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62" r:id="rId2"/>
  </p:sldMasterIdLst>
  <p:notesMasterIdLst>
    <p:notesMasterId r:id="rId40"/>
  </p:notesMasterIdLst>
  <p:handoutMasterIdLst>
    <p:handoutMasterId r:id="rId41"/>
  </p:handoutMasterIdLst>
  <p:sldIdLst>
    <p:sldId id="542" r:id="rId3"/>
    <p:sldId id="1085" r:id="rId4"/>
    <p:sldId id="1222" r:id="rId5"/>
    <p:sldId id="1220" r:id="rId6"/>
    <p:sldId id="1221" r:id="rId7"/>
    <p:sldId id="1227" r:id="rId8"/>
    <p:sldId id="1201" r:id="rId9"/>
    <p:sldId id="1173" r:id="rId10"/>
    <p:sldId id="1174" r:id="rId11"/>
    <p:sldId id="1175" r:id="rId12"/>
    <p:sldId id="1176" r:id="rId13"/>
    <p:sldId id="1177" r:id="rId14"/>
    <p:sldId id="1178" r:id="rId15"/>
    <p:sldId id="1202" r:id="rId16"/>
    <p:sldId id="1203" r:id="rId17"/>
    <p:sldId id="1204" r:id="rId18"/>
    <p:sldId id="1205" r:id="rId19"/>
    <p:sldId id="1206" r:id="rId20"/>
    <p:sldId id="1207" r:id="rId21"/>
    <p:sldId id="1208" r:id="rId22"/>
    <p:sldId id="1209" r:id="rId23"/>
    <p:sldId id="1210" r:id="rId24"/>
    <p:sldId id="1211" r:id="rId25"/>
    <p:sldId id="1179" r:id="rId26"/>
    <p:sldId id="1180" r:id="rId27"/>
    <p:sldId id="1224" r:id="rId28"/>
    <p:sldId id="1229" r:id="rId29"/>
    <p:sldId id="1226" r:id="rId30"/>
    <p:sldId id="1225" r:id="rId31"/>
    <p:sldId id="1181" r:id="rId32"/>
    <p:sldId id="1214" r:id="rId33"/>
    <p:sldId id="1216" r:id="rId34"/>
    <p:sldId id="1217" r:id="rId35"/>
    <p:sldId id="1186" r:id="rId36"/>
    <p:sldId id="1218" r:id="rId37"/>
    <p:sldId id="1219" r:id="rId38"/>
    <p:sldId id="1200" r:id="rId39"/>
  </p:sldIdLst>
  <p:sldSz cx="9144000" cy="6858000" type="screen4x3"/>
  <p:notesSz cx="7302500" cy="9586913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0E0E0"/>
    <a:srgbClr val="FFFFFF"/>
    <a:srgbClr val="FCFCFC"/>
    <a:srgbClr val="DF9F98"/>
    <a:srgbClr val="D6CDEE"/>
    <a:srgbClr val="F7F5CD"/>
    <a:srgbClr val="FFABAA"/>
    <a:srgbClr val="000000"/>
    <a:srgbClr val="B2E6B2"/>
    <a:srgbClr val="DEDFF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1" autoAdjust="0"/>
    <p:restoredTop sz="94649" autoAdjust="0"/>
  </p:normalViewPr>
  <p:slideViewPr>
    <p:cSldViewPr snapToObjects="1">
      <p:cViewPr varScale="1">
        <p:scale>
          <a:sx n="99" d="100"/>
          <a:sy n="99" d="100"/>
        </p:scale>
        <p:origin x="-496" y="-9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36" Type="http://schemas.openxmlformats.org/officeDocument/2006/relationships/slide" Target="slides/slide34.xml"/><Relationship Id="rId43" Type="http://schemas.openxmlformats.org/officeDocument/2006/relationships/tags" Target="tags/tag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47" Type="http://schemas.openxmlformats.org/officeDocument/2006/relationships/tableStyles" Target="tableStyle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viewProps" Target="viewProps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4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13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669" y="4553130"/>
            <a:ext cx="6292299" cy="431443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477" tIns="46902" rIns="95477" bIns="46902">
            <a:prstTxWarp prst="textNoShape">
              <a:avLst/>
            </a:prstTxWarp>
          </a:bodyPr>
          <a:lstStyle/>
          <a:p>
            <a:r>
              <a:rPr lang="en-US"/>
              <a:t>Here are some examples of the various I/O devices you are probably familiar with.</a:t>
            </a:r>
          </a:p>
          <a:p>
            <a:r>
              <a:rPr lang="en-US"/>
              <a:t>Notice that most I/O devices that has human as their partner usually has relatively low peak data rates because human in general are slow relatively to the computer system.</a:t>
            </a:r>
          </a:p>
          <a:p>
            <a:r>
              <a:rPr lang="en-US"/>
              <a:t>The exceptions are the laser printer and the graphic displays.</a:t>
            </a:r>
          </a:p>
          <a:p>
            <a:r>
              <a:rPr lang="en-US"/>
              <a:t>Laser printer requires a high data rate because it takes a lot of bits to describe high resolution image you like to print by the laser writer.</a:t>
            </a:r>
          </a:p>
          <a:p>
            <a:r>
              <a:rPr lang="en-US"/>
              <a:t>The graphic display requires a high data rate because as I will show you later in today’s lecture, all the color objects we see in the real world and taken for granted is very hard to replicate  on a graphic display.</a:t>
            </a:r>
          </a:p>
          <a:p>
            <a:r>
              <a:rPr lang="en-US"/>
              <a:t>Let’s take a closer look at one of the most popular storage device, magnetic disks.</a:t>
            </a:r>
          </a:p>
          <a:p>
            <a:endParaRPr lang="en-US"/>
          </a:p>
          <a:p>
            <a:r>
              <a:rPr lang="en-US"/>
              <a:t>+2 = 28 min. (Y:08)</a:t>
            </a:r>
          </a:p>
        </p:txBody>
      </p:sp>
      <p:sp>
        <p:nvSpPr>
          <p:cNvPr id="31805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9125"/>
            <a:ext cx="4768850" cy="357663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153400" cy="1470025"/>
          </a:xfrm>
        </p:spPr>
        <p:txBody>
          <a:bodyPr/>
          <a:lstStyle/>
          <a:p>
            <a:pPr marL="0" indent="0"/>
            <a:r>
              <a:rPr lang="en-US" dirty="0" smtClean="0"/>
              <a:t>Input/Output: </a:t>
            </a:r>
            <a:br>
              <a:rPr lang="en-US" dirty="0" smtClean="0"/>
            </a:br>
            <a:r>
              <a:rPr lang="en-US" b="0" dirty="0" smtClean="0"/>
              <a:t>Organization, Disk Performance, and RAID</a:t>
            </a:r>
            <a:endParaRPr lang="en-US" sz="2000" b="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04407" y="5101306"/>
            <a:ext cx="1877101" cy="1169863"/>
            <a:chOff x="6404407" y="5101306"/>
            <a:chExt cx="1877101" cy="1169863"/>
          </a:xfrm>
        </p:grpSpPr>
        <p:sp>
          <p:nvSpPr>
            <p:cNvPr id="2" name="SMARTInkAnnotation436"/>
            <p:cNvSpPr/>
            <p:nvPr/>
          </p:nvSpPr>
          <p:spPr bwMode="auto">
            <a:xfrm>
              <a:off x="6466977" y="5572125"/>
              <a:ext cx="89222" cy="261462"/>
            </a:xfrm>
            <a:custGeom>
              <a:avLst/>
              <a:gdLst/>
              <a:ahLst/>
              <a:cxnLst/>
              <a:rect l="0" t="0" r="0" b="0"/>
              <a:pathLst>
                <a:path w="89222" h="261462">
                  <a:moveTo>
                    <a:pt x="0" y="0"/>
                  </a:moveTo>
                  <a:lnTo>
                    <a:pt x="4745" y="9481"/>
                  </a:lnTo>
                  <a:lnTo>
                    <a:pt x="8129" y="15250"/>
                  </a:lnTo>
                  <a:lnTo>
                    <a:pt x="17186" y="29598"/>
                  </a:lnTo>
                  <a:lnTo>
                    <a:pt x="22382" y="39576"/>
                  </a:lnTo>
                  <a:lnTo>
                    <a:pt x="27833" y="51189"/>
                  </a:lnTo>
                  <a:lnTo>
                    <a:pt x="33453" y="63891"/>
                  </a:lnTo>
                  <a:lnTo>
                    <a:pt x="38193" y="77321"/>
                  </a:lnTo>
                  <a:lnTo>
                    <a:pt x="42346" y="91235"/>
                  </a:lnTo>
                  <a:lnTo>
                    <a:pt x="46108" y="105471"/>
                  </a:lnTo>
                  <a:lnTo>
                    <a:pt x="50603" y="118932"/>
                  </a:lnTo>
                  <a:lnTo>
                    <a:pt x="55585" y="131874"/>
                  </a:lnTo>
                  <a:lnTo>
                    <a:pt x="60893" y="144471"/>
                  </a:lnTo>
                  <a:lnTo>
                    <a:pt x="65425" y="157830"/>
                  </a:lnTo>
                  <a:lnTo>
                    <a:pt x="69439" y="171696"/>
                  </a:lnTo>
                  <a:lnTo>
                    <a:pt x="73108" y="185901"/>
                  </a:lnTo>
                  <a:lnTo>
                    <a:pt x="79835" y="209623"/>
                  </a:lnTo>
                  <a:lnTo>
                    <a:pt x="83019" y="220116"/>
                  </a:lnTo>
                  <a:lnTo>
                    <a:pt x="85141" y="229095"/>
                  </a:lnTo>
                  <a:lnTo>
                    <a:pt x="86556" y="237067"/>
                  </a:lnTo>
                  <a:lnTo>
                    <a:pt x="87500" y="244365"/>
                  </a:lnTo>
                  <a:lnTo>
                    <a:pt x="88128" y="250222"/>
                  </a:lnTo>
                  <a:lnTo>
                    <a:pt x="88548" y="255120"/>
                  </a:lnTo>
                  <a:lnTo>
                    <a:pt x="89014" y="261222"/>
                  </a:lnTo>
                  <a:lnTo>
                    <a:pt x="89138" y="261461"/>
                  </a:lnTo>
                  <a:lnTo>
                    <a:pt x="89221" y="260628"/>
                  </a:lnTo>
                  <a:lnTo>
                    <a:pt x="86665" y="254410"/>
                  </a:lnTo>
                  <a:lnTo>
                    <a:pt x="80448" y="24110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437"/>
            <p:cNvSpPr/>
            <p:nvPr/>
          </p:nvSpPr>
          <p:spPr bwMode="auto">
            <a:xfrm>
              <a:off x="6404407" y="5443510"/>
              <a:ext cx="239985" cy="256230"/>
            </a:xfrm>
            <a:custGeom>
              <a:avLst/>
              <a:gdLst/>
              <a:ahLst/>
              <a:cxnLst/>
              <a:rect l="0" t="0" r="0" b="0"/>
              <a:pathLst>
                <a:path w="239985" h="256230">
                  <a:moveTo>
                    <a:pt x="0" y="128615"/>
                  </a:moveTo>
                  <a:lnTo>
                    <a:pt x="0" y="116187"/>
                  </a:lnTo>
                  <a:lnTo>
                    <a:pt x="993" y="112392"/>
                  </a:lnTo>
                  <a:lnTo>
                    <a:pt x="2648" y="107878"/>
                  </a:lnTo>
                  <a:lnTo>
                    <a:pt x="4744" y="102884"/>
                  </a:lnTo>
                  <a:lnTo>
                    <a:pt x="7136" y="97571"/>
                  </a:lnTo>
                  <a:lnTo>
                    <a:pt x="12440" y="86375"/>
                  </a:lnTo>
                  <a:lnTo>
                    <a:pt x="17233" y="79619"/>
                  </a:lnTo>
                  <a:lnTo>
                    <a:pt x="23406" y="72139"/>
                  </a:lnTo>
                  <a:lnTo>
                    <a:pt x="30502" y="64176"/>
                  </a:lnTo>
                  <a:lnTo>
                    <a:pt x="38212" y="56882"/>
                  </a:lnTo>
                  <a:lnTo>
                    <a:pt x="46331" y="50035"/>
                  </a:lnTo>
                  <a:lnTo>
                    <a:pt x="54723" y="43486"/>
                  </a:lnTo>
                  <a:lnTo>
                    <a:pt x="65284" y="37136"/>
                  </a:lnTo>
                  <a:lnTo>
                    <a:pt x="77291" y="30918"/>
                  </a:lnTo>
                  <a:lnTo>
                    <a:pt x="90261" y="24789"/>
                  </a:lnTo>
                  <a:lnTo>
                    <a:pt x="102881" y="19710"/>
                  </a:lnTo>
                  <a:lnTo>
                    <a:pt x="115266" y="15332"/>
                  </a:lnTo>
                  <a:lnTo>
                    <a:pt x="127496" y="11421"/>
                  </a:lnTo>
                  <a:lnTo>
                    <a:pt x="139621" y="7822"/>
                  </a:lnTo>
                  <a:lnTo>
                    <a:pt x="163689" y="1176"/>
                  </a:lnTo>
                  <a:lnTo>
                    <a:pt x="175669" y="0"/>
                  </a:lnTo>
                  <a:lnTo>
                    <a:pt x="187628" y="208"/>
                  </a:lnTo>
                  <a:lnTo>
                    <a:pt x="199573" y="1338"/>
                  </a:lnTo>
                  <a:lnTo>
                    <a:pt x="209523" y="3085"/>
                  </a:lnTo>
                  <a:lnTo>
                    <a:pt x="218142" y="5241"/>
                  </a:lnTo>
                  <a:lnTo>
                    <a:pt x="225876" y="7670"/>
                  </a:lnTo>
                  <a:lnTo>
                    <a:pt x="231031" y="12267"/>
                  </a:lnTo>
                  <a:lnTo>
                    <a:pt x="234468" y="18307"/>
                  </a:lnTo>
                  <a:lnTo>
                    <a:pt x="236759" y="25311"/>
                  </a:lnTo>
                  <a:lnTo>
                    <a:pt x="238286" y="32957"/>
                  </a:lnTo>
                  <a:lnTo>
                    <a:pt x="239305" y="41030"/>
                  </a:lnTo>
                  <a:lnTo>
                    <a:pt x="239984" y="49389"/>
                  </a:lnTo>
                  <a:lnTo>
                    <a:pt x="238450" y="58931"/>
                  </a:lnTo>
                  <a:lnTo>
                    <a:pt x="235441" y="69260"/>
                  </a:lnTo>
                  <a:lnTo>
                    <a:pt x="231448" y="80116"/>
                  </a:lnTo>
                  <a:lnTo>
                    <a:pt x="225808" y="92313"/>
                  </a:lnTo>
                  <a:lnTo>
                    <a:pt x="219068" y="105406"/>
                  </a:lnTo>
                  <a:lnTo>
                    <a:pt x="211595" y="119096"/>
                  </a:lnTo>
                  <a:lnTo>
                    <a:pt x="202639" y="132190"/>
                  </a:lnTo>
                  <a:lnTo>
                    <a:pt x="192697" y="144890"/>
                  </a:lnTo>
                  <a:lnTo>
                    <a:pt x="182096" y="157324"/>
                  </a:lnTo>
                  <a:lnTo>
                    <a:pt x="172050" y="168590"/>
                  </a:lnTo>
                  <a:lnTo>
                    <a:pt x="152941" y="189046"/>
                  </a:lnTo>
                  <a:lnTo>
                    <a:pt x="125432" y="217297"/>
                  </a:lnTo>
                  <a:lnTo>
                    <a:pt x="116397" y="225439"/>
                  </a:lnTo>
                  <a:lnTo>
                    <a:pt x="107392" y="232852"/>
                  </a:lnTo>
                  <a:lnTo>
                    <a:pt x="98411" y="239778"/>
                  </a:lnTo>
                  <a:lnTo>
                    <a:pt x="91430" y="245388"/>
                  </a:lnTo>
                  <a:lnTo>
                    <a:pt x="85782" y="250120"/>
                  </a:lnTo>
                  <a:lnTo>
                    <a:pt x="81024" y="254267"/>
                  </a:lnTo>
                  <a:lnTo>
                    <a:pt x="77852" y="256039"/>
                  </a:lnTo>
                  <a:lnTo>
                    <a:pt x="75738" y="256229"/>
                  </a:lnTo>
                  <a:lnTo>
                    <a:pt x="74328" y="255363"/>
                  </a:lnTo>
                  <a:lnTo>
                    <a:pt x="74381" y="253793"/>
                  </a:lnTo>
                  <a:lnTo>
                    <a:pt x="75410" y="251754"/>
                  </a:lnTo>
                  <a:lnTo>
                    <a:pt x="80194" y="245852"/>
                  </a:lnTo>
                  <a:lnTo>
                    <a:pt x="84251" y="241499"/>
                  </a:lnTo>
                  <a:lnTo>
                    <a:pt x="98324" y="22684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38"/>
            <p:cNvSpPr/>
            <p:nvPr/>
          </p:nvSpPr>
          <p:spPr bwMode="auto">
            <a:xfrm>
              <a:off x="6735134" y="5536406"/>
              <a:ext cx="62571" cy="142876"/>
            </a:xfrm>
            <a:custGeom>
              <a:avLst/>
              <a:gdLst/>
              <a:ahLst/>
              <a:cxnLst/>
              <a:rect l="0" t="0" r="0" b="0"/>
              <a:pathLst>
                <a:path w="62571" h="142876">
                  <a:moveTo>
                    <a:pt x="0" y="0"/>
                  </a:moveTo>
                  <a:lnTo>
                    <a:pt x="4745" y="0"/>
                  </a:lnTo>
                  <a:lnTo>
                    <a:pt x="7137" y="1985"/>
                  </a:lnTo>
                  <a:lnTo>
                    <a:pt x="9723" y="5292"/>
                  </a:lnTo>
                  <a:lnTo>
                    <a:pt x="25757" y="29598"/>
                  </a:lnTo>
                  <a:lnTo>
                    <a:pt x="30083" y="37592"/>
                  </a:lnTo>
                  <a:lnTo>
                    <a:pt x="33960" y="45897"/>
                  </a:lnTo>
                  <a:lnTo>
                    <a:pt x="37537" y="54410"/>
                  </a:lnTo>
                  <a:lnTo>
                    <a:pt x="40916" y="63063"/>
                  </a:lnTo>
                  <a:lnTo>
                    <a:pt x="47319" y="80614"/>
                  </a:lnTo>
                  <a:lnTo>
                    <a:pt x="56506" y="107229"/>
                  </a:lnTo>
                  <a:lnTo>
                    <a:pt x="58528" y="115143"/>
                  </a:lnTo>
                  <a:lnTo>
                    <a:pt x="59876" y="122402"/>
                  </a:lnTo>
                  <a:lnTo>
                    <a:pt x="62570" y="14287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39"/>
            <p:cNvSpPr/>
            <p:nvPr/>
          </p:nvSpPr>
          <p:spPr bwMode="auto">
            <a:xfrm>
              <a:off x="6753011" y="5393531"/>
              <a:ext cx="8940" cy="1"/>
            </a:xfrm>
            <a:custGeom>
              <a:avLst/>
              <a:gdLst/>
              <a:ahLst/>
              <a:cxnLst/>
              <a:rect l="0" t="0" r="0" b="0"/>
              <a:pathLst>
                <a:path w="8940" h="1">
                  <a:moveTo>
                    <a:pt x="0" y="0"/>
                  </a:moveTo>
                  <a:lnTo>
                    <a:pt x="893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40"/>
            <p:cNvSpPr/>
            <p:nvPr/>
          </p:nvSpPr>
          <p:spPr bwMode="auto">
            <a:xfrm>
              <a:off x="6897910" y="5402461"/>
              <a:ext cx="194768" cy="264896"/>
            </a:xfrm>
            <a:custGeom>
              <a:avLst/>
              <a:gdLst/>
              <a:ahLst/>
              <a:cxnLst/>
              <a:rect l="0" t="0" r="0" b="0"/>
              <a:pathLst>
                <a:path w="194768" h="264896">
                  <a:moveTo>
                    <a:pt x="69628" y="0"/>
                  </a:moveTo>
                  <a:lnTo>
                    <a:pt x="61932" y="0"/>
                  </a:lnTo>
                  <a:lnTo>
                    <a:pt x="55944" y="5292"/>
                  </a:lnTo>
                  <a:lnTo>
                    <a:pt x="51567" y="9482"/>
                  </a:lnTo>
                  <a:lnTo>
                    <a:pt x="47656" y="14258"/>
                  </a:lnTo>
                  <a:lnTo>
                    <a:pt x="44054" y="19427"/>
                  </a:lnTo>
                  <a:lnTo>
                    <a:pt x="40661" y="24858"/>
                  </a:lnTo>
                  <a:lnTo>
                    <a:pt x="36412" y="32447"/>
                  </a:lnTo>
                  <a:lnTo>
                    <a:pt x="26394" y="51462"/>
                  </a:lnTo>
                  <a:lnTo>
                    <a:pt x="21935" y="62089"/>
                  </a:lnTo>
                  <a:lnTo>
                    <a:pt x="17969" y="73143"/>
                  </a:lnTo>
                  <a:lnTo>
                    <a:pt x="14332" y="84481"/>
                  </a:lnTo>
                  <a:lnTo>
                    <a:pt x="10914" y="97000"/>
                  </a:lnTo>
                  <a:lnTo>
                    <a:pt x="7642" y="110307"/>
                  </a:lnTo>
                  <a:lnTo>
                    <a:pt x="4467" y="124140"/>
                  </a:lnTo>
                  <a:lnTo>
                    <a:pt x="2352" y="138323"/>
                  </a:lnTo>
                  <a:lnTo>
                    <a:pt x="941" y="152739"/>
                  </a:lnTo>
                  <a:lnTo>
                    <a:pt x="0" y="167310"/>
                  </a:lnTo>
                  <a:lnTo>
                    <a:pt x="366" y="180993"/>
                  </a:lnTo>
                  <a:lnTo>
                    <a:pt x="1604" y="194084"/>
                  </a:lnTo>
                  <a:lnTo>
                    <a:pt x="3421" y="206780"/>
                  </a:lnTo>
                  <a:lnTo>
                    <a:pt x="6620" y="218220"/>
                  </a:lnTo>
                  <a:lnTo>
                    <a:pt x="10738" y="228824"/>
                  </a:lnTo>
                  <a:lnTo>
                    <a:pt x="15470" y="238870"/>
                  </a:lnTo>
                  <a:lnTo>
                    <a:pt x="20612" y="246559"/>
                  </a:lnTo>
                  <a:lnTo>
                    <a:pt x="26026" y="252678"/>
                  </a:lnTo>
                  <a:lnTo>
                    <a:pt x="31621" y="257748"/>
                  </a:lnTo>
                  <a:lnTo>
                    <a:pt x="39324" y="261129"/>
                  </a:lnTo>
                  <a:lnTo>
                    <a:pt x="48432" y="263383"/>
                  </a:lnTo>
                  <a:lnTo>
                    <a:pt x="58476" y="264886"/>
                  </a:lnTo>
                  <a:lnTo>
                    <a:pt x="68153" y="264895"/>
                  </a:lnTo>
                  <a:lnTo>
                    <a:pt x="77583" y="263909"/>
                  </a:lnTo>
                  <a:lnTo>
                    <a:pt x="86849" y="262260"/>
                  </a:lnTo>
                  <a:lnTo>
                    <a:pt x="96006" y="260168"/>
                  </a:lnTo>
                  <a:lnTo>
                    <a:pt x="105090" y="257781"/>
                  </a:lnTo>
                  <a:lnTo>
                    <a:pt x="114126" y="255198"/>
                  </a:lnTo>
                  <a:lnTo>
                    <a:pt x="124123" y="250499"/>
                  </a:lnTo>
                  <a:lnTo>
                    <a:pt x="134759" y="244390"/>
                  </a:lnTo>
                  <a:lnTo>
                    <a:pt x="145823" y="237341"/>
                  </a:lnTo>
                  <a:lnTo>
                    <a:pt x="155186" y="230657"/>
                  </a:lnTo>
                  <a:lnTo>
                    <a:pt x="163414" y="224217"/>
                  </a:lnTo>
                  <a:lnTo>
                    <a:pt x="170886" y="217939"/>
                  </a:lnTo>
                  <a:lnTo>
                    <a:pt x="176860" y="211769"/>
                  </a:lnTo>
                  <a:lnTo>
                    <a:pt x="181836" y="205672"/>
                  </a:lnTo>
                  <a:lnTo>
                    <a:pt x="194767" y="18752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41"/>
            <p:cNvSpPr/>
            <p:nvPr/>
          </p:nvSpPr>
          <p:spPr bwMode="auto">
            <a:xfrm>
              <a:off x="7047984" y="5393531"/>
              <a:ext cx="151957" cy="241103"/>
            </a:xfrm>
            <a:custGeom>
              <a:avLst/>
              <a:gdLst/>
              <a:ahLst/>
              <a:cxnLst/>
              <a:rect l="0" t="0" r="0" b="0"/>
              <a:pathLst>
                <a:path w="151957" h="241103">
                  <a:moveTo>
                    <a:pt x="0" y="0"/>
                  </a:moveTo>
                  <a:lnTo>
                    <a:pt x="12441" y="12429"/>
                  </a:lnTo>
                  <a:lnTo>
                    <a:pt x="15246" y="17216"/>
                  </a:lnTo>
                  <a:lnTo>
                    <a:pt x="18109" y="23383"/>
                  </a:lnTo>
                  <a:lnTo>
                    <a:pt x="21012" y="30472"/>
                  </a:lnTo>
                  <a:lnTo>
                    <a:pt x="25926" y="38174"/>
                  </a:lnTo>
                  <a:lnTo>
                    <a:pt x="32182" y="46285"/>
                  </a:lnTo>
                  <a:lnTo>
                    <a:pt x="39331" y="54669"/>
                  </a:lnTo>
                  <a:lnTo>
                    <a:pt x="46085" y="64227"/>
                  </a:lnTo>
                  <a:lnTo>
                    <a:pt x="52573" y="74568"/>
                  </a:lnTo>
                  <a:lnTo>
                    <a:pt x="58885" y="85431"/>
                  </a:lnTo>
                  <a:lnTo>
                    <a:pt x="66072" y="96642"/>
                  </a:lnTo>
                  <a:lnTo>
                    <a:pt x="73844" y="108084"/>
                  </a:lnTo>
                  <a:lnTo>
                    <a:pt x="82004" y="119681"/>
                  </a:lnTo>
                  <a:lnTo>
                    <a:pt x="89431" y="131381"/>
                  </a:lnTo>
                  <a:lnTo>
                    <a:pt x="96368" y="143150"/>
                  </a:lnTo>
                  <a:lnTo>
                    <a:pt x="102980" y="154964"/>
                  </a:lnTo>
                  <a:lnTo>
                    <a:pt x="109373" y="165817"/>
                  </a:lnTo>
                  <a:lnTo>
                    <a:pt x="121774" y="185814"/>
                  </a:lnTo>
                  <a:lnTo>
                    <a:pt x="139924" y="213806"/>
                  </a:lnTo>
                  <a:lnTo>
                    <a:pt x="143934" y="220920"/>
                  </a:lnTo>
                  <a:lnTo>
                    <a:pt x="146609" y="226655"/>
                  </a:lnTo>
                  <a:lnTo>
                    <a:pt x="151956" y="24110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42"/>
            <p:cNvSpPr/>
            <p:nvPr/>
          </p:nvSpPr>
          <p:spPr bwMode="auto">
            <a:xfrm>
              <a:off x="7155761" y="5339954"/>
              <a:ext cx="151443" cy="187413"/>
            </a:xfrm>
            <a:custGeom>
              <a:avLst/>
              <a:gdLst/>
              <a:ahLst/>
              <a:cxnLst/>
              <a:rect l="0" t="0" r="0" b="0"/>
              <a:pathLst>
                <a:path w="151443" h="187413">
                  <a:moveTo>
                    <a:pt x="44179" y="0"/>
                  </a:moveTo>
                  <a:lnTo>
                    <a:pt x="44179" y="4740"/>
                  </a:lnTo>
                  <a:lnTo>
                    <a:pt x="43186" y="7128"/>
                  </a:lnTo>
                  <a:lnTo>
                    <a:pt x="39435" y="12428"/>
                  </a:lnTo>
                  <a:lnTo>
                    <a:pt x="37043" y="17215"/>
                  </a:lnTo>
                  <a:lnTo>
                    <a:pt x="34457" y="23383"/>
                  </a:lnTo>
                  <a:lnTo>
                    <a:pt x="31738" y="30471"/>
                  </a:lnTo>
                  <a:lnTo>
                    <a:pt x="29927" y="38173"/>
                  </a:lnTo>
                  <a:lnTo>
                    <a:pt x="28718" y="46284"/>
                  </a:lnTo>
                  <a:lnTo>
                    <a:pt x="27912" y="54669"/>
                  </a:lnTo>
                  <a:lnTo>
                    <a:pt x="26383" y="63234"/>
                  </a:lnTo>
                  <a:lnTo>
                    <a:pt x="24370" y="71922"/>
                  </a:lnTo>
                  <a:lnTo>
                    <a:pt x="22034" y="80690"/>
                  </a:lnTo>
                  <a:lnTo>
                    <a:pt x="19484" y="88519"/>
                  </a:lnTo>
                  <a:lnTo>
                    <a:pt x="16790" y="95724"/>
                  </a:lnTo>
                  <a:lnTo>
                    <a:pt x="14002" y="102511"/>
                  </a:lnTo>
                  <a:lnTo>
                    <a:pt x="11150" y="109020"/>
                  </a:lnTo>
                  <a:lnTo>
                    <a:pt x="5331" y="121544"/>
                  </a:lnTo>
                  <a:lnTo>
                    <a:pt x="3384" y="127662"/>
                  </a:lnTo>
                  <a:lnTo>
                    <a:pt x="2085" y="133725"/>
                  </a:lnTo>
                  <a:lnTo>
                    <a:pt x="1218" y="139751"/>
                  </a:lnTo>
                  <a:lnTo>
                    <a:pt x="641" y="144761"/>
                  </a:lnTo>
                  <a:lnTo>
                    <a:pt x="256" y="149093"/>
                  </a:lnTo>
                  <a:lnTo>
                    <a:pt x="0" y="152973"/>
                  </a:lnTo>
                  <a:lnTo>
                    <a:pt x="822" y="156552"/>
                  </a:lnTo>
                  <a:lnTo>
                    <a:pt x="2363" y="159930"/>
                  </a:lnTo>
                  <a:lnTo>
                    <a:pt x="4384" y="163174"/>
                  </a:lnTo>
                  <a:lnTo>
                    <a:pt x="6724" y="165337"/>
                  </a:lnTo>
                  <a:lnTo>
                    <a:pt x="9278" y="166778"/>
                  </a:lnTo>
                  <a:lnTo>
                    <a:pt x="11972" y="167740"/>
                  </a:lnTo>
                  <a:lnTo>
                    <a:pt x="14763" y="168381"/>
                  </a:lnTo>
                  <a:lnTo>
                    <a:pt x="17616" y="168808"/>
                  </a:lnTo>
                  <a:lnTo>
                    <a:pt x="20511" y="169093"/>
                  </a:lnTo>
                  <a:lnTo>
                    <a:pt x="23434" y="170276"/>
                  </a:lnTo>
                  <a:lnTo>
                    <a:pt x="26377" y="172055"/>
                  </a:lnTo>
                  <a:lnTo>
                    <a:pt x="29332" y="174234"/>
                  </a:lnTo>
                  <a:lnTo>
                    <a:pt x="33288" y="175687"/>
                  </a:lnTo>
                  <a:lnTo>
                    <a:pt x="37911" y="176656"/>
                  </a:lnTo>
                  <a:lnTo>
                    <a:pt x="42979" y="177301"/>
                  </a:lnTo>
                  <a:lnTo>
                    <a:pt x="48346" y="177732"/>
                  </a:lnTo>
                  <a:lnTo>
                    <a:pt x="53909" y="178019"/>
                  </a:lnTo>
                  <a:lnTo>
                    <a:pt x="65387" y="178337"/>
                  </a:lnTo>
                  <a:lnTo>
                    <a:pt x="77110" y="178479"/>
                  </a:lnTo>
                  <a:lnTo>
                    <a:pt x="83017" y="179509"/>
                  </a:lnTo>
                  <a:lnTo>
                    <a:pt x="88942" y="181188"/>
                  </a:lnTo>
                  <a:lnTo>
                    <a:pt x="94877" y="183299"/>
                  </a:lnTo>
                  <a:lnTo>
                    <a:pt x="100821" y="184707"/>
                  </a:lnTo>
                  <a:lnTo>
                    <a:pt x="106769" y="185645"/>
                  </a:lnTo>
                  <a:lnTo>
                    <a:pt x="112722" y="186271"/>
                  </a:lnTo>
                  <a:lnTo>
                    <a:pt x="117683" y="186688"/>
                  </a:lnTo>
                  <a:lnTo>
                    <a:pt x="121983" y="186966"/>
                  </a:lnTo>
                  <a:lnTo>
                    <a:pt x="129411" y="187275"/>
                  </a:lnTo>
                  <a:lnTo>
                    <a:pt x="136023" y="187412"/>
                  </a:lnTo>
                  <a:lnTo>
                    <a:pt x="139176" y="186456"/>
                  </a:lnTo>
                  <a:lnTo>
                    <a:pt x="142271" y="184827"/>
                  </a:lnTo>
                  <a:lnTo>
                    <a:pt x="151442" y="17859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43"/>
            <p:cNvSpPr/>
            <p:nvPr/>
          </p:nvSpPr>
          <p:spPr bwMode="auto">
            <a:xfrm>
              <a:off x="7378712" y="5230175"/>
              <a:ext cx="286034" cy="232347"/>
            </a:xfrm>
            <a:custGeom>
              <a:avLst/>
              <a:gdLst/>
              <a:ahLst/>
              <a:cxnLst/>
              <a:rect l="0" t="0" r="0" b="0"/>
              <a:pathLst>
                <a:path w="286034" h="232347">
                  <a:moveTo>
                    <a:pt x="0" y="56200"/>
                  </a:moveTo>
                  <a:lnTo>
                    <a:pt x="0" y="68629"/>
                  </a:lnTo>
                  <a:lnTo>
                    <a:pt x="1986" y="73416"/>
                  </a:lnTo>
                  <a:lnTo>
                    <a:pt x="5296" y="79583"/>
                  </a:lnTo>
                  <a:lnTo>
                    <a:pt x="9490" y="86672"/>
                  </a:lnTo>
                  <a:lnTo>
                    <a:pt x="14272" y="93382"/>
                  </a:lnTo>
                  <a:lnTo>
                    <a:pt x="19446" y="99839"/>
                  </a:lnTo>
                  <a:lnTo>
                    <a:pt x="24882" y="106128"/>
                  </a:lnTo>
                  <a:lnTo>
                    <a:pt x="30492" y="114290"/>
                  </a:lnTo>
                  <a:lnTo>
                    <a:pt x="36219" y="123700"/>
                  </a:lnTo>
                  <a:lnTo>
                    <a:pt x="42023" y="133943"/>
                  </a:lnTo>
                  <a:lnTo>
                    <a:pt x="48872" y="143747"/>
                  </a:lnTo>
                  <a:lnTo>
                    <a:pt x="56417" y="153260"/>
                  </a:lnTo>
                  <a:lnTo>
                    <a:pt x="64427" y="162578"/>
                  </a:lnTo>
                  <a:lnTo>
                    <a:pt x="71753" y="171768"/>
                  </a:lnTo>
                  <a:lnTo>
                    <a:pt x="78624" y="180870"/>
                  </a:lnTo>
                  <a:lnTo>
                    <a:pt x="85191" y="189915"/>
                  </a:lnTo>
                  <a:lnTo>
                    <a:pt x="92547" y="197929"/>
                  </a:lnTo>
                  <a:lnTo>
                    <a:pt x="100432" y="205256"/>
                  </a:lnTo>
                  <a:lnTo>
                    <a:pt x="108668" y="212126"/>
                  </a:lnTo>
                  <a:lnTo>
                    <a:pt x="116144" y="217698"/>
                  </a:lnTo>
                  <a:lnTo>
                    <a:pt x="123116" y="222404"/>
                  </a:lnTo>
                  <a:lnTo>
                    <a:pt x="129749" y="226534"/>
                  </a:lnTo>
                  <a:lnTo>
                    <a:pt x="136158" y="229287"/>
                  </a:lnTo>
                  <a:lnTo>
                    <a:pt x="142417" y="231123"/>
                  </a:lnTo>
                  <a:lnTo>
                    <a:pt x="148575" y="232346"/>
                  </a:lnTo>
                  <a:lnTo>
                    <a:pt x="154668" y="232170"/>
                  </a:lnTo>
                  <a:lnTo>
                    <a:pt x="160716" y="231060"/>
                  </a:lnTo>
                  <a:lnTo>
                    <a:pt x="166734" y="229328"/>
                  </a:lnTo>
                  <a:lnTo>
                    <a:pt x="171740" y="226189"/>
                  </a:lnTo>
                  <a:lnTo>
                    <a:pt x="176070" y="222112"/>
                  </a:lnTo>
                  <a:lnTo>
                    <a:pt x="179949" y="217410"/>
                  </a:lnTo>
                  <a:lnTo>
                    <a:pt x="182537" y="211298"/>
                  </a:lnTo>
                  <a:lnTo>
                    <a:pt x="184260" y="204247"/>
                  </a:lnTo>
                  <a:lnTo>
                    <a:pt x="185409" y="196570"/>
                  </a:lnTo>
                  <a:lnTo>
                    <a:pt x="187170" y="188475"/>
                  </a:lnTo>
                  <a:lnTo>
                    <a:pt x="189335" y="180102"/>
                  </a:lnTo>
                  <a:lnTo>
                    <a:pt x="191772" y="171543"/>
                  </a:lnTo>
                  <a:lnTo>
                    <a:pt x="192405" y="162861"/>
                  </a:lnTo>
                  <a:lnTo>
                    <a:pt x="191833" y="154097"/>
                  </a:lnTo>
                  <a:lnTo>
                    <a:pt x="190459" y="145276"/>
                  </a:lnTo>
                  <a:lnTo>
                    <a:pt x="189542" y="136421"/>
                  </a:lnTo>
                  <a:lnTo>
                    <a:pt x="188931" y="127539"/>
                  </a:lnTo>
                  <a:lnTo>
                    <a:pt x="188524" y="118642"/>
                  </a:lnTo>
                  <a:lnTo>
                    <a:pt x="187259" y="109735"/>
                  </a:lnTo>
                  <a:lnTo>
                    <a:pt x="185423" y="100820"/>
                  </a:lnTo>
                  <a:lnTo>
                    <a:pt x="183205" y="91899"/>
                  </a:lnTo>
                  <a:lnTo>
                    <a:pt x="180734" y="82976"/>
                  </a:lnTo>
                  <a:lnTo>
                    <a:pt x="175339" y="65124"/>
                  </a:lnTo>
                  <a:lnTo>
                    <a:pt x="166719" y="38339"/>
                  </a:lnTo>
                  <a:lnTo>
                    <a:pt x="163784" y="30402"/>
                  </a:lnTo>
                  <a:lnTo>
                    <a:pt x="160834" y="23126"/>
                  </a:lnTo>
                  <a:lnTo>
                    <a:pt x="157874" y="16292"/>
                  </a:lnTo>
                  <a:lnTo>
                    <a:pt x="155901" y="10743"/>
                  </a:lnTo>
                  <a:lnTo>
                    <a:pt x="154586" y="6052"/>
                  </a:lnTo>
                  <a:lnTo>
                    <a:pt x="153709" y="1932"/>
                  </a:lnTo>
                  <a:lnTo>
                    <a:pt x="154117" y="178"/>
                  </a:lnTo>
                  <a:lnTo>
                    <a:pt x="155383" y="0"/>
                  </a:lnTo>
                  <a:lnTo>
                    <a:pt x="157219" y="874"/>
                  </a:lnTo>
                  <a:lnTo>
                    <a:pt x="161909" y="7137"/>
                  </a:lnTo>
                  <a:lnTo>
                    <a:pt x="164551" y="11585"/>
                  </a:lnTo>
                  <a:lnTo>
                    <a:pt x="167303" y="16535"/>
                  </a:lnTo>
                  <a:lnTo>
                    <a:pt x="173012" y="27326"/>
                  </a:lnTo>
                  <a:lnTo>
                    <a:pt x="176918" y="33975"/>
                  </a:lnTo>
                  <a:lnTo>
                    <a:pt x="186555" y="49298"/>
                  </a:lnTo>
                  <a:lnTo>
                    <a:pt x="192899" y="57552"/>
                  </a:lnTo>
                  <a:lnTo>
                    <a:pt x="200107" y="66031"/>
                  </a:lnTo>
                  <a:lnTo>
                    <a:pt x="207893" y="74660"/>
                  </a:lnTo>
                  <a:lnTo>
                    <a:pt x="215069" y="83389"/>
                  </a:lnTo>
                  <a:lnTo>
                    <a:pt x="221840" y="92186"/>
                  </a:lnTo>
                  <a:lnTo>
                    <a:pt x="228340" y="101026"/>
                  </a:lnTo>
                  <a:lnTo>
                    <a:pt x="240859" y="118787"/>
                  </a:lnTo>
                  <a:lnTo>
                    <a:pt x="246979" y="127690"/>
                  </a:lnTo>
                  <a:lnTo>
                    <a:pt x="253045" y="135610"/>
                  </a:lnTo>
                  <a:lnTo>
                    <a:pt x="259075" y="142874"/>
                  </a:lnTo>
                  <a:lnTo>
                    <a:pt x="270079" y="155245"/>
                  </a:lnTo>
                  <a:lnTo>
                    <a:pt x="286033" y="17228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44"/>
            <p:cNvSpPr/>
            <p:nvPr/>
          </p:nvSpPr>
          <p:spPr bwMode="auto">
            <a:xfrm>
              <a:off x="7622335" y="5101306"/>
              <a:ext cx="130599" cy="220789"/>
            </a:xfrm>
            <a:custGeom>
              <a:avLst/>
              <a:gdLst/>
              <a:ahLst/>
              <a:cxnLst/>
              <a:rect l="0" t="0" r="0" b="0"/>
              <a:pathLst>
                <a:path w="130599" h="220789">
                  <a:moveTo>
                    <a:pt x="78165" y="220788"/>
                  </a:moveTo>
                  <a:lnTo>
                    <a:pt x="78165" y="216047"/>
                  </a:lnTo>
                  <a:lnTo>
                    <a:pt x="76179" y="211674"/>
                  </a:lnTo>
                  <a:lnTo>
                    <a:pt x="72868" y="205782"/>
                  </a:lnTo>
                  <a:lnTo>
                    <a:pt x="68675" y="198878"/>
                  </a:lnTo>
                  <a:lnTo>
                    <a:pt x="63893" y="190306"/>
                  </a:lnTo>
                  <a:lnTo>
                    <a:pt x="53283" y="170199"/>
                  </a:lnTo>
                  <a:lnTo>
                    <a:pt x="18484" y="101465"/>
                  </a:lnTo>
                  <a:lnTo>
                    <a:pt x="13548" y="90638"/>
                  </a:lnTo>
                  <a:lnTo>
                    <a:pt x="9265" y="80443"/>
                  </a:lnTo>
                  <a:lnTo>
                    <a:pt x="5416" y="70670"/>
                  </a:lnTo>
                  <a:lnTo>
                    <a:pt x="2850" y="61178"/>
                  </a:lnTo>
                  <a:lnTo>
                    <a:pt x="1140" y="51874"/>
                  </a:lnTo>
                  <a:lnTo>
                    <a:pt x="0" y="42694"/>
                  </a:lnTo>
                  <a:lnTo>
                    <a:pt x="232" y="34590"/>
                  </a:lnTo>
                  <a:lnTo>
                    <a:pt x="1380" y="27203"/>
                  </a:lnTo>
                  <a:lnTo>
                    <a:pt x="3140" y="20293"/>
                  </a:lnTo>
                  <a:lnTo>
                    <a:pt x="7292" y="14696"/>
                  </a:lnTo>
                  <a:lnTo>
                    <a:pt x="13039" y="9970"/>
                  </a:lnTo>
                  <a:lnTo>
                    <a:pt x="19850" y="5829"/>
                  </a:lnTo>
                  <a:lnTo>
                    <a:pt x="27371" y="3068"/>
                  </a:lnTo>
                  <a:lnTo>
                    <a:pt x="35363" y="1228"/>
                  </a:lnTo>
                  <a:lnTo>
                    <a:pt x="43671" y="0"/>
                  </a:lnTo>
                  <a:lnTo>
                    <a:pt x="52190" y="174"/>
                  </a:lnTo>
                  <a:lnTo>
                    <a:pt x="60849" y="1282"/>
                  </a:lnTo>
                  <a:lnTo>
                    <a:pt x="69600" y="3013"/>
                  </a:lnTo>
                  <a:lnTo>
                    <a:pt x="78414" y="6152"/>
                  </a:lnTo>
                  <a:lnTo>
                    <a:pt x="87270" y="10229"/>
                  </a:lnTo>
                  <a:lnTo>
                    <a:pt x="96153" y="14930"/>
                  </a:lnTo>
                  <a:lnTo>
                    <a:pt x="104061" y="20050"/>
                  </a:lnTo>
                  <a:lnTo>
                    <a:pt x="111321" y="25447"/>
                  </a:lnTo>
                  <a:lnTo>
                    <a:pt x="118145" y="31029"/>
                  </a:lnTo>
                  <a:lnTo>
                    <a:pt x="122696" y="37727"/>
                  </a:lnTo>
                  <a:lnTo>
                    <a:pt x="125729" y="45169"/>
                  </a:lnTo>
                  <a:lnTo>
                    <a:pt x="127752" y="53107"/>
                  </a:lnTo>
                  <a:lnTo>
                    <a:pt x="129100" y="61376"/>
                  </a:lnTo>
                  <a:lnTo>
                    <a:pt x="129999" y="69865"/>
                  </a:lnTo>
                  <a:lnTo>
                    <a:pt x="130598" y="78501"/>
                  </a:lnTo>
                  <a:lnTo>
                    <a:pt x="130003" y="87235"/>
                  </a:lnTo>
                  <a:lnTo>
                    <a:pt x="128615" y="96033"/>
                  </a:lnTo>
                  <a:lnTo>
                    <a:pt x="126696" y="104875"/>
                  </a:lnTo>
                  <a:lnTo>
                    <a:pt x="123430" y="113748"/>
                  </a:lnTo>
                  <a:lnTo>
                    <a:pt x="119267" y="122639"/>
                  </a:lnTo>
                  <a:lnTo>
                    <a:pt x="114504" y="131543"/>
                  </a:lnTo>
                  <a:lnTo>
                    <a:pt x="109344" y="139463"/>
                  </a:lnTo>
                  <a:lnTo>
                    <a:pt x="103917" y="146728"/>
                  </a:lnTo>
                  <a:lnTo>
                    <a:pt x="98312" y="153555"/>
                  </a:lnTo>
                  <a:lnTo>
                    <a:pt x="93583" y="160091"/>
                  </a:lnTo>
                  <a:lnTo>
                    <a:pt x="89436" y="166433"/>
                  </a:lnTo>
                  <a:lnTo>
                    <a:pt x="85680" y="172645"/>
                  </a:lnTo>
                  <a:lnTo>
                    <a:pt x="81189" y="176786"/>
                  </a:lnTo>
                  <a:lnTo>
                    <a:pt x="76207" y="179547"/>
                  </a:lnTo>
                  <a:lnTo>
                    <a:pt x="70902" y="181388"/>
                  </a:lnTo>
                  <a:lnTo>
                    <a:pt x="66371" y="182615"/>
                  </a:lnTo>
                  <a:lnTo>
                    <a:pt x="62356" y="183433"/>
                  </a:lnTo>
                  <a:lnTo>
                    <a:pt x="53524" y="184746"/>
                  </a:lnTo>
                  <a:lnTo>
                    <a:pt x="52800" y="183861"/>
                  </a:lnTo>
                  <a:lnTo>
                    <a:pt x="52317" y="182280"/>
                  </a:lnTo>
                  <a:lnTo>
                    <a:pt x="51349" y="17613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45"/>
            <p:cNvSpPr/>
            <p:nvPr/>
          </p:nvSpPr>
          <p:spPr bwMode="auto">
            <a:xfrm>
              <a:off x="7137370" y="5947172"/>
              <a:ext cx="62571" cy="17860"/>
            </a:xfrm>
            <a:custGeom>
              <a:avLst/>
              <a:gdLst/>
              <a:ahLst/>
              <a:cxnLst/>
              <a:rect l="0" t="0" r="0" b="0"/>
              <a:pathLst>
                <a:path w="62571" h="17860">
                  <a:moveTo>
                    <a:pt x="62570" y="0"/>
                  </a:moveTo>
                  <a:lnTo>
                    <a:pt x="57825" y="4740"/>
                  </a:lnTo>
                  <a:lnTo>
                    <a:pt x="55434" y="6137"/>
                  </a:lnTo>
                  <a:lnTo>
                    <a:pt x="52847" y="7068"/>
                  </a:lnTo>
                  <a:lnTo>
                    <a:pt x="50128" y="7689"/>
                  </a:lnTo>
                  <a:lnTo>
                    <a:pt x="46330" y="8102"/>
                  </a:lnTo>
                  <a:lnTo>
                    <a:pt x="41811" y="8378"/>
                  </a:lnTo>
                  <a:lnTo>
                    <a:pt x="36813" y="8562"/>
                  </a:lnTo>
                  <a:lnTo>
                    <a:pt x="31495" y="9676"/>
                  </a:lnTo>
                  <a:lnTo>
                    <a:pt x="25963" y="11412"/>
                  </a:lnTo>
                  <a:lnTo>
                    <a:pt x="20288" y="13561"/>
                  </a:lnTo>
                  <a:lnTo>
                    <a:pt x="15511" y="14994"/>
                  </a:lnTo>
                  <a:lnTo>
                    <a:pt x="11334" y="15949"/>
                  </a:lnTo>
                  <a:lnTo>
                    <a:pt x="0" y="1785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46"/>
            <p:cNvSpPr/>
            <p:nvPr/>
          </p:nvSpPr>
          <p:spPr bwMode="auto">
            <a:xfrm>
              <a:off x="7030107" y="5911453"/>
              <a:ext cx="160326" cy="359716"/>
            </a:xfrm>
            <a:custGeom>
              <a:avLst/>
              <a:gdLst/>
              <a:ahLst/>
              <a:cxnLst/>
              <a:rect l="0" t="0" r="0" b="0"/>
              <a:pathLst>
                <a:path w="160326" h="359716">
                  <a:moveTo>
                    <a:pt x="0" y="0"/>
                  </a:moveTo>
                  <a:lnTo>
                    <a:pt x="0" y="4740"/>
                  </a:lnTo>
                  <a:lnTo>
                    <a:pt x="993" y="7129"/>
                  </a:lnTo>
                  <a:lnTo>
                    <a:pt x="4745" y="12429"/>
                  </a:lnTo>
                  <a:lnTo>
                    <a:pt x="12372" y="23383"/>
                  </a:lnTo>
                  <a:lnTo>
                    <a:pt x="17186" y="30472"/>
                  </a:lnTo>
                  <a:lnTo>
                    <a:pt x="22383" y="39166"/>
                  </a:lnTo>
                  <a:lnTo>
                    <a:pt x="27833" y="48932"/>
                  </a:lnTo>
                  <a:lnTo>
                    <a:pt x="33453" y="59410"/>
                  </a:lnTo>
                  <a:lnTo>
                    <a:pt x="39186" y="71356"/>
                  </a:lnTo>
                  <a:lnTo>
                    <a:pt x="44994" y="84282"/>
                  </a:lnTo>
                  <a:lnTo>
                    <a:pt x="50852" y="97860"/>
                  </a:lnTo>
                  <a:lnTo>
                    <a:pt x="65307" y="128822"/>
                  </a:lnTo>
                  <a:lnTo>
                    <a:pt x="73333" y="145413"/>
                  </a:lnTo>
                  <a:lnTo>
                    <a:pt x="80671" y="162426"/>
                  </a:lnTo>
                  <a:lnTo>
                    <a:pt x="87548" y="179722"/>
                  </a:lnTo>
                  <a:lnTo>
                    <a:pt x="106719" y="229860"/>
                  </a:lnTo>
                  <a:lnTo>
                    <a:pt x="112859" y="245513"/>
                  </a:lnTo>
                  <a:lnTo>
                    <a:pt x="118939" y="259918"/>
                  </a:lnTo>
                  <a:lnTo>
                    <a:pt x="135994" y="298161"/>
                  </a:lnTo>
                  <a:lnTo>
                    <a:pt x="140321" y="308906"/>
                  </a:lnTo>
                  <a:lnTo>
                    <a:pt x="144199" y="319047"/>
                  </a:lnTo>
                  <a:lnTo>
                    <a:pt x="147778" y="327792"/>
                  </a:lnTo>
                  <a:lnTo>
                    <a:pt x="151158" y="335606"/>
                  </a:lnTo>
                  <a:lnTo>
                    <a:pt x="154403" y="342800"/>
                  </a:lnTo>
                  <a:lnTo>
                    <a:pt x="158010" y="353439"/>
                  </a:lnTo>
                  <a:lnTo>
                    <a:pt x="159612" y="359490"/>
                  </a:lnTo>
                  <a:lnTo>
                    <a:pt x="160039" y="359715"/>
                  </a:lnTo>
                  <a:lnTo>
                    <a:pt x="160325" y="358873"/>
                  </a:lnTo>
                  <a:lnTo>
                    <a:pt x="157993" y="352645"/>
                  </a:lnTo>
                  <a:lnTo>
                    <a:pt x="151956" y="33932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47"/>
            <p:cNvSpPr/>
            <p:nvPr/>
          </p:nvSpPr>
          <p:spPr bwMode="auto">
            <a:xfrm>
              <a:off x="7155247" y="5884664"/>
              <a:ext cx="178773" cy="303610"/>
            </a:xfrm>
            <a:custGeom>
              <a:avLst/>
              <a:gdLst/>
              <a:ahLst/>
              <a:cxnLst/>
              <a:rect l="0" t="0" r="0" b="0"/>
              <a:pathLst>
                <a:path w="178773" h="303610">
                  <a:moveTo>
                    <a:pt x="0" y="0"/>
                  </a:moveTo>
                  <a:lnTo>
                    <a:pt x="4745" y="4740"/>
                  </a:lnTo>
                  <a:lnTo>
                    <a:pt x="7136" y="9114"/>
                  </a:lnTo>
                  <a:lnTo>
                    <a:pt x="9723" y="15006"/>
                  </a:lnTo>
                  <a:lnTo>
                    <a:pt x="12440" y="21910"/>
                  </a:lnTo>
                  <a:lnTo>
                    <a:pt x="16239" y="30482"/>
                  </a:lnTo>
                  <a:lnTo>
                    <a:pt x="25757" y="50589"/>
                  </a:lnTo>
                  <a:lnTo>
                    <a:pt x="31076" y="62500"/>
                  </a:lnTo>
                  <a:lnTo>
                    <a:pt x="42283" y="88962"/>
                  </a:lnTo>
                  <a:lnTo>
                    <a:pt x="49045" y="103957"/>
                  </a:lnTo>
                  <a:lnTo>
                    <a:pt x="64505" y="136493"/>
                  </a:lnTo>
                  <a:lnTo>
                    <a:pt x="72799" y="151518"/>
                  </a:lnTo>
                  <a:lnTo>
                    <a:pt x="81307" y="165505"/>
                  </a:lnTo>
                  <a:lnTo>
                    <a:pt x="89959" y="178797"/>
                  </a:lnTo>
                  <a:lnTo>
                    <a:pt x="98706" y="191628"/>
                  </a:lnTo>
                  <a:lnTo>
                    <a:pt x="116371" y="216467"/>
                  </a:lnTo>
                  <a:lnTo>
                    <a:pt x="124260" y="228648"/>
                  </a:lnTo>
                  <a:lnTo>
                    <a:pt x="131506" y="240737"/>
                  </a:lnTo>
                  <a:lnTo>
                    <a:pt x="138323" y="252764"/>
                  </a:lnTo>
                  <a:lnTo>
                    <a:pt x="144853" y="262768"/>
                  </a:lnTo>
                  <a:lnTo>
                    <a:pt x="151194" y="271420"/>
                  </a:lnTo>
                  <a:lnTo>
                    <a:pt x="157407" y="279174"/>
                  </a:lnTo>
                  <a:lnTo>
                    <a:pt x="162543" y="285335"/>
                  </a:lnTo>
                  <a:lnTo>
                    <a:pt x="166959" y="290434"/>
                  </a:lnTo>
                  <a:lnTo>
                    <a:pt x="178772" y="30360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48"/>
            <p:cNvSpPr/>
            <p:nvPr/>
          </p:nvSpPr>
          <p:spPr bwMode="auto">
            <a:xfrm>
              <a:off x="7164186" y="6009680"/>
              <a:ext cx="71509" cy="71438"/>
            </a:xfrm>
            <a:custGeom>
              <a:avLst/>
              <a:gdLst/>
              <a:ahLst/>
              <a:cxnLst/>
              <a:rect l="0" t="0" r="0" b="0"/>
              <a:pathLst>
                <a:path w="71509" h="71438">
                  <a:moveTo>
                    <a:pt x="0" y="71437"/>
                  </a:moveTo>
                  <a:lnTo>
                    <a:pt x="4745" y="71437"/>
                  </a:lnTo>
                  <a:lnTo>
                    <a:pt x="7136" y="69452"/>
                  </a:lnTo>
                  <a:lnTo>
                    <a:pt x="9723" y="66145"/>
                  </a:lnTo>
                  <a:lnTo>
                    <a:pt x="12440" y="61956"/>
                  </a:lnTo>
                  <a:lnTo>
                    <a:pt x="16239" y="57178"/>
                  </a:lnTo>
                  <a:lnTo>
                    <a:pt x="20758" y="52010"/>
                  </a:lnTo>
                  <a:lnTo>
                    <a:pt x="25757" y="46579"/>
                  </a:lnTo>
                  <a:lnTo>
                    <a:pt x="36607" y="35254"/>
                  </a:lnTo>
                  <a:lnTo>
                    <a:pt x="71508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49"/>
            <p:cNvSpPr/>
            <p:nvPr/>
          </p:nvSpPr>
          <p:spPr bwMode="auto">
            <a:xfrm>
              <a:off x="7258638" y="5877820"/>
              <a:ext cx="180712" cy="239017"/>
            </a:xfrm>
            <a:custGeom>
              <a:avLst/>
              <a:gdLst/>
              <a:ahLst/>
              <a:cxnLst/>
              <a:rect l="0" t="0" r="0" b="0"/>
              <a:pathLst>
                <a:path w="180712" h="239017">
                  <a:moveTo>
                    <a:pt x="93257" y="239016"/>
                  </a:moveTo>
                  <a:lnTo>
                    <a:pt x="93257" y="234276"/>
                  </a:lnTo>
                  <a:lnTo>
                    <a:pt x="92264" y="231887"/>
                  </a:lnTo>
                  <a:lnTo>
                    <a:pt x="88513" y="226587"/>
                  </a:lnTo>
                  <a:lnTo>
                    <a:pt x="86121" y="221800"/>
                  </a:lnTo>
                  <a:lnTo>
                    <a:pt x="83535" y="215632"/>
                  </a:lnTo>
                  <a:lnTo>
                    <a:pt x="80817" y="208544"/>
                  </a:lnTo>
                  <a:lnTo>
                    <a:pt x="77018" y="200842"/>
                  </a:lnTo>
                  <a:lnTo>
                    <a:pt x="72500" y="192730"/>
                  </a:lnTo>
                  <a:lnTo>
                    <a:pt x="67501" y="184346"/>
                  </a:lnTo>
                  <a:lnTo>
                    <a:pt x="56650" y="167093"/>
                  </a:lnTo>
                  <a:lnTo>
                    <a:pt x="50975" y="158326"/>
                  </a:lnTo>
                  <a:lnTo>
                    <a:pt x="45205" y="148511"/>
                  </a:lnTo>
                  <a:lnTo>
                    <a:pt x="39374" y="138000"/>
                  </a:lnTo>
                  <a:lnTo>
                    <a:pt x="33500" y="127024"/>
                  </a:lnTo>
                  <a:lnTo>
                    <a:pt x="28589" y="115737"/>
                  </a:lnTo>
                  <a:lnTo>
                    <a:pt x="24322" y="104244"/>
                  </a:lnTo>
                  <a:lnTo>
                    <a:pt x="1044" y="34107"/>
                  </a:lnTo>
                  <a:lnTo>
                    <a:pt x="0" y="27004"/>
                  </a:lnTo>
                  <a:lnTo>
                    <a:pt x="298" y="21276"/>
                  </a:lnTo>
                  <a:lnTo>
                    <a:pt x="1489" y="16465"/>
                  </a:lnTo>
                  <a:lnTo>
                    <a:pt x="3277" y="12266"/>
                  </a:lnTo>
                  <a:lnTo>
                    <a:pt x="7911" y="4954"/>
                  </a:lnTo>
                  <a:lnTo>
                    <a:pt x="11531" y="2607"/>
                  </a:lnTo>
                  <a:lnTo>
                    <a:pt x="15930" y="1043"/>
                  </a:lnTo>
                  <a:lnTo>
                    <a:pt x="20849" y="0"/>
                  </a:lnTo>
                  <a:lnTo>
                    <a:pt x="26115" y="297"/>
                  </a:lnTo>
                  <a:lnTo>
                    <a:pt x="31612" y="1487"/>
                  </a:lnTo>
                  <a:lnTo>
                    <a:pt x="37263" y="3273"/>
                  </a:lnTo>
                  <a:lnTo>
                    <a:pt x="45003" y="6448"/>
                  </a:lnTo>
                  <a:lnTo>
                    <a:pt x="54136" y="10548"/>
                  </a:lnTo>
                  <a:lnTo>
                    <a:pt x="64196" y="15266"/>
                  </a:lnTo>
                  <a:lnTo>
                    <a:pt x="72891" y="21389"/>
                  </a:lnTo>
                  <a:lnTo>
                    <a:pt x="80673" y="28446"/>
                  </a:lnTo>
                  <a:lnTo>
                    <a:pt x="95609" y="44227"/>
                  </a:lnTo>
                  <a:lnTo>
                    <a:pt x="112180" y="61161"/>
                  </a:lnTo>
                  <a:lnTo>
                    <a:pt x="119777" y="70837"/>
                  </a:lnTo>
                  <a:lnTo>
                    <a:pt x="126828" y="81256"/>
                  </a:lnTo>
                  <a:lnTo>
                    <a:pt x="139959" y="102424"/>
                  </a:lnTo>
                  <a:lnTo>
                    <a:pt x="152417" y="121754"/>
                  </a:lnTo>
                  <a:lnTo>
                    <a:pt x="157526" y="131075"/>
                  </a:lnTo>
                  <a:lnTo>
                    <a:pt x="161925" y="140267"/>
                  </a:lnTo>
                  <a:lnTo>
                    <a:pt x="165852" y="149370"/>
                  </a:lnTo>
                  <a:lnTo>
                    <a:pt x="169462" y="158417"/>
                  </a:lnTo>
                  <a:lnTo>
                    <a:pt x="176123" y="176405"/>
                  </a:lnTo>
                  <a:lnTo>
                    <a:pt x="178296" y="183384"/>
                  </a:lnTo>
                  <a:lnTo>
                    <a:pt x="179746" y="189030"/>
                  </a:lnTo>
                  <a:lnTo>
                    <a:pt x="180711" y="193785"/>
                  </a:lnTo>
                  <a:lnTo>
                    <a:pt x="180362" y="197948"/>
                  </a:lnTo>
                  <a:lnTo>
                    <a:pt x="179136" y="201716"/>
                  </a:lnTo>
                  <a:lnTo>
                    <a:pt x="174778" y="210151"/>
                  </a:lnTo>
                  <a:lnTo>
                    <a:pt x="173427" y="210843"/>
                  </a:lnTo>
                  <a:lnTo>
                    <a:pt x="169278" y="211611"/>
                  </a:lnTo>
                  <a:lnTo>
                    <a:pt x="165787" y="210824"/>
                  </a:lnTo>
                  <a:lnTo>
                    <a:pt x="161474" y="209308"/>
                  </a:lnTo>
                  <a:lnTo>
                    <a:pt x="146889" y="20329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50"/>
            <p:cNvSpPr/>
            <p:nvPr/>
          </p:nvSpPr>
          <p:spPr bwMode="auto">
            <a:xfrm>
              <a:off x="7342956" y="6009680"/>
              <a:ext cx="80449" cy="8898"/>
            </a:xfrm>
            <a:custGeom>
              <a:avLst/>
              <a:gdLst/>
              <a:ahLst/>
              <a:cxnLst/>
              <a:rect l="0" t="0" r="0" b="0"/>
              <a:pathLst>
                <a:path w="80449" h="8898">
                  <a:moveTo>
                    <a:pt x="0" y="0"/>
                  </a:moveTo>
                  <a:lnTo>
                    <a:pt x="4746" y="4740"/>
                  </a:lnTo>
                  <a:lnTo>
                    <a:pt x="7137" y="6137"/>
                  </a:lnTo>
                  <a:lnTo>
                    <a:pt x="9723" y="7067"/>
                  </a:lnTo>
                  <a:lnTo>
                    <a:pt x="12442" y="7688"/>
                  </a:lnTo>
                  <a:lnTo>
                    <a:pt x="16240" y="8102"/>
                  </a:lnTo>
                  <a:lnTo>
                    <a:pt x="20759" y="8377"/>
                  </a:lnTo>
                  <a:lnTo>
                    <a:pt x="31076" y="8684"/>
                  </a:lnTo>
                  <a:lnTo>
                    <a:pt x="59760" y="8897"/>
                  </a:lnTo>
                  <a:lnTo>
                    <a:pt x="64669" y="7915"/>
                  </a:lnTo>
                  <a:lnTo>
                    <a:pt x="68936" y="6269"/>
                  </a:lnTo>
                  <a:lnTo>
                    <a:pt x="80448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51"/>
            <p:cNvSpPr/>
            <p:nvPr/>
          </p:nvSpPr>
          <p:spPr bwMode="auto">
            <a:xfrm>
              <a:off x="7425134" y="5777508"/>
              <a:ext cx="174677" cy="267891"/>
            </a:xfrm>
            <a:custGeom>
              <a:avLst/>
              <a:gdLst/>
              <a:ahLst/>
              <a:cxnLst/>
              <a:rect l="0" t="0" r="0" b="0"/>
              <a:pathLst>
                <a:path w="174677" h="267891">
                  <a:moveTo>
                    <a:pt x="34025" y="267890"/>
                  </a:moveTo>
                  <a:lnTo>
                    <a:pt x="29280" y="263150"/>
                  </a:lnTo>
                  <a:lnTo>
                    <a:pt x="27882" y="259769"/>
                  </a:lnTo>
                  <a:lnTo>
                    <a:pt x="26950" y="255532"/>
                  </a:lnTo>
                  <a:lnTo>
                    <a:pt x="26328" y="250721"/>
                  </a:lnTo>
                  <a:lnTo>
                    <a:pt x="24921" y="245530"/>
                  </a:lnTo>
                  <a:lnTo>
                    <a:pt x="22990" y="240086"/>
                  </a:lnTo>
                  <a:lnTo>
                    <a:pt x="20709" y="234471"/>
                  </a:lnTo>
                  <a:lnTo>
                    <a:pt x="18195" y="227751"/>
                  </a:lnTo>
                  <a:lnTo>
                    <a:pt x="9913" y="204073"/>
                  </a:lnTo>
                  <a:lnTo>
                    <a:pt x="4107" y="186941"/>
                  </a:lnTo>
                  <a:lnTo>
                    <a:pt x="2161" y="179198"/>
                  </a:lnTo>
                  <a:lnTo>
                    <a:pt x="865" y="172051"/>
                  </a:lnTo>
                  <a:lnTo>
                    <a:pt x="0" y="165302"/>
                  </a:lnTo>
                  <a:lnTo>
                    <a:pt x="417" y="159811"/>
                  </a:lnTo>
                  <a:lnTo>
                    <a:pt x="1688" y="155157"/>
                  </a:lnTo>
                  <a:lnTo>
                    <a:pt x="5749" y="147342"/>
                  </a:lnTo>
                  <a:lnTo>
                    <a:pt x="10864" y="140561"/>
                  </a:lnTo>
                  <a:lnTo>
                    <a:pt x="15605" y="138355"/>
                  </a:lnTo>
                  <a:lnTo>
                    <a:pt x="21745" y="136886"/>
                  </a:lnTo>
                  <a:lnTo>
                    <a:pt x="28817" y="135905"/>
                  </a:lnTo>
                  <a:lnTo>
                    <a:pt x="36512" y="136244"/>
                  </a:lnTo>
                  <a:lnTo>
                    <a:pt x="44622" y="137462"/>
                  </a:lnTo>
                  <a:lnTo>
                    <a:pt x="53007" y="139267"/>
                  </a:lnTo>
                  <a:lnTo>
                    <a:pt x="61577" y="141462"/>
                  </a:lnTo>
                  <a:lnTo>
                    <a:pt x="70270" y="143917"/>
                  </a:lnTo>
                  <a:lnTo>
                    <a:pt x="79044" y="146546"/>
                  </a:lnTo>
                  <a:lnTo>
                    <a:pt x="88868" y="150284"/>
                  </a:lnTo>
                  <a:lnTo>
                    <a:pt x="99389" y="154759"/>
                  </a:lnTo>
                  <a:lnTo>
                    <a:pt x="119686" y="164032"/>
                  </a:lnTo>
                  <a:lnTo>
                    <a:pt x="135328" y="171461"/>
                  </a:lnTo>
                  <a:lnTo>
                    <a:pt x="142280" y="173838"/>
                  </a:lnTo>
                  <a:lnTo>
                    <a:pt x="148901" y="175423"/>
                  </a:lnTo>
                  <a:lnTo>
                    <a:pt x="155302" y="176480"/>
                  </a:lnTo>
                  <a:lnTo>
                    <a:pt x="160562" y="178177"/>
                  </a:lnTo>
                  <a:lnTo>
                    <a:pt x="165062" y="180300"/>
                  </a:lnTo>
                  <a:lnTo>
                    <a:pt x="169055" y="182708"/>
                  </a:lnTo>
                  <a:lnTo>
                    <a:pt x="171718" y="183320"/>
                  </a:lnTo>
                  <a:lnTo>
                    <a:pt x="173492" y="182737"/>
                  </a:lnTo>
                  <a:lnTo>
                    <a:pt x="174676" y="181356"/>
                  </a:lnTo>
                  <a:lnTo>
                    <a:pt x="174470" y="179444"/>
                  </a:lnTo>
                  <a:lnTo>
                    <a:pt x="171595" y="174671"/>
                  </a:lnTo>
                  <a:lnTo>
                    <a:pt x="168445" y="171018"/>
                  </a:lnTo>
                  <a:lnTo>
                    <a:pt x="164358" y="166598"/>
                  </a:lnTo>
                  <a:lnTo>
                    <a:pt x="154520" y="156395"/>
                  </a:lnTo>
                  <a:lnTo>
                    <a:pt x="126171" y="127813"/>
                  </a:lnTo>
                  <a:lnTo>
                    <a:pt x="120285" y="120927"/>
                  </a:lnTo>
                  <a:lnTo>
                    <a:pt x="114374" y="113360"/>
                  </a:lnTo>
                  <a:lnTo>
                    <a:pt x="108447" y="105339"/>
                  </a:lnTo>
                  <a:lnTo>
                    <a:pt x="96566" y="88489"/>
                  </a:lnTo>
                  <a:lnTo>
                    <a:pt x="90617" y="79829"/>
                  </a:lnTo>
                  <a:lnTo>
                    <a:pt x="85656" y="71078"/>
                  </a:lnTo>
                  <a:lnTo>
                    <a:pt x="81357" y="62268"/>
                  </a:lnTo>
                  <a:lnTo>
                    <a:pt x="73932" y="45534"/>
                  </a:lnTo>
                  <a:lnTo>
                    <a:pt x="67321" y="31482"/>
                  </a:lnTo>
                  <a:lnTo>
                    <a:pt x="66154" y="24956"/>
                  </a:lnTo>
                  <a:lnTo>
                    <a:pt x="66369" y="18623"/>
                  </a:lnTo>
                  <a:lnTo>
                    <a:pt x="6977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52"/>
            <p:cNvSpPr/>
            <p:nvPr/>
          </p:nvSpPr>
          <p:spPr bwMode="auto">
            <a:xfrm>
              <a:off x="7589262" y="5757049"/>
              <a:ext cx="168372" cy="242597"/>
            </a:xfrm>
            <a:custGeom>
              <a:avLst/>
              <a:gdLst/>
              <a:ahLst/>
              <a:cxnLst/>
              <a:rect l="0" t="0" r="0" b="0"/>
              <a:pathLst>
                <a:path w="168372" h="242597">
                  <a:moveTo>
                    <a:pt x="48668" y="216912"/>
                  </a:moveTo>
                  <a:lnTo>
                    <a:pt x="36227" y="192054"/>
                  </a:lnTo>
                  <a:lnTo>
                    <a:pt x="33422" y="185457"/>
                  </a:lnTo>
                  <a:lnTo>
                    <a:pt x="30558" y="178083"/>
                  </a:lnTo>
                  <a:lnTo>
                    <a:pt x="27656" y="170190"/>
                  </a:lnTo>
                  <a:lnTo>
                    <a:pt x="24728" y="159967"/>
                  </a:lnTo>
                  <a:lnTo>
                    <a:pt x="21783" y="148191"/>
                  </a:lnTo>
                  <a:lnTo>
                    <a:pt x="9920" y="98386"/>
                  </a:lnTo>
                  <a:lnTo>
                    <a:pt x="6946" y="87293"/>
                  </a:lnTo>
                  <a:lnTo>
                    <a:pt x="991" y="67030"/>
                  </a:lnTo>
                  <a:lnTo>
                    <a:pt x="0" y="57460"/>
                  </a:lnTo>
                  <a:lnTo>
                    <a:pt x="331" y="48102"/>
                  </a:lnTo>
                  <a:lnTo>
                    <a:pt x="1546" y="38888"/>
                  </a:lnTo>
                  <a:lnTo>
                    <a:pt x="3349" y="30761"/>
                  </a:lnTo>
                  <a:lnTo>
                    <a:pt x="5543" y="23358"/>
                  </a:lnTo>
                  <a:lnTo>
                    <a:pt x="8000" y="16439"/>
                  </a:lnTo>
                  <a:lnTo>
                    <a:pt x="10631" y="10833"/>
                  </a:lnTo>
                  <a:lnTo>
                    <a:pt x="13378" y="6104"/>
                  </a:lnTo>
                  <a:lnTo>
                    <a:pt x="16203" y="1959"/>
                  </a:lnTo>
                  <a:lnTo>
                    <a:pt x="21066" y="188"/>
                  </a:lnTo>
                  <a:lnTo>
                    <a:pt x="27287" y="0"/>
                  </a:lnTo>
                  <a:lnTo>
                    <a:pt x="34414" y="867"/>
                  </a:lnTo>
                  <a:lnTo>
                    <a:pt x="42144" y="3429"/>
                  </a:lnTo>
                  <a:lnTo>
                    <a:pt x="50279" y="7121"/>
                  </a:lnTo>
                  <a:lnTo>
                    <a:pt x="68254" y="16515"/>
                  </a:lnTo>
                  <a:lnTo>
                    <a:pt x="89485" y="27305"/>
                  </a:lnTo>
                  <a:lnTo>
                    <a:pt x="99715" y="34945"/>
                  </a:lnTo>
                  <a:lnTo>
                    <a:pt x="109515" y="44007"/>
                  </a:lnTo>
                  <a:lnTo>
                    <a:pt x="119028" y="54017"/>
                  </a:lnTo>
                  <a:lnTo>
                    <a:pt x="127356" y="64658"/>
                  </a:lnTo>
                  <a:lnTo>
                    <a:pt x="134895" y="75722"/>
                  </a:lnTo>
                  <a:lnTo>
                    <a:pt x="141907" y="87067"/>
                  </a:lnTo>
                  <a:lnTo>
                    <a:pt x="147575" y="98599"/>
                  </a:lnTo>
                  <a:lnTo>
                    <a:pt x="152346" y="110255"/>
                  </a:lnTo>
                  <a:lnTo>
                    <a:pt x="156520" y="121995"/>
                  </a:lnTo>
                  <a:lnTo>
                    <a:pt x="160297" y="133790"/>
                  </a:lnTo>
                  <a:lnTo>
                    <a:pt x="163807" y="145622"/>
                  </a:lnTo>
                  <a:lnTo>
                    <a:pt x="167141" y="157479"/>
                  </a:lnTo>
                  <a:lnTo>
                    <a:pt x="168371" y="168361"/>
                  </a:lnTo>
                  <a:lnTo>
                    <a:pt x="168196" y="178591"/>
                  </a:lnTo>
                  <a:lnTo>
                    <a:pt x="167088" y="188388"/>
                  </a:lnTo>
                  <a:lnTo>
                    <a:pt x="165355" y="196904"/>
                  </a:lnTo>
                  <a:lnTo>
                    <a:pt x="163207" y="204565"/>
                  </a:lnTo>
                  <a:lnTo>
                    <a:pt x="160782" y="211657"/>
                  </a:lnTo>
                  <a:lnTo>
                    <a:pt x="156185" y="218370"/>
                  </a:lnTo>
                  <a:lnTo>
                    <a:pt x="150142" y="224829"/>
                  </a:lnTo>
                  <a:lnTo>
                    <a:pt x="143133" y="231120"/>
                  </a:lnTo>
                  <a:lnTo>
                    <a:pt x="136473" y="235314"/>
                  </a:lnTo>
                  <a:lnTo>
                    <a:pt x="130047" y="238109"/>
                  </a:lnTo>
                  <a:lnTo>
                    <a:pt x="123778" y="239973"/>
                  </a:lnTo>
                  <a:lnTo>
                    <a:pt x="116618" y="241216"/>
                  </a:lnTo>
                  <a:lnTo>
                    <a:pt x="108866" y="242044"/>
                  </a:lnTo>
                  <a:lnTo>
                    <a:pt x="100718" y="242596"/>
                  </a:lnTo>
                  <a:lnTo>
                    <a:pt x="92306" y="240980"/>
                  </a:lnTo>
                  <a:lnTo>
                    <a:pt x="83719" y="237918"/>
                  </a:lnTo>
                  <a:lnTo>
                    <a:pt x="75015" y="233893"/>
                  </a:lnTo>
                  <a:lnTo>
                    <a:pt x="66233" y="228233"/>
                  </a:lnTo>
                  <a:lnTo>
                    <a:pt x="57398" y="221483"/>
                  </a:lnTo>
                  <a:lnTo>
                    <a:pt x="30791" y="19905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53"/>
            <p:cNvSpPr/>
            <p:nvPr/>
          </p:nvSpPr>
          <p:spPr bwMode="auto">
            <a:xfrm>
              <a:off x="7763070" y="5743833"/>
              <a:ext cx="129593" cy="191487"/>
            </a:xfrm>
            <a:custGeom>
              <a:avLst/>
              <a:gdLst/>
              <a:ahLst/>
              <a:cxnLst/>
              <a:rect l="0" t="0" r="0" b="0"/>
              <a:pathLst>
                <a:path w="129593" h="191487">
                  <a:moveTo>
                    <a:pt x="0" y="24746"/>
                  </a:moveTo>
                  <a:lnTo>
                    <a:pt x="0" y="34227"/>
                  </a:lnTo>
                  <a:lnTo>
                    <a:pt x="993" y="39004"/>
                  </a:lnTo>
                  <a:lnTo>
                    <a:pt x="2648" y="44172"/>
                  </a:lnTo>
                  <a:lnTo>
                    <a:pt x="4745" y="49603"/>
                  </a:lnTo>
                  <a:lnTo>
                    <a:pt x="7136" y="57192"/>
                  </a:lnTo>
                  <a:lnTo>
                    <a:pt x="12441" y="76208"/>
                  </a:lnTo>
                  <a:lnTo>
                    <a:pt x="16240" y="85843"/>
                  </a:lnTo>
                  <a:lnTo>
                    <a:pt x="20759" y="95243"/>
                  </a:lnTo>
                  <a:lnTo>
                    <a:pt x="31076" y="114617"/>
                  </a:lnTo>
                  <a:lnTo>
                    <a:pt x="42283" y="136456"/>
                  </a:lnTo>
                  <a:lnTo>
                    <a:pt x="48052" y="146844"/>
                  </a:lnTo>
                  <a:lnTo>
                    <a:pt x="53884" y="156746"/>
                  </a:lnTo>
                  <a:lnTo>
                    <a:pt x="59759" y="166324"/>
                  </a:lnTo>
                  <a:lnTo>
                    <a:pt x="65661" y="173701"/>
                  </a:lnTo>
                  <a:lnTo>
                    <a:pt x="71584" y="179612"/>
                  </a:lnTo>
                  <a:lnTo>
                    <a:pt x="77518" y="184544"/>
                  </a:lnTo>
                  <a:lnTo>
                    <a:pt x="83460" y="187832"/>
                  </a:lnTo>
                  <a:lnTo>
                    <a:pt x="89408" y="190025"/>
                  </a:lnTo>
                  <a:lnTo>
                    <a:pt x="95360" y="191486"/>
                  </a:lnTo>
                  <a:lnTo>
                    <a:pt x="101314" y="191468"/>
                  </a:lnTo>
                  <a:lnTo>
                    <a:pt x="107270" y="190464"/>
                  </a:lnTo>
                  <a:lnTo>
                    <a:pt x="113227" y="188803"/>
                  </a:lnTo>
                  <a:lnTo>
                    <a:pt x="117197" y="185711"/>
                  </a:lnTo>
                  <a:lnTo>
                    <a:pt x="119845" y="181665"/>
                  </a:lnTo>
                  <a:lnTo>
                    <a:pt x="121610" y="176984"/>
                  </a:lnTo>
                  <a:lnTo>
                    <a:pt x="123780" y="171878"/>
                  </a:lnTo>
                  <a:lnTo>
                    <a:pt x="128839" y="160914"/>
                  </a:lnTo>
                  <a:lnTo>
                    <a:pt x="129592" y="154220"/>
                  </a:lnTo>
                  <a:lnTo>
                    <a:pt x="129102" y="146780"/>
                  </a:lnTo>
                  <a:lnTo>
                    <a:pt x="127782" y="138844"/>
                  </a:lnTo>
                  <a:lnTo>
                    <a:pt x="125907" y="129584"/>
                  </a:lnTo>
                  <a:lnTo>
                    <a:pt x="121177" y="108713"/>
                  </a:lnTo>
                  <a:lnTo>
                    <a:pt x="117532" y="98583"/>
                  </a:lnTo>
                  <a:lnTo>
                    <a:pt x="113117" y="88853"/>
                  </a:lnTo>
                  <a:lnTo>
                    <a:pt x="108185" y="79390"/>
                  </a:lnTo>
                  <a:lnTo>
                    <a:pt x="102912" y="71097"/>
                  </a:lnTo>
                  <a:lnTo>
                    <a:pt x="97410" y="63584"/>
                  </a:lnTo>
                  <a:lnTo>
                    <a:pt x="91756" y="56591"/>
                  </a:lnTo>
                  <a:lnTo>
                    <a:pt x="85008" y="48952"/>
                  </a:lnTo>
                  <a:lnTo>
                    <a:pt x="69563" y="32528"/>
                  </a:lnTo>
                  <a:lnTo>
                    <a:pt x="62266" y="25964"/>
                  </a:lnTo>
                  <a:lnTo>
                    <a:pt x="55415" y="20597"/>
                  </a:lnTo>
                  <a:lnTo>
                    <a:pt x="48862" y="16027"/>
                  </a:lnTo>
                  <a:lnTo>
                    <a:pt x="42506" y="11988"/>
                  </a:lnTo>
                  <a:lnTo>
                    <a:pt x="36283" y="8303"/>
                  </a:lnTo>
                  <a:lnTo>
                    <a:pt x="30148" y="4854"/>
                  </a:lnTo>
                  <a:lnTo>
                    <a:pt x="25065" y="2555"/>
                  </a:lnTo>
                  <a:lnTo>
                    <a:pt x="20682" y="1022"/>
                  </a:lnTo>
                  <a:lnTo>
                    <a:pt x="16768" y="0"/>
                  </a:lnTo>
                  <a:lnTo>
                    <a:pt x="14158" y="311"/>
                  </a:lnTo>
                  <a:lnTo>
                    <a:pt x="12418" y="1510"/>
                  </a:lnTo>
                  <a:lnTo>
                    <a:pt x="11258" y="3303"/>
                  </a:lnTo>
                  <a:lnTo>
                    <a:pt x="11478" y="6481"/>
                  </a:lnTo>
                  <a:lnTo>
                    <a:pt x="12618" y="10585"/>
                  </a:lnTo>
                  <a:lnTo>
                    <a:pt x="14371" y="15305"/>
                  </a:lnTo>
                  <a:lnTo>
                    <a:pt x="16533" y="20436"/>
                  </a:lnTo>
                  <a:lnTo>
                    <a:pt x="18967" y="25841"/>
                  </a:lnTo>
                  <a:lnTo>
                    <a:pt x="21583" y="31429"/>
                  </a:lnTo>
                  <a:lnTo>
                    <a:pt x="25314" y="37139"/>
                  </a:lnTo>
                  <a:lnTo>
                    <a:pt x="29787" y="42929"/>
                  </a:lnTo>
                  <a:lnTo>
                    <a:pt x="44693" y="6046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54"/>
            <p:cNvSpPr/>
            <p:nvPr/>
          </p:nvSpPr>
          <p:spPr bwMode="auto">
            <a:xfrm>
              <a:off x="7906087" y="5644395"/>
              <a:ext cx="187711" cy="207824"/>
            </a:xfrm>
            <a:custGeom>
              <a:avLst/>
              <a:gdLst/>
              <a:ahLst/>
              <a:cxnLst/>
              <a:rect l="0" t="0" r="0" b="0"/>
              <a:pathLst>
                <a:path w="187711" h="207824">
                  <a:moveTo>
                    <a:pt x="0" y="34886"/>
                  </a:moveTo>
                  <a:lnTo>
                    <a:pt x="4745" y="39626"/>
                  </a:lnTo>
                  <a:lnTo>
                    <a:pt x="7136" y="43008"/>
                  </a:lnTo>
                  <a:lnTo>
                    <a:pt x="9723" y="47245"/>
                  </a:lnTo>
                  <a:lnTo>
                    <a:pt x="12441" y="52055"/>
                  </a:lnTo>
                  <a:lnTo>
                    <a:pt x="16239" y="58238"/>
                  </a:lnTo>
                  <a:lnTo>
                    <a:pt x="31076" y="81162"/>
                  </a:lnTo>
                  <a:lnTo>
                    <a:pt x="59759" y="124397"/>
                  </a:lnTo>
                  <a:lnTo>
                    <a:pt x="64668" y="133256"/>
                  </a:lnTo>
                  <a:lnTo>
                    <a:pt x="68935" y="142138"/>
                  </a:lnTo>
                  <a:lnTo>
                    <a:pt x="72772" y="151036"/>
                  </a:lnTo>
                  <a:lnTo>
                    <a:pt x="77317" y="159945"/>
                  </a:lnTo>
                  <a:lnTo>
                    <a:pt x="82333" y="168860"/>
                  </a:lnTo>
                  <a:lnTo>
                    <a:pt x="87663" y="177780"/>
                  </a:lnTo>
                  <a:lnTo>
                    <a:pt x="92210" y="184719"/>
                  </a:lnTo>
                  <a:lnTo>
                    <a:pt x="96235" y="190338"/>
                  </a:lnTo>
                  <a:lnTo>
                    <a:pt x="99910" y="195075"/>
                  </a:lnTo>
                  <a:lnTo>
                    <a:pt x="103354" y="199226"/>
                  </a:lnTo>
                  <a:lnTo>
                    <a:pt x="106644" y="202985"/>
                  </a:lnTo>
                  <a:lnTo>
                    <a:pt x="109830" y="206484"/>
                  </a:lnTo>
                  <a:lnTo>
                    <a:pt x="112946" y="207823"/>
                  </a:lnTo>
                  <a:lnTo>
                    <a:pt x="116019" y="207725"/>
                  </a:lnTo>
                  <a:lnTo>
                    <a:pt x="119059" y="206667"/>
                  </a:lnTo>
                  <a:lnTo>
                    <a:pt x="121085" y="204969"/>
                  </a:lnTo>
                  <a:lnTo>
                    <a:pt x="122438" y="202845"/>
                  </a:lnTo>
                  <a:lnTo>
                    <a:pt x="123338" y="200437"/>
                  </a:lnTo>
                  <a:lnTo>
                    <a:pt x="123938" y="195855"/>
                  </a:lnTo>
                  <a:lnTo>
                    <a:pt x="124339" y="189824"/>
                  </a:lnTo>
                  <a:lnTo>
                    <a:pt x="124607" y="182826"/>
                  </a:lnTo>
                  <a:lnTo>
                    <a:pt x="123791" y="176177"/>
                  </a:lnTo>
                  <a:lnTo>
                    <a:pt x="122254" y="169760"/>
                  </a:lnTo>
                  <a:lnTo>
                    <a:pt x="120236" y="163498"/>
                  </a:lnTo>
                  <a:lnTo>
                    <a:pt x="117898" y="155354"/>
                  </a:lnTo>
                  <a:lnTo>
                    <a:pt x="109862" y="125923"/>
                  </a:lnTo>
                  <a:lnTo>
                    <a:pt x="104114" y="107097"/>
                  </a:lnTo>
                  <a:lnTo>
                    <a:pt x="102185" y="97909"/>
                  </a:lnTo>
                  <a:lnTo>
                    <a:pt x="100898" y="88808"/>
                  </a:lnTo>
                  <a:lnTo>
                    <a:pt x="100040" y="79764"/>
                  </a:lnTo>
                  <a:lnTo>
                    <a:pt x="98475" y="70758"/>
                  </a:lnTo>
                  <a:lnTo>
                    <a:pt x="96438" y="61777"/>
                  </a:lnTo>
                  <a:lnTo>
                    <a:pt x="94087" y="52813"/>
                  </a:lnTo>
                  <a:lnTo>
                    <a:pt x="92519" y="43861"/>
                  </a:lnTo>
                  <a:lnTo>
                    <a:pt x="91475" y="34916"/>
                  </a:lnTo>
                  <a:lnTo>
                    <a:pt x="90778" y="25977"/>
                  </a:lnTo>
                  <a:lnTo>
                    <a:pt x="91308" y="19024"/>
                  </a:lnTo>
                  <a:lnTo>
                    <a:pt x="92653" y="13398"/>
                  </a:lnTo>
                  <a:lnTo>
                    <a:pt x="94544" y="8655"/>
                  </a:lnTo>
                  <a:lnTo>
                    <a:pt x="96797" y="5492"/>
                  </a:lnTo>
                  <a:lnTo>
                    <a:pt x="99292" y="3384"/>
                  </a:lnTo>
                  <a:lnTo>
                    <a:pt x="101949" y="1978"/>
                  </a:lnTo>
                  <a:lnTo>
                    <a:pt x="107549" y="417"/>
                  </a:lnTo>
                  <a:lnTo>
                    <a:pt x="110434" y="0"/>
                  </a:lnTo>
                  <a:lnTo>
                    <a:pt x="114342" y="1707"/>
                  </a:lnTo>
                  <a:lnTo>
                    <a:pt x="118935" y="4829"/>
                  </a:lnTo>
                  <a:lnTo>
                    <a:pt x="123983" y="8895"/>
                  </a:lnTo>
                  <a:lnTo>
                    <a:pt x="129335" y="13590"/>
                  </a:lnTo>
                  <a:lnTo>
                    <a:pt x="134888" y="18704"/>
                  </a:lnTo>
                  <a:lnTo>
                    <a:pt x="140578" y="24099"/>
                  </a:lnTo>
                  <a:lnTo>
                    <a:pt x="145364" y="30671"/>
                  </a:lnTo>
                  <a:lnTo>
                    <a:pt x="149547" y="38029"/>
                  </a:lnTo>
                  <a:lnTo>
                    <a:pt x="153329" y="45911"/>
                  </a:lnTo>
                  <a:lnTo>
                    <a:pt x="156844" y="55135"/>
                  </a:lnTo>
                  <a:lnTo>
                    <a:pt x="160180" y="65252"/>
                  </a:lnTo>
                  <a:lnTo>
                    <a:pt x="166536" y="86085"/>
                  </a:lnTo>
                  <a:lnTo>
                    <a:pt x="181709" y="132800"/>
                  </a:lnTo>
                  <a:lnTo>
                    <a:pt x="183709" y="140841"/>
                  </a:lnTo>
                  <a:lnTo>
                    <a:pt x="185042" y="148187"/>
                  </a:lnTo>
                  <a:lnTo>
                    <a:pt x="185932" y="155069"/>
                  </a:lnTo>
                  <a:lnTo>
                    <a:pt x="186524" y="161641"/>
                  </a:lnTo>
                  <a:lnTo>
                    <a:pt x="186919" y="168006"/>
                  </a:lnTo>
                  <a:lnTo>
                    <a:pt x="187359" y="177395"/>
                  </a:lnTo>
                  <a:lnTo>
                    <a:pt x="187476" y="178509"/>
                  </a:lnTo>
                  <a:lnTo>
                    <a:pt x="187710" y="17776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55"/>
            <p:cNvSpPr/>
            <p:nvPr/>
          </p:nvSpPr>
          <p:spPr bwMode="auto">
            <a:xfrm>
              <a:off x="8174244" y="5643563"/>
              <a:ext cx="89387" cy="128614"/>
            </a:xfrm>
            <a:custGeom>
              <a:avLst/>
              <a:gdLst/>
              <a:ahLst/>
              <a:cxnLst/>
              <a:rect l="0" t="0" r="0" b="0"/>
              <a:pathLst>
                <a:path w="89387" h="128614">
                  <a:moveTo>
                    <a:pt x="0" y="0"/>
                  </a:moveTo>
                  <a:lnTo>
                    <a:pt x="4746" y="4740"/>
                  </a:lnTo>
                  <a:lnTo>
                    <a:pt x="8129" y="9113"/>
                  </a:lnTo>
                  <a:lnTo>
                    <a:pt x="12372" y="15005"/>
                  </a:lnTo>
                  <a:lnTo>
                    <a:pt x="17186" y="21910"/>
                  </a:lnTo>
                  <a:lnTo>
                    <a:pt x="21390" y="28497"/>
                  </a:lnTo>
                  <a:lnTo>
                    <a:pt x="25185" y="34873"/>
                  </a:lnTo>
                  <a:lnTo>
                    <a:pt x="28707" y="41108"/>
                  </a:lnTo>
                  <a:lnTo>
                    <a:pt x="34036" y="48241"/>
                  </a:lnTo>
                  <a:lnTo>
                    <a:pt x="40568" y="55973"/>
                  </a:lnTo>
                  <a:lnTo>
                    <a:pt x="47902" y="64104"/>
                  </a:lnTo>
                  <a:lnTo>
                    <a:pt x="53785" y="71510"/>
                  </a:lnTo>
                  <a:lnTo>
                    <a:pt x="58699" y="78431"/>
                  </a:lnTo>
                  <a:lnTo>
                    <a:pt x="62969" y="85030"/>
                  </a:lnTo>
                  <a:lnTo>
                    <a:pt x="66809" y="91413"/>
                  </a:lnTo>
                  <a:lnTo>
                    <a:pt x="70361" y="97652"/>
                  </a:lnTo>
                  <a:lnTo>
                    <a:pt x="73723" y="103797"/>
                  </a:lnTo>
                  <a:lnTo>
                    <a:pt x="76958" y="108885"/>
                  </a:lnTo>
                  <a:lnTo>
                    <a:pt x="80107" y="113270"/>
                  </a:lnTo>
                  <a:lnTo>
                    <a:pt x="83200" y="117185"/>
                  </a:lnTo>
                  <a:lnTo>
                    <a:pt x="85262" y="120787"/>
                  </a:lnTo>
                  <a:lnTo>
                    <a:pt x="86636" y="124181"/>
                  </a:lnTo>
                  <a:lnTo>
                    <a:pt x="87552" y="127436"/>
                  </a:lnTo>
                  <a:lnTo>
                    <a:pt x="88164" y="128613"/>
                  </a:lnTo>
                  <a:lnTo>
                    <a:pt x="88571" y="128406"/>
                  </a:lnTo>
                  <a:lnTo>
                    <a:pt x="89386" y="12501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56"/>
            <p:cNvSpPr/>
            <p:nvPr/>
          </p:nvSpPr>
          <p:spPr bwMode="auto">
            <a:xfrm>
              <a:off x="8031228" y="5491758"/>
              <a:ext cx="250280" cy="133947"/>
            </a:xfrm>
            <a:custGeom>
              <a:avLst/>
              <a:gdLst/>
              <a:ahLst/>
              <a:cxnLst/>
              <a:rect l="0" t="0" r="0" b="0"/>
              <a:pathLst>
                <a:path w="250280" h="133947">
                  <a:moveTo>
                    <a:pt x="0" y="133946"/>
                  </a:moveTo>
                  <a:lnTo>
                    <a:pt x="7695" y="126257"/>
                  </a:lnTo>
                  <a:lnTo>
                    <a:pt x="13683" y="122921"/>
                  </a:lnTo>
                  <a:lnTo>
                    <a:pt x="18061" y="120643"/>
                  </a:lnTo>
                  <a:lnTo>
                    <a:pt x="23958" y="118132"/>
                  </a:lnTo>
                  <a:lnTo>
                    <a:pt x="30869" y="115466"/>
                  </a:lnTo>
                  <a:lnTo>
                    <a:pt x="38456" y="112696"/>
                  </a:lnTo>
                  <a:lnTo>
                    <a:pt x="47487" y="109857"/>
                  </a:lnTo>
                  <a:lnTo>
                    <a:pt x="68115" y="104057"/>
                  </a:lnTo>
                  <a:lnTo>
                    <a:pt x="79178" y="100130"/>
                  </a:lnTo>
                  <a:lnTo>
                    <a:pt x="90526" y="95526"/>
                  </a:lnTo>
                  <a:lnTo>
                    <a:pt x="102064" y="90473"/>
                  </a:lnTo>
                  <a:lnTo>
                    <a:pt x="113728" y="84128"/>
                  </a:lnTo>
                  <a:lnTo>
                    <a:pt x="125476" y="76921"/>
                  </a:lnTo>
                  <a:lnTo>
                    <a:pt x="137283" y="69140"/>
                  </a:lnTo>
                  <a:lnTo>
                    <a:pt x="149125" y="61968"/>
                  </a:lnTo>
                  <a:lnTo>
                    <a:pt x="160993" y="55203"/>
                  </a:lnTo>
                  <a:lnTo>
                    <a:pt x="172878" y="48708"/>
                  </a:lnTo>
                  <a:lnTo>
                    <a:pt x="183781" y="43386"/>
                  </a:lnTo>
                  <a:lnTo>
                    <a:pt x="194029" y="38846"/>
                  </a:lnTo>
                  <a:lnTo>
                    <a:pt x="203841" y="34827"/>
                  </a:lnTo>
                  <a:lnTo>
                    <a:pt x="212368" y="30163"/>
                  </a:lnTo>
                  <a:lnTo>
                    <a:pt x="220039" y="25070"/>
                  </a:lnTo>
                  <a:lnTo>
                    <a:pt x="227139" y="19690"/>
                  </a:lnTo>
                  <a:lnTo>
                    <a:pt x="232866" y="15111"/>
                  </a:lnTo>
                  <a:lnTo>
                    <a:pt x="237677" y="11066"/>
                  </a:lnTo>
                  <a:lnTo>
                    <a:pt x="25027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Capacity</a:t>
            </a:r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Capacity</a:t>
            </a:r>
            <a:r>
              <a:rPr lang="en-US" dirty="0" smtClean="0"/>
              <a:t>: maximum number of bits that can be stored.</a:t>
            </a:r>
          </a:p>
          <a:p>
            <a:pPr lvl="1"/>
            <a:r>
              <a:rPr lang="en-US" dirty="0" smtClean="0"/>
              <a:t>Vendors express capacity in units of gigabytes (GB),  where</a:t>
            </a:r>
            <a:br>
              <a:rPr lang="en-US" dirty="0" smtClean="0"/>
            </a:br>
            <a:r>
              <a:rPr lang="en-US" dirty="0" smtClean="0"/>
              <a:t>1 GB = 10</a:t>
            </a:r>
            <a:r>
              <a:rPr lang="en-US" baseline="30000" dirty="0" smtClean="0"/>
              <a:t>9</a:t>
            </a:r>
            <a:r>
              <a:rPr lang="en-US" dirty="0" smtClean="0"/>
              <a:t> Bytes. </a:t>
            </a:r>
          </a:p>
          <a:p>
            <a:r>
              <a:rPr lang="en-US" dirty="0" smtClean="0"/>
              <a:t>Capacity is determined by these technology factors: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Recording density</a:t>
            </a:r>
            <a:r>
              <a:rPr lang="en-US" dirty="0" smtClean="0"/>
              <a:t> (bits/in): number of bits that can be squeezed into a 1 inch segment of a track.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Track density </a:t>
            </a:r>
            <a:r>
              <a:rPr lang="en-US" dirty="0" smtClean="0"/>
              <a:t>(tracks/in): number of tracks that can be squeezed into a 1 inch radial segment.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Areal density </a:t>
            </a:r>
            <a:r>
              <a:rPr lang="en-US" dirty="0" smtClean="0"/>
              <a:t>(bits/in2): product of recording and track density.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246243" y="5001419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436743" y="5187156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627243" y="5372894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817743" y="5560219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006655" y="5745956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16205" y="5950744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387655" y="6119019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5556723" y="6326981"/>
            <a:ext cx="1128713" cy="1104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84281" y="2134195"/>
            <a:ext cx="4101405" cy="3607595"/>
            <a:chOff x="1184281" y="2134195"/>
            <a:chExt cx="4101405" cy="3607595"/>
          </a:xfrm>
        </p:grpSpPr>
        <p:sp>
          <p:nvSpPr>
            <p:cNvPr id="2" name="SMARTInkAnnotation346"/>
            <p:cNvSpPr/>
            <p:nvPr/>
          </p:nvSpPr>
          <p:spPr bwMode="auto">
            <a:xfrm>
              <a:off x="1193220" y="2419945"/>
              <a:ext cx="446929" cy="35717"/>
            </a:xfrm>
            <a:custGeom>
              <a:avLst/>
              <a:gdLst/>
              <a:ahLst/>
              <a:cxnLst/>
              <a:rect l="0" t="0" r="0" b="0"/>
              <a:pathLst>
                <a:path w="446929" h="35717">
                  <a:moveTo>
                    <a:pt x="0" y="17860"/>
                  </a:moveTo>
                  <a:lnTo>
                    <a:pt x="0" y="22600"/>
                  </a:lnTo>
                  <a:lnTo>
                    <a:pt x="993" y="23997"/>
                  </a:lnTo>
                  <a:lnTo>
                    <a:pt x="2648" y="24927"/>
                  </a:lnTo>
                  <a:lnTo>
                    <a:pt x="7136" y="25962"/>
                  </a:lnTo>
                  <a:lnTo>
                    <a:pt x="12441" y="26422"/>
                  </a:lnTo>
                  <a:lnTo>
                    <a:pt x="15246" y="27536"/>
                  </a:lnTo>
                  <a:lnTo>
                    <a:pt x="18109" y="29272"/>
                  </a:lnTo>
                  <a:lnTo>
                    <a:pt x="21011" y="31421"/>
                  </a:lnTo>
                  <a:lnTo>
                    <a:pt x="24932" y="32854"/>
                  </a:lnTo>
                  <a:lnTo>
                    <a:pt x="29533" y="33809"/>
                  </a:lnTo>
                  <a:lnTo>
                    <a:pt x="39941" y="34870"/>
                  </a:lnTo>
                  <a:lnTo>
                    <a:pt x="51188" y="35342"/>
                  </a:lnTo>
                  <a:lnTo>
                    <a:pt x="68688" y="35607"/>
                  </a:lnTo>
                  <a:lnTo>
                    <a:pt x="129860" y="35716"/>
                  </a:lnTo>
                  <a:lnTo>
                    <a:pt x="137225" y="34725"/>
                  </a:lnTo>
                  <a:lnTo>
                    <a:pt x="145115" y="33072"/>
                  </a:lnTo>
                  <a:lnTo>
                    <a:pt x="153354" y="30977"/>
                  </a:lnTo>
                  <a:lnTo>
                    <a:pt x="161827" y="29582"/>
                  </a:lnTo>
                  <a:lnTo>
                    <a:pt x="170454" y="28651"/>
                  </a:lnTo>
                  <a:lnTo>
                    <a:pt x="179186" y="28030"/>
                  </a:lnTo>
                  <a:lnTo>
                    <a:pt x="187986" y="27617"/>
                  </a:lnTo>
                  <a:lnTo>
                    <a:pt x="205710" y="27157"/>
                  </a:lnTo>
                  <a:lnTo>
                    <a:pt x="214607" y="26042"/>
                  </a:lnTo>
                  <a:lnTo>
                    <a:pt x="223519" y="24307"/>
                  </a:lnTo>
                  <a:lnTo>
                    <a:pt x="232439" y="22158"/>
                  </a:lnTo>
                  <a:lnTo>
                    <a:pt x="240372" y="20725"/>
                  </a:lnTo>
                  <a:lnTo>
                    <a:pt x="247647" y="19770"/>
                  </a:lnTo>
                  <a:lnTo>
                    <a:pt x="261028" y="18708"/>
                  </a:lnTo>
                  <a:lnTo>
                    <a:pt x="273596" y="18237"/>
                  </a:lnTo>
                  <a:lnTo>
                    <a:pt x="296584" y="17972"/>
                  </a:lnTo>
                  <a:lnTo>
                    <a:pt x="303992" y="16942"/>
                  </a:lnTo>
                  <a:lnTo>
                    <a:pt x="310918" y="15263"/>
                  </a:lnTo>
                  <a:lnTo>
                    <a:pt x="317521" y="13152"/>
                  </a:lnTo>
                  <a:lnTo>
                    <a:pt x="322916" y="11745"/>
                  </a:lnTo>
                  <a:lnTo>
                    <a:pt x="327506" y="10806"/>
                  </a:lnTo>
                  <a:lnTo>
                    <a:pt x="336248" y="9764"/>
                  </a:lnTo>
                  <a:lnTo>
                    <a:pt x="346754" y="9301"/>
                  </a:lnTo>
                  <a:lnTo>
                    <a:pt x="363836" y="9040"/>
                  </a:lnTo>
                  <a:lnTo>
                    <a:pt x="415514" y="8930"/>
                  </a:lnTo>
                  <a:lnTo>
                    <a:pt x="418040" y="9922"/>
                  </a:lnTo>
                  <a:lnTo>
                    <a:pt x="420717" y="11576"/>
                  </a:lnTo>
                  <a:lnTo>
                    <a:pt x="427405" y="16618"/>
                  </a:lnTo>
                  <a:lnTo>
                    <a:pt x="430968" y="17308"/>
                  </a:lnTo>
                  <a:lnTo>
                    <a:pt x="444052" y="17853"/>
                  </a:lnTo>
                  <a:lnTo>
                    <a:pt x="446925" y="17860"/>
                  </a:lnTo>
                  <a:lnTo>
                    <a:pt x="446928" y="10171"/>
                  </a:lnTo>
                  <a:lnTo>
                    <a:pt x="445935" y="8765"/>
                  </a:lnTo>
                  <a:lnTo>
                    <a:pt x="444280" y="6836"/>
                  </a:lnTo>
                  <a:lnTo>
                    <a:pt x="43799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347"/>
            <p:cNvSpPr/>
            <p:nvPr/>
          </p:nvSpPr>
          <p:spPr bwMode="auto">
            <a:xfrm>
              <a:off x="3367186" y="2343457"/>
              <a:ext cx="159002" cy="174515"/>
            </a:xfrm>
            <a:custGeom>
              <a:avLst/>
              <a:gdLst/>
              <a:ahLst/>
              <a:cxnLst/>
              <a:rect l="0" t="0" r="0" b="0"/>
              <a:pathLst>
                <a:path w="159002" h="174515">
                  <a:moveTo>
                    <a:pt x="7045" y="22910"/>
                  </a:moveTo>
                  <a:lnTo>
                    <a:pt x="11791" y="18170"/>
                  </a:lnTo>
                  <a:lnTo>
                    <a:pt x="15174" y="15781"/>
                  </a:lnTo>
                  <a:lnTo>
                    <a:pt x="19417" y="13197"/>
                  </a:lnTo>
                  <a:lnTo>
                    <a:pt x="24232" y="10481"/>
                  </a:lnTo>
                  <a:lnTo>
                    <a:pt x="29428" y="8671"/>
                  </a:lnTo>
                  <a:lnTo>
                    <a:pt x="34878" y="7464"/>
                  </a:lnTo>
                  <a:lnTo>
                    <a:pt x="40498" y="6660"/>
                  </a:lnTo>
                  <a:lnTo>
                    <a:pt x="46231" y="6123"/>
                  </a:lnTo>
                  <a:lnTo>
                    <a:pt x="52039" y="5766"/>
                  </a:lnTo>
                  <a:lnTo>
                    <a:pt x="57898" y="5527"/>
                  </a:lnTo>
                  <a:lnTo>
                    <a:pt x="62797" y="4376"/>
                  </a:lnTo>
                  <a:lnTo>
                    <a:pt x="67056" y="2617"/>
                  </a:lnTo>
                  <a:lnTo>
                    <a:pt x="70889" y="451"/>
                  </a:lnTo>
                  <a:lnTo>
                    <a:pt x="74437" y="0"/>
                  </a:lnTo>
                  <a:lnTo>
                    <a:pt x="77795" y="692"/>
                  </a:lnTo>
                  <a:lnTo>
                    <a:pt x="81028" y="2145"/>
                  </a:lnTo>
                  <a:lnTo>
                    <a:pt x="83183" y="4105"/>
                  </a:lnTo>
                  <a:lnTo>
                    <a:pt x="84619" y="6405"/>
                  </a:lnTo>
                  <a:lnTo>
                    <a:pt x="86216" y="11606"/>
                  </a:lnTo>
                  <a:lnTo>
                    <a:pt x="86641" y="14382"/>
                  </a:lnTo>
                  <a:lnTo>
                    <a:pt x="86924" y="17225"/>
                  </a:lnTo>
                  <a:lnTo>
                    <a:pt x="86121" y="21104"/>
                  </a:lnTo>
                  <a:lnTo>
                    <a:pt x="84592" y="25675"/>
                  </a:lnTo>
                  <a:lnTo>
                    <a:pt x="82579" y="30706"/>
                  </a:lnTo>
                  <a:lnTo>
                    <a:pt x="77694" y="44235"/>
                  </a:lnTo>
                  <a:lnTo>
                    <a:pt x="75002" y="52009"/>
                  </a:lnTo>
                  <a:lnTo>
                    <a:pt x="70226" y="60169"/>
                  </a:lnTo>
                  <a:lnTo>
                    <a:pt x="64063" y="68586"/>
                  </a:lnTo>
                  <a:lnTo>
                    <a:pt x="56976" y="77173"/>
                  </a:lnTo>
                  <a:lnTo>
                    <a:pt x="51257" y="84882"/>
                  </a:lnTo>
                  <a:lnTo>
                    <a:pt x="46451" y="92006"/>
                  </a:lnTo>
                  <a:lnTo>
                    <a:pt x="42254" y="98740"/>
                  </a:lnTo>
                  <a:lnTo>
                    <a:pt x="37471" y="105213"/>
                  </a:lnTo>
                  <a:lnTo>
                    <a:pt x="32295" y="111513"/>
                  </a:lnTo>
                  <a:lnTo>
                    <a:pt x="26858" y="117698"/>
                  </a:lnTo>
                  <a:lnTo>
                    <a:pt x="22240" y="123805"/>
                  </a:lnTo>
                  <a:lnTo>
                    <a:pt x="18168" y="129861"/>
                  </a:lnTo>
                  <a:lnTo>
                    <a:pt x="14460" y="135882"/>
                  </a:lnTo>
                  <a:lnTo>
                    <a:pt x="10995" y="141881"/>
                  </a:lnTo>
                  <a:lnTo>
                    <a:pt x="4497" y="153838"/>
                  </a:lnTo>
                  <a:lnTo>
                    <a:pt x="2367" y="158813"/>
                  </a:lnTo>
                  <a:lnTo>
                    <a:pt x="947" y="163121"/>
                  </a:lnTo>
                  <a:lnTo>
                    <a:pt x="0" y="166986"/>
                  </a:lnTo>
                  <a:lnTo>
                    <a:pt x="362" y="169562"/>
                  </a:lnTo>
                  <a:lnTo>
                    <a:pt x="1596" y="171280"/>
                  </a:lnTo>
                  <a:lnTo>
                    <a:pt x="3413" y="172425"/>
                  </a:lnTo>
                  <a:lnTo>
                    <a:pt x="6610" y="173188"/>
                  </a:lnTo>
                  <a:lnTo>
                    <a:pt x="10728" y="173697"/>
                  </a:lnTo>
                  <a:lnTo>
                    <a:pt x="15459" y="174036"/>
                  </a:lnTo>
                  <a:lnTo>
                    <a:pt x="21593" y="174262"/>
                  </a:lnTo>
                  <a:lnTo>
                    <a:pt x="36354" y="174514"/>
                  </a:lnTo>
                  <a:lnTo>
                    <a:pt x="44462" y="173589"/>
                  </a:lnTo>
                  <a:lnTo>
                    <a:pt x="52846" y="171980"/>
                  </a:lnTo>
                  <a:lnTo>
                    <a:pt x="61415" y="169915"/>
                  </a:lnTo>
                  <a:lnTo>
                    <a:pt x="70108" y="168538"/>
                  </a:lnTo>
                  <a:lnTo>
                    <a:pt x="78882" y="167621"/>
                  </a:lnTo>
                  <a:lnTo>
                    <a:pt x="87711" y="167009"/>
                  </a:lnTo>
                  <a:lnTo>
                    <a:pt x="96577" y="165608"/>
                  </a:lnTo>
                  <a:lnTo>
                    <a:pt x="105466" y="163683"/>
                  </a:lnTo>
                  <a:lnTo>
                    <a:pt x="114373" y="161407"/>
                  </a:lnTo>
                  <a:lnTo>
                    <a:pt x="122297" y="158898"/>
                  </a:lnTo>
                  <a:lnTo>
                    <a:pt x="129565" y="156233"/>
                  </a:lnTo>
                  <a:lnTo>
                    <a:pt x="136397" y="153464"/>
                  </a:lnTo>
                  <a:lnTo>
                    <a:pt x="141946" y="150626"/>
                  </a:lnTo>
                  <a:lnTo>
                    <a:pt x="146638" y="147741"/>
                  </a:lnTo>
                  <a:lnTo>
                    <a:pt x="150759" y="144826"/>
                  </a:lnTo>
                  <a:lnTo>
                    <a:pt x="153506" y="141891"/>
                  </a:lnTo>
                  <a:lnTo>
                    <a:pt x="155338" y="138941"/>
                  </a:lnTo>
                  <a:lnTo>
                    <a:pt x="159001" y="13006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48"/>
            <p:cNvSpPr/>
            <p:nvPr/>
          </p:nvSpPr>
          <p:spPr bwMode="auto">
            <a:xfrm>
              <a:off x="3508310" y="2152425"/>
              <a:ext cx="97792" cy="142383"/>
            </a:xfrm>
            <a:custGeom>
              <a:avLst/>
              <a:gdLst/>
              <a:ahLst/>
              <a:cxnLst/>
              <a:rect l="0" t="0" r="0" b="0"/>
              <a:pathLst>
                <a:path w="97792" h="142383">
                  <a:moveTo>
                    <a:pt x="0" y="17489"/>
                  </a:moveTo>
                  <a:lnTo>
                    <a:pt x="0" y="12749"/>
                  </a:lnTo>
                  <a:lnTo>
                    <a:pt x="993" y="11352"/>
                  </a:lnTo>
                  <a:lnTo>
                    <a:pt x="2649" y="10421"/>
                  </a:lnTo>
                  <a:lnTo>
                    <a:pt x="7696" y="8927"/>
                  </a:lnTo>
                  <a:lnTo>
                    <a:pt x="9103" y="8804"/>
                  </a:lnTo>
                  <a:lnTo>
                    <a:pt x="11035" y="8723"/>
                  </a:lnTo>
                  <a:lnTo>
                    <a:pt x="13316" y="8668"/>
                  </a:lnTo>
                  <a:lnTo>
                    <a:pt x="15830" y="7640"/>
                  </a:lnTo>
                  <a:lnTo>
                    <a:pt x="18498" y="5962"/>
                  </a:lnTo>
                  <a:lnTo>
                    <a:pt x="21271" y="3851"/>
                  </a:lnTo>
                  <a:lnTo>
                    <a:pt x="25105" y="2444"/>
                  </a:lnTo>
                  <a:lnTo>
                    <a:pt x="29648" y="1506"/>
                  </a:lnTo>
                  <a:lnTo>
                    <a:pt x="34663" y="880"/>
                  </a:lnTo>
                  <a:lnTo>
                    <a:pt x="38999" y="464"/>
                  </a:lnTo>
                  <a:lnTo>
                    <a:pt x="42883" y="186"/>
                  </a:lnTo>
                  <a:lnTo>
                    <a:pt x="46466" y="0"/>
                  </a:lnTo>
                  <a:lnTo>
                    <a:pt x="50841" y="869"/>
                  </a:lnTo>
                  <a:lnTo>
                    <a:pt x="55743" y="2440"/>
                  </a:lnTo>
                  <a:lnTo>
                    <a:pt x="60998" y="4480"/>
                  </a:lnTo>
                  <a:lnTo>
                    <a:pt x="65495" y="6832"/>
                  </a:lnTo>
                  <a:lnTo>
                    <a:pt x="69486" y="9392"/>
                  </a:lnTo>
                  <a:lnTo>
                    <a:pt x="78282" y="15890"/>
                  </a:lnTo>
                  <a:lnTo>
                    <a:pt x="79004" y="18407"/>
                  </a:lnTo>
                  <a:lnTo>
                    <a:pt x="79485" y="22070"/>
                  </a:lnTo>
                  <a:lnTo>
                    <a:pt x="79805" y="26496"/>
                  </a:lnTo>
                  <a:lnTo>
                    <a:pt x="79026" y="30439"/>
                  </a:lnTo>
                  <a:lnTo>
                    <a:pt x="77513" y="34060"/>
                  </a:lnTo>
                  <a:lnTo>
                    <a:pt x="75512" y="37466"/>
                  </a:lnTo>
                  <a:lnTo>
                    <a:pt x="73184" y="41721"/>
                  </a:lnTo>
                  <a:lnTo>
                    <a:pt x="67949" y="51741"/>
                  </a:lnTo>
                  <a:lnTo>
                    <a:pt x="64170" y="56199"/>
                  </a:lnTo>
                  <a:lnTo>
                    <a:pt x="59664" y="60162"/>
                  </a:lnTo>
                  <a:lnTo>
                    <a:pt x="54673" y="63798"/>
                  </a:lnTo>
                  <a:lnTo>
                    <a:pt x="50353" y="67213"/>
                  </a:lnTo>
                  <a:lnTo>
                    <a:pt x="46480" y="70482"/>
                  </a:lnTo>
                  <a:lnTo>
                    <a:pt x="42905" y="73653"/>
                  </a:lnTo>
                  <a:lnTo>
                    <a:pt x="36284" y="79823"/>
                  </a:lnTo>
                  <a:lnTo>
                    <a:pt x="26980" y="88769"/>
                  </a:lnTo>
                  <a:lnTo>
                    <a:pt x="28912" y="88822"/>
                  </a:lnTo>
                  <a:lnTo>
                    <a:pt x="83040" y="88926"/>
                  </a:lnTo>
                  <a:lnTo>
                    <a:pt x="86148" y="89918"/>
                  </a:lnTo>
                  <a:lnTo>
                    <a:pt x="89214" y="91572"/>
                  </a:lnTo>
                  <a:lnTo>
                    <a:pt x="92250" y="93667"/>
                  </a:lnTo>
                  <a:lnTo>
                    <a:pt x="94275" y="96055"/>
                  </a:lnTo>
                  <a:lnTo>
                    <a:pt x="95625" y="98640"/>
                  </a:lnTo>
                  <a:lnTo>
                    <a:pt x="96524" y="101355"/>
                  </a:lnTo>
                  <a:lnTo>
                    <a:pt x="97124" y="104158"/>
                  </a:lnTo>
                  <a:lnTo>
                    <a:pt x="97524" y="107018"/>
                  </a:lnTo>
                  <a:lnTo>
                    <a:pt x="97791" y="109918"/>
                  </a:lnTo>
                  <a:lnTo>
                    <a:pt x="96975" y="112842"/>
                  </a:lnTo>
                  <a:lnTo>
                    <a:pt x="95439" y="115784"/>
                  </a:lnTo>
                  <a:lnTo>
                    <a:pt x="93421" y="118738"/>
                  </a:lnTo>
                  <a:lnTo>
                    <a:pt x="91082" y="121699"/>
                  </a:lnTo>
                  <a:lnTo>
                    <a:pt x="88531" y="124666"/>
                  </a:lnTo>
                  <a:lnTo>
                    <a:pt x="85836" y="127635"/>
                  </a:lnTo>
                  <a:lnTo>
                    <a:pt x="83046" y="129615"/>
                  </a:lnTo>
                  <a:lnTo>
                    <a:pt x="80193" y="130935"/>
                  </a:lnTo>
                  <a:lnTo>
                    <a:pt x="77298" y="131815"/>
                  </a:lnTo>
                  <a:lnTo>
                    <a:pt x="75369" y="133394"/>
                  </a:lnTo>
                  <a:lnTo>
                    <a:pt x="74082" y="135439"/>
                  </a:lnTo>
                  <a:lnTo>
                    <a:pt x="73224" y="137794"/>
                  </a:lnTo>
                  <a:lnTo>
                    <a:pt x="71659" y="139364"/>
                  </a:lnTo>
                  <a:lnTo>
                    <a:pt x="69622" y="140411"/>
                  </a:lnTo>
                  <a:lnTo>
                    <a:pt x="62982" y="142382"/>
                  </a:lnTo>
                  <a:lnTo>
                    <a:pt x="62753" y="139804"/>
                  </a:lnTo>
                  <a:lnTo>
                    <a:pt x="62692" y="137728"/>
                  </a:lnTo>
                  <a:lnTo>
                    <a:pt x="63644" y="135351"/>
                  </a:lnTo>
                  <a:lnTo>
                    <a:pt x="65273" y="132775"/>
                  </a:lnTo>
                  <a:lnTo>
                    <a:pt x="67351" y="130065"/>
                  </a:lnTo>
                  <a:lnTo>
                    <a:pt x="69730" y="127266"/>
                  </a:lnTo>
                  <a:lnTo>
                    <a:pt x="72309" y="124408"/>
                  </a:lnTo>
                  <a:lnTo>
                    <a:pt x="80447" y="11571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49"/>
            <p:cNvSpPr/>
            <p:nvPr/>
          </p:nvSpPr>
          <p:spPr bwMode="auto">
            <a:xfrm>
              <a:off x="3660265" y="2162500"/>
              <a:ext cx="79916" cy="103878"/>
            </a:xfrm>
            <a:custGeom>
              <a:avLst/>
              <a:gdLst/>
              <a:ahLst/>
              <a:cxnLst/>
              <a:rect l="0" t="0" r="0" b="0"/>
              <a:pathLst>
                <a:path w="79916" h="103878">
                  <a:moveTo>
                    <a:pt x="0" y="43133"/>
                  </a:moveTo>
                  <a:lnTo>
                    <a:pt x="0" y="72944"/>
                  </a:lnTo>
                  <a:lnTo>
                    <a:pt x="994" y="75906"/>
                  </a:lnTo>
                  <a:lnTo>
                    <a:pt x="2649" y="78872"/>
                  </a:lnTo>
                  <a:lnTo>
                    <a:pt x="4746" y="81842"/>
                  </a:lnTo>
                  <a:lnTo>
                    <a:pt x="6143" y="84814"/>
                  </a:lnTo>
                  <a:lnTo>
                    <a:pt x="7075" y="87787"/>
                  </a:lnTo>
                  <a:lnTo>
                    <a:pt x="7696" y="90762"/>
                  </a:lnTo>
                  <a:lnTo>
                    <a:pt x="9104" y="93737"/>
                  </a:lnTo>
                  <a:lnTo>
                    <a:pt x="11035" y="96712"/>
                  </a:lnTo>
                  <a:lnTo>
                    <a:pt x="13316" y="99689"/>
                  </a:lnTo>
                  <a:lnTo>
                    <a:pt x="15830" y="101673"/>
                  </a:lnTo>
                  <a:lnTo>
                    <a:pt x="18498" y="102995"/>
                  </a:lnTo>
                  <a:lnTo>
                    <a:pt x="21271" y="103877"/>
                  </a:lnTo>
                  <a:lnTo>
                    <a:pt x="24113" y="103473"/>
                  </a:lnTo>
                  <a:lnTo>
                    <a:pt x="27000" y="102211"/>
                  </a:lnTo>
                  <a:lnTo>
                    <a:pt x="29918" y="100378"/>
                  </a:lnTo>
                  <a:lnTo>
                    <a:pt x="33850" y="98163"/>
                  </a:lnTo>
                  <a:lnTo>
                    <a:pt x="43516" y="93057"/>
                  </a:lnTo>
                  <a:lnTo>
                    <a:pt x="47881" y="90306"/>
                  </a:lnTo>
                  <a:lnTo>
                    <a:pt x="51784" y="87480"/>
                  </a:lnTo>
                  <a:lnTo>
                    <a:pt x="55380" y="84604"/>
                  </a:lnTo>
                  <a:lnTo>
                    <a:pt x="58770" y="80702"/>
                  </a:lnTo>
                  <a:lnTo>
                    <a:pt x="62023" y="76116"/>
                  </a:lnTo>
                  <a:lnTo>
                    <a:pt x="65185" y="71075"/>
                  </a:lnTo>
                  <a:lnTo>
                    <a:pt x="68286" y="66722"/>
                  </a:lnTo>
                  <a:lnTo>
                    <a:pt x="71347" y="62828"/>
                  </a:lnTo>
                  <a:lnTo>
                    <a:pt x="74381" y="59239"/>
                  </a:lnTo>
                  <a:lnTo>
                    <a:pt x="76403" y="54863"/>
                  </a:lnTo>
                  <a:lnTo>
                    <a:pt x="77751" y="49960"/>
                  </a:lnTo>
                  <a:lnTo>
                    <a:pt x="78650" y="44708"/>
                  </a:lnTo>
                  <a:lnTo>
                    <a:pt x="79249" y="40214"/>
                  </a:lnTo>
                  <a:lnTo>
                    <a:pt x="79649" y="36226"/>
                  </a:lnTo>
                  <a:lnTo>
                    <a:pt x="79915" y="32575"/>
                  </a:lnTo>
                  <a:lnTo>
                    <a:pt x="79099" y="28157"/>
                  </a:lnTo>
                  <a:lnTo>
                    <a:pt x="77563" y="23227"/>
                  </a:lnTo>
                  <a:lnTo>
                    <a:pt x="75545" y="17956"/>
                  </a:lnTo>
                  <a:lnTo>
                    <a:pt x="73206" y="14442"/>
                  </a:lnTo>
                  <a:lnTo>
                    <a:pt x="70654" y="12099"/>
                  </a:lnTo>
                  <a:lnTo>
                    <a:pt x="67960" y="10538"/>
                  </a:lnTo>
                  <a:lnTo>
                    <a:pt x="65170" y="8504"/>
                  </a:lnTo>
                  <a:lnTo>
                    <a:pt x="62317" y="6156"/>
                  </a:lnTo>
                  <a:lnTo>
                    <a:pt x="59422" y="3599"/>
                  </a:lnTo>
                  <a:lnTo>
                    <a:pt x="55506" y="1894"/>
                  </a:lnTo>
                  <a:lnTo>
                    <a:pt x="50908" y="757"/>
                  </a:lnTo>
                  <a:lnTo>
                    <a:pt x="45857" y="0"/>
                  </a:lnTo>
                  <a:lnTo>
                    <a:pt x="40504" y="487"/>
                  </a:lnTo>
                  <a:lnTo>
                    <a:pt x="34948" y="1804"/>
                  </a:lnTo>
                  <a:lnTo>
                    <a:pt x="29258" y="3674"/>
                  </a:lnTo>
                  <a:lnTo>
                    <a:pt x="24471" y="4921"/>
                  </a:lnTo>
                  <a:lnTo>
                    <a:pt x="20287" y="5752"/>
                  </a:lnTo>
                  <a:lnTo>
                    <a:pt x="16505" y="6306"/>
                  </a:lnTo>
                  <a:lnTo>
                    <a:pt x="13983" y="7668"/>
                  </a:lnTo>
                  <a:lnTo>
                    <a:pt x="12301" y="9567"/>
                  </a:lnTo>
                  <a:lnTo>
                    <a:pt x="11181" y="11826"/>
                  </a:lnTo>
                  <a:lnTo>
                    <a:pt x="9440" y="14324"/>
                  </a:lnTo>
                  <a:lnTo>
                    <a:pt x="7287" y="16982"/>
                  </a:lnTo>
                  <a:lnTo>
                    <a:pt x="4858" y="19746"/>
                  </a:lnTo>
                  <a:lnTo>
                    <a:pt x="4232" y="22581"/>
                  </a:lnTo>
                  <a:lnTo>
                    <a:pt x="4808" y="25463"/>
                  </a:lnTo>
                  <a:lnTo>
                    <a:pt x="8939" y="3420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50"/>
            <p:cNvSpPr/>
            <p:nvPr/>
          </p:nvSpPr>
          <p:spPr bwMode="auto">
            <a:xfrm>
              <a:off x="3785515" y="2321719"/>
              <a:ext cx="26707" cy="156224"/>
            </a:xfrm>
            <a:custGeom>
              <a:avLst/>
              <a:gdLst/>
              <a:ahLst/>
              <a:cxnLst/>
              <a:rect l="0" t="0" r="0" b="0"/>
              <a:pathLst>
                <a:path w="26707" h="156224">
                  <a:moveTo>
                    <a:pt x="17768" y="0"/>
                  </a:moveTo>
                  <a:lnTo>
                    <a:pt x="17768" y="4740"/>
                  </a:lnTo>
                  <a:lnTo>
                    <a:pt x="16775" y="7129"/>
                  </a:lnTo>
                  <a:lnTo>
                    <a:pt x="15119" y="9713"/>
                  </a:lnTo>
                  <a:lnTo>
                    <a:pt x="13023" y="12428"/>
                  </a:lnTo>
                  <a:lnTo>
                    <a:pt x="11625" y="16223"/>
                  </a:lnTo>
                  <a:lnTo>
                    <a:pt x="10693" y="20737"/>
                  </a:lnTo>
                  <a:lnTo>
                    <a:pt x="10072" y="25731"/>
                  </a:lnTo>
                  <a:lnTo>
                    <a:pt x="9658" y="32037"/>
                  </a:lnTo>
                  <a:lnTo>
                    <a:pt x="9381" y="39217"/>
                  </a:lnTo>
                  <a:lnTo>
                    <a:pt x="8993" y="63544"/>
                  </a:lnTo>
                  <a:lnTo>
                    <a:pt x="8938" y="72128"/>
                  </a:lnTo>
                  <a:lnTo>
                    <a:pt x="7909" y="80828"/>
                  </a:lnTo>
                  <a:lnTo>
                    <a:pt x="6229" y="89604"/>
                  </a:lnTo>
                  <a:lnTo>
                    <a:pt x="4116" y="98431"/>
                  </a:lnTo>
                  <a:lnTo>
                    <a:pt x="2708" y="106300"/>
                  </a:lnTo>
                  <a:lnTo>
                    <a:pt x="1769" y="113531"/>
                  </a:lnTo>
                  <a:lnTo>
                    <a:pt x="1143" y="120336"/>
                  </a:lnTo>
                  <a:lnTo>
                    <a:pt x="725" y="126856"/>
                  </a:lnTo>
                  <a:lnTo>
                    <a:pt x="0" y="148127"/>
                  </a:lnTo>
                  <a:lnTo>
                    <a:pt x="957" y="150345"/>
                  </a:lnTo>
                  <a:lnTo>
                    <a:pt x="2588" y="152816"/>
                  </a:lnTo>
                  <a:lnTo>
                    <a:pt x="4668" y="155455"/>
                  </a:lnTo>
                  <a:lnTo>
                    <a:pt x="6055" y="156223"/>
                  </a:lnTo>
                  <a:lnTo>
                    <a:pt x="6980" y="155742"/>
                  </a:lnTo>
                  <a:lnTo>
                    <a:pt x="7596" y="154430"/>
                  </a:lnTo>
                  <a:lnTo>
                    <a:pt x="9001" y="152562"/>
                  </a:lnTo>
                  <a:lnTo>
                    <a:pt x="10930" y="150325"/>
                  </a:lnTo>
                  <a:lnTo>
                    <a:pt x="13209" y="147842"/>
                  </a:lnTo>
                  <a:lnTo>
                    <a:pt x="18390" y="142437"/>
                  </a:lnTo>
                  <a:lnTo>
                    <a:pt x="26706" y="13394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51"/>
            <p:cNvSpPr/>
            <p:nvPr/>
          </p:nvSpPr>
          <p:spPr bwMode="auto">
            <a:xfrm>
              <a:off x="3777819" y="2312789"/>
              <a:ext cx="123147" cy="178516"/>
            </a:xfrm>
            <a:custGeom>
              <a:avLst/>
              <a:gdLst/>
              <a:ahLst/>
              <a:cxnLst/>
              <a:rect l="0" t="0" r="0" b="0"/>
              <a:pathLst>
                <a:path w="123147" h="178516">
                  <a:moveTo>
                    <a:pt x="16525" y="0"/>
                  </a:moveTo>
                  <a:lnTo>
                    <a:pt x="0" y="0"/>
                  </a:lnTo>
                  <a:lnTo>
                    <a:pt x="58410" y="0"/>
                  </a:lnTo>
                  <a:lnTo>
                    <a:pt x="64312" y="992"/>
                  </a:lnTo>
                  <a:lnTo>
                    <a:pt x="70233" y="2646"/>
                  </a:lnTo>
                  <a:lnTo>
                    <a:pt x="76167" y="4740"/>
                  </a:lnTo>
                  <a:lnTo>
                    <a:pt x="81115" y="7129"/>
                  </a:lnTo>
                  <a:lnTo>
                    <a:pt x="85408" y="9713"/>
                  </a:lnTo>
                  <a:lnTo>
                    <a:pt x="89262" y="12429"/>
                  </a:lnTo>
                  <a:lnTo>
                    <a:pt x="91832" y="15231"/>
                  </a:lnTo>
                  <a:lnTo>
                    <a:pt x="93546" y="18091"/>
                  </a:lnTo>
                  <a:lnTo>
                    <a:pt x="94688" y="20991"/>
                  </a:lnTo>
                  <a:lnTo>
                    <a:pt x="94456" y="23916"/>
                  </a:lnTo>
                  <a:lnTo>
                    <a:pt x="93308" y="26858"/>
                  </a:lnTo>
                  <a:lnTo>
                    <a:pt x="91550" y="29811"/>
                  </a:lnTo>
                  <a:lnTo>
                    <a:pt x="89385" y="32773"/>
                  </a:lnTo>
                  <a:lnTo>
                    <a:pt x="86948" y="35739"/>
                  </a:lnTo>
                  <a:lnTo>
                    <a:pt x="84330" y="38709"/>
                  </a:lnTo>
                  <a:lnTo>
                    <a:pt x="81592" y="41681"/>
                  </a:lnTo>
                  <a:lnTo>
                    <a:pt x="75901" y="47629"/>
                  </a:lnTo>
                  <a:lnTo>
                    <a:pt x="54039" y="69674"/>
                  </a:lnTo>
                  <a:lnTo>
                    <a:pt x="54446" y="70261"/>
                  </a:lnTo>
                  <a:lnTo>
                    <a:pt x="55710" y="70654"/>
                  </a:lnTo>
                  <a:lnTo>
                    <a:pt x="57546" y="70915"/>
                  </a:lnTo>
                  <a:lnTo>
                    <a:pt x="59763" y="72081"/>
                  </a:lnTo>
                  <a:lnTo>
                    <a:pt x="62234" y="73851"/>
                  </a:lnTo>
                  <a:lnTo>
                    <a:pt x="64875" y="76023"/>
                  </a:lnTo>
                  <a:lnTo>
                    <a:pt x="68622" y="77471"/>
                  </a:lnTo>
                  <a:lnTo>
                    <a:pt x="73106" y="78437"/>
                  </a:lnTo>
                  <a:lnTo>
                    <a:pt x="78082" y="79080"/>
                  </a:lnTo>
                  <a:lnTo>
                    <a:pt x="82392" y="80501"/>
                  </a:lnTo>
                  <a:lnTo>
                    <a:pt x="86259" y="82441"/>
                  </a:lnTo>
                  <a:lnTo>
                    <a:pt x="89830" y="84726"/>
                  </a:lnTo>
                  <a:lnTo>
                    <a:pt x="94197" y="87242"/>
                  </a:lnTo>
                  <a:lnTo>
                    <a:pt x="104346" y="92683"/>
                  </a:lnTo>
                  <a:lnTo>
                    <a:pt x="108840" y="94531"/>
                  </a:lnTo>
                  <a:lnTo>
                    <a:pt x="112830" y="95763"/>
                  </a:lnTo>
                  <a:lnTo>
                    <a:pt x="116482" y="96584"/>
                  </a:lnTo>
                  <a:lnTo>
                    <a:pt x="118918" y="99116"/>
                  </a:lnTo>
                  <a:lnTo>
                    <a:pt x="120541" y="102788"/>
                  </a:lnTo>
                  <a:lnTo>
                    <a:pt x="121623" y="107221"/>
                  </a:lnTo>
                  <a:lnTo>
                    <a:pt x="122345" y="111168"/>
                  </a:lnTo>
                  <a:lnTo>
                    <a:pt x="122826" y="114792"/>
                  </a:lnTo>
                  <a:lnTo>
                    <a:pt x="123146" y="118200"/>
                  </a:lnTo>
                  <a:lnTo>
                    <a:pt x="122367" y="122456"/>
                  </a:lnTo>
                  <a:lnTo>
                    <a:pt x="120854" y="127278"/>
                  </a:lnTo>
                  <a:lnTo>
                    <a:pt x="118852" y="132477"/>
                  </a:lnTo>
                  <a:lnTo>
                    <a:pt x="116525" y="136936"/>
                  </a:lnTo>
                  <a:lnTo>
                    <a:pt x="113980" y="140900"/>
                  </a:lnTo>
                  <a:lnTo>
                    <a:pt x="111290" y="144534"/>
                  </a:lnTo>
                  <a:lnTo>
                    <a:pt x="108504" y="147950"/>
                  </a:lnTo>
                  <a:lnTo>
                    <a:pt x="105653" y="151219"/>
                  </a:lnTo>
                  <a:lnTo>
                    <a:pt x="102759" y="154391"/>
                  </a:lnTo>
                  <a:lnTo>
                    <a:pt x="94247" y="163207"/>
                  </a:lnTo>
                  <a:lnTo>
                    <a:pt x="89197" y="168336"/>
                  </a:lnTo>
                  <a:lnTo>
                    <a:pt x="83843" y="171755"/>
                  </a:lnTo>
                  <a:lnTo>
                    <a:pt x="78288" y="174035"/>
                  </a:lnTo>
                  <a:lnTo>
                    <a:pt x="72598" y="175554"/>
                  </a:lnTo>
                  <a:lnTo>
                    <a:pt x="67811" y="176568"/>
                  </a:lnTo>
                  <a:lnTo>
                    <a:pt x="63627" y="177243"/>
                  </a:lnTo>
                  <a:lnTo>
                    <a:pt x="59844" y="177693"/>
                  </a:lnTo>
                  <a:lnTo>
                    <a:pt x="55336" y="177993"/>
                  </a:lnTo>
                  <a:lnTo>
                    <a:pt x="50345" y="178194"/>
                  </a:lnTo>
                  <a:lnTo>
                    <a:pt x="36478" y="178475"/>
                  </a:lnTo>
                  <a:lnTo>
                    <a:pt x="32806" y="178515"/>
                  </a:lnTo>
                  <a:lnTo>
                    <a:pt x="30359" y="177549"/>
                  </a:lnTo>
                  <a:lnTo>
                    <a:pt x="28727" y="175913"/>
                  </a:lnTo>
                  <a:lnTo>
                    <a:pt x="27639" y="173830"/>
                  </a:lnTo>
                  <a:lnTo>
                    <a:pt x="26914" y="170457"/>
                  </a:lnTo>
                  <a:lnTo>
                    <a:pt x="26431" y="166224"/>
                  </a:lnTo>
                  <a:lnTo>
                    <a:pt x="26108" y="161418"/>
                  </a:lnTo>
                  <a:lnTo>
                    <a:pt x="25750" y="153431"/>
                  </a:lnTo>
                  <a:lnTo>
                    <a:pt x="25464" y="14287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52"/>
            <p:cNvSpPr/>
            <p:nvPr/>
          </p:nvSpPr>
          <p:spPr bwMode="auto">
            <a:xfrm>
              <a:off x="3293784" y="2134195"/>
              <a:ext cx="741902" cy="507278"/>
            </a:xfrm>
            <a:custGeom>
              <a:avLst/>
              <a:gdLst/>
              <a:ahLst/>
              <a:cxnLst/>
              <a:rect l="0" t="0" r="0" b="0"/>
              <a:pathLst>
                <a:path w="741902" h="507278">
                  <a:moveTo>
                    <a:pt x="741901" y="0"/>
                  </a:moveTo>
                  <a:lnTo>
                    <a:pt x="737156" y="0"/>
                  </a:lnTo>
                  <a:lnTo>
                    <a:pt x="724715" y="4741"/>
                  </a:lnTo>
                  <a:lnTo>
                    <a:pt x="708448" y="17170"/>
                  </a:lnTo>
                  <a:lnTo>
                    <a:pt x="694259" y="30451"/>
                  </a:lnTo>
                  <a:lnTo>
                    <a:pt x="676034" y="46276"/>
                  </a:lnTo>
                  <a:lnTo>
                    <a:pt x="664222" y="54663"/>
                  </a:lnTo>
                  <a:lnTo>
                    <a:pt x="651381" y="63231"/>
                  </a:lnTo>
                  <a:lnTo>
                    <a:pt x="636862" y="73904"/>
                  </a:lnTo>
                  <a:lnTo>
                    <a:pt x="604838" y="98992"/>
                  </a:lnTo>
                  <a:lnTo>
                    <a:pt x="553307" y="141008"/>
                  </a:lnTo>
                  <a:lnTo>
                    <a:pt x="534732" y="155521"/>
                  </a:lnTo>
                  <a:lnTo>
                    <a:pt x="495553" y="184876"/>
                  </a:lnTo>
                  <a:lnTo>
                    <a:pt x="474379" y="199649"/>
                  </a:lnTo>
                  <a:lnTo>
                    <a:pt x="429665" y="229293"/>
                  </a:lnTo>
                  <a:lnTo>
                    <a:pt x="337212" y="288746"/>
                  </a:lnTo>
                  <a:lnTo>
                    <a:pt x="293552" y="318501"/>
                  </a:lnTo>
                  <a:lnTo>
                    <a:pt x="272175" y="332389"/>
                  </a:lnTo>
                  <a:lnTo>
                    <a:pt x="190564" y="383194"/>
                  </a:lnTo>
                  <a:lnTo>
                    <a:pt x="154217" y="406449"/>
                  </a:lnTo>
                  <a:lnTo>
                    <a:pt x="121511" y="426707"/>
                  </a:lnTo>
                  <a:lnTo>
                    <a:pt x="106830" y="436276"/>
                  </a:lnTo>
                  <a:lnTo>
                    <a:pt x="93070" y="445632"/>
                  </a:lnTo>
                  <a:lnTo>
                    <a:pt x="57372" y="470375"/>
                  </a:lnTo>
                  <a:lnTo>
                    <a:pt x="38410" y="481907"/>
                  </a:lnTo>
                  <a:lnTo>
                    <a:pt x="17561" y="489392"/>
                  </a:lnTo>
                  <a:lnTo>
                    <a:pt x="8467" y="494659"/>
                  </a:lnTo>
                  <a:lnTo>
                    <a:pt x="5644" y="497452"/>
                  </a:lnTo>
                  <a:lnTo>
                    <a:pt x="3763" y="500307"/>
                  </a:lnTo>
                  <a:lnTo>
                    <a:pt x="744" y="507277"/>
                  </a:lnTo>
                  <a:lnTo>
                    <a:pt x="496" y="506856"/>
                  </a:lnTo>
                  <a:lnTo>
                    <a:pt x="20" y="492697"/>
                  </a:lnTo>
                  <a:lnTo>
                    <a:pt x="0" y="47327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53"/>
            <p:cNvSpPr/>
            <p:nvPr/>
          </p:nvSpPr>
          <p:spPr bwMode="auto">
            <a:xfrm>
              <a:off x="3329538" y="2152054"/>
              <a:ext cx="652517" cy="371158"/>
            </a:xfrm>
            <a:custGeom>
              <a:avLst/>
              <a:gdLst/>
              <a:ahLst/>
              <a:cxnLst/>
              <a:rect l="0" t="0" r="0" b="0"/>
              <a:pathLst>
                <a:path w="652517" h="371158">
                  <a:moveTo>
                    <a:pt x="0" y="0"/>
                  </a:moveTo>
                  <a:lnTo>
                    <a:pt x="0" y="4741"/>
                  </a:lnTo>
                  <a:lnTo>
                    <a:pt x="1987" y="7130"/>
                  </a:lnTo>
                  <a:lnTo>
                    <a:pt x="9491" y="12429"/>
                  </a:lnTo>
                  <a:lnTo>
                    <a:pt x="29628" y="20991"/>
                  </a:lnTo>
                  <a:lnTo>
                    <a:pt x="48592" y="32150"/>
                  </a:lnTo>
                  <a:lnTo>
                    <a:pt x="59211" y="39293"/>
                  </a:lnTo>
                  <a:lnTo>
                    <a:pt x="84251" y="55167"/>
                  </a:lnTo>
                  <a:lnTo>
                    <a:pt x="97881" y="63567"/>
                  </a:lnTo>
                  <a:lnTo>
                    <a:pt x="150279" y="94352"/>
                  </a:lnTo>
                  <a:lnTo>
                    <a:pt x="209836" y="128608"/>
                  </a:lnTo>
                  <a:lnTo>
                    <a:pt x="253493" y="152079"/>
                  </a:lnTo>
                  <a:lnTo>
                    <a:pt x="298387" y="175739"/>
                  </a:lnTo>
                  <a:lnTo>
                    <a:pt x="383856" y="223267"/>
                  </a:lnTo>
                  <a:lnTo>
                    <a:pt x="404881" y="235165"/>
                  </a:lnTo>
                  <a:lnTo>
                    <a:pt x="444132" y="256323"/>
                  </a:lnTo>
                  <a:lnTo>
                    <a:pt x="462941" y="266132"/>
                  </a:lnTo>
                  <a:lnTo>
                    <a:pt x="480447" y="274656"/>
                  </a:lnTo>
                  <a:lnTo>
                    <a:pt x="497083" y="282323"/>
                  </a:lnTo>
                  <a:lnTo>
                    <a:pt x="513140" y="289419"/>
                  </a:lnTo>
                  <a:lnTo>
                    <a:pt x="526824" y="296134"/>
                  </a:lnTo>
                  <a:lnTo>
                    <a:pt x="538926" y="302594"/>
                  </a:lnTo>
                  <a:lnTo>
                    <a:pt x="549973" y="308886"/>
                  </a:lnTo>
                  <a:lnTo>
                    <a:pt x="560318" y="315065"/>
                  </a:lnTo>
                  <a:lnTo>
                    <a:pt x="579757" y="327222"/>
                  </a:lnTo>
                  <a:lnTo>
                    <a:pt x="593033" y="336594"/>
                  </a:lnTo>
                  <a:lnTo>
                    <a:pt x="608738" y="347448"/>
                  </a:lnTo>
                  <a:lnTo>
                    <a:pt x="614392" y="350695"/>
                  </a:lnTo>
                  <a:lnTo>
                    <a:pt x="618161" y="353852"/>
                  </a:lnTo>
                  <a:lnTo>
                    <a:pt x="620674" y="356948"/>
                  </a:lnTo>
                  <a:lnTo>
                    <a:pt x="622349" y="360004"/>
                  </a:lnTo>
                  <a:lnTo>
                    <a:pt x="624460" y="362042"/>
                  </a:lnTo>
                  <a:lnTo>
                    <a:pt x="626860" y="363401"/>
                  </a:lnTo>
                  <a:lnTo>
                    <a:pt x="633102" y="365581"/>
                  </a:lnTo>
                  <a:lnTo>
                    <a:pt x="638929" y="370699"/>
                  </a:lnTo>
                  <a:lnTo>
                    <a:pt x="641472" y="371157"/>
                  </a:lnTo>
                  <a:lnTo>
                    <a:pt x="644160" y="370469"/>
                  </a:lnTo>
                  <a:lnTo>
                    <a:pt x="650866" y="366977"/>
                  </a:lnTo>
                  <a:lnTo>
                    <a:pt x="651416" y="365699"/>
                  </a:lnTo>
                  <a:lnTo>
                    <a:pt x="652516" y="35718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54"/>
            <p:cNvSpPr/>
            <p:nvPr/>
          </p:nvSpPr>
          <p:spPr bwMode="auto">
            <a:xfrm>
              <a:off x="1184281" y="3223617"/>
              <a:ext cx="1787716" cy="53579"/>
            </a:xfrm>
            <a:custGeom>
              <a:avLst/>
              <a:gdLst/>
              <a:ahLst/>
              <a:cxnLst/>
              <a:rect l="0" t="0" r="0" b="0"/>
              <a:pathLst>
                <a:path w="1787716" h="53579">
                  <a:moveTo>
                    <a:pt x="0" y="17860"/>
                  </a:moveTo>
                  <a:lnTo>
                    <a:pt x="497581" y="17860"/>
                  </a:lnTo>
                  <a:lnTo>
                    <a:pt x="502546" y="16867"/>
                  </a:lnTo>
                  <a:lnTo>
                    <a:pt x="506850" y="15214"/>
                  </a:lnTo>
                  <a:lnTo>
                    <a:pt x="510713" y="13119"/>
                  </a:lnTo>
                  <a:lnTo>
                    <a:pt x="515274" y="11723"/>
                  </a:lnTo>
                  <a:lnTo>
                    <a:pt x="525639" y="10171"/>
                  </a:lnTo>
                  <a:lnTo>
                    <a:pt x="575898" y="8951"/>
                  </a:lnTo>
                  <a:lnTo>
                    <a:pt x="805426" y="8930"/>
                  </a:lnTo>
                  <a:lnTo>
                    <a:pt x="811067" y="9922"/>
                  </a:lnTo>
                  <a:lnTo>
                    <a:pt x="817807" y="11576"/>
                  </a:lnTo>
                  <a:lnTo>
                    <a:pt x="825280" y="13671"/>
                  </a:lnTo>
                  <a:lnTo>
                    <a:pt x="832248" y="15067"/>
                  </a:lnTo>
                  <a:lnTo>
                    <a:pt x="845288" y="16618"/>
                  </a:lnTo>
                  <a:lnTo>
                    <a:pt x="899793" y="17827"/>
                  </a:lnTo>
                  <a:lnTo>
                    <a:pt x="905760" y="18830"/>
                  </a:lnTo>
                  <a:lnTo>
                    <a:pt x="911724" y="20491"/>
                  </a:lnTo>
                  <a:lnTo>
                    <a:pt x="917687" y="22590"/>
                  </a:lnTo>
                  <a:lnTo>
                    <a:pt x="923648" y="23990"/>
                  </a:lnTo>
                  <a:lnTo>
                    <a:pt x="935568" y="25545"/>
                  </a:lnTo>
                  <a:lnTo>
                    <a:pt x="941528" y="26952"/>
                  </a:lnTo>
                  <a:lnTo>
                    <a:pt x="947488" y="28882"/>
                  </a:lnTo>
                  <a:lnTo>
                    <a:pt x="953447" y="31161"/>
                  </a:lnTo>
                  <a:lnTo>
                    <a:pt x="960400" y="32680"/>
                  </a:lnTo>
                  <a:lnTo>
                    <a:pt x="968014" y="33693"/>
                  </a:lnTo>
                  <a:lnTo>
                    <a:pt x="996898" y="35319"/>
                  </a:lnTo>
                  <a:lnTo>
                    <a:pt x="1051740" y="35709"/>
                  </a:lnTo>
                  <a:lnTo>
                    <a:pt x="1056717" y="36705"/>
                  </a:lnTo>
                  <a:lnTo>
                    <a:pt x="1061027" y="38360"/>
                  </a:lnTo>
                  <a:lnTo>
                    <a:pt x="1064895" y="40456"/>
                  </a:lnTo>
                  <a:lnTo>
                    <a:pt x="1069459" y="41854"/>
                  </a:lnTo>
                  <a:lnTo>
                    <a:pt x="1079828" y="43406"/>
                  </a:lnTo>
                  <a:lnTo>
                    <a:pt x="1132057" y="44627"/>
                  </a:lnTo>
                  <a:lnTo>
                    <a:pt x="1415162" y="44649"/>
                  </a:lnTo>
                  <a:lnTo>
                    <a:pt x="1419172" y="45641"/>
                  </a:lnTo>
                  <a:lnTo>
                    <a:pt x="1423832" y="47295"/>
                  </a:lnTo>
                  <a:lnTo>
                    <a:pt x="1428924" y="49389"/>
                  </a:lnTo>
                  <a:lnTo>
                    <a:pt x="1433313" y="50785"/>
                  </a:lnTo>
                  <a:lnTo>
                    <a:pt x="1440838" y="52337"/>
                  </a:lnTo>
                  <a:lnTo>
                    <a:pt x="1495686" y="53576"/>
                  </a:lnTo>
                  <a:lnTo>
                    <a:pt x="1540046" y="53578"/>
                  </a:lnTo>
                  <a:lnTo>
                    <a:pt x="1543148" y="52586"/>
                  </a:lnTo>
                  <a:lnTo>
                    <a:pt x="1546210" y="50932"/>
                  </a:lnTo>
                  <a:lnTo>
                    <a:pt x="1549244" y="48838"/>
                  </a:lnTo>
                  <a:lnTo>
                    <a:pt x="1553253" y="47441"/>
                  </a:lnTo>
                  <a:lnTo>
                    <a:pt x="1563004" y="45890"/>
                  </a:lnTo>
                  <a:lnTo>
                    <a:pt x="1617315" y="44653"/>
                  </a:lnTo>
                  <a:lnTo>
                    <a:pt x="1643451" y="44649"/>
                  </a:lnTo>
                  <a:lnTo>
                    <a:pt x="1647839" y="43657"/>
                  </a:lnTo>
                  <a:lnTo>
                    <a:pt x="1651758" y="42003"/>
                  </a:lnTo>
                  <a:lnTo>
                    <a:pt x="1655363" y="39908"/>
                  </a:lnTo>
                  <a:lnTo>
                    <a:pt x="1658760" y="38512"/>
                  </a:lnTo>
                  <a:lnTo>
                    <a:pt x="1665183" y="36960"/>
                  </a:lnTo>
                  <a:lnTo>
                    <a:pt x="1696560" y="35729"/>
                  </a:lnTo>
                  <a:lnTo>
                    <a:pt x="1698143" y="34733"/>
                  </a:lnTo>
                  <a:lnTo>
                    <a:pt x="1700192" y="33078"/>
                  </a:lnTo>
                  <a:lnTo>
                    <a:pt x="1705870" y="28031"/>
                  </a:lnTo>
                  <a:lnTo>
                    <a:pt x="1711598" y="22417"/>
                  </a:lnTo>
                  <a:lnTo>
                    <a:pt x="1714127" y="20898"/>
                  </a:lnTo>
                  <a:lnTo>
                    <a:pt x="1716807" y="19885"/>
                  </a:lnTo>
                  <a:lnTo>
                    <a:pt x="1723498" y="18260"/>
                  </a:lnTo>
                  <a:lnTo>
                    <a:pt x="1729402" y="17978"/>
                  </a:lnTo>
                  <a:lnTo>
                    <a:pt x="1731956" y="16946"/>
                  </a:lnTo>
                  <a:lnTo>
                    <a:pt x="1734651" y="15266"/>
                  </a:lnTo>
                  <a:lnTo>
                    <a:pt x="1741368" y="10182"/>
                  </a:lnTo>
                  <a:lnTo>
                    <a:pt x="1744936" y="9486"/>
                  </a:lnTo>
                  <a:lnTo>
                    <a:pt x="1759534" y="8940"/>
                  </a:lnTo>
                  <a:lnTo>
                    <a:pt x="1760983" y="7944"/>
                  </a:lnTo>
                  <a:lnTo>
                    <a:pt x="1762941" y="6289"/>
                  </a:lnTo>
                  <a:lnTo>
                    <a:pt x="1768475" y="1243"/>
                  </a:lnTo>
                  <a:lnTo>
                    <a:pt x="1771881" y="552"/>
                  </a:lnTo>
                  <a:lnTo>
                    <a:pt x="1787715" y="0"/>
                  </a:lnTo>
                  <a:lnTo>
                    <a:pt x="175196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55"/>
            <p:cNvSpPr/>
            <p:nvPr/>
          </p:nvSpPr>
          <p:spPr bwMode="auto">
            <a:xfrm>
              <a:off x="4652447" y="5393532"/>
              <a:ext cx="303912" cy="348258"/>
            </a:xfrm>
            <a:custGeom>
              <a:avLst/>
              <a:gdLst/>
              <a:ahLst/>
              <a:cxnLst/>
              <a:rect l="0" t="0" r="0" b="0"/>
              <a:pathLst>
                <a:path w="303912" h="348258">
                  <a:moveTo>
                    <a:pt x="0" y="348257"/>
                  </a:moveTo>
                  <a:lnTo>
                    <a:pt x="0" y="317130"/>
                  </a:lnTo>
                  <a:lnTo>
                    <a:pt x="993" y="315600"/>
                  </a:lnTo>
                  <a:lnTo>
                    <a:pt x="2648" y="314580"/>
                  </a:lnTo>
                  <a:lnTo>
                    <a:pt x="4745" y="313899"/>
                  </a:lnTo>
                  <a:lnTo>
                    <a:pt x="6143" y="312453"/>
                  </a:lnTo>
                  <a:lnTo>
                    <a:pt x="7075" y="310497"/>
                  </a:lnTo>
                  <a:lnTo>
                    <a:pt x="8110" y="305678"/>
                  </a:lnTo>
                  <a:lnTo>
                    <a:pt x="8570" y="300229"/>
                  </a:lnTo>
                  <a:lnTo>
                    <a:pt x="9686" y="298379"/>
                  </a:lnTo>
                  <a:lnTo>
                    <a:pt x="11424" y="297146"/>
                  </a:lnTo>
                  <a:lnTo>
                    <a:pt x="13575" y="296323"/>
                  </a:lnTo>
                  <a:lnTo>
                    <a:pt x="15009" y="294783"/>
                  </a:lnTo>
                  <a:lnTo>
                    <a:pt x="15965" y="292764"/>
                  </a:lnTo>
                  <a:lnTo>
                    <a:pt x="17027" y="287875"/>
                  </a:lnTo>
                  <a:lnTo>
                    <a:pt x="17765" y="278471"/>
                  </a:lnTo>
                  <a:lnTo>
                    <a:pt x="23998" y="270017"/>
                  </a:lnTo>
                  <a:lnTo>
                    <a:pt x="25564" y="264536"/>
                  </a:lnTo>
                  <a:lnTo>
                    <a:pt x="26974" y="262677"/>
                  </a:lnTo>
                  <a:lnTo>
                    <a:pt x="28908" y="261438"/>
                  </a:lnTo>
                  <a:lnTo>
                    <a:pt x="31190" y="260612"/>
                  </a:lnTo>
                  <a:lnTo>
                    <a:pt x="32712" y="259069"/>
                  </a:lnTo>
                  <a:lnTo>
                    <a:pt x="33726" y="257048"/>
                  </a:lnTo>
                  <a:lnTo>
                    <a:pt x="34402" y="254709"/>
                  </a:lnTo>
                  <a:lnTo>
                    <a:pt x="37802" y="249464"/>
                  </a:lnTo>
                  <a:lnTo>
                    <a:pt x="40099" y="246676"/>
                  </a:lnTo>
                  <a:lnTo>
                    <a:pt x="41630" y="243826"/>
                  </a:lnTo>
                  <a:lnTo>
                    <a:pt x="43331" y="238013"/>
                  </a:lnTo>
                  <a:lnTo>
                    <a:pt x="44778" y="236066"/>
                  </a:lnTo>
                  <a:lnTo>
                    <a:pt x="46737" y="234768"/>
                  </a:lnTo>
                  <a:lnTo>
                    <a:pt x="49035" y="233902"/>
                  </a:lnTo>
                  <a:lnTo>
                    <a:pt x="50567" y="232334"/>
                  </a:lnTo>
                  <a:lnTo>
                    <a:pt x="51588" y="230294"/>
                  </a:lnTo>
                  <a:lnTo>
                    <a:pt x="52269" y="227944"/>
                  </a:lnTo>
                  <a:lnTo>
                    <a:pt x="55675" y="222686"/>
                  </a:lnTo>
                  <a:lnTo>
                    <a:pt x="61208" y="215966"/>
                  </a:lnTo>
                  <a:lnTo>
                    <a:pt x="61965" y="212401"/>
                  </a:lnTo>
                  <a:lnTo>
                    <a:pt x="62166" y="210061"/>
                  </a:lnTo>
                  <a:lnTo>
                    <a:pt x="63294" y="208502"/>
                  </a:lnTo>
                  <a:lnTo>
                    <a:pt x="65039" y="207462"/>
                  </a:lnTo>
                  <a:lnTo>
                    <a:pt x="67196" y="206769"/>
                  </a:lnTo>
                  <a:lnTo>
                    <a:pt x="68634" y="205315"/>
                  </a:lnTo>
                  <a:lnTo>
                    <a:pt x="69592" y="203352"/>
                  </a:lnTo>
                  <a:lnTo>
                    <a:pt x="70231" y="201053"/>
                  </a:lnTo>
                  <a:lnTo>
                    <a:pt x="73589" y="195851"/>
                  </a:lnTo>
                  <a:lnTo>
                    <a:pt x="75875" y="193075"/>
                  </a:lnTo>
                  <a:lnTo>
                    <a:pt x="77399" y="190232"/>
                  </a:lnTo>
                  <a:lnTo>
                    <a:pt x="79093" y="184428"/>
                  </a:lnTo>
                  <a:lnTo>
                    <a:pt x="80537" y="182483"/>
                  </a:lnTo>
                  <a:lnTo>
                    <a:pt x="82493" y="181186"/>
                  </a:lnTo>
                  <a:lnTo>
                    <a:pt x="84791" y="180322"/>
                  </a:lnTo>
                  <a:lnTo>
                    <a:pt x="92769" y="174365"/>
                  </a:lnTo>
                  <a:lnTo>
                    <a:pt x="94621" y="171805"/>
                  </a:lnTo>
                  <a:lnTo>
                    <a:pt x="98220" y="163463"/>
                  </a:lnTo>
                  <a:lnTo>
                    <a:pt x="102582" y="157647"/>
                  </a:lnTo>
                  <a:lnTo>
                    <a:pt x="105135" y="155699"/>
                  </a:lnTo>
                  <a:lnTo>
                    <a:pt x="107831" y="154401"/>
                  </a:lnTo>
                  <a:lnTo>
                    <a:pt x="110621" y="153536"/>
                  </a:lnTo>
                  <a:lnTo>
                    <a:pt x="112481" y="151966"/>
                  </a:lnTo>
                  <a:lnTo>
                    <a:pt x="113721" y="149928"/>
                  </a:lnTo>
                  <a:lnTo>
                    <a:pt x="114548" y="147577"/>
                  </a:lnTo>
                  <a:lnTo>
                    <a:pt x="118115" y="142318"/>
                  </a:lnTo>
                  <a:lnTo>
                    <a:pt x="120457" y="139527"/>
                  </a:lnTo>
                  <a:lnTo>
                    <a:pt x="123011" y="137666"/>
                  </a:lnTo>
                  <a:lnTo>
                    <a:pt x="128498" y="135599"/>
                  </a:lnTo>
                  <a:lnTo>
                    <a:pt x="130358" y="134055"/>
                  </a:lnTo>
                  <a:lnTo>
                    <a:pt x="131598" y="132034"/>
                  </a:lnTo>
                  <a:lnTo>
                    <a:pt x="132425" y="129694"/>
                  </a:lnTo>
                  <a:lnTo>
                    <a:pt x="135993" y="124449"/>
                  </a:lnTo>
                  <a:lnTo>
                    <a:pt x="138334" y="121661"/>
                  </a:lnTo>
                  <a:lnTo>
                    <a:pt x="140888" y="119803"/>
                  </a:lnTo>
                  <a:lnTo>
                    <a:pt x="146374" y="117737"/>
                  </a:lnTo>
                  <a:lnTo>
                    <a:pt x="148235" y="116194"/>
                  </a:lnTo>
                  <a:lnTo>
                    <a:pt x="149475" y="114173"/>
                  </a:lnTo>
                  <a:lnTo>
                    <a:pt x="150302" y="111834"/>
                  </a:lnTo>
                  <a:lnTo>
                    <a:pt x="151847" y="110275"/>
                  </a:lnTo>
                  <a:lnTo>
                    <a:pt x="153870" y="109235"/>
                  </a:lnTo>
                  <a:lnTo>
                    <a:pt x="156211" y="108542"/>
                  </a:lnTo>
                  <a:lnTo>
                    <a:pt x="157772" y="107088"/>
                  </a:lnTo>
                  <a:lnTo>
                    <a:pt x="158813" y="105126"/>
                  </a:lnTo>
                  <a:lnTo>
                    <a:pt x="159507" y="102826"/>
                  </a:lnTo>
                  <a:lnTo>
                    <a:pt x="160963" y="101292"/>
                  </a:lnTo>
                  <a:lnTo>
                    <a:pt x="162926" y="100270"/>
                  </a:lnTo>
                  <a:lnTo>
                    <a:pt x="165228" y="99589"/>
                  </a:lnTo>
                  <a:lnTo>
                    <a:pt x="166763" y="98142"/>
                  </a:lnTo>
                  <a:lnTo>
                    <a:pt x="167787" y="96186"/>
                  </a:lnTo>
                  <a:lnTo>
                    <a:pt x="169429" y="90657"/>
                  </a:lnTo>
                  <a:lnTo>
                    <a:pt x="177493" y="81728"/>
                  </a:lnTo>
                  <a:lnTo>
                    <a:pt x="178203" y="78325"/>
                  </a:lnTo>
                  <a:lnTo>
                    <a:pt x="178393" y="76029"/>
                  </a:lnTo>
                  <a:lnTo>
                    <a:pt x="179513" y="74498"/>
                  </a:lnTo>
                  <a:lnTo>
                    <a:pt x="181251" y="73478"/>
                  </a:lnTo>
                  <a:lnTo>
                    <a:pt x="183404" y="72798"/>
                  </a:lnTo>
                  <a:lnTo>
                    <a:pt x="188445" y="69396"/>
                  </a:lnTo>
                  <a:lnTo>
                    <a:pt x="195028" y="63868"/>
                  </a:lnTo>
                  <a:lnTo>
                    <a:pt x="198576" y="63112"/>
                  </a:lnTo>
                  <a:lnTo>
                    <a:pt x="200913" y="62911"/>
                  </a:lnTo>
                  <a:lnTo>
                    <a:pt x="202471" y="61784"/>
                  </a:lnTo>
                  <a:lnTo>
                    <a:pt x="203510" y="60041"/>
                  </a:lnTo>
                  <a:lnTo>
                    <a:pt x="204202" y="57886"/>
                  </a:lnTo>
                  <a:lnTo>
                    <a:pt x="205657" y="56450"/>
                  </a:lnTo>
                  <a:lnTo>
                    <a:pt x="207620" y="55493"/>
                  </a:lnTo>
                  <a:lnTo>
                    <a:pt x="209922" y="54854"/>
                  </a:lnTo>
                  <a:lnTo>
                    <a:pt x="211456" y="53437"/>
                  </a:lnTo>
                  <a:lnTo>
                    <a:pt x="212480" y="51499"/>
                  </a:lnTo>
                  <a:lnTo>
                    <a:pt x="213162" y="49216"/>
                  </a:lnTo>
                  <a:lnTo>
                    <a:pt x="214610" y="47693"/>
                  </a:lnTo>
                  <a:lnTo>
                    <a:pt x="216568" y="46678"/>
                  </a:lnTo>
                  <a:lnTo>
                    <a:pt x="222102" y="45048"/>
                  </a:lnTo>
                  <a:lnTo>
                    <a:pt x="227806" y="44767"/>
                  </a:lnTo>
                  <a:lnTo>
                    <a:pt x="229338" y="43735"/>
                  </a:lnTo>
                  <a:lnTo>
                    <a:pt x="230360" y="42055"/>
                  </a:lnTo>
                  <a:lnTo>
                    <a:pt x="231041" y="39943"/>
                  </a:lnTo>
                  <a:lnTo>
                    <a:pt x="232488" y="38534"/>
                  </a:lnTo>
                  <a:lnTo>
                    <a:pt x="234446" y="37596"/>
                  </a:lnTo>
                  <a:lnTo>
                    <a:pt x="239979" y="36089"/>
                  </a:lnTo>
                  <a:lnTo>
                    <a:pt x="248209" y="29655"/>
                  </a:lnTo>
                  <a:lnTo>
                    <a:pt x="257573" y="27167"/>
                  </a:lnTo>
                  <a:lnTo>
                    <a:pt x="266770" y="19133"/>
                  </a:lnTo>
                  <a:lnTo>
                    <a:pt x="270189" y="18425"/>
                  </a:lnTo>
                  <a:lnTo>
                    <a:pt x="275731" y="17971"/>
                  </a:lnTo>
                  <a:lnTo>
                    <a:pt x="285126" y="9763"/>
                  </a:lnTo>
                  <a:lnTo>
                    <a:pt x="285631" y="9300"/>
                  </a:lnTo>
                  <a:lnTo>
                    <a:pt x="294594" y="8939"/>
                  </a:lnTo>
                  <a:lnTo>
                    <a:pt x="294972" y="31"/>
                  </a:lnTo>
                  <a:lnTo>
                    <a:pt x="303911" y="0"/>
                  </a:lnTo>
                  <a:lnTo>
                    <a:pt x="29497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56"/>
            <p:cNvSpPr/>
            <p:nvPr/>
          </p:nvSpPr>
          <p:spPr bwMode="auto">
            <a:xfrm>
              <a:off x="4902727" y="5357813"/>
              <a:ext cx="89354" cy="106775"/>
            </a:xfrm>
            <a:custGeom>
              <a:avLst/>
              <a:gdLst/>
              <a:ahLst/>
              <a:cxnLst/>
              <a:rect l="0" t="0" r="0" b="0"/>
              <a:pathLst>
                <a:path w="89354" h="106775">
                  <a:moveTo>
                    <a:pt x="0" y="8929"/>
                  </a:moveTo>
                  <a:lnTo>
                    <a:pt x="0" y="13669"/>
                  </a:lnTo>
                  <a:lnTo>
                    <a:pt x="993" y="16058"/>
                  </a:lnTo>
                  <a:lnTo>
                    <a:pt x="2648" y="18643"/>
                  </a:lnTo>
                  <a:lnTo>
                    <a:pt x="4745" y="21358"/>
                  </a:lnTo>
                  <a:lnTo>
                    <a:pt x="6143" y="24160"/>
                  </a:lnTo>
                  <a:lnTo>
                    <a:pt x="7075" y="27021"/>
                  </a:lnTo>
                  <a:lnTo>
                    <a:pt x="7697" y="29920"/>
                  </a:lnTo>
                  <a:lnTo>
                    <a:pt x="8110" y="32845"/>
                  </a:lnTo>
                  <a:lnTo>
                    <a:pt x="8386" y="35787"/>
                  </a:lnTo>
                  <a:lnTo>
                    <a:pt x="8570" y="38741"/>
                  </a:lnTo>
                  <a:lnTo>
                    <a:pt x="9686" y="41702"/>
                  </a:lnTo>
                  <a:lnTo>
                    <a:pt x="11423" y="44668"/>
                  </a:lnTo>
                  <a:lnTo>
                    <a:pt x="13575" y="47638"/>
                  </a:lnTo>
                  <a:lnTo>
                    <a:pt x="16002" y="50610"/>
                  </a:lnTo>
                  <a:lnTo>
                    <a:pt x="18613" y="53583"/>
                  </a:lnTo>
                  <a:lnTo>
                    <a:pt x="21348" y="56558"/>
                  </a:lnTo>
                  <a:lnTo>
                    <a:pt x="23170" y="59533"/>
                  </a:lnTo>
                  <a:lnTo>
                    <a:pt x="24385" y="62510"/>
                  </a:lnTo>
                  <a:lnTo>
                    <a:pt x="25195" y="65485"/>
                  </a:lnTo>
                  <a:lnTo>
                    <a:pt x="26728" y="68461"/>
                  </a:lnTo>
                  <a:lnTo>
                    <a:pt x="28744" y="71437"/>
                  </a:lnTo>
                  <a:lnTo>
                    <a:pt x="31080" y="74414"/>
                  </a:lnTo>
                  <a:lnTo>
                    <a:pt x="32639" y="77391"/>
                  </a:lnTo>
                  <a:lnTo>
                    <a:pt x="33678" y="80367"/>
                  </a:lnTo>
                  <a:lnTo>
                    <a:pt x="34370" y="83343"/>
                  </a:lnTo>
                  <a:lnTo>
                    <a:pt x="35824" y="86320"/>
                  </a:lnTo>
                  <a:lnTo>
                    <a:pt x="37787" y="89296"/>
                  </a:lnTo>
                  <a:lnTo>
                    <a:pt x="44288" y="97703"/>
                  </a:lnTo>
                  <a:lnTo>
                    <a:pt x="52779" y="106298"/>
                  </a:lnTo>
                  <a:lnTo>
                    <a:pt x="53253" y="106774"/>
                  </a:lnTo>
                  <a:lnTo>
                    <a:pt x="53464" y="104340"/>
                  </a:lnTo>
                  <a:lnTo>
                    <a:pt x="53598" y="99434"/>
                  </a:lnTo>
                  <a:lnTo>
                    <a:pt x="53631" y="60393"/>
                  </a:lnTo>
                  <a:lnTo>
                    <a:pt x="52638" y="57130"/>
                  </a:lnTo>
                  <a:lnTo>
                    <a:pt x="50983" y="53961"/>
                  </a:lnTo>
                  <a:lnTo>
                    <a:pt x="48887" y="50856"/>
                  </a:lnTo>
                  <a:lnTo>
                    <a:pt x="47488" y="47795"/>
                  </a:lnTo>
                  <a:lnTo>
                    <a:pt x="46556" y="44761"/>
                  </a:lnTo>
                  <a:lnTo>
                    <a:pt x="45935" y="41747"/>
                  </a:lnTo>
                  <a:lnTo>
                    <a:pt x="45521" y="38745"/>
                  </a:lnTo>
                  <a:lnTo>
                    <a:pt x="45245" y="35752"/>
                  </a:lnTo>
                  <a:lnTo>
                    <a:pt x="45061" y="32764"/>
                  </a:lnTo>
                  <a:lnTo>
                    <a:pt x="44857" y="26799"/>
                  </a:lnTo>
                  <a:lnTo>
                    <a:pt x="44802" y="23819"/>
                  </a:lnTo>
                  <a:lnTo>
                    <a:pt x="43773" y="21832"/>
                  </a:lnTo>
                  <a:lnTo>
                    <a:pt x="42093" y="20508"/>
                  </a:lnTo>
                  <a:lnTo>
                    <a:pt x="39980" y="19625"/>
                  </a:lnTo>
                  <a:lnTo>
                    <a:pt x="38572" y="18044"/>
                  </a:lnTo>
                  <a:lnTo>
                    <a:pt x="37632" y="15998"/>
                  </a:lnTo>
                  <a:lnTo>
                    <a:pt x="37006" y="13642"/>
                  </a:lnTo>
                  <a:lnTo>
                    <a:pt x="35596" y="12071"/>
                  </a:lnTo>
                  <a:lnTo>
                    <a:pt x="33662" y="11024"/>
                  </a:lnTo>
                  <a:lnTo>
                    <a:pt x="31380" y="10326"/>
                  </a:lnTo>
                  <a:lnTo>
                    <a:pt x="29858" y="8868"/>
                  </a:lnTo>
                  <a:lnTo>
                    <a:pt x="28844" y="6904"/>
                  </a:lnTo>
                  <a:lnTo>
                    <a:pt x="28168" y="4603"/>
                  </a:lnTo>
                  <a:lnTo>
                    <a:pt x="26724" y="3068"/>
                  </a:lnTo>
                  <a:lnTo>
                    <a:pt x="24768" y="2045"/>
                  </a:lnTo>
                  <a:lnTo>
                    <a:pt x="17930" y="15"/>
                  </a:lnTo>
                  <a:lnTo>
                    <a:pt x="17888" y="3"/>
                  </a:lnTo>
                  <a:lnTo>
                    <a:pt x="39148" y="0"/>
                  </a:lnTo>
                  <a:lnTo>
                    <a:pt x="41989" y="991"/>
                  </a:lnTo>
                  <a:lnTo>
                    <a:pt x="44878" y="2645"/>
                  </a:lnTo>
                  <a:lnTo>
                    <a:pt x="47795" y="4740"/>
                  </a:lnTo>
                  <a:lnTo>
                    <a:pt x="50734" y="6136"/>
                  </a:lnTo>
                  <a:lnTo>
                    <a:pt x="53686" y="7068"/>
                  </a:lnTo>
                  <a:lnTo>
                    <a:pt x="60815" y="8561"/>
                  </a:lnTo>
                  <a:lnTo>
                    <a:pt x="62393" y="8684"/>
                  </a:lnTo>
                  <a:lnTo>
                    <a:pt x="64438" y="8766"/>
                  </a:lnTo>
                  <a:lnTo>
                    <a:pt x="70112" y="8897"/>
                  </a:lnTo>
                  <a:lnTo>
                    <a:pt x="75840" y="8919"/>
                  </a:lnTo>
                  <a:lnTo>
                    <a:pt x="77376" y="9915"/>
                  </a:lnTo>
                  <a:lnTo>
                    <a:pt x="78399" y="11570"/>
                  </a:lnTo>
                  <a:lnTo>
                    <a:pt x="80327" y="17490"/>
                  </a:lnTo>
                  <a:lnTo>
                    <a:pt x="83042" y="17695"/>
                  </a:lnTo>
                  <a:lnTo>
                    <a:pt x="89353" y="17858"/>
                  </a:lnTo>
                  <a:lnTo>
                    <a:pt x="84631" y="17858"/>
                  </a:lnTo>
                  <a:lnTo>
                    <a:pt x="83236" y="18851"/>
                  </a:lnTo>
                  <a:lnTo>
                    <a:pt x="82306" y="20504"/>
                  </a:lnTo>
                  <a:lnTo>
                    <a:pt x="80556" y="26421"/>
                  </a:lnTo>
                  <a:lnTo>
                    <a:pt x="80496" y="29271"/>
                  </a:lnTo>
                  <a:lnTo>
                    <a:pt x="80480" y="31420"/>
                  </a:lnTo>
                  <a:lnTo>
                    <a:pt x="79475" y="32853"/>
                  </a:lnTo>
                  <a:lnTo>
                    <a:pt x="77813" y="33808"/>
                  </a:lnTo>
                  <a:lnTo>
                    <a:pt x="75711" y="34444"/>
                  </a:lnTo>
                  <a:lnTo>
                    <a:pt x="74311" y="35862"/>
                  </a:lnTo>
                  <a:lnTo>
                    <a:pt x="73377" y="37798"/>
                  </a:lnTo>
                  <a:lnTo>
                    <a:pt x="72754" y="40081"/>
                  </a:lnTo>
                  <a:lnTo>
                    <a:pt x="71345" y="41604"/>
                  </a:lnTo>
                  <a:lnTo>
                    <a:pt x="69414" y="42619"/>
                  </a:lnTo>
                  <a:lnTo>
                    <a:pt x="67132" y="43295"/>
                  </a:lnTo>
                  <a:lnTo>
                    <a:pt x="65612" y="44738"/>
                  </a:lnTo>
                  <a:lnTo>
                    <a:pt x="64597" y="46692"/>
                  </a:lnTo>
                  <a:lnTo>
                    <a:pt x="63922" y="48988"/>
                  </a:lnTo>
                  <a:lnTo>
                    <a:pt x="63471" y="51510"/>
                  </a:lnTo>
                  <a:lnTo>
                    <a:pt x="63171" y="54183"/>
                  </a:lnTo>
                  <a:lnTo>
                    <a:pt x="62689" y="60863"/>
                  </a:lnTo>
                  <a:lnTo>
                    <a:pt x="61656" y="62403"/>
                  </a:lnTo>
                  <a:lnTo>
                    <a:pt x="59974" y="64422"/>
                  </a:lnTo>
                  <a:lnTo>
                    <a:pt x="53653" y="71413"/>
                  </a:lnTo>
                  <a:lnTo>
                    <a:pt x="53634" y="71434"/>
                  </a:lnTo>
                  <a:lnTo>
                    <a:pt x="53632" y="71436"/>
                  </a:lnTo>
                  <a:lnTo>
                    <a:pt x="62202" y="71437"/>
                  </a:lnTo>
                  <a:lnTo>
                    <a:pt x="62406" y="68791"/>
                  </a:lnTo>
                  <a:lnTo>
                    <a:pt x="62461" y="66697"/>
                  </a:lnTo>
                  <a:lnTo>
                    <a:pt x="63490" y="65300"/>
                  </a:lnTo>
                  <a:lnTo>
                    <a:pt x="65169" y="64369"/>
                  </a:lnTo>
                  <a:lnTo>
                    <a:pt x="67282" y="63748"/>
                  </a:lnTo>
                  <a:lnTo>
                    <a:pt x="68692" y="62343"/>
                  </a:lnTo>
                  <a:lnTo>
                    <a:pt x="69630" y="60412"/>
                  </a:lnTo>
                  <a:lnTo>
                    <a:pt x="71138" y="54928"/>
                  </a:lnTo>
                  <a:lnTo>
                    <a:pt x="72254" y="53486"/>
                  </a:lnTo>
                  <a:lnTo>
                    <a:pt x="73992" y="51532"/>
                  </a:lnTo>
                  <a:lnTo>
                    <a:pt x="80397" y="44701"/>
                  </a:lnTo>
                  <a:lnTo>
                    <a:pt x="80414" y="44684"/>
                  </a:lnTo>
                  <a:lnTo>
                    <a:pt x="75692" y="44658"/>
                  </a:lnTo>
                  <a:lnTo>
                    <a:pt x="74298" y="45647"/>
                  </a:lnTo>
                  <a:lnTo>
                    <a:pt x="73368" y="47299"/>
                  </a:lnTo>
                  <a:lnTo>
                    <a:pt x="71876" y="52337"/>
                  </a:lnTo>
                  <a:lnTo>
                    <a:pt x="70760" y="53743"/>
                  </a:lnTo>
                  <a:lnTo>
                    <a:pt x="69023" y="55672"/>
                  </a:lnTo>
                  <a:lnTo>
                    <a:pt x="66872" y="57951"/>
                  </a:lnTo>
                  <a:lnTo>
                    <a:pt x="65438" y="60462"/>
                  </a:lnTo>
                  <a:lnTo>
                    <a:pt x="64482" y="63128"/>
                  </a:lnTo>
                  <a:lnTo>
                    <a:pt x="62947" y="69795"/>
                  </a:lnTo>
                  <a:lnTo>
                    <a:pt x="62821" y="71335"/>
                  </a:lnTo>
                  <a:lnTo>
                    <a:pt x="62738" y="73353"/>
                  </a:lnTo>
                  <a:lnTo>
                    <a:pt x="62580" y="79956"/>
                  </a:lnTo>
                  <a:lnTo>
                    <a:pt x="62573" y="75504"/>
                  </a:lnTo>
                  <a:lnTo>
                    <a:pt x="63565" y="73156"/>
                  </a:lnTo>
                  <a:lnTo>
                    <a:pt x="65220" y="70599"/>
                  </a:lnTo>
                  <a:lnTo>
                    <a:pt x="67316" y="67901"/>
                  </a:lnTo>
                  <a:lnTo>
                    <a:pt x="69706" y="64119"/>
                  </a:lnTo>
                  <a:lnTo>
                    <a:pt x="72294" y="59613"/>
                  </a:lnTo>
                  <a:lnTo>
                    <a:pt x="80447" y="4464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57"/>
            <p:cNvSpPr/>
            <p:nvPr/>
          </p:nvSpPr>
          <p:spPr bwMode="auto">
            <a:xfrm>
              <a:off x="1193220" y="3911203"/>
              <a:ext cx="1287155" cy="44650"/>
            </a:xfrm>
            <a:custGeom>
              <a:avLst/>
              <a:gdLst/>
              <a:ahLst/>
              <a:cxnLst/>
              <a:rect l="0" t="0" r="0" b="0"/>
              <a:pathLst>
                <a:path w="1287155" h="44650">
                  <a:moveTo>
                    <a:pt x="0" y="0"/>
                  </a:moveTo>
                  <a:lnTo>
                    <a:pt x="79204" y="0"/>
                  </a:lnTo>
                  <a:lnTo>
                    <a:pt x="83591" y="992"/>
                  </a:lnTo>
                  <a:lnTo>
                    <a:pt x="87509" y="2646"/>
                  </a:lnTo>
                  <a:lnTo>
                    <a:pt x="91114" y="4741"/>
                  </a:lnTo>
                  <a:lnTo>
                    <a:pt x="95504" y="6137"/>
                  </a:lnTo>
                  <a:lnTo>
                    <a:pt x="100416" y="7068"/>
                  </a:lnTo>
                  <a:lnTo>
                    <a:pt x="114173" y="8378"/>
                  </a:lnTo>
                  <a:lnTo>
                    <a:pt x="149380" y="8897"/>
                  </a:lnTo>
                  <a:lnTo>
                    <a:pt x="184766" y="8927"/>
                  </a:lnTo>
                  <a:lnTo>
                    <a:pt x="190713" y="7936"/>
                  </a:lnTo>
                  <a:lnTo>
                    <a:pt x="196664" y="6283"/>
                  </a:lnTo>
                  <a:lnTo>
                    <a:pt x="202618" y="4188"/>
                  </a:lnTo>
                  <a:lnTo>
                    <a:pt x="208574" y="2793"/>
                  </a:lnTo>
                  <a:lnTo>
                    <a:pt x="214530" y="1862"/>
                  </a:lnTo>
                  <a:lnTo>
                    <a:pt x="232404" y="552"/>
                  </a:lnTo>
                  <a:lnTo>
                    <a:pt x="272583" y="49"/>
                  </a:lnTo>
                  <a:lnTo>
                    <a:pt x="403625" y="0"/>
                  </a:lnTo>
                  <a:lnTo>
                    <a:pt x="411107" y="992"/>
                  </a:lnTo>
                  <a:lnTo>
                    <a:pt x="418082" y="2646"/>
                  </a:lnTo>
                  <a:lnTo>
                    <a:pt x="424718" y="4741"/>
                  </a:lnTo>
                  <a:lnTo>
                    <a:pt x="431128" y="6137"/>
                  </a:lnTo>
                  <a:lnTo>
                    <a:pt x="437388" y="7068"/>
                  </a:lnTo>
                  <a:lnTo>
                    <a:pt x="455688" y="8378"/>
                  </a:lnTo>
                  <a:lnTo>
                    <a:pt x="494429" y="8908"/>
                  </a:lnTo>
                  <a:lnTo>
                    <a:pt x="543634" y="8930"/>
                  </a:lnTo>
                  <a:lnTo>
                    <a:pt x="549139" y="9922"/>
                  </a:lnTo>
                  <a:lnTo>
                    <a:pt x="554796" y="11575"/>
                  </a:lnTo>
                  <a:lnTo>
                    <a:pt x="560554" y="13670"/>
                  </a:lnTo>
                  <a:lnTo>
                    <a:pt x="566378" y="15067"/>
                  </a:lnTo>
                  <a:lnTo>
                    <a:pt x="572247" y="15998"/>
                  </a:lnTo>
                  <a:lnTo>
                    <a:pt x="589998" y="17308"/>
                  </a:lnTo>
                  <a:lnTo>
                    <a:pt x="623966" y="17827"/>
                  </a:lnTo>
                  <a:lnTo>
                    <a:pt x="629509" y="18830"/>
                  </a:lnTo>
                  <a:lnTo>
                    <a:pt x="635192" y="20491"/>
                  </a:lnTo>
                  <a:lnTo>
                    <a:pt x="640966" y="22591"/>
                  </a:lnTo>
                  <a:lnTo>
                    <a:pt x="645809" y="23990"/>
                  </a:lnTo>
                  <a:lnTo>
                    <a:pt x="650031" y="24923"/>
                  </a:lnTo>
                  <a:lnTo>
                    <a:pt x="660718" y="26236"/>
                  </a:lnTo>
                  <a:lnTo>
                    <a:pt x="699807" y="26779"/>
                  </a:lnTo>
                  <a:lnTo>
                    <a:pt x="703907" y="27775"/>
                  </a:lnTo>
                  <a:lnTo>
                    <a:pt x="708626" y="29431"/>
                  </a:lnTo>
                  <a:lnTo>
                    <a:pt x="713759" y="31527"/>
                  </a:lnTo>
                  <a:lnTo>
                    <a:pt x="719167" y="32924"/>
                  </a:lnTo>
                  <a:lnTo>
                    <a:pt x="724758" y="33856"/>
                  </a:lnTo>
                  <a:lnTo>
                    <a:pt x="739470" y="35167"/>
                  </a:lnTo>
                  <a:lnTo>
                    <a:pt x="775057" y="35687"/>
                  </a:lnTo>
                  <a:lnTo>
                    <a:pt x="981516" y="35719"/>
                  </a:lnTo>
                  <a:lnTo>
                    <a:pt x="986064" y="34727"/>
                  </a:lnTo>
                  <a:lnTo>
                    <a:pt x="990089" y="33073"/>
                  </a:lnTo>
                  <a:lnTo>
                    <a:pt x="993766" y="30978"/>
                  </a:lnTo>
                  <a:lnTo>
                    <a:pt x="997211" y="29582"/>
                  </a:lnTo>
                  <a:lnTo>
                    <a:pt x="1000500" y="28651"/>
                  </a:lnTo>
                  <a:lnTo>
                    <a:pt x="1009875" y="27341"/>
                  </a:lnTo>
                  <a:lnTo>
                    <a:pt x="1048421" y="26799"/>
                  </a:lnTo>
                  <a:lnTo>
                    <a:pt x="1151825" y="26789"/>
                  </a:lnTo>
                  <a:lnTo>
                    <a:pt x="1156215" y="27781"/>
                  </a:lnTo>
                  <a:lnTo>
                    <a:pt x="1160134" y="29435"/>
                  </a:lnTo>
                  <a:lnTo>
                    <a:pt x="1163740" y="31530"/>
                  </a:lnTo>
                  <a:lnTo>
                    <a:pt x="1167137" y="32926"/>
                  </a:lnTo>
                  <a:lnTo>
                    <a:pt x="1170395" y="33857"/>
                  </a:lnTo>
                  <a:lnTo>
                    <a:pt x="1179726" y="35167"/>
                  </a:lnTo>
                  <a:lnTo>
                    <a:pt x="1209684" y="35710"/>
                  </a:lnTo>
                  <a:lnTo>
                    <a:pt x="1213657" y="36705"/>
                  </a:lnTo>
                  <a:lnTo>
                    <a:pt x="1218292" y="38361"/>
                  </a:lnTo>
                  <a:lnTo>
                    <a:pt x="1223369" y="40457"/>
                  </a:lnTo>
                  <a:lnTo>
                    <a:pt x="1227747" y="41854"/>
                  </a:lnTo>
                  <a:lnTo>
                    <a:pt x="1231658" y="42785"/>
                  </a:lnTo>
                  <a:lnTo>
                    <a:pt x="1241909" y="44097"/>
                  </a:lnTo>
                  <a:lnTo>
                    <a:pt x="1280243" y="44648"/>
                  </a:lnTo>
                  <a:lnTo>
                    <a:pt x="1285789" y="44649"/>
                  </a:lnTo>
                  <a:lnTo>
                    <a:pt x="1286243" y="43656"/>
                  </a:lnTo>
                  <a:lnTo>
                    <a:pt x="1286547" y="42003"/>
                  </a:lnTo>
                  <a:lnTo>
                    <a:pt x="1287119" y="36087"/>
                  </a:lnTo>
                  <a:lnTo>
                    <a:pt x="1287154" y="2678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58"/>
            <p:cNvSpPr/>
            <p:nvPr/>
          </p:nvSpPr>
          <p:spPr bwMode="auto">
            <a:xfrm>
              <a:off x="5108314" y="5179328"/>
              <a:ext cx="134080" cy="178485"/>
            </a:xfrm>
            <a:custGeom>
              <a:avLst/>
              <a:gdLst/>
              <a:ahLst/>
              <a:cxnLst/>
              <a:rect l="0" t="0" r="0" b="0"/>
              <a:pathLst>
                <a:path w="134080" h="178485">
                  <a:moveTo>
                    <a:pt x="0" y="8820"/>
                  </a:moveTo>
                  <a:lnTo>
                    <a:pt x="0" y="0"/>
                  </a:lnTo>
                  <a:lnTo>
                    <a:pt x="0" y="7589"/>
                  </a:lnTo>
                  <a:lnTo>
                    <a:pt x="2648" y="10919"/>
                  </a:lnTo>
                  <a:lnTo>
                    <a:pt x="4745" y="13196"/>
                  </a:lnTo>
                  <a:lnTo>
                    <a:pt x="9723" y="18372"/>
                  </a:lnTo>
                  <a:lnTo>
                    <a:pt x="12441" y="21142"/>
                  </a:lnTo>
                  <a:lnTo>
                    <a:pt x="14253" y="23980"/>
                  </a:lnTo>
                  <a:lnTo>
                    <a:pt x="15461" y="26864"/>
                  </a:lnTo>
                  <a:lnTo>
                    <a:pt x="16267" y="29780"/>
                  </a:lnTo>
                  <a:lnTo>
                    <a:pt x="17797" y="33707"/>
                  </a:lnTo>
                  <a:lnTo>
                    <a:pt x="19810" y="38310"/>
                  </a:lnTo>
                  <a:lnTo>
                    <a:pt x="22145" y="43363"/>
                  </a:lnTo>
                  <a:lnTo>
                    <a:pt x="25688" y="48716"/>
                  </a:lnTo>
                  <a:lnTo>
                    <a:pt x="30037" y="54269"/>
                  </a:lnTo>
                  <a:lnTo>
                    <a:pt x="34922" y="59956"/>
                  </a:lnTo>
                  <a:lnTo>
                    <a:pt x="39173" y="65731"/>
                  </a:lnTo>
                  <a:lnTo>
                    <a:pt x="42999" y="71565"/>
                  </a:lnTo>
                  <a:lnTo>
                    <a:pt x="46543" y="77439"/>
                  </a:lnTo>
                  <a:lnTo>
                    <a:pt x="50892" y="83340"/>
                  </a:lnTo>
                  <a:lnTo>
                    <a:pt x="55778" y="89258"/>
                  </a:lnTo>
                  <a:lnTo>
                    <a:pt x="61022" y="95188"/>
                  </a:lnTo>
                  <a:lnTo>
                    <a:pt x="65510" y="101126"/>
                  </a:lnTo>
                  <a:lnTo>
                    <a:pt x="69496" y="107068"/>
                  </a:lnTo>
                  <a:lnTo>
                    <a:pt x="73146" y="113014"/>
                  </a:lnTo>
                  <a:lnTo>
                    <a:pt x="76573" y="118963"/>
                  </a:lnTo>
                  <a:lnTo>
                    <a:pt x="83029" y="130864"/>
                  </a:lnTo>
                  <a:lnTo>
                    <a:pt x="86141" y="135824"/>
                  </a:lnTo>
                  <a:lnTo>
                    <a:pt x="89209" y="140122"/>
                  </a:lnTo>
                  <a:lnTo>
                    <a:pt x="92248" y="143980"/>
                  </a:lnTo>
                  <a:lnTo>
                    <a:pt x="95267" y="147544"/>
                  </a:lnTo>
                  <a:lnTo>
                    <a:pt x="98272" y="150913"/>
                  </a:lnTo>
                  <a:lnTo>
                    <a:pt x="104260" y="157301"/>
                  </a:lnTo>
                  <a:lnTo>
                    <a:pt x="116197" y="169486"/>
                  </a:lnTo>
                  <a:lnTo>
                    <a:pt x="124617" y="177958"/>
                  </a:lnTo>
                  <a:lnTo>
                    <a:pt x="127556" y="178251"/>
                  </a:lnTo>
                  <a:lnTo>
                    <a:pt x="134029" y="178483"/>
                  </a:lnTo>
                  <a:lnTo>
                    <a:pt x="134045" y="178484"/>
                  </a:lnTo>
                  <a:lnTo>
                    <a:pt x="134079" y="16955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59"/>
            <p:cNvSpPr/>
            <p:nvPr/>
          </p:nvSpPr>
          <p:spPr bwMode="auto">
            <a:xfrm>
              <a:off x="5179823" y="5322103"/>
              <a:ext cx="105863" cy="98204"/>
            </a:xfrm>
            <a:custGeom>
              <a:avLst/>
              <a:gdLst/>
              <a:ahLst/>
              <a:cxnLst/>
              <a:rect l="0" t="0" r="0" b="0"/>
              <a:pathLst>
                <a:path w="105863" h="98204">
                  <a:moveTo>
                    <a:pt x="0" y="44639"/>
                  </a:moveTo>
                  <a:lnTo>
                    <a:pt x="4745" y="44639"/>
                  </a:lnTo>
                  <a:lnTo>
                    <a:pt x="6143" y="45631"/>
                  </a:lnTo>
                  <a:lnTo>
                    <a:pt x="7075" y="47284"/>
                  </a:lnTo>
                  <a:lnTo>
                    <a:pt x="7696" y="49379"/>
                  </a:lnTo>
                  <a:lnTo>
                    <a:pt x="9103" y="50776"/>
                  </a:lnTo>
                  <a:lnTo>
                    <a:pt x="11035" y="51707"/>
                  </a:lnTo>
                  <a:lnTo>
                    <a:pt x="13316" y="52328"/>
                  </a:lnTo>
                  <a:lnTo>
                    <a:pt x="16823" y="53733"/>
                  </a:lnTo>
                  <a:lnTo>
                    <a:pt x="21147" y="55663"/>
                  </a:lnTo>
                  <a:lnTo>
                    <a:pt x="26016" y="57941"/>
                  </a:lnTo>
                  <a:lnTo>
                    <a:pt x="30255" y="60453"/>
                  </a:lnTo>
                  <a:lnTo>
                    <a:pt x="34074" y="63119"/>
                  </a:lnTo>
                  <a:lnTo>
                    <a:pt x="37614" y="65888"/>
                  </a:lnTo>
                  <a:lnTo>
                    <a:pt x="40966" y="68727"/>
                  </a:lnTo>
                  <a:lnTo>
                    <a:pt x="44195" y="71612"/>
                  </a:lnTo>
                  <a:lnTo>
                    <a:pt x="47340" y="74528"/>
                  </a:lnTo>
                  <a:lnTo>
                    <a:pt x="51424" y="77463"/>
                  </a:lnTo>
                  <a:lnTo>
                    <a:pt x="56132" y="80412"/>
                  </a:lnTo>
                  <a:lnTo>
                    <a:pt x="61258" y="83371"/>
                  </a:lnTo>
                  <a:lnTo>
                    <a:pt x="65668" y="86335"/>
                  </a:lnTo>
                  <a:lnTo>
                    <a:pt x="69601" y="89303"/>
                  </a:lnTo>
                  <a:lnTo>
                    <a:pt x="73217" y="92275"/>
                  </a:lnTo>
                  <a:lnTo>
                    <a:pt x="76620" y="94255"/>
                  </a:lnTo>
                  <a:lnTo>
                    <a:pt x="79882" y="95576"/>
                  </a:lnTo>
                  <a:lnTo>
                    <a:pt x="83050" y="96456"/>
                  </a:lnTo>
                  <a:lnTo>
                    <a:pt x="86155" y="97043"/>
                  </a:lnTo>
                  <a:lnTo>
                    <a:pt x="89218" y="97434"/>
                  </a:lnTo>
                  <a:lnTo>
                    <a:pt x="96525" y="98062"/>
                  </a:lnTo>
                  <a:lnTo>
                    <a:pt x="98118" y="98114"/>
                  </a:lnTo>
                  <a:lnTo>
                    <a:pt x="105862" y="98203"/>
                  </a:lnTo>
                  <a:lnTo>
                    <a:pt x="105336" y="97216"/>
                  </a:lnTo>
                  <a:lnTo>
                    <a:pt x="103991" y="95565"/>
                  </a:lnTo>
                  <a:lnTo>
                    <a:pt x="102103" y="93473"/>
                  </a:lnTo>
                  <a:lnTo>
                    <a:pt x="100843" y="91086"/>
                  </a:lnTo>
                  <a:lnTo>
                    <a:pt x="100003" y="88502"/>
                  </a:lnTo>
                  <a:lnTo>
                    <a:pt x="99444" y="85787"/>
                  </a:lnTo>
                  <a:lnTo>
                    <a:pt x="98077" y="83977"/>
                  </a:lnTo>
                  <a:lnTo>
                    <a:pt x="96174" y="82771"/>
                  </a:lnTo>
                  <a:lnTo>
                    <a:pt x="93911" y="81967"/>
                  </a:lnTo>
                  <a:lnTo>
                    <a:pt x="91409" y="80438"/>
                  </a:lnTo>
                  <a:lnTo>
                    <a:pt x="88748" y="78427"/>
                  </a:lnTo>
                  <a:lnTo>
                    <a:pt x="85981" y="76094"/>
                  </a:lnTo>
                  <a:lnTo>
                    <a:pt x="83143" y="73546"/>
                  </a:lnTo>
                  <a:lnTo>
                    <a:pt x="77342" y="68070"/>
                  </a:lnTo>
                  <a:lnTo>
                    <a:pt x="73411" y="65220"/>
                  </a:lnTo>
                  <a:lnTo>
                    <a:pt x="68804" y="62329"/>
                  </a:lnTo>
                  <a:lnTo>
                    <a:pt x="63746" y="59409"/>
                  </a:lnTo>
                  <a:lnTo>
                    <a:pt x="59382" y="56470"/>
                  </a:lnTo>
                  <a:lnTo>
                    <a:pt x="55478" y="53518"/>
                  </a:lnTo>
                  <a:lnTo>
                    <a:pt x="51883" y="50559"/>
                  </a:lnTo>
                  <a:lnTo>
                    <a:pt x="49486" y="47593"/>
                  </a:lnTo>
                  <a:lnTo>
                    <a:pt x="47889" y="44624"/>
                  </a:lnTo>
                  <a:lnTo>
                    <a:pt x="46823" y="41653"/>
                  </a:lnTo>
                  <a:lnTo>
                    <a:pt x="45120" y="39672"/>
                  </a:lnTo>
                  <a:lnTo>
                    <a:pt x="42991" y="38350"/>
                  </a:lnTo>
                  <a:lnTo>
                    <a:pt x="35880" y="35755"/>
                  </a:lnTo>
                  <a:lnTo>
                    <a:pt x="35810" y="33084"/>
                  </a:lnTo>
                  <a:lnTo>
                    <a:pt x="35791" y="30982"/>
                  </a:lnTo>
                  <a:lnTo>
                    <a:pt x="36772" y="29582"/>
                  </a:lnTo>
                  <a:lnTo>
                    <a:pt x="38419" y="28648"/>
                  </a:lnTo>
                  <a:lnTo>
                    <a:pt x="40510" y="28025"/>
                  </a:lnTo>
                  <a:lnTo>
                    <a:pt x="42898" y="26618"/>
                  </a:lnTo>
                  <a:lnTo>
                    <a:pt x="45482" y="24687"/>
                  </a:lnTo>
                  <a:lnTo>
                    <a:pt x="48199" y="22408"/>
                  </a:lnTo>
                  <a:lnTo>
                    <a:pt x="51003" y="19897"/>
                  </a:lnTo>
                  <a:lnTo>
                    <a:pt x="56767" y="14460"/>
                  </a:lnTo>
                  <a:lnTo>
                    <a:pt x="59694" y="12614"/>
                  </a:lnTo>
                  <a:lnTo>
                    <a:pt x="62639" y="11382"/>
                  </a:lnTo>
                  <a:lnTo>
                    <a:pt x="65596" y="10562"/>
                  </a:lnTo>
                  <a:lnTo>
                    <a:pt x="68559" y="10015"/>
                  </a:lnTo>
                  <a:lnTo>
                    <a:pt x="71529" y="9650"/>
                  </a:lnTo>
                  <a:lnTo>
                    <a:pt x="74501" y="9406"/>
                  </a:lnTo>
                  <a:lnTo>
                    <a:pt x="76483" y="8253"/>
                  </a:lnTo>
                  <a:lnTo>
                    <a:pt x="77805" y="6490"/>
                  </a:lnTo>
                  <a:lnTo>
                    <a:pt x="78685" y="4324"/>
                  </a:lnTo>
                  <a:lnTo>
                    <a:pt x="80266" y="2880"/>
                  </a:lnTo>
                  <a:lnTo>
                    <a:pt x="82312" y="1916"/>
                  </a:lnTo>
                  <a:lnTo>
                    <a:pt x="89331" y="6"/>
                  </a:lnTo>
                  <a:lnTo>
                    <a:pt x="89349" y="0"/>
                  </a:lnTo>
                  <a:lnTo>
                    <a:pt x="89386" y="29879"/>
                  </a:lnTo>
                  <a:lnTo>
                    <a:pt x="88393" y="32815"/>
                  </a:lnTo>
                  <a:lnTo>
                    <a:pt x="86737" y="35764"/>
                  </a:lnTo>
                  <a:lnTo>
                    <a:pt x="84641" y="38722"/>
                  </a:lnTo>
                  <a:lnTo>
                    <a:pt x="83243" y="41687"/>
                  </a:lnTo>
                  <a:lnTo>
                    <a:pt x="82310" y="44655"/>
                  </a:lnTo>
                  <a:lnTo>
                    <a:pt x="81689" y="47626"/>
                  </a:lnTo>
                  <a:lnTo>
                    <a:pt x="81275" y="50599"/>
                  </a:lnTo>
                  <a:lnTo>
                    <a:pt x="80999" y="53574"/>
                  </a:lnTo>
                  <a:lnTo>
                    <a:pt x="80556" y="60735"/>
                  </a:lnTo>
                  <a:lnTo>
                    <a:pt x="80495" y="64360"/>
                  </a:lnTo>
                  <a:lnTo>
                    <a:pt x="80479" y="66717"/>
                  </a:lnTo>
                  <a:lnTo>
                    <a:pt x="81462" y="68287"/>
                  </a:lnTo>
                  <a:lnTo>
                    <a:pt x="83110" y="69334"/>
                  </a:lnTo>
                  <a:lnTo>
                    <a:pt x="89313" y="71403"/>
                  </a:lnTo>
                  <a:lnTo>
                    <a:pt x="89385" y="71428"/>
                  </a:lnTo>
                  <a:lnTo>
                    <a:pt x="89386" y="62499"/>
                  </a:lnTo>
                  <a:lnTo>
                    <a:pt x="89386" y="7142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Computing Disk Capacity</a:t>
            </a: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Capacity =  (# bytes/sector) </a:t>
            </a:r>
            <a:r>
              <a:rPr lang="en-US" sz="2000" dirty="0" err="1" smtClean="0"/>
              <a:t>x</a:t>
            </a:r>
            <a:r>
              <a:rPr lang="en-US" sz="2000" dirty="0" smtClean="0"/>
              <a:t> (avg. # sectors/track)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    (# tracks/surface) </a:t>
            </a:r>
            <a:r>
              <a:rPr lang="en-US" sz="2000" dirty="0" err="1" smtClean="0"/>
              <a:t>x</a:t>
            </a:r>
            <a:r>
              <a:rPr lang="en-US" sz="2000" dirty="0" smtClean="0"/>
              <a:t> (# surfaces/platter)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		    (# platters/disk)</a:t>
            </a:r>
          </a:p>
          <a:p>
            <a:pPr>
              <a:buNone/>
            </a:pPr>
            <a:r>
              <a:rPr lang="en-US" sz="2000" dirty="0" smtClean="0"/>
              <a:t>Example:</a:t>
            </a:r>
          </a:p>
          <a:p>
            <a:pPr lvl="1"/>
            <a:r>
              <a:rPr lang="en-US" sz="1800" dirty="0" smtClean="0"/>
              <a:t>512 bytes/sector</a:t>
            </a:r>
          </a:p>
          <a:p>
            <a:pPr lvl="1"/>
            <a:r>
              <a:rPr lang="en-US" sz="1800" dirty="0" smtClean="0"/>
              <a:t>300 sectors/track (on average)</a:t>
            </a:r>
          </a:p>
          <a:p>
            <a:pPr lvl="1"/>
            <a:r>
              <a:rPr lang="en-US" sz="1800" dirty="0" smtClean="0"/>
              <a:t>20,000 tracks/surface</a:t>
            </a:r>
          </a:p>
          <a:p>
            <a:pPr lvl="1"/>
            <a:r>
              <a:rPr lang="en-US" sz="1800" dirty="0" smtClean="0"/>
              <a:t>2 surfaces/platter</a:t>
            </a:r>
          </a:p>
          <a:p>
            <a:pPr lvl="1"/>
            <a:r>
              <a:rPr lang="en-US" sz="1800" dirty="0" smtClean="0"/>
              <a:t>5 platters/disk</a:t>
            </a:r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Capacity = 512 </a:t>
            </a:r>
            <a:r>
              <a:rPr lang="en-US" sz="2000" dirty="0" err="1" smtClean="0"/>
              <a:t>x</a:t>
            </a:r>
            <a:r>
              <a:rPr lang="en-US" sz="2000" dirty="0" smtClean="0"/>
              <a:t> 300 </a:t>
            </a:r>
            <a:r>
              <a:rPr lang="en-US" sz="2000" dirty="0" err="1" smtClean="0"/>
              <a:t>x</a:t>
            </a:r>
            <a:r>
              <a:rPr lang="en-US" sz="2000" dirty="0" smtClean="0"/>
              <a:t> 20000 </a:t>
            </a:r>
            <a:r>
              <a:rPr lang="en-US" sz="2000" dirty="0" err="1" smtClean="0"/>
              <a:t>x</a:t>
            </a:r>
            <a:r>
              <a:rPr lang="en-US" sz="2000" dirty="0" smtClean="0"/>
              <a:t> 2 </a:t>
            </a:r>
            <a:r>
              <a:rPr lang="en-US" sz="2000" dirty="0" err="1" smtClean="0"/>
              <a:t>x</a:t>
            </a:r>
            <a:r>
              <a:rPr lang="en-US" sz="2000" dirty="0" smtClean="0"/>
              <a:t> 5</a:t>
            </a:r>
          </a:p>
          <a:p>
            <a:pPr>
              <a:buNone/>
            </a:pPr>
            <a:r>
              <a:rPr lang="en-US" sz="2000" dirty="0" smtClean="0"/>
              <a:t>		 = 30,720,000,000</a:t>
            </a:r>
          </a:p>
          <a:p>
            <a:pPr>
              <a:buNone/>
            </a:pPr>
            <a:r>
              <a:rPr lang="en-US" sz="2000" dirty="0" smtClean="0"/>
              <a:t>                = 30.72 GB 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394200" y="1787525"/>
            <a:ext cx="4140200" cy="3629025"/>
            <a:chOff x="2768" y="1126"/>
            <a:chExt cx="2608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68" y="2607"/>
              <a:ext cx="2608" cy="805"/>
              <a:chOff x="2768" y="2607"/>
              <a:chExt cx="2608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/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82"/>
                <a:ext cx="713" cy="163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594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The read/write </a:t>
              </a:r>
              <a:r>
                <a:rPr lang="en-US" sz="1600" i="1"/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/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/>
                <a:t>of the </a:t>
              </a:r>
              <a:r>
                <a:rPr lang="en-US" sz="1600" i="1"/>
                <a:t>arm</a:t>
              </a:r>
              <a:r>
                <a:rPr lang="en-US" sz="1600"/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/>
                <a:t> 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/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spindle</a:t>
            </a:r>
            <a:endParaRPr lang="en-US" sz="1600" dirty="0"/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spindle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2109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rm</a:t>
            </a:r>
            <a:endParaRPr lang="en-US" sz="1600" dirty="0"/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4581525" y="1322815"/>
            <a:ext cx="22002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</a:t>
            </a:r>
            <a:r>
              <a:rPr lang="en-US" sz="1600" dirty="0" smtClean="0"/>
              <a:t>ead</a:t>
            </a:r>
            <a:r>
              <a:rPr lang="en-US" sz="1600" dirty="0"/>
              <a:t>/write heads 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move in unison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63136" y="4034423"/>
            <a:ext cx="7924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pindle</a:t>
            </a:r>
            <a:endParaRPr lang="en-US" sz="1600" dirty="0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spect="1" noChangeArrowheads="1"/>
          </p:cNvSpPr>
          <p:nvPr/>
        </p:nvSpPr>
        <p:spPr bwMode="auto">
          <a:xfrm>
            <a:off x="738188" y="2090738"/>
            <a:ext cx="1716087" cy="1714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2090738"/>
            <a:ext cx="7799387" cy="1722437"/>
            <a:chOff x="463" y="1317"/>
            <a:chExt cx="4913" cy="108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sp>
            <p:nvSpPr>
              <p:cNvPr id="57358" name="Line 5"/>
              <p:cNvSpPr>
                <a:spLocks noChangeAspect="1" noChangeShapeType="1"/>
              </p:cNvSpPr>
              <p:nvPr/>
            </p:nvSpPr>
            <p:spPr bwMode="auto">
              <a:xfrm>
                <a:off x="1006" y="1317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9" name="Line 6"/>
              <p:cNvSpPr>
                <a:spLocks noChangeAspect="1" noChangeShapeType="1"/>
              </p:cNvSpPr>
              <p:nvPr/>
            </p:nvSpPr>
            <p:spPr bwMode="auto">
              <a:xfrm rot="1800000">
                <a:off x="1008" y="1319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0" name="Line 7"/>
              <p:cNvSpPr>
                <a:spLocks noChangeAspect="1" noChangeShapeType="1"/>
              </p:cNvSpPr>
              <p:nvPr/>
            </p:nvSpPr>
            <p:spPr bwMode="auto">
              <a:xfrm rot="3600000">
                <a:off x="1004" y="1321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1" name="Line 8"/>
              <p:cNvSpPr>
                <a:spLocks noChangeAspect="1" noChangeShapeType="1"/>
              </p:cNvSpPr>
              <p:nvPr/>
            </p:nvSpPr>
            <p:spPr bwMode="auto">
              <a:xfrm rot="5400000">
                <a:off x="1004" y="1307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2" name="Line 9"/>
              <p:cNvSpPr>
                <a:spLocks noChangeAspect="1" noChangeShapeType="1"/>
              </p:cNvSpPr>
              <p:nvPr/>
            </p:nvSpPr>
            <p:spPr bwMode="auto">
              <a:xfrm rot="7200000">
                <a:off x="1011" y="1300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3" name="Line 10"/>
              <p:cNvSpPr>
                <a:spLocks noChangeAspect="1" noChangeShapeType="1"/>
              </p:cNvSpPr>
              <p:nvPr/>
            </p:nvSpPr>
            <p:spPr bwMode="auto">
              <a:xfrm rot="9000000">
                <a:off x="1017" y="1322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1776" y="1488"/>
              <a:ext cx="3600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>
                  <a:solidFill>
                    <a:schemeClr val="tx2"/>
                  </a:solidFill>
                  <a:latin typeface="Arial" charset="0"/>
                </a:rPr>
                <a:t>Tracks divided into sectors</a:t>
              </a:r>
            </a:p>
          </p:txBody>
        </p:sp>
      </p:grpSp>
      <p:sp>
        <p:nvSpPr>
          <p:cNvPr id="57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482182" cy="762000"/>
          </a:xfrm>
        </p:spPr>
        <p:txBody>
          <a:bodyPr/>
          <a:lstStyle/>
          <a:p>
            <a:r>
              <a:rPr lang="en-US" dirty="0" smtClean="0"/>
              <a:t>Disk Structure - top view of single platter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28688" y="1524000"/>
            <a:ext cx="7300912" cy="2117725"/>
            <a:chOff x="585" y="960"/>
            <a:chExt cx="4599" cy="133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85" y="1430"/>
              <a:ext cx="865" cy="864"/>
              <a:chOff x="585" y="1430"/>
              <a:chExt cx="865" cy="864"/>
            </a:xfrm>
          </p:grpSpPr>
          <p:sp>
            <p:nvSpPr>
              <p:cNvPr id="57352" name="Oval 15"/>
              <p:cNvSpPr>
                <a:spLocks noChangeAspect="1" noChangeArrowheads="1"/>
              </p:cNvSpPr>
              <p:nvPr/>
            </p:nvSpPr>
            <p:spPr bwMode="auto">
              <a:xfrm>
                <a:off x="900" y="1765"/>
                <a:ext cx="216" cy="21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3" name="Oval 16"/>
              <p:cNvSpPr>
                <a:spLocks noChangeAspect="1" noChangeArrowheads="1"/>
              </p:cNvSpPr>
              <p:nvPr/>
            </p:nvSpPr>
            <p:spPr bwMode="auto">
              <a:xfrm>
                <a:off x="585" y="1430"/>
                <a:ext cx="865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4" name="Oval 17"/>
              <p:cNvSpPr>
                <a:spLocks noChangeAspect="1" noChangeArrowheads="1"/>
              </p:cNvSpPr>
              <p:nvPr/>
            </p:nvSpPr>
            <p:spPr bwMode="auto">
              <a:xfrm>
                <a:off x="693" y="1538"/>
                <a:ext cx="649" cy="6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5" name="Oval 18"/>
              <p:cNvSpPr>
                <a:spLocks noChangeAspect="1" noChangeArrowheads="1"/>
              </p:cNvSpPr>
              <p:nvPr/>
            </p:nvSpPr>
            <p:spPr bwMode="auto">
              <a:xfrm>
                <a:off x="792" y="1657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351" name="Rectangle 19"/>
            <p:cNvSpPr>
              <a:spLocks noChangeArrowheads="1"/>
            </p:cNvSpPr>
            <p:nvPr/>
          </p:nvSpPr>
          <p:spPr bwMode="auto">
            <a:xfrm>
              <a:off x="1776" y="960"/>
              <a:ext cx="3408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>
                  <a:solidFill>
                    <a:schemeClr val="tx2"/>
                  </a:solidFill>
                  <a:latin typeface="Arial" charset="0"/>
                </a:rPr>
                <a:t>Surface organized into tracks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</a:t>
            </a:r>
            <a:endParaRPr 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6740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9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0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1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2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3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4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5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6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7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8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6" name="AutoShape 15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16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Head in position above a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</a:t>
            </a:r>
            <a:endParaRPr 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8788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48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9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5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44" name="AutoShape 15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AutoShape 1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17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Rotation is counter-clockwise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Read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1962150"/>
            <a:ext cx="1727200" cy="1851025"/>
            <a:chOff x="463" y="1236"/>
            <a:chExt cx="1088" cy="116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463" y="1317"/>
                <a:ext cx="1088" cy="1085"/>
                <a:chOff x="525" y="1152"/>
                <a:chExt cx="1449" cy="1446"/>
              </a:xfrm>
            </p:grpSpPr>
            <p:sp>
              <p:nvSpPr>
                <p:cNvPr id="12083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49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2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3" name="Line 1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4" name="Line 1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5" name="Line 1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6" name="Line 1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7" name="Line 1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497" name="Freeform 17"/>
              <p:cNvSpPr>
                <a:spLocks noChangeAspect="1"/>
              </p:cNvSpPr>
              <p:nvPr/>
            </p:nvSpPr>
            <p:spPr bwMode="auto">
              <a:xfrm rot="1766421">
                <a:off x="982" y="1526"/>
                <a:ext cx="161" cy="153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495" name="AutoShape 18"/>
            <p:cNvSpPr>
              <a:spLocks noChangeAspect="1" noChangeArrowheads="1"/>
            </p:cNvSpPr>
            <p:nvPr/>
          </p:nvSpPr>
          <p:spPr bwMode="auto">
            <a:xfrm>
              <a:off x="920" y="1236"/>
              <a:ext cx="183" cy="350"/>
            </a:xfrm>
            <a:prstGeom prst="downArrow">
              <a:avLst>
                <a:gd name="adj1" fmla="val 50000"/>
                <a:gd name="adj2" fmla="val 4781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2" name="AutoShape 19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Rectangle 20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About to read blue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Read</a:t>
            </a:r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22885" name="Oval 5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Oval 6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7" name="Oval 7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Oval 8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9" name="Line 9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0" name="Line 10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Line 11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2" name="Line 12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Line 13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4" name="Line 14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Oval 15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41" name="Freeform 16"/>
          <p:cNvSpPr>
            <a:spLocks noChangeAspect="1"/>
          </p:cNvSpPr>
          <p:nvPr/>
        </p:nvSpPr>
        <p:spPr bwMode="auto">
          <a:xfrm>
            <a:off x="1358900" y="2438400"/>
            <a:ext cx="242888" cy="230188"/>
          </a:xfrm>
          <a:custGeom>
            <a:avLst/>
            <a:gdLst>
              <a:gd name="T0" fmla="*/ 62 w 164"/>
              <a:gd name="T1" fmla="*/ 155 h 155"/>
              <a:gd name="T2" fmla="*/ 0 w 164"/>
              <a:gd name="T3" fmla="*/ 48 h 155"/>
              <a:gd name="T4" fmla="*/ 21 w 164"/>
              <a:gd name="T5" fmla="*/ 38 h 155"/>
              <a:gd name="T6" fmla="*/ 45 w 164"/>
              <a:gd name="T7" fmla="*/ 26 h 155"/>
              <a:gd name="T8" fmla="*/ 62 w 164"/>
              <a:gd name="T9" fmla="*/ 21 h 155"/>
              <a:gd name="T10" fmla="*/ 80 w 164"/>
              <a:gd name="T11" fmla="*/ 14 h 155"/>
              <a:gd name="T12" fmla="*/ 102 w 164"/>
              <a:gd name="T13" fmla="*/ 9 h 155"/>
              <a:gd name="T14" fmla="*/ 122 w 164"/>
              <a:gd name="T15" fmla="*/ 5 h 155"/>
              <a:gd name="T16" fmla="*/ 152 w 164"/>
              <a:gd name="T17" fmla="*/ 2 h 155"/>
              <a:gd name="T18" fmla="*/ 164 w 164"/>
              <a:gd name="T19" fmla="*/ 0 h 155"/>
              <a:gd name="T20" fmla="*/ 164 w 164"/>
              <a:gd name="T21" fmla="*/ 129 h 155"/>
              <a:gd name="T22" fmla="*/ 149 w 164"/>
              <a:gd name="T23" fmla="*/ 131 h 155"/>
              <a:gd name="T24" fmla="*/ 137 w 164"/>
              <a:gd name="T25" fmla="*/ 131 h 155"/>
              <a:gd name="T26" fmla="*/ 126 w 164"/>
              <a:gd name="T27" fmla="*/ 132 h 155"/>
              <a:gd name="T28" fmla="*/ 107 w 164"/>
              <a:gd name="T29" fmla="*/ 138 h 155"/>
              <a:gd name="T30" fmla="*/ 89 w 164"/>
              <a:gd name="T31" fmla="*/ 143 h 155"/>
              <a:gd name="T32" fmla="*/ 71 w 164"/>
              <a:gd name="T33" fmla="*/ 150 h 155"/>
              <a:gd name="T34" fmla="*/ 62 w 164"/>
              <a:gd name="T35" fmla="*/ 155 h 1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4"/>
              <a:gd name="T55" fmla="*/ 0 h 155"/>
              <a:gd name="T56" fmla="*/ 164 w 164"/>
              <a:gd name="T57" fmla="*/ 155 h 1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4" h="155">
                <a:moveTo>
                  <a:pt x="62" y="155"/>
                </a:moveTo>
                <a:lnTo>
                  <a:pt x="0" y="48"/>
                </a:lnTo>
                <a:lnTo>
                  <a:pt x="21" y="38"/>
                </a:lnTo>
                <a:lnTo>
                  <a:pt x="45" y="26"/>
                </a:lnTo>
                <a:lnTo>
                  <a:pt x="62" y="21"/>
                </a:lnTo>
                <a:lnTo>
                  <a:pt x="80" y="14"/>
                </a:lnTo>
                <a:lnTo>
                  <a:pt x="102" y="9"/>
                </a:lnTo>
                <a:lnTo>
                  <a:pt x="122" y="5"/>
                </a:lnTo>
                <a:lnTo>
                  <a:pt x="152" y="2"/>
                </a:lnTo>
                <a:lnTo>
                  <a:pt x="164" y="0"/>
                </a:lnTo>
                <a:lnTo>
                  <a:pt x="164" y="129"/>
                </a:lnTo>
                <a:lnTo>
                  <a:pt x="149" y="131"/>
                </a:lnTo>
                <a:lnTo>
                  <a:pt x="137" y="131"/>
                </a:lnTo>
                <a:lnTo>
                  <a:pt x="126" y="132"/>
                </a:lnTo>
                <a:lnTo>
                  <a:pt x="107" y="138"/>
                </a:lnTo>
                <a:lnTo>
                  <a:pt x="89" y="143"/>
                </a:lnTo>
                <a:lnTo>
                  <a:pt x="71" y="150"/>
                </a:lnTo>
                <a:lnTo>
                  <a:pt x="62" y="15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17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AutoShape 18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19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After reading blue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Read</a:t>
            </a:r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4935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597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0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1" name="Line 1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2" name="Line 1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3" name="Line 1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4" name="Line 1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5" name="Line 1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594" name="Freeform 18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5" name="Freeform 19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592" name="AutoShape 20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89" name="AutoShape 21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Rectangle 22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Red request scheduled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 smtClean="0"/>
              <a:t>An example I/O performance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How long does it take to rip a CD?   Why?</a:t>
            </a:r>
          </a:p>
        </p:txBody>
      </p:sp>
      <p:sp>
        <p:nvSpPr>
          <p:cNvPr id="4" name="SMARTInkAnnotation386"/>
          <p:cNvSpPr/>
          <p:nvPr/>
        </p:nvSpPr>
        <p:spPr bwMode="auto">
          <a:xfrm>
            <a:off x="1032326" y="2063999"/>
            <a:ext cx="1" cy="426798"/>
          </a:xfrm>
          <a:custGeom>
            <a:avLst/>
            <a:gdLst/>
            <a:ahLst/>
            <a:cxnLst/>
            <a:rect l="0" t="0" r="0" b="0"/>
            <a:pathLst>
              <a:path w="1" h="426798">
                <a:moveTo>
                  <a:pt x="0" y="7689"/>
                </a:moveTo>
                <a:lnTo>
                  <a:pt x="0" y="0"/>
                </a:lnTo>
                <a:lnTo>
                  <a:pt x="0" y="426797"/>
                </a:lnTo>
                <a:lnTo>
                  <a:pt x="0" y="4005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1228974" y="204489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SMARTInkAnnotation388"/>
          <p:cNvSpPr/>
          <p:nvPr/>
        </p:nvSpPr>
        <p:spPr bwMode="auto">
          <a:xfrm>
            <a:off x="1157912" y="2044898"/>
            <a:ext cx="177237" cy="408384"/>
          </a:xfrm>
          <a:custGeom>
            <a:avLst/>
            <a:gdLst/>
            <a:ahLst/>
            <a:cxnLst/>
            <a:rect l="0" t="0" r="0" b="0"/>
            <a:pathLst>
              <a:path w="177237" h="408384">
                <a:moveTo>
                  <a:pt x="71062" y="0"/>
                </a:moveTo>
                <a:lnTo>
                  <a:pt x="66317" y="0"/>
                </a:lnTo>
                <a:lnTo>
                  <a:pt x="64919" y="992"/>
                </a:lnTo>
                <a:lnTo>
                  <a:pt x="63987" y="2646"/>
                </a:lnTo>
                <a:lnTo>
                  <a:pt x="63366" y="4741"/>
                </a:lnTo>
                <a:lnTo>
                  <a:pt x="60027" y="9714"/>
                </a:lnTo>
                <a:lnTo>
                  <a:pt x="55233" y="16223"/>
                </a:lnTo>
                <a:lnTo>
                  <a:pt x="49791" y="25731"/>
                </a:lnTo>
                <a:lnTo>
                  <a:pt x="46950" y="32037"/>
                </a:lnTo>
                <a:lnTo>
                  <a:pt x="44062" y="39218"/>
                </a:lnTo>
                <a:lnTo>
                  <a:pt x="41144" y="46981"/>
                </a:lnTo>
                <a:lnTo>
                  <a:pt x="38205" y="57118"/>
                </a:lnTo>
                <a:lnTo>
                  <a:pt x="35253" y="68836"/>
                </a:lnTo>
                <a:lnTo>
                  <a:pt x="32292" y="81610"/>
                </a:lnTo>
                <a:lnTo>
                  <a:pt x="28331" y="95086"/>
                </a:lnTo>
                <a:lnTo>
                  <a:pt x="23704" y="109032"/>
                </a:lnTo>
                <a:lnTo>
                  <a:pt x="18634" y="123290"/>
                </a:lnTo>
                <a:lnTo>
                  <a:pt x="15253" y="137756"/>
                </a:lnTo>
                <a:lnTo>
                  <a:pt x="12999" y="152361"/>
                </a:lnTo>
                <a:lnTo>
                  <a:pt x="11497" y="167058"/>
                </a:lnTo>
                <a:lnTo>
                  <a:pt x="9502" y="182810"/>
                </a:lnTo>
                <a:lnTo>
                  <a:pt x="4637" y="216186"/>
                </a:lnTo>
                <a:lnTo>
                  <a:pt x="2943" y="232429"/>
                </a:lnTo>
                <a:lnTo>
                  <a:pt x="1813" y="248219"/>
                </a:lnTo>
                <a:lnTo>
                  <a:pt x="558" y="277999"/>
                </a:lnTo>
                <a:lnTo>
                  <a:pt x="0" y="304464"/>
                </a:lnTo>
                <a:lnTo>
                  <a:pt x="844" y="317078"/>
                </a:lnTo>
                <a:lnTo>
                  <a:pt x="2400" y="329456"/>
                </a:lnTo>
                <a:lnTo>
                  <a:pt x="4431" y="341676"/>
                </a:lnTo>
                <a:lnTo>
                  <a:pt x="7771" y="351808"/>
                </a:lnTo>
                <a:lnTo>
                  <a:pt x="11984" y="360546"/>
                </a:lnTo>
                <a:lnTo>
                  <a:pt x="16779" y="368357"/>
                </a:lnTo>
                <a:lnTo>
                  <a:pt x="21962" y="375548"/>
                </a:lnTo>
                <a:lnTo>
                  <a:pt x="27404" y="382326"/>
                </a:lnTo>
                <a:lnTo>
                  <a:pt x="33018" y="388829"/>
                </a:lnTo>
                <a:lnTo>
                  <a:pt x="39740" y="394157"/>
                </a:lnTo>
                <a:lnTo>
                  <a:pt x="47201" y="398701"/>
                </a:lnTo>
                <a:lnTo>
                  <a:pt x="55155" y="402723"/>
                </a:lnTo>
                <a:lnTo>
                  <a:pt x="62443" y="405404"/>
                </a:lnTo>
                <a:lnTo>
                  <a:pt x="69289" y="407191"/>
                </a:lnTo>
                <a:lnTo>
                  <a:pt x="75839" y="408383"/>
                </a:lnTo>
                <a:lnTo>
                  <a:pt x="83185" y="408185"/>
                </a:lnTo>
                <a:lnTo>
                  <a:pt x="91062" y="407061"/>
                </a:lnTo>
                <a:lnTo>
                  <a:pt x="99293" y="405320"/>
                </a:lnTo>
                <a:lnTo>
                  <a:pt x="107760" y="402174"/>
                </a:lnTo>
                <a:lnTo>
                  <a:pt x="116384" y="398093"/>
                </a:lnTo>
                <a:lnTo>
                  <a:pt x="125113" y="393387"/>
                </a:lnTo>
                <a:lnTo>
                  <a:pt x="132918" y="388266"/>
                </a:lnTo>
                <a:lnTo>
                  <a:pt x="140108" y="382868"/>
                </a:lnTo>
                <a:lnTo>
                  <a:pt x="146888" y="377284"/>
                </a:lnTo>
                <a:lnTo>
                  <a:pt x="153394" y="370585"/>
                </a:lnTo>
                <a:lnTo>
                  <a:pt x="159718" y="363143"/>
                </a:lnTo>
                <a:lnTo>
                  <a:pt x="165920" y="355205"/>
                </a:lnTo>
                <a:lnTo>
                  <a:pt x="170055" y="347928"/>
                </a:lnTo>
                <a:lnTo>
                  <a:pt x="172812" y="341093"/>
                </a:lnTo>
                <a:lnTo>
                  <a:pt x="174649" y="334552"/>
                </a:lnTo>
                <a:lnTo>
                  <a:pt x="176691" y="321992"/>
                </a:lnTo>
                <a:lnTo>
                  <a:pt x="177236" y="315864"/>
                </a:lnTo>
                <a:lnTo>
                  <a:pt x="176606" y="308803"/>
                </a:lnTo>
                <a:lnTo>
                  <a:pt x="175193" y="301119"/>
                </a:lnTo>
                <a:lnTo>
                  <a:pt x="173257" y="293019"/>
                </a:lnTo>
                <a:lnTo>
                  <a:pt x="169980" y="285635"/>
                </a:lnTo>
                <a:lnTo>
                  <a:pt x="165810" y="278729"/>
                </a:lnTo>
                <a:lnTo>
                  <a:pt x="161043" y="272140"/>
                </a:lnTo>
                <a:lnTo>
                  <a:pt x="155879" y="265763"/>
                </a:lnTo>
                <a:lnTo>
                  <a:pt x="150449" y="259527"/>
                </a:lnTo>
                <a:lnTo>
                  <a:pt x="144844" y="253385"/>
                </a:lnTo>
                <a:lnTo>
                  <a:pt x="138127" y="248298"/>
                </a:lnTo>
                <a:lnTo>
                  <a:pt x="130670" y="243915"/>
                </a:lnTo>
                <a:lnTo>
                  <a:pt x="122718" y="240001"/>
                </a:lnTo>
                <a:lnTo>
                  <a:pt x="114438" y="237391"/>
                </a:lnTo>
                <a:lnTo>
                  <a:pt x="105938" y="235652"/>
                </a:lnTo>
                <a:lnTo>
                  <a:pt x="97293" y="234492"/>
                </a:lnTo>
                <a:lnTo>
                  <a:pt x="88549" y="233719"/>
                </a:lnTo>
                <a:lnTo>
                  <a:pt x="79740" y="233203"/>
                </a:lnTo>
                <a:lnTo>
                  <a:pt x="70889" y="232859"/>
                </a:lnTo>
                <a:lnTo>
                  <a:pt x="63001" y="233623"/>
                </a:lnTo>
                <a:lnTo>
                  <a:pt x="55756" y="235124"/>
                </a:lnTo>
                <a:lnTo>
                  <a:pt x="48940" y="237116"/>
                </a:lnTo>
                <a:lnTo>
                  <a:pt x="42410" y="240429"/>
                </a:lnTo>
                <a:lnTo>
                  <a:pt x="36069" y="244622"/>
                </a:lnTo>
                <a:lnTo>
                  <a:pt x="29856" y="249402"/>
                </a:lnTo>
                <a:lnTo>
                  <a:pt x="24721" y="253581"/>
                </a:lnTo>
                <a:lnTo>
                  <a:pt x="20305" y="257358"/>
                </a:lnTo>
                <a:lnTo>
                  <a:pt x="16367" y="260869"/>
                </a:lnTo>
                <a:lnTo>
                  <a:pt x="13742" y="265194"/>
                </a:lnTo>
                <a:lnTo>
                  <a:pt x="10825" y="275291"/>
                </a:lnTo>
                <a:lnTo>
                  <a:pt x="11041" y="279770"/>
                </a:lnTo>
                <a:lnTo>
                  <a:pt x="12177" y="283748"/>
                </a:lnTo>
                <a:lnTo>
                  <a:pt x="13928" y="287392"/>
                </a:lnTo>
                <a:lnTo>
                  <a:pt x="16089" y="289821"/>
                </a:lnTo>
                <a:lnTo>
                  <a:pt x="18522" y="291441"/>
                </a:lnTo>
                <a:lnTo>
                  <a:pt x="21138" y="292521"/>
                </a:lnTo>
                <a:lnTo>
                  <a:pt x="24868" y="293240"/>
                </a:lnTo>
                <a:lnTo>
                  <a:pt x="29341" y="293720"/>
                </a:lnTo>
                <a:lnTo>
                  <a:pt x="34309" y="294040"/>
                </a:lnTo>
                <a:lnTo>
                  <a:pt x="39608" y="294254"/>
                </a:lnTo>
                <a:lnTo>
                  <a:pt x="62123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89"/>
          <p:cNvSpPr/>
          <p:nvPr/>
        </p:nvSpPr>
        <p:spPr bwMode="auto">
          <a:xfrm>
            <a:off x="1425622" y="2205633"/>
            <a:ext cx="192407" cy="107002"/>
          </a:xfrm>
          <a:custGeom>
            <a:avLst/>
            <a:gdLst/>
            <a:ahLst/>
            <a:cxnLst/>
            <a:rect l="0" t="0" r="0" b="0"/>
            <a:pathLst>
              <a:path w="192407" h="107002">
                <a:moveTo>
                  <a:pt x="0" y="0"/>
                </a:moveTo>
                <a:lnTo>
                  <a:pt x="4746" y="4740"/>
                </a:lnTo>
                <a:lnTo>
                  <a:pt x="7137" y="6136"/>
                </a:lnTo>
                <a:lnTo>
                  <a:pt x="12442" y="7688"/>
                </a:lnTo>
                <a:lnTo>
                  <a:pt x="16240" y="10086"/>
                </a:lnTo>
                <a:lnTo>
                  <a:pt x="20759" y="13670"/>
                </a:lnTo>
                <a:lnTo>
                  <a:pt x="25757" y="18043"/>
                </a:lnTo>
                <a:lnTo>
                  <a:pt x="31076" y="21950"/>
                </a:lnTo>
                <a:lnTo>
                  <a:pt x="36608" y="25547"/>
                </a:lnTo>
                <a:lnTo>
                  <a:pt x="42283" y="28938"/>
                </a:lnTo>
                <a:lnTo>
                  <a:pt x="49045" y="32190"/>
                </a:lnTo>
                <a:lnTo>
                  <a:pt x="56533" y="35351"/>
                </a:lnTo>
                <a:lnTo>
                  <a:pt x="64505" y="38450"/>
                </a:lnTo>
                <a:lnTo>
                  <a:pt x="71806" y="42500"/>
                </a:lnTo>
                <a:lnTo>
                  <a:pt x="78659" y="47185"/>
                </a:lnTo>
                <a:lnTo>
                  <a:pt x="85214" y="52293"/>
                </a:lnTo>
                <a:lnTo>
                  <a:pt x="92564" y="56690"/>
                </a:lnTo>
                <a:lnTo>
                  <a:pt x="100443" y="60613"/>
                </a:lnTo>
                <a:lnTo>
                  <a:pt x="116150" y="67619"/>
                </a:lnTo>
                <a:lnTo>
                  <a:pt x="136160" y="77141"/>
                </a:lnTo>
                <a:lnTo>
                  <a:pt x="166736" y="92240"/>
                </a:lnTo>
                <a:lnTo>
                  <a:pt x="171741" y="95228"/>
                </a:lnTo>
                <a:lnTo>
                  <a:pt x="176071" y="98212"/>
                </a:lnTo>
                <a:lnTo>
                  <a:pt x="185411" y="105389"/>
                </a:lnTo>
                <a:lnTo>
                  <a:pt x="189337" y="106371"/>
                </a:lnTo>
                <a:lnTo>
                  <a:pt x="191774" y="106632"/>
                </a:lnTo>
                <a:lnTo>
                  <a:pt x="192406" y="106807"/>
                </a:lnTo>
                <a:lnTo>
                  <a:pt x="190460" y="107001"/>
                </a:lnTo>
                <a:lnTo>
                  <a:pt x="189543" y="106061"/>
                </a:lnTo>
                <a:lnTo>
                  <a:pt x="188932" y="104441"/>
                </a:lnTo>
                <a:lnTo>
                  <a:pt x="187711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390"/>
          <p:cNvSpPr/>
          <p:nvPr/>
        </p:nvSpPr>
        <p:spPr bwMode="auto">
          <a:xfrm>
            <a:off x="1456924" y="2178844"/>
            <a:ext cx="120655" cy="186324"/>
          </a:xfrm>
          <a:custGeom>
            <a:avLst/>
            <a:gdLst/>
            <a:ahLst/>
            <a:cxnLst/>
            <a:rect l="0" t="0" r="0" b="0"/>
            <a:pathLst>
              <a:path w="120655" h="186324">
                <a:moveTo>
                  <a:pt x="120654" y="0"/>
                </a:moveTo>
                <a:lnTo>
                  <a:pt x="108213" y="12428"/>
                </a:lnTo>
                <a:lnTo>
                  <a:pt x="105408" y="16223"/>
                </a:lnTo>
                <a:lnTo>
                  <a:pt x="102544" y="20737"/>
                </a:lnTo>
                <a:lnTo>
                  <a:pt x="99643" y="25731"/>
                </a:lnTo>
                <a:lnTo>
                  <a:pt x="91121" y="39217"/>
                </a:lnTo>
                <a:lnTo>
                  <a:pt x="16357" y="151822"/>
                </a:lnTo>
                <a:lnTo>
                  <a:pt x="12389" y="159754"/>
                </a:lnTo>
                <a:lnTo>
                  <a:pt x="9744" y="167026"/>
                </a:lnTo>
                <a:lnTo>
                  <a:pt x="7980" y="173858"/>
                </a:lnTo>
                <a:lnTo>
                  <a:pt x="5811" y="178413"/>
                </a:lnTo>
                <a:lnTo>
                  <a:pt x="3372" y="181450"/>
                </a:lnTo>
                <a:lnTo>
                  <a:pt x="753" y="183474"/>
                </a:lnTo>
                <a:lnTo>
                  <a:pt x="0" y="184824"/>
                </a:lnTo>
                <a:lnTo>
                  <a:pt x="491" y="185723"/>
                </a:lnTo>
                <a:lnTo>
                  <a:pt x="1812" y="186323"/>
                </a:lnTo>
                <a:lnTo>
                  <a:pt x="2692" y="185731"/>
                </a:lnTo>
                <a:lnTo>
                  <a:pt x="3279" y="184344"/>
                </a:lnTo>
                <a:lnTo>
                  <a:pt x="4453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391"/>
          <p:cNvSpPr/>
          <p:nvPr/>
        </p:nvSpPr>
        <p:spPr bwMode="auto">
          <a:xfrm>
            <a:off x="2024507" y="2035969"/>
            <a:ext cx="35755" cy="416178"/>
          </a:xfrm>
          <a:custGeom>
            <a:avLst/>
            <a:gdLst/>
            <a:ahLst/>
            <a:cxnLst/>
            <a:rect l="0" t="0" r="0" b="0"/>
            <a:pathLst>
              <a:path w="35755" h="416178">
                <a:moveTo>
                  <a:pt x="0" y="0"/>
                </a:moveTo>
                <a:lnTo>
                  <a:pt x="4745" y="4740"/>
                </a:lnTo>
                <a:lnTo>
                  <a:pt x="6143" y="8121"/>
                </a:lnTo>
                <a:lnTo>
                  <a:pt x="7075" y="12359"/>
                </a:lnTo>
                <a:lnTo>
                  <a:pt x="8110" y="23352"/>
                </a:lnTo>
                <a:lnTo>
                  <a:pt x="8386" y="30451"/>
                </a:lnTo>
                <a:lnTo>
                  <a:pt x="8693" y="48260"/>
                </a:lnTo>
                <a:lnTo>
                  <a:pt x="8939" y="362051"/>
                </a:lnTo>
                <a:lnTo>
                  <a:pt x="9932" y="371344"/>
                </a:lnTo>
                <a:lnTo>
                  <a:pt x="11587" y="379523"/>
                </a:lnTo>
                <a:lnTo>
                  <a:pt x="13684" y="386961"/>
                </a:lnTo>
                <a:lnTo>
                  <a:pt x="15081" y="393903"/>
                </a:lnTo>
                <a:lnTo>
                  <a:pt x="16013" y="400516"/>
                </a:lnTo>
                <a:lnTo>
                  <a:pt x="17509" y="415907"/>
                </a:lnTo>
                <a:lnTo>
                  <a:pt x="18625" y="416177"/>
                </a:lnTo>
                <a:lnTo>
                  <a:pt x="20362" y="415366"/>
                </a:lnTo>
                <a:lnTo>
                  <a:pt x="22513" y="413832"/>
                </a:lnTo>
                <a:lnTo>
                  <a:pt x="24940" y="409833"/>
                </a:lnTo>
                <a:lnTo>
                  <a:pt x="27552" y="404191"/>
                </a:lnTo>
                <a:lnTo>
                  <a:pt x="30286" y="397453"/>
                </a:lnTo>
                <a:lnTo>
                  <a:pt x="32109" y="389984"/>
                </a:lnTo>
                <a:lnTo>
                  <a:pt x="33324" y="382029"/>
                </a:lnTo>
                <a:lnTo>
                  <a:pt x="34134" y="373748"/>
                </a:lnTo>
                <a:lnTo>
                  <a:pt x="34674" y="365251"/>
                </a:lnTo>
                <a:lnTo>
                  <a:pt x="35034" y="356610"/>
                </a:lnTo>
                <a:lnTo>
                  <a:pt x="35754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392"/>
          <p:cNvSpPr/>
          <p:nvPr/>
        </p:nvSpPr>
        <p:spPr bwMode="auto">
          <a:xfrm>
            <a:off x="2140877" y="2009290"/>
            <a:ext cx="158839" cy="414497"/>
          </a:xfrm>
          <a:custGeom>
            <a:avLst/>
            <a:gdLst/>
            <a:ahLst/>
            <a:cxnLst/>
            <a:rect l="0" t="0" r="0" b="0"/>
            <a:pathLst>
              <a:path w="158839" h="414497">
                <a:moveTo>
                  <a:pt x="142849" y="17749"/>
                </a:moveTo>
                <a:lnTo>
                  <a:pt x="142849" y="10061"/>
                </a:lnTo>
                <a:lnTo>
                  <a:pt x="141855" y="9647"/>
                </a:lnTo>
                <a:lnTo>
                  <a:pt x="138103" y="9187"/>
                </a:lnTo>
                <a:lnTo>
                  <a:pt x="135712" y="9065"/>
                </a:lnTo>
                <a:lnTo>
                  <a:pt x="130407" y="8928"/>
                </a:lnTo>
                <a:lnTo>
                  <a:pt x="127602" y="7900"/>
                </a:lnTo>
                <a:lnTo>
                  <a:pt x="124739" y="6222"/>
                </a:lnTo>
                <a:lnTo>
                  <a:pt x="121837" y="4111"/>
                </a:lnTo>
                <a:lnTo>
                  <a:pt x="118909" y="2704"/>
                </a:lnTo>
                <a:lnTo>
                  <a:pt x="115964" y="1766"/>
                </a:lnTo>
                <a:lnTo>
                  <a:pt x="113007" y="1141"/>
                </a:lnTo>
                <a:lnTo>
                  <a:pt x="109050" y="724"/>
                </a:lnTo>
                <a:lnTo>
                  <a:pt x="104425" y="446"/>
                </a:lnTo>
                <a:lnTo>
                  <a:pt x="93990" y="137"/>
                </a:lnTo>
                <a:lnTo>
                  <a:pt x="82731" y="0"/>
                </a:lnTo>
                <a:lnTo>
                  <a:pt x="76948" y="955"/>
                </a:lnTo>
                <a:lnTo>
                  <a:pt x="71106" y="2584"/>
                </a:lnTo>
                <a:lnTo>
                  <a:pt x="65225" y="4663"/>
                </a:lnTo>
                <a:lnTo>
                  <a:pt x="59318" y="7040"/>
                </a:lnTo>
                <a:lnTo>
                  <a:pt x="53394" y="9618"/>
                </a:lnTo>
                <a:lnTo>
                  <a:pt x="47457" y="12328"/>
                </a:lnTo>
                <a:lnTo>
                  <a:pt x="41514" y="14135"/>
                </a:lnTo>
                <a:lnTo>
                  <a:pt x="35565" y="15340"/>
                </a:lnTo>
                <a:lnTo>
                  <a:pt x="29613" y="16143"/>
                </a:lnTo>
                <a:lnTo>
                  <a:pt x="24651" y="17671"/>
                </a:lnTo>
                <a:lnTo>
                  <a:pt x="20351" y="19681"/>
                </a:lnTo>
                <a:lnTo>
                  <a:pt x="16491" y="22014"/>
                </a:lnTo>
                <a:lnTo>
                  <a:pt x="12924" y="23569"/>
                </a:lnTo>
                <a:lnTo>
                  <a:pt x="9553" y="24605"/>
                </a:lnTo>
                <a:lnTo>
                  <a:pt x="6312" y="25296"/>
                </a:lnTo>
                <a:lnTo>
                  <a:pt x="4152" y="26749"/>
                </a:lnTo>
                <a:lnTo>
                  <a:pt x="2712" y="28710"/>
                </a:lnTo>
                <a:lnTo>
                  <a:pt x="400" y="34246"/>
                </a:lnTo>
                <a:lnTo>
                  <a:pt x="0" y="39945"/>
                </a:lnTo>
                <a:lnTo>
                  <a:pt x="937" y="42468"/>
                </a:lnTo>
                <a:lnTo>
                  <a:pt x="4626" y="47918"/>
                </a:lnTo>
                <a:lnTo>
                  <a:pt x="9577" y="53647"/>
                </a:lnTo>
                <a:lnTo>
                  <a:pt x="12287" y="56564"/>
                </a:lnTo>
                <a:lnTo>
                  <a:pt x="14094" y="59501"/>
                </a:lnTo>
                <a:lnTo>
                  <a:pt x="16102" y="65409"/>
                </a:lnTo>
                <a:lnTo>
                  <a:pt x="17631" y="67382"/>
                </a:lnTo>
                <a:lnTo>
                  <a:pt x="19643" y="68697"/>
                </a:lnTo>
                <a:lnTo>
                  <a:pt x="21978" y="69574"/>
                </a:lnTo>
                <a:lnTo>
                  <a:pt x="24527" y="72143"/>
                </a:lnTo>
                <a:lnTo>
                  <a:pt x="27220" y="75840"/>
                </a:lnTo>
                <a:lnTo>
                  <a:pt x="31868" y="84247"/>
                </a:lnTo>
                <a:lnTo>
                  <a:pt x="35477" y="94558"/>
                </a:lnTo>
                <a:lnTo>
                  <a:pt x="39841" y="100834"/>
                </a:lnTo>
                <a:lnTo>
                  <a:pt x="41402" y="104889"/>
                </a:lnTo>
                <a:lnTo>
                  <a:pt x="43136" y="114686"/>
                </a:lnTo>
                <a:lnTo>
                  <a:pt x="43908" y="125655"/>
                </a:lnTo>
                <a:lnTo>
                  <a:pt x="44250" y="136153"/>
                </a:lnTo>
                <a:lnTo>
                  <a:pt x="44470" y="150977"/>
                </a:lnTo>
                <a:lnTo>
                  <a:pt x="44524" y="177084"/>
                </a:lnTo>
                <a:lnTo>
                  <a:pt x="45517" y="177550"/>
                </a:lnTo>
                <a:lnTo>
                  <a:pt x="49269" y="178069"/>
                </a:lnTo>
                <a:lnTo>
                  <a:pt x="51660" y="178207"/>
                </a:lnTo>
                <a:lnTo>
                  <a:pt x="56965" y="178361"/>
                </a:lnTo>
                <a:lnTo>
                  <a:pt x="86807" y="178473"/>
                </a:lnTo>
                <a:lnTo>
                  <a:pt x="92576" y="179468"/>
                </a:lnTo>
                <a:lnTo>
                  <a:pt x="98408" y="181124"/>
                </a:lnTo>
                <a:lnTo>
                  <a:pt x="104283" y="183221"/>
                </a:lnTo>
                <a:lnTo>
                  <a:pt x="109193" y="184618"/>
                </a:lnTo>
                <a:lnTo>
                  <a:pt x="113459" y="185550"/>
                </a:lnTo>
                <a:lnTo>
                  <a:pt x="117297" y="186171"/>
                </a:lnTo>
                <a:lnTo>
                  <a:pt x="121841" y="188569"/>
                </a:lnTo>
                <a:lnTo>
                  <a:pt x="126857" y="192153"/>
                </a:lnTo>
                <a:lnTo>
                  <a:pt x="132188" y="196526"/>
                </a:lnTo>
                <a:lnTo>
                  <a:pt x="136735" y="201426"/>
                </a:lnTo>
                <a:lnTo>
                  <a:pt x="140759" y="206677"/>
                </a:lnTo>
                <a:lnTo>
                  <a:pt x="144435" y="212162"/>
                </a:lnTo>
                <a:lnTo>
                  <a:pt x="147879" y="218795"/>
                </a:lnTo>
                <a:lnTo>
                  <a:pt x="151168" y="226194"/>
                </a:lnTo>
                <a:lnTo>
                  <a:pt x="154354" y="234103"/>
                </a:lnTo>
                <a:lnTo>
                  <a:pt x="156478" y="241360"/>
                </a:lnTo>
                <a:lnTo>
                  <a:pt x="157894" y="248182"/>
                </a:lnTo>
                <a:lnTo>
                  <a:pt x="158838" y="254715"/>
                </a:lnTo>
                <a:lnTo>
                  <a:pt x="158474" y="263039"/>
                </a:lnTo>
                <a:lnTo>
                  <a:pt x="157238" y="272557"/>
                </a:lnTo>
                <a:lnTo>
                  <a:pt x="155421" y="282871"/>
                </a:lnTo>
                <a:lnTo>
                  <a:pt x="154210" y="292724"/>
                </a:lnTo>
                <a:lnTo>
                  <a:pt x="153402" y="302269"/>
                </a:lnTo>
                <a:lnTo>
                  <a:pt x="152864" y="311609"/>
                </a:lnTo>
                <a:lnTo>
                  <a:pt x="151512" y="319819"/>
                </a:lnTo>
                <a:lnTo>
                  <a:pt x="149617" y="327278"/>
                </a:lnTo>
                <a:lnTo>
                  <a:pt x="147361" y="334235"/>
                </a:lnTo>
                <a:lnTo>
                  <a:pt x="143870" y="341849"/>
                </a:lnTo>
                <a:lnTo>
                  <a:pt x="139557" y="349901"/>
                </a:lnTo>
                <a:lnTo>
                  <a:pt x="134695" y="358246"/>
                </a:lnTo>
                <a:lnTo>
                  <a:pt x="129468" y="365794"/>
                </a:lnTo>
                <a:lnTo>
                  <a:pt x="123996" y="372810"/>
                </a:lnTo>
                <a:lnTo>
                  <a:pt x="118362" y="379472"/>
                </a:lnTo>
                <a:lnTo>
                  <a:pt x="112620" y="384906"/>
                </a:lnTo>
                <a:lnTo>
                  <a:pt x="106805" y="389521"/>
                </a:lnTo>
                <a:lnTo>
                  <a:pt x="100943" y="393589"/>
                </a:lnTo>
                <a:lnTo>
                  <a:pt x="95048" y="397293"/>
                </a:lnTo>
                <a:lnTo>
                  <a:pt x="89131" y="400755"/>
                </a:lnTo>
                <a:lnTo>
                  <a:pt x="83201" y="404055"/>
                </a:lnTo>
                <a:lnTo>
                  <a:pt x="71314" y="410368"/>
                </a:lnTo>
                <a:lnTo>
                  <a:pt x="65364" y="413440"/>
                </a:lnTo>
                <a:lnTo>
                  <a:pt x="59411" y="414496"/>
                </a:lnTo>
                <a:lnTo>
                  <a:pt x="53455" y="414208"/>
                </a:lnTo>
                <a:lnTo>
                  <a:pt x="47499" y="413024"/>
                </a:lnTo>
                <a:lnTo>
                  <a:pt x="42535" y="412234"/>
                </a:lnTo>
                <a:lnTo>
                  <a:pt x="38232" y="411708"/>
                </a:lnTo>
                <a:lnTo>
                  <a:pt x="34370" y="411357"/>
                </a:lnTo>
                <a:lnTo>
                  <a:pt x="30802" y="410131"/>
                </a:lnTo>
                <a:lnTo>
                  <a:pt x="27431" y="408322"/>
                </a:lnTo>
                <a:lnTo>
                  <a:pt x="24190" y="406123"/>
                </a:lnTo>
                <a:lnTo>
                  <a:pt x="23023" y="403665"/>
                </a:lnTo>
                <a:lnTo>
                  <a:pt x="23238" y="401034"/>
                </a:lnTo>
                <a:lnTo>
                  <a:pt x="24374" y="398288"/>
                </a:lnTo>
                <a:lnTo>
                  <a:pt x="25637" y="389945"/>
                </a:lnTo>
                <a:lnTo>
                  <a:pt x="26647" y="3749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393"/>
          <p:cNvSpPr/>
          <p:nvPr/>
        </p:nvSpPr>
        <p:spPr bwMode="auto">
          <a:xfrm>
            <a:off x="2365524" y="2071687"/>
            <a:ext cx="172100" cy="309529"/>
          </a:xfrm>
          <a:custGeom>
            <a:avLst/>
            <a:gdLst/>
            <a:ahLst/>
            <a:cxnLst/>
            <a:rect l="0" t="0" r="0" b="0"/>
            <a:pathLst>
              <a:path w="172100" h="309529">
                <a:moveTo>
                  <a:pt x="16526" y="0"/>
                </a:moveTo>
                <a:lnTo>
                  <a:pt x="16526" y="4741"/>
                </a:lnTo>
                <a:lnTo>
                  <a:pt x="13877" y="12360"/>
                </a:lnTo>
                <a:lnTo>
                  <a:pt x="11780" y="17170"/>
                </a:lnTo>
                <a:lnTo>
                  <a:pt x="10383" y="24345"/>
                </a:lnTo>
                <a:lnTo>
                  <a:pt x="9451" y="33098"/>
                </a:lnTo>
                <a:lnTo>
                  <a:pt x="8830" y="42901"/>
                </a:lnTo>
                <a:lnTo>
                  <a:pt x="7422" y="53405"/>
                </a:lnTo>
                <a:lnTo>
                  <a:pt x="5491" y="64377"/>
                </a:lnTo>
                <a:lnTo>
                  <a:pt x="3210" y="75660"/>
                </a:lnTo>
                <a:lnTo>
                  <a:pt x="1689" y="89136"/>
                </a:lnTo>
                <a:lnTo>
                  <a:pt x="676" y="104073"/>
                </a:lnTo>
                <a:lnTo>
                  <a:pt x="0" y="119983"/>
                </a:lnTo>
                <a:lnTo>
                  <a:pt x="543" y="135552"/>
                </a:lnTo>
                <a:lnTo>
                  <a:pt x="1898" y="150891"/>
                </a:lnTo>
                <a:lnTo>
                  <a:pt x="3794" y="166079"/>
                </a:lnTo>
                <a:lnTo>
                  <a:pt x="6051" y="181165"/>
                </a:lnTo>
                <a:lnTo>
                  <a:pt x="11208" y="211156"/>
                </a:lnTo>
                <a:lnTo>
                  <a:pt x="14967" y="225107"/>
                </a:lnTo>
                <a:lnTo>
                  <a:pt x="19459" y="238376"/>
                </a:lnTo>
                <a:lnTo>
                  <a:pt x="24441" y="251191"/>
                </a:lnTo>
                <a:lnTo>
                  <a:pt x="30741" y="262711"/>
                </a:lnTo>
                <a:lnTo>
                  <a:pt x="37921" y="273367"/>
                </a:lnTo>
                <a:lnTo>
                  <a:pt x="45686" y="283448"/>
                </a:lnTo>
                <a:lnTo>
                  <a:pt x="52850" y="291161"/>
                </a:lnTo>
                <a:lnTo>
                  <a:pt x="59612" y="297295"/>
                </a:lnTo>
                <a:lnTo>
                  <a:pt x="66107" y="302377"/>
                </a:lnTo>
                <a:lnTo>
                  <a:pt x="73416" y="305764"/>
                </a:lnTo>
                <a:lnTo>
                  <a:pt x="81268" y="308023"/>
                </a:lnTo>
                <a:lnTo>
                  <a:pt x="89483" y="309528"/>
                </a:lnTo>
                <a:lnTo>
                  <a:pt x="96945" y="308548"/>
                </a:lnTo>
                <a:lnTo>
                  <a:pt x="103907" y="305910"/>
                </a:lnTo>
                <a:lnTo>
                  <a:pt x="110534" y="302166"/>
                </a:lnTo>
                <a:lnTo>
                  <a:pt x="116939" y="296695"/>
                </a:lnTo>
                <a:lnTo>
                  <a:pt x="123194" y="290070"/>
                </a:lnTo>
                <a:lnTo>
                  <a:pt x="129351" y="282677"/>
                </a:lnTo>
                <a:lnTo>
                  <a:pt x="135443" y="272788"/>
                </a:lnTo>
                <a:lnTo>
                  <a:pt x="141490" y="261234"/>
                </a:lnTo>
                <a:lnTo>
                  <a:pt x="147507" y="248570"/>
                </a:lnTo>
                <a:lnTo>
                  <a:pt x="152512" y="235167"/>
                </a:lnTo>
                <a:lnTo>
                  <a:pt x="156842" y="221270"/>
                </a:lnTo>
                <a:lnTo>
                  <a:pt x="160722" y="207045"/>
                </a:lnTo>
                <a:lnTo>
                  <a:pt x="164302" y="192600"/>
                </a:lnTo>
                <a:lnTo>
                  <a:pt x="170927" y="163322"/>
                </a:lnTo>
                <a:lnTo>
                  <a:pt x="172099" y="149561"/>
                </a:lnTo>
                <a:lnTo>
                  <a:pt x="171886" y="136419"/>
                </a:lnTo>
                <a:lnTo>
                  <a:pt x="170751" y="123688"/>
                </a:lnTo>
                <a:lnTo>
                  <a:pt x="169002" y="110240"/>
                </a:lnTo>
                <a:lnTo>
                  <a:pt x="166842" y="96314"/>
                </a:lnTo>
                <a:lnTo>
                  <a:pt x="164409" y="82069"/>
                </a:lnTo>
                <a:lnTo>
                  <a:pt x="159807" y="69595"/>
                </a:lnTo>
                <a:lnTo>
                  <a:pt x="153760" y="58303"/>
                </a:lnTo>
                <a:lnTo>
                  <a:pt x="146749" y="47799"/>
                </a:lnTo>
                <a:lnTo>
                  <a:pt x="139095" y="38811"/>
                </a:lnTo>
                <a:lnTo>
                  <a:pt x="131014" y="30835"/>
                </a:lnTo>
                <a:lnTo>
                  <a:pt x="122646" y="23533"/>
                </a:lnTo>
                <a:lnTo>
                  <a:pt x="113096" y="17673"/>
                </a:lnTo>
                <a:lnTo>
                  <a:pt x="102755" y="12775"/>
                </a:lnTo>
                <a:lnTo>
                  <a:pt x="91889" y="8516"/>
                </a:lnTo>
                <a:lnTo>
                  <a:pt x="81666" y="5678"/>
                </a:lnTo>
                <a:lnTo>
                  <a:pt x="71870" y="3785"/>
                </a:lnTo>
                <a:lnTo>
                  <a:pt x="62361" y="2524"/>
                </a:lnTo>
                <a:lnTo>
                  <a:pt x="54034" y="2675"/>
                </a:lnTo>
                <a:lnTo>
                  <a:pt x="46497" y="3768"/>
                </a:lnTo>
                <a:lnTo>
                  <a:pt x="39487" y="5488"/>
                </a:lnTo>
                <a:lnTo>
                  <a:pt x="32826" y="7628"/>
                </a:lnTo>
                <a:lnTo>
                  <a:pt x="26399" y="10046"/>
                </a:lnTo>
                <a:lnTo>
                  <a:pt x="20129" y="12651"/>
                </a:lnTo>
                <a:lnTo>
                  <a:pt x="15948" y="15379"/>
                </a:lnTo>
                <a:lnTo>
                  <a:pt x="13161" y="18190"/>
                </a:lnTo>
                <a:lnTo>
                  <a:pt x="7587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394"/>
          <p:cNvSpPr/>
          <p:nvPr/>
        </p:nvSpPr>
        <p:spPr bwMode="auto">
          <a:xfrm>
            <a:off x="2685961" y="2035969"/>
            <a:ext cx="26817" cy="408252"/>
          </a:xfrm>
          <a:custGeom>
            <a:avLst/>
            <a:gdLst/>
            <a:ahLst/>
            <a:cxnLst/>
            <a:rect l="0" t="0" r="0" b="0"/>
            <a:pathLst>
              <a:path w="26817" h="408252">
                <a:moveTo>
                  <a:pt x="0" y="0"/>
                </a:moveTo>
                <a:lnTo>
                  <a:pt x="0" y="17169"/>
                </a:lnTo>
                <a:lnTo>
                  <a:pt x="994" y="24344"/>
                </a:lnTo>
                <a:lnTo>
                  <a:pt x="2649" y="33097"/>
                </a:lnTo>
                <a:lnTo>
                  <a:pt x="4745" y="42900"/>
                </a:lnTo>
                <a:lnTo>
                  <a:pt x="6143" y="54397"/>
                </a:lnTo>
                <a:lnTo>
                  <a:pt x="7075" y="67023"/>
                </a:lnTo>
                <a:lnTo>
                  <a:pt x="7696" y="80400"/>
                </a:lnTo>
                <a:lnTo>
                  <a:pt x="8387" y="111140"/>
                </a:lnTo>
                <a:lnTo>
                  <a:pt x="8830" y="179380"/>
                </a:lnTo>
                <a:lnTo>
                  <a:pt x="9859" y="196977"/>
                </a:lnTo>
                <a:lnTo>
                  <a:pt x="11539" y="214662"/>
                </a:lnTo>
                <a:lnTo>
                  <a:pt x="13652" y="232405"/>
                </a:lnTo>
                <a:lnTo>
                  <a:pt x="15060" y="250186"/>
                </a:lnTo>
                <a:lnTo>
                  <a:pt x="15999" y="267994"/>
                </a:lnTo>
                <a:lnTo>
                  <a:pt x="17043" y="301671"/>
                </a:lnTo>
                <a:lnTo>
                  <a:pt x="17768" y="363314"/>
                </a:lnTo>
                <a:lnTo>
                  <a:pt x="17845" y="387335"/>
                </a:lnTo>
                <a:lnTo>
                  <a:pt x="18849" y="393161"/>
                </a:lnTo>
                <a:lnTo>
                  <a:pt x="20511" y="398037"/>
                </a:lnTo>
                <a:lnTo>
                  <a:pt x="25571" y="408251"/>
                </a:lnTo>
                <a:lnTo>
                  <a:pt x="25985" y="407105"/>
                </a:lnTo>
                <a:lnTo>
                  <a:pt x="26570" y="395019"/>
                </a:lnTo>
                <a:lnTo>
                  <a:pt x="26816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395"/>
          <p:cNvSpPr/>
          <p:nvPr/>
        </p:nvSpPr>
        <p:spPr bwMode="auto">
          <a:xfrm>
            <a:off x="2723633" y="2125265"/>
            <a:ext cx="123223" cy="330400"/>
          </a:xfrm>
          <a:custGeom>
            <a:avLst/>
            <a:gdLst/>
            <a:ahLst/>
            <a:cxnLst/>
            <a:rect l="0" t="0" r="0" b="0"/>
            <a:pathLst>
              <a:path w="123223" h="330400">
                <a:moveTo>
                  <a:pt x="114284" y="0"/>
                </a:moveTo>
                <a:lnTo>
                  <a:pt x="109538" y="0"/>
                </a:lnTo>
                <a:lnTo>
                  <a:pt x="108141" y="993"/>
                </a:lnTo>
                <a:lnTo>
                  <a:pt x="107209" y="2646"/>
                </a:lnTo>
                <a:lnTo>
                  <a:pt x="106588" y="4741"/>
                </a:lnTo>
                <a:lnTo>
                  <a:pt x="105181" y="6137"/>
                </a:lnTo>
                <a:lnTo>
                  <a:pt x="103249" y="7068"/>
                </a:lnTo>
                <a:lnTo>
                  <a:pt x="100968" y="7689"/>
                </a:lnTo>
                <a:lnTo>
                  <a:pt x="99448" y="9095"/>
                </a:lnTo>
                <a:lnTo>
                  <a:pt x="98434" y="11024"/>
                </a:lnTo>
                <a:lnTo>
                  <a:pt x="97758" y="13303"/>
                </a:lnTo>
                <a:lnTo>
                  <a:pt x="95321" y="16806"/>
                </a:lnTo>
                <a:lnTo>
                  <a:pt x="91710" y="21126"/>
                </a:lnTo>
                <a:lnTo>
                  <a:pt x="87317" y="25991"/>
                </a:lnTo>
                <a:lnTo>
                  <a:pt x="83395" y="31218"/>
                </a:lnTo>
                <a:lnTo>
                  <a:pt x="79787" y="36687"/>
                </a:lnTo>
                <a:lnTo>
                  <a:pt x="76388" y="42318"/>
                </a:lnTo>
                <a:lnTo>
                  <a:pt x="67315" y="56511"/>
                </a:lnTo>
                <a:lnTo>
                  <a:pt x="62115" y="64463"/>
                </a:lnTo>
                <a:lnTo>
                  <a:pt x="56661" y="71749"/>
                </a:lnTo>
                <a:lnTo>
                  <a:pt x="51039" y="78591"/>
                </a:lnTo>
                <a:lnTo>
                  <a:pt x="45305" y="85136"/>
                </a:lnTo>
                <a:lnTo>
                  <a:pt x="39496" y="91484"/>
                </a:lnTo>
                <a:lnTo>
                  <a:pt x="27744" y="103829"/>
                </a:lnTo>
                <a:lnTo>
                  <a:pt x="22823" y="109899"/>
                </a:lnTo>
                <a:lnTo>
                  <a:pt x="18549" y="115930"/>
                </a:lnTo>
                <a:lnTo>
                  <a:pt x="14706" y="121936"/>
                </a:lnTo>
                <a:lnTo>
                  <a:pt x="11152" y="126931"/>
                </a:lnTo>
                <a:lnTo>
                  <a:pt x="7788" y="131254"/>
                </a:lnTo>
                <a:lnTo>
                  <a:pt x="4553" y="135128"/>
                </a:lnTo>
                <a:lnTo>
                  <a:pt x="958" y="142078"/>
                </a:lnTo>
                <a:lnTo>
                  <a:pt x="0" y="145320"/>
                </a:lnTo>
                <a:lnTo>
                  <a:pt x="353" y="149466"/>
                </a:lnTo>
                <a:lnTo>
                  <a:pt x="3396" y="159365"/>
                </a:lnTo>
                <a:lnTo>
                  <a:pt x="5597" y="163790"/>
                </a:lnTo>
                <a:lnTo>
                  <a:pt x="8058" y="167733"/>
                </a:lnTo>
                <a:lnTo>
                  <a:pt x="10692" y="171353"/>
                </a:lnTo>
                <a:lnTo>
                  <a:pt x="14434" y="173767"/>
                </a:lnTo>
                <a:lnTo>
                  <a:pt x="18915" y="175376"/>
                </a:lnTo>
                <a:lnTo>
                  <a:pt x="23889" y="176449"/>
                </a:lnTo>
                <a:lnTo>
                  <a:pt x="29191" y="178156"/>
                </a:lnTo>
                <a:lnTo>
                  <a:pt x="34712" y="180287"/>
                </a:lnTo>
                <a:lnTo>
                  <a:pt x="40380" y="182699"/>
                </a:lnTo>
                <a:lnTo>
                  <a:pt x="47137" y="186292"/>
                </a:lnTo>
                <a:lnTo>
                  <a:pt x="54622" y="190671"/>
                </a:lnTo>
                <a:lnTo>
                  <a:pt x="62591" y="195575"/>
                </a:lnTo>
                <a:lnTo>
                  <a:pt x="69890" y="200829"/>
                </a:lnTo>
                <a:lnTo>
                  <a:pt x="76743" y="206316"/>
                </a:lnTo>
                <a:lnTo>
                  <a:pt x="83298" y="211958"/>
                </a:lnTo>
                <a:lnTo>
                  <a:pt x="88660" y="218696"/>
                </a:lnTo>
                <a:lnTo>
                  <a:pt x="93229" y="226165"/>
                </a:lnTo>
                <a:lnTo>
                  <a:pt x="97268" y="234120"/>
                </a:lnTo>
                <a:lnTo>
                  <a:pt x="100954" y="242401"/>
                </a:lnTo>
                <a:lnTo>
                  <a:pt x="104403" y="250898"/>
                </a:lnTo>
                <a:lnTo>
                  <a:pt x="107697" y="259539"/>
                </a:lnTo>
                <a:lnTo>
                  <a:pt x="110886" y="267284"/>
                </a:lnTo>
                <a:lnTo>
                  <a:pt x="114005" y="274432"/>
                </a:lnTo>
                <a:lnTo>
                  <a:pt x="117078" y="281181"/>
                </a:lnTo>
                <a:lnTo>
                  <a:pt x="119126" y="288657"/>
                </a:lnTo>
                <a:lnTo>
                  <a:pt x="120491" y="296618"/>
                </a:lnTo>
                <a:lnTo>
                  <a:pt x="121402" y="304902"/>
                </a:lnTo>
                <a:lnTo>
                  <a:pt x="122008" y="311417"/>
                </a:lnTo>
                <a:lnTo>
                  <a:pt x="122413" y="316752"/>
                </a:lnTo>
                <a:lnTo>
                  <a:pt x="123222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396"/>
          <p:cNvSpPr/>
          <p:nvPr/>
        </p:nvSpPr>
        <p:spPr bwMode="auto">
          <a:xfrm>
            <a:off x="2954118" y="2084491"/>
            <a:ext cx="123113" cy="307943"/>
          </a:xfrm>
          <a:custGeom>
            <a:avLst/>
            <a:gdLst/>
            <a:ahLst/>
            <a:cxnLst/>
            <a:rect l="0" t="0" r="0" b="0"/>
            <a:pathLst>
              <a:path w="123113" h="307943">
                <a:moveTo>
                  <a:pt x="17878" y="192579"/>
                </a:moveTo>
                <a:lnTo>
                  <a:pt x="17878" y="258792"/>
                </a:lnTo>
                <a:lnTo>
                  <a:pt x="17878" y="148411"/>
                </a:lnTo>
                <a:lnTo>
                  <a:pt x="18871" y="135353"/>
                </a:lnTo>
                <a:lnTo>
                  <a:pt x="20526" y="122678"/>
                </a:lnTo>
                <a:lnTo>
                  <a:pt x="22623" y="110260"/>
                </a:lnTo>
                <a:lnTo>
                  <a:pt x="26007" y="97020"/>
                </a:lnTo>
                <a:lnTo>
                  <a:pt x="30249" y="83232"/>
                </a:lnTo>
                <a:lnTo>
                  <a:pt x="35064" y="69080"/>
                </a:lnTo>
                <a:lnTo>
                  <a:pt x="40260" y="56668"/>
                </a:lnTo>
                <a:lnTo>
                  <a:pt x="45711" y="45417"/>
                </a:lnTo>
                <a:lnTo>
                  <a:pt x="51330" y="34940"/>
                </a:lnTo>
                <a:lnTo>
                  <a:pt x="57063" y="25971"/>
                </a:lnTo>
                <a:lnTo>
                  <a:pt x="62872" y="18007"/>
                </a:lnTo>
                <a:lnTo>
                  <a:pt x="68730" y="10713"/>
                </a:lnTo>
                <a:lnTo>
                  <a:pt x="75616" y="5851"/>
                </a:lnTo>
                <a:lnTo>
                  <a:pt x="83185" y="2609"/>
                </a:lnTo>
                <a:lnTo>
                  <a:pt x="91211" y="448"/>
                </a:lnTo>
                <a:lnTo>
                  <a:pt x="97555" y="0"/>
                </a:lnTo>
                <a:lnTo>
                  <a:pt x="102778" y="693"/>
                </a:lnTo>
                <a:lnTo>
                  <a:pt x="107253" y="2147"/>
                </a:lnTo>
                <a:lnTo>
                  <a:pt x="111229" y="5101"/>
                </a:lnTo>
                <a:lnTo>
                  <a:pt x="114873" y="9055"/>
                </a:lnTo>
                <a:lnTo>
                  <a:pt x="118295" y="13675"/>
                </a:lnTo>
                <a:lnTo>
                  <a:pt x="120577" y="19732"/>
                </a:lnTo>
                <a:lnTo>
                  <a:pt x="122098" y="26746"/>
                </a:lnTo>
                <a:lnTo>
                  <a:pt x="123112" y="34399"/>
                </a:lnTo>
                <a:lnTo>
                  <a:pt x="122795" y="42477"/>
                </a:lnTo>
                <a:lnTo>
                  <a:pt x="121591" y="50839"/>
                </a:lnTo>
                <a:lnTo>
                  <a:pt x="119794" y="59391"/>
                </a:lnTo>
                <a:lnTo>
                  <a:pt x="116610" y="69060"/>
                </a:lnTo>
                <a:lnTo>
                  <a:pt x="112502" y="79475"/>
                </a:lnTo>
                <a:lnTo>
                  <a:pt x="107776" y="90387"/>
                </a:lnTo>
                <a:lnTo>
                  <a:pt x="102639" y="99647"/>
                </a:lnTo>
                <a:lnTo>
                  <a:pt x="97228" y="107804"/>
                </a:lnTo>
                <a:lnTo>
                  <a:pt x="91635" y="115226"/>
                </a:lnTo>
                <a:lnTo>
                  <a:pt x="85920" y="122159"/>
                </a:lnTo>
                <a:lnTo>
                  <a:pt x="80123" y="128765"/>
                </a:lnTo>
                <a:lnTo>
                  <a:pt x="74272" y="135154"/>
                </a:lnTo>
                <a:lnTo>
                  <a:pt x="62474" y="147543"/>
                </a:lnTo>
                <a:lnTo>
                  <a:pt x="56547" y="153626"/>
                </a:lnTo>
                <a:lnTo>
                  <a:pt x="51603" y="157681"/>
                </a:lnTo>
                <a:lnTo>
                  <a:pt x="47313" y="160384"/>
                </a:lnTo>
                <a:lnTo>
                  <a:pt x="43460" y="162186"/>
                </a:lnTo>
                <a:lnTo>
                  <a:pt x="39899" y="163387"/>
                </a:lnTo>
                <a:lnTo>
                  <a:pt x="36531" y="164188"/>
                </a:lnTo>
                <a:lnTo>
                  <a:pt x="28735" y="165474"/>
                </a:lnTo>
                <a:lnTo>
                  <a:pt x="29088" y="164587"/>
                </a:lnTo>
                <a:lnTo>
                  <a:pt x="32130" y="160956"/>
                </a:lnTo>
                <a:lnTo>
                  <a:pt x="35324" y="158599"/>
                </a:lnTo>
                <a:lnTo>
                  <a:pt x="39441" y="156035"/>
                </a:lnTo>
                <a:lnTo>
                  <a:pt x="44171" y="153334"/>
                </a:lnTo>
                <a:lnTo>
                  <a:pt x="54724" y="147686"/>
                </a:lnTo>
                <a:lnTo>
                  <a:pt x="60319" y="144791"/>
                </a:lnTo>
                <a:lnTo>
                  <a:pt x="66035" y="142861"/>
                </a:lnTo>
                <a:lnTo>
                  <a:pt x="71833" y="141574"/>
                </a:lnTo>
                <a:lnTo>
                  <a:pt x="77684" y="140717"/>
                </a:lnTo>
                <a:lnTo>
                  <a:pt x="82577" y="141137"/>
                </a:lnTo>
                <a:lnTo>
                  <a:pt x="86834" y="142409"/>
                </a:lnTo>
                <a:lnTo>
                  <a:pt x="105545" y="151580"/>
                </a:lnTo>
                <a:lnTo>
                  <a:pt x="109098" y="155325"/>
                </a:lnTo>
                <a:lnTo>
                  <a:pt x="111465" y="159806"/>
                </a:lnTo>
                <a:lnTo>
                  <a:pt x="113044" y="164777"/>
                </a:lnTo>
                <a:lnTo>
                  <a:pt x="114097" y="171068"/>
                </a:lnTo>
                <a:lnTo>
                  <a:pt x="114798" y="178238"/>
                </a:lnTo>
                <a:lnTo>
                  <a:pt x="115266" y="185995"/>
                </a:lnTo>
                <a:lnTo>
                  <a:pt x="114585" y="194143"/>
                </a:lnTo>
                <a:lnTo>
                  <a:pt x="113138" y="202552"/>
                </a:lnTo>
                <a:lnTo>
                  <a:pt x="111179" y="211134"/>
                </a:lnTo>
                <a:lnTo>
                  <a:pt x="108881" y="219832"/>
                </a:lnTo>
                <a:lnTo>
                  <a:pt x="106355" y="228607"/>
                </a:lnTo>
                <a:lnTo>
                  <a:pt x="103678" y="237434"/>
                </a:lnTo>
                <a:lnTo>
                  <a:pt x="99908" y="246294"/>
                </a:lnTo>
                <a:lnTo>
                  <a:pt x="95407" y="255179"/>
                </a:lnTo>
                <a:lnTo>
                  <a:pt x="90421" y="264078"/>
                </a:lnTo>
                <a:lnTo>
                  <a:pt x="85110" y="271995"/>
                </a:lnTo>
                <a:lnTo>
                  <a:pt x="79583" y="279257"/>
                </a:lnTo>
                <a:lnTo>
                  <a:pt x="73912" y="286083"/>
                </a:lnTo>
                <a:lnTo>
                  <a:pt x="67152" y="291626"/>
                </a:lnTo>
                <a:lnTo>
                  <a:pt x="59666" y="296314"/>
                </a:lnTo>
                <a:lnTo>
                  <a:pt x="51695" y="300431"/>
                </a:lnTo>
                <a:lnTo>
                  <a:pt x="44395" y="303175"/>
                </a:lnTo>
                <a:lnTo>
                  <a:pt x="37543" y="305005"/>
                </a:lnTo>
                <a:lnTo>
                  <a:pt x="30987" y="306225"/>
                </a:lnTo>
                <a:lnTo>
                  <a:pt x="25625" y="307038"/>
                </a:lnTo>
                <a:lnTo>
                  <a:pt x="21056" y="307581"/>
                </a:lnTo>
                <a:lnTo>
                  <a:pt x="17017" y="307942"/>
                </a:lnTo>
                <a:lnTo>
                  <a:pt x="13331" y="307191"/>
                </a:lnTo>
                <a:lnTo>
                  <a:pt x="9881" y="305698"/>
                </a:lnTo>
                <a:lnTo>
                  <a:pt x="6587" y="303711"/>
                </a:lnTo>
                <a:lnTo>
                  <a:pt x="4392" y="301393"/>
                </a:lnTo>
                <a:lnTo>
                  <a:pt x="2928" y="298856"/>
                </a:lnTo>
                <a:lnTo>
                  <a:pt x="0" y="2908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397"/>
          <p:cNvSpPr/>
          <p:nvPr/>
        </p:nvSpPr>
        <p:spPr bwMode="auto">
          <a:xfrm>
            <a:off x="3151336" y="1991320"/>
            <a:ext cx="142449" cy="572696"/>
          </a:xfrm>
          <a:custGeom>
            <a:avLst/>
            <a:gdLst/>
            <a:ahLst/>
            <a:cxnLst/>
            <a:rect l="0" t="0" r="0" b="0"/>
            <a:pathLst>
              <a:path w="142449" h="572696">
                <a:moveTo>
                  <a:pt x="142448" y="0"/>
                </a:moveTo>
                <a:lnTo>
                  <a:pt x="142448" y="4741"/>
                </a:lnTo>
                <a:lnTo>
                  <a:pt x="139800" y="15005"/>
                </a:lnTo>
                <a:lnTo>
                  <a:pt x="137703" y="21910"/>
                </a:lnTo>
                <a:lnTo>
                  <a:pt x="132725" y="40165"/>
                </a:lnTo>
                <a:lnTo>
                  <a:pt x="126209" y="64484"/>
                </a:lnTo>
                <a:lnTo>
                  <a:pt x="111373" y="118215"/>
                </a:lnTo>
                <a:lnTo>
                  <a:pt x="82689" y="230260"/>
                </a:lnTo>
                <a:lnTo>
                  <a:pt x="47089" y="379852"/>
                </a:lnTo>
                <a:lnTo>
                  <a:pt x="41134" y="402063"/>
                </a:lnTo>
                <a:lnTo>
                  <a:pt x="24257" y="460773"/>
                </a:lnTo>
                <a:lnTo>
                  <a:pt x="19955" y="477839"/>
                </a:lnTo>
                <a:lnTo>
                  <a:pt x="16093" y="494176"/>
                </a:lnTo>
                <a:lnTo>
                  <a:pt x="12525" y="508044"/>
                </a:lnTo>
                <a:lnTo>
                  <a:pt x="9153" y="520267"/>
                </a:lnTo>
                <a:lnTo>
                  <a:pt x="5913" y="531392"/>
                </a:lnTo>
                <a:lnTo>
                  <a:pt x="2312" y="549044"/>
                </a:lnTo>
                <a:lnTo>
                  <a:pt x="711" y="562512"/>
                </a:lnTo>
                <a:lnTo>
                  <a:pt x="0" y="571805"/>
                </a:lnTo>
                <a:lnTo>
                  <a:pt x="803" y="572695"/>
                </a:lnTo>
                <a:lnTo>
                  <a:pt x="2332" y="571305"/>
                </a:lnTo>
                <a:lnTo>
                  <a:pt x="8369" y="56257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398"/>
          <p:cNvSpPr/>
          <p:nvPr/>
        </p:nvSpPr>
        <p:spPr bwMode="auto">
          <a:xfrm>
            <a:off x="3249091" y="2241352"/>
            <a:ext cx="146646" cy="250032"/>
          </a:xfrm>
          <a:custGeom>
            <a:avLst/>
            <a:gdLst/>
            <a:ahLst/>
            <a:cxnLst/>
            <a:rect l="0" t="0" r="0" b="0"/>
            <a:pathLst>
              <a:path w="146646" h="250032">
                <a:moveTo>
                  <a:pt x="116202" y="0"/>
                </a:moveTo>
                <a:lnTo>
                  <a:pt x="108506" y="7688"/>
                </a:lnTo>
                <a:lnTo>
                  <a:pt x="106105" y="9094"/>
                </a:lnTo>
                <a:lnTo>
                  <a:pt x="98141" y="13302"/>
                </a:lnTo>
                <a:lnTo>
                  <a:pt x="94230" y="15813"/>
                </a:lnTo>
                <a:lnTo>
                  <a:pt x="90629" y="18479"/>
                </a:lnTo>
                <a:lnTo>
                  <a:pt x="87235" y="21249"/>
                </a:lnTo>
                <a:lnTo>
                  <a:pt x="82986" y="25080"/>
                </a:lnTo>
                <a:lnTo>
                  <a:pt x="72968" y="34628"/>
                </a:lnTo>
                <a:lnTo>
                  <a:pt x="68509" y="39952"/>
                </a:lnTo>
                <a:lnTo>
                  <a:pt x="64543" y="45486"/>
                </a:lnTo>
                <a:lnTo>
                  <a:pt x="60906" y="51160"/>
                </a:lnTo>
                <a:lnTo>
                  <a:pt x="58482" y="55935"/>
                </a:lnTo>
                <a:lnTo>
                  <a:pt x="56865" y="60110"/>
                </a:lnTo>
                <a:lnTo>
                  <a:pt x="55069" y="67395"/>
                </a:lnTo>
                <a:lnTo>
                  <a:pt x="54270" y="73940"/>
                </a:lnTo>
                <a:lnTo>
                  <a:pt x="55051" y="77075"/>
                </a:lnTo>
                <a:lnTo>
                  <a:pt x="58566" y="83203"/>
                </a:lnTo>
                <a:lnTo>
                  <a:pt x="61887" y="86226"/>
                </a:lnTo>
                <a:lnTo>
                  <a:pt x="66088" y="89234"/>
                </a:lnTo>
                <a:lnTo>
                  <a:pt x="70874" y="92231"/>
                </a:lnTo>
                <a:lnTo>
                  <a:pt x="76052" y="94230"/>
                </a:lnTo>
                <a:lnTo>
                  <a:pt x="81489" y="95562"/>
                </a:lnTo>
                <a:lnTo>
                  <a:pt x="87101" y="96450"/>
                </a:lnTo>
                <a:lnTo>
                  <a:pt x="92829" y="97042"/>
                </a:lnTo>
                <a:lnTo>
                  <a:pt x="98633" y="97437"/>
                </a:lnTo>
                <a:lnTo>
                  <a:pt x="104490" y="97700"/>
                </a:lnTo>
                <a:lnTo>
                  <a:pt x="116293" y="97992"/>
                </a:lnTo>
                <a:lnTo>
                  <a:pt x="122222" y="98070"/>
                </a:lnTo>
                <a:lnTo>
                  <a:pt x="127168" y="99114"/>
                </a:lnTo>
                <a:lnTo>
                  <a:pt x="131457" y="100802"/>
                </a:lnTo>
                <a:lnTo>
                  <a:pt x="135311" y="102920"/>
                </a:lnTo>
                <a:lnTo>
                  <a:pt x="138873" y="106317"/>
                </a:lnTo>
                <a:lnTo>
                  <a:pt x="142241" y="110565"/>
                </a:lnTo>
                <a:lnTo>
                  <a:pt x="145479" y="115381"/>
                </a:lnTo>
                <a:lnTo>
                  <a:pt x="146645" y="120577"/>
                </a:lnTo>
                <a:lnTo>
                  <a:pt x="146429" y="126025"/>
                </a:lnTo>
                <a:lnTo>
                  <a:pt x="145292" y="131642"/>
                </a:lnTo>
                <a:lnTo>
                  <a:pt x="143541" y="137370"/>
                </a:lnTo>
                <a:lnTo>
                  <a:pt x="141380" y="143174"/>
                </a:lnTo>
                <a:lnTo>
                  <a:pt x="138946" y="149027"/>
                </a:lnTo>
                <a:lnTo>
                  <a:pt x="135338" y="154914"/>
                </a:lnTo>
                <a:lnTo>
                  <a:pt x="130945" y="160822"/>
                </a:lnTo>
                <a:lnTo>
                  <a:pt x="126031" y="166746"/>
                </a:lnTo>
                <a:lnTo>
                  <a:pt x="120768" y="173672"/>
                </a:lnTo>
                <a:lnTo>
                  <a:pt x="109624" y="189304"/>
                </a:lnTo>
                <a:lnTo>
                  <a:pt x="102878" y="196648"/>
                </a:lnTo>
                <a:lnTo>
                  <a:pt x="95401" y="203528"/>
                </a:lnTo>
                <a:lnTo>
                  <a:pt x="87437" y="210100"/>
                </a:lnTo>
                <a:lnTo>
                  <a:pt x="80141" y="215472"/>
                </a:lnTo>
                <a:lnTo>
                  <a:pt x="73291" y="220046"/>
                </a:lnTo>
                <a:lnTo>
                  <a:pt x="66738" y="224088"/>
                </a:lnTo>
                <a:lnTo>
                  <a:pt x="43280" y="239257"/>
                </a:lnTo>
                <a:lnTo>
                  <a:pt x="35805" y="242848"/>
                </a:lnTo>
                <a:lnTo>
                  <a:pt x="28836" y="245243"/>
                </a:lnTo>
                <a:lnTo>
                  <a:pt x="22204" y="246839"/>
                </a:lnTo>
                <a:lnTo>
                  <a:pt x="16789" y="247903"/>
                </a:lnTo>
                <a:lnTo>
                  <a:pt x="12186" y="248612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399"/>
          <p:cNvSpPr/>
          <p:nvPr/>
        </p:nvSpPr>
        <p:spPr bwMode="auto">
          <a:xfrm>
            <a:off x="3990992" y="2250281"/>
            <a:ext cx="160896" cy="53579"/>
          </a:xfrm>
          <a:custGeom>
            <a:avLst/>
            <a:gdLst/>
            <a:ahLst/>
            <a:cxnLst/>
            <a:rect l="0" t="0" r="0" b="0"/>
            <a:pathLst>
              <a:path w="160896" h="53579">
                <a:moveTo>
                  <a:pt x="0" y="0"/>
                </a:moveTo>
                <a:lnTo>
                  <a:pt x="12442" y="0"/>
                </a:lnTo>
                <a:lnTo>
                  <a:pt x="16240" y="992"/>
                </a:lnTo>
                <a:lnTo>
                  <a:pt x="20759" y="2646"/>
                </a:lnTo>
                <a:lnTo>
                  <a:pt x="25757" y="4741"/>
                </a:lnTo>
                <a:lnTo>
                  <a:pt x="31076" y="6137"/>
                </a:lnTo>
                <a:lnTo>
                  <a:pt x="36609" y="7068"/>
                </a:lnTo>
                <a:lnTo>
                  <a:pt x="42283" y="7689"/>
                </a:lnTo>
                <a:lnTo>
                  <a:pt x="49046" y="9095"/>
                </a:lnTo>
                <a:lnTo>
                  <a:pt x="56533" y="11024"/>
                </a:lnTo>
                <a:lnTo>
                  <a:pt x="64505" y="13303"/>
                </a:lnTo>
                <a:lnTo>
                  <a:pt x="81307" y="18480"/>
                </a:lnTo>
                <a:lnTo>
                  <a:pt x="89959" y="21250"/>
                </a:lnTo>
                <a:lnTo>
                  <a:pt x="97714" y="24089"/>
                </a:lnTo>
                <a:lnTo>
                  <a:pt x="104870" y="26973"/>
                </a:lnTo>
                <a:lnTo>
                  <a:pt x="111627" y="29889"/>
                </a:lnTo>
                <a:lnTo>
                  <a:pt x="119111" y="32824"/>
                </a:lnTo>
                <a:lnTo>
                  <a:pt x="135372" y="38732"/>
                </a:lnTo>
                <a:lnTo>
                  <a:pt x="141893" y="41696"/>
                </a:lnTo>
                <a:lnTo>
                  <a:pt x="147234" y="44665"/>
                </a:lnTo>
                <a:lnTo>
                  <a:pt x="16089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400"/>
          <p:cNvSpPr/>
          <p:nvPr/>
        </p:nvSpPr>
        <p:spPr bwMode="auto">
          <a:xfrm>
            <a:off x="4071440" y="2339578"/>
            <a:ext cx="107264" cy="26790"/>
          </a:xfrm>
          <a:custGeom>
            <a:avLst/>
            <a:gdLst/>
            <a:ahLst/>
            <a:cxnLst/>
            <a:rect l="0" t="0" r="0" b="0"/>
            <a:pathLst>
              <a:path w="107264" h="26790">
                <a:moveTo>
                  <a:pt x="0" y="26789"/>
                </a:moveTo>
                <a:lnTo>
                  <a:pt x="4745" y="22048"/>
                </a:lnTo>
                <a:lnTo>
                  <a:pt x="8129" y="20652"/>
                </a:lnTo>
                <a:lnTo>
                  <a:pt x="12371" y="19721"/>
                </a:lnTo>
                <a:lnTo>
                  <a:pt x="17186" y="19101"/>
                </a:lnTo>
                <a:lnTo>
                  <a:pt x="23375" y="18687"/>
                </a:lnTo>
                <a:lnTo>
                  <a:pt x="30481" y="18411"/>
                </a:lnTo>
                <a:lnTo>
                  <a:pt x="38198" y="18227"/>
                </a:lnTo>
                <a:lnTo>
                  <a:pt x="46322" y="17112"/>
                </a:lnTo>
                <a:lnTo>
                  <a:pt x="54717" y="15377"/>
                </a:lnTo>
                <a:lnTo>
                  <a:pt x="63294" y="13228"/>
                </a:lnTo>
                <a:lnTo>
                  <a:pt x="71991" y="10803"/>
                </a:ln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401"/>
          <p:cNvSpPr/>
          <p:nvPr/>
        </p:nvSpPr>
        <p:spPr bwMode="auto">
          <a:xfrm>
            <a:off x="4432066" y="2032236"/>
            <a:ext cx="265075" cy="475849"/>
          </a:xfrm>
          <a:custGeom>
            <a:avLst/>
            <a:gdLst/>
            <a:ahLst/>
            <a:cxnLst/>
            <a:rect l="0" t="0" r="0" b="0"/>
            <a:pathLst>
              <a:path w="265075" h="475849">
                <a:moveTo>
                  <a:pt x="23733" y="48381"/>
                </a:moveTo>
                <a:lnTo>
                  <a:pt x="28478" y="43641"/>
                </a:lnTo>
                <a:lnTo>
                  <a:pt x="36104" y="38667"/>
                </a:lnTo>
                <a:lnTo>
                  <a:pt x="40919" y="35952"/>
                </a:lnTo>
                <a:lnTo>
                  <a:pt x="46115" y="32158"/>
                </a:lnTo>
                <a:lnTo>
                  <a:pt x="51565" y="27644"/>
                </a:lnTo>
                <a:lnTo>
                  <a:pt x="57186" y="22650"/>
                </a:lnTo>
                <a:lnTo>
                  <a:pt x="64904" y="18329"/>
                </a:lnTo>
                <a:lnTo>
                  <a:pt x="74024" y="14455"/>
                </a:lnTo>
                <a:lnTo>
                  <a:pt x="84075" y="10881"/>
                </a:lnTo>
                <a:lnTo>
                  <a:pt x="94750" y="7506"/>
                </a:lnTo>
                <a:lnTo>
                  <a:pt x="117204" y="1110"/>
                </a:lnTo>
                <a:lnTo>
                  <a:pt x="128753" y="0"/>
                </a:lnTo>
                <a:lnTo>
                  <a:pt x="140425" y="252"/>
                </a:lnTo>
                <a:lnTo>
                  <a:pt x="152180" y="1412"/>
                </a:lnTo>
                <a:lnTo>
                  <a:pt x="162995" y="3178"/>
                </a:lnTo>
                <a:lnTo>
                  <a:pt x="173185" y="5347"/>
                </a:lnTo>
                <a:lnTo>
                  <a:pt x="182959" y="7786"/>
                </a:lnTo>
                <a:lnTo>
                  <a:pt x="190467" y="11395"/>
                </a:lnTo>
                <a:lnTo>
                  <a:pt x="196466" y="15786"/>
                </a:lnTo>
                <a:lnTo>
                  <a:pt x="201457" y="20698"/>
                </a:lnTo>
                <a:lnTo>
                  <a:pt x="204786" y="27942"/>
                </a:lnTo>
                <a:lnTo>
                  <a:pt x="207005" y="36739"/>
                </a:lnTo>
                <a:lnTo>
                  <a:pt x="208484" y="46573"/>
                </a:lnTo>
                <a:lnTo>
                  <a:pt x="207484" y="58090"/>
                </a:lnTo>
                <a:lnTo>
                  <a:pt x="204831" y="70729"/>
                </a:lnTo>
                <a:lnTo>
                  <a:pt x="201076" y="84115"/>
                </a:lnTo>
                <a:lnTo>
                  <a:pt x="194600" y="99985"/>
                </a:lnTo>
                <a:lnTo>
                  <a:pt x="186309" y="117510"/>
                </a:lnTo>
                <a:lnTo>
                  <a:pt x="176810" y="136139"/>
                </a:lnTo>
                <a:lnTo>
                  <a:pt x="165512" y="155504"/>
                </a:lnTo>
                <a:lnTo>
                  <a:pt x="153012" y="175359"/>
                </a:lnTo>
                <a:lnTo>
                  <a:pt x="139714" y="195541"/>
                </a:lnTo>
                <a:lnTo>
                  <a:pt x="114345" y="236486"/>
                </a:lnTo>
                <a:lnTo>
                  <a:pt x="102018" y="257128"/>
                </a:lnTo>
                <a:lnTo>
                  <a:pt x="88834" y="277835"/>
                </a:lnTo>
                <a:lnTo>
                  <a:pt x="48540" y="338176"/>
                </a:lnTo>
                <a:lnTo>
                  <a:pt x="26813" y="372309"/>
                </a:lnTo>
                <a:lnTo>
                  <a:pt x="18834" y="387365"/>
                </a:lnTo>
                <a:lnTo>
                  <a:pt x="12521" y="401370"/>
                </a:lnTo>
                <a:lnTo>
                  <a:pt x="7320" y="414676"/>
                </a:lnTo>
                <a:lnTo>
                  <a:pt x="3852" y="425531"/>
                </a:lnTo>
                <a:lnTo>
                  <a:pt x="1541" y="434752"/>
                </a:lnTo>
                <a:lnTo>
                  <a:pt x="0" y="442884"/>
                </a:lnTo>
                <a:lnTo>
                  <a:pt x="1951" y="450289"/>
                </a:lnTo>
                <a:lnTo>
                  <a:pt x="6232" y="457210"/>
                </a:lnTo>
                <a:lnTo>
                  <a:pt x="12066" y="463809"/>
                </a:lnTo>
                <a:lnTo>
                  <a:pt x="19927" y="468208"/>
                </a:lnTo>
                <a:lnTo>
                  <a:pt x="29141" y="471141"/>
                </a:lnTo>
                <a:lnTo>
                  <a:pt x="39257" y="473096"/>
                </a:lnTo>
                <a:lnTo>
                  <a:pt x="51959" y="474399"/>
                </a:lnTo>
                <a:lnTo>
                  <a:pt x="66386" y="475268"/>
                </a:lnTo>
                <a:lnTo>
                  <a:pt x="81964" y="475848"/>
                </a:lnTo>
                <a:lnTo>
                  <a:pt x="97314" y="475242"/>
                </a:lnTo>
                <a:lnTo>
                  <a:pt x="112514" y="473845"/>
                </a:lnTo>
                <a:lnTo>
                  <a:pt x="127613" y="471923"/>
                </a:lnTo>
                <a:lnTo>
                  <a:pt x="142645" y="469648"/>
                </a:lnTo>
                <a:lnTo>
                  <a:pt x="172590" y="464476"/>
                </a:lnTo>
                <a:lnTo>
                  <a:pt x="186533" y="462699"/>
                </a:lnTo>
                <a:lnTo>
                  <a:pt x="199802" y="461515"/>
                </a:lnTo>
                <a:lnTo>
                  <a:pt x="212621" y="460726"/>
                </a:lnTo>
                <a:lnTo>
                  <a:pt x="223153" y="459207"/>
                </a:lnTo>
                <a:lnTo>
                  <a:pt x="232161" y="457203"/>
                </a:lnTo>
                <a:lnTo>
                  <a:pt x="240153" y="454874"/>
                </a:lnTo>
                <a:lnTo>
                  <a:pt x="246473" y="452330"/>
                </a:lnTo>
                <a:lnTo>
                  <a:pt x="251680" y="449641"/>
                </a:lnTo>
                <a:lnTo>
                  <a:pt x="265074" y="4412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402"/>
          <p:cNvSpPr/>
          <p:nvPr/>
        </p:nvSpPr>
        <p:spPr bwMode="auto">
          <a:xfrm>
            <a:off x="4769017" y="2446734"/>
            <a:ext cx="26448" cy="53579"/>
          </a:xfrm>
          <a:custGeom>
            <a:avLst/>
            <a:gdLst/>
            <a:ahLst/>
            <a:cxnLst/>
            <a:rect l="0" t="0" r="0" b="0"/>
            <a:pathLst>
              <a:path w="26448" h="53579">
                <a:moveTo>
                  <a:pt x="8570" y="53578"/>
                </a:moveTo>
                <a:lnTo>
                  <a:pt x="0" y="53578"/>
                </a:lnTo>
                <a:lnTo>
                  <a:pt x="870" y="52586"/>
                </a:lnTo>
                <a:lnTo>
                  <a:pt x="4485" y="48838"/>
                </a:lnTo>
                <a:lnTo>
                  <a:pt x="6840" y="45457"/>
                </a:lnTo>
                <a:lnTo>
                  <a:pt x="9403" y="41219"/>
                </a:lnTo>
                <a:lnTo>
                  <a:pt x="12105" y="36409"/>
                </a:lnTo>
                <a:lnTo>
                  <a:pt x="14899" y="30226"/>
                </a:lnTo>
                <a:lnTo>
                  <a:pt x="17755" y="23127"/>
                </a:lnTo>
                <a:lnTo>
                  <a:pt x="264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403"/>
          <p:cNvSpPr/>
          <p:nvPr/>
        </p:nvSpPr>
        <p:spPr bwMode="auto">
          <a:xfrm>
            <a:off x="4938625" y="2062758"/>
            <a:ext cx="151813" cy="124480"/>
          </a:xfrm>
          <a:custGeom>
            <a:avLst/>
            <a:gdLst/>
            <a:ahLst/>
            <a:cxnLst/>
            <a:rect l="0" t="0" r="0" b="0"/>
            <a:pathLst>
              <a:path w="151813" h="124480">
                <a:moveTo>
                  <a:pt x="26672" y="0"/>
                </a:moveTo>
                <a:lnTo>
                  <a:pt x="26672" y="4740"/>
                </a:lnTo>
                <a:lnTo>
                  <a:pt x="25679" y="8121"/>
                </a:lnTo>
                <a:lnTo>
                  <a:pt x="24024" y="12359"/>
                </a:lnTo>
                <a:lnTo>
                  <a:pt x="21927" y="17169"/>
                </a:lnTo>
                <a:lnTo>
                  <a:pt x="20529" y="22360"/>
                </a:lnTo>
                <a:lnTo>
                  <a:pt x="19597" y="27805"/>
                </a:lnTo>
                <a:lnTo>
                  <a:pt x="18976" y="33419"/>
                </a:lnTo>
                <a:lnTo>
                  <a:pt x="17569" y="39147"/>
                </a:lnTo>
                <a:lnTo>
                  <a:pt x="15637" y="44949"/>
                </a:lnTo>
                <a:lnTo>
                  <a:pt x="13356" y="50802"/>
                </a:lnTo>
                <a:lnTo>
                  <a:pt x="10842" y="56688"/>
                </a:lnTo>
                <a:lnTo>
                  <a:pt x="5401" y="68520"/>
                </a:lnTo>
                <a:lnTo>
                  <a:pt x="3553" y="74453"/>
                </a:lnTo>
                <a:lnTo>
                  <a:pt x="2320" y="80393"/>
                </a:lnTo>
                <a:lnTo>
                  <a:pt x="1499" y="86338"/>
                </a:lnTo>
                <a:lnTo>
                  <a:pt x="951" y="91293"/>
                </a:lnTo>
                <a:lnTo>
                  <a:pt x="587" y="95588"/>
                </a:lnTo>
                <a:lnTo>
                  <a:pt x="343" y="99444"/>
                </a:lnTo>
                <a:lnTo>
                  <a:pt x="72" y="106374"/>
                </a:lnTo>
                <a:lnTo>
                  <a:pt x="0" y="109612"/>
                </a:lnTo>
                <a:lnTo>
                  <a:pt x="946" y="112762"/>
                </a:lnTo>
                <a:lnTo>
                  <a:pt x="2569" y="115854"/>
                </a:lnTo>
                <a:lnTo>
                  <a:pt x="4644" y="118908"/>
                </a:lnTo>
                <a:lnTo>
                  <a:pt x="8014" y="120944"/>
                </a:lnTo>
                <a:lnTo>
                  <a:pt x="12247" y="122301"/>
                </a:lnTo>
                <a:lnTo>
                  <a:pt x="17055" y="123206"/>
                </a:lnTo>
                <a:lnTo>
                  <a:pt x="22247" y="123809"/>
                </a:lnTo>
                <a:lnTo>
                  <a:pt x="27695" y="124211"/>
                </a:lnTo>
                <a:lnTo>
                  <a:pt x="33312" y="124479"/>
                </a:lnTo>
                <a:lnTo>
                  <a:pt x="39045" y="123666"/>
                </a:lnTo>
                <a:lnTo>
                  <a:pt x="44852" y="122132"/>
                </a:lnTo>
                <a:lnTo>
                  <a:pt x="50710" y="120116"/>
                </a:lnTo>
                <a:lnTo>
                  <a:pt x="56601" y="118773"/>
                </a:lnTo>
                <a:lnTo>
                  <a:pt x="62515" y="117877"/>
                </a:lnTo>
                <a:lnTo>
                  <a:pt x="68445" y="117280"/>
                </a:lnTo>
                <a:lnTo>
                  <a:pt x="74384" y="116882"/>
                </a:lnTo>
                <a:lnTo>
                  <a:pt x="80330" y="116617"/>
                </a:lnTo>
                <a:lnTo>
                  <a:pt x="86280" y="116439"/>
                </a:lnTo>
                <a:lnTo>
                  <a:pt x="92233" y="115329"/>
                </a:lnTo>
                <a:lnTo>
                  <a:pt x="98188" y="113597"/>
                </a:lnTo>
                <a:lnTo>
                  <a:pt x="104145" y="111450"/>
                </a:lnTo>
                <a:lnTo>
                  <a:pt x="109108" y="110019"/>
                </a:lnTo>
                <a:lnTo>
                  <a:pt x="113411" y="109065"/>
                </a:lnTo>
                <a:lnTo>
                  <a:pt x="117273" y="108428"/>
                </a:lnTo>
                <a:lnTo>
                  <a:pt x="121834" y="107012"/>
                </a:lnTo>
                <a:lnTo>
                  <a:pt x="126860" y="105076"/>
                </a:lnTo>
                <a:lnTo>
                  <a:pt x="132198" y="102793"/>
                </a:lnTo>
                <a:lnTo>
                  <a:pt x="136750" y="100278"/>
                </a:lnTo>
                <a:lnTo>
                  <a:pt x="140777" y="97610"/>
                </a:lnTo>
                <a:lnTo>
                  <a:pt x="151812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404"/>
          <p:cNvSpPr/>
          <p:nvPr/>
        </p:nvSpPr>
        <p:spPr bwMode="auto">
          <a:xfrm>
            <a:off x="5063621" y="2035969"/>
            <a:ext cx="62571" cy="437555"/>
          </a:xfrm>
          <a:custGeom>
            <a:avLst/>
            <a:gdLst/>
            <a:ahLst/>
            <a:cxnLst/>
            <a:rect l="0" t="0" r="0" b="0"/>
            <a:pathLst>
              <a:path w="62571" h="437555">
                <a:moveTo>
                  <a:pt x="62570" y="0"/>
                </a:moveTo>
                <a:lnTo>
                  <a:pt x="62570" y="9481"/>
                </a:lnTo>
                <a:lnTo>
                  <a:pt x="61577" y="15250"/>
                </a:lnTo>
                <a:lnTo>
                  <a:pt x="59922" y="22073"/>
                </a:lnTo>
                <a:lnTo>
                  <a:pt x="55434" y="38583"/>
                </a:lnTo>
                <a:lnTo>
                  <a:pt x="50129" y="59151"/>
                </a:lnTo>
                <a:lnTo>
                  <a:pt x="47324" y="72176"/>
                </a:lnTo>
                <a:lnTo>
                  <a:pt x="41559" y="102523"/>
                </a:lnTo>
                <a:lnTo>
                  <a:pt x="39624" y="118950"/>
                </a:lnTo>
                <a:lnTo>
                  <a:pt x="38334" y="135855"/>
                </a:lnTo>
                <a:lnTo>
                  <a:pt x="37474" y="153078"/>
                </a:lnTo>
                <a:lnTo>
                  <a:pt x="35908" y="170512"/>
                </a:lnTo>
                <a:lnTo>
                  <a:pt x="33871" y="188089"/>
                </a:lnTo>
                <a:lnTo>
                  <a:pt x="23464" y="263813"/>
                </a:lnTo>
                <a:lnTo>
                  <a:pt x="17712" y="299151"/>
                </a:lnTo>
                <a:lnTo>
                  <a:pt x="14788" y="315520"/>
                </a:lnTo>
                <a:lnTo>
                  <a:pt x="11845" y="330401"/>
                </a:lnTo>
                <a:lnTo>
                  <a:pt x="5927" y="357519"/>
                </a:lnTo>
                <a:lnTo>
                  <a:pt x="3951" y="370307"/>
                </a:lnTo>
                <a:lnTo>
                  <a:pt x="2634" y="382801"/>
                </a:lnTo>
                <a:lnTo>
                  <a:pt x="1171" y="405282"/>
                </a:lnTo>
                <a:lnTo>
                  <a:pt x="0" y="4375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405"/>
          <p:cNvSpPr/>
          <p:nvPr/>
        </p:nvSpPr>
        <p:spPr bwMode="auto">
          <a:xfrm>
            <a:off x="5403287" y="2132769"/>
            <a:ext cx="241343" cy="274683"/>
          </a:xfrm>
          <a:custGeom>
            <a:avLst/>
            <a:gdLst/>
            <a:ahLst/>
            <a:cxnLst/>
            <a:rect l="0" t="0" r="0" b="0"/>
            <a:pathLst>
              <a:path w="241343" h="274683">
                <a:moveTo>
                  <a:pt x="0" y="251458"/>
                </a:moveTo>
                <a:lnTo>
                  <a:pt x="0" y="267708"/>
                </a:lnTo>
                <a:lnTo>
                  <a:pt x="0" y="252006"/>
                </a:lnTo>
                <a:lnTo>
                  <a:pt x="993" y="246862"/>
                </a:lnTo>
                <a:lnTo>
                  <a:pt x="2648" y="241449"/>
                </a:lnTo>
                <a:lnTo>
                  <a:pt x="4745" y="235855"/>
                </a:lnTo>
                <a:lnTo>
                  <a:pt x="7136" y="228158"/>
                </a:lnTo>
                <a:lnTo>
                  <a:pt x="12441" y="209021"/>
                </a:lnTo>
                <a:lnTo>
                  <a:pt x="15246" y="197370"/>
                </a:lnTo>
                <a:lnTo>
                  <a:pt x="21011" y="171195"/>
                </a:lnTo>
                <a:lnTo>
                  <a:pt x="24932" y="159254"/>
                </a:lnTo>
                <a:lnTo>
                  <a:pt x="29533" y="148316"/>
                </a:lnTo>
                <a:lnTo>
                  <a:pt x="34587" y="138048"/>
                </a:lnTo>
                <a:lnTo>
                  <a:pt x="38948" y="127234"/>
                </a:lnTo>
                <a:lnTo>
                  <a:pt x="42850" y="116056"/>
                </a:lnTo>
                <a:lnTo>
                  <a:pt x="46444" y="104635"/>
                </a:lnTo>
                <a:lnTo>
                  <a:pt x="49833" y="95037"/>
                </a:lnTo>
                <a:lnTo>
                  <a:pt x="53085" y="86653"/>
                </a:lnTo>
                <a:lnTo>
                  <a:pt x="56247" y="79080"/>
                </a:lnTo>
                <a:lnTo>
                  <a:pt x="58354" y="73039"/>
                </a:lnTo>
                <a:lnTo>
                  <a:pt x="59760" y="68020"/>
                </a:lnTo>
                <a:lnTo>
                  <a:pt x="60697" y="63681"/>
                </a:lnTo>
                <a:lnTo>
                  <a:pt x="62314" y="61781"/>
                </a:lnTo>
                <a:lnTo>
                  <a:pt x="64386" y="61507"/>
                </a:lnTo>
                <a:lnTo>
                  <a:pt x="66760" y="62316"/>
                </a:lnTo>
                <a:lnTo>
                  <a:pt x="68343" y="64839"/>
                </a:lnTo>
                <a:lnTo>
                  <a:pt x="70101" y="72936"/>
                </a:lnTo>
                <a:lnTo>
                  <a:pt x="70571" y="78865"/>
                </a:lnTo>
                <a:lnTo>
                  <a:pt x="70884" y="85794"/>
                </a:lnTo>
                <a:lnTo>
                  <a:pt x="71231" y="101431"/>
                </a:lnTo>
                <a:lnTo>
                  <a:pt x="71497" y="166419"/>
                </a:lnTo>
                <a:lnTo>
                  <a:pt x="72495" y="171945"/>
                </a:lnTo>
                <a:lnTo>
                  <a:pt x="74152" y="176621"/>
                </a:lnTo>
                <a:lnTo>
                  <a:pt x="76251" y="180730"/>
                </a:lnTo>
                <a:lnTo>
                  <a:pt x="78643" y="182478"/>
                </a:lnTo>
                <a:lnTo>
                  <a:pt x="81231" y="182651"/>
                </a:lnTo>
                <a:lnTo>
                  <a:pt x="87748" y="180197"/>
                </a:lnTo>
                <a:lnTo>
                  <a:pt x="92267" y="178154"/>
                </a:lnTo>
                <a:lnTo>
                  <a:pt x="97265" y="175799"/>
                </a:lnTo>
                <a:lnTo>
                  <a:pt x="101591" y="171253"/>
                </a:lnTo>
                <a:lnTo>
                  <a:pt x="105468" y="165246"/>
                </a:lnTo>
                <a:lnTo>
                  <a:pt x="140456" y="95811"/>
                </a:lnTo>
                <a:lnTo>
                  <a:pt x="145282" y="85186"/>
                </a:lnTo>
                <a:lnTo>
                  <a:pt x="149493" y="75125"/>
                </a:lnTo>
                <a:lnTo>
                  <a:pt x="153294" y="65442"/>
                </a:lnTo>
                <a:lnTo>
                  <a:pt x="157813" y="56009"/>
                </a:lnTo>
                <a:lnTo>
                  <a:pt x="162813" y="46744"/>
                </a:lnTo>
                <a:lnTo>
                  <a:pt x="168133" y="37592"/>
                </a:lnTo>
                <a:lnTo>
                  <a:pt x="176692" y="22130"/>
                </a:lnTo>
                <a:lnTo>
                  <a:pt x="180365" y="15229"/>
                </a:lnTo>
                <a:lnTo>
                  <a:pt x="183806" y="9636"/>
                </a:lnTo>
                <a:lnTo>
                  <a:pt x="187094" y="4915"/>
                </a:lnTo>
                <a:lnTo>
                  <a:pt x="190279" y="776"/>
                </a:lnTo>
                <a:lnTo>
                  <a:pt x="192402" y="0"/>
                </a:lnTo>
                <a:lnTo>
                  <a:pt x="193817" y="1468"/>
                </a:lnTo>
                <a:lnTo>
                  <a:pt x="194761" y="4430"/>
                </a:lnTo>
                <a:lnTo>
                  <a:pt x="195391" y="9382"/>
                </a:lnTo>
                <a:lnTo>
                  <a:pt x="195810" y="15660"/>
                </a:lnTo>
                <a:lnTo>
                  <a:pt x="196089" y="22822"/>
                </a:lnTo>
                <a:lnTo>
                  <a:pt x="196483" y="51863"/>
                </a:lnTo>
                <a:lnTo>
                  <a:pt x="196648" y="244709"/>
                </a:lnTo>
                <a:lnTo>
                  <a:pt x="197642" y="251920"/>
                </a:lnTo>
                <a:lnTo>
                  <a:pt x="199297" y="258711"/>
                </a:lnTo>
                <a:lnTo>
                  <a:pt x="201394" y="265223"/>
                </a:lnTo>
                <a:lnTo>
                  <a:pt x="203785" y="269564"/>
                </a:lnTo>
                <a:lnTo>
                  <a:pt x="206372" y="272458"/>
                </a:lnTo>
                <a:lnTo>
                  <a:pt x="209090" y="274387"/>
                </a:lnTo>
                <a:lnTo>
                  <a:pt x="212888" y="274682"/>
                </a:lnTo>
                <a:lnTo>
                  <a:pt x="217407" y="273886"/>
                </a:lnTo>
                <a:lnTo>
                  <a:pt x="222406" y="272363"/>
                </a:lnTo>
                <a:lnTo>
                  <a:pt x="226731" y="268371"/>
                </a:lnTo>
                <a:lnTo>
                  <a:pt x="230608" y="262733"/>
                </a:lnTo>
                <a:lnTo>
                  <a:pt x="241342" y="2425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406"/>
          <p:cNvSpPr/>
          <p:nvPr/>
        </p:nvSpPr>
        <p:spPr bwMode="auto">
          <a:xfrm>
            <a:off x="5708441" y="2117945"/>
            <a:ext cx="130673" cy="247778"/>
          </a:xfrm>
          <a:custGeom>
            <a:avLst/>
            <a:gdLst/>
            <a:ahLst/>
            <a:cxnLst/>
            <a:rect l="0" t="0" r="0" b="0"/>
            <a:pathLst>
              <a:path w="130673" h="247778">
                <a:moveTo>
                  <a:pt x="7696" y="203774"/>
                </a:moveTo>
                <a:lnTo>
                  <a:pt x="2951" y="199033"/>
                </a:lnTo>
                <a:lnTo>
                  <a:pt x="1553" y="195653"/>
                </a:lnTo>
                <a:lnTo>
                  <a:pt x="621" y="191414"/>
                </a:lnTo>
                <a:lnTo>
                  <a:pt x="0" y="186604"/>
                </a:lnTo>
                <a:lnTo>
                  <a:pt x="579" y="180421"/>
                </a:lnTo>
                <a:lnTo>
                  <a:pt x="1959" y="173323"/>
                </a:lnTo>
                <a:lnTo>
                  <a:pt x="3871" y="165613"/>
                </a:lnTo>
                <a:lnTo>
                  <a:pt x="5146" y="157498"/>
                </a:lnTo>
                <a:lnTo>
                  <a:pt x="5996" y="149111"/>
                </a:lnTo>
                <a:lnTo>
                  <a:pt x="6562" y="140543"/>
                </a:lnTo>
                <a:lnTo>
                  <a:pt x="7934" y="130862"/>
                </a:lnTo>
                <a:lnTo>
                  <a:pt x="9841" y="120439"/>
                </a:lnTo>
                <a:lnTo>
                  <a:pt x="12105" y="109522"/>
                </a:lnTo>
                <a:lnTo>
                  <a:pt x="17270" y="86808"/>
                </a:lnTo>
                <a:lnTo>
                  <a:pt x="20038" y="75195"/>
                </a:lnTo>
                <a:lnTo>
                  <a:pt x="23870" y="64476"/>
                </a:lnTo>
                <a:lnTo>
                  <a:pt x="28410" y="54354"/>
                </a:lnTo>
                <a:lnTo>
                  <a:pt x="33424" y="44629"/>
                </a:lnTo>
                <a:lnTo>
                  <a:pt x="38752" y="35170"/>
                </a:lnTo>
                <a:lnTo>
                  <a:pt x="44290" y="25887"/>
                </a:lnTo>
                <a:lnTo>
                  <a:pt x="49970" y="16721"/>
                </a:lnTo>
                <a:lnTo>
                  <a:pt x="55742" y="10611"/>
                </a:lnTo>
                <a:lnTo>
                  <a:pt x="61576" y="6538"/>
                </a:lnTo>
                <a:lnTo>
                  <a:pt x="67453" y="3822"/>
                </a:lnTo>
                <a:lnTo>
                  <a:pt x="72363" y="2012"/>
                </a:lnTo>
                <a:lnTo>
                  <a:pt x="76630" y="805"/>
                </a:lnTo>
                <a:lnTo>
                  <a:pt x="80468" y="0"/>
                </a:lnTo>
                <a:lnTo>
                  <a:pt x="83026" y="1448"/>
                </a:lnTo>
                <a:lnTo>
                  <a:pt x="84733" y="4398"/>
                </a:lnTo>
                <a:lnTo>
                  <a:pt x="85869" y="8348"/>
                </a:lnTo>
                <a:lnTo>
                  <a:pt x="86627" y="12967"/>
                </a:lnTo>
                <a:lnTo>
                  <a:pt x="87133" y="18030"/>
                </a:lnTo>
                <a:lnTo>
                  <a:pt x="87470" y="23390"/>
                </a:lnTo>
                <a:lnTo>
                  <a:pt x="87844" y="37283"/>
                </a:lnTo>
                <a:lnTo>
                  <a:pt x="87944" y="45155"/>
                </a:lnTo>
                <a:lnTo>
                  <a:pt x="87017" y="53379"/>
                </a:lnTo>
                <a:lnTo>
                  <a:pt x="85406" y="61839"/>
                </a:lnTo>
                <a:lnTo>
                  <a:pt x="83339" y="70455"/>
                </a:lnTo>
                <a:lnTo>
                  <a:pt x="80968" y="78184"/>
                </a:lnTo>
                <a:lnTo>
                  <a:pt x="78394" y="85320"/>
                </a:lnTo>
                <a:lnTo>
                  <a:pt x="75685" y="92063"/>
                </a:lnTo>
                <a:lnTo>
                  <a:pt x="72886" y="98542"/>
                </a:lnTo>
                <a:lnTo>
                  <a:pt x="67127" y="111032"/>
                </a:lnTo>
                <a:lnTo>
                  <a:pt x="65194" y="116149"/>
                </a:lnTo>
                <a:lnTo>
                  <a:pt x="63905" y="120553"/>
                </a:lnTo>
                <a:lnTo>
                  <a:pt x="61372" y="132132"/>
                </a:lnTo>
                <a:lnTo>
                  <a:pt x="63996" y="132245"/>
                </a:lnTo>
                <a:lnTo>
                  <a:pt x="66086" y="132276"/>
                </a:lnTo>
                <a:lnTo>
                  <a:pt x="68472" y="131304"/>
                </a:lnTo>
                <a:lnTo>
                  <a:pt x="71057" y="129663"/>
                </a:lnTo>
                <a:lnTo>
                  <a:pt x="73773" y="127578"/>
                </a:lnTo>
                <a:lnTo>
                  <a:pt x="77570" y="126187"/>
                </a:lnTo>
                <a:lnTo>
                  <a:pt x="82088" y="125260"/>
                </a:lnTo>
                <a:lnTo>
                  <a:pt x="87085" y="124642"/>
                </a:lnTo>
                <a:lnTo>
                  <a:pt x="91411" y="125223"/>
                </a:lnTo>
                <a:lnTo>
                  <a:pt x="95288" y="126602"/>
                </a:lnTo>
                <a:lnTo>
                  <a:pt x="103236" y="130780"/>
                </a:lnTo>
                <a:lnTo>
                  <a:pt x="113390" y="135944"/>
                </a:lnTo>
                <a:lnTo>
                  <a:pt x="117886" y="139702"/>
                </a:lnTo>
                <a:lnTo>
                  <a:pt x="121877" y="144192"/>
                </a:lnTo>
                <a:lnTo>
                  <a:pt x="125529" y="149170"/>
                </a:lnTo>
                <a:lnTo>
                  <a:pt x="127965" y="154473"/>
                </a:lnTo>
                <a:lnTo>
                  <a:pt x="129589" y="159993"/>
                </a:lnTo>
                <a:lnTo>
                  <a:pt x="130672" y="165657"/>
                </a:lnTo>
                <a:lnTo>
                  <a:pt x="130400" y="171417"/>
                </a:lnTo>
                <a:lnTo>
                  <a:pt x="129226" y="177241"/>
                </a:lnTo>
                <a:lnTo>
                  <a:pt x="127450" y="183109"/>
                </a:lnTo>
                <a:lnTo>
                  <a:pt x="125273" y="189005"/>
                </a:lnTo>
                <a:lnTo>
                  <a:pt x="122828" y="194920"/>
                </a:lnTo>
                <a:lnTo>
                  <a:pt x="120205" y="200848"/>
                </a:lnTo>
                <a:lnTo>
                  <a:pt x="116470" y="205792"/>
                </a:lnTo>
                <a:lnTo>
                  <a:pt x="111993" y="210080"/>
                </a:lnTo>
                <a:lnTo>
                  <a:pt x="107024" y="213931"/>
                </a:lnTo>
                <a:lnTo>
                  <a:pt x="101723" y="218483"/>
                </a:lnTo>
                <a:lnTo>
                  <a:pt x="96203" y="223502"/>
                </a:lnTo>
                <a:lnTo>
                  <a:pt x="90538" y="228832"/>
                </a:lnTo>
                <a:lnTo>
                  <a:pt x="84774" y="233378"/>
                </a:lnTo>
                <a:lnTo>
                  <a:pt x="78945" y="237400"/>
                </a:lnTo>
                <a:lnTo>
                  <a:pt x="73072" y="241074"/>
                </a:lnTo>
                <a:lnTo>
                  <a:pt x="67171" y="243523"/>
                </a:lnTo>
                <a:lnTo>
                  <a:pt x="61251" y="245156"/>
                </a:lnTo>
                <a:lnTo>
                  <a:pt x="55317" y="246245"/>
                </a:lnTo>
                <a:lnTo>
                  <a:pt x="49375" y="246971"/>
                </a:lnTo>
                <a:lnTo>
                  <a:pt x="43428" y="247454"/>
                </a:lnTo>
                <a:lnTo>
                  <a:pt x="37476" y="247777"/>
                </a:lnTo>
                <a:lnTo>
                  <a:pt x="32516" y="247000"/>
                </a:lnTo>
                <a:lnTo>
                  <a:pt x="28215" y="245490"/>
                </a:lnTo>
                <a:lnTo>
                  <a:pt x="24355" y="243491"/>
                </a:lnTo>
                <a:lnTo>
                  <a:pt x="20788" y="241166"/>
                </a:lnTo>
                <a:lnTo>
                  <a:pt x="17418" y="238624"/>
                </a:lnTo>
                <a:lnTo>
                  <a:pt x="14177" y="235937"/>
                </a:lnTo>
                <a:lnTo>
                  <a:pt x="12016" y="232161"/>
                </a:lnTo>
                <a:lnTo>
                  <a:pt x="10577" y="227660"/>
                </a:lnTo>
                <a:lnTo>
                  <a:pt x="9617" y="222674"/>
                </a:lnTo>
                <a:lnTo>
                  <a:pt x="9970" y="216374"/>
                </a:lnTo>
                <a:lnTo>
                  <a:pt x="11198" y="209197"/>
                </a:lnTo>
                <a:lnTo>
                  <a:pt x="16635" y="1859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407"/>
          <p:cNvSpPr/>
          <p:nvPr/>
        </p:nvSpPr>
        <p:spPr bwMode="auto">
          <a:xfrm>
            <a:off x="5948540" y="1919883"/>
            <a:ext cx="205587" cy="653131"/>
          </a:xfrm>
          <a:custGeom>
            <a:avLst/>
            <a:gdLst/>
            <a:ahLst/>
            <a:cxnLst/>
            <a:rect l="0" t="0" r="0" b="0"/>
            <a:pathLst>
              <a:path w="205587" h="653131">
                <a:moveTo>
                  <a:pt x="205586" y="0"/>
                </a:moveTo>
                <a:lnTo>
                  <a:pt x="200842" y="9481"/>
                </a:lnTo>
                <a:lnTo>
                  <a:pt x="195864" y="24719"/>
                </a:lnTo>
                <a:lnTo>
                  <a:pt x="193146" y="34338"/>
                </a:lnTo>
                <a:lnTo>
                  <a:pt x="184828" y="60902"/>
                </a:lnTo>
                <a:lnTo>
                  <a:pt x="179830" y="76320"/>
                </a:lnTo>
                <a:lnTo>
                  <a:pt x="174511" y="94536"/>
                </a:lnTo>
                <a:lnTo>
                  <a:pt x="163304" y="135943"/>
                </a:lnTo>
                <a:lnTo>
                  <a:pt x="149054" y="183450"/>
                </a:lnTo>
                <a:lnTo>
                  <a:pt x="89215" y="374090"/>
                </a:lnTo>
                <a:lnTo>
                  <a:pt x="81326" y="401198"/>
                </a:lnTo>
                <a:lnTo>
                  <a:pt x="74081" y="428199"/>
                </a:lnTo>
                <a:lnTo>
                  <a:pt x="67265" y="455130"/>
                </a:lnTo>
                <a:lnTo>
                  <a:pt x="59740" y="480029"/>
                </a:lnTo>
                <a:lnTo>
                  <a:pt x="51745" y="503574"/>
                </a:lnTo>
                <a:lnTo>
                  <a:pt x="43435" y="526216"/>
                </a:lnTo>
                <a:lnTo>
                  <a:pt x="36902" y="547264"/>
                </a:lnTo>
                <a:lnTo>
                  <a:pt x="31553" y="567249"/>
                </a:lnTo>
                <a:lnTo>
                  <a:pt x="26994" y="586525"/>
                </a:lnTo>
                <a:lnTo>
                  <a:pt x="22962" y="602353"/>
                </a:lnTo>
                <a:lnTo>
                  <a:pt x="19281" y="615881"/>
                </a:lnTo>
                <a:lnTo>
                  <a:pt x="15833" y="627876"/>
                </a:lnTo>
                <a:lnTo>
                  <a:pt x="12542" y="636866"/>
                </a:lnTo>
                <a:lnTo>
                  <a:pt x="6236" y="649499"/>
                </a:lnTo>
                <a:lnTo>
                  <a:pt x="4157" y="652273"/>
                </a:lnTo>
                <a:lnTo>
                  <a:pt x="2772" y="653130"/>
                </a:lnTo>
                <a:lnTo>
                  <a:pt x="0" y="6518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408"/>
          <p:cNvSpPr/>
          <p:nvPr/>
        </p:nvSpPr>
        <p:spPr bwMode="auto">
          <a:xfrm>
            <a:off x="6111756" y="2223492"/>
            <a:ext cx="131757" cy="285751"/>
          </a:xfrm>
          <a:custGeom>
            <a:avLst/>
            <a:gdLst/>
            <a:ahLst/>
            <a:cxnLst/>
            <a:rect l="0" t="0" r="0" b="0"/>
            <a:pathLst>
              <a:path w="131757" h="285751">
                <a:moveTo>
                  <a:pt x="131756" y="0"/>
                </a:moveTo>
                <a:lnTo>
                  <a:pt x="127012" y="0"/>
                </a:lnTo>
                <a:lnTo>
                  <a:pt x="124621" y="992"/>
                </a:lnTo>
                <a:lnTo>
                  <a:pt x="122034" y="2646"/>
                </a:lnTo>
                <a:lnTo>
                  <a:pt x="119316" y="4741"/>
                </a:lnTo>
                <a:lnTo>
                  <a:pt x="114523" y="7129"/>
                </a:lnTo>
                <a:lnTo>
                  <a:pt x="108350" y="9714"/>
                </a:lnTo>
                <a:lnTo>
                  <a:pt x="101255" y="12429"/>
                </a:lnTo>
                <a:lnTo>
                  <a:pt x="94538" y="16223"/>
                </a:lnTo>
                <a:lnTo>
                  <a:pt x="88074" y="20737"/>
                </a:lnTo>
                <a:lnTo>
                  <a:pt x="81778" y="25731"/>
                </a:lnTo>
                <a:lnTo>
                  <a:pt x="74601" y="31045"/>
                </a:lnTo>
                <a:lnTo>
                  <a:pt x="58681" y="42240"/>
                </a:lnTo>
                <a:lnTo>
                  <a:pt x="51259" y="48996"/>
                </a:lnTo>
                <a:lnTo>
                  <a:pt x="44323" y="56477"/>
                </a:lnTo>
                <a:lnTo>
                  <a:pt x="37713" y="64440"/>
                </a:lnTo>
                <a:lnTo>
                  <a:pt x="31320" y="70742"/>
                </a:lnTo>
                <a:lnTo>
                  <a:pt x="25072" y="75935"/>
                </a:lnTo>
                <a:lnTo>
                  <a:pt x="18920" y="80389"/>
                </a:lnTo>
                <a:lnTo>
                  <a:pt x="13826" y="85343"/>
                </a:lnTo>
                <a:lnTo>
                  <a:pt x="9436" y="90629"/>
                </a:lnTo>
                <a:lnTo>
                  <a:pt x="5517" y="96139"/>
                </a:lnTo>
                <a:lnTo>
                  <a:pt x="2904" y="100803"/>
                </a:lnTo>
                <a:lnTo>
                  <a:pt x="0" y="108632"/>
                </a:lnTo>
                <a:lnTo>
                  <a:pt x="1212" y="112109"/>
                </a:lnTo>
                <a:lnTo>
                  <a:pt x="4007" y="115419"/>
                </a:lnTo>
                <a:lnTo>
                  <a:pt x="7856" y="118618"/>
                </a:lnTo>
                <a:lnTo>
                  <a:pt x="12409" y="121743"/>
                </a:lnTo>
                <a:lnTo>
                  <a:pt x="17430" y="124818"/>
                </a:lnTo>
                <a:lnTo>
                  <a:pt x="22764" y="127860"/>
                </a:lnTo>
                <a:lnTo>
                  <a:pt x="29299" y="129889"/>
                </a:lnTo>
                <a:lnTo>
                  <a:pt x="36636" y="131241"/>
                </a:lnTo>
                <a:lnTo>
                  <a:pt x="44506" y="132143"/>
                </a:lnTo>
                <a:lnTo>
                  <a:pt x="52733" y="132744"/>
                </a:lnTo>
                <a:lnTo>
                  <a:pt x="61197" y="133144"/>
                </a:lnTo>
                <a:lnTo>
                  <a:pt x="69819" y="133411"/>
                </a:lnTo>
                <a:lnTo>
                  <a:pt x="78547" y="134582"/>
                </a:lnTo>
                <a:lnTo>
                  <a:pt x="87345" y="136354"/>
                </a:lnTo>
                <a:lnTo>
                  <a:pt x="96190" y="138528"/>
                </a:lnTo>
                <a:lnTo>
                  <a:pt x="103080" y="140969"/>
                </a:lnTo>
                <a:lnTo>
                  <a:pt x="108666" y="143589"/>
                </a:lnTo>
                <a:lnTo>
                  <a:pt x="113383" y="146327"/>
                </a:lnTo>
                <a:lnTo>
                  <a:pt x="117522" y="150138"/>
                </a:lnTo>
                <a:lnTo>
                  <a:pt x="121273" y="154662"/>
                </a:lnTo>
                <a:lnTo>
                  <a:pt x="124768" y="159663"/>
                </a:lnTo>
                <a:lnTo>
                  <a:pt x="127097" y="164981"/>
                </a:lnTo>
                <a:lnTo>
                  <a:pt x="128651" y="170511"/>
                </a:lnTo>
                <a:lnTo>
                  <a:pt x="129686" y="176182"/>
                </a:lnTo>
                <a:lnTo>
                  <a:pt x="128390" y="182939"/>
                </a:lnTo>
                <a:lnTo>
                  <a:pt x="125539" y="190420"/>
                </a:lnTo>
                <a:lnTo>
                  <a:pt x="121653" y="198384"/>
                </a:lnTo>
                <a:lnTo>
                  <a:pt x="117076" y="205678"/>
                </a:lnTo>
                <a:lnTo>
                  <a:pt x="112037" y="212525"/>
                </a:lnTo>
                <a:lnTo>
                  <a:pt x="106692" y="219074"/>
                </a:lnTo>
                <a:lnTo>
                  <a:pt x="101142" y="225424"/>
                </a:lnTo>
                <a:lnTo>
                  <a:pt x="95456" y="231642"/>
                </a:lnTo>
                <a:lnTo>
                  <a:pt x="89679" y="237772"/>
                </a:lnTo>
                <a:lnTo>
                  <a:pt x="82848" y="243843"/>
                </a:lnTo>
                <a:lnTo>
                  <a:pt x="75314" y="249874"/>
                </a:lnTo>
                <a:lnTo>
                  <a:pt x="67313" y="255880"/>
                </a:lnTo>
                <a:lnTo>
                  <a:pt x="59992" y="260876"/>
                </a:lnTo>
                <a:lnTo>
                  <a:pt x="53125" y="265198"/>
                </a:lnTo>
                <a:lnTo>
                  <a:pt x="46560" y="269072"/>
                </a:lnTo>
                <a:lnTo>
                  <a:pt x="40198" y="272647"/>
                </a:lnTo>
                <a:lnTo>
                  <a:pt x="15554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409"/>
          <p:cNvSpPr/>
          <p:nvPr/>
        </p:nvSpPr>
        <p:spPr bwMode="auto">
          <a:xfrm>
            <a:off x="1702719" y="3411252"/>
            <a:ext cx="232403" cy="247942"/>
          </a:xfrm>
          <a:custGeom>
            <a:avLst/>
            <a:gdLst/>
            <a:ahLst/>
            <a:cxnLst/>
            <a:rect l="0" t="0" r="0" b="0"/>
            <a:pathLst>
              <a:path w="232403" h="247942">
                <a:moveTo>
                  <a:pt x="35754" y="17748"/>
                </a:moveTo>
                <a:lnTo>
                  <a:pt x="9089" y="17748"/>
                </a:lnTo>
                <a:lnTo>
                  <a:pt x="8951" y="10060"/>
                </a:lnTo>
                <a:lnTo>
                  <a:pt x="8938" y="1162"/>
                </a:lnTo>
                <a:lnTo>
                  <a:pt x="7945" y="738"/>
                </a:lnTo>
                <a:lnTo>
                  <a:pt x="1242" y="0"/>
                </a:lnTo>
                <a:lnTo>
                  <a:pt x="828" y="955"/>
                </a:lnTo>
                <a:lnTo>
                  <a:pt x="245" y="7040"/>
                </a:lnTo>
                <a:lnTo>
                  <a:pt x="108" y="12327"/>
                </a:lnTo>
                <a:lnTo>
                  <a:pt x="0" y="126999"/>
                </a:lnTo>
                <a:lnTo>
                  <a:pt x="993" y="139199"/>
                </a:lnTo>
                <a:lnTo>
                  <a:pt x="2648" y="151302"/>
                </a:lnTo>
                <a:lnTo>
                  <a:pt x="4745" y="163338"/>
                </a:lnTo>
                <a:lnTo>
                  <a:pt x="7136" y="174340"/>
                </a:lnTo>
                <a:lnTo>
                  <a:pt x="9723" y="184650"/>
                </a:lnTo>
                <a:lnTo>
                  <a:pt x="12440" y="194500"/>
                </a:lnTo>
                <a:lnTo>
                  <a:pt x="15246" y="203052"/>
                </a:lnTo>
                <a:lnTo>
                  <a:pt x="18109" y="210737"/>
                </a:lnTo>
                <a:lnTo>
                  <a:pt x="21011" y="217845"/>
                </a:lnTo>
                <a:lnTo>
                  <a:pt x="24932" y="223575"/>
                </a:lnTo>
                <a:lnTo>
                  <a:pt x="29532" y="228388"/>
                </a:lnTo>
                <a:lnTo>
                  <a:pt x="34586" y="232589"/>
                </a:lnTo>
                <a:lnTo>
                  <a:pt x="39941" y="236381"/>
                </a:lnTo>
                <a:lnTo>
                  <a:pt x="45497" y="239902"/>
                </a:lnTo>
                <a:lnTo>
                  <a:pt x="51188" y="243241"/>
                </a:lnTo>
                <a:lnTo>
                  <a:pt x="57961" y="245467"/>
                </a:lnTo>
                <a:lnTo>
                  <a:pt x="65456" y="246952"/>
                </a:lnTo>
                <a:lnTo>
                  <a:pt x="73432" y="247941"/>
                </a:lnTo>
                <a:lnTo>
                  <a:pt x="81730" y="247608"/>
                </a:lnTo>
                <a:lnTo>
                  <a:pt x="90240" y="246395"/>
                </a:lnTo>
                <a:lnTo>
                  <a:pt x="98894" y="244593"/>
                </a:lnTo>
                <a:lnTo>
                  <a:pt x="107642" y="242400"/>
                </a:lnTo>
                <a:lnTo>
                  <a:pt x="116454" y="239945"/>
                </a:lnTo>
                <a:lnTo>
                  <a:pt x="125308" y="237317"/>
                </a:lnTo>
                <a:lnTo>
                  <a:pt x="134191" y="233581"/>
                </a:lnTo>
                <a:lnTo>
                  <a:pt x="143092" y="229105"/>
                </a:lnTo>
                <a:lnTo>
                  <a:pt x="159934" y="219833"/>
                </a:lnTo>
                <a:lnTo>
                  <a:pt x="174040" y="212405"/>
                </a:lnTo>
                <a:lnTo>
                  <a:pt x="180583" y="208043"/>
                </a:lnTo>
                <a:lnTo>
                  <a:pt x="186931" y="203150"/>
                </a:lnTo>
                <a:lnTo>
                  <a:pt x="193150" y="197904"/>
                </a:lnTo>
                <a:lnTo>
                  <a:pt x="199282" y="192422"/>
                </a:lnTo>
                <a:lnTo>
                  <a:pt x="211392" y="181040"/>
                </a:lnTo>
                <a:lnTo>
                  <a:pt x="216409" y="175226"/>
                </a:lnTo>
                <a:lnTo>
                  <a:pt x="220747" y="169366"/>
                </a:lnTo>
                <a:lnTo>
                  <a:pt x="232402" y="1516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410"/>
          <p:cNvSpPr/>
          <p:nvPr/>
        </p:nvSpPr>
        <p:spPr bwMode="auto">
          <a:xfrm>
            <a:off x="1890428" y="3384352"/>
            <a:ext cx="35755" cy="475684"/>
          </a:xfrm>
          <a:custGeom>
            <a:avLst/>
            <a:gdLst/>
            <a:ahLst/>
            <a:cxnLst/>
            <a:rect l="0" t="0" r="0" b="0"/>
            <a:pathLst>
              <a:path w="35755" h="475684">
                <a:moveTo>
                  <a:pt x="0" y="0"/>
                </a:moveTo>
                <a:lnTo>
                  <a:pt x="0" y="17169"/>
                </a:lnTo>
                <a:lnTo>
                  <a:pt x="993" y="23352"/>
                </a:lnTo>
                <a:lnTo>
                  <a:pt x="2649" y="30451"/>
                </a:lnTo>
                <a:lnTo>
                  <a:pt x="4745" y="38160"/>
                </a:lnTo>
                <a:lnTo>
                  <a:pt x="6143" y="47268"/>
                </a:lnTo>
                <a:lnTo>
                  <a:pt x="7075" y="57309"/>
                </a:lnTo>
                <a:lnTo>
                  <a:pt x="7696" y="67971"/>
                </a:lnTo>
                <a:lnTo>
                  <a:pt x="9104" y="81033"/>
                </a:lnTo>
                <a:lnTo>
                  <a:pt x="13316" y="111421"/>
                </a:lnTo>
                <a:lnTo>
                  <a:pt x="14836" y="127858"/>
                </a:lnTo>
                <a:lnTo>
                  <a:pt x="15850" y="144770"/>
                </a:lnTo>
                <a:lnTo>
                  <a:pt x="16526" y="161998"/>
                </a:lnTo>
                <a:lnTo>
                  <a:pt x="17277" y="199660"/>
                </a:lnTo>
                <a:lnTo>
                  <a:pt x="17874" y="432124"/>
                </a:lnTo>
                <a:lnTo>
                  <a:pt x="18868" y="441872"/>
                </a:lnTo>
                <a:lnTo>
                  <a:pt x="20524" y="450354"/>
                </a:lnTo>
                <a:lnTo>
                  <a:pt x="22622" y="457994"/>
                </a:lnTo>
                <a:lnTo>
                  <a:pt x="24020" y="464079"/>
                </a:lnTo>
                <a:lnTo>
                  <a:pt x="24952" y="469128"/>
                </a:lnTo>
                <a:lnTo>
                  <a:pt x="25573" y="473486"/>
                </a:lnTo>
                <a:lnTo>
                  <a:pt x="26981" y="475400"/>
                </a:lnTo>
                <a:lnTo>
                  <a:pt x="28912" y="475683"/>
                </a:lnTo>
                <a:lnTo>
                  <a:pt x="31193" y="474879"/>
                </a:lnTo>
                <a:lnTo>
                  <a:pt x="32713" y="472360"/>
                </a:lnTo>
                <a:lnTo>
                  <a:pt x="33727" y="468695"/>
                </a:lnTo>
                <a:lnTo>
                  <a:pt x="35754" y="4554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411"/>
          <p:cNvSpPr/>
          <p:nvPr/>
        </p:nvSpPr>
        <p:spPr bwMode="auto">
          <a:xfrm>
            <a:off x="2050536" y="3386112"/>
            <a:ext cx="160073" cy="474231"/>
          </a:xfrm>
          <a:custGeom>
            <a:avLst/>
            <a:gdLst/>
            <a:ahLst/>
            <a:cxnLst/>
            <a:rect l="0" t="0" r="0" b="0"/>
            <a:pathLst>
              <a:path w="160073" h="474231">
                <a:moveTo>
                  <a:pt x="786" y="42888"/>
                </a:moveTo>
                <a:lnTo>
                  <a:pt x="13228" y="30459"/>
                </a:lnTo>
                <a:lnTo>
                  <a:pt x="17026" y="27657"/>
                </a:lnTo>
                <a:lnTo>
                  <a:pt x="21544" y="24796"/>
                </a:lnTo>
                <a:lnTo>
                  <a:pt x="26543" y="21897"/>
                </a:lnTo>
                <a:lnTo>
                  <a:pt x="32855" y="18972"/>
                </a:lnTo>
                <a:lnTo>
                  <a:pt x="40043" y="16030"/>
                </a:lnTo>
                <a:lnTo>
                  <a:pt x="47814" y="13077"/>
                </a:lnTo>
                <a:lnTo>
                  <a:pt x="54981" y="10115"/>
                </a:lnTo>
                <a:lnTo>
                  <a:pt x="61746" y="7149"/>
                </a:lnTo>
                <a:lnTo>
                  <a:pt x="68242" y="4180"/>
                </a:lnTo>
                <a:lnTo>
                  <a:pt x="74559" y="2199"/>
                </a:lnTo>
                <a:lnTo>
                  <a:pt x="80756" y="879"/>
                </a:lnTo>
                <a:lnTo>
                  <a:pt x="86875" y="0"/>
                </a:lnTo>
                <a:lnTo>
                  <a:pt x="91946" y="1397"/>
                </a:lnTo>
                <a:lnTo>
                  <a:pt x="96321" y="4313"/>
                </a:lnTo>
                <a:lnTo>
                  <a:pt x="100230" y="8242"/>
                </a:lnTo>
                <a:lnTo>
                  <a:pt x="103830" y="12845"/>
                </a:lnTo>
                <a:lnTo>
                  <a:pt x="107223" y="17898"/>
                </a:lnTo>
                <a:lnTo>
                  <a:pt x="110478" y="23252"/>
                </a:lnTo>
                <a:lnTo>
                  <a:pt x="110662" y="28805"/>
                </a:lnTo>
                <a:lnTo>
                  <a:pt x="108798" y="34492"/>
                </a:lnTo>
                <a:lnTo>
                  <a:pt x="105569" y="40267"/>
                </a:lnTo>
                <a:lnTo>
                  <a:pt x="96684" y="57267"/>
                </a:lnTo>
                <a:lnTo>
                  <a:pt x="91534" y="67357"/>
                </a:lnTo>
                <a:lnTo>
                  <a:pt x="85121" y="78052"/>
                </a:lnTo>
                <a:lnTo>
                  <a:pt x="77866" y="89151"/>
                </a:lnTo>
                <a:lnTo>
                  <a:pt x="70050" y="100519"/>
                </a:lnTo>
                <a:lnTo>
                  <a:pt x="61860" y="111075"/>
                </a:lnTo>
                <a:lnTo>
                  <a:pt x="53420" y="121087"/>
                </a:lnTo>
                <a:lnTo>
                  <a:pt x="44814" y="130740"/>
                </a:lnTo>
                <a:lnTo>
                  <a:pt x="29955" y="146756"/>
                </a:lnTo>
                <a:lnTo>
                  <a:pt x="10422" y="166929"/>
                </a:lnTo>
                <a:lnTo>
                  <a:pt x="4231" y="173207"/>
                </a:lnTo>
                <a:lnTo>
                  <a:pt x="1096" y="178385"/>
                </a:lnTo>
                <a:lnTo>
                  <a:pt x="0" y="182829"/>
                </a:lnTo>
                <a:lnTo>
                  <a:pt x="262" y="186783"/>
                </a:lnTo>
                <a:lnTo>
                  <a:pt x="1430" y="190412"/>
                </a:lnTo>
                <a:lnTo>
                  <a:pt x="5376" y="197090"/>
                </a:lnTo>
                <a:lnTo>
                  <a:pt x="9805" y="199267"/>
                </a:lnTo>
                <a:lnTo>
                  <a:pt x="15738" y="200719"/>
                </a:lnTo>
                <a:lnTo>
                  <a:pt x="22672" y="201687"/>
                </a:lnTo>
                <a:lnTo>
                  <a:pt x="31268" y="203324"/>
                </a:lnTo>
                <a:lnTo>
                  <a:pt x="51412" y="207790"/>
                </a:lnTo>
                <a:lnTo>
                  <a:pt x="85088" y="215881"/>
                </a:lnTo>
                <a:lnTo>
                  <a:pt x="95721" y="219732"/>
                </a:lnTo>
                <a:lnTo>
                  <a:pt x="105790" y="224284"/>
                </a:lnTo>
                <a:lnTo>
                  <a:pt x="115481" y="229303"/>
                </a:lnTo>
                <a:lnTo>
                  <a:pt x="124922" y="234634"/>
                </a:lnTo>
                <a:lnTo>
                  <a:pt x="134196" y="240171"/>
                </a:lnTo>
                <a:lnTo>
                  <a:pt x="143357" y="245848"/>
                </a:lnTo>
                <a:lnTo>
                  <a:pt x="149465" y="253601"/>
                </a:lnTo>
                <a:lnTo>
                  <a:pt x="153537" y="262738"/>
                </a:lnTo>
                <a:lnTo>
                  <a:pt x="156252" y="272799"/>
                </a:lnTo>
                <a:lnTo>
                  <a:pt x="158061" y="283474"/>
                </a:lnTo>
                <a:lnTo>
                  <a:pt x="159268" y="294560"/>
                </a:lnTo>
                <a:lnTo>
                  <a:pt x="160072" y="305920"/>
                </a:lnTo>
                <a:lnTo>
                  <a:pt x="158622" y="317461"/>
                </a:lnTo>
                <a:lnTo>
                  <a:pt x="155669" y="329124"/>
                </a:lnTo>
                <a:lnTo>
                  <a:pt x="151714" y="340869"/>
                </a:lnTo>
                <a:lnTo>
                  <a:pt x="146098" y="352666"/>
                </a:lnTo>
                <a:lnTo>
                  <a:pt x="139374" y="364501"/>
                </a:lnTo>
                <a:lnTo>
                  <a:pt x="131912" y="376359"/>
                </a:lnTo>
                <a:lnTo>
                  <a:pt x="123958" y="388233"/>
                </a:lnTo>
                <a:lnTo>
                  <a:pt x="107174" y="412010"/>
                </a:lnTo>
                <a:lnTo>
                  <a:pt x="99521" y="421923"/>
                </a:lnTo>
                <a:lnTo>
                  <a:pt x="92432" y="430515"/>
                </a:lnTo>
                <a:lnTo>
                  <a:pt x="85720" y="438228"/>
                </a:lnTo>
                <a:lnTo>
                  <a:pt x="79258" y="445354"/>
                </a:lnTo>
                <a:lnTo>
                  <a:pt x="66782" y="458564"/>
                </a:lnTo>
                <a:lnTo>
                  <a:pt x="60674" y="463872"/>
                </a:lnTo>
                <a:lnTo>
                  <a:pt x="54616" y="468403"/>
                </a:lnTo>
                <a:lnTo>
                  <a:pt x="48591" y="472417"/>
                </a:lnTo>
                <a:lnTo>
                  <a:pt x="42588" y="474100"/>
                </a:lnTo>
                <a:lnTo>
                  <a:pt x="36599" y="474230"/>
                </a:lnTo>
                <a:lnTo>
                  <a:pt x="30621" y="473324"/>
                </a:lnTo>
                <a:lnTo>
                  <a:pt x="25642" y="471728"/>
                </a:lnTo>
                <a:lnTo>
                  <a:pt x="21329" y="469672"/>
                </a:lnTo>
                <a:lnTo>
                  <a:pt x="17461" y="467309"/>
                </a:lnTo>
                <a:lnTo>
                  <a:pt x="14883" y="462757"/>
                </a:lnTo>
                <a:lnTo>
                  <a:pt x="12017" y="449762"/>
                </a:lnTo>
                <a:lnTo>
                  <a:pt x="12246" y="442130"/>
                </a:lnTo>
                <a:lnTo>
                  <a:pt x="13392" y="434065"/>
                </a:lnTo>
                <a:lnTo>
                  <a:pt x="18663" y="4090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412"/>
          <p:cNvSpPr/>
          <p:nvPr/>
        </p:nvSpPr>
        <p:spPr bwMode="auto">
          <a:xfrm>
            <a:off x="2364173" y="3432624"/>
            <a:ext cx="259219" cy="384875"/>
          </a:xfrm>
          <a:custGeom>
            <a:avLst/>
            <a:gdLst/>
            <a:ahLst/>
            <a:cxnLst/>
            <a:rect l="0" t="0" r="0" b="0"/>
            <a:pathLst>
              <a:path w="259219" h="384875">
                <a:moveTo>
                  <a:pt x="0" y="121392"/>
                </a:moveTo>
                <a:lnTo>
                  <a:pt x="0" y="130872"/>
                </a:lnTo>
                <a:lnTo>
                  <a:pt x="2648" y="140819"/>
                </a:lnTo>
                <a:lnTo>
                  <a:pt x="4745" y="146249"/>
                </a:lnTo>
                <a:lnTo>
                  <a:pt x="6143" y="154831"/>
                </a:lnTo>
                <a:lnTo>
                  <a:pt x="7075" y="165512"/>
                </a:lnTo>
                <a:lnTo>
                  <a:pt x="7696" y="177594"/>
                </a:lnTo>
                <a:lnTo>
                  <a:pt x="9103" y="190610"/>
                </a:lnTo>
                <a:lnTo>
                  <a:pt x="11034" y="204248"/>
                </a:lnTo>
                <a:lnTo>
                  <a:pt x="13315" y="218301"/>
                </a:lnTo>
                <a:lnTo>
                  <a:pt x="14836" y="232631"/>
                </a:lnTo>
                <a:lnTo>
                  <a:pt x="15849" y="247145"/>
                </a:lnTo>
                <a:lnTo>
                  <a:pt x="16976" y="275508"/>
                </a:lnTo>
                <a:lnTo>
                  <a:pt x="17476" y="301344"/>
                </a:lnTo>
                <a:lnTo>
                  <a:pt x="18603" y="312797"/>
                </a:lnTo>
                <a:lnTo>
                  <a:pt x="20348" y="323410"/>
                </a:lnTo>
                <a:lnTo>
                  <a:pt x="22503" y="333461"/>
                </a:lnTo>
                <a:lnTo>
                  <a:pt x="23941" y="342146"/>
                </a:lnTo>
                <a:lnTo>
                  <a:pt x="24899" y="349921"/>
                </a:lnTo>
                <a:lnTo>
                  <a:pt x="26437" y="367175"/>
                </a:lnTo>
                <a:lnTo>
                  <a:pt x="26563" y="367599"/>
                </a:lnTo>
                <a:lnTo>
                  <a:pt x="26765" y="358504"/>
                </a:lnTo>
                <a:lnTo>
                  <a:pt x="26814" y="215062"/>
                </a:lnTo>
                <a:lnTo>
                  <a:pt x="27808" y="195745"/>
                </a:lnTo>
                <a:lnTo>
                  <a:pt x="29463" y="176913"/>
                </a:lnTo>
                <a:lnTo>
                  <a:pt x="31560" y="158406"/>
                </a:lnTo>
                <a:lnTo>
                  <a:pt x="32958" y="141107"/>
                </a:lnTo>
                <a:lnTo>
                  <a:pt x="33890" y="124614"/>
                </a:lnTo>
                <a:lnTo>
                  <a:pt x="34511" y="108657"/>
                </a:lnTo>
                <a:lnTo>
                  <a:pt x="35919" y="96034"/>
                </a:lnTo>
                <a:lnTo>
                  <a:pt x="37850" y="85635"/>
                </a:lnTo>
                <a:lnTo>
                  <a:pt x="40131" y="76718"/>
                </a:lnTo>
                <a:lnTo>
                  <a:pt x="42645" y="71766"/>
                </a:lnTo>
                <a:lnTo>
                  <a:pt x="45313" y="69456"/>
                </a:lnTo>
                <a:lnTo>
                  <a:pt x="48086" y="68908"/>
                </a:lnTo>
                <a:lnTo>
                  <a:pt x="50928" y="71520"/>
                </a:lnTo>
                <a:lnTo>
                  <a:pt x="56733" y="82360"/>
                </a:lnTo>
                <a:lnTo>
                  <a:pt x="59672" y="90409"/>
                </a:lnTo>
                <a:lnTo>
                  <a:pt x="62624" y="99744"/>
                </a:lnTo>
                <a:lnTo>
                  <a:pt x="65586" y="109937"/>
                </a:lnTo>
                <a:lnTo>
                  <a:pt x="67560" y="121693"/>
                </a:lnTo>
                <a:lnTo>
                  <a:pt x="68876" y="134491"/>
                </a:lnTo>
                <a:lnTo>
                  <a:pt x="69753" y="147983"/>
                </a:lnTo>
                <a:lnTo>
                  <a:pt x="71331" y="160948"/>
                </a:lnTo>
                <a:lnTo>
                  <a:pt x="73377" y="173559"/>
                </a:lnTo>
                <a:lnTo>
                  <a:pt x="75733" y="185936"/>
                </a:lnTo>
                <a:lnTo>
                  <a:pt x="77305" y="197163"/>
                </a:lnTo>
                <a:lnTo>
                  <a:pt x="78352" y="207624"/>
                </a:lnTo>
                <a:lnTo>
                  <a:pt x="79050" y="217576"/>
                </a:lnTo>
                <a:lnTo>
                  <a:pt x="80509" y="226194"/>
                </a:lnTo>
                <a:lnTo>
                  <a:pt x="82475" y="233924"/>
                </a:lnTo>
                <a:lnTo>
                  <a:pt x="84778" y="241062"/>
                </a:lnTo>
                <a:lnTo>
                  <a:pt x="87338" y="251639"/>
                </a:lnTo>
                <a:lnTo>
                  <a:pt x="88020" y="255848"/>
                </a:lnTo>
                <a:lnTo>
                  <a:pt x="89469" y="257662"/>
                </a:lnTo>
                <a:lnTo>
                  <a:pt x="91427" y="257879"/>
                </a:lnTo>
                <a:lnTo>
                  <a:pt x="93726" y="257032"/>
                </a:lnTo>
                <a:lnTo>
                  <a:pt x="96252" y="254482"/>
                </a:lnTo>
                <a:lnTo>
                  <a:pt x="101707" y="246358"/>
                </a:lnTo>
                <a:lnTo>
                  <a:pt x="104552" y="238437"/>
                </a:lnTo>
                <a:lnTo>
                  <a:pt x="107442" y="228196"/>
                </a:lnTo>
                <a:lnTo>
                  <a:pt x="110362" y="216407"/>
                </a:lnTo>
                <a:lnTo>
                  <a:pt x="114294" y="203586"/>
                </a:lnTo>
                <a:lnTo>
                  <a:pt x="118903" y="190079"/>
                </a:lnTo>
                <a:lnTo>
                  <a:pt x="129320" y="160849"/>
                </a:lnTo>
                <a:lnTo>
                  <a:pt x="158072" y="76060"/>
                </a:lnTo>
                <a:lnTo>
                  <a:pt x="163979" y="60412"/>
                </a:lnTo>
                <a:lnTo>
                  <a:pt x="169903" y="46012"/>
                </a:lnTo>
                <a:lnTo>
                  <a:pt x="175839" y="32443"/>
                </a:lnTo>
                <a:lnTo>
                  <a:pt x="181782" y="22405"/>
                </a:lnTo>
                <a:lnTo>
                  <a:pt x="187731" y="14721"/>
                </a:lnTo>
                <a:lnTo>
                  <a:pt x="193683" y="8606"/>
                </a:lnTo>
                <a:lnTo>
                  <a:pt x="198644" y="4529"/>
                </a:lnTo>
                <a:lnTo>
                  <a:pt x="202945" y="1812"/>
                </a:lnTo>
                <a:lnTo>
                  <a:pt x="206805" y="0"/>
                </a:lnTo>
                <a:lnTo>
                  <a:pt x="210372" y="2760"/>
                </a:lnTo>
                <a:lnTo>
                  <a:pt x="213743" y="8570"/>
                </a:lnTo>
                <a:lnTo>
                  <a:pt x="216983" y="16412"/>
                </a:lnTo>
                <a:lnTo>
                  <a:pt x="220137" y="26600"/>
                </a:lnTo>
                <a:lnTo>
                  <a:pt x="223232" y="38354"/>
                </a:lnTo>
                <a:lnTo>
                  <a:pt x="226289" y="51150"/>
                </a:lnTo>
                <a:lnTo>
                  <a:pt x="229320" y="65634"/>
                </a:lnTo>
                <a:lnTo>
                  <a:pt x="235336" y="97603"/>
                </a:lnTo>
                <a:lnTo>
                  <a:pt x="241321" y="134301"/>
                </a:lnTo>
                <a:lnTo>
                  <a:pt x="244307" y="153810"/>
                </a:lnTo>
                <a:lnTo>
                  <a:pt x="246298" y="172769"/>
                </a:lnTo>
                <a:lnTo>
                  <a:pt x="247625" y="191362"/>
                </a:lnTo>
                <a:lnTo>
                  <a:pt x="248510" y="209711"/>
                </a:lnTo>
                <a:lnTo>
                  <a:pt x="250093" y="227896"/>
                </a:lnTo>
                <a:lnTo>
                  <a:pt x="252142" y="245973"/>
                </a:lnTo>
                <a:lnTo>
                  <a:pt x="254501" y="263977"/>
                </a:lnTo>
                <a:lnTo>
                  <a:pt x="256073" y="280941"/>
                </a:lnTo>
                <a:lnTo>
                  <a:pt x="257122" y="297211"/>
                </a:lnTo>
                <a:lnTo>
                  <a:pt x="258287" y="326533"/>
                </a:lnTo>
                <a:lnTo>
                  <a:pt x="258942" y="358784"/>
                </a:lnTo>
                <a:lnTo>
                  <a:pt x="259182" y="384874"/>
                </a:lnTo>
                <a:lnTo>
                  <a:pt x="259202" y="382031"/>
                </a:lnTo>
                <a:lnTo>
                  <a:pt x="259218" y="3714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413"/>
          <p:cNvSpPr/>
          <p:nvPr/>
        </p:nvSpPr>
        <p:spPr bwMode="auto">
          <a:xfrm>
            <a:off x="2668084" y="3415587"/>
            <a:ext cx="192934" cy="422094"/>
          </a:xfrm>
          <a:custGeom>
            <a:avLst/>
            <a:gdLst/>
            <a:ahLst/>
            <a:cxnLst/>
            <a:rect l="0" t="0" r="0" b="0"/>
            <a:pathLst>
              <a:path w="192934" h="422094">
                <a:moveTo>
                  <a:pt x="26816" y="192006"/>
                </a:moveTo>
                <a:lnTo>
                  <a:pt x="26816" y="268540"/>
                </a:lnTo>
                <a:lnTo>
                  <a:pt x="27809" y="279740"/>
                </a:lnTo>
                <a:lnTo>
                  <a:pt x="29464" y="291175"/>
                </a:lnTo>
                <a:lnTo>
                  <a:pt x="31561" y="302767"/>
                </a:lnTo>
                <a:lnTo>
                  <a:pt x="32958" y="313472"/>
                </a:lnTo>
                <a:lnTo>
                  <a:pt x="33891" y="323586"/>
                </a:lnTo>
                <a:lnTo>
                  <a:pt x="34512" y="333304"/>
                </a:lnTo>
                <a:lnTo>
                  <a:pt x="35202" y="349394"/>
                </a:lnTo>
                <a:lnTo>
                  <a:pt x="35386" y="356463"/>
                </a:lnTo>
                <a:lnTo>
                  <a:pt x="36502" y="362168"/>
                </a:lnTo>
                <a:lnTo>
                  <a:pt x="41824" y="373944"/>
                </a:lnTo>
                <a:lnTo>
                  <a:pt x="43418" y="377047"/>
                </a:lnTo>
                <a:lnTo>
                  <a:pt x="43843" y="375891"/>
                </a:lnTo>
                <a:lnTo>
                  <a:pt x="44315" y="369313"/>
                </a:lnTo>
                <a:lnTo>
                  <a:pt x="43448" y="362797"/>
                </a:lnTo>
                <a:lnTo>
                  <a:pt x="41877" y="354484"/>
                </a:lnTo>
                <a:lnTo>
                  <a:pt x="39836" y="344973"/>
                </a:lnTo>
                <a:lnTo>
                  <a:pt x="38475" y="333672"/>
                </a:lnTo>
                <a:lnTo>
                  <a:pt x="37568" y="321177"/>
                </a:lnTo>
                <a:lnTo>
                  <a:pt x="36964" y="307886"/>
                </a:lnTo>
                <a:lnTo>
                  <a:pt x="36292" y="277243"/>
                </a:lnTo>
                <a:lnTo>
                  <a:pt x="35786" y="143621"/>
                </a:lnTo>
                <a:lnTo>
                  <a:pt x="37761" y="125023"/>
                </a:lnTo>
                <a:lnTo>
                  <a:pt x="41065" y="107663"/>
                </a:lnTo>
                <a:lnTo>
                  <a:pt x="45254" y="91129"/>
                </a:lnTo>
                <a:lnTo>
                  <a:pt x="52557" y="59529"/>
                </a:lnTo>
                <a:lnTo>
                  <a:pt x="55895" y="44157"/>
                </a:lnTo>
                <a:lnTo>
                  <a:pt x="60106" y="31925"/>
                </a:lnTo>
                <a:lnTo>
                  <a:pt x="64900" y="21785"/>
                </a:lnTo>
                <a:lnTo>
                  <a:pt x="70083" y="13041"/>
                </a:lnTo>
                <a:lnTo>
                  <a:pt x="75524" y="7212"/>
                </a:lnTo>
                <a:lnTo>
                  <a:pt x="81138" y="3326"/>
                </a:lnTo>
                <a:lnTo>
                  <a:pt x="86866" y="735"/>
                </a:lnTo>
                <a:lnTo>
                  <a:pt x="91679" y="0"/>
                </a:lnTo>
                <a:lnTo>
                  <a:pt x="95880" y="503"/>
                </a:lnTo>
                <a:lnTo>
                  <a:pt x="99675" y="1829"/>
                </a:lnTo>
                <a:lnTo>
                  <a:pt x="103197" y="5691"/>
                </a:lnTo>
                <a:lnTo>
                  <a:pt x="106539" y="11241"/>
                </a:lnTo>
                <a:lnTo>
                  <a:pt x="109760" y="17919"/>
                </a:lnTo>
                <a:lnTo>
                  <a:pt x="111907" y="26339"/>
                </a:lnTo>
                <a:lnTo>
                  <a:pt x="113339" y="35921"/>
                </a:lnTo>
                <a:lnTo>
                  <a:pt x="114293" y="46277"/>
                </a:lnTo>
                <a:lnTo>
                  <a:pt x="113936" y="57151"/>
                </a:lnTo>
                <a:lnTo>
                  <a:pt x="112705" y="68368"/>
                </a:lnTo>
                <a:lnTo>
                  <a:pt x="110891" y="79816"/>
                </a:lnTo>
                <a:lnTo>
                  <a:pt x="107695" y="92408"/>
                </a:lnTo>
                <a:lnTo>
                  <a:pt x="103578" y="105763"/>
                </a:lnTo>
                <a:lnTo>
                  <a:pt x="98847" y="119629"/>
                </a:lnTo>
                <a:lnTo>
                  <a:pt x="93707" y="132840"/>
                </a:lnTo>
                <a:lnTo>
                  <a:pt x="88294" y="145617"/>
                </a:lnTo>
                <a:lnTo>
                  <a:pt x="82699" y="158104"/>
                </a:lnTo>
                <a:lnTo>
                  <a:pt x="75989" y="169405"/>
                </a:lnTo>
                <a:lnTo>
                  <a:pt x="68537" y="179915"/>
                </a:lnTo>
                <a:lnTo>
                  <a:pt x="60589" y="189899"/>
                </a:lnTo>
                <a:lnTo>
                  <a:pt x="53304" y="198539"/>
                </a:lnTo>
                <a:lnTo>
                  <a:pt x="46461" y="206283"/>
                </a:lnTo>
                <a:lnTo>
                  <a:pt x="34554" y="219188"/>
                </a:lnTo>
                <a:lnTo>
                  <a:pt x="25951" y="228230"/>
                </a:lnTo>
                <a:lnTo>
                  <a:pt x="24253" y="231039"/>
                </a:lnTo>
                <a:lnTo>
                  <a:pt x="24114" y="232911"/>
                </a:lnTo>
                <a:lnTo>
                  <a:pt x="25014" y="234159"/>
                </a:lnTo>
                <a:lnTo>
                  <a:pt x="26608" y="234991"/>
                </a:lnTo>
                <a:lnTo>
                  <a:pt x="31027" y="235916"/>
                </a:lnTo>
                <a:lnTo>
                  <a:pt x="35583" y="235170"/>
                </a:lnTo>
                <a:lnTo>
                  <a:pt x="41599" y="233681"/>
                </a:lnTo>
                <a:lnTo>
                  <a:pt x="48589" y="231695"/>
                </a:lnTo>
                <a:lnTo>
                  <a:pt x="64302" y="226844"/>
                </a:lnTo>
                <a:lnTo>
                  <a:pt x="72663" y="224161"/>
                </a:lnTo>
                <a:lnTo>
                  <a:pt x="82210" y="222373"/>
                </a:lnTo>
                <a:lnTo>
                  <a:pt x="92547" y="221180"/>
                </a:lnTo>
                <a:lnTo>
                  <a:pt x="103411" y="220385"/>
                </a:lnTo>
                <a:lnTo>
                  <a:pt x="113634" y="219856"/>
                </a:lnTo>
                <a:lnTo>
                  <a:pt x="132938" y="219267"/>
                </a:lnTo>
                <a:lnTo>
                  <a:pt x="142256" y="220102"/>
                </a:lnTo>
                <a:lnTo>
                  <a:pt x="151449" y="221651"/>
                </a:lnTo>
                <a:lnTo>
                  <a:pt x="160556" y="223676"/>
                </a:lnTo>
                <a:lnTo>
                  <a:pt x="168614" y="228002"/>
                </a:lnTo>
                <a:lnTo>
                  <a:pt x="175973" y="233863"/>
                </a:lnTo>
                <a:lnTo>
                  <a:pt x="182864" y="240747"/>
                </a:lnTo>
                <a:lnTo>
                  <a:pt x="187459" y="248313"/>
                </a:lnTo>
                <a:lnTo>
                  <a:pt x="190523" y="256333"/>
                </a:lnTo>
                <a:lnTo>
                  <a:pt x="192565" y="264657"/>
                </a:lnTo>
                <a:lnTo>
                  <a:pt x="192933" y="274175"/>
                </a:lnTo>
                <a:lnTo>
                  <a:pt x="192185" y="284488"/>
                </a:lnTo>
                <a:lnTo>
                  <a:pt x="190693" y="295333"/>
                </a:lnTo>
                <a:lnTo>
                  <a:pt x="188706" y="306532"/>
                </a:lnTo>
                <a:lnTo>
                  <a:pt x="186387" y="317965"/>
                </a:lnTo>
                <a:lnTo>
                  <a:pt x="183849" y="329558"/>
                </a:lnTo>
                <a:lnTo>
                  <a:pt x="179177" y="340262"/>
                </a:lnTo>
                <a:lnTo>
                  <a:pt x="173083" y="350375"/>
                </a:lnTo>
                <a:lnTo>
                  <a:pt x="166040" y="360093"/>
                </a:lnTo>
                <a:lnTo>
                  <a:pt x="158366" y="369549"/>
                </a:lnTo>
                <a:lnTo>
                  <a:pt x="150270" y="378829"/>
                </a:lnTo>
                <a:lnTo>
                  <a:pt x="141893" y="387992"/>
                </a:lnTo>
                <a:lnTo>
                  <a:pt x="132336" y="395094"/>
                </a:lnTo>
                <a:lnTo>
                  <a:pt x="121992" y="400820"/>
                </a:lnTo>
                <a:lnTo>
                  <a:pt x="111123" y="405629"/>
                </a:lnTo>
                <a:lnTo>
                  <a:pt x="100898" y="409828"/>
                </a:lnTo>
                <a:lnTo>
                  <a:pt x="91101" y="413619"/>
                </a:lnTo>
                <a:lnTo>
                  <a:pt x="81591" y="417139"/>
                </a:lnTo>
                <a:lnTo>
                  <a:pt x="72271" y="419486"/>
                </a:lnTo>
                <a:lnTo>
                  <a:pt x="63078" y="421050"/>
                </a:lnTo>
                <a:lnTo>
                  <a:pt x="53970" y="422093"/>
                </a:lnTo>
                <a:lnTo>
                  <a:pt x="45912" y="421795"/>
                </a:lnTo>
                <a:lnTo>
                  <a:pt x="38553" y="420606"/>
                </a:lnTo>
                <a:lnTo>
                  <a:pt x="31662" y="418820"/>
                </a:lnTo>
                <a:lnTo>
                  <a:pt x="25080" y="415645"/>
                </a:lnTo>
                <a:lnTo>
                  <a:pt x="18706" y="411544"/>
                </a:lnTo>
                <a:lnTo>
                  <a:pt x="12471" y="406826"/>
                </a:lnTo>
                <a:lnTo>
                  <a:pt x="8314" y="400704"/>
                </a:lnTo>
                <a:lnTo>
                  <a:pt x="5543" y="393646"/>
                </a:lnTo>
                <a:lnTo>
                  <a:pt x="0" y="3706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414"/>
          <p:cNvSpPr/>
          <p:nvPr/>
        </p:nvSpPr>
        <p:spPr bwMode="auto">
          <a:xfrm>
            <a:off x="2891765" y="3366492"/>
            <a:ext cx="384143" cy="779382"/>
          </a:xfrm>
          <a:custGeom>
            <a:avLst/>
            <a:gdLst/>
            <a:ahLst/>
            <a:cxnLst/>
            <a:rect l="0" t="0" r="0" b="0"/>
            <a:pathLst>
              <a:path w="384143" h="779382">
                <a:moveTo>
                  <a:pt x="384142" y="0"/>
                </a:moveTo>
                <a:lnTo>
                  <a:pt x="379397" y="4740"/>
                </a:lnTo>
                <a:lnTo>
                  <a:pt x="371770" y="17651"/>
                </a:lnTo>
                <a:lnTo>
                  <a:pt x="360766" y="38603"/>
                </a:lnTo>
                <a:lnTo>
                  <a:pt x="345944" y="67758"/>
                </a:lnTo>
                <a:lnTo>
                  <a:pt x="337820" y="85852"/>
                </a:lnTo>
                <a:lnTo>
                  <a:pt x="329424" y="105852"/>
                </a:lnTo>
                <a:lnTo>
                  <a:pt x="320848" y="127123"/>
                </a:lnTo>
                <a:lnTo>
                  <a:pt x="310164" y="149240"/>
                </a:lnTo>
                <a:lnTo>
                  <a:pt x="298076" y="171923"/>
                </a:lnTo>
                <a:lnTo>
                  <a:pt x="285051" y="194982"/>
                </a:lnTo>
                <a:lnTo>
                  <a:pt x="257337" y="247063"/>
                </a:lnTo>
                <a:lnTo>
                  <a:pt x="228467" y="302290"/>
                </a:lnTo>
                <a:lnTo>
                  <a:pt x="109997" y="517871"/>
                </a:lnTo>
                <a:lnTo>
                  <a:pt x="97095" y="543684"/>
                </a:lnTo>
                <a:lnTo>
                  <a:pt x="85514" y="568831"/>
                </a:lnTo>
                <a:lnTo>
                  <a:pt x="74815" y="593533"/>
                </a:lnTo>
                <a:lnTo>
                  <a:pt x="54981" y="636855"/>
                </a:lnTo>
                <a:lnTo>
                  <a:pt x="22715" y="703693"/>
                </a:lnTo>
                <a:lnTo>
                  <a:pt x="12293" y="727487"/>
                </a:lnTo>
                <a:lnTo>
                  <a:pt x="5343" y="746991"/>
                </a:lnTo>
                <a:lnTo>
                  <a:pt x="1431" y="768136"/>
                </a:lnTo>
                <a:lnTo>
                  <a:pt x="271" y="779142"/>
                </a:lnTo>
                <a:lnTo>
                  <a:pt x="109" y="779381"/>
                </a:lnTo>
                <a:lnTo>
                  <a:pt x="0" y="778549"/>
                </a:lnTo>
                <a:lnTo>
                  <a:pt x="6962" y="760969"/>
                </a:lnTo>
                <a:lnTo>
                  <a:pt x="12243" y="742691"/>
                </a:lnTo>
                <a:lnTo>
                  <a:pt x="20550" y="718692"/>
                </a:lnTo>
                <a:lnTo>
                  <a:pt x="35538" y="6786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415"/>
          <p:cNvSpPr/>
          <p:nvPr/>
        </p:nvSpPr>
        <p:spPr bwMode="auto">
          <a:xfrm>
            <a:off x="3186521" y="3714862"/>
            <a:ext cx="223466" cy="339199"/>
          </a:xfrm>
          <a:custGeom>
            <a:avLst/>
            <a:gdLst/>
            <a:ahLst/>
            <a:cxnLst/>
            <a:rect l="0" t="0" r="0" b="0"/>
            <a:pathLst>
              <a:path w="223466" h="339199">
                <a:moveTo>
                  <a:pt x="0" y="17747"/>
                </a:moveTo>
                <a:lnTo>
                  <a:pt x="0" y="13007"/>
                </a:lnTo>
                <a:lnTo>
                  <a:pt x="1987" y="11611"/>
                </a:lnTo>
                <a:lnTo>
                  <a:pt x="5297" y="10679"/>
                </a:lnTo>
                <a:lnTo>
                  <a:pt x="9491" y="10059"/>
                </a:lnTo>
                <a:lnTo>
                  <a:pt x="14273" y="9645"/>
                </a:lnTo>
                <a:lnTo>
                  <a:pt x="19447" y="9369"/>
                </a:lnTo>
                <a:lnTo>
                  <a:pt x="24883" y="9185"/>
                </a:lnTo>
                <a:lnTo>
                  <a:pt x="31486" y="8071"/>
                </a:lnTo>
                <a:lnTo>
                  <a:pt x="38868" y="6335"/>
                </a:lnTo>
                <a:lnTo>
                  <a:pt x="46769" y="4186"/>
                </a:lnTo>
                <a:lnTo>
                  <a:pt x="56009" y="2753"/>
                </a:lnTo>
                <a:lnTo>
                  <a:pt x="66141" y="1798"/>
                </a:lnTo>
                <a:lnTo>
                  <a:pt x="76869" y="1161"/>
                </a:lnTo>
                <a:lnTo>
                  <a:pt x="99383" y="454"/>
                </a:lnTo>
                <a:lnTo>
                  <a:pt x="146206" y="0"/>
                </a:lnTo>
                <a:lnTo>
                  <a:pt x="156068" y="1947"/>
                </a:lnTo>
                <a:lnTo>
                  <a:pt x="164629" y="5229"/>
                </a:lnTo>
                <a:lnTo>
                  <a:pt x="172323" y="9402"/>
                </a:lnTo>
                <a:lnTo>
                  <a:pt x="178445" y="14168"/>
                </a:lnTo>
                <a:lnTo>
                  <a:pt x="183520" y="19329"/>
                </a:lnTo>
                <a:lnTo>
                  <a:pt x="187896" y="24755"/>
                </a:lnTo>
                <a:lnTo>
                  <a:pt x="190814" y="32341"/>
                </a:lnTo>
                <a:lnTo>
                  <a:pt x="192759" y="41367"/>
                </a:lnTo>
                <a:lnTo>
                  <a:pt x="194055" y="51353"/>
                </a:lnTo>
                <a:lnTo>
                  <a:pt x="192934" y="61979"/>
                </a:lnTo>
                <a:lnTo>
                  <a:pt x="190199" y="73032"/>
                </a:lnTo>
                <a:lnTo>
                  <a:pt x="186390" y="84370"/>
                </a:lnTo>
                <a:lnTo>
                  <a:pt x="180871" y="96889"/>
                </a:lnTo>
                <a:lnTo>
                  <a:pt x="174212" y="110195"/>
                </a:lnTo>
                <a:lnTo>
                  <a:pt x="166794" y="124028"/>
                </a:lnTo>
                <a:lnTo>
                  <a:pt x="157875" y="138210"/>
                </a:lnTo>
                <a:lnTo>
                  <a:pt x="147956" y="152627"/>
                </a:lnTo>
                <a:lnTo>
                  <a:pt x="137372" y="167198"/>
                </a:lnTo>
                <a:lnTo>
                  <a:pt x="126343" y="180881"/>
                </a:lnTo>
                <a:lnTo>
                  <a:pt x="115017" y="193972"/>
                </a:lnTo>
                <a:lnTo>
                  <a:pt x="103494" y="206668"/>
                </a:lnTo>
                <a:lnTo>
                  <a:pt x="92832" y="219101"/>
                </a:lnTo>
                <a:lnTo>
                  <a:pt x="82745" y="231358"/>
                </a:lnTo>
                <a:lnTo>
                  <a:pt x="73041" y="243498"/>
                </a:lnTo>
                <a:lnTo>
                  <a:pt x="64584" y="254568"/>
                </a:lnTo>
                <a:lnTo>
                  <a:pt x="49892" y="274806"/>
                </a:lnTo>
                <a:lnTo>
                  <a:pt x="44186" y="283377"/>
                </a:lnTo>
                <a:lnTo>
                  <a:pt x="39389" y="291076"/>
                </a:lnTo>
                <a:lnTo>
                  <a:pt x="35199" y="298193"/>
                </a:lnTo>
                <a:lnTo>
                  <a:pt x="32404" y="304922"/>
                </a:lnTo>
                <a:lnTo>
                  <a:pt x="30542" y="311393"/>
                </a:lnTo>
                <a:lnTo>
                  <a:pt x="29300" y="317690"/>
                </a:lnTo>
                <a:lnTo>
                  <a:pt x="30458" y="322881"/>
                </a:lnTo>
                <a:lnTo>
                  <a:pt x="33217" y="327334"/>
                </a:lnTo>
                <a:lnTo>
                  <a:pt x="37042" y="331295"/>
                </a:lnTo>
                <a:lnTo>
                  <a:pt x="42572" y="333935"/>
                </a:lnTo>
                <a:lnTo>
                  <a:pt x="49238" y="335695"/>
                </a:lnTo>
                <a:lnTo>
                  <a:pt x="56662" y="336869"/>
                </a:lnTo>
                <a:lnTo>
                  <a:pt x="65584" y="337651"/>
                </a:lnTo>
                <a:lnTo>
                  <a:pt x="75504" y="338173"/>
                </a:lnTo>
                <a:lnTo>
                  <a:pt x="97121" y="338753"/>
                </a:lnTo>
                <a:lnTo>
                  <a:pt x="178318" y="339198"/>
                </a:lnTo>
                <a:lnTo>
                  <a:pt x="186415" y="338212"/>
                </a:lnTo>
                <a:lnTo>
                  <a:pt x="193799" y="336562"/>
                </a:lnTo>
                <a:lnTo>
                  <a:pt x="200708" y="334470"/>
                </a:lnTo>
                <a:lnTo>
                  <a:pt x="206307" y="333075"/>
                </a:lnTo>
                <a:lnTo>
                  <a:pt x="211033" y="332146"/>
                </a:lnTo>
                <a:lnTo>
                  <a:pt x="223465" y="3302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416"/>
          <p:cNvSpPr/>
          <p:nvPr/>
        </p:nvSpPr>
        <p:spPr bwMode="auto">
          <a:xfrm>
            <a:off x="3490542" y="3955852"/>
            <a:ext cx="8831" cy="53579"/>
          </a:xfrm>
          <a:custGeom>
            <a:avLst/>
            <a:gdLst/>
            <a:ahLst/>
            <a:cxnLst/>
            <a:rect l="0" t="0" r="0" b="0"/>
            <a:pathLst>
              <a:path w="8831" h="53579">
                <a:moveTo>
                  <a:pt x="8830" y="53578"/>
                </a:moveTo>
                <a:lnTo>
                  <a:pt x="8830" y="48837"/>
                </a:lnTo>
                <a:lnTo>
                  <a:pt x="7836" y="47440"/>
                </a:lnTo>
                <a:lnTo>
                  <a:pt x="6181" y="46510"/>
                </a:lnTo>
                <a:lnTo>
                  <a:pt x="4084" y="45889"/>
                </a:lnTo>
                <a:lnTo>
                  <a:pt x="2686" y="44484"/>
                </a:lnTo>
                <a:lnTo>
                  <a:pt x="1755" y="42554"/>
                </a:lnTo>
                <a:lnTo>
                  <a:pt x="1133" y="40275"/>
                </a:lnTo>
                <a:lnTo>
                  <a:pt x="719" y="37764"/>
                </a:lnTo>
                <a:lnTo>
                  <a:pt x="443" y="35098"/>
                </a:lnTo>
                <a:lnTo>
                  <a:pt x="259" y="32329"/>
                </a:lnTo>
                <a:lnTo>
                  <a:pt x="54" y="23959"/>
                </a:lnTo>
                <a:lnTo>
                  <a:pt x="0" y="18949"/>
                </a:lnTo>
                <a:lnTo>
                  <a:pt x="957" y="14617"/>
                </a:lnTo>
                <a:lnTo>
                  <a:pt x="2588" y="10737"/>
                </a:lnTo>
                <a:lnTo>
                  <a:pt x="88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417"/>
          <p:cNvSpPr/>
          <p:nvPr/>
        </p:nvSpPr>
        <p:spPr bwMode="auto">
          <a:xfrm>
            <a:off x="3633569" y="3670102"/>
            <a:ext cx="116083" cy="133945"/>
          </a:xfrm>
          <a:custGeom>
            <a:avLst/>
            <a:gdLst/>
            <a:ahLst/>
            <a:cxnLst/>
            <a:rect l="0" t="0" r="0" b="0"/>
            <a:pathLst>
              <a:path w="116083" h="133945">
                <a:moveTo>
                  <a:pt x="26696" y="0"/>
                </a:moveTo>
                <a:lnTo>
                  <a:pt x="26696" y="4740"/>
                </a:lnTo>
                <a:lnTo>
                  <a:pt x="25703" y="6136"/>
                </a:lnTo>
                <a:lnTo>
                  <a:pt x="24048" y="7068"/>
                </a:lnTo>
                <a:lnTo>
                  <a:pt x="21951" y="7688"/>
                </a:lnTo>
                <a:lnTo>
                  <a:pt x="20554" y="9094"/>
                </a:lnTo>
                <a:lnTo>
                  <a:pt x="19622" y="11023"/>
                </a:lnTo>
                <a:lnTo>
                  <a:pt x="19000" y="13302"/>
                </a:lnTo>
                <a:lnTo>
                  <a:pt x="17593" y="15813"/>
                </a:lnTo>
                <a:lnTo>
                  <a:pt x="15662" y="18479"/>
                </a:lnTo>
                <a:lnTo>
                  <a:pt x="13381" y="21249"/>
                </a:lnTo>
                <a:lnTo>
                  <a:pt x="11860" y="25080"/>
                </a:lnTo>
                <a:lnTo>
                  <a:pt x="10847" y="29618"/>
                </a:lnTo>
                <a:lnTo>
                  <a:pt x="10171" y="34628"/>
                </a:lnTo>
                <a:lnTo>
                  <a:pt x="8727" y="39952"/>
                </a:lnTo>
                <a:lnTo>
                  <a:pt x="6772" y="45486"/>
                </a:lnTo>
                <a:lnTo>
                  <a:pt x="4475" y="51160"/>
                </a:lnTo>
                <a:lnTo>
                  <a:pt x="2943" y="56927"/>
                </a:lnTo>
                <a:lnTo>
                  <a:pt x="1922" y="62756"/>
                </a:lnTo>
                <a:lnTo>
                  <a:pt x="1242" y="68626"/>
                </a:lnTo>
                <a:lnTo>
                  <a:pt x="788" y="73532"/>
                </a:lnTo>
                <a:lnTo>
                  <a:pt x="486" y="77794"/>
                </a:lnTo>
                <a:lnTo>
                  <a:pt x="284" y="81628"/>
                </a:lnTo>
                <a:lnTo>
                  <a:pt x="60" y="91180"/>
                </a:lnTo>
                <a:lnTo>
                  <a:pt x="0" y="96505"/>
                </a:lnTo>
                <a:lnTo>
                  <a:pt x="954" y="101048"/>
                </a:lnTo>
                <a:lnTo>
                  <a:pt x="2583" y="105068"/>
                </a:lnTo>
                <a:lnTo>
                  <a:pt x="4661" y="108740"/>
                </a:lnTo>
                <a:lnTo>
                  <a:pt x="6047" y="112181"/>
                </a:lnTo>
                <a:lnTo>
                  <a:pt x="6972" y="115467"/>
                </a:lnTo>
                <a:lnTo>
                  <a:pt x="7587" y="118649"/>
                </a:lnTo>
                <a:lnTo>
                  <a:pt x="9985" y="120771"/>
                </a:lnTo>
                <a:lnTo>
                  <a:pt x="13569" y="122186"/>
                </a:lnTo>
                <a:lnTo>
                  <a:pt x="17945" y="123129"/>
                </a:lnTo>
                <a:lnTo>
                  <a:pt x="21855" y="124750"/>
                </a:lnTo>
                <a:lnTo>
                  <a:pt x="25455" y="126823"/>
                </a:lnTo>
                <a:lnTo>
                  <a:pt x="28849" y="129197"/>
                </a:lnTo>
                <a:lnTo>
                  <a:pt x="32104" y="130779"/>
                </a:lnTo>
                <a:lnTo>
                  <a:pt x="35268" y="131835"/>
                </a:lnTo>
                <a:lnTo>
                  <a:pt x="38370" y="132538"/>
                </a:lnTo>
                <a:lnTo>
                  <a:pt x="42424" y="133007"/>
                </a:lnTo>
                <a:lnTo>
                  <a:pt x="47113" y="133319"/>
                </a:lnTo>
                <a:lnTo>
                  <a:pt x="52226" y="133528"/>
                </a:lnTo>
                <a:lnTo>
                  <a:pt x="63203" y="133759"/>
                </a:lnTo>
                <a:lnTo>
                  <a:pt x="110082" y="133944"/>
                </a:lnTo>
                <a:lnTo>
                  <a:pt x="112081" y="132952"/>
                </a:lnTo>
                <a:lnTo>
                  <a:pt x="113415" y="131299"/>
                </a:lnTo>
                <a:lnTo>
                  <a:pt x="116082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418"/>
          <p:cNvSpPr/>
          <p:nvPr/>
        </p:nvSpPr>
        <p:spPr bwMode="auto">
          <a:xfrm>
            <a:off x="3758626" y="3679031"/>
            <a:ext cx="35719" cy="332523"/>
          </a:xfrm>
          <a:custGeom>
            <a:avLst/>
            <a:gdLst/>
            <a:ahLst/>
            <a:cxnLst/>
            <a:rect l="0" t="0" r="0" b="0"/>
            <a:pathLst>
              <a:path w="35719" h="332523">
                <a:moveTo>
                  <a:pt x="35718" y="0"/>
                </a:moveTo>
                <a:lnTo>
                  <a:pt x="35718" y="4741"/>
                </a:lnTo>
                <a:lnTo>
                  <a:pt x="34725" y="8121"/>
                </a:lnTo>
                <a:lnTo>
                  <a:pt x="33070" y="12360"/>
                </a:lnTo>
                <a:lnTo>
                  <a:pt x="30973" y="17169"/>
                </a:lnTo>
                <a:lnTo>
                  <a:pt x="29575" y="24345"/>
                </a:lnTo>
                <a:lnTo>
                  <a:pt x="28644" y="33097"/>
                </a:lnTo>
                <a:lnTo>
                  <a:pt x="28022" y="42901"/>
                </a:lnTo>
                <a:lnTo>
                  <a:pt x="26615" y="54397"/>
                </a:lnTo>
                <a:lnTo>
                  <a:pt x="24683" y="67023"/>
                </a:lnTo>
                <a:lnTo>
                  <a:pt x="14448" y="127671"/>
                </a:lnTo>
                <a:lnTo>
                  <a:pt x="12599" y="143653"/>
                </a:lnTo>
                <a:lnTo>
                  <a:pt x="11367" y="159269"/>
                </a:lnTo>
                <a:lnTo>
                  <a:pt x="10545" y="174640"/>
                </a:lnTo>
                <a:lnTo>
                  <a:pt x="9005" y="190841"/>
                </a:lnTo>
                <a:lnTo>
                  <a:pt x="6984" y="207595"/>
                </a:lnTo>
                <a:lnTo>
                  <a:pt x="4644" y="224717"/>
                </a:lnTo>
                <a:lnTo>
                  <a:pt x="3084" y="240100"/>
                </a:lnTo>
                <a:lnTo>
                  <a:pt x="2044" y="254325"/>
                </a:lnTo>
                <a:lnTo>
                  <a:pt x="888" y="279721"/>
                </a:lnTo>
                <a:lnTo>
                  <a:pt x="147" y="314987"/>
                </a:lnTo>
                <a:lnTo>
                  <a:pt x="0" y="332095"/>
                </a:lnTo>
                <a:lnTo>
                  <a:pt x="981" y="332522"/>
                </a:lnTo>
                <a:lnTo>
                  <a:pt x="2628" y="330822"/>
                </a:lnTo>
                <a:lnTo>
                  <a:pt x="4720" y="327705"/>
                </a:lnTo>
                <a:lnTo>
                  <a:pt x="7107" y="323642"/>
                </a:lnTo>
                <a:lnTo>
                  <a:pt x="9692" y="318949"/>
                </a:lnTo>
                <a:lnTo>
                  <a:pt x="17841" y="3036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419"/>
          <p:cNvSpPr/>
          <p:nvPr/>
        </p:nvSpPr>
        <p:spPr bwMode="auto">
          <a:xfrm>
            <a:off x="3964186" y="3753312"/>
            <a:ext cx="196640" cy="247189"/>
          </a:xfrm>
          <a:custGeom>
            <a:avLst/>
            <a:gdLst/>
            <a:ahLst/>
            <a:cxnLst/>
            <a:rect l="0" t="0" r="0" b="0"/>
            <a:pathLst>
              <a:path w="196640" h="247189">
                <a:moveTo>
                  <a:pt x="8929" y="247188"/>
                </a:moveTo>
                <a:lnTo>
                  <a:pt x="8929" y="234759"/>
                </a:lnTo>
                <a:lnTo>
                  <a:pt x="7936" y="230965"/>
                </a:lnTo>
                <a:lnTo>
                  <a:pt x="6281" y="226451"/>
                </a:lnTo>
                <a:lnTo>
                  <a:pt x="4184" y="221457"/>
                </a:lnTo>
                <a:lnTo>
                  <a:pt x="2786" y="216143"/>
                </a:lnTo>
                <a:lnTo>
                  <a:pt x="1854" y="210617"/>
                </a:lnTo>
                <a:lnTo>
                  <a:pt x="1233" y="204948"/>
                </a:lnTo>
                <a:lnTo>
                  <a:pt x="819" y="198192"/>
                </a:lnTo>
                <a:lnTo>
                  <a:pt x="359" y="182748"/>
                </a:lnTo>
                <a:lnTo>
                  <a:pt x="0" y="109003"/>
                </a:lnTo>
                <a:lnTo>
                  <a:pt x="991" y="102479"/>
                </a:lnTo>
                <a:lnTo>
                  <a:pt x="2644" y="96145"/>
                </a:lnTo>
                <a:lnTo>
                  <a:pt x="4739" y="89938"/>
                </a:lnTo>
                <a:lnTo>
                  <a:pt x="7129" y="83815"/>
                </a:lnTo>
                <a:lnTo>
                  <a:pt x="9715" y="77750"/>
                </a:lnTo>
                <a:lnTo>
                  <a:pt x="12433" y="71721"/>
                </a:lnTo>
                <a:lnTo>
                  <a:pt x="15238" y="67702"/>
                </a:lnTo>
                <a:lnTo>
                  <a:pt x="18100" y="65023"/>
                </a:lnTo>
                <a:lnTo>
                  <a:pt x="21003" y="63237"/>
                </a:lnTo>
                <a:lnTo>
                  <a:pt x="22937" y="64031"/>
                </a:lnTo>
                <a:lnTo>
                  <a:pt x="24227" y="66544"/>
                </a:lnTo>
                <a:lnTo>
                  <a:pt x="25087" y="70204"/>
                </a:lnTo>
                <a:lnTo>
                  <a:pt x="26653" y="74628"/>
                </a:lnTo>
                <a:lnTo>
                  <a:pt x="28691" y="79562"/>
                </a:lnTo>
                <a:lnTo>
                  <a:pt x="31042" y="84836"/>
                </a:lnTo>
                <a:lnTo>
                  <a:pt x="32610" y="92321"/>
                </a:lnTo>
                <a:lnTo>
                  <a:pt x="33655" y="101279"/>
                </a:lnTo>
                <a:lnTo>
                  <a:pt x="34352" y="111220"/>
                </a:lnTo>
                <a:lnTo>
                  <a:pt x="35809" y="120824"/>
                </a:lnTo>
                <a:lnTo>
                  <a:pt x="37774" y="130203"/>
                </a:lnTo>
                <a:lnTo>
                  <a:pt x="40077" y="139433"/>
                </a:lnTo>
                <a:lnTo>
                  <a:pt x="41613" y="147570"/>
                </a:lnTo>
                <a:lnTo>
                  <a:pt x="42636" y="154979"/>
                </a:lnTo>
                <a:lnTo>
                  <a:pt x="43319" y="161903"/>
                </a:lnTo>
                <a:lnTo>
                  <a:pt x="43774" y="167511"/>
                </a:lnTo>
                <a:lnTo>
                  <a:pt x="44077" y="172242"/>
                </a:lnTo>
                <a:lnTo>
                  <a:pt x="44279" y="176388"/>
                </a:lnTo>
                <a:lnTo>
                  <a:pt x="45407" y="179152"/>
                </a:lnTo>
                <a:lnTo>
                  <a:pt x="47152" y="180995"/>
                </a:lnTo>
                <a:lnTo>
                  <a:pt x="49309" y="182223"/>
                </a:lnTo>
                <a:lnTo>
                  <a:pt x="51740" y="182050"/>
                </a:lnTo>
                <a:lnTo>
                  <a:pt x="54354" y="180942"/>
                </a:lnTo>
                <a:lnTo>
                  <a:pt x="57089" y="179212"/>
                </a:lnTo>
                <a:lnTo>
                  <a:pt x="62778" y="171997"/>
                </a:lnTo>
                <a:lnTo>
                  <a:pt x="65685" y="167295"/>
                </a:lnTo>
                <a:lnTo>
                  <a:pt x="69610" y="160192"/>
                </a:lnTo>
                <a:lnTo>
                  <a:pt x="79267" y="141716"/>
                </a:lnTo>
                <a:lnTo>
                  <a:pt x="83630" y="132225"/>
                </a:lnTo>
                <a:lnTo>
                  <a:pt x="87532" y="122921"/>
                </a:lnTo>
                <a:lnTo>
                  <a:pt x="91127" y="113742"/>
                </a:lnTo>
                <a:lnTo>
                  <a:pt x="95509" y="103653"/>
                </a:lnTo>
                <a:lnTo>
                  <a:pt x="105676" y="81861"/>
                </a:lnTo>
                <a:lnTo>
                  <a:pt x="110174" y="71486"/>
                </a:lnTo>
                <a:lnTo>
                  <a:pt x="114167" y="61593"/>
                </a:lnTo>
                <a:lnTo>
                  <a:pt x="121251" y="42662"/>
                </a:lnTo>
                <a:lnTo>
                  <a:pt x="127710" y="24326"/>
                </a:lnTo>
                <a:lnTo>
                  <a:pt x="130823" y="17254"/>
                </a:lnTo>
                <a:lnTo>
                  <a:pt x="133891" y="11547"/>
                </a:lnTo>
                <a:lnTo>
                  <a:pt x="141208" y="0"/>
                </a:lnTo>
                <a:lnTo>
                  <a:pt x="142801" y="44"/>
                </a:lnTo>
                <a:lnTo>
                  <a:pt x="144856" y="1066"/>
                </a:lnTo>
                <a:lnTo>
                  <a:pt x="147220" y="2740"/>
                </a:lnTo>
                <a:lnTo>
                  <a:pt x="148796" y="6832"/>
                </a:lnTo>
                <a:lnTo>
                  <a:pt x="149846" y="12536"/>
                </a:lnTo>
                <a:lnTo>
                  <a:pt x="150547" y="19316"/>
                </a:lnTo>
                <a:lnTo>
                  <a:pt x="151013" y="26813"/>
                </a:lnTo>
                <a:lnTo>
                  <a:pt x="151531" y="43080"/>
                </a:lnTo>
                <a:lnTo>
                  <a:pt x="152663" y="53568"/>
                </a:lnTo>
                <a:lnTo>
                  <a:pt x="154411" y="65522"/>
                </a:lnTo>
                <a:lnTo>
                  <a:pt x="156569" y="78453"/>
                </a:lnTo>
                <a:lnTo>
                  <a:pt x="158007" y="91042"/>
                </a:lnTo>
                <a:lnTo>
                  <a:pt x="158967" y="103403"/>
                </a:lnTo>
                <a:lnTo>
                  <a:pt x="159606" y="115613"/>
                </a:lnTo>
                <a:lnTo>
                  <a:pt x="160317" y="139762"/>
                </a:lnTo>
                <a:lnTo>
                  <a:pt x="160773" y="182863"/>
                </a:lnTo>
                <a:lnTo>
                  <a:pt x="161804" y="192399"/>
                </a:lnTo>
                <a:lnTo>
                  <a:pt x="163484" y="201732"/>
                </a:lnTo>
                <a:lnTo>
                  <a:pt x="165597" y="210931"/>
                </a:lnTo>
                <a:lnTo>
                  <a:pt x="167006" y="218056"/>
                </a:lnTo>
                <a:lnTo>
                  <a:pt x="167946" y="223798"/>
                </a:lnTo>
                <a:lnTo>
                  <a:pt x="168572" y="228618"/>
                </a:lnTo>
                <a:lnTo>
                  <a:pt x="169982" y="231832"/>
                </a:lnTo>
                <a:lnTo>
                  <a:pt x="171916" y="233974"/>
                </a:lnTo>
                <a:lnTo>
                  <a:pt x="174199" y="235402"/>
                </a:lnTo>
                <a:lnTo>
                  <a:pt x="175719" y="235362"/>
                </a:lnTo>
                <a:lnTo>
                  <a:pt x="176734" y="234343"/>
                </a:lnTo>
                <a:lnTo>
                  <a:pt x="177410" y="232671"/>
                </a:lnTo>
                <a:lnTo>
                  <a:pt x="183459" y="225523"/>
                </a:lnTo>
                <a:lnTo>
                  <a:pt x="196639" y="21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420"/>
          <p:cNvSpPr/>
          <p:nvPr/>
        </p:nvSpPr>
        <p:spPr bwMode="auto">
          <a:xfrm>
            <a:off x="4250612" y="3760134"/>
            <a:ext cx="115138" cy="231437"/>
          </a:xfrm>
          <a:custGeom>
            <a:avLst/>
            <a:gdLst/>
            <a:ahLst/>
            <a:cxnLst/>
            <a:rect l="0" t="0" r="0" b="0"/>
            <a:pathLst>
              <a:path w="115138" h="231437">
                <a:moveTo>
                  <a:pt x="17477" y="231436"/>
                </a:moveTo>
                <a:lnTo>
                  <a:pt x="12731" y="231436"/>
                </a:lnTo>
                <a:lnTo>
                  <a:pt x="11334" y="230444"/>
                </a:lnTo>
                <a:lnTo>
                  <a:pt x="10402" y="228790"/>
                </a:lnTo>
                <a:lnTo>
                  <a:pt x="8373" y="223315"/>
                </a:lnTo>
                <a:lnTo>
                  <a:pt x="6442" y="219077"/>
                </a:lnTo>
                <a:lnTo>
                  <a:pt x="4161" y="214267"/>
                </a:lnTo>
                <a:lnTo>
                  <a:pt x="2640" y="209076"/>
                </a:lnTo>
                <a:lnTo>
                  <a:pt x="1627" y="203631"/>
                </a:lnTo>
                <a:lnTo>
                  <a:pt x="951" y="198017"/>
                </a:lnTo>
                <a:lnTo>
                  <a:pt x="501" y="190305"/>
                </a:lnTo>
                <a:lnTo>
                  <a:pt x="0" y="171154"/>
                </a:lnTo>
                <a:lnTo>
                  <a:pt x="860" y="161482"/>
                </a:lnTo>
                <a:lnTo>
                  <a:pt x="2426" y="152058"/>
                </a:lnTo>
                <a:lnTo>
                  <a:pt x="6815" y="132657"/>
                </a:lnTo>
                <a:lnTo>
                  <a:pt x="20621" y="76190"/>
                </a:lnTo>
                <a:lnTo>
                  <a:pt x="23546" y="65431"/>
                </a:lnTo>
                <a:lnTo>
                  <a:pt x="29444" y="45539"/>
                </a:lnTo>
                <a:lnTo>
                  <a:pt x="33400" y="37059"/>
                </a:lnTo>
                <a:lnTo>
                  <a:pt x="38024" y="29422"/>
                </a:lnTo>
                <a:lnTo>
                  <a:pt x="43093" y="22346"/>
                </a:lnTo>
                <a:lnTo>
                  <a:pt x="47465" y="16637"/>
                </a:lnTo>
                <a:lnTo>
                  <a:pt x="51373" y="11838"/>
                </a:lnTo>
                <a:lnTo>
                  <a:pt x="54972" y="7647"/>
                </a:lnTo>
                <a:lnTo>
                  <a:pt x="58365" y="4853"/>
                </a:lnTo>
                <a:lnTo>
                  <a:pt x="61619" y="2990"/>
                </a:lnTo>
                <a:lnTo>
                  <a:pt x="64782" y="1748"/>
                </a:lnTo>
                <a:lnTo>
                  <a:pt x="67884" y="920"/>
                </a:lnTo>
                <a:lnTo>
                  <a:pt x="70945" y="369"/>
                </a:lnTo>
                <a:lnTo>
                  <a:pt x="73978" y="0"/>
                </a:lnTo>
                <a:lnTo>
                  <a:pt x="75008" y="1739"/>
                </a:lnTo>
                <a:lnTo>
                  <a:pt x="74701" y="4883"/>
                </a:lnTo>
                <a:lnTo>
                  <a:pt x="73503" y="8963"/>
                </a:lnTo>
                <a:lnTo>
                  <a:pt x="71712" y="13668"/>
                </a:lnTo>
                <a:lnTo>
                  <a:pt x="69524" y="18788"/>
                </a:lnTo>
                <a:lnTo>
                  <a:pt x="64445" y="29770"/>
                </a:lnTo>
                <a:lnTo>
                  <a:pt x="58877" y="41265"/>
                </a:lnTo>
                <a:lnTo>
                  <a:pt x="56995" y="46117"/>
                </a:lnTo>
                <a:lnTo>
                  <a:pt x="55741" y="50343"/>
                </a:lnTo>
                <a:lnTo>
                  <a:pt x="54904" y="54153"/>
                </a:lnTo>
                <a:lnTo>
                  <a:pt x="53353" y="58677"/>
                </a:lnTo>
                <a:lnTo>
                  <a:pt x="51326" y="63678"/>
                </a:lnTo>
                <a:lnTo>
                  <a:pt x="45682" y="76481"/>
                </a:lnTo>
                <a:lnTo>
                  <a:pt x="46211" y="77531"/>
                </a:lnTo>
                <a:lnTo>
                  <a:pt x="47559" y="78231"/>
                </a:lnTo>
                <a:lnTo>
                  <a:pt x="49449" y="78698"/>
                </a:lnTo>
                <a:lnTo>
                  <a:pt x="51703" y="79010"/>
                </a:lnTo>
                <a:lnTo>
                  <a:pt x="54198" y="79217"/>
                </a:lnTo>
                <a:lnTo>
                  <a:pt x="56855" y="79355"/>
                </a:lnTo>
                <a:lnTo>
                  <a:pt x="62456" y="79508"/>
                </a:lnTo>
                <a:lnTo>
                  <a:pt x="113559" y="79631"/>
                </a:lnTo>
                <a:lnTo>
                  <a:pt x="114306" y="80623"/>
                </a:lnTo>
                <a:lnTo>
                  <a:pt x="115137" y="84372"/>
                </a:lnTo>
                <a:lnTo>
                  <a:pt x="114365" y="87753"/>
                </a:lnTo>
                <a:lnTo>
                  <a:pt x="112857" y="91991"/>
                </a:lnTo>
                <a:lnTo>
                  <a:pt x="110859" y="96801"/>
                </a:lnTo>
                <a:lnTo>
                  <a:pt x="108534" y="101992"/>
                </a:lnTo>
                <a:lnTo>
                  <a:pt x="103301" y="113051"/>
                </a:lnTo>
                <a:lnTo>
                  <a:pt x="99522" y="117786"/>
                </a:lnTo>
                <a:lnTo>
                  <a:pt x="95017" y="121936"/>
                </a:lnTo>
                <a:lnTo>
                  <a:pt x="90027" y="125694"/>
                </a:lnTo>
                <a:lnTo>
                  <a:pt x="85707" y="130183"/>
                </a:lnTo>
                <a:lnTo>
                  <a:pt x="81834" y="135161"/>
                </a:lnTo>
                <a:lnTo>
                  <a:pt x="78258" y="140464"/>
                </a:lnTo>
                <a:lnTo>
                  <a:pt x="74881" y="144991"/>
                </a:lnTo>
                <a:lnTo>
                  <a:pt x="71637" y="149001"/>
                </a:lnTo>
                <a:lnTo>
                  <a:pt x="68482" y="152667"/>
                </a:lnTo>
                <a:lnTo>
                  <a:pt x="65384" y="155111"/>
                </a:lnTo>
                <a:lnTo>
                  <a:pt x="62327" y="156740"/>
                </a:lnTo>
                <a:lnTo>
                  <a:pt x="59294" y="157826"/>
                </a:lnTo>
                <a:lnTo>
                  <a:pt x="56280" y="159543"/>
                </a:lnTo>
                <a:lnTo>
                  <a:pt x="53277" y="161679"/>
                </a:lnTo>
                <a:lnTo>
                  <a:pt x="46067" y="167496"/>
                </a:lnTo>
                <a:lnTo>
                  <a:pt x="45475" y="168966"/>
                </a:lnTo>
                <a:lnTo>
                  <a:pt x="44526" y="175808"/>
                </a:lnTo>
                <a:lnTo>
                  <a:pt x="44448" y="176491"/>
                </a:lnTo>
                <a:lnTo>
                  <a:pt x="44306" y="170050"/>
                </a:lnTo>
                <a:lnTo>
                  <a:pt x="45294" y="169676"/>
                </a:lnTo>
                <a:lnTo>
                  <a:pt x="46947" y="169427"/>
                </a:lnTo>
                <a:lnTo>
                  <a:pt x="53231" y="16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421"/>
          <p:cNvSpPr/>
          <p:nvPr/>
        </p:nvSpPr>
        <p:spPr bwMode="auto">
          <a:xfrm>
            <a:off x="4411688" y="3545086"/>
            <a:ext cx="213944" cy="551963"/>
          </a:xfrm>
          <a:custGeom>
            <a:avLst/>
            <a:gdLst/>
            <a:ahLst/>
            <a:cxnLst/>
            <a:rect l="0" t="0" r="0" b="0"/>
            <a:pathLst>
              <a:path w="213944" h="551963">
                <a:moveTo>
                  <a:pt x="213943" y="0"/>
                </a:moveTo>
                <a:lnTo>
                  <a:pt x="213943" y="4740"/>
                </a:lnTo>
                <a:lnTo>
                  <a:pt x="209199" y="21909"/>
                </a:lnTo>
                <a:lnTo>
                  <a:pt x="205814" y="30481"/>
                </a:lnTo>
                <a:lnTo>
                  <a:pt x="201571" y="40165"/>
                </a:lnTo>
                <a:lnTo>
                  <a:pt x="196757" y="50589"/>
                </a:lnTo>
                <a:lnTo>
                  <a:pt x="191561" y="64484"/>
                </a:lnTo>
                <a:lnTo>
                  <a:pt x="186110" y="80692"/>
                </a:lnTo>
                <a:lnTo>
                  <a:pt x="180491" y="98443"/>
                </a:lnTo>
                <a:lnTo>
                  <a:pt x="173764" y="117222"/>
                </a:lnTo>
                <a:lnTo>
                  <a:pt x="97627" y="314979"/>
                </a:lnTo>
                <a:lnTo>
                  <a:pt x="79813" y="358603"/>
                </a:lnTo>
                <a:lnTo>
                  <a:pt x="70892" y="378967"/>
                </a:lnTo>
                <a:lnTo>
                  <a:pt x="45093" y="435078"/>
                </a:lnTo>
                <a:lnTo>
                  <a:pt x="30974" y="467873"/>
                </a:lnTo>
                <a:lnTo>
                  <a:pt x="25421" y="481579"/>
                </a:lnTo>
                <a:lnTo>
                  <a:pt x="16603" y="504746"/>
                </a:lnTo>
                <a:lnTo>
                  <a:pt x="0" y="551962"/>
                </a:lnTo>
                <a:lnTo>
                  <a:pt x="799" y="551530"/>
                </a:lnTo>
                <a:lnTo>
                  <a:pt x="2325" y="550249"/>
                </a:lnTo>
                <a:lnTo>
                  <a:pt x="8356" y="5447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422"/>
          <p:cNvSpPr/>
          <p:nvPr/>
        </p:nvSpPr>
        <p:spPr bwMode="auto">
          <a:xfrm>
            <a:off x="4547881" y="3866555"/>
            <a:ext cx="149260" cy="194539"/>
          </a:xfrm>
          <a:custGeom>
            <a:avLst/>
            <a:gdLst/>
            <a:ahLst/>
            <a:cxnLst/>
            <a:rect l="0" t="0" r="0" b="0"/>
            <a:pathLst>
              <a:path w="149260" h="194539">
                <a:moveTo>
                  <a:pt x="149259" y="0"/>
                </a:moveTo>
                <a:lnTo>
                  <a:pt x="139768" y="4740"/>
                </a:lnTo>
                <a:lnTo>
                  <a:pt x="133993" y="7129"/>
                </a:lnTo>
                <a:lnTo>
                  <a:pt x="127163" y="9713"/>
                </a:lnTo>
                <a:lnTo>
                  <a:pt x="111630" y="15231"/>
                </a:lnTo>
                <a:lnTo>
                  <a:pt x="94794" y="20991"/>
                </a:lnTo>
                <a:lnTo>
                  <a:pt x="85140" y="24907"/>
                </a:lnTo>
                <a:lnTo>
                  <a:pt x="74731" y="29504"/>
                </a:lnTo>
                <a:lnTo>
                  <a:pt x="63820" y="34552"/>
                </a:lnTo>
                <a:lnTo>
                  <a:pt x="54559" y="39902"/>
                </a:lnTo>
                <a:lnTo>
                  <a:pt x="46398" y="45452"/>
                </a:lnTo>
                <a:lnTo>
                  <a:pt x="38972" y="51137"/>
                </a:lnTo>
                <a:lnTo>
                  <a:pt x="32034" y="56912"/>
                </a:lnTo>
                <a:lnTo>
                  <a:pt x="25423" y="62746"/>
                </a:lnTo>
                <a:lnTo>
                  <a:pt x="13774" y="73528"/>
                </a:lnTo>
                <a:lnTo>
                  <a:pt x="5285" y="81626"/>
                </a:lnTo>
                <a:lnTo>
                  <a:pt x="3618" y="85175"/>
                </a:lnTo>
                <a:lnTo>
                  <a:pt x="3499" y="88533"/>
                </a:lnTo>
                <a:lnTo>
                  <a:pt x="4414" y="91765"/>
                </a:lnTo>
                <a:lnTo>
                  <a:pt x="8003" y="93918"/>
                </a:lnTo>
                <a:lnTo>
                  <a:pt x="13375" y="95354"/>
                </a:lnTo>
                <a:lnTo>
                  <a:pt x="19936" y="96311"/>
                </a:lnTo>
                <a:lnTo>
                  <a:pt x="27289" y="96950"/>
                </a:lnTo>
                <a:lnTo>
                  <a:pt x="35171" y="97376"/>
                </a:lnTo>
                <a:lnTo>
                  <a:pt x="51874" y="97848"/>
                </a:lnTo>
                <a:lnTo>
                  <a:pt x="132083" y="98222"/>
                </a:lnTo>
                <a:lnTo>
                  <a:pt x="133836" y="100208"/>
                </a:lnTo>
                <a:lnTo>
                  <a:pt x="134012" y="103516"/>
                </a:lnTo>
                <a:lnTo>
                  <a:pt x="133135" y="107706"/>
                </a:lnTo>
                <a:lnTo>
                  <a:pt x="131557" y="111491"/>
                </a:lnTo>
                <a:lnTo>
                  <a:pt x="129512" y="115007"/>
                </a:lnTo>
                <a:lnTo>
                  <a:pt x="127156" y="118343"/>
                </a:lnTo>
                <a:lnTo>
                  <a:pt x="123599" y="122552"/>
                </a:lnTo>
                <a:lnTo>
                  <a:pt x="119241" y="127342"/>
                </a:lnTo>
                <a:lnTo>
                  <a:pt x="114349" y="132520"/>
                </a:lnTo>
                <a:lnTo>
                  <a:pt x="108108" y="137956"/>
                </a:lnTo>
                <a:lnTo>
                  <a:pt x="100968" y="143564"/>
                </a:lnTo>
                <a:lnTo>
                  <a:pt x="93229" y="149287"/>
                </a:lnTo>
                <a:lnTo>
                  <a:pt x="76684" y="160938"/>
                </a:lnTo>
                <a:lnTo>
                  <a:pt x="68101" y="166823"/>
                </a:lnTo>
                <a:lnTo>
                  <a:pt x="60392" y="171739"/>
                </a:lnTo>
                <a:lnTo>
                  <a:pt x="53267" y="176008"/>
                </a:lnTo>
                <a:lnTo>
                  <a:pt x="46530" y="179847"/>
                </a:lnTo>
                <a:lnTo>
                  <a:pt x="39060" y="183397"/>
                </a:lnTo>
                <a:lnTo>
                  <a:pt x="31100" y="186757"/>
                </a:lnTo>
                <a:lnTo>
                  <a:pt x="22814" y="189989"/>
                </a:lnTo>
                <a:lnTo>
                  <a:pt x="16297" y="192144"/>
                </a:lnTo>
                <a:lnTo>
                  <a:pt x="10959" y="193580"/>
                </a:lnTo>
                <a:lnTo>
                  <a:pt x="6407" y="194538"/>
                </a:lnTo>
                <a:lnTo>
                  <a:pt x="3372" y="193192"/>
                </a:lnTo>
                <a:lnTo>
                  <a:pt x="1349" y="190310"/>
                </a:lnTo>
                <a:lnTo>
                  <a:pt x="0" y="186405"/>
                </a:lnTo>
                <a:lnTo>
                  <a:pt x="94" y="181816"/>
                </a:lnTo>
                <a:lnTo>
                  <a:pt x="1150" y="176773"/>
                </a:lnTo>
                <a:lnTo>
                  <a:pt x="6241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423"/>
          <p:cNvSpPr/>
          <p:nvPr/>
        </p:nvSpPr>
        <p:spPr bwMode="auto">
          <a:xfrm>
            <a:off x="4992113" y="3687961"/>
            <a:ext cx="241342" cy="26790"/>
          </a:xfrm>
          <a:custGeom>
            <a:avLst/>
            <a:gdLst/>
            <a:ahLst/>
            <a:cxnLst/>
            <a:rect l="0" t="0" r="0" b="0"/>
            <a:pathLst>
              <a:path w="241342" h="26790">
                <a:moveTo>
                  <a:pt x="0" y="26789"/>
                </a:moveTo>
                <a:lnTo>
                  <a:pt x="4745" y="22048"/>
                </a:lnTo>
                <a:lnTo>
                  <a:pt x="8129" y="20652"/>
                </a:lnTo>
                <a:lnTo>
                  <a:pt x="12371" y="19721"/>
                </a:lnTo>
                <a:lnTo>
                  <a:pt x="17186" y="19101"/>
                </a:lnTo>
                <a:lnTo>
                  <a:pt x="24369" y="18687"/>
                </a:lnTo>
                <a:lnTo>
                  <a:pt x="42943" y="18227"/>
                </a:lnTo>
                <a:lnTo>
                  <a:pt x="75736" y="17968"/>
                </a:lnTo>
                <a:lnTo>
                  <a:pt x="88230" y="16940"/>
                </a:lnTo>
                <a:lnTo>
                  <a:pt x="101527" y="15262"/>
                </a:lnTo>
                <a:lnTo>
                  <a:pt x="115357" y="13151"/>
                </a:lnTo>
                <a:lnTo>
                  <a:pt x="128550" y="11744"/>
                </a:lnTo>
                <a:lnTo>
                  <a:pt x="141317" y="10806"/>
                </a:lnTo>
                <a:lnTo>
                  <a:pt x="165105" y="9763"/>
                </a:lnTo>
                <a:lnTo>
                  <a:pt x="185608" y="9301"/>
                </a:lnTo>
                <a:lnTo>
                  <a:pt x="195248" y="8185"/>
                </a:lnTo>
                <a:lnTo>
                  <a:pt x="204653" y="6448"/>
                </a:lnTo>
                <a:lnTo>
                  <a:pt x="213903" y="4299"/>
                </a:lnTo>
                <a:lnTo>
                  <a:pt x="221063" y="2866"/>
                </a:lnTo>
                <a:lnTo>
                  <a:pt x="226829" y="1911"/>
                </a:lnTo>
                <a:lnTo>
                  <a:pt x="24134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424"/>
          <p:cNvSpPr/>
          <p:nvPr/>
        </p:nvSpPr>
        <p:spPr bwMode="auto">
          <a:xfrm>
            <a:off x="5170884" y="3795117"/>
            <a:ext cx="98326" cy="35720"/>
          </a:xfrm>
          <a:custGeom>
            <a:avLst/>
            <a:gdLst/>
            <a:ahLst/>
            <a:cxnLst/>
            <a:rect l="0" t="0" r="0" b="0"/>
            <a:pathLst>
              <a:path w="98326" h="35720">
                <a:moveTo>
                  <a:pt x="0" y="35719"/>
                </a:moveTo>
                <a:lnTo>
                  <a:pt x="9491" y="35719"/>
                </a:lnTo>
                <a:lnTo>
                  <a:pt x="14273" y="34727"/>
                </a:lnTo>
                <a:lnTo>
                  <a:pt x="19446" y="33073"/>
                </a:lnTo>
                <a:lnTo>
                  <a:pt x="24883" y="30978"/>
                </a:lnTo>
                <a:lnTo>
                  <a:pt x="38868" y="26006"/>
                </a:lnTo>
                <a:lnTo>
                  <a:pt x="46768" y="23290"/>
                </a:lnTo>
                <a:lnTo>
                  <a:pt x="54022" y="21480"/>
                </a:lnTo>
                <a:lnTo>
                  <a:pt x="60844" y="20273"/>
                </a:lnTo>
                <a:lnTo>
                  <a:pt x="67379" y="19469"/>
                </a:lnTo>
                <a:lnTo>
                  <a:pt x="72728" y="17940"/>
                </a:lnTo>
                <a:lnTo>
                  <a:pt x="77287" y="15929"/>
                </a:lnTo>
                <a:lnTo>
                  <a:pt x="81320" y="13596"/>
                </a:lnTo>
                <a:lnTo>
                  <a:pt x="85002" y="11049"/>
                </a:lnTo>
                <a:lnTo>
                  <a:pt x="88450" y="8358"/>
                </a:lnTo>
                <a:lnTo>
                  <a:pt x="983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425"/>
          <p:cNvSpPr/>
          <p:nvPr/>
        </p:nvSpPr>
        <p:spPr bwMode="auto">
          <a:xfrm>
            <a:off x="5805936" y="3491508"/>
            <a:ext cx="35232" cy="479331"/>
          </a:xfrm>
          <a:custGeom>
            <a:avLst/>
            <a:gdLst/>
            <a:ahLst/>
            <a:cxnLst/>
            <a:rect l="0" t="0" r="0" b="0"/>
            <a:pathLst>
              <a:path w="35232" h="479331">
                <a:moveTo>
                  <a:pt x="26403" y="0"/>
                </a:moveTo>
                <a:lnTo>
                  <a:pt x="26403" y="21909"/>
                </a:lnTo>
                <a:lnTo>
                  <a:pt x="27396" y="30481"/>
                </a:lnTo>
                <a:lnTo>
                  <a:pt x="29051" y="40164"/>
                </a:lnTo>
                <a:lnTo>
                  <a:pt x="31147" y="50589"/>
                </a:lnTo>
                <a:lnTo>
                  <a:pt x="32545" y="62499"/>
                </a:lnTo>
                <a:lnTo>
                  <a:pt x="33477" y="75401"/>
                </a:lnTo>
                <a:lnTo>
                  <a:pt x="34099" y="88962"/>
                </a:lnTo>
                <a:lnTo>
                  <a:pt x="34788" y="119906"/>
                </a:lnTo>
                <a:lnTo>
                  <a:pt x="35231" y="193018"/>
                </a:lnTo>
                <a:lnTo>
                  <a:pt x="34274" y="212023"/>
                </a:lnTo>
                <a:lnTo>
                  <a:pt x="32644" y="230645"/>
                </a:lnTo>
                <a:lnTo>
                  <a:pt x="30564" y="249013"/>
                </a:lnTo>
                <a:lnTo>
                  <a:pt x="25603" y="285298"/>
                </a:lnTo>
                <a:lnTo>
                  <a:pt x="20088" y="320276"/>
                </a:lnTo>
                <a:lnTo>
                  <a:pt x="14327" y="352357"/>
                </a:lnTo>
                <a:lnTo>
                  <a:pt x="12393" y="366866"/>
                </a:lnTo>
                <a:lnTo>
                  <a:pt x="11104" y="380507"/>
                </a:lnTo>
                <a:lnTo>
                  <a:pt x="10244" y="393570"/>
                </a:lnTo>
                <a:lnTo>
                  <a:pt x="8678" y="405255"/>
                </a:lnTo>
                <a:lnTo>
                  <a:pt x="6641" y="416021"/>
                </a:lnTo>
                <a:lnTo>
                  <a:pt x="4290" y="426176"/>
                </a:lnTo>
                <a:lnTo>
                  <a:pt x="2722" y="435922"/>
                </a:lnTo>
                <a:lnTo>
                  <a:pt x="1677" y="445396"/>
                </a:lnTo>
                <a:lnTo>
                  <a:pt x="516" y="461875"/>
                </a:lnTo>
                <a:lnTo>
                  <a:pt x="0" y="472507"/>
                </a:lnTo>
                <a:lnTo>
                  <a:pt x="856" y="475739"/>
                </a:lnTo>
                <a:lnTo>
                  <a:pt x="2419" y="477894"/>
                </a:lnTo>
                <a:lnTo>
                  <a:pt x="4454" y="479330"/>
                </a:lnTo>
                <a:lnTo>
                  <a:pt x="5812" y="479296"/>
                </a:lnTo>
                <a:lnTo>
                  <a:pt x="6717" y="478280"/>
                </a:lnTo>
                <a:lnTo>
                  <a:pt x="8526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426"/>
          <p:cNvSpPr/>
          <p:nvPr/>
        </p:nvSpPr>
        <p:spPr bwMode="auto">
          <a:xfrm>
            <a:off x="5975355" y="3482687"/>
            <a:ext cx="275007" cy="525748"/>
          </a:xfrm>
          <a:custGeom>
            <a:avLst/>
            <a:gdLst/>
            <a:ahLst/>
            <a:cxnLst/>
            <a:rect l="0" t="0" r="0" b="0"/>
            <a:pathLst>
              <a:path w="275007" h="525748">
                <a:moveTo>
                  <a:pt x="0" y="8821"/>
                </a:moveTo>
                <a:lnTo>
                  <a:pt x="0" y="259"/>
                </a:lnTo>
                <a:lnTo>
                  <a:pt x="5297" y="55"/>
                </a:lnTo>
                <a:lnTo>
                  <a:pt x="9491" y="0"/>
                </a:lnTo>
                <a:lnTo>
                  <a:pt x="13279" y="956"/>
                </a:lnTo>
                <a:lnTo>
                  <a:pt x="20138" y="4664"/>
                </a:lnTo>
                <a:lnTo>
                  <a:pt x="26336" y="6050"/>
                </a:lnTo>
                <a:lnTo>
                  <a:pt x="34442" y="6973"/>
                </a:lnTo>
                <a:lnTo>
                  <a:pt x="43818" y="7589"/>
                </a:lnTo>
                <a:lnTo>
                  <a:pt x="53048" y="8000"/>
                </a:lnTo>
                <a:lnTo>
                  <a:pt x="71250" y="8456"/>
                </a:lnTo>
                <a:lnTo>
                  <a:pt x="82261" y="9570"/>
                </a:lnTo>
                <a:lnTo>
                  <a:pt x="94568" y="11305"/>
                </a:lnTo>
                <a:lnTo>
                  <a:pt x="107739" y="13453"/>
                </a:lnTo>
                <a:lnTo>
                  <a:pt x="120491" y="15878"/>
                </a:lnTo>
                <a:lnTo>
                  <a:pt x="145255" y="21218"/>
                </a:lnTo>
                <a:lnTo>
                  <a:pt x="157421" y="25023"/>
                </a:lnTo>
                <a:lnTo>
                  <a:pt x="169504" y="29544"/>
                </a:lnTo>
                <a:lnTo>
                  <a:pt x="181531" y="34543"/>
                </a:lnTo>
                <a:lnTo>
                  <a:pt x="192530" y="38867"/>
                </a:lnTo>
                <a:lnTo>
                  <a:pt x="212695" y="46318"/>
                </a:lnTo>
                <a:lnTo>
                  <a:pt x="222245" y="51678"/>
                </a:lnTo>
                <a:lnTo>
                  <a:pt x="231590" y="58228"/>
                </a:lnTo>
                <a:lnTo>
                  <a:pt x="240799" y="65572"/>
                </a:lnTo>
                <a:lnTo>
                  <a:pt x="247932" y="72452"/>
                </a:lnTo>
                <a:lnTo>
                  <a:pt x="253681" y="79023"/>
                </a:lnTo>
                <a:lnTo>
                  <a:pt x="258506" y="85388"/>
                </a:lnTo>
                <a:lnTo>
                  <a:pt x="266516" y="100397"/>
                </a:lnTo>
                <a:lnTo>
                  <a:pt x="270043" y="108567"/>
                </a:lnTo>
                <a:lnTo>
                  <a:pt x="272394" y="117982"/>
                </a:lnTo>
                <a:lnTo>
                  <a:pt x="273962" y="128228"/>
                </a:lnTo>
                <a:lnTo>
                  <a:pt x="275006" y="139028"/>
                </a:lnTo>
                <a:lnTo>
                  <a:pt x="274710" y="150196"/>
                </a:lnTo>
                <a:lnTo>
                  <a:pt x="273519" y="161610"/>
                </a:lnTo>
                <a:lnTo>
                  <a:pt x="271732" y="173188"/>
                </a:lnTo>
                <a:lnTo>
                  <a:pt x="270541" y="185868"/>
                </a:lnTo>
                <a:lnTo>
                  <a:pt x="269747" y="199282"/>
                </a:lnTo>
                <a:lnTo>
                  <a:pt x="269217" y="213185"/>
                </a:lnTo>
                <a:lnTo>
                  <a:pt x="267871" y="226423"/>
                </a:lnTo>
                <a:lnTo>
                  <a:pt x="265980" y="239217"/>
                </a:lnTo>
                <a:lnTo>
                  <a:pt x="263726" y="251716"/>
                </a:lnTo>
                <a:lnTo>
                  <a:pt x="262224" y="265009"/>
                </a:lnTo>
                <a:lnTo>
                  <a:pt x="261223" y="278831"/>
                </a:lnTo>
                <a:lnTo>
                  <a:pt x="260555" y="293008"/>
                </a:lnTo>
                <a:lnTo>
                  <a:pt x="259117" y="307420"/>
                </a:lnTo>
                <a:lnTo>
                  <a:pt x="257164" y="321988"/>
                </a:lnTo>
                <a:lnTo>
                  <a:pt x="254869" y="336661"/>
                </a:lnTo>
                <a:lnTo>
                  <a:pt x="253340" y="350412"/>
                </a:lnTo>
                <a:lnTo>
                  <a:pt x="252321" y="363548"/>
                </a:lnTo>
                <a:lnTo>
                  <a:pt x="251640" y="376275"/>
                </a:lnTo>
                <a:lnTo>
                  <a:pt x="250194" y="388728"/>
                </a:lnTo>
                <a:lnTo>
                  <a:pt x="248236" y="400998"/>
                </a:lnTo>
                <a:lnTo>
                  <a:pt x="245938" y="413148"/>
                </a:lnTo>
                <a:lnTo>
                  <a:pt x="244406" y="425216"/>
                </a:lnTo>
                <a:lnTo>
                  <a:pt x="243384" y="437230"/>
                </a:lnTo>
                <a:lnTo>
                  <a:pt x="242703" y="449208"/>
                </a:lnTo>
                <a:lnTo>
                  <a:pt x="241947" y="470455"/>
                </a:lnTo>
                <a:lnTo>
                  <a:pt x="241746" y="480288"/>
                </a:lnTo>
                <a:lnTo>
                  <a:pt x="238873" y="493859"/>
                </a:lnTo>
                <a:lnTo>
                  <a:pt x="235278" y="504190"/>
                </a:lnTo>
                <a:lnTo>
                  <a:pt x="233256" y="519179"/>
                </a:lnTo>
                <a:lnTo>
                  <a:pt x="232516" y="525747"/>
                </a:lnTo>
                <a:lnTo>
                  <a:pt x="229805" y="523654"/>
                </a:lnTo>
                <a:lnTo>
                  <a:pt x="223465" y="5178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427"/>
          <p:cNvSpPr/>
          <p:nvPr/>
        </p:nvSpPr>
        <p:spPr bwMode="auto">
          <a:xfrm>
            <a:off x="6082618" y="3804047"/>
            <a:ext cx="205589" cy="17860"/>
          </a:xfrm>
          <a:custGeom>
            <a:avLst/>
            <a:gdLst/>
            <a:ahLst/>
            <a:cxnLst/>
            <a:rect l="0" t="0" r="0" b="0"/>
            <a:pathLst>
              <a:path w="205589" h="17860">
                <a:moveTo>
                  <a:pt x="0" y="17859"/>
                </a:moveTo>
                <a:lnTo>
                  <a:pt x="9491" y="17859"/>
                </a:lnTo>
                <a:lnTo>
                  <a:pt x="14273" y="16867"/>
                </a:lnTo>
                <a:lnTo>
                  <a:pt x="19446" y="15214"/>
                </a:lnTo>
                <a:lnTo>
                  <a:pt x="24882" y="13118"/>
                </a:lnTo>
                <a:lnTo>
                  <a:pt x="32479" y="11722"/>
                </a:lnTo>
                <a:lnTo>
                  <a:pt x="41516" y="10791"/>
                </a:lnTo>
                <a:lnTo>
                  <a:pt x="51514" y="10171"/>
                </a:lnTo>
                <a:lnTo>
                  <a:pt x="63145" y="8765"/>
                </a:lnTo>
                <a:lnTo>
                  <a:pt x="75865" y="6836"/>
                </a:lnTo>
                <a:lnTo>
                  <a:pt x="89310" y="4557"/>
                </a:lnTo>
                <a:lnTo>
                  <a:pt x="102247" y="3038"/>
                </a:lnTo>
                <a:lnTo>
                  <a:pt x="114844" y="2025"/>
                </a:lnTo>
                <a:lnTo>
                  <a:pt x="127215" y="1350"/>
                </a:lnTo>
                <a:lnTo>
                  <a:pt x="151553" y="600"/>
                </a:lnTo>
                <a:lnTo>
                  <a:pt x="20558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428"/>
          <p:cNvSpPr/>
          <p:nvPr/>
        </p:nvSpPr>
        <p:spPr bwMode="auto">
          <a:xfrm>
            <a:off x="6511669" y="3920133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44648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429"/>
          <p:cNvSpPr/>
          <p:nvPr/>
        </p:nvSpPr>
        <p:spPr bwMode="auto">
          <a:xfrm>
            <a:off x="6657175" y="3468172"/>
            <a:ext cx="255994" cy="538586"/>
          </a:xfrm>
          <a:custGeom>
            <a:avLst/>
            <a:gdLst/>
            <a:ahLst/>
            <a:cxnLst/>
            <a:rect l="0" t="0" r="0" b="0"/>
            <a:pathLst>
              <a:path w="255994" h="538586">
                <a:moveTo>
                  <a:pt x="220976" y="41195"/>
                </a:moveTo>
                <a:lnTo>
                  <a:pt x="216232" y="36455"/>
                </a:lnTo>
                <a:lnTo>
                  <a:pt x="211854" y="34066"/>
                </a:lnTo>
                <a:lnTo>
                  <a:pt x="205956" y="31482"/>
                </a:lnTo>
                <a:lnTo>
                  <a:pt x="199044" y="28767"/>
                </a:lnTo>
                <a:lnTo>
                  <a:pt x="183420" y="23104"/>
                </a:lnTo>
                <a:lnTo>
                  <a:pt x="175082" y="20205"/>
                </a:lnTo>
                <a:lnTo>
                  <a:pt x="165551" y="18272"/>
                </a:lnTo>
                <a:lnTo>
                  <a:pt x="155224" y="16983"/>
                </a:lnTo>
                <a:lnTo>
                  <a:pt x="144367" y="16125"/>
                </a:lnTo>
                <a:lnTo>
                  <a:pt x="133155" y="15552"/>
                </a:lnTo>
                <a:lnTo>
                  <a:pt x="110105" y="14915"/>
                </a:lnTo>
                <a:lnTo>
                  <a:pt x="98396" y="15738"/>
                </a:lnTo>
                <a:lnTo>
                  <a:pt x="86618" y="17279"/>
                </a:lnTo>
                <a:lnTo>
                  <a:pt x="74793" y="19298"/>
                </a:lnTo>
                <a:lnTo>
                  <a:pt x="63931" y="22628"/>
                </a:lnTo>
                <a:lnTo>
                  <a:pt x="53709" y="26833"/>
                </a:lnTo>
                <a:lnTo>
                  <a:pt x="43914" y="31620"/>
                </a:lnTo>
                <a:lnTo>
                  <a:pt x="35400" y="37789"/>
                </a:lnTo>
                <a:lnTo>
                  <a:pt x="27736" y="44877"/>
                </a:lnTo>
                <a:lnTo>
                  <a:pt x="20641" y="52580"/>
                </a:lnTo>
                <a:lnTo>
                  <a:pt x="14918" y="60691"/>
                </a:lnTo>
                <a:lnTo>
                  <a:pt x="10110" y="69076"/>
                </a:lnTo>
                <a:lnTo>
                  <a:pt x="5910" y="77641"/>
                </a:lnTo>
                <a:lnTo>
                  <a:pt x="3111" y="86328"/>
                </a:lnTo>
                <a:lnTo>
                  <a:pt x="1245" y="95097"/>
                </a:lnTo>
                <a:lnTo>
                  <a:pt x="0" y="103919"/>
                </a:lnTo>
                <a:lnTo>
                  <a:pt x="164" y="113769"/>
                </a:lnTo>
                <a:lnTo>
                  <a:pt x="1267" y="124304"/>
                </a:lnTo>
                <a:lnTo>
                  <a:pt x="2994" y="135296"/>
                </a:lnTo>
                <a:lnTo>
                  <a:pt x="6133" y="144609"/>
                </a:lnTo>
                <a:lnTo>
                  <a:pt x="10211" y="152802"/>
                </a:lnTo>
                <a:lnTo>
                  <a:pt x="14916" y="160248"/>
                </a:lnTo>
                <a:lnTo>
                  <a:pt x="22026" y="166204"/>
                </a:lnTo>
                <a:lnTo>
                  <a:pt x="30738" y="171167"/>
                </a:lnTo>
                <a:lnTo>
                  <a:pt x="40519" y="175468"/>
                </a:lnTo>
                <a:lnTo>
                  <a:pt x="51012" y="178336"/>
                </a:lnTo>
                <a:lnTo>
                  <a:pt x="61982" y="180248"/>
                </a:lnTo>
                <a:lnTo>
                  <a:pt x="73267" y="181522"/>
                </a:lnTo>
                <a:lnTo>
                  <a:pt x="84762" y="180387"/>
                </a:lnTo>
                <a:lnTo>
                  <a:pt x="96399" y="177646"/>
                </a:lnTo>
                <a:lnTo>
                  <a:pt x="108129" y="173834"/>
                </a:lnTo>
                <a:lnTo>
                  <a:pt x="119923" y="169309"/>
                </a:lnTo>
                <a:lnTo>
                  <a:pt x="131757" y="164307"/>
                </a:lnTo>
                <a:lnTo>
                  <a:pt x="143620" y="158989"/>
                </a:lnTo>
                <a:lnTo>
                  <a:pt x="155501" y="152467"/>
                </a:lnTo>
                <a:lnTo>
                  <a:pt x="167394" y="145142"/>
                </a:lnTo>
                <a:lnTo>
                  <a:pt x="179296" y="137282"/>
                </a:lnTo>
                <a:lnTo>
                  <a:pt x="190210" y="128073"/>
                </a:lnTo>
                <a:lnTo>
                  <a:pt x="200465" y="117966"/>
                </a:lnTo>
                <a:lnTo>
                  <a:pt x="210282" y="107258"/>
                </a:lnTo>
                <a:lnTo>
                  <a:pt x="218812" y="97144"/>
                </a:lnTo>
                <a:lnTo>
                  <a:pt x="226486" y="87424"/>
                </a:lnTo>
                <a:lnTo>
                  <a:pt x="233588" y="77967"/>
                </a:lnTo>
                <a:lnTo>
                  <a:pt x="239316" y="68687"/>
                </a:lnTo>
                <a:lnTo>
                  <a:pt x="244128" y="59523"/>
                </a:lnTo>
                <a:lnTo>
                  <a:pt x="248329" y="50437"/>
                </a:lnTo>
                <a:lnTo>
                  <a:pt x="252997" y="35050"/>
                </a:lnTo>
                <a:lnTo>
                  <a:pt x="255071" y="21597"/>
                </a:lnTo>
                <a:lnTo>
                  <a:pt x="255993" y="9003"/>
                </a:lnTo>
                <a:lnTo>
                  <a:pt x="255246" y="4851"/>
                </a:lnTo>
                <a:lnTo>
                  <a:pt x="253755" y="2083"/>
                </a:lnTo>
                <a:lnTo>
                  <a:pt x="251768" y="238"/>
                </a:lnTo>
                <a:lnTo>
                  <a:pt x="249449" y="0"/>
                </a:lnTo>
                <a:lnTo>
                  <a:pt x="246910" y="833"/>
                </a:lnTo>
                <a:lnTo>
                  <a:pt x="244225" y="2381"/>
                </a:lnTo>
                <a:lnTo>
                  <a:pt x="238592" y="14684"/>
                </a:lnTo>
                <a:lnTo>
                  <a:pt x="235700" y="23521"/>
                </a:lnTo>
                <a:lnTo>
                  <a:pt x="233771" y="34374"/>
                </a:lnTo>
                <a:lnTo>
                  <a:pt x="232486" y="46569"/>
                </a:lnTo>
                <a:lnTo>
                  <a:pt x="231629" y="59661"/>
                </a:lnTo>
                <a:lnTo>
                  <a:pt x="230064" y="75334"/>
                </a:lnTo>
                <a:lnTo>
                  <a:pt x="217624" y="180028"/>
                </a:lnTo>
                <a:lnTo>
                  <a:pt x="215762" y="204196"/>
                </a:lnTo>
                <a:lnTo>
                  <a:pt x="214521" y="228245"/>
                </a:lnTo>
                <a:lnTo>
                  <a:pt x="213693" y="252216"/>
                </a:lnTo>
                <a:lnTo>
                  <a:pt x="212148" y="276133"/>
                </a:lnTo>
                <a:lnTo>
                  <a:pt x="207783" y="323875"/>
                </a:lnTo>
                <a:lnTo>
                  <a:pt x="206222" y="346727"/>
                </a:lnTo>
                <a:lnTo>
                  <a:pt x="205181" y="368907"/>
                </a:lnTo>
                <a:lnTo>
                  <a:pt x="204024" y="410087"/>
                </a:lnTo>
                <a:lnTo>
                  <a:pt x="203181" y="498601"/>
                </a:lnTo>
                <a:lnTo>
                  <a:pt x="203102" y="538585"/>
                </a:lnTo>
                <a:lnTo>
                  <a:pt x="203099" y="523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430"/>
          <p:cNvSpPr/>
          <p:nvPr/>
        </p:nvSpPr>
        <p:spPr bwMode="auto">
          <a:xfrm>
            <a:off x="7092677" y="3696891"/>
            <a:ext cx="210998" cy="371157"/>
          </a:xfrm>
          <a:custGeom>
            <a:avLst/>
            <a:gdLst/>
            <a:ahLst/>
            <a:cxnLst/>
            <a:rect l="0" t="0" r="0" b="0"/>
            <a:pathLst>
              <a:path w="210998" h="371157">
                <a:moveTo>
                  <a:pt x="187710" y="0"/>
                </a:moveTo>
                <a:lnTo>
                  <a:pt x="178220" y="0"/>
                </a:lnTo>
                <a:lnTo>
                  <a:pt x="173438" y="992"/>
                </a:lnTo>
                <a:lnTo>
                  <a:pt x="168264" y="2646"/>
                </a:lnTo>
                <a:lnTo>
                  <a:pt x="162828" y="4740"/>
                </a:lnTo>
                <a:lnTo>
                  <a:pt x="148843" y="9713"/>
                </a:lnTo>
                <a:lnTo>
                  <a:pt x="140942" y="12428"/>
                </a:lnTo>
                <a:lnTo>
                  <a:pt x="132695" y="16223"/>
                </a:lnTo>
                <a:lnTo>
                  <a:pt x="124218" y="20737"/>
                </a:lnTo>
                <a:lnTo>
                  <a:pt x="115588" y="25731"/>
                </a:lnTo>
                <a:lnTo>
                  <a:pt x="98051" y="36571"/>
                </a:lnTo>
                <a:lnTo>
                  <a:pt x="89204" y="42240"/>
                </a:lnTo>
                <a:lnTo>
                  <a:pt x="81320" y="48004"/>
                </a:lnTo>
                <a:lnTo>
                  <a:pt x="74077" y="53830"/>
                </a:lnTo>
                <a:lnTo>
                  <a:pt x="67262" y="59699"/>
                </a:lnTo>
                <a:lnTo>
                  <a:pt x="60732" y="66589"/>
                </a:lnTo>
                <a:lnTo>
                  <a:pt x="54393" y="74158"/>
                </a:lnTo>
                <a:lnTo>
                  <a:pt x="48180" y="82181"/>
                </a:lnTo>
                <a:lnTo>
                  <a:pt x="43046" y="89514"/>
                </a:lnTo>
                <a:lnTo>
                  <a:pt x="38629" y="96386"/>
                </a:lnTo>
                <a:lnTo>
                  <a:pt x="34691" y="102953"/>
                </a:lnTo>
                <a:lnTo>
                  <a:pt x="33059" y="110307"/>
                </a:lnTo>
                <a:lnTo>
                  <a:pt x="32964" y="118186"/>
                </a:lnTo>
                <a:lnTo>
                  <a:pt x="33895" y="126416"/>
                </a:lnTo>
                <a:lnTo>
                  <a:pt x="36501" y="133886"/>
                </a:lnTo>
                <a:lnTo>
                  <a:pt x="40225" y="140851"/>
                </a:lnTo>
                <a:lnTo>
                  <a:pt x="44694" y="147479"/>
                </a:lnTo>
                <a:lnTo>
                  <a:pt x="50652" y="153882"/>
                </a:lnTo>
                <a:lnTo>
                  <a:pt x="57605" y="160134"/>
                </a:lnTo>
                <a:lnTo>
                  <a:pt x="65219" y="166288"/>
                </a:lnTo>
                <a:lnTo>
                  <a:pt x="74268" y="171381"/>
                </a:lnTo>
                <a:lnTo>
                  <a:pt x="84273" y="175770"/>
                </a:lnTo>
                <a:lnTo>
                  <a:pt x="104991" y="183292"/>
                </a:lnTo>
                <a:lnTo>
                  <a:pt x="124131" y="189942"/>
                </a:lnTo>
                <a:lnTo>
                  <a:pt x="134399" y="194097"/>
                </a:lnTo>
                <a:lnTo>
                  <a:pt x="145218" y="198851"/>
                </a:lnTo>
                <a:lnTo>
                  <a:pt x="156402" y="204005"/>
                </a:lnTo>
                <a:lnTo>
                  <a:pt x="165845" y="207440"/>
                </a:lnTo>
                <a:lnTo>
                  <a:pt x="174127" y="209731"/>
                </a:lnTo>
                <a:lnTo>
                  <a:pt x="181634" y="211258"/>
                </a:lnTo>
                <a:lnTo>
                  <a:pt x="188626" y="214261"/>
                </a:lnTo>
                <a:lnTo>
                  <a:pt x="195272" y="218247"/>
                </a:lnTo>
                <a:lnTo>
                  <a:pt x="201690" y="222888"/>
                </a:lnTo>
                <a:lnTo>
                  <a:pt x="205969" y="227967"/>
                </a:lnTo>
                <a:lnTo>
                  <a:pt x="208821" y="233337"/>
                </a:lnTo>
                <a:lnTo>
                  <a:pt x="210724" y="238902"/>
                </a:lnTo>
                <a:lnTo>
                  <a:pt x="210997" y="244596"/>
                </a:lnTo>
                <a:lnTo>
                  <a:pt x="210187" y="250377"/>
                </a:lnTo>
                <a:lnTo>
                  <a:pt x="208654" y="256214"/>
                </a:lnTo>
                <a:lnTo>
                  <a:pt x="206639" y="262091"/>
                </a:lnTo>
                <a:lnTo>
                  <a:pt x="204302" y="267993"/>
                </a:lnTo>
                <a:lnTo>
                  <a:pt x="201751" y="273912"/>
                </a:lnTo>
                <a:lnTo>
                  <a:pt x="197071" y="279842"/>
                </a:lnTo>
                <a:lnTo>
                  <a:pt x="190971" y="285780"/>
                </a:lnTo>
                <a:lnTo>
                  <a:pt x="183925" y="291723"/>
                </a:lnTo>
                <a:lnTo>
                  <a:pt x="176248" y="297669"/>
                </a:lnTo>
                <a:lnTo>
                  <a:pt x="168151" y="303618"/>
                </a:lnTo>
                <a:lnTo>
                  <a:pt x="151209" y="315519"/>
                </a:lnTo>
                <a:lnTo>
                  <a:pt x="133746" y="327423"/>
                </a:lnTo>
                <a:lnTo>
                  <a:pt x="124920" y="332384"/>
                </a:lnTo>
                <a:lnTo>
                  <a:pt x="116054" y="336683"/>
                </a:lnTo>
                <a:lnTo>
                  <a:pt x="107165" y="340541"/>
                </a:lnTo>
                <a:lnTo>
                  <a:pt x="98259" y="344106"/>
                </a:lnTo>
                <a:lnTo>
                  <a:pt x="80418" y="350712"/>
                </a:lnTo>
                <a:lnTo>
                  <a:pt x="53623" y="360009"/>
                </a:lnTo>
                <a:lnTo>
                  <a:pt x="45681" y="362045"/>
                </a:lnTo>
                <a:lnTo>
                  <a:pt x="38399" y="363402"/>
                </a:lnTo>
                <a:lnTo>
                  <a:pt x="31558" y="364307"/>
                </a:lnTo>
                <a:lnTo>
                  <a:pt x="26005" y="364911"/>
                </a:lnTo>
                <a:lnTo>
                  <a:pt x="21310" y="365313"/>
                </a:lnTo>
                <a:lnTo>
                  <a:pt x="17186" y="365581"/>
                </a:lnTo>
                <a:lnTo>
                  <a:pt x="13444" y="366752"/>
                </a:lnTo>
                <a:lnTo>
                  <a:pt x="9955" y="368524"/>
                </a:lnTo>
                <a:lnTo>
                  <a:pt x="6637" y="370698"/>
                </a:lnTo>
                <a:lnTo>
                  <a:pt x="4425" y="371156"/>
                </a:lnTo>
                <a:lnTo>
                  <a:pt x="2950" y="370468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431"/>
          <p:cNvSpPr/>
          <p:nvPr/>
        </p:nvSpPr>
        <p:spPr bwMode="auto">
          <a:xfrm>
            <a:off x="4554122" y="4875609"/>
            <a:ext cx="214527" cy="265914"/>
          </a:xfrm>
          <a:custGeom>
            <a:avLst/>
            <a:gdLst/>
            <a:ahLst/>
            <a:cxnLst/>
            <a:rect l="0" t="0" r="0" b="0"/>
            <a:pathLst>
              <a:path w="214527" h="265914">
                <a:moveTo>
                  <a:pt x="0" y="0"/>
                </a:moveTo>
                <a:lnTo>
                  <a:pt x="0" y="46722"/>
                </a:lnTo>
                <a:lnTo>
                  <a:pt x="994" y="55953"/>
                </a:lnTo>
                <a:lnTo>
                  <a:pt x="2649" y="66076"/>
                </a:lnTo>
                <a:lnTo>
                  <a:pt x="4746" y="76793"/>
                </a:lnTo>
                <a:lnTo>
                  <a:pt x="9724" y="99284"/>
                </a:lnTo>
                <a:lnTo>
                  <a:pt x="29841" y="181632"/>
                </a:lnTo>
                <a:lnTo>
                  <a:pt x="32806" y="192526"/>
                </a:lnTo>
                <a:lnTo>
                  <a:pt x="38748" y="212567"/>
                </a:lnTo>
                <a:lnTo>
                  <a:pt x="43709" y="221087"/>
                </a:lnTo>
                <a:lnTo>
                  <a:pt x="49997" y="228750"/>
                </a:lnTo>
                <a:lnTo>
                  <a:pt x="57167" y="235844"/>
                </a:lnTo>
                <a:lnTo>
                  <a:pt x="63934" y="241565"/>
                </a:lnTo>
                <a:lnTo>
                  <a:pt x="70432" y="246372"/>
                </a:lnTo>
                <a:lnTo>
                  <a:pt x="76750" y="250568"/>
                </a:lnTo>
                <a:lnTo>
                  <a:pt x="82949" y="254358"/>
                </a:lnTo>
                <a:lnTo>
                  <a:pt x="89067" y="257877"/>
                </a:lnTo>
                <a:lnTo>
                  <a:pt x="95133" y="261215"/>
                </a:lnTo>
                <a:lnTo>
                  <a:pt x="102156" y="263440"/>
                </a:lnTo>
                <a:lnTo>
                  <a:pt x="109817" y="264924"/>
                </a:lnTo>
                <a:lnTo>
                  <a:pt x="117905" y="265913"/>
                </a:lnTo>
                <a:lnTo>
                  <a:pt x="126275" y="265580"/>
                </a:lnTo>
                <a:lnTo>
                  <a:pt x="134836" y="264366"/>
                </a:lnTo>
                <a:lnTo>
                  <a:pt x="143522" y="262564"/>
                </a:lnTo>
                <a:lnTo>
                  <a:pt x="151300" y="260371"/>
                </a:lnTo>
                <a:lnTo>
                  <a:pt x="158471" y="257917"/>
                </a:lnTo>
                <a:lnTo>
                  <a:pt x="165238" y="255288"/>
                </a:lnTo>
                <a:lnTo>
                  <a:pt x="171735" y="252544"/>
                </a:lnTo>
                <a:lnTo>
                  <a:pt x="184252" y="246848"/>
                </a:lnTo>
                <a:lnTo>
                  <a:pt x="190371" y="242948"/>
                </a:lnTo>
                <a:lnTo>
                  <a:pt x="196436" y="238364"/>
                </a:lnTo>
                <a:lnTo>
                  <a:pt x="214526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432"/>
          <p:cNvSpPr/>
          <p:nvPr/>
        </p:nvSpPr>
        <p:spPr bwMode="auto">
          <a:xfrm>
            <a:off x="4786526" y="4786313"/>
            <a:ext cx="26806" cy="675274"/>
          </a:xfrm>
          <a:custGeom>
            <a:avLst/>
            <a:gdLst/>
            <a:ahLst/>
            <a:cxnLst/>
            <a:rect l="0" t="0" r="0" b="0"/>
            <a:pathLst>
              <a:path w="26806" h="675274">
                <a:moveTo>
                  <a:pt x="0" y="0"/>
                </a:moveTo>
                <a:lnTo>
                  <a:pt x="0" y="4740"/>
                </a:lnTo>
                <a:lnTo>
                  <a:pt x="993" y="8121"/>
                </a:lnTo>
                <a:lnTo>
                  <a:pt x="2648" y="12358"/>
                </a:lnTo>
                <a:lnTo>
                  <a:pt x="4744" y="17169"/>
                </a:lnTo>
                <a:lnTo>
                  <a:pt x="6143" y="24344"/>
                </a:lnTo>
                <a:lnTo>
                  <a:pt x="7075" y="33096"/>
                </a:lnTo>
                <a:lnTo>
                  <a:pt x="7696" y="42900"/>
                </a:lnTo>
                <a:lnTo>
                  <a:pt x="9103" y="54397"/>
                </a:lnTo>
                <a:lnTo>
                  <a:pt x="11035" y="67023"/>
                </a:lnTo>
                <a:lnTo>
                  <a:pt x="13315" y="80400"/>
                </a:lnTo>
                <a:lnTo>
                  <a:pt x="14836" y="96264"/>
                </a:lnTo>
                <a:lnTo>
                  <a:pt x="15849" y="113786"/>
                </a:lnTo>
                <a:lnTo>
                  <a:pt x="16525" y="132411"/>
                </a:lnTo>
                <a:lnTo>
                  <a:pt x="17476" y="206030"/>
                </a:lnTo>
                <a:lnTo>
                  <a:pt x="17841" y="378602"/>
                </a:lnTo>
                <a:lnTo>
                  <a:pt x="18846" y="407183"/>
                </a:lnTo>
                <a:lnTo>
                  <a:pt x="20510" y="435166"/>
                </a:lnTo>
                <a:lnTo>
                  <a:pt x="22611" y="462751"/>
                </a:lnTo>
                <a:lnTo>
                  <a:pt x="24013" y="489079"/>
                </a:lnTo>
                <a:lnTo>
                  <a:pt x="25569" y="539499"/>
                </a:lnTo>
                <a:lnTo>
                  <a:pt x="26706" y="645333"/>
                </a:lnTo>
                <a:lnTo>
                  <a:pt x="26805" y="675273"/>
                </a:lnTo>
                <a:lnTo>
                  <a:pt x="25816" y="673424"/>
                </a:lnTo>
                <a:lnTo>
                  <a:pt x="24163" y="669215"/>
                </a:lnTo>
                <a:lnTo>
                  <a:pt x="17876" y="6518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433"/>
          <p:cNvSpPr/>
          <p:nvPr/>
        </p:nvSpPr>
        <p:spPr bwMode="auto">
          <a:xfrm>
            <a:off x="4893788" y="4857750"/>
            <a:ext cx="178773" cy="217484"/>
          </a:xfrm>
          <a:custGeom>
            <a:avLst/>
            <a:gdLst/>
            <a:ahLst/>
            <a:cxnLst/>
            <a:rect l="0" t="0" r="0" b="0"/>
            <a:pathLst>
              <a:path w="178773" h="217484">
                <a:moveTo>
                  <a:pt x="0" y="0"/>
                </a:moveTo>
                <a:lnTo>
                  <a:pt x="0" y="119399"/>
                </a:lnTo>
                <a:lnTo>
                  <a:pt x="993" y="131194"/>
                </a:lnTo>
                <a:lnTo>
                  <a:pt x="2648" y="143025"/>
                </a:lnTo>
                <a:lnTo>
                  <a:pt x="4745" y="154881"/>
                </a:lnTo>
                <a:lnTo>
                  <a:pt x="7136" y="165762"/>
                </a:lnTo>
                <a:lnTo>
                  <a:pt x="9724" y="175992"/>
                </a:lnTo>
                <a:lnTo>
                  <a:pt x="12442" y="185789"/>
                </a:lnTo>
                <a:lnTo>
                  <a:pt x="16240" y="193313"/>
                </a:lnTo>
                <a:lnTo>
                  <a:pt x="20759" y="199320"/>
                </a:lnTo>
                <a:lnTo>
                  <a:pt x="25757" y="204318"/>
                </a:lnTo>
                <a:lnTo>
                  <a:pt x="32069" y="208642"/>
                </a:lnTo>
                <a:lnTo>
                  <a:pt x="39257" y="212516"/>
                </a:lnTo>
                <a:lnTo>
                  <a:pt x="47028" y="216091"/>
                </a:lnTo>
                <a:lnTo>
                  <a:pt x="54195" y="217483"/>
                </a:lnTo>
                <a:lnTo>
                  <a:pt x="60960" y="217419"/>
                </a:lnTo>
                <a:lnTo>
                  <a:pt x="67456" y="216383"/>
                </a:lnTo>
                <a:lnTo>
                  <a:pt x="74766" y="213709"/>
                </a:lnTo>
                <a:lnTo>
                  <a:pt x="82619" y="209941"/>
                </a:lnTo>
                <a:lnTo>
                  <a:pt x="90834" y="205445"/>
                </a:lnTo>
                <a:lnTo>
                  <a:pt x="98296" y="199472"/>
                </a:lnTo>
                <a:lnTo>
                  <a:pt x="105258" y="192512"/>
                </a:lnTo>
                <a:lnTo>
                  <a:pt x="111886" y="184896"/>
                </a:lnTo>
                <a:lnTo>
                  <a:pt x="118291" y="175850"/>
                </a:lnTo>
                <a:lnTo>
                  <a:pt x="124546" y="165851"/>
                </a:lnTo>
                <a:lnTo>
                  <a:pt x="130704" y="155216"/>
                </a:lnTo>
                <a:lnTo>
                  <a:pt x="142841" y="132816"/>
                </a:lnTo>
                <a:lnTo>
                  <a:pt x="148860" y="121286"/>
                </a:lnTo>
                <a:lnTo>
                  <a:pt x="154858" y="108639"/>
                </a:lnTo>
                <a:lnTo>
                  <a:pt x="178772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434"/>
          <p:cNvSpPr/>
          <p:nvPr/>
        </p:nvSpPr>
        <p:spPr bwMode="auto">
          <a:xfrm>
            <a:off x="5108314" y="4750594"/>
            <a:ext cx="8940" cy="625079"/>
          </a:xfrm>
          <a:custGeom>
            <a:avLst/>
            <a:gdLst/>
            <a:ahLst/>
            <a:cxnLst/>
            <a:rect l="0" t="0" r="0" b="0"/>
            <a:pathLst>
              <a:path w="8940" h="625079">
                <a:moveTo>
                  <a:pt x="8939" y="0"/>
                </a:moveTo>
                <a:lnTo>
                  <a:pt x="4194" y="9481"/>
                </a:lnTo>
                <a:lnTo>
                  <a:pt x="2796" y="15250"/>
                </a:lnTo>
                <a:lnTo>
                  <a:pt x="1864" y="22074"/>
                </a:lnTo>
                <a:lnTo>
                  <a:pt x="1243" y="29598"/>
                </a:lnTo>
                <a:lnTo>
                  <a:pt x="828" y="39576"/>
                </a:lnTo>
                <a:lnTo>
                  <a:pt x="368" y="63892"/>
                </a:lnTo>
                <a:lnTo>
                  <a:pt x="0" y="6250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435"/>
          <p:cNvSpPr/>
          <p:nvPr/>
        </p:nvSpPr>
        <p:spPr bwMode="auto">
          <a:xfrm>
            <a:off x="5319183" y="5063133"/>
            <a:ext cx="171407" cy="344095"/>
          </a:xfrm>
          <a:custGeom>
            <a:avLst/>
            <a:gdLst/>
            <a:ahLst/>
            <a:cxnLst/>
            <a:rect l="0" t="0" r="0" b="0"/>
            <a:pathLst>
              <a:path w="171407" h="344095">
                <a:moveTo>
                  <a:pt x="66227" y="0"/>
                </a:moveTo>
                <a:lnTo>
                  <a:pt x="61482" y="0"/>
                </a:lnTo>
                <a:lnTo>
                  <a:pt x="59091" y="992"/>
                </a:lnTo>
                <a:lnTo>
                  <a:pt x="49988" y="7128"/>
                </a:lnTo>
                <a:lnTo>
                  <a:pt x="45469" y="9713"/>
                </a:lnTo>
                <a:lnTo>
                  <a:pt x="40470" y="12429"/>
                </a:lnTo>
                <a:lnTo>
                  <a:pt x="35151" y="16223"/>
                </a:lnTo>
                <a:lnTo>
                  <a:pt x="29620" y="20737"/>
                </a:lnTo>
                <a:lnTo>
                  <a:pt x="23944" y="25731"/>
                </a:lnTo>
                <a:lnTo>
                  <a:pt x="19169" y="31044"/>
                </a:lnTo>
                <a:lnTo>
                  <a:pt x="14991" y="36571"/>
                </a:lnTo>
                <a:lnTo>
                  <a:pt x="11213" y="42241"/>
                </a:lnTo>
                <a:lnTo>
                  <a:pt x="7701" y="48004"/>
                </a:lnTo>
                <a:lnTo>
                  <a:pt x="4367" y="53831"/>
                </a:lnTo>
                <a:lnTo>
                  <a:pt x="1151" y="59699"/>
                </a:lnTo>
                <a:lnTo>
                  <a:pt x="0" y="66589"/>
                </a:lnTo>
                <a:lnTo>
                  <a:pt x="225" y="74158"/>
                </a:lnTo>
                <a:lnTo>
                  <a:pt x="1369" y="82181"/>
                </a:lnTo>
                <a:lnTo>
                  <a:pt x="4118" y="90506"/>
                </a:lnTo>
                <a:lnTo>
                  <a:pt x="7937" y="99033"/>
                </a:lnTo>
                <a:lnTo>
                  <a:pt x="12469" y="107694"/>
                </a:lnTo>
                <a:lnTo>
                  <a:pt x="17478" y="115452"/>
                </a:lnTo>
                <a:lnTo>
                  <a:pt x="22802" y="122609"/>
                </a:lnTo>
                <a:lnTo>
                  <a:pt x="28339" y="129364"/>
                </a:lnTo>
                <a:lnTo>
                  <a:pt x="35009" y="135852"/>
                </a:lnTo>
                <a:lnTo>
                  <a:pt x="42435" y="142162"/>
                </a:lnTo>
                <a:lnTo>
                  <a:pt x="50366" y="148352"/>
                </a:lnTo>
                <a:lnTo>
                  <a:pt x="59626" y="154464"/>
                </a:lnTo>
                <a:lnTo>
                  <a:pt x="69772" y="160523"/>
                </a:lnTo>
                <a:lnTo>
                  <a:pt x="80508" y="166547"/>
                </a:lnTo>
                <a:lnTo>
                  <a:pt x="90646" y="172547"/>
                </a:lnTo>
                <a:lnTo>
                  <a:pt x="109855" y="184505"/>
                </a:lnTo>
                <a:lnTo>
                  <a:pt x="137420" y="202394"/>
                </a:lnTo>
                <a:lnTo>
                  <a:pt x="144477" y="207359"/>
                </a:lnTo>
                <a:lnTo>
                  <a:pt x="150176" y="211661"/>
                </a:lnTo>
                <a:lnTo>
                  <a:pt x="154968" y="215522"/>
                </a:lnTo>
                <a:lnTo>
                  <a:pt x="159155" y="220079"/>
                </a:lnTo>
                <a:lnTo>
                  <a:pt x="162940" y="225102"/>
                </a:lnTo>
                <a:lnTo>
                  <a:pt x="166457" y="230435"/>
                </a:lnTo>
                <a:lnTo>
                  <a:pt x="168802" y="235975"/>
                </a:lnTo>
                <a:lnTo>
                  <a:pt x="170364" y="241653"/>
                </a:lnTo>
                <a:lnTo>
                  <a:pt x="171406" y="247422"/>
                </a:lnTo>
                <a:lnTo>
                  <a:pt x="170114" y="252260"/>
                </a:lnTo>
                <a:lnTo>
                  <a:pt x="167267" y="256478"/>
                </a:lnTo>
                <a:lnTo>
                  <a:pt x="148424" y="275117"/>
                </a:lnTo>
                <a:lnTo>
                  <a:pt x="141882" y="280646"/>
                </a:lnTo>
                <a:lnTo>
                  <a:pt x="134541" y="286316"/>
                </a:lnTo>
                <a:lnTo>
                  <a:pt x="126667" y="292080"/>
                </a:lnTo>
                <a:lnTo>
                  <a:pt x="119432" y="297908"/>
                </a:lnTo>
                <a:lnTo>
                  <a:pt x="112621" y="303777"/>
                </a:lnTo>
                <a:lnTo>
                  <a:pt x="106096" y="309674"/>
                </a:lnTo>
                <a:lnTo>
                  <a:pt x="98765" y="314598"/>
                </a:lnTo>
                <a:lnTo>
                  <a:pt x="90898" y="318872"/>
                </a:lnTo>
                <a:lnTo>
                  <a:pt x="82675" y="322715"/>
                </a:lnTo>
                <a:lnTo>
                  <a:pt x="74213" y="326268"/>
                </a:lnTo>
                <a:lnTo>
                  <a:pt x="65592" y="329629"/>
                </a:lnTo>
                <a:lnTo>
                  <a:pt x="56865" y="332862"/>
                </a:lnTo>
                <a:lnTo>
                  <a:pt x="49061" y="335017"/>
                </a:lnTo>
                <a:lnTo>
                  <a:pt x="41872" y="336454"/>
                </a:lnTo>
                <a:lnTo>
                  <a:pt x="35093" y="337413"/>
                </a:lnTo>
                <a:lnTo>
                  <a:pt x="29580" y="339043"/>
                </a:lnTo>
                <a:lnTo>
                  <a:pt x="24911" y="341122"/>
                </a:lnTo>
                <a:lnTo>
                  <a:pt x="20806" y="343501"/>
                </a:lnTo>
                <a:lnTo>
                  <a:pt x="17077" y="344094"/>
                </a:lnTo>
                <a:lnTo>
                  <a:pt x="13596" y="343498"/>
                </a:lnTo>
                <a:lnTo>
                  <a:pt x="10283" y="342108"/>
                </a:lnTo>
                <a:lnTo>
                  <a:pt x="8074" y="340190"/>
                </a:lnTo>
                <a:lnTo>
                  <a:pt x="6602" y="337918"/>
                </a:lnTo>
                <a:lnTo>
                  <a:pt x="4966" y="332748"/>
                </a:lnTo>
                <a:lnTo>
                  <a:pt x="4530" y="329980"/>
                </a:lnTo>
                <a:lnTo>
                  <a:pt x="3657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Seek</a:t>
            </a:r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Seek for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698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6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7" name="Line 13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8" name="Line 14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9" name="Line 1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0" name="Line 16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1" name="Line 17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60" name="Freeform 19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61" name="Freeform 20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58" name="AutoShape 21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3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4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700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4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1" name="Line 30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2" name="Line 31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3" name="Line 32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4" name="Line 33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5" name="Line 34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44" name="Freeform 36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5" name="Freeform 37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42" name="AutoShape 38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39" name="AutoShape 39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Rectangle 40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Seek to red’s track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70893" y="2107406"/>
            <a:ext cx="134020" cy="491098"/>
            <a:chOff x="3570893" y="2107406"/>
            <a:chExt cx="134020" cy="491098"/>
          </a:xfrm>
        </p:grpSpPr>
        <p:sp>
          <p:nvSpPr>
            <p:cNvPr id="8" name="SMARTInkAnnotation342"/>
            <p:cNvSpPr/>
            <p:nvPr/>
          </p:nvSpPr>
          <p:spPr bwMode="auto">
            <a:xfrm>
              <a:off x="3570893" y="2482453"/>
              <a:ext cx="134020" cy="116051"/>
            </a:xfrm>
            <a:custGeom>
              <a:avLst/>
              <a:gdLst/>
              <a:ahLst/>
              <a:cxnLst/>
              <a:rect l="0" t="0" r="0" b="0"/>
              <a:pathLst>
                <a:path w="134020" h="116051">
                  <a:moveTo>
                    <a:pt x="62557" y="53578"/>
                  </a:moveTo>
                  <a:lnTo>
                    <a:pt x="62557" y="36087"/>
                  </a:lnTo>
                  <a:lnTo>
                    <a:pt x="59908" y="33237"/>
                  </a:lnTo>
                  <a:lnTo>
                    <a:pt x="45932" y="19111"/>
                  </a:lnTo>
                  <a:lnTo>
                    <a:pt x="42588" y="18415"/>
                  </a:lnTo>
                  <a:lnTo>
                    <a:pt x="40306" y="18230"/>
                  </a:lnTo>
                  <a:lnTo>
                    <a:pt x="37791" y="18107"/>
                  </a:lnTo>
                  <a:lnTo>
                    <a:pt x="32349" y="17969"/>
                  </a:lnTo>
                  <a:lnTo>
                    <a:pt x="30500" y="18925"/>
                  </a:lnTo>
                  <a:lnTo>
                    <a:pt x="29267" y="20554"/>
                  </a:lnTo>
                  <a:lnTo>
                    <a:pt x="28446" y="22632"/>
                  </a:lnTo>
                  <a:lnTo>
                    <a:pt x="26905" y="24018"/>
                  </a:lnTo>
                  <a:lnTo>
                    <a:pt x="24884" y="24941"/>
                  </a:lnTo>
                  <a:lnTo>
                    <a:pt x="22544" y="25557"/>
                  </a:lnTo>
                  <a:lnTo>
                    <a:pt x="19991" y="26960"/>
                  </a:lnTo>
                  <a:lnTo>
                    <a:pt x="17296" y="28888"/>
                  </a:lnTo>
                  <a:lnTo>
                    <a:pt x="14506" y="31165"/>
                  </a:lnTo>
                  <a:lnTo>
                    <a:pt x="11653" y="33675"/>
                  </a:lnTo>
                  <a:lnTo>
                    <a:pt x="8757" y="36341"/>
                  </a:lnTo>
                  <a:lnTo>
                    <a:pt x="5833" y="39110"/>
                  </a:lnTo>
                  <a:lnTo>
                    <a:pt x="3885" y="42940"/>
                  </a:lnTo>
                  <a:lnTo>
                    <a:pt x="2585" y="47479"/>
                  </a:lnTo>
                  <a:lnTo>
                    <a:pt x="1719" y="52488"/>
                  </a:lnTo>
                  <a:lnTo>
                    <a:pt x="1142" y="56820"/>
                  </a:lnTo>
                  <a:lnTo>
                    <a:pt x="756" y="60701"/>
                  </a:lnTo>
                  <a:lnTo>
                    <a:pt x="500" y="64280"/>
                  </a:lnTo>
                  <a:lnTo>
                    <a:pt x="329" y="67658"/>
                  </a:lnTo>
                  <a:lnTo>
                    <a:pt x="139" y="74057"/>
                  </a:lnTo>
                  <a:lnTo>
                    <a:pt x="0" y="92242"/>
                  </a:lnTo>
                  <a:lnTo>
                    <a:pt x="989" y="95229"/>
                  </a:lnTo>
                  <a:lnTo>
                    <a:pt x="2641" y="98213"/>
                  </a:lnTo>
                  <a:lnTo>
                    <a:pt x="4736" y="101194"/>
                  </a:lnTo>
                  <a:lnTo>
                    <a:pt x="7126" y="103181"/>
                  </a:lnTo>
                  <a:lnTo>
                    <a:pt x="9712" y="104507"/>
                  </a:lnTo>
                  <a:lnTo>
                    <a:pt x="12429" y="105390"/>
                  </a:lnTo>
                  <a:lnTo>
                    <a:pt x="15234" y="106971"/>
                  </a:lnTo>
                  <a:lnTo>
                    <a:pt x="18097" y="109017"/>
                  </a:lnTo>
                  <a:lnTo>
                    <a:pt x="20999" y="111373"/>
                  </a:lnTo>
                  <a:lnTo>
                    <a:pt x="24920" y="112944"/>
                  </a:lnTo>
                  <a:lnTo>
                    <a:pt x="29520" y="113991"/>
                  </a:lnTo>
                  <a:lnTo>
                    <a:pt x="34573" y="114690"/>
                  </a:lnTo>
                  <a:lnTo>
                    <a:pt x="38935" y="115155"/>
                  </a:lnTo>
                  <a:lnTo>
                    <a:pt x="42836" y="115466"/>
                  </a:lnTo>
                  <a:lnTo>
                    <a:pt x="46430" y="115673"/>
                  </a:lnTo>
                  <a:lnTo>
                    <a:pt x="55721" y="115902"/>
                  </a:lnTo>
                  <a:lnTo>
                    <a:pt x="77870" y="116050"/>
                  </a:lnTo>
                  <a:lnTo>
                    <a:pt x="82697" y="115070"/>
                  </a:lnTo>
                  <a:lnTo>
                    <a:pt x="86909" y="113424"/>
                  </a:lnTo>
                  <a:lnTo>
                    <a:pt x="90709" y="111335"/>
                  </a:lnTo>
                  <a:lnTo>
                    <a:pt x="94236" y="108950"/>
                  </a:lnTo>
                  <a:lnTo>
                    <a:pt x="97581" y="106368"/>
                  </a:lnTo>
                  <a:lnTo>
                    <a:pt x="100804" y="103654"/>
                  </a:lnTo>
                  <a:lnTo>
                    <a:pt x="103946" y="101845"/>
                  </a:lnTo>
                  <a:lnTo>
                    <a:pt x="107033" y="100639"/>
                  </a:lnTo>
                  <a:lnTo>
                    <a:pt x="110085" y="99835"/>
                  </a:lnTo>
                  <a:lnTo>
                    <a:pt x="113113" y="98307"/>
                  </a:lnTo>
                  <a:lnTo>
                    <a:pt x="116124" y="96296"/>
                  </a:lnTo>
                  <a:lnTo>
                    <a:pt x="119125" y="93963"/>
                  </a:lnTo>
                  <a:lnTo>
                    <a:pt x="122119" y="92407"/>
                  </a:lnTo>
                  <a:lnTo>
                    <a:pt x="125108" y="91371"/>
                  </a:lnTo>
                  <a:lnTo>
                    <a:pt x="132296" y="89707"/>
                  </a:lnTo>
                  <a:lnTo>
                    <a:pt x="132886" y="88578"/>
                  </a:lnTo>
                  <a:lnTo>
                    <a:pt x="133279" y="86833"/>
                  </a:lnTo>
                  <a:lnTo>
                    <a:pt x="133541" y="84678"/>
                  </a:lnTo>
                  <a:lnTo>
                    <a:pt x="133716" y="82249"/>
                  </a:lnTo>
                  <a:lnTo>
                    <a:pt x="133832" y="79637"/>
                  </a:lnTo>
                  <a:lnTo>
                    <a:pt x="133962" y="74090"/>
                  </a:lnTo>
                  <a:lnTo>
                    <a:pt x="134019" y="68317"/>
                  </a:lnTo>
                  <a:lnTo>
                    <a:pt x="133042" y="64396"/>
                  </a:lnTo>
                  <a:lnTo>
                    <a:pt x="131397" y="59798"/>
                  </a:lnTo>
                  <a:lnTo>
                    <a:pt x="129307" y="54748"/>
                  </a:lnTo>
                  <a:lnTo>
                    <a:pt x="126920" y="50389"/>
                  </a:lnTo>
                  <a:lnTo>
                    <a:pt x="124336" y="46491"/>
                  </a:lnTo>
                  <a:lnTo>
                    <a:pt x="121620" y="42901"/>
                  </a:lnTo>
                  <a:lnTo>
                    <a:pt x="119809" y="39514"/>
                  </a:lnTo>
                  <a:lnTo>
                    <a:pt x="118602" y="36265"/>
                  </a:lnTo>
                  <a:lnTo>
                    <a:pt x="117797" y="33106"/>
                  </a:lnTo>
                  <a:lnTo>
                    <a:pt x="116268" y="30008"/>
                  </a:lnTo>
                  <a:lnTo>
                    <a:pt x="114255" y="26951"/>
                  </a:lnTo>
                  <a:lnTo>
                    <a:pt x="111920" y="23920"/>
                  </a:lnTo>
                  <a:lnTo>
                    <a:pt x="109370" y="21900"/>
                  </a:lnTo>
                  <a:lnTo>
                    <a:pt x="106677" y="20553"/>
                  </a:lnTo>
                  <a:lnTo>
                    <a:pt x="103888" y="19655"/>
                  </a:lnTo>
                  <a:lnTo>
                    <a:pt x="101036" y="18065"/>
                  </a:lnTo>
                  <a:lnTo>
                    <a:pt x="98142" y="16012"/>
                  </a:lnTo>
                  <a:lnTo>
                    <a:pt x="95218" y="13651"/>
                  </a:lnTo>
                  <a:lnTo>
                    <a:pt x="92277" y="12077"/>
                  </a:lnTo>
                  <a:lnTo>
                    <a:pt x="89322" y="11028"/>
                  </a:lnTo>
                  <a:lnTo>
                    <a:pt x="86359" y="10329"/>
                  </a:lnTo>
                  <a:lnTo>
                    <a:pt x="83391" y="9862"/>
                  </a:lnTo>
                  <a:lnTo>
                    <a:pt x="80419" y="9552"/>
                  </a:lnTo>
                  <a:lnTo>
                    <a:pt x="77444" y="9344"/>
                  </a:lnTo>
                  <a:lnTo>
                    <a:pt x="75462" y="8214"/>
                  </a:lnTo>
                  <a:lnTo>
                    <a:pt x="74140" y="6468"/>
                  </a:lnTo>
                  <a:lnTo>
                    <a:pt x="71495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43"/>
            <p:cNvSpPr/>
            <p:nvPr/>
          </p:nvSpPr>
          <p:spPr bwMode="auto">
            <a:xfrm>
              <a:off x="3588803" y="2107406"/>
              <a:ext cx="80366" cy="123351"/>
            </a:xfrm>
            <a:custGeom>
              <a:avLst/>
              <a:gdLst/>
              <a:ahLst/>
              <a:cxnLst/>
              <a:rect l="0" t="0" r="0" b="0"/>
              <a:pathLst>
                <a:path w="80366" h="123351">
                  <a:moveTo>
                    <a:pt x="71463" y="0"/>
                  </a:moveTo>
                  <a:lnTo>
                    <a:pt x="49218" y="0"/>
                  </a:lnTo>
                  <a:lnTo>
                    <a:pt x="47695" y="992"/>
                  </a:lnTo>
                  <a:lnTo>
                    <a:pt x="46679" y="2646"/>
                  </a:lnTo>
                  <a:lnTo>
                    <a:pt x="46001" y="4741"/>
                  </a:lnTo>
                  <a:lnTo>
                    <a:pt x="44557" y="6137"/>
                  </a:lnTo>
                  <a:lnTo>
                    <a:pt x="42601" y="7068"/>
                  </a:lnTo>
                  <a:lnTo>
                    <a:pt x="40303" y="7689"/>
                  </a:lnTo>
                  <a:lnTo>
                    <a:pt x="37778" y="9095"/>
                  </a:lnTo>
                  <a:lnTo>
                    <a:pt x="35102" y="11024"/>
                  </a:lnTo>
                  <a:lnTo>
                    <a:pt x="32325" y="13303"/>
                  </a:lnTo>
                  <a:lnTo>
                    <a:pt x="29480" y="15814"/>
                  </a:lnTo>
                  <a:lnTo>
                    <a:pt x="23670" y="21250"/>
                  </a:lnTo>
                  <a:lnTo>
                    <a:pt x="20731" y="25081"/>
                  </a:lnTo>
                  <a:lnTo>
                    <a:pt x="17778" y="29619"/>
                  </a:lnTo>
                  <a:lnTo>
                    <a:pt x="14817" y="34629"/>
                  </a:lnTo>
                  <a:lnTo>
                    <a:pt x="11849" y="38961"/>
                  </a:lnTo>
                  <a:lnTo>
                    <a:pt x="8877" y="42841"/>
                  </a:lnTo>
                  <a:lnTo>
                    <a:pt x="5902" y="46420"/>
                  </a:lnTo>
                  <a:lnTo>
                    <a:pt x="3920" y="50791"/>
                  </a:lnTo>
                  <a:lnTo>
                    <a:pt x="2598" y="55689"/>
                  </a:lnTo>
                  <a:lnTo>
                    <a:pt x="1717" y="60938"/>
                  </a:lnTo>
                  <a:lnTo>
                    <a:pt x="1129" y="65430"/>
                  </a:lnTo>
                  <a:lnTo>
                    <a:pt x="738" y="69417"/>
                  </a:lnTo>
                  <a:lnTo>
                    <a:pt x="476" y="73067"/>
                  </a:lnTo>
                  <a:lnTo>
                    <a:pt x="302" y="77485"/>
                  </a:lnTo>
                  <a:lnTo>
                    <a:pt x="57" y="92191"/>
                  </a:lnTo>
                  <a:lnTo>
                    <a:pt x="0" y="99844"/>
                  </a:lnTo>
                  <a:lnTo>
                    <a:pt x="978" y="102281"/>
                  </a:lnTo>
                  <a:lnTo>
                    <a:pt x="2623" y="103907"/>
                  </a:lnTo>
                  <a:lnTo>
                    <a:pt x="4713" y="104990"/>
                  </a:lnTo>
                  <a:lnTo>
                    <a:pt x="7100" y="106704"/>
                  </a:lnTo>
                  <a:lnTo>
                    <a:pt x="9684" y="108839"/>
                  </a:lnTo>
                  <a:lnTo>
                    <a:pt x="12400" y="111255"/>
                  </a:lnTo>
                  <a:lnTo>
                    <a:pt x="18066" y="116585"/>
                  </a:lnTo>
                  <a:lnTo>
                    <a:pt x="20967" y="119395"/>
                  </a:lnTo>
                  <a:lnTo>
                    <a:pt x="24888" y="121269"/>
                  </a:lnTo>
                  <a:lnTo>
                    <a:pt x="29488" y="122518"/>
                  </a:lnTo>
                  <a:lnTo>
                    <a:pt x="34541" y="123350"/>
                  </a:lnTo>
                  <a:lnTo>
                    <a:pt x="38903" y="122913"/>
                  </a:lnTo>
                  <a:lnTo>
                    <a:pt x="42804" y="121630"/>
                  </a:lnTo>
                  <a:lnTo>
                    <a:pt x="46398" y="119782"/>
                  </a:lnTo>
                  <a:lnTo>
                    <a:pt x="49787" y="118550"/>
                  </a:lnTo>
                  <a:lnTo>
                    <a:pt x="53039" y="117729"/>
                  </a:lnTo>
                  <a:lnTo>
                    <a:pt x="56201" y="117181"/>
                  </a:lnTo>
                  <a:lnTo>
                    <a:pt x="59302" y="115824"/>
                  </a:lnTo>
                  <a:lnTo>
                    <a:pt x="62363" y="113927"/>
                  </a:lnTo>
                  <a:lnTo>
                    <a:pt x="65396" y="111670"/>
                  </a:lnTo>
                  <a:lnTo>
                    <a:pt x="67418" y="109173"/>
                  </a:lnTo>
                  <a:lnTo>
                    <a:pt x="68766" y="106517"/>
                  </a:lnTo>
                  <a:lnTo>
                    <a:pt x="69665" y="103753"/>
                  </a:lnTo>
                  <a:lnTo>
                    <a:pt x="71258" y="100919"/>
                  </a:lnTo>
                  <a:lnTo>
                    <a:pt x="73312" y="98037"/>
                  </a:lnTo>
                  <a:lnTo>
                    <a:pt x="75675" y="95124"/>
                  </a:lnTo>
                  <a:lnTo>
                    <a:pt x="77250" y="92189"/>
                  </a:lnTo>
                  <a:lnTo>
                    <a:pt x="78301" y="89241"/>
                  </a:lnTo>
                  <a:lnTo>
                    <a:pt x="79001" y="86283"/>
                  </a:lnTo>
                  <a:lnTo>
                    <a:pt x="79468" y="83319"/>
                  </a:lnTo>
                  <a:lnTo>
                    <a:pt x="79779" y="80351"/>
                  </a:lnTo>
                  <a:lnTo>
                    <a:pt x="79987" y="77380"/>
                  </a:lnTo>
                  <a:lnTo>
                    <a:pt x="80125" y="74407"/>
                  </a:lnTo>
                  <a:lnTo>
                    <a:pt x="80278" y="68458"/>
                  </a:lnTo>
                  <a:lnTo>
                    <a:pt x="80365" y="59531"/>
                  </a:lnTo>
                  <a:lnTo>
                    <a:pt x="79384" y="55562"/>
                  </a:lnTo>
                  <a:lnTo>
                    <a:pt x="77737" y="50932"/>
                  </a:lnTo>
                  <a:lnTo>
                    <a:pt x="75645" y="45861"/>
                  </a:lnTo>
                  <a:lnTo>
                    <a:pt x="73258" y="42480"/>
                  </a:lnTo>
                  <a:lnTo>
                    <a:pt x="70673" y="40227"/>
                  </a:lnTo>
                  <a:lnTo>
                    <a:pt x="67957" y="38724"/>
                  </a:lnTo>
                  <a:lnTo>
                    <a:pt x="65153" y="36730"/>
                  </a:lnTo>
                  <a:lnTo>
                    <a:pt x="62290" y="34409"/>
                  </a:lnTo>
                  <a:lnTo>
                    <a:pt x="55305" y="28294"/>
                  </a:lnTo>
                  <a:lnTo>
                    <a:pt x="53739" y="27793"/>
                  </a:lnTo>
                  <a:lnTo>
                    <a:pt x="51702" y="27458"/>
                  </a:lnTo>
                  <a:lnTo>
                    <a:pt x="44647" y="2678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44"/>
            <p:cNvSpPr/>
            <p:nvPr/>
          </p:nvSpPr>
          <p:spPr bwMode="auto">
            <a:xfrm>
              <a:off x="3651731" y="2250281"/>
              <a:ext cx="44258" cy="187524"/>
            </a:xfrm>
            <a:custGeom>
              <a:avLst/>
              <a:gdLst/>
              <a:ahLst/>
              <a:cxnLst/>
              <a:rect l="0" t="0" r="0" b="0"/>
              <a:pathLst>
                <a:path w="44258" h="187524">
                  <a:moveTo>
                    <a:pt x="35351" y="187523"/>
                  </a:moveTo>
                  <a:lnTo>
                    <a:pt x="35351" y="148707"/>
                  </a:lnTo>
                  <a:lnTo>
                    <a:pt x="36343" y="145771"/>
                  </a:lnTo>
                  <a:lnTo>
                    <a:pt x="37999" y="142821"/>
                  </a:lnTo>
                  <a:lnTo>
                    <a:pt x="40096" y="139862"/>
                  </a:lnTo>
                  <a:lnTo>
                    <a:pt x="41494" y="135906"/>
                  </a:lnTo>
                  <a:lnTo>
                    <a:pt x="42425" y="131284"/>
                  </a:lnTo>
                  <a:lnTo>
                    <a:pt x="43047" y="126218"/>
                  </a:lnTo>
                  <a:lnTo>
                    <a:pt x="43461" y="121848"/>
                  </a:lnTo>
                  <a:lnTo>
                    <a:pt x="43737" y="117943"/>
                  </a:lnTo>
                  <a:lnTo>
                    <a:pt x="43921" y="114348"/>
                  </a:lnTo>
                  <a:lnTo>
                    <a:pt x="44125" y="105061"/>
                  </a:lnTo>
                  <a:lnTo>
                    <a:pt x="44257" y="82930"/>
                  </a:lnTo>
                  <a:lnTo>
                    <a:pt x="43274" y="78107"/>
                  </a:lnTo>
                  <a:lnTo>
                    <a:pt x="41626" y="73900"/>
                  </a:lnTo>
                  <a:lnTo>
                    <a:pt x="39534" y="70103"/>
                  </a:lnTo>
                  <a:lnTo>
                    <a:pt x="38140" y="66579"/>
                  </a:lnTo>
                  <a:lnTo>
                    <a:pt x="37210" y="63237"/>
                  </a:lnTo>
                  <a:lnTo>
                    <a:pt x="36590" y="60018"/>
                  </a:lnTo>
                  <a:lnTo>
                    <a:pt x="36177" y="56879"/>
                  </a:lnTo>
                  <a:lnTo>
                    <a:pt x="35902" y="53794"/>
                  </a:lnTo>
                  <a:lnTo>
                    <a:pt x="35718" y="50746"/>
                  </a:lnTo>
                  <a:lnTo>
                    <a:pt x="35513" y="44713"/>
                  </a:lnTo>
                  <a:lnTo>
                    <a:pt x="35459" y="41715"/>
                  </a:lnTo>
                  <a:lnTo>
                    <a:pt x="34430" y="38724"/>
                  </a:lnTo>
                  <a:lnTo>
                    <a:pt x="32750" y="35738"/>
                  </a:lnTo>
                  <a:lnTo>
                    <a:pt x="30638" y="32755"/>
                  </a:lnTo>
                  <a:lnTo>
                    <a:pt x="29229" y="29774"/>
                  </a:lnTo>
                  <a:lnTo>
                    <a:pt x="28290" y="26795"/>
                  </a:lnTo>
                  <a:lnTo>
                    <a:pt x="27664" y="23816"/>
                  </a:lnTo>
                  <a:lnTo>
                    <a:pt x="26253" y="20839"/>
                  </a:lnTo>
                  <a:lnTo>
                    <a:pt x="24320" y="17861"/>
                  </a:lnTo>
                  <a:lnTo>
                    <a:pt x="18826" y="10694"/>
                  </a:lnTo>
                  <a:lnTo>
                    <a:pt x="17382" y="9114"/>
                  </a:lnTo>
                  <a:lnTo>
                    <a:pt x="9896" y="1396"/>
                  </a:lnTo>
                  <a:lnTo>
                    <a:pt x="8449" y="931"/>
                  </a:lnTo>
                  <a:lnTo>
                    <a:pt x="6491" y="621"/>
                  </a:lnTo>
                  <a:lnTo>
                    <a:pt x="0" y="37"/>
                  </a:lnTo>
                  <a:lnTo>
                    <a:pt x="1747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45"/>
            <p:cNvSpPr/>
            <p:nvPr/>
          </p:nvSpPr>
          <p:spPr bwMode="auto">
            <a:xfrm>
              <a:off x="3642389" y="2241365"/>
              <a:ext cx="44693" cy="44514"/>
            </a:xfrm>
            <a:custGeom>
              <a:avLst/>
              <a:gdLst/>
              <a:ahLst/>
              <a:cxnLst/>
              <a:rect l="0" t="0" r="0" b="0"/>
              <a:pathLst>
                <a:path w="44693" h="44514">
                  <a:moveTo>
                    <a:pt x="17876" y="17846"/>
                  </a:moveTo>
                  <a:lnTo>
                    <a:pt x="17876" y="8949"/>
                  </a:lnTo>
                  <a:lnTo>
                    <a:pt x="10180" y="8919"/>
                  </a:lnTo>
                  <a:lnTo>
                    <a:pt x="9766" y="9910"/>
                  </a:lnTo>
                  <a:lnTo>
                    <a:pt x="9490" y="11564"/>
                  </a:lnTo>
                  <a:lnTo>
                    <a:pt x="9047" y="16605"/>
                  </a:lnTo>
                  <a:lnTo>
                    <a:pt x="8987" y="19940"/>
                  </a:lnTo>
                  <a:lnTo>
                    <a:pt x="8971" y="22219"/>
                  </a:lnTo>
                  <a:lnTo>
                    <a:pt x="7966" y="24730"/>
                  </a:lnTo>
                  <a:lnTo>
                    <a:pt x="6304" y="27396"/>
                  </a:lnTo>
                  <a:lnTo>
                    <a:pt x="1245" y="34064"/>
                  </a:lnTo>
                  <a:lnTo>
                    <a:pt x="830" y="35603"/>
                  </a:lnTo>
                  <a:lnTo>
                    <a:pt x="553" y="37622"/>
                  </a:lnTo>
                  <a:lnTo>
                    <a:pt x="9" y="44513"/>
                  </a:lnTo>
                  <a:lnTo>
                    <a:pt x="0" y="32195"/>
                  </a:lnTo>
                  <a:lnTo>
                    <a:pt x="993" y="30389"/>
                  </a:lnTo>
                  <a:lnTo>
                    <a:pt x="2649" y="29184"/>
                  </a:lnTo>
                  <a:lnTo>
                    <a:pt x="4745" y="28381"/>
                  </a:lnTo>
                  <a:lnTo>
                    <a:pt x="6143" y="26854"/>
                  </a:lnTo>
                  <a:lnTo>
                    <a:pt x="7075" y="24844"/>
                  </a:lnTo>
                  <a:lnTo>
                    <a:pt x="7696" y="22511"/>
                  </a:lnTo>
                  <a:lnTo>
                    <a:pt x="8110" y="19964"/>
                  </a:lnTo>
                  <a:lnTo>
                    <a:pt x="8386" y="17273"/>
                  </a:lnTo>
                  <a:lnTo>
                    <a:pt x="8570" y="14488"/>
                  </a:lnTo>
                  <a:lnTo>
                    <a:pt x="8693" y="11639"/>
                  </a:lnTo>
                  <a:lnTo>
                    <a:pt x="8928" y="499"/>
                  </a:lnTo>
                  <a:lnTo>
                    <a:pt x="9925" y="329"/>
                  </a:lnTo>
                  <a:lnTo>
                    <a:pt x="11583" y="215"/>
                  </a:lnTo>
                  <a:lnTo>
                    <a:pt x="17508" y="0"/>
                  </a:lnTo>
                  <a:lnTo>
                    <a:pt x="18624" y="988"/>
                  </a:lnTo>
                  <a:lnTo>
                    <a:pt x="22512" y="4731"/>
                  </a:lnTo>
                  <a:lnTo>
                    <a:pt x="24940" y="6126"/>
                  </a:lnTo>
                  <a:lnTo>
                    <a:pt x="27551" y="7056"/>
                  </a:lnTo>
                  <a:lnTo>
                    <a:pt x="30286" y="7676"/>
                  </a:lnTo>
                  <a:lnTo>
                    <a:pt x="32108" y="9082"/>
                  </a:lnTo>
                  <a:lnTo>
                    <a:pt x="33323" y="11011"/>
                  </a:lnTo>
                  <a:lnTo>
                    <a:pt x="34133" y="13289"/>
                  </a:lnTo>
                  <a:lnTo>
                    <a:pt x="35667" y="14808"/>
                  </a:lnTo>
                  <a:lnTo>
                    <a:pt x="37682" y="15821"/>
                  </a:lnTo>
                  <a:lnTo>
                    <a:pt x="43308" y="17446"/>
                  </a:lnTo>
                  <a:lnTo>
                    <a:pt x="43769" y="18571"/>
                  </a:lnTo>
                  <a:lnTo>
                    <a:pt x="44077" y="20314"/>
                  </a:lnTo>
                  <a:lnTo>
                    <a:pt x="44691" y="26761"/>
                  </a:lnTo>
                  <a:lnTo>
                    <a:pt x="44692" y="26773"/>
                  </a:lnTo>
                  <a:lnTo>
                    <a:pt x="44692" y="9316"/>
                  </a:lnTo>
                  <a:lnTo>
                    <a:pt x="43699" y="8191"/>
                  </a:lnTo>
                  <a:lnTo>
                    <a:pt x="36121" y="365"/>
                  </a:lnTo>
                  <a:lnTo>
                    <a:pt x="35999" y="1231"/>
                  </a:lnTo>
                  <a:lnTo>
                    <a:pt x="35917" y="2801"/>
                  </a:lnTo>
                  <a:lnTo>
                    <a:pt x="35763" y="8558"/>
                  </a:lnTo>
                  <a:lnTo>
                    <a:pt x="36753" y="9670"/>
                  </a:lnTo>
                  <a:lnTo>
                    <a:pt x="40502" y="13551"/>
                  </a:lnTo>
                  <a:lnTo>
                    <a:pt x="41899" y="15975"/>
                  </a:lnTo>
                  <a:lnTo>
                    <a:pt x="42829" y="18583"/>
                  </a:lnTo>
                  <a:lnTo>
                    <a:pt x="44584" y="26296"/>
                  </a:lnTo>
                  <a:lnTo>
                    <a:pt x="44620" y="27448"/>
                  </a:lnTo>
                  <a:lnTo>
                    <a:pt x="44682" y="34422"/>
                  </a:lnTo>
                  <a:lnTo>
                    <a:pt x="43693" y="34850"/>
                  </a:lnTo>
                  <a:lnTo>
                    <a:pt x="42040" y="35135"/>
                  </a:lnTo>
                  <a:lnTo>
                    <a:pt x="35786" y="35702"/>
                  </a:lnTo>
                  <a:lnTo>
                    <a:pt x="35754" y="1784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Rotational Latency</a:t>
            </a:r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Seek for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Rotational latency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903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4" name="Line 14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5" name="Line 15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6" name="Line 1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7" name="Line 17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8" name="Line 18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27" name="Freeform 20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8" name="Freeform 21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25" name="AutoShape 22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4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5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9050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7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8" name="Line 3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9" name="Line 3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0" name="Line 3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1" name="Line 3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2" name="Line 3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11" name="Freeform 37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2" name="Freeform 38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09" name="AutoShape 39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2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2906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69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9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2" name="Line 48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3" name="Line 49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4" name="Line 5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5" name="Line 51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6" name="Line 52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694" name="Freeform 54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5" name="Freeform 55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6" name="Freeform 56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692" name="AutoShape 57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89" name="AutoShape 58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0" name="Rectangle 59"/>
          <p:cNvSpPr>
            <a:spLocks noChangeArrowheads="1"/>
          </p:cNvSpPr>
          <p:nvPr/>
        </p:nvSpPr>
        <p:spPr bwMode="auto">
          <a:xfrm>
            <a:off x="1981200" y="4495800"/>
            <a:ext cx="6400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Wait for red sector to rotate around</a:t>
            </a:r>
          </a:p>
        </p:txBody>
      </p:sp>
      <p:grpSp>
        <p:nvGrpSpPr>
          <p:cNvPr id="129031" name="Group 129030"/>
          <p:cNvGrpSpPr/>
          <p:nvPr/>
        </p:nvGrpSpPr>
        <p:grpSpPr>
          <a:xfrm>
            <a:off x="2155338" y="5339954"/>
            <a:ext cx="4338456" cy="1221300"/>
            <a:chOff x="2155338" y="5339954"/>
            <a:chExt cx="4338456" cy="1221300"/>
          </a:xfrm>
        </p:grpSpPr>
        <p:sp>
          <p:nvSpPr>
            <p:cNvPr id="11" name="SMARTInkAnnotation314"/>
            <p:cNvSpPr/>
            <p:nvPr/>
          </p:nvSpPr>
          <p:spPr bwMode="auto">
            <a:xfrm>
              <a:off x="2155338" y="5600847"/>
              <a:ext cx="342914" cy="730288"/>
            </a:xfrm>
            <a:custGeom>
              <a:avLst/>
              <a:gdLst/>
              <a:ahLst/>
              <a:cxnLst/>
              <a:rect l="0" t="0" r="0" b="0"/>
              <a:pathLst>
                <a:path w="342914" h="730288">
                  <a:moveTo>
                    <a:pt x="342913" y="185591"/>
                  </a:moveTo>
                  <a:lnTo>
                    <a:pt x="342913" y="180850"/>
                  </a:lnTo>
                  <a:lnTo>
                    <a:pt x="341920" y="178462"/>
                  </a:lnTo>
                  <a:lnTo>
                    <a:pt x="338168" y="173162"/>
                  </a:lnTo>
                  <a:lnTo>
                    <a:pt x="336770" y="169367"/>
                  </a:lnTo>
                  <a:lnTo>
                    <a:pt x="335217" y="159860"/>
                  </a:lnTo>
                  <a:lnTo>
                    <a:pt x="332817" y="154546"/>
                  </a:lnTo>
                  <a:lnTo>
                    <a:pt x="324852" y="143350"/>
                  </a:lnTo>
                  <a:lnTo>
                    <a:pt x="317340" y="129114"/>
                  </a:lnTo>
                  <a:lnTo>
                    <a:pt x="309697" y="112865"/>
                  </a:lnTo>
                  <a:lnTo>
                    <a:pt x="299680" y="95721"/>
                  </a:lnTo>
                  <a:lnTo>
                    <a:pt x="288606" y="78180"/>
                  </a:lnTo>
                  <a:lnTo>
                    <a:pt x="282872" y="69335"/>
                  </a:lnTo>
                  <a:lnTo>
                    <a:pt x="277063" y="61454"/>
                  </a:lnTo>
                  <a:lnTo>
                    <a:pt x="271205" y="54216"/>
                  </a:lnTo>
                  <a:lnTo>
                    <a:pt x="265312" y="47406"/>
                  </a:lnTo>
                  <a:lnTo>
                    <a:pt x="258404" y="40882"/>
                  </a:lnTo>
                  <a:lnTo>
                    <a:pt x="250820" y="34547"/>
                  </a:lnTo>
                  <a:lnTo>
                    <a:pt x="242784" y="28341"/>
                  </a:lnTo>
                  <a:lnTo>
                    <a:pt x="235440" y="23210"/>
                  </a:lnTo>
                  <a:lnTo>
                    <a:pt x="228558" y="18798"/>
                  </a:lnTo>
                  <a:lnTo>
                    <a:pt x="221983" y="14864"/>
                  </a:lnTo>
                  <a:lnTo>
                    <a:pt x="215614" y="11250"/>
                  </a:lnTo>
                  <a:lnTo>
                    <a:pt x="203240" y="4588"/>
                  </a:lnTo>
                  <a:lnTo>
                    <a:pt x="197160" y="2414"/>
                  </a:lnTo>
                  <a:lnTo>
                    <a:pt x="191119" y="965"/>
                  </a:lnTo>
                  <a:lnTo>
                    <a:pt x="185106" y="0"/>
                  </a:lnTo>
                  <a:lnTo>
                    <a:pt x="179111" y="348"/>
                  </a:lnTo>
                  <a:lnTo>
                    <a:pt x="173128" y="1572"/>
                  </a:lnTo>
                  <a:lnTo>
                    <a:pt x="167153" y="3380"/>
                  </a:lnTo>
                  <a:lnTo>
                    <a:pt x="161184" y="5578"/>
                  </a:lnTo>
                  <a:lnTo>
                    <a:pt x="155217" y="8035"/>
                  </a:lnTo>
                  <a:lnTo>
                    <a:pt x="149254" y="10666"/>
                  </a:lnTo>
                  <a:lnTo>
                    <a:pt x="143291" y="14404"/>
                  </a:lnTo>
                  <a:lnTo>
                    <a:pt x="137330" y="18880"/>
                  </a:lnTo>
                  <a:lnTo>
                    <a:pt x="131370" y="23848"/>
                  </a:lnTo>
                  <a:lnTo>
                    <a:pt x="122099" y="34661"/>
                  </a:lnTo>
                  <a:lnTo>
                    <a:pt x="114667" y="47073"/>
                  </a:lnTo>
                  <a:lnTo>
                    <a:pt x="108054" y="62512"/>
                  </a:lnTo>
                  <a:lnTo>
                    <a:pt x="104453" y="84587"/>
                  </a:lnTo>
                  <a:lnTo>
                    <a:pt x="103492" y="97419"/>
                  </a:lnTo>
                  <a:lnTo>
                    <a:pt x="102852" y="110934"/>
                  </a:lnTo>
                  <a:lnTo>
                    <a:pt x="102141" y="139181"/>
                  </a:lnTo>
                  <a:lnTo>
                    <a:pt x="102944" y="155643"/>
                  </a:lnTo>
                  <a:lnTo>
                    <a:pt x="104473" y="173563"/>
                  </a:lnTo>
                  <a:lnTo>
                    <a:pt x="106485" y="192455"/>
                  </a:lnTo>
                  <a:lnTo>
                    <a:pt x="109813" y="211995"/>
                  </a:lnTo>
                  <a:lnTo>
                    <a:pt x="114018" y="231968"/>
                  </a:lnTo>
                  <a:lnTo>
                    <a:pt x="118808" y="252227"/>
                  </a:lnTo>
                  <a:lnTo>
                    <a:pt x="129427" y="293260"/>
                  </a:lnTo>
                  <a:lnTo>
                    <a:pt x="152429" y="376192"/>
                  </a:lnTo>
                  <a:lnTo>
                    <a:pt x="164233" y="415162"/>
                  </a:lnTo>
                  <a:lnTo>
                    <a:pt x="187996" y="488686"/>
                  </a:lnTo>
                  <a:lnTo>
                    <a:pt x="199904" y="522044"/>
                  </a:lnTo>
                  <a:lnTo>
                    <a:pt x="205860" y="537885"/>
                  </a:lnTo>
                  <a:lnTo>
                    <a:pt x="210825" y="553407"/>
                  </a:lnTo>
                  <a:lnTo>
                    <a:pt x="215127" y="568715"/>
                  </a:lnTo>
                  <a:lnTo>
                    <a:pt x="229168" y="624189"/>
                  </a:lnTo>
                  <a:lnTo>
                    <a:pt x="232769" y="646430"/>
                  </a:lnTo>
                  <a:lnTo>
                    <a:pt x="234370" y="665244"/>
                  </a:lnTo>
                  <a:lnTo>
                    <a:pt x="235271" y="686992"/>
                  </a:lnTo>
                  <a:lnTo>
                    <a:pt x="235482" y="699808"/>
                  </a:lnTo>
                  <a:lnTo>
                    <a:pt x="234545" y="705012"/>
                  </a:lnTo>
                  <a:lnTo>
                    <a:pt x="230855" y="713439"/>
                  </a:lnTo>
                  <a:lnTo>
                    <a:pt x="223256" y="720492"/>
                  </a:lnTo>
                  <a:lnTo>
                    <a:pt x="218449" y="723762"/>
                  </a:lnTo>
                  <a:lnTo>
                    <a:pt x="207810" y="727395"/>
                  </a:lnTo>
                  <a:lnTo>
                    <a:pt x="202193" y="728364"/>
                  </a:lnTo>
                  <a:lnTo>
                    <a:pt x="195468" y="729010"/>
                  </a:lnTo>
                  <a:lnTo>
                    <a:pt x="188006" y="729440"/>
                  </a:lnTo>
                  <a:lnTo>
                    <a:pt x="171768" y="729919"/>
                  </a:lnTo>
                  <a:lnTo>
                    <a:pt x="100710" y="730279"/>
                  </a:lnTo>
                  <a:lnTo>
                    <a:pt x="89079" y="730287"/>
                  </a:lnTo>
                  <a:lnTo>
                    <a:pt x="78346" y="729299"/>
                  </a:lnTo>
                  <a:lnTo>
                    <a:pt x="68211" y="727649"/>
                  </a:lnTo>
                  <a:lnTo>
                    <a:pt x="58474" y="725556"/>
                  </a:lnTo>
                  <a:lnTo>
                    <a:pt x="49004" y="724162"/>
                  </a:lnTo>
                  <a:lnTo>
                    <a:pt x="39711" y="723231"/>
                  </a:lnTo>
                  <a:lnTo>
                    <a:pt x="30536" y="722612"/>
                  </a:lnTo>
                  <a:lnTo>
                    <a:pt x="23426" y="721206"/>
                  </a:lnTo>
                  <a:lnTo>
                    <a:pt x="12878" y="716998"/>
                  </a:lnTo>
                  <a:lnTo>
                    <a:pt x="8674" y="713496"/>
                  </a:lnTo>
                  <a:lnTo>
                    <a:pt x="1356" y="704311"/>
                  </a:lnTo>
                  <a:lnTo>
                    <a:pt x="0" y="698091"/>
                  </a:lnTo>
                  <a:lnTo>
                    <a:pt x="89" y="690969"/>
                  </a:lnTo>
                  <a:lnTo>
                    <a:pt x="3247" y="66779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15"/>
            <p:cNvSpPr/>
            <p:nvPr/>
          </p:nvSpPr>
          <p:spPr bwMode="auto">
            <a:xfrm>
              <a:off x="3017247" y="5715000"/>
              <a:ext cx="133521" cy="444518"/>
            </a:xfrm>
            <a:custGeom>
              <a:avLst/>
              <a:gdLst/>
              <a:ahLst/>
              <a:cxnLst/>
              <a:rect l="0" t="0" r="0" b="0"/>
              <a:pathLst>
                <a:path w="133521" h="444518">
                  <a:moveTo>
                    <a:pt x="106704" y="0"/>
                  </a:moveTo>
                  <a:lnTo>
                    <a:pt x="106704" y="7689"/>
                  </a:lnTo>
                  <a:lnTo>
                    <a:pt x="104056" y="11025"/>
                  </a:lnTo>
                  <a:lnTo>
                    <a:pt x="101959" y="13303"/>
                  </a:lnTo>
                  <a:lnTo>
                    <a:pt x="100561" y="16806"/>
                  </a:lnTo>
                  <a:lnTo>
                    <a:pt x="99008" y="25990"/>
                  </a:lnTo>
                  <a:lnTo>
                    <a:pt x="100966" y="39332"/>
                  </a:lnTo>
                  <a:lnTo>
                    <a:pt x="102879" y="47058"/>
                  </a:lnTo>
                  <a:lnTo>
                    <a:pt x="104154" y="56176"/>
                  </a:lnTo>
                  <a:lnTo>
                    <a:pt x="105004" y="66224"/>
                  </a:lnTo>
                  <a:lnTo>
                    <a:pt x="105571" y="76892"/>
                  </a:lnTo>
                  <a:lnTo>
                    <a:pt x="106200" y="101974"/>
                  </a:lnTo>
                  <a:lnTo>
                    <a:pt x="106675" y="219795"/>
                  </a:lnTo>
                  <a:lnTo>
                    <a:pt x="107678" y="238804"/>
                  </a:lnTo>
                  <a:lnTo>
                    <a:pt x="109339" y="257429"/>
                  </a:lnTo>
                  <a:lnTo>
                    <a:pt x="111441" y="275799"/>
                  </a:lnTo>
                  <a:lnTo>
                    <a:pt x="112841" y="293007"/>
                  </a:lnTo>
                  <a:lnTo>
                    <a:pt x="113775" y="309440"/>
                  </a:lnTo>
                  <a:lnTo>
                    <a:pt x="114398" y="325356"/>
                  </a:lnTo>
                  <a:lnTo>
                    <a:pt x="113820" y="339935"/>
                  </a:lnTo>
                  <a:lnTo>
                    <a:pt x="112441" y="353623"/>
                  </a:lnTo>
                  <a:lnTo>
                    <a:pt x="110528" y="366718"/>
                  </a:lnTo>
                  <a:lnTo>
                    <a:pt x="109254" y="378424"/>
                  </a:lnTo>
                  <a:lnTo>
                    <a:pt x="108404" y="389205"/>
                  </a:lnTo>
                  <a:lnTo>
                    <a:pt x="107460" y="407136"/>
                  </a:lnTo>
                  <a:lnTo>
                    <a:pt x="106734" y="427729"/>
                  </a:lnTo>
                  <a:lnTo>
                    <a:pt x="106713" y="418879"/>
                  </a:lnTo>
                  <a:lnTo>
                    <a:pt x="104059" y="406434"/>
                  </a:lnTo>
                  <a:lnTo>
                    <a:pt x="101961" y="398949"/>
                  </a:lnTo>
                  <a:lnTo>
                    <a:pt x="100563" y="390982"/>
                  </a:lnTo>
                  <a:lnTo>
                    <a:pt x="99630" y="382693"/>
                  </a:lnTo>
                  <a:lnTo>
                    <a:pt x="99009" y="374191"/>
                  </a:lnTo>
                  <a:lnTo>
                    <a:pt x="96608" y="364555"/>
                  </a:lnTo>
                  <a:lnTo>
                    <a:pt x="93021" y="354162"/>
                  </a:lnTo>
                  <a:lnTo>
                    <a:pt x="88644" y="343264"/>
                  </a:lnTo>
                  <a:lnTo>
                    <a:pt x="81131" y="323219"/>
                  </a:lnTo>
                  <a:lnTo>
                    <a:pt x="71318" y="295198"/>
                  </a:lnTo>
                  <a:lnTo>
                    <a:pt x="68216" y="286096"/>
                  </a:lnTo>
                  <a:lnTo>
                    <a:pt x="64161" y="278043"/>
                  </a:lnTo>
                  <a:lnTo>
                    <a:pt x="59472" y="270690"/>
                  </a:lnTo>
                  <a:lnTo>
                    <a:pt x="54359" y="263804"/>
                  </a:lnTo>
                  <a:lnTo>
                    <a:pt x="49958" y="259213"/>
                  </a:lnTo>
                  <a:lnTo>
                    <a:pt x="46030" y="256153"/>
                  </a:lnTo>
                  <a:lnTo>
                    <a:pt x="42419" y="254112"/>
                  </a:lnTo>
                  <a:lnTo>
                    <a:pt x="38025" y="252752"/>
                  </a:lnTo>
                  <a:lnTo>
                    <a:pt x="33109" y="251845"/>
                  </a:lnTo>
                  <a:lnTo>
                    <a:pt x="27845" y="251241"/>
                  </a:lnTo>
                  <a:lnTo>
                    <a:pt x="23343" y="252822"/>
                  </a:lnTo>
                  <a:lnTo>
                    <a:pt x="19349" y="255860"/>
                  </a:lnTo>
                  <a:lnTo>
                    <a:pt x="15692" y="259871"/>
                  </a:lnTo>
                  <a:lnTo>
                    <a:pt x="12262" y="265521"/>
                  </a:lnTo>
                  <a:lnTo>
                    <a:pt x="8981" y="272264"/>
                  </a:lnTo>
                  <a:lnTo>
                    <a:pt x="5802" y="279736"/>
                  </a:lnTo>
                  <a:lnTo>
                    <a:pt x="3682" y="287694"/>
                  </a:lnTo>
                  <a:lnTo>
                    <a:pt x="2268" y="295975"/>
                  </a:lnTo>
                  <a:lnTo>
                    <a:pt x="1326" y="304473"/>
                  </a:lnTo>
                  <a:lnTo>
                    <a:pt x="698" y="314107"/>
                  </a:lnTo>
                  <a:lnTo>
                    <a:pt x="279" y="324499"/>
                  </a:lnTo>
                  <a:lnTo>
                    <a:pt x="0" y="335395"/>
                  </a:lnTo>
                  <a:lnTo>
                    <a:pt x="807" y="345636"/>
                  </a:lnTo>
                  <a:lnTo>
                    <a:pt x="2338" y="355440"/>
                  </a:lnTo>
                  <a:lnTo>
                    <a:pt x="4352" y="364952"/>
                  </a:lnTo>
                  <a:lnTo>
                    <a:pt x="6688" y="374270"/>
                  </a:lnTo>
                  <a:lnTo>
                    <a:pt x="9238" y="383459"/>
                  </a:lnTo>
                  <a:lnTo>
                    <a:pt x="11931" y="392561"/>
                  </a:lnTo>
                  <a:lnTo>
                    <a:pt x="14720" y="400614"/>
                  </a:lnTo>
                  <a:lnTo>
                    <a:pt x="17573" y="407967"/>
                  </a:lnTo>
                  <a:lnTo>
                    <a:pt x="20468" y="414853"/>
                  </a:lnTo>
                  <a:lnTo>
                    <a:pt x="23391" y="420436"/>
                  </a:lnTo>
                  <a:lnTo>
                    <a:pt x="26332" y="425150"/>
                  </a:lnTo>
                  <a:lnTo>
                    <a:pt x="29287" y="429285"/>
                  </a:lnTo>
                  <a:lnTo>
                    <a:pt x="33243" y="433034"/>
                  </a:lnTo>
                  <a:lnTo>
                    <a:pt x="37866" y="436525"/>
                  </a:lnTo>
                  <a:lnTo>
                    <a:pt x="42935" y="439845"/>
                  </a:lnTo>
                  <a:lnTo>
                    <a:pt x="48301" y="442059"/>
                  </a:lnTo>
                  <a:lnTo>
                    <a:pt x="53864" y="443534"/>
                  </a:lnTo>
                  <a:lnTo>
                    <a:pt x="59560" y="444517"/>
                  </a:lnTo>
                  <a:lnTo>
                    <a:pt x="66336" y="444181"/>
                  </a:lnTo>
                  <a:lnTo>
                    <a:pt x="73833" y="442964"/>
                  </a:lnTo>
                  <a:lnTo>
                    <a:pt x="81811" y="441161"/>
                  </a:lnTo>
                  <a:lnTo>
                    <a:pt x="89115" y="438967"/>
                  </a:lnTo>
                  <a:lnTo>
                    <a:pt x="95971" y="436512"/>
                  </a:lnTo>
                  <a:lnTo>
                    <a:pt x="102528" y="433883"/>
                  </a:lnTo>
                  <a:lnTo>
                    <a:pt x="108886" y="430146"/>
                  </a:lnTo>
                  <a:lnTo>
                    <a:pt x="115111" y="425671"/>
                  </a:lnTo>
                  <a:lnTo>
                    <a:pt x="133520" y="41076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16"/>
            <p:cNvSpPr/>
            <p:nvPr/>
          </p:nvSpPr>
          <p:spPr bwMode="auto">
            <a:xfrm>
              <a:off x="3213337" y="6009680"/>
              <a:ext cx="98325" cy="114169"/>
            </a:xfrm>
            <a:custGeom>
              <a:avLst/>
              <a:gdLst/>
              <a:ahLst/>
              <a:cxnLst/>
              <a:rect l="0" t="0" r="0" b="0"/>
              <a:pathLst>
                <a:path w="98325" h="114169">
                  <a:moveTo>
                    <a:pt x="0" y="0"/>
                  </a:moveTo>
                  <a:lnTo>
                    <a:pt x="0" y="12429"/>
                  </a:lnTo>
                  <a:lnTo>
                    <a:pt x="994" y="15231"/>
                  </a:lnTo>
                  <a:lnTo>
                    <a:pt x="2649" y="18092"/>
                  </a:lnTo>
                  <a:lnTo>
                    <a:pt x="4745" y="20991"/>
                  </a:lnTo>
                  <a:lnTo>
                    <a:pt x="8129" y="24907"/>
                  </a:lnTo>
                  <a:lnTo>
                    <a:pt x="12372" y="29503"/>
                  </a:lnTo>
                  <a:lnTo>
                    <a:pt x="17186" y="34552"/>
                  </a:lnTo>
                  <a:lnTo>
                    <a:pt x="21389" y="39902"/>
                  </a:lnTo>
                  <a:lnTo>
                    <a:pt x="25185" y="45453"/>
                  </a:lnTo>
                  <a:lnTo>
                    <a:pt x="28708" y="51137"/>
                  </a:lnTo>
                  <a:lnTo>
                    <a:pt x="33043" y="56912"/>
                  </a:lnTo>
                  <a:lnTo>
                    <a:pt x="37919" y="62745"/>
                  </a:lnTo>
                  <a:lnTo>
                    <a:pt x="43157" y="68620"/>
                  </a:lnTo>
                  <a:lnTo>
                    <a:pt x="54273" y="80438"/>
                  </a:lnTo>
                  <a:lnTo>
                    <a:pt x="82941" y="109614"/>
                  </a:lnTo>
                  <a:lnTo>
                    <a:pt x="86083" y="111771"/>
                  </a:lnTo>
                  <a:lnTo>
                    <a:pt x="89170" y="113209"/>
                  </a:lnTo>
                  <a:lnTo>
                    <a:pt x="92221" y="114168"/>
                  </a:lnTo>
                  <a:lnTo>
                    <a:pt x="94255" y="113815"/>
                  </a:lnTo>
                  <a:lnTo>
                    <a:pt x="95612" y="112587"/>
                  </a:lnTo>
                  <a:lnTo>
                    <a:pt x="96516" y="110777"/>
                  </a:lnTo>
                  <a:lnTo>
                    <a:pt x="97119" y="108578"/>
                  </a:lnTo>
                  <a:lnTo>
                    <a:pt x="97521" y="106120"/>
                  </a:lnTo>
                  <a:lnTo>
                    <a:pt x="97788" y="103488"/>
                  </a:lnTo>
                  <a:lnTo>
                    <a:pt x="97967" y="99750"/>
                  </a:lnTo>
                  <a:lnTo>
                    <a:pt x="98324" y="8036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17"/>
            <p:cNvSpPr/>
            <p:nvPr/>
          </p:nvSpPr>
          <p:spPr bwMode="auto">
            <a:xfrm>
              <a:off x="3213337" y="6000750"/>
              <a:ext cx="80448" cy="148096"/>
            </a:xfrm>
            <a:custGeom>
              <a:avLst/>
              <a:gdLst/>
              <a:ahLst/>
              <a:cxnLst/>
              <a:rect l="0" t="0" r="0" b="0"/>
              <a:pathLst>
                <a:path w="80448" h="148096">
                  <a:moveTo>
                    <a:pt x="80447" y="0"/>
                  </a:moveTo>
                  <a:lnTo>
                    <a:pt x="75702" y="0"/>
                  </a:lnTo>
                  <a:lnTo>
                    <a:pt x="73311" y="1985"/>
                  </a:lnTo>
                  <a:lnTo>
                    <a:pt x="70724" y="5292"/>
                  </a:lnTo>
                  <a:lnTo>
                    <a:pt x="68006" y="9482"/>
                  </a:lnTo>
                  <a:lnTo>
                    <a:pt x="65200" y="15251"/>
                  </a:lnTo>
                  <a:lnTo>
                    <a:pt x="62337" y="22074"/>
                  </a:lnTo>
                  <a:lnTo>
                    <a:pt x="59435" y="29599"/>
                  </a:lnTo>
                  <a:lnTo>
                    <a:pt x="55515" y="38584"/>
                  </a:lnTo>
                  <a:lnTo>
                    <a:pt x="45861" y="59151"/>
                  </a:lnTo>
                  <a:lnTo>
                    <a:pt x="40506" y="69200"/>
                  </a:lnTo>
                  <a:lnTo>
                    <a:pt x="34949" y="78876"/>
                  </a:lnTo>
                  <a:lnTo>
                    <a:pt x="29259" y="88303"/>
                  </a:lnTo>
                  <a:lnTo>
                    <a:pt x="24471" y="97564"/>
                  </a:lnTo>
                  <a:lnTo>
                    <a:pt x="20287" y="106715"/>
                  </a:lnTo>
                  <a:lnTo>
                    <a:pt x="16504" y="115792"/>
                  </a:lnTo>
                  <a:lnTo>
                    <a:pt x="12989" y="123827"/>
                  </a:lnTo>
                  <a:lnTo>
                    <a:pt x="1907" y="147729"/>
                  </a:lnTo>
                  <a:lnTo>
                    <a:pt x="1271" y="148095"/>
                  </a:lnTo>
                  <a:lnTo>
                    <a:pt x="848" y="147347"/>
                  </a:lnTo>
                  <a:lnTo>
                    <a:pt x="0" y="14287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18"/>
            <p:cNvSpPr/>
            <p:nvPr/>
          </p:nvSpPr>
          <p:spPr bwMode="auto">
            <a:xfrm>
              <a:off x="2267200" y="6420445"/>
              <a:ext cx="132047" cy="140809"/>
            </a:xfrm>
            <a:custGeom>
              <a:avLst/>
              <a:gdLst/>
              <a:ahLst/>
              <a:cxnLst/>
              <a:rect l="0" t="0" r="0" b="0"/>
              <a:pathLst>
                <a:path w="132047" h="140809">
                  <a:moveTo>
                    <a:pt x="16525" y="35719"/>
                  </a:moveTo>
                  <a:lnTo>
                    <a:pt x="16525" y="40459"/>
                  </a:lnTo>
                  <a:lnTo>
                    <a:pt x="15532" y="42848"/>
                  </a:lnTo>
                  <a:lnTo>
                    <a:pt x="13877" y="45432"/>
                  </a:lnTo>
                  <a:lnTo>
                    <a:pt x="11780" y="48148"/>
                  </a:lnTo>
                  <a:lnTo>
                    <a:pt x="10382" y="50951"/>
                  </a:lnTo>
                  <a:lnTo>
                    <a:pt x="9450" y="53811"/>
                  </a:lnTo>
                  <a:lnTo>
                    <a:pt x="8829" y="56710"/>
                  </a:lnTo>
                  <a:lnTo>
                    <a:pt x="7422" y="60627"/>
                  </a:lnTo>
                  <a:lnTo>
                    <a:pt x="5491" y="65223"/>
                  </a:lnTo>
                  <a:lnTo>
                    <a:pt x="3210" y="70271"/>
                  </a:lnTo>
                  <a:lnTo>
                    <a:pt x="1689" y="75621"/>
                  </a:lnTo>
                  <a:lnTo>
                    <a:pt x="676" y="81172"/>
                  </a:lnTo>
                  <a:lnTo>
                    <a:pt x="0" y="86857"/>
                  </a:lnTo>
                  <a:lnTo>
                    <a:pt x="542" y="92631"/>
                  </a:lnTo>
                  <a:lnTo>
                    <a:pt x="1897" y="98465"/>
                  </a:lnTo>
                  <a:lnTo>
                    <a:pt x="3794" y="104339"/>
                  </a:lnTo>
                  <a:lnTo>
                    <a:pt x="6051" y="108255"/>
                  </a:lnTo>
                  <a:lnTo>
                    <a:pt x="8549" y="110866"/>
                  </a:lnTo>
                  <a:lnTo>
                    <a:pt x="11208" y="112606"/>
                  </a:lnTo>
                  <a:lnTo>
                    <a:pt x="13974" y="115750"/>
                  </a:lnTo>
                  <a:lnTo>
                    <a:pt x="16810" y="119830"/>
                  </a:lnTo>
                  <a:lnTo>
                    <a:pt x="19695" y="124536"/>
                  </a:lnTo>
                  <a:lnTo>
                    <a:pt x="23604" y="128665"/>
                  </a:lnTo>
                  <a:lnTo>
                    <a:pt x="28197" y="132409"/>
                  </a:lnTo>
                  <a:lnTo>
                    <a:pt x="33245" y="135898"/>
                  </a:lnTo>
                  <a:lnTo>
                    <a:pt x="39590" y="138224"/>
                  </a:lnTo>
                  <a:lnTo>
                    <a:pt x="46799" y="139774"/>
                  </a:lnTo>
                  <a:lnTo>
                    <a:pt x="54585" y="140808"/>
                  </a:lnTo>
                  <a:lnTo>
                    <a:pt x="61762" y="139513"/>
                  </a:lnTo>
                  <a:lnTo>
                    <a:pt x="68533" y="136665"/>
                  </a:lnTo>
                  <a:lnTo>
                    <a:pt x="75033" y="132782"/>
                  </a:lnTo>
                  <a:lnTo>
                    <a:pt x="81353" y="128209"/>
                  </a:lnTo>
                  <a:lnTo>
                    <a:pt x="87553" y="123177"/>
                  </a:lnTo>
                  <a:lnTo>
                    <a:pt x="93672" y="117837"/>
                  </a:lnTo>
                  <a:lnTo>
                    <a:pt x="99738" y="112292"/>
                  </a:lnTo>
                  <a:lnTo>
                    <a:pt x="111775" y="100841"/>
                  </a:lnTo>
                  <a:lnTo>
                    <a:pt x="116773" y="95008"/>
                  </a:lnTo>
                  <a:lnTo>
                    <a:pt x="121097" y="89136"/>
                  </a:lnTo>
                  <a:lnTo>
                    <a:pt x="124974" y="83236"/>
                  </a:lnTo>
                  <a:lnTo>
                    <a:pt x="127558" y="77319"/>
                  </a:lnTo>
                  <a:lnTo>
                    <a:pt x="129281" y="71390"/>
                  </a:lnTo>
                  <a:lnTo>
                    <a:pt x="130430" y="65453"/>
                  </a:lnTo>
                  <a:lnTo>
                    <a:pt x="131195" y="60502"/>
                  </a:lnTo>
                  <a:lnTo>
                    <a:pt x="131706" y="56210"/>
                  </a:lnTo>
                  <a:lnTo>
                    <a:pt x="132046" y="52356"/>
                  </a:lnTo>
                  <a:lnTo>
                    <a:pt x="130287" y="48795"/>
                  </a:lnTo>
                  <a:lnTo>
                    <a:pt x="127127" y="45429"/>
                  </a:lnTo>
                  <a:lnTo>
                    <a:pt x="123035" y="42192"/>
                  </a:lnTo>
                  <a:lnTo>
                    <a:pt x="118320" y="39043"/>
                  </a:lnTo>
                  <a:lnTo>
                    <a:pt x="113191" y="35950"/>
                  </a:lnTo>
                  <a:lnTo>
                    <a:pt x="107784" y="32896"/>
                  </a:lnTo>
                  <a:lnTo>
                    <a:pt x="102194" y="30861"/>
                  </a:lnTo>
                  <a:lnTo>
                    <a:pt x="96481" y="29504"/>
                  </a:lnTo>
                  <a:lnTo>
                    <a:pt x="90686" y="28599"/>
                  </a:lnTo>
                  <a:lnTo>
                    <a:pt x="84836" y="27996"/>
                  </a:lnTo>
                  <a:lnTo>
                    <a:pt x="78950" y="27594"/>
                  </a:lnTo>
                  <a:lnTo>
                    <a:pt x="73040" y="27326"/>
                  </a:lnTo>
                  <a:lnTo>
                    <a:pt x="61175" y="27027"/>
                  </a:lnTo>
                  <a:lnTo>
                    <a:pt x="55231" y="26949"/>
                  </a:lnTo>
                  <a:lnTo>
                    <a:pt x="51267" y="25903"/>
                  </a:lnTo>
                  <a:lnTo>
                    <a:pt x="48626" y="24214"/>
                  </a:lnTo>
                  <a:lnTo>
                    <a:pt x="46864" y="22096"/>
                  </a:lnTo>
                  <a:lnTo>
                    <a:pt x="45690" y="18700"/>
                  </a:lnTo>
                  <a:lnTo>
                    <a:pt x="44907" y="14451"/>
                  </a:lnTo>
                  <a:lnTo>
                    <a:pt x="43341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19"/>
            <p:cNvSpPr/>
            <p:nvPr/>
          </p:nvSpPr>
          <p:spPr bwMode="auto">
            <a:xfrm>
              <a:off x="2337357" y="5366743"/>
              <a:ext cx="26817" cy="154641"/>
            </a:xfrm>
            <a:custGeom>
              <a:avLst/>
              <a:gdLst/>
              <a:ahLst/>
              <a:cxnLst/>
              <a:rect l="0" t="0" r="0" b="0"/>
              <a:pathLst>
                <a:path w="26817" h="154641">
                  <a:moveTo>
                    <a:pt x="26816" y="0"/>
                  </a:moveTo>
                  <a:lnTo>
                    <a:pt x="22070" y="4740"/>
                  </a:lnTo>
                  <a:lnTo>
                    <a:pt x="20672" y="7128"/>
                  </a:lnTo>
                  <a:lnTo>
                    <a:pt x="19741" y="9713"/>
                  </a:lnTo>
                  <a:lnTo>
                    <a:pt x="19120" y="12428"/>
                  </a:lnTo>
                  <a:lnTo>
                    <a:pt x="18705" y="15230"/>
                  </a:lnTo>
                  <a:lnTo>
                    <a:pt x="18429" y="18091"/>
                  </a:lnTo>
                  <a:lnTo>
                    <a:pt x="18245" y="20990"/>
                  </a:lnTo>
                  <a:lnTo>
                    <a:pt x="17129" y="24907"/>
                  </a:lnTo>
                  <a:lnTo>
                    <a:pt x="15392" y="29503"/>
                  </a:lnTo>
                  <a:lnTo>
                    <a:pt x="13241" y="34551"/>
                  </a:lnTo>
                  <a:lnTo>
                    <a:pt x="11807" y="40893"/>
                  </a:lnTo>
                  <a:lnTo>
                    <a:pt x="10850" y="48098"/>
                  </a:lnTo>
                  <a:lnTo>
                    <a:pt x="10213" y="55878"/>
                  </a:lnTo>
                  <a:lnTo>
                    <a:pt x="8795" y="64040"/>
                  </a:lnTo>
                  <a:lnTo>
                    <a:pt x="6857" y="72459"/>
                  </a:lnTo>
                  <a:lnTo>
                    <a:pt x="4571" y="81048"/>
                  </a:lnTo>
                  <a:lnTo>
                    <a:pt x="3047" y="88758"/>
                  </a:lnTo>
                  <a:lnTo>
                    <a:pt x="2032" y="95883"/>
                  </a:lnTo>
                  <a:lnTo>
                    <a:pt x="1354" y="102617"/>
                  </a:lnTo>
                  <a:lnTo>
                    <a:pt x="903" y="109091"/>
                  </a:lnTo>
                  <a:lnTo>
                    <a:pt x="602" y="115391"/>
                  </a:lnTo>
                  <a:lnTo>
                    <a:pt x="268" y="127683"/>
                  </a:lnTo>
                  <a:lnTo>
                    <a:pt x="23" y="154570"/>
                  </a:lnTo>
                  <a:lnTo>
                    <a:pt x="16" y="154640"/>
                  </a:lnTo>
                  <a:lnTo>
                    <a:pt x="0" y="15180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20"/>
            <p:cNvSpPr/>
            <p:nvPr/>
          </p:nvSpPr>
          <p:spPr bwMode="auto">
            <a:xfrm>
              <a:off x="2641268" y="5956102"/>
              <a:ext cx="143019" cy="240411"/>
            </a:xfrm>
            <a:custGeom>
              <a:avLst/>
              <a:gdLst/>
              <a:ahLst/>
              <a:cxnLst/>
              <a:rect l="0" t="0" r="0" b="0"/>
              <a:pathLst>
                <a:path w="143019" h="240411">
                  <a:moveTo>
                    <a:pt x="0" y="0"/>
                  </a:moveTo>
                  <a:lnTo>
                    <a:pt x="0" y="4740"/>
                  </a:lnTo>
                  <a:lnTo>
                    <a:pt x="994" y="7129"/>
                  </a:lnTo>
                  <a:lnTo>
                    <a:pt x="4745" y="12429"/>
                  </a:lnTo>
                  <a:lnTo>
                    <a:pt x="7696" y="16251"/>
                  </a:lnTo>
                  <a:lnTo>
                    <a:pt x="13684" y="22436"/>
                  </a:lnTo>
                  <a:lnTo>
                    <a:pt x="18061" y="26863"/>
                  </a:lnTo>
                  <a:lnTo>
                    <a:pt x="21973" y="31800"/>
                  </a:lnTo>
                  <a:lnTo>
                    <a:pt x="25573" y="37074"/>
                  </a:lnTo>
                  <a:lnTo>
                    <a:pt x="28967" y="42576"/>
                  </a:lnTo>
                  <a:lnTo>
                    <a:pt x="43234" y="64540"/>
                  </a:lnTo>
                  <a:lnTo>
                    <a:pt x="60041" y="89899"/>
                  </a:lnTo>
                  <a:lnTo>
                    <a:pt x="65850" y="99620"/>
                  </a:lnTo>
                  <a:lnTo>
                    <a:pt x="71709" y="110070"/>
                  </a:lnTo>
                  <a:lnTo>
                    <a:pt x="77602" y="121005"/>
                  </a:lnTo>
                  <a:lnTo>
                    <a:pt x="83516" y="131271"/>
                  </a:lnTo>
                  <a:lnTo>
                    <a:pt x="89445" y="141093"/>
                  </a:lnTo>
                  <a:lnTo>
                    <a:pt x="95385" y="150616"/>
                  </a:lnTo>
                  <a:lnTo>
                    <a:pt x="100337" y="159943"/>
                  </a:lnTo>
                  <a:lnTo>
                    <a:pt x="104632" y="169136"/>
                  </a:lnTo>
                  <a:lnTo>
                    <a:pt x="108489" y="178242"/>
                  </a:lnTo>
                  <a:lnTo>
                    <a:pt x="115422" y="193651"/>
                  </a:lnTo>
                  <a:lnTo>
                    <a:pt x="124909" y="213482"/>
                  </a:lnTo>
                  <a:lnTo>
                    <a:pt x="127966" y="219712"/>
                  </a:lnTo>
                  <a:lnTo>
                    <a:pt x="130004" y="224858"/>
                  </a:lnTo>
                  <a:lnTo>
                    <a:pt x="131362" y="229280"/>
                  </a:lnTo>
                  <a:lnTo>
                    <a:pt x="132268" y="233220"/>
                  </a:lnTo>
                  <a:lnTo>
                    <a:pt x="133865" y="235848"/>
                  </a:lnTo>
                  <a:lnTo>
                    <a:pt x="135923" y="237599"/>
                  </a:lnTo>
                  <a:lnTo>
                    <a:pt x="141616" y="240410"/>
                  </a:lnTo>
                  <a:lnTo>
                    <a:pt x="142083" y="239648"/>
                  </a:lnTo>
                  <a:lnTo>
                    <a:pt x="142741" y="233836"/>
                  </a:lnTo>
                  <a:lnTo>
                    <a:pt x="143018" y="22324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21"/>
            <p:cNvSpPr/>
            <p:nvPr/>
          </p:nvSpPr>
          <p:spPr bwMode="auto">
            <a:xfrm>
              <a:off x="2632330" y="5956102"/>
              <a:ext cx="143018" cy="223243"/>
            </a:xfrm>
            <a:custGeom>
              <a:avLst/>
              <a:gdLst/>
              <a:ahLst/>
              <a:cxnLst/>
              <a:rect l="0" t="0" r="0" b="0"/>
              <a:pathLst>
                <a:path w="143018" h="223243">
                  <a:moveTo>
                    <a:pt x="0" y="223242"/>
                  </a:moveTo>
                  <a:lnTo>
                    <a:pt x="0" y="209940"/>
                  </a:lnTo>
                  <a:lnTo>
                    <a:pt x="993" y="206436"/>
                  </a:lnTo>
                  <a:lnTo>
                    <a:pt x="2648" y="202117"/>
                  </a:lnTo>
                  <a:lnTo>
                    <a:pt x="4745" y="197252"/>
                  </a:lnTo>
                  <a:lnTo>
                    <a:pt x="7136" y="193017"/>
                  </a:lnTo>
                  <a:lnTo>
                    <a:pt x="9723" y="189201"/>
                  </a:lnTo>
                  <a:lnTo>
                    <a:pt x="12441" y="185665"/>
                  </a:lnTo>
                  <a:lnTo>
                    <a:pt x="15246" y="181324"/>
                  </a:lnTo>
                  <a:lnTo>
                    <a:pt x="18109" y="176445"/>
                  </a:lnTo>
                  <a:lnTo>
                    <a:pt x="21012" y="171208"/>
                  </a:lnTo>
                  <a:lnTo>
                    <a:pt x="23939" y="164740"/>
                  </a:lnTo>
                  <a:lnTo>
                    <a:pt x="26884" y="157452"/>
                  </a:lnTo>
                  <a:lnTo>
                    <a:pt x="29841" y="149616"/>
                  </a:lnTo>
                  <a:lnTo>
                    <a:pt x="33798" y="142408"/>
                  </a:lnTo>
                  <a:lnTo>
                    <a:pt x="38423" y="135619"/>
                  </a:lnTo>
                  <a:lnTo>
                    <a:pt x="43493" y="129108"/>
                  </a:lnTo>
                  <a:lnTo>
                    <a:pt x="48858" y="122782"/>
                  </a:lnTo>
                  <a:lnTo>
                    <a:pt x="54422" y="116581"/>
                  </a:lnTo>
                  <a:lnTo>
                    <a:pt x="65901" y="104400"/>
                  </a:lnTo>
                  <a:lnTo>
                    <a:pt x="77624" y="92371"/>
                  </a:lnTo>
                  <a:lnTo>
                    <a:pt x="83530" y="85393"/>
                  </a:lnTo>
                  <a:lnTo>
                    <a:pt x="89454" y="77765"/>
                  </a:lnTo>
                  <a:lnTo>
                    <a:pt x="95391" y="69702"/>
                  </a:lnTo>
                  <a:lnTo>
                    <a:pt x="100341" y="63336"/>
                  </a:lnTo>
                  <a:lnTo>
                    <a:pt x="104635" y="58098"/>
                  </a:lnTo>
                  <a:lnTo>
                    <a:pt x="108490" y="53615"/>
                  </a:lnTo>
                  <a:lnTo>
                    <a:pt x="113047" y="49635"/>
                  </a:lnTo>
                  <a:lnTo>
                    <a:pt x="118071" y="45988"/>
                  </a:lnTo>
                  <a:lnTo>
                    <a:pt x="123406" y="42565"/>
                  </a:lnTo>
                  <a:lnTo>
                    <a:pt x="127957" y="38298"/>
                  </a:lnTo>
                  <a:lnTo>
                    <a:pt x="131984" y="33470"/>
                  </a:lnTo>
                  <a:lnTo>
                    <a:pt x="140838" y="20942"/>
                  </a:lnTo>
                  <a:lnTo>
                    <a:pt x="142048" y="16584"/>
                  </a:lnTo>
                  <a:lnTo>
                    <a:pt x="142586" y="11339"/>
                  </a:lnTo>
                  <a:lnTo>
                    <a:pt x="142730" y="8552"/>
                  </a:lnTo>
                  <a:lnTo>
                    <a:pt x="143017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22"/>
            <p:cNvSpPr/>
            <p:nvPr/>
          </p:nvSpPr>
          <p:spPr bwMode="auto">
            <a:xfrm>
              <a:off x="3544064" y="5920383"/>
              <a:ext cx="196650" cy="40865"/>
            </a:xfrm>
            <a:custGeom>
              <a:avLst/>
              <a:gdLst/>
              <a:ahLst/>
              <a:cxnLst/>
              <a:rect l="0" t="0" r="0" b="0"/>
              <a:pathLst>
                <a:path w="196650" h="40865">
                  <a:moveTo>
                    <a:pt x="0" y="35719"/>
                  </a:moveTo>
                  <a:lnTo>
                    <a:pt x="4745" y="35719"/>
                  </a:lnTo>
                  <a:lnTo>
                    <a:pt x="8129" y="36711"/>
                  </a:lnTo>
                  <a:lnTo>
                    <a:pt x="12372" y="38365"/>
                  </a:lnTo>
                  <a:lnTo>
                    <a:pt x="17186" y="40459"/>
                  </a:lnTo>
                  <a:lnTo>
                    <a:pt x="22383" y="40864"/>
                  </a:lnTo>
                  <a:lnTo>
                    <a:pt x="27833" y="40141"/>
                  </a:lnTo>
                  <a:lnTo>
                    <a:pt x="33453" y="38667"/>
                  </a:lnTo>
                  <a:lnTo>
                    <a:pt x="40179" y="37684"/>
                  </a:lnTo>
                  <a:lnTo>
                    <a:pt x="47643" y="37029"/>
                  </a:lnTo>
                  <a:lnTo>
                    <a:pt x="55598" y="36592"/>
                  </a:lnTo>
                  <a:lnTo>
                    <a:pt x="64875" y="35309"/>
                  </a:lnTo>
                  <a:lnTo>
                    <a:pt x="75031" y="33462"/>
                  </a:lnTo>
                  <a:lnTo>
                    <a:pt x="85775" y="31237"/>
                  </a:lnTo>
                  <a:lnTo>
                    <a:pt x="95917" y="28762"/>
                  </a:lnTo>
                  <a:lnTo>
                    <a:pt x="105658" y="26120"/>
                  </a:lnTo>
                  <a:lnTo>
                    <a:pt x="124427" y="20539"/>
                  </a:lnTo>
                  <a:lnTo>
                    <a:pt x="142700" y="14751"/>
                  </a:lnTo>
                  <a:lnTo>
                    <a:pt x="150751" y="11818"/>
                  </a:lnTo>
                  <a:lnTo>
                    <a:pt x="158105" y="8871"/>
                  </a:lnTo>
                  <a:lnTo>
                    <a:pt x="164994" y="5915"/>
                  </a:lnTo>
                  <a:lnTo>
                    <a:pt x="171573" y="3943"/>
                  </a:lnTo>
                  <a:lnTo>
                    <a:pt x="177945" y="2628"/>
                  </a:lnTo>
                  <a:lnTo>
                    <a:pt x="19664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23"/>
            <p:cNvSpPr/>
            <p:nvPr/>
          </p:nvSpPr>
          <p:spPr bwMode="auto">
            <a:xfrm>
              <a:off x="3561941" y="6000750"/>
              <a:ext cx="160896" cy="35721"/>
            </a:xfrm>
            <a:custGeom>
              <a:avLst/>
              <a:gdLst/>
              <a:ahLst/>
              <a:cxnLst/>
              <a:rect l="0" t="0" r="0" b="0"/>
              <a:pathLst>
                <a:path w="160896" h="35721">
                  <a:moveTo>
                    <a:pt x="0" y="35720"/>
                  </a:moveTo>
                  <a:lnTo>
                    <a:pt x="55675" y="35720"/>
                  </a:lnTo>
                  <a:lnTo>
                    <a:pt x="63933" y="34727"/>
                  </a:lnTo>
                  <a:lnTo>
                    <a:pt x="72417" y="33074"/>
                  </a:lnTo>
                  <a:lnTo>
                    <a:pt x="81053" y="30979"/>
                  </a:lnTo>
                  <a:lnTo>
                    <a:pt x="88797" y="29582"/>
                  </a:lnTo>
                  <a:lnTo>
                    <a:pt x="95945" y="28651"/>
                  </a:lnTo>
                  <a:lnTo>
                    <a:pt x="102697" y="28031"/>
                  </a:lnTo>
                  <a:lnTo>
                    <a:pt x="110178" y="26625"/>
                  </a:lnTo>
                  <a:lnTo>
                    <a:pt x="118145" y="24695"/>
                  </a:lnTo>
                  <a:lnTo>
                    <a:pt x="126436" y="22417"/>
                  </a:lnTo>
                  <a:lnTo>
                    <a:pt x="133950" y="18914"/>
                  </a:lnTo>
                  <a:lnTo>
                    <a:pt x="140945" y="14594"/>
                  </a:lnTo>
                  <a:lnTo>
                    <a:pt x="160895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24"/>
            <p:cNvSpPr/>
            <p:nvPr/>
          </p:nvSpPr>
          <p:spPr bwMode="auto">
            <a:xfrm>
              <a:off x="4178703" y="5679282"/>
              <a:ext cx="26816" cy="203451"/>
            </a:xfrm>
            <a:custGeom>
              <a:avLst/>
              <a:gdLst/>
              <a:ahLst/>
              <a:cxnLst/>
              <a:rect l="0" t="0" r="0" b="0"/>
              <a:pathLst>
                <a:path w="26816" h="203451">
                  <a:moveTo>
                    <a:pt x="0" y="8929"/>
                  </a:moveTo>
                  <a:lnTo>
                    <a:pt x="0" y="0"/>
                  </a:lnTo>
                  <a:lnTo>
                    <a:pt x="0" y="58826"/>
                  </a:lnTo>
                  <a:lnTo>
                    <a:pt x="993" y="66006"/>
                  </a:lnTo>
                  <a:lnTo>
                    <a:pt x="2648" y="73770"/>
                  </a:lnTo>
                  <a:lnTo>
                    <a:pt x="4745" y="81921"/>
                  </a:lnTo>
                  <a:lnTo>
                    <a:pt x="6142" y="90333"/>
                  </a:lnTo>
                  <a:lnTo>
                    <a:pt x="7074" y="98917"/>
                  </a:lnTo>
                  <a:lnTo>
                    <a:pt x="7696" y="107617"/>
                  </a:lnTo>
                  <a:lnTo>
                    <a:pt x="9103" y="116393"/>
                  </a:lnTo>
                  <a:lnTo>
                    <a:pt x="11035" y="125220"/>
                  </a:lnTo>
                  <a:lnTo>
                    <a:pt x="13316" y="134081"/>
                  </a:lnTo>
                  <a:lnTo>
                    <a:pt x="14836" y="141973"/>
                  </a:lnTo>
                  <a:lnTo>
                    <a:pt x="15850" y="149219"/>
                  </a:lnTo>
                  <a:lnTo>
                    <a:pt x="16525" y="156034"/>
                  </a:lnTo>
                  <a:lnTo>
                    <a:pt x="16975" y="162561"/>
                  </a:lnTo>
                  <a:lnTo>
                    <a:pt x="17276" y="168897"/>
                  </a:lnTo>
                  <a:lnTo>
                    <a:pt x="17699" y="184650"/>
                  </a:lnTo>
                  <a:lnTo>
                    <a:pt x="17866" y="203450"/>
                  </a:lnTo>
                  <a:lnTo>
                    <a:pt x="18863" y="203102"/>
                  </a:lnTo>
                  <a:lnTo>
                    <a:pt x="20520" y="201878"/>
                  </a:lnTo>
                  <a:lnTo>
                    <a:pt x="26815" y="19645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25"/>
            <p:cNvSpPr/>
            <p:nvPr/>
          </p:nvSpPr>
          <p:spPr bwMode="auto">
            <a:xfrm>
              <a:off x="4134010" y="5947172"/>
              <a:ext cx="143018" cy="26791"/>
            </a:xfrm>
            <a:custGeom>
              <a:avLst/>
              <a:gdLst/>
              <a:ahLst/>
              <a:cxnLst/>
              <a:rect l="0" t="0" r="0" b="0"/>
              <a:pathLst>
                <a:path w="143018" h="26791">
                  <a:moveTo>
                    <a:pt x="0" y="26790"/>
                  </a:moveTo>
                  <a:lnTo>
                    <a:pt x="42282" y="26790"/>
                  </a:lnTo>
                  <a:lnTo>
                    <a:pt x="49045" y="25798"/>
                  </a:lnTo>
                  <a:lnTo>
                    <a:pt x="56533" y="24144"/>
                  </a:lnTo>
                  <a:lnTo>
                    <a:pt x="64504" y="22050"/>
                  </a:lnTo>
                  <a:lnTo>
                    <a:pt x="72798" y="19661"/>
                  </a:lnTo>
                  <a:lnTo>
                    <a:pt x="89959" y="14361"/>
                  </a:lnTo>
                  <a:lnTo>
                    <a:pt x="97713" y="12551"/>
                  </a:lnTo>
                  <a:lnTo>
                    <a:pt x="104869" y="11343"/>
                  </a:lnTo>
                  <a:lnTo>
                    <a:pt x="111626" y="10539"/>
                  </a:lnTo>
                  <a:lnTo>
                    <a:pt x="118117" y="9011"/>
                  </a:lnTo>
                  <a:lnTo>
                    <a:pt x="124430" y="6999"/>
                  </a:lnTo>
                  <a:lnTo>
                    <a:pt x="143017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26"/>
            <p:cNvSpPr/>
            <p:nvPr/>
          </p:nvSpPr>
          <p:spPr bwMode="auto">
            <a:xfrm>
              <a:off x="4160825" y="6084903"/>
              <a:ext cx="125142" cy="174673"/>
            </a:xfrm>
            <a:custGeom>
              <a:avLst/>
              <a:gdLst/>
              <a:ahLst/>
              <a:cxnLst/>
              <a:rect l="0" t="0" r="0" b="0"/>
              <a:pathLst>
                <a:path w="125142" h="174673">
                  <a:moveTo>
                    <a:pt x="0" y="5144"/>
                  </a:moveTo>
                  <a:lnTo>
                    <a:pt x="12442" y="5144"/>
                  </a:lnTo>
                  <a:lnTo>
                    <a:pt x="16240" y="4152"/>
                  </a:lnTo>
                  <a:lnTo>
                    <a:pt x="20759" y="2499"/>
                  </a:lnTo>
                  <a:lnTo>
                    <a:pt x="25758" y="404"/>
                  </a:lnTo>
                  <a:lnTo>
                    <a:pt x="30083" y="0"/>
                  </a:lnTo>
                  <a:lnTo>
                    <a:pt x="33960" y="722"/>
                  </a:lnTo>
                  <a:lnTo>
                    <a:pt x="37538" y="2196"/>
                  </a:lnTo>
                  <a:lnTo>
                    <a:pt x="41910" y="3179"/>
                  </a:lnTo>
                  <a:lnTo>
                    <a:pt x="46810" y="3834"/>
                  </a:lnTo>
                  <a:lnTo>
                    <a:pt x="52064" y="4271"/>
                  </a:lnTo>
                  <a:lnTo>
                    <a:pt x="55566" y="6547"/>
                  </a:lnTo>
                  <a:lnTo>
                    <a:pt x="57901" y="10047"/>
                  </a:lnTo>
                  <a:lnTo>
                    <a:pt x="59458" y="14366"/>
                  </a:lnTo>
                  <a:lnTo>
                    <a:pt x="60495" y="18237"/>
                  </a:lnTo>
                  <a:lnTo>
                    <a:pt x="61187" y="21810"/>
                  </a:lnTo>
                  <a:lnTo>
                    <a:pt x="61648" y="25185"/>
                  </a:lnTo>
                  <a:lnTo>
                    <a:pt x="60962" y="29418"/>
                  </a:lnTo>
                  <a:lnTo>
                    <a:pt x="59512" y="34225"/>
                  </a:lnTo>
                  <a:lnTo>
                    <a:pt x="57552" y="39415"/>
                  </a:lnTo>
                  <a:lnTo>
                    <a:pt x="50048" y="60939"/>
                  </a:lnTo>
                  <a:lnTo>
                    <a:pt x="46277" y="68137"/>
                  </a:lnTo>
                  <a:lnTo>
                    <a:pt x="41777" y="74921"/>
                  </a:lnTo>
                  <a:lnTo>
                    <a:pt x="36790" y="81427"/>
                  </a:lnTo>
                  <a:lnTo>
                    <a:pt x="31479" y="88742"/>
                  </a:lnTo>
                  <a:lnTo>
                    <a:pt x="20281" y="104807"/>
                  </a:lnTo>
                  <a:lnTo>
                    <a:pt x="15507" y="111273"/>
                  </a:lnTo>
                  <a:lnTo>
                    <a:pt x="11332" y="116577"/>
                  </a:lnTo>
                  <a:lnTo>
                    <a:pt x="7555" y="121104"/>
                  </a:lnTo>
                  <a:lnTo>
                    <a:pt x="5037" y="126107"/>
                  </a:lnTo>
                  <a:lnTo>
                    <a:pt x="3358" y="131426"/>
                  </a:lnTo>
                  <a:lnTo>
                    <a:pt x="2239" y="136957"/>
                  </a:lnTo>
                  <a:lnTo>
                    <a:pt x="1493" y="142629"/>
                  </a:lnTo>
                  <a:lnTo>
                    <a:pt x="995" y="148394"/>
                  </a:lnTo>
                  <a:lnTo>
                    <a:pt x="664" y="154222"/>
                  </a:lnTo>
                  <a:lnTo>
                    <a:pt x="1436" y="158108"/>
                  </a:lnTo>
                  <a:lnTo>
                    <a:pt x="2944" y="160698"/>
                  </a:lnTo>
                  <a:lnTo>
                    <a:pt x="4942" y="162424"/>
                  </a:lnTo>
                  <a:lnTo>
                    <a:pt x="8260" y="164568"/>
                  </a:lnTo>
                  <a:lnTo>
                    <a:pt x="12460" y="166989"/>
                  </a:lnTo>
                  <a:lnTo>
                    <a:pt x="17245" y="169595"/>
                  </a:lnTo>
                  <a:lnTo>
                    <a:pt x="22422" y="171333"/>
                  </a:lnTo>
                  <a:lnTo>
                    <a:pt x="27859" y="172491"/>
                  </a:lnTo>
                  <a:lnTo>
                    <a:pt x="33471" y="173263"/>
                  </a:lnTo>
                  <a:lnTo>
                    <a:pt x="40191" y="173778"/>
                  </a:lnTo>
                  <a:lnTo>
                    <a:pt x="47651" y="174121"/>
                  </a:lnTo>
                  <a:lnTo>
                    <a:pt x="69737" y="174604"/>
                  </a:lnTo>
                  <a:lnTo>
                    <a:pt x="76287" y="174672"/>
                  </a:lnTo>
                  <a:lnTo>
                    <a:pt x="82640" y="173725"/>
                  </a:lnTo>
                  <a:lnTo>
                    <a:pt x="88861" y="172102"/>
                  </a:lnTo>
                  <a:lnTo>
                    <a:pt x="94995" y="170027"/>
                  </a:lnTo>
                  <a:lnTo>
                    <a:pt x="101071" y="166660"/>
                  </a:lnTo>
                  <a:lnTo>
                    <a:pt x="107108" y="162431"/>
                  </a:lnTo>
                  <a:lnTo>
                    <a:pt x="125141" y="14801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327"/>
            <p:cNvSpPr/>
            <p:nvPr/>
          </p:nvSpPr>
          <p:spPr bwMode="auto">
            <a:xfrm>
              <a:off x="4384290" y="5911453"/>
              <a:ext cx="107264" cy="133292"/>
            </a:xfrm>
            <a:custGeom>
              <a:avLst/>
              <a:gdLst/>
              <a:ahLst/>
              <a:cxnLst/>
              <a:rect l="0" t="0" r="0" b="0"/>
              <a:pathLst>
                <a:path w="107264" h="133292">
                  <a:moveTo>
                    <a:pt x="0" y="0"/>
                  </a:moveTo>
                  <a:lnTo>
                    <a:pt x="0" y="4740"/>
                  </a:lnTo>
                  <a:lnTo>
                    <a:pt x="993" y="6137"/>
                  </a:lnTo>
                  <a:lnTo>
                    <a:pt x="2648" y="7068"/>
                  </a:lnTo>
                  <a:lnTo>
                    <a:pt x="4745" y="7689"/>
                  </a:lnTo>
                  <a:lnTo>
                    <a:pt x="6143" y="9095"/>
                  </a:lnTo>
                  <a:lnTo>
                    <a:pt x="7075" y="11024"/>
                  </a:lnTo>
                  <a:lnTo>
                    <a:pt x="7696" y="13303"/>
                  </a:lnTo>
                  <a:lnTo>
                    <a:pt x="9103" y="16806"/>
                  </a:lnTo>
                  <a:lnTo>
                    <a:pt x="11035" y="21126"/>
                  </a:lnTo>
                  <a:lnTo>
                    <a:pt x="15829" y="31218"/>
                  </a:lnTo>
                  <a:lnTo>
                    <a:pt x="21271" y="42318"/>
                  </a:lnTo>
                  <a:lnTo>
                    <a:pt x="25105" y="48056"/>
                  </a:lnTo>
                  <a:lnTo>
                    <a:pt x="29648" y="53865"/>
                  </a:lnTo>
                  <a:lnTo>
                    <a:pt x="34663" y="59723"/>
                  </a:lnTo>
                  <a:lnTo>
                    <a:pt x="39993" y="66605"/>
                  </a:lnTo>
                  <a:lnTo>
                    <a:pt x="45532" y="74169"/>
                  </a:lnTo>
                  <a:lnTo>
                    <a:pt x="51211" y="82188"/>
                  </a:lnTo>
                  <a:lnTo>
                    <a:pt x="55991" y="88527"/>
                  </a:lnTo>
                  <a:lnTo>
                    <a:pt x="60170" y="93744"/>
                  </a:lnTo>
                  <a:lnTo>
                    <a:pt x="63950" y="98215"/>
                  </a:lnTo>
                  <a:lnTo>
                    <a:pt x="68456" y="103180"/>
                  </a:lnTo>
                  <a:lnTo>
                    <a:pt x="78759" y="113989"/>
                  </a:lnTo>
                  <a:lnTo>
                    <a:pt x="90982" y="126489"/>
                  </a:lnTo>
                  <a:lnTo>
                    <a:pt x="94423" y="128975"/>
                  </a:lnTo>
                  <a:lnTo>
                    <a:pt x="97709" y="130631"/>
                  </a:lnTo>
                  <a:lnTo>
                    <a:pt x="105375" y="133291"/>
                  </a:lnTo>
                  <a:lnTo>
                    <a:pt x="106005" y="131525"/>
                  </a:lnTo>
                  <a:lnTo>
                    <a:pt x="106424" y="128363"/>
                  </a:lnTo>
                  <a:lnTo>
                    <a:pt x="107263" y="11608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328"/>
            <p:cNvSpPr/>
            <p:nvPr/>
          </p:nvSpPr>
          <p:spPr bwMode="auto">
            <a:xfrm>
              <a:off x="4393758" y="5956102"/>
              <a:ext cx="53103" cy="104840"/>
            </a:xfrm>
            <a:custGeom>
              <a:avLst/>
              <a:gdLst/>
              <a:ahLst/>
              <a:cxnLst/>
              <a:rect l="0" t="0" r="0" b="0"/>
              <a:pathLst>
                <a:path w="53103" h="104840">
                  <a:moveTo>
                    <a:pt x="53102" y="0"/>
                  </a:moveTo>
                  <a:lnTo>
                    <a:pt x="48357" y="0"/>
                  </a:lnTo>
                  <a:lnTo>
                    <a:pt x="46959" y="1984"/>
                  </a:lnTo>
                  <a:lnTo>
                    <a:pt x="46027" y="5291"/>
                  </a:lnTo>
                  <a:lnTo>
                    <a:pt x="45406" y="9481"/>
                  </a:lnTo>
                  <a:lnTo>
                    <a:pt x="43005" y="14258"/>
                  </a:lnTo>
                  <a:lnTo>
                    <a:pt x="39419" y="19427"/>
                  </a:lnTo>
                  <a:lnTo>
                    <a:pt x="35041" y="24857"/>
                  </a:lnTo>
                  <a:lnTo>
                    <a:pt x="31130" y="31454"/>
                  </a:lnTo>
                  <a:lnTo>
                    <a:pt x="27529" y="38829"/>
                  </a:lnTo>
                  <a:lnTo>
                    <a:pt x="24135" y="46722"/>
                  </a:lnTo>
                  <a:lnTo>
                    <a:pt x="17716" y="60783"/>
                  </a:lnTo>
                  <a:lnTo>
                    <a:pt x="5503" y="85979"/>
                  </a:lnTo>
                  <a:lnTo>
                    <a:pt x="3491" y="91054"/>
                  </a:lnTo>
                  <a:lnTo>
                    <a:pt x="2152" y="95429"/>
                  </a:lnTo>
                  <a:lnTo>
                    <a:pt x="0" y="104839"/>
                  </a:lnTo>
                  <a:lnTo>
                    <a:pt x="817" y="104619"/>
                  </a:lnTo>
                  <a:lnTo>
                    <a:pt x="2355" y="103480"/>
                  </a:lnTo>
                  <a:lnTo>
                    <a:pt x="8409" y="9822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329"/>
            <p:cNvSpPr/>
            <p:nvPr/>
          </p:nvSpPr>
          <p:spPr bwMode="auto">
            <a:xfrm>
              <a:off x="4500491" y="5741789"/>
              <a:ext cx="151957" cy="142827"/>
            </a:xfrm>
            <a:custGeom>
              <a:avLst/>
              <a:gdLst/>
              <a:ahLst/>
              <a:cxnLst/>
              <a:rect l="0" t="0" r="0" b="0"/>
              <a:pathLst>
                <a:path w="151957" h="142827">
                  <a:moveTo>
                    <a:pt x="0" y="0"/>
                  </a:moveTo>
                  <a:lnTo>
                    <a:pt x="12441" y="0"/>
                  </a:lnTo>
                  <a:lnTo>
                    <a:pt x="16240" y="992"/>
                  </a:lnTo>
                  <a:lnTo>
                    <a:pt x="20758" y="2646"/>
                  </a:lnTo>
                  <a:lnTo>
                    <a:pt x="25757" y="4740"/>
                  </a:lnTo>
                  <a:lnTo>
                    <a:pt x="30083" y="6137"/>
                  </a:lnTo>
                  <a:lnTo>
                    <a:pt x="33960" y="7068"/>
                  </a:lnTo>
                  <a:lnTo>
                    <a:pt x="37537" y="7689"/>
                  </a:lnTo>
                  <a:lnTo>
                    <a:pt x="41909" y="9095"/>
                  </a:lnTo>
                  <a:lnTo>
                    <a:pt x="46810" y="11025"/>
                  </a:lnTo>
                  <a:lnTo>
                    <a:pt x="52063" y="13303"/>
                  </a:lnTo>
                  <a:lnTo>
                    <a:pt x="56559" y="15814"/>
                  </a:lnTo>
                  <a:lnTo>
                    <a:pt x="60549" y="18481"/>
                  </a:lnTo>
                  <a:lnTo>
                    <a:pt x="64202" y="21250"/>
                  </a:lnTo>
                  <a:lnTo>
                    <a:pt x="66638" y="25081"/>
                  </a:lnTo>
                  <a:lnTo>
                    <a:pt x="68262" y="29619"/>
                  </a:lnTo>
                  <a:lnTo>
                    <a:pt x="69344" y="34629"/>
                  </a:lnTo>
                  <a:lnTo>
                    <a:pt x="69072" y="39953"/>
                  </a:lnTo>
                  <a:lnTo>
                    <a:pt x="67898" y="45488"/>
                  </a:lnTo>
                  <a:lnTo>
                    <a:pt x="66123" y="51161"/>
                  </a:lnTo>
                  <a:lnTo>
                    <a:pt x="62952" y="55935"/>
                  </a:lnTo>
                  <a:lnTo>
                    <a:pt x="58852" y="60111"/>
                  </a:lnTo>
                  <a:lnTo>
                    <a:pt x="54133" y="63886"/>
                  </a:lnTo>
                  <a:lnTo>
                    <a:pt x="49992" y="69380"/>
                  </a:lnTo>
                  <a:lnTo>
                    <a:pt x="46240" y="76019"/>
                  </a:lnTo>
                  <a:lnTo>
                    <a:pt x="42745" y="83422"/>
                  </a:lnTo>
                  <a:lnTo>
                    <a:pt x="39421" y="89349"/>
                  </a:lnTo>
                  <a:lnTo>
                    <a:pt x="36213" y="94292"/>
                  </a:lnTo>
                  <a:lnTo>
                    <a:pt x="33080" y="98581"/>
                  </a:lnTo>
                  <a:lnTo>
                    <a:pt x="29006" y="103424"/>
                  </a:lnTo>
                  <a:lnTo>
                    <a:pt x="24303" y="108637"/>
                  </a:lnTo>
                  <a:lnTo>
                    <a:pt x="19182" y="114097"/>
                  </a:lnTo>
                  <a:lnTo>
                    <a:pt x="15767" y="118729"/>
                  </a:lnTo>
                  <a:lnTo>
                    <a:pt x="13491" y="122808"/>
                  </a:lnTo>
                  <a:lnTo>
                    <a:pt x="11974" y="126521"/>
                  </a:lnTo>
                  <a:lnTo>
                    <a:pt x="11955" y="129988"/>
                  </a:lnTo>
                  <a:lnTo>
                    <a:pt x="12936" y="133292"/>
                  </a:lnTo>
                  <a:lnTo>
                    <a:pt x="14583" y="136486"/>
                  </a:lnTo>
                  <a:lnTo>
                    <a:pt x="16674" y="138616"/>
                  </a:lnTo>
                  <a:lnTo>
                    <a:pt x="19061" y="140036"/>
                  </a:lnTo>
                  <a:lnTo>
                    <a:pt x="21646" y="140983"/>
                  </a:lnTo>
                  <a:lnTo>
                    <a:pt x="25356" y="141614"/>
                  </a:lnTo>
                  <a:lnTo>
                    <a:pt x="29815" y="142034"/>
                  </a:lnTo>
                  <a:lnTo>
                    <a:pt x="34775" y="142314"/>
                  </a:lnTo>
                  <a:lnTo>
                    <a:pt x="48230" y="142625"/>
                  </a:lnTo>
                  <a:lnTo>
                    <a:pt x="81146" y="142826"/>
                  </a:lnTo>
                  <a:lnTo>
                    <a:pt x="89852" y="141850"/>
                  </a:lnTo>
                  <a:lnTo>
                    <a:pt x="98635" y="140207"/>
                  </a:lnTo>
                  <a:lnTo>
                    <a:pt x="107470" y="138120"/>
                  </a:lnTo>
                  <a:lnTo>
                    <a:pt x="116340" y="135736"/>
                  </a:lnTo>
                  <a:lnTo>
                    <a:pt x="151956" y="12501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330"/>
            <p:cNvSpPr/>
            <p:nvPr/>
          </p:nvSpPr>
          <p:spPr bwMode="auto">
            <a:xfrm>
              <a:off x="4670325" y="5545368"/>
              <a:ext cx="107263" cy="732201"/>
            </a:xfrm>
            <a:custGeom>
              <a:avLst/>
              <a:gdLst/>
              <a:ahLst/>
              <a:cxnLst/>
              <a:rect l="0" t="0" r="0" b="0"/>
              <a:pathLst>
                <a:path w="107263" h="732201">
                  <a:moveTo>
                    <a:pt x="0" y="8898"/>
                  </a:moveTo>
                  <a:lnTo>
                    <a:pt x="0" y="0"/>
                  </a:lnTo>
                  <a:lnTo>
                    <a:pt x="0" y="4718"/>
                  </a:lnTo>
                  <a:lnTo>
                    <a:pt x="993" y="6112"/>
                  </a:lnTo>
                  <a:lnTo>
                    <a:pt x="2648" y="7040"/>
                  </a:lnTo>
                  <a:lnTo>
                    <a:pt x="7696" y="8531"/>
                  </a:lnTo>
                  <a:lnTo>
                    <a:pt x="11035" y="8734"/>
                  </a:lnTo>
                  <a:lnTo>
                    <a:pt x="15830" y="8826"/>
                  </a:lnTo>
                  <a:lnTo>
                    <a:pt x="21270" y="8866"/>
                  </a:lnTo>
                  <a:lnTo>
                    <a:pt x="24112" y="9868"/>
                  </a:lnTo>
                  <a:lnTo>
                    <a:pt x="27000" y="11529"/>
                  </a:lnTo>
                  <a:lnTo>
                    <a:pt x="29918" y="13629"/>
                  </a:lnTo>
                  <a:lnTo>
                    <a:pt x="32856" y="15029"/>
                  </a:lnTo>
                  <a:lnTo>
                    <a:pt x="35808" y="15961"/>
                  </a:lnTo>
                  <a:lnTo>
                    <a:pt x="38770" y="16583"/>
                  </a:lnTo>
                  <a:lnTo>
                    <a:pt x="41737" y="16998"/>
                  </a:lnTo>
                  <a:lnTo>
                    <a:pt x="44709" y="17275"/>
                  </a:lnTo>
                  <a:lnTo>
                    <a:pt x="47683" y="17459"/>
                  </a:lnTo>
                  <a:lnTo>
                    <a:pt x="50659" y="18574"/>
                  </a:lnTo>
                  <a:lnTo>
                    <a:pt x="53636" y="20310"/>
                  </a:lnTo>
                  <a:lnTo>
                    <a:pt x="56614" y="22459"/>
                  </a:lnTo>
                  <a:lnTo>
                    <a:pt x="59592" y="23891"/>
                  </a:lnTo>
                  <a:lnTo>
                    <a:pt x="62571" y="24847"/>
                  </a:lnTo>
                  <a:lnTo>
                    <a:pt x="65550" y="25483"/>
                  </a:lnTo>
                  <a:lnTo>
                    <a:pt x="68530" y="26900"/>
                  </a:lnTo>
                  <a:lnTo>
                    <a:pt x="71509" y="28837"/>
                  </a:lnTo>
                  <a:lnTo>
                    <a:pt x="74488" y="31120"/>
                  </a:lnTo>
                  <a:lnTo>
                    <a:pt x="77468" y="33635"/>
                  </a:lnTo>
                  <a:lnTo>
                    <a:pt x="80447" y="36304"/>
                  </a:lnTo>
                  <a:lnTo>
                    <a:pt x="83426" y="39074"/>
                  </a:lnTo>
                  <a:lnTo>
                    <a:pt x="85413" y="41914"/>
                  </a:lnTo>
                  <a:lnTo>
                    <a:pt x="87620" y="47715"/>
                  </a:lnTo>
                  <a:lnTo>
                    <a:pt x="89202" y="50651"/>
                  </a:lnTo>
                  <a:lnTo>
                    <a:pt x="91249" y="53601"/>
                  </a:lnTo>
                  <a:lnTo>
                    <a:pt x="96926" y="60723"/>
                  </a:lnTo>
                  <a:lnTo>
                    <a:pt x="98386" y="63292"/>
                  </a:lnTo>
                  <a:lnTo>
                    <a:pt x="105897" y="77699"/>
                  </a:lnTo>
                  <a:lnTo>
                    <a:pt x="107143" y="100222"/>
                  </a:lnTo>
                  <a:lnTo>
                    <a:pt x="107262" y="227716"/>
                  </a:lnTo>
                  <a:lnTo>
                    <a:pt x="106269" y="240106"/>
                  </a:lnTo>
                  <a:lnTo>
                    <a:pt x="104614" y="253325"/>
                  </a:lnTo>
                  <a:lnTo>
                    <a:pt x="102517" y="267100"/>
                  </a:lnTo>
                  <a:lnTo>
                    <a:pt x="101120" y="280251"/>
                  </a:lnTo>
                  <a:lnTo>
                    <a:pt x="100188" y="292988"/>
                  </a:lnTo>
                  <a:lnTo>
                    <a:pt x="99566" y="305447"/>
                  </a:lnTo>
                  <a:lnTo>
                    <a:pt x="98876" y="329875"/>
                  </a:lnTo>
                  <a:lnTo>
                    <a:pt x="98692" y="341945"/>
                  </a:lnTo>
                  <a:lnTo>
                    <a:pt x="97577" y="354952"/>
                  </a:lnTo>
                  <a:lnTo>
                    <a:pt x="95839" y="368586"/>
                  </a:lnTo>
                  <a:lnTo>
                    <a:pt x="93688" y="382635"/>
                  </a:lnTo>
                  <a:lnTo>
                    <a:pt x="92253" y="395970"/>
                  </a:lnTo>
                  <a:lnTo>
                    <a:pt x="91298" y="408829"/>
                  </a:lnTo>
                  <a:lnTo>
                    <a:pt x="90661" y="421370"/>
                  </a:lnTo>
                  <a:lnTo>
                    <a:pt x="89952" y="445888"/>
                  </a:lnTo>
                  <a:lnTo>
                    <a:pt x="89419" y="525023"/>
                  </a:lnTo>
                  <a:lnTo>
                    <a:pt x="89388" y="580239"/>
                  </a:lnTo>
                  <a:lnTo>
                    <a:pt x="92035" y="595541"/>
                  </a:lnTo>
                  <a:lnTo>
                    <a:pt x="94131" y="602400"/>
                  </a:lnTo>
                  <a:lnTo>
                    <a:pt x="96461" y="617958"/>
                  </a:lnTo>
                  <a:lnTo>
                    <a:pt x="97772" y="640806"/>
                  </a:lnTo>
                  <a:lnTo>
                    <a:pt x="97956" y="647459"/>
                  </a:lnTo>
                  <a:lnTo>
                    <a:pt x="99072" y="652886"/>
                  </a:lnTo>
                  <a:lnTo>
                    <a:pt x="100809" y="657497"/>
                  </a:lnTo>
                  <a:lnTo>
                    <a:pt x="102960" y="661563"/>
                  </a:lnTo>
                  <a:lnTo>
                    <a:pt x="105351" y="668726"/>
                  </a:lnTo>
                  <a:lnTo>
                    <a:pt x="106885" y="681410"/>
                  </a:lnTo>
                  <a:lnTo>
                    <a:pt x="107260" y="704016"/>
                  </a:lnTo>
                  <a:lnTo>
                    <a:pt x="107262" y="722894"/>
                  </a:lnTo>
                  <a:lnTo>
                    <a:pt x="104615" y="725750"/>
                  </a:lnTo>
                  <a:lnTo>
                    <a:pt x="102518" y="727901"/>
                  </a:lnTo>
                  <a:lnTo>
                    <a:pt x="100127" y="729335"/>
                  </a:lnTo>
                  <a:lnTo>
                    <a:pt x="97539" y="730290"/>
                  </a:lnTo>
                  <a:lnTo>
                    <a:pt x="94821" y="730928"/>
                  </a:lnTo>
                  <a:lnTo>
                    <a:pt x="91024" y="731352"/>
                  </a:lnTo>
                  <a:lnTo>
                    <a:pt x="86504" y="731636"/>
                  </a:lnTo>
                  <a:lnTo>
                    <a:pt x="77180" y="731950"/>
                  </a:lnTo>
                  <a:lnTo>
                    <a:pt x="63102" y="732152"/>
                  </a:lnTo>
                  <a:lnTo>
                    <a:pt x="46489" y="732200"/>
                  </a:lnTo>
                  <a:lnTo>
                    <a:pt x="45891" y="731208"/>
                  </a:lnTo>
                  <a:lnTo>
                    <a:pt x="44693" y="72327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331"/>
            <p:cNvSpPr/>
            <p:nvPr/>
          </p:nvSpPr>
          <p:spPr bwMode="auto">
            <a:xfrm>
              <a:off x="4733298" y="6331149"/>
              <a:ext cx="105049" cy="167747"/>
            </a:xfrm>
            <a:custGeom>
              <a:avLst/>
              <a:gdLst/>
              <a:ahLst/>
              <a:cxnLst/>
              <a:rect l="0" t="0" r="0" b="0"/>
              <a:pathLst>
                <a:path w="105049" h="167747">
                  <a:moveTo>
                    <a:pt x="26412" y="44648"/>
                  </a:moveTo>
                  <a:lnTo>
                    <a:pt x="18715" y="52337"/>
                  </a:lnTo>
                  <a:lnTo>
                    <a:pt x="17309" y="54735"/>
                  </a:lnTo>
                  <a:lnTo>
                    <a:pt x="13096" y="62691"/>
                  </a:lnTo>
                  <a:lnTo>
                    <a:pt x="11576" y="66598"/>
                  </a:lnTo>
                  <a:lnTo>
                    <a:pt x="10562" y="70196"/>
                  </a:lnTo>
                  <a:lnTo>
                    <a:pt x="9886" y="73586"/>
                  </a:lnTo>
                  <a:lnTo>
                    <a:pt x="8442" y="77831"/>
                  </a:lnTo>
                  <a:lnTo>
                    <a:pt x="6487" y="82645"/>
                  </a:lnTo>
                  <a:lnTo>
                    <a:pt x="4190" y="87839"/>
                  </a:lnTo>
                  <a:lnTo>
                    <a:pt x="2658" y="93286"/>
                  </a:lnTo>
                  <a:lnTo>
                    <a:pt x="1638" y="98901"/>
                  </a:lnTo>
                  <a:lnTo>
                    <a:pt x="957" y="104629"/>
                  </a:lnTo>
                  <a:lnTo>
                    <a:pt x="503" y="110432"/>
                  </a:lnTo>
                  <a:lnTo>
                    <a:pt x="201" y="116285"/>
                  </a:lnTo>
                  <a:lnTo>
                    <a:pt x="0" y="122171"/>
                  </a:lnTo>
                  <a:lnTo>
                    <a:pt x="858" y="128080"/>
                  </a:lnTo>
                  <a:lnTo>
                    <a:pt x="2424" y="134004"/>
                  </a:lnTo>
                  <a:lnTo>
                    <a:pt x="4461" y="139937"/>
                  </a:lnTo>
                  <a:lnTo>
                    <a:pt x="6812" y="144885"/>
                  </a:lnTo>
                  <a:lnTo>
                    <a:pt x="9373" y="149176"/>
                  </a:lnTo>
                  <a:lnTo>
                    <a:pt x="12073" y="153028"/>
                  </a:lnTo>
                  <a:lnTo>
                    <a:pt x="14866" y="156589"/>
                  </a:lnTo>
                  <a:lnTo>
                    <a:pt x="17722" y="159955"/>
                  </a:lnTo>
                  <a:lnTo>
                    <a:pt x="20618" y="163191"/>
                  </a:lnTo>
                  <a:lnTo>
                    <a:pt x="24536" y="165348"/>
                  </a:lnTo>
                  <a:lnTo>
                    <a:pt x="29134" y="166787"/>
                  </a:lnTo>
                  <a:lnTo>
                    <a:pt x="34186" y="167746"/>
                  </a:lnTo>
                  <a:lnTo>
                    <a:pt x="39540" y="167393"/>
                  </a:lnTo>
                  <a:lnTo>
                    <a:pt x="45095" y="166165"/>
                  </a:lnTo>
                  <a:lnTo>
                    <a:pt x="50786" y="164355"/>
                  </a:lnTo>
                  <a:lnTo>
                    <a:pt x="56565" y="162155"/>
                  </a:lnTo>
                  <a:lnTo>
                    <a:pt x="62405" y="159697"/>
                  </a:lnTo>
                  <a:lnTo>
                    <a:pt x="68285" y="157066"/>
                  </a:lnTo>
                  <a:lnTo>
                    <a:pt x="73197" y="153328"/>
                  </a:lnTo>
                  <a:lnTo>
                    <a:pt x="77466" y="148851"/>
                  </a:lnTo>
                  <a:lnTo>
                    <a:pt x="81305" y="143882"/>
                  </a:lnTo>
                  <a:lnTo>
                    <a:pt x="84857" y="139577"/>
                  </a:lnTo>
                  <a:lnTo>
                    <a:pt x="88218" y="135716"/>
                  </a:lnTo>
                  <a:lnTo>
                    <a:pt x="91452" y="132149"/>
                  </a:lnTo>
                  <a:lnTo>
                    <a:pt x="94601" y="127787"/>
                  </a:lnTo>
                  <a:lnTo>
                    <a:pt x="97694" y="122894"/>
                  </a:lnTo>
                  <a:lnTo>
                    <a:pt x="100749" y="117648"/>
                  </a:lnTo>
                  <a:lnTo>
                    <a:pt x="102786" y="112166"/>
                  </a:lnTo>
                  <a:lnTo>
                    <a:pt x="104143" y="106527"/>
                  </a:lnTo>
                  <a:lnTo>
                    <a:pt x="105048" y="100784"/>
                  </a:lnTo>
                  <a:lnTo>
                    <a:pt x="104659" y="94970"/>
                  </a:lnTo>
                  <a:lnTo>
                    <a:pt x="103406" y="89110"/>
                  </a:lnTo>
                  <a:lnTo>
                    <a:pt x="101577" y="83219"/>
                  </a:lnTo>
                  <a:lnTo>
                    <a:pt x="99365" y="77308"/>
                  </a:lnTo>
                  <a:lnTo>
                    <a:pt x="96897" y="71382"/>
                  </a:lnTo>
                  <a:lnTo>
                    <a:pt x="94258" y="65447"/>
                  </a:lnTo>
                  <a:lnTo>
                    <a:pt x="90513" y="60498"/>
                  </a:lnTo>
                  <a:lnTo>
                    <a:pt x="86030" y="56208"/>
                  </a:lnTo>
                  <a:lnTo>
                    <a:pt x="81055" y="52354"/>
                  </a:lnTo>
                  <a:lnTo>
                    <a:pt x="75752" y="48793"/>
                  </a:lnTo>
                  <a:lnTo>
                    <a:pt x="70229" y="45427"/>
                  </a:lnTo>
                  <a:lnTo>
                    <a:pt x="64562" y="42191"/>
                  </a:lnTo>
                  <a:lnTo>
                    <a:pt x="59791" y="39042"/>
                  </a:lnTo>
                  <a:lnTo>
                    <a:pt x="55617" y="35949"/>
                  </a:lnTo>
                  <a:lnTo>
                    <a:pt x="51841" y="32895"/>
                  </a:lnTo>
                  <a:lnTo>
                    <a:pt x="48330" y="30860"/>
                  </a:lnTo>
                  <a:lnTo>
                    <a:pt x="44997" y="29503"/>
                  </a:lnTo>
                  <a:lnTo>
                    <a:pt x="41781" y="28598"/>
                  </a:lnTo>
                  <a:lnTo>
                    <a:pt x="38644" y="27003"/>
                  </a:lnTo>
                  <a:lnTo>
                    <a:pt x="35560" y="24947"/>
                  </a:lnTo>
                  <a:lnTo>
                    <a:pt x="32511" y="22584"/>
                  </a:lnTo>
                  <a:lnTo>
                    <a:pt x="29485" y="19025"/>
                  </a:lnTo>
                  <a:lnTo>
                    <a:pt x="26474" y="14668"/>
                  </a:lnTo>
                  <a:lnTo>
                    <a:pt x="1747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32"/>
            <p:cNvSpPr/>
            <p:nvPr/>
          </p:nvSpPr>
          <p:spPr bwMode="auto">
            <a:xfrm>
              <a:off x="4786526" y="5339954"/>
              <a:ext cx="8571" cy="151805"/>
            </a:xfrm>
            <a:custGeom>
              <a:avLst/>
              <a:gdLst/>
              <a:ahLst/>
              <a:cxnLst/>
              <a:rect l="0" t="0" r="0" b="0"/>
              <a:pathLst>
                <a:path w="8571" h="151805">
                  <a:moveTo>
                    <a:pt x="0" y="0"/>
                  </a:moveTo>
                  <a:lnTo>
                    <a:pt x="0" y="20990"/>
                  </a:lnTo>
                  <a:lnTo>
                    <a:pt x="993" y="25900"/>
                  </a:lnTo>
                  <a:lnTo>
                    <a:pt x="2648" y="32149"/>
                  </a:lnTo>
                  <a:lnTo>
                    <a:pt x="4744" y="39292"/>
                  </a:lnTo>
                  <a:lnTo>
                    <a:pt x="6143" y="47030"/>
                  </a:lnTo>
                  <a:lnTo>
                    <a:pt x="7074" y="55166"/>
                  </a:lnTo>
                  <a:lnTo>
                    <a:pt x="7696" y="63567"/>
                  </a:lnTo>
                  <a:lnTo>
                    <a:pt x="8110" y="71151"/>
                  </a:lnTo>
                  <a:lnTo>
                    <a:pt x="8570" y="84870"/>
                  </a:lnTo>
                  <a:lnTo>
                    <a:pt x="7700" y="92298"/>
                  </a:lnTo>
                  <a:lnTo>
                    <a:pt x="6126" y="100228"/>
                  </a:lnTo>
                  <a:lnTo>
                    <a:pt x="4084" y="108490"/>
                  </a:lnTo>
                  <a:lnTo>
                    <a:pt x="2723" y="115983"/>
                  </a:lnTo>
                  <a:lnTo>
                    <a:pt x="1815" y="122963"/>
                  </a:lnTo>
                  <a:lnTo>
                    <a:pt x="1210" y="129600"/>
                  </a:lnTo>
                  <a:lnTo>
                    <a:pt x="806" y="135017"/>
                  </a:lnTo>
                  <a:lnTo>
                    <a:pt x="538" y="139620"/>
                  </a:lnTo>
                  <a:lnTo>
                    <a:pt x="0" y="15180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33"/>
            <p:cNvSpPr/>
            <p:nvPr/>
          </p:nvSpPr>
          <p:spPr bwMode="auto">
            <a:xfrm>
              <a:off x="5144068" y="5875735"/>
              <a:ext cx="107264" cy="17860"/>
            </a:xfrm>
            <a:custGeom>
              <a:avLst/>
              <a:gdLst/>
              <a:ahLst/>
              <a:cxnLst/>
              <a:rect l="0" t="0" r="0" b="0"/>
              <a:pathLst>
                <a:path w="107264" h="17860">
                  <a:moveTo>
                    <a:pt x="0" y="17859"/>
                  </a:moveTo>
                  <a:lnTo>
                    <a:pt x="17187" y="17859"/>
                  </a:lnTo>
                  <a:lnTo>
                    <a:pt x="23376" y="16867"/>
                  </a:lnTo>
                  <a:lnTo>
                    <a:pt x="30482" y="15213"/>
                  </a:lnTo>
                  <a:lnTo>
                    <a:pt x="38198" y="13119"/>
                  </a:lnTo>
                  <a:lnTo>
                    <a:pt x="45329" y="11722"/>
                  </a:lnTo>
                  <a:lnTo>
                    <a:pt x="52069" y="10791"/>
                  </a:lnTo>
                  <a:lnTo>
                    <a:pt x="58549" y="10170"/>
                  </a:lnTo>
                  <a:lnTo>
                    <a:pt x="64855" y="8765"/>
                  </a:lnTo>
                  <a:lnTo>
                    <a:pt x="71046" y="6835"/>
                  </a:lnTo>
                  <a:lnTo>
                    <a:pt x="77159" y="4556"/>
                  </a:lnTo>
                  <a:lnTo>
                    <a:pt x="83221" y="3038"/>
                  </a:lnTo>
                  <a:lnTo>
                    <a:pt x="89249" y="2025"/>
                  </a:lnTo>
                  <a:lnTo>
                    <a:pt x="10726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34"/>
            <p:cNvSpPr/>
            <p:nvPr/>
          </p:nvSpPr>
          <p:spPr bwMode="auto">
            <a:xfrm>
              <a:off x="5081498" y="5893594"/>
              <a:ext cx="259220" cy="125017"/>
            </a:xfrm>
            <a:custGeom>
              <a:avLst/>
              <a:gdLst/>
              <a:ahLst/>
              <a:cxnLst/>
              <a:rect l="0" t="0" r="0" b="0"/>
              <a:pathLst>
                <a:path w="259220" h="125017">
                  <a:moveTo>
                    <a:pt x="0" y="125016"/>
                  </a:moveTo>
                  <a:lnTo>
                    <a:pt x="4745" y="120276"/>
                  </a:lnTo>
                  <a:lnTo>
                    <a:pt x="9123" y="117887"/>
                  </a:lnTo>
                  <a:lnTo>
                    <a:pt x="15021" y="115302"/>
                  </a:lnTo>
                  <a:lnTo>
                    <a:pt x="21932" y="112587"/>
                  </a:lnTo>
                  <a:lnTo>
                    <a:pt x="30512" y="108792"/>
                  </a:lnTo>
                  <a:lnTo>
                    <a:pt x="50640" y="99284"/>
                  </a:lnTo>
                  <a:lnTo>
                    <a:pt x="62562" y="93971"/>
                  </a:lnTo>
                  <a:lnTo>
                    <a:pt x="89051" y="82775"/>
                  </a:lnTo>
                  <a:lnTo>
                    <a:pt x="131883" y="65316"/>
                  </a:lnTo>
                  <a:lnTo>
                    <a:pt x="147513" y="58427"/>
                  </a:lnTo>
                  <a:lnTo>
                    <a:pt x="180770" y="42835"/>
                  </a:lnTo>
                  <a:lnTo>
                    <a:pt x="196988" y="34510"/>
                  </a:lnTo>
                  <a:lnTo>
                    <a:pt x="212766" y="25983"/>
                  </a:lnTo>
                  <a:lnTo>
                    <a:pt x="25921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4" name="SMARTInkAnnotation335"/>
            <p:cNvSpPr/>
            <p:nvPr/>
          </p:nvSpPr>
          <p:spPr bwMode="auto">
            <a:xfrm>
              <a:off x="5590997" y="5581055"/>
              <a:ext cx="53633" cy="258962"/>
            </a:xfrm>
            <a:custGeom>
              <a:avLst/>
              <a:gdLst/>
              <a:ahLst/>
              <a:cxnLst/>
              <a:rect l="0" t="0" r="0" b="0"/>
              <a:pathLst>
                <a:path w="53633" h="258962">
                  <a:moveTo>
                    <a:pt x="53632" y="0"/>
                  </a:moveTo>
                  <a:lnTo>
                    <a:pt x="45936" y="0"/>
                  </a:lnTo>
                  <a:lnTo>
                    <a:pt x="45521" y="992"/>
                  </a:lnTo>
                  <a:lnTo>
                    <a:pt x="44939" y="8122"/>
                  </a:lnTo>
                  <a:lnTo>
                    <a:pt x="44766" y="23352"/>
                  </a:lnTo>
                  <a:lnTo>
                    <a:pt x="44703" y="63231"/>
                  </a:lnTo>
                  <a:lnTo>
                    <a:pt x="43706" y="73904"/>
                  </a:lnTo>
                  <a:lnTo>
                    <a:pt x="42049" y="85980"/>
                  </a:lnTo>
                  <a:lnTo>
                    <a:pt x="39951" y="98992"/>
                  </a:lnTo>
                  <a:lnTo>
                    <a:pt x="38552" y="111636"/>
                  </a:lnTo>
                  <a:lnTo>
                    <a:pt x="37620" y="124033"/>
                  </a:lnTo>
                  <a:lnTo>
                    <a:pt x="36998" y="136267"/>
                  </a:lnTo>
                  <a:lnTo>
                    <a:pt x="35591" y="148391"/>
                  </a:lnTo>
                  <a:lnTo>
                    <a:pt x="33659" y="160443"/>
                  </a:lnTo>
                  <a:lnTo>
                    <a:pt x="31378" y="172447"/>
                  </a:lnTo>
                  <a:lnTo>
                    <a:pt x="28864" y="183425"/>
                  </a:lnTo>
                  <a:lnTo>
                    <a:pt x="26195" y="193721"/>
                  </a:lnTo>
                  <a:lnTo>
                    <a:pt x="23423" y="203561"/>
                  </a:lnTo>
                  <a:lnTo>
                    <a:pt x="20581" y="212107"/>
                  </a:lnTo>
                  <a:lnTo>
                    <a:pt x="17693" y="219787"/>
                  </a:lnTo>
                  <a:lnTo>
                    <a:pt x="14775" y="226892"/>
                  </a:lnTo>
                  <a:lnTo>
                    <a:pt x="12830" y="233613"/>
                  </a:lnTo>
                  <a:lnTo>
                    <a:pt x="11534" y="240078"/>
                  </a:lnTo>
                  <a:lnTo>
                    <a:pt x="10669" y="246373"/>
                  </a:lnTo>
                  <a:lnTo>
                    <a:pt x="9099" y="250569"/>
                  </a:lnTo>
                  <a:lnTo>
                    <a:pt x="7060" y="253366"/>
                  </a:lnTo>
                  <a:lnTo>
                    <a:pt x="0" y="258961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5" name="SMARTInkAnnotation336"/>
            <p:cNvSpPr/>
            <p:nvPr/>
          </p:nvSpPr>
          <p:spPr bwMode="auto">
            <a:xfrm>
              <a:off x="5519488" y="5866805"/>
              <a:ext cx="259220" cy="53580"/>
            </a:xfrm>
            <a:custGeom>
              <a:avLst/>
              <a:gdLst/>
              <a:ahLst/>
              <a:cxnLst/>
              <a:rect l="0" t="0" r="0" b="0"/>
              <a:pathLst>
                <a:path w="259220" h="53580">
                  <a:moveTo>
                    <a:pt x="0" y="53579"/>
                  </a:moveTo>
                  <a:lnTo>
                    <a:pt x="17187" y="53579"/>
                  </a:lnTo>
                  <a:lnTo>
                    <a:pt x="22383" y="52587"/>
                  </a:lnTo>
                  <a:lnTo>
                    <a:pt x="27833" y="50933"/>
                  </a:lnTo>
                  <a:lnTo>
                    <a:pt x="33453" y="48839"/>
                  </a:lnTo>
                  <a:lnTo>
                    <a:pt x="41173" y="47442"/>
                  </a:lnTo>
                  <a:lnTo>
                    <a:pt x="50291" y="46511"/>
                  </a:lnTo>
                  <a:lnTo>
                    <a:pt x="60343" y="45890"/>
                  </a:lnTo>
                  <a:lnTo>
                    <a:pt x="82106" y="45200"/>
                  </a:lnTo>
                  <a:lnTo>
                    <a:pt x="93471" y="45017"/>
                  </a:lnTo>
                  <a:lnTo>
                    <a:pt x="105021" y="43902"/>
                  </a:lnTo>
                  <a:lnTo>
                    <a:pt x="116693" y="42166"/>
                  </a:lnTo>
                  <a:lnTo>
                    <a:pt x="128447" y="40017"/>
                  </a:lnTo>
                  <a:lnTo>
                    <a:pt x="140256" y="37592"/>
                  </a:lnTo>
                  <a:lnTo>
                    <a:pt x="163971" y="32252"/>
                  </a:lnTo>
                  <a:lnTo>
                    <a:pt x="174864" y="29439"/>
                  </a:lnTo>
                  <a:lnTo>
                    <a:pt x="185105" y="26572"/>
                  </a:lnTo>
                  <a:lnTo>
                    <a:pt x="204430" y="20740"/>
                  </a:lnTo>
                  <a:lnTo>
                    <a:pt x="222950" y="14840"/>
                  </a:lnTo>
                  <a:lnTo>
                    <a:pt x="231067" y="11878"/>
                  </a:lnTo>
                  <a:lnTo>
                    <a:pt x="238465" y="8911"/>
                  </a:lnTo>
                  <a:lnTo>
                    <a:pt x="259219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6" name="SMARTInkAnnotation337"/>
            <p:cNvSpPr/>
            <p:nvPr/>
          </p:nvSpPr>
          <p:spPr bwMode="auto">
            <a:xfrm>
              <a:off x="5531845" y="6018609"/>
              <a:ext cx="255802" cy="203427"/>
            </a:xfrm>
            <a:custGeom>
              <a:avLst/>
              <a:gdLst/>
              <a:ahLst/>
              <a:cxnLst/>
              <a:rect l="0" t="0" r="0" b="0"/>
              <a:pathLst>
                <a:path w="255802" h="203427">
                  <a:moveTo>
                    <a:pt x="59152" y="0"/>
                  </a:moveTo>
                  <a:lnTo>
                    <a:pt x="106393" y="0"/>
                  </a:lnTo>
                  <a:lnTo>
                    <a:pt x="109516" y="993"/>
                  </a:lnTo>
                  <a:lnTo>
                    <a:pt x="115635" y="4740"/>
                  </a:lnTo>
                  <a:lnTo>
                    <a:pt x="116671" y="8122"/>
                  </a:lnTo>
                  <a:lnTo>
                    <a:pt x="116368" y="12359"/>
                  </a:lnTo>
                  <a:lnTo>
                    <a:pt x="115173" y="17170"/>
                  </a:lnTo>
                  <a:lnTo>
                    <a:pt x="112390" y="22361"/>
                  </a:lnTo>
                  <a:lnTo>
                    <a:pt x="108549" y="27806"/>
                  </a:lnTo>
                  <a:lnTo>
                    <a:pt x="104001" y="33420"/>
                  </a:lnTo>
                  <a:lnTo>
                    <a:pt x="98983" y="39147"/>
                  </a:lnTo>
                  <a:lnTo>
                    <a:pt x="93652" y="44950"/>
                  </a:lnTo>
                  <a:lnTo>
                    <a:pt x="88111" y="50803"/>
                  </a:lnTo>
                  <a:lnTo>
                    <a:pt x="82431" y="57681"/>
                  </a:lnTo>
                  <a:lnTo>
                    <a:pt x="76657" y="65243"/>
                  </a:lnTo>
                  <a:lnTo>
                    <a:pt x="48374" y="103508"/>
                  </a:lnTo>
                  <a:lnTo>
                    <a:pt x="41042" y="112662"/>
                  </a:lnTo>
                  <a:lnTo>
                    <a:pt x="34167" y="120748"/>
                  </a:lnTo>
                  <a:lnTo>
                    <a:pt x="27598" y="128124"/>
                  </a:lnTo>
                  <a:lnTo>
                    <a:pt x="21232" y="136018"/>
                  </a:lnTo>
                  <a:lnTo>
                    <a:pt x="15002" y="144256"/>
                  </a:lnTo>
                  <a:lnTo>
                    <a:pt x="8861" y="152726"/>
                  </a:lnTo>
                  <a:lnTo>
                    <a:pt x="4769" y="160357"/>
                  </a:lnTo>
                  <a:lnTo>
                    <a:pt x="2040" y="167428"/>
                  </a:lnTo>
                  <a:lnTo>
                    <a:pt x="220" y="174127"/>
                  </a:lnTo>
                  <a:lnTo>
                    <a:pt x="0" y="179584"/>
                  </a:lnTo>
                  <a:lnTo>
                    <a:pt x="848" y="184215"/>
                  </a:lnTo>
                  <a:lnTo>
                    <a:pt x="2405" y="188295"/>
                  </a:lnTo>
                  <a:lnTo>
                    <a:pt x="6423" y="192006"/>
                  </a:lnTo>
                  <a:lnTo>
                    <a:pt x="12081" y="195474"/>
                  </a:lnTo>
                  <a:lnTo>
                    <a:pt x="18833" y="198777"/>
                  </a:lnTo>
                  <a:lnTo>
                    <a:pt x="27307" y="200979"/>
                  </a:lnTo>
                  <a:lnTo>
                    <a:pt x="36929" y="202446"/>
                  </a:lnTo>
                  <a:lnTo>
                    <a:pt x="47316" y="203426"/>
                  </a:lnTo>
                  <a:lnTo>
                    <a:pt x="59207" y="203086"/>
                  </a:lnTo>
                  <a:lnTo>
                    <a:pt x="72099" y="201867"/>
                  </a:lnTo>
                  <a:lnTo>
                    <a:pt x="85661" y="200063"/>
                  </a:lnTo>
                  <a:lnTo>
                    <a:pt x="99667" y="196876"/>
                  </a:lnTo>
                  <a:lnTo>
                    <a:pt x="113971" y="192766"/>
                  </a:lnTo>
                  <a:lnTo>
                    <a:pt x="128473" y="188042"/>
                  </a:lnTo>
                  <a:lnTo>
                    <a:pt x="144100" y="181916"/>
                  </a:lnTo>
                  <a:lnTo>
                    <a:pt x="160477" y="174855"/>
                  </a:lnTo>
                  <a:lnTo>
                    <a:pt x="177353" y="167172"/>
                  </a:lnTo>
                  <a:lnTo>
                    <a:pt x="193571" y="157088"/>
                  </a:lnTo>
                  <a:lnTo>
                    <a:pt x="209348" y="145406"/>
                  </a:lnTo>
                  <a:lnTo>
                    <a:pt x="255801" y="10715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7" name="SMARTInkAnnotation338"/>
            <p:cNvSpPr/>
            <p:nvPr/>
          </p:nvSpPr>
          <p:spPr bwMode="auto">
            <a:xfrm>
              <a:off x="6020050" y="5867377"/>
              <a:ext cx="116200" cy="167146"/>
            </a:xfrm>
            <a:custGeom>
              <a:avLst/>
              <a:gdLst/>
              <a:ahLst/>
              <a:cxnLst/>
              <a:rect l="0" t="0" r="0" b="0"/>
              <a:pathLst>
                <a:path w="116200" h="167146">
                  <a:moveTo>
                    <a:pt x="35752" y="97654"/>
                  </a:moveTo>
                  <a:lnTo>
                    <a:pt x="35752" y="92914"/>
                  </a:lnTo>
                  <a:lnTo>
                    <a:pt x="34759" y="91517"/>
                  </a:lnTo>
                  <a:lnTo>
                    <a:pt x="33104" y="90586"/>
                  </a:lnTo>
                  <a:lnTo>
                    <a:pt x="31008" y="89966"/>
                  </a:lnTo>
                  <a:lnTo>
                    <a:pt x="29610" y="88560"/>
                  </a:lnTo>
                  <a:lnTo>
                    <a:pt x="28678" y="86630"/>
                  </a:lnTo>
                  <a:lnTo>
                    <a:pt x="27182" y="81145"/>
                  </a:lnTo>
                  <a:lnTo>
                    <a:pt x="24329" y="77749"/>
                  </a:lnTo>
                  <a:lnTo>
                    <a:pt x="17987" y="70985"/>
                  </a:lnTo>
                  <a:lnTo>
                    <a:pt x="15277" y="70918"/>
                  </a:lnTo>
                  <a:lnTo>
                    <a:pt x="13163" y="70901"/>
                  </a:lnTo>
                  <a:lnTo>
                    <a:pt x="11755" y="71881"/>
                  </a:lnTo>
                  <a:lnTo>
                    <a:pt x="10815" y="73527"/>
                  </a:lnTo>
                  <a:lnTo>
                    <a:pt x="9771" y="78001"/>
                  </a:lnTo>
                  <a:lnTo>
                    <a:pt x="9493" y="80584"/>
                  </a:lnTo>
                  <a:lnTo>
                    <a:pt x="9308" y="83297"/>
                  </a:lnTo>
                  <a:lnTo>
                    <a:pt x="8191" y="87091"/>
                  </a:lnTo>
                  <a:lnTo>
                    <a:pt x="6453" y="91605"/>
                  </a:lnTo>
                  <a:lnTo>
                    <a:pt x="4302" y="96598"/>
                  </a:lnTo>
                  <a:lnTo>
                    <a:pt x="2867" y="102903"/>
                  </a:lnTo>
                  <a:lnTo>
                    <a:pt x="1911" y="110083"/>
                  </a:lnTo>
                  <a:lnTo>
                    <a:pt x="1273" y="117846"/>
                  </a:lnTo>
                  <a:lnTo>
                    <a:pt x="848" y="125006"/>
                  </a:lnTo>
                  <a:lnTo>
                    <a:pt x="377" y="138254"/>
                  </a:lnTo>
                  <a:lnTo>
                    <a:pt x="73" y="155797"/>
                  </a:lnTo>
                  <a:lnTo>
                    <a:pt x="8" y="167145"/>
                  </a:lnTo>
                  <a:lnTo>
                    <a:pt x="0" y="144063"/>
                  </a:lnTo>
                  <a:lnTo>
                    <a:pt x="993" y="137524"/>
                  </a:lnTo>
                  <a:lnTo>
                    <a:pt x="2647" y="130187"/>
                  </a:lnTo>
                  <a:lnTo>
                    <a:pt x="4743" y="122319"/>
                  </a:lnTo>
                  <a:lnTo>
                    <a:pt x="6141" y="114097"/>
                  </a:lnTo>
                  <a:lnTo>
                    <a:pt x="7073" y="105640"/>
                  </a:lnTo>
                  <a:lnTo>
                    <a:pt x="7694" y="97025"/>
                  </a:lnTo>
                  <a:lnTo>
                    <a:pt x="9102" y="88305"/>
                  </a:lnTo>
                  <a:lnTo>
                    <a:pt x="11033" y="79515"/>
                  </a:lnTo>
                  <a:lnTo>
                    <a:pt x="13314" y="70679"/>
                  </a:lnTo>
                  <a:lnTo>
                    <a:pt x="15828" y="62803"/>
                  </a:lnTo>
                  <a:lnTo>
                    <a:pt x="18497" y="55568"/>
                  </a:lnTo>
                  <a:lnTo>
                    <a:pt x="21269" y="48761"/>
                  </a:lnTo>
                  <a:lnTo>
                    <a:pt x="24111" y="42239"/>
                  </a:lnTo>
                  <a:lnTo>
                    <a:pt x="29916" y="29700"/>
                  </a:lnTo>
                  <a:lnTo>
                    <a:pt x="32855" y="24570"/>
                  </a:lnTo>
                  <a:lnTo>
                    <a:pt x="35807" y="20159"/>
                  </a:lnTo>
                  <a:lnTo>
                    <a:pt x="38769" y="16225"/>
                  </a:lnTo>
                  <a:lnTo>
                    <a:pt x="42730" y="12610"/>
                  </a:lnTo>
                  <a:lnTo>
                    <a:pt x="47356" y="9208"/>
                  </a:lnTo>
                  <a:lnTo>
                    <a:pt x="52426" y="5948"/>
                  </a:lnTo>
                  <a:lnTo>
                    <a:pt x="56800" y="3775"/>
                  </a:lnTo>
                  <a:lnTo>
                    <a:pt x="60710" y="2326"/>
                  </a:lnTo>
                  <a:lnTo>
                    <a:pt x="64308" y="1360"/>
                  </a:lnTo>
                  <a:lnTo>
                    <a:pt x="67701" y="716"/>
                  </a:lnTo>
                  <a:lnTo>
                    <a:pt x="70955" y="287"/>
                  </a:lnTo>
                  <a:lnTo>
                    <a:pt x="74119" y="0"/>
                  </a:lnTo>
                  <a:lnTo>
                    <a:pt x="77221" y="802"/>
                  </a:lnTo>
                  <a:lnTo>
                    <a:pt x="80282" y="2328"/>
                  </a:lnTo>
                  <a:lnTo>
                    <a:pt x="83316" y="4338"/>
                  </a:lnTo>
                  <a:lnTo>
                    <a:pt x="87324" y="6670"/>
                  </a:lnTo>
                  <a:lnTo>
                    <a:pt x="91984" y="9217"/>
                  </a:lnTo>
                  <a:lnTo>
                    <a:pt x="97077" y="11907"/>
                  </a:lnTo>
                  <a:lnTo>
                    <a:pt x="101465" y="14693"/>
                  </a:lnTo>
                  <a:lnTo>
                    <a:pt x="105382" y="17542"/>
                  </a:lnTo>
                  <a:lnTo>
                    <a:pt x="116199" y="2621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8" name="SMARTInkAnnotation339"/>
            <p:cNvSpPr/>
            <p:nvPr/>
          </p:nvSpPr>
          <p:spPr bwMode="auto">
            <a:xfrm>
              <a:off x="6163585" y="5893594"/>
              <a:ext cx="86584" cy="110779"/>
            </a:xfrm>
            <a:custGeom>
              <a:avLst/>
              <a:gdLst/>
              <a:ahLst/>
              <a:cxnLst/>
              <a:rect l="0" t="0" r="0" b="0"/>
              <a:pathLst>
                <a:path w="86584" h="110779">
                  <a:moveTo>
                    <a:pt x="35235" y="0"/>
                  </a:moveTo>
                  <a:lnTo>
                    <a:pt x="30490" y="4740"/>
                  </a:lnTo>
                  <a:lnTo>
                    <a:pt x="28099" y="8122"/>
                  </a:lnTo>
                  <a:lnTo>
                    <a:pt x="25512" y="12359"/>
                  </a:lnTo>
                  <a:lnTo>
                    <a:pt x="22794" y="17169"/>
                  </a:lnTo>
                  <a:lnTo>
                    <a:pt x="17125" y="27805"/>
                  </a:lnTo>
                  <a:lnTo>
                    <a:pt x="5393" y="50802"/>
                  </a:lnTo>
                  <a:lnTo>
                    <a:pt x="3423" y="56689"/>
                  </a:lnTo>
                  <a:lnTo>
                    <a:pt x="2108" y="62597"/>
                  </a:lnTo>
                  <a:lnTo>
                    <a:pt x="1233" y="68521"/>
                  </a:lnTo>
                  <a:lnTo>
                    <a:pt x="649" y="74454"/>
                  </a:lnTo>
                  <a:lnTo>
                    <a:pt x="260" y="80394"/>
                  </a:lnTo>
                  <a:lnTo>
                    <a:pt x="0" y="86338"/>
                  </a:lnTo>
                  <a:lnTo>
                    <a:pt x="820" y="91293"/>
                  </a:lnTo>
                  <a:lnTo>
                    <a:pt x="2360" y="95589"/>
                  </a:lnTo>
                  <a:lnTo>
                    <a:pt x="4380" y="99445"/>
                  </a:lnTo>
                  <a:lnTo>
                    <a:pt x="7713" y="103008"/>
                  </a:lnTo>
                  <a:lnTo>
                    <a:pt x="11921" y="106375"/>
                  </a:lnTo>
                  <a:lnTo>
                    <a:pt x="16712" y="109612"/>
                  </a:lnTo>
                  <a:lnTo>
                    <a:pt x="21894" y="110778"/>
                  </a:lnTo>
                  <a:lnTo>
                    <a:pt x="27333" y="110563"/>
                  </a:lnTo>
                  <a:lnTo>
                    <a:pt x="32946" y="109428"/>
                  </a:lnTo>
                  <a:lnTo>
                    <a:pt x="38675" y="107678"/>
                  </a:lnTo>
                  <a:lnTo>
                    <a:pt x="44481" y="105520"/>
                  </a:lnTo>
                  <a:lnTo>
                    <a:pt x="50337" y="103089"/>
                  </a:lnTo>
                  <a:lnTo>
                    <a:pt x="56228" y="99484"/>
                  </a:lnTo>
                  <a:lnTo>
                    <a:pt x="62141" y="95096"/>
                  </a:lnTo>
                  <a:lnTo>
                    <a:pt x="68071" y="90186"/>
                  </a:lnTo>
                  <a:lnTo>
                    <a:pt x="73016" y="84929"/>
                  </a:lnTo>
                  <a:lnTo>
                    <a:pt x="77306" y="79439"/>
                  </a:lnTo>
                  <a:lnTo>
                    <a:pt x="81159" y="73796"/>
                  </a:lnTo>
                  <a:lnTo>
                    <a:pt x="83728" y="69041"/>
                  </a:lnTo>
                  <a:lnTo>
                    <a:pt x="85441" y="64879"/>
                  </a:lnTo>
                  <a:lnTo>
                    <a:pt x="86583" y="61112"/>
                  </a:lnTo>
                  <a:lnTo>
                    <a:pt x="86351" y="56616"/>
                  </a:lnTo>
                  <a:lnTo>
                    <a:pt x="85203" y="51635"/>
                  </a:lnTo>
                  <a:lnTo>
                    <a:pt x="83444" y="46329"/>
                  </a:lnTo>
                  <a:lnTo>
                    <a:pt x="81279" y="41801"/>
                  </a:lnTo>
                  <a:lnTo>
                    <a:pt x="78843" y="37789"/>
                  </a:lnTo>
                  <a:lnTo>
                    <a:pt x="76225" y="34123"/>
                  </a:lnTo>
                  <a:lnTo>
                    <a:pt x="73486" y="30685"/>
                  </a:lnTo>
                  <a:lnTo>
                    <a:pt x="70668" y="27403"/>
                  </a:lnTo>
                  <a:lnTo>
                    <a:pt x="67795" y="24222"/>
                  </a:lnTo>
                  <a:lnTo>
                    <a:pt x="63894" y="22101"/>
                  </a:lnTo>
                  <a:lnTo>
                    <a:pt x="59306" y="20687"/>
                  </a:lnTo>
                  <a:lnTo>
                    <a:pt x="54262" y="19744"/>
                  </a:lnTo>
                  <a:lnTo>
                    <a:pt x="48913" y="19116"/>
                  </a:lnTo>
                  <a:lnTo>
                    <a:pt x="43361" y="18697"/>
                  </a:lnTo>
                  <a:lnTo>
                    <a:pt x="29667" y="18025"/>
                  </a:lnTo>
                  <a:lnTo>
                    <a:pt x="28543" y="16978"/>
                  </a:lnTo>
                  <a:lnTo>
                    <a:pt x="27794" y="15287"/>
                  </a:lnTo>
                  <a:lnTo>
                    <a:pt x="26296" y="893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29" name="SMARTInkAnnotation340"/>
            <p:cNvSpPr/>
            <p:nvPr/>
          </p:nvSpPr>
          <p:spPr bwMode="auto">
            <a:xfrm>
              <a:off x="6413345" y="5670352"/>
              <a:ext cx="35755" cy="366118"/>
            </a:xfrm>
            <a:custGeom>
              <a:avLst/>
              <a:gdLst/>
              <a:ahLst/>
              <a:cxnLst/>
              <a:rect l="0" t="0" r="0" b="0"/>
              <a:pathLst>
                <a:path w="35755" h="366118">
                  <a:moveTo>
                    <a:pt x="35754" y="0"/>
                  </a:moveTo>
                  <a:lnTo>
                    <a:pt x="35754" y="4740"/>
                  </a:lnTo>
                  <a:lnTo>
                    <a:pt x="34761" y="9113"/>
                  </a:lnTo>
                  <a:lnTo>
                    <a:pt x="33106" y="15005"/>
                  </a:lnTo>
                  <a:lnTo>
                    <a:pt x="31010" y="21910"/>
                  </a:lnTo>
                  <a:lnTo>
                    <a:pt x="29612" y="30481"/>
                  </a:lnTo>
                  <a:lnTo>
                    <a:pt x="28680" y="40164"/>
                  </a:lnTo>
                  <a:lnTo>
                    <a:pt x="28058" y="50589"/>
                  </a:lnTo>
                  <a:lnTo>
                    <a:pt x="27368" y="75400"/>
                  </a:lnTo>
                  <a:lnTo>
                    <a:pt x="27184" y="88962"/>
                  </a:lnTo>
                  <a:lnTo>
                    <a:pt x="26069" y="102964"/>
                  </a:lnTo>
                  <a:lnTo>
                    <a:pt x="24331" y="117260"/>
                  </a:lnTo>
                  <a:lnTo>
                    <a:pt x="22180" y="131752"/>
                  </a:lnTo>
                  <a:lnTo>
                    <a:pt x="20745" y="147365"/>
                  </a:lnTo>
                  <a:lnTo>
                    <a:pt x="19790" y="163728"/>
                  </a:lnTo>
                  <a:lnTo>
                    <a:pt x="19153" y="180590"/>
                  </a:lnTo>
                  <a:lnTo>
                    <a:pt x="17734" y="197783"/>
                  </a:lnTo>
                  <a:lnTo>
                    <a:pt x="15796" y="215200"/>
                  </a:lnTo>
                  <a:lnTo>
                    <a:pt x="13510" y="232763"/>
                  </a:lnTo>
                  <a:lnTo>
                    <a:pt x="10993" y="248441"/>
                  </a:lnTo>
                  <a:lnTo>
                    <a:pt x="8322" y="262861"/>
                  </a:lnTo>
                  <a:lnTo>
                    <a:pt x="5548" y="276444"/>
                  </a:lnTo>
                  <a:lnTo>
                    <a:pt x="3699" y="289468"/>
                  </a:lnTo>
                  <a:lnTo>
                    <a:pt x="2466" y="302119"/>
                  </a:lnTo>
                  <a:lnTo>
                    <a:pt x="1644" y="314522"/>
                  </a:lnTo>
                  <a:lnTo>
                    <a:pt x="731" y="336240"/>
                  </a:lnTo>
                  <a:lnTo>
                    <a:pt x="0" y="36611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30" name="SMARTInkAnnotation341"/>
            <p:cNvSpPr/>
            <p:nvPr/>
          </p:nvSpPr>
          <p:spPr bwMode="auto">
            <a:xfrm>
              <a:off x="6377591" y="5893594"/>
              <a:ext cx="116203" cy="17742"/>
            </a:xfrm>
            <a:custGeom>
              <a:avLst/>
              <a:gdLst/>
              <a:ahLst/>
              <a:cxnLst/>
              <a:rect l="0" t="0" r="0" b="0"/>
              <a:pathLst>
                <a:path w="116203" h="17742">
                  <a:moveTo>
                    <a:pt x="0" y="0"/>
                  </a:moveTo>
                  <a:lnTo>
                    <a:pt x="0" y="4740"/>
                  </a:lnTo>
                  <a:lnTo>
                    <a:pt x="1987" y="6137"/>
                  </a:lnTo>
                  <a:lnTo>
                    <a:pt x="5297" y="7068"/>
                  </a:lnTo>
                  <a:lnTo>
                    <a:pt x="9491" y="7689"/>
                  </a:lnTo>
                  <a:lnTo>
                    <a:pt x="13279" y="9095"/>
                  </a:lnTo>
                  <a:lnTo>
                    <a:pt x="16798" y="11024"/>
                  </a:lnTo>
                  <a:lnTo>
                    <a:pt x="20137" y="13302"/>
                  </a:lnTo>
                  <a:lnTo>
                    <a:pt x="25343" y="14821"/>
                  </a:lnTo>
                  <a:lnTo>
                    <a:pt x="31793" y="15834"/>
                  </a:lnTo>
                  <a:lnTo>
                    <a:pt x="39072" y="16510"/>
                  </a:lnTo>
                  <a:lnTo>
                    <a:pt x="45912" y="16960"/>
                  </a:lnTo>
                  <a:lnTo>
                    <a:pt x="52458" y="17259"/>
                  </a:lnTo>
                  <a:lnTo>
                    <a:pt x="66022" y="17593"/>
                  </a:lnTo>
                  <a:lnTo>
                    <a:pt x="81981" y="17741"/>
                  </a:lnTo>
                  <a:lnTo>
                    <a:pt x="89415" y="16788"/>
                  </a:lnTo>
                  <a:lnTo>
                    <a:pt x="96358" y="15161"/>
                  </a:lnTo>
                  <a:lnTo>
                    <a:pt x="116202" y="893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– Read</a:t>
            </a:r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Seek for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Rotational latency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r>
              <a:rPr lang="en-US" sz="2000">
                <a:solidFill>
                  <a:schemeClr val="tx1"/>
                </a:solidFill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10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9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9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0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1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2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3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4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5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93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4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91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109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4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5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6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7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8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77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8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75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111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64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8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9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0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1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2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3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60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1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2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8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113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4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8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9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0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1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2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3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4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5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6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44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5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42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9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77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Complete read of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 smtClean="0"/>
              <a:t>Disk Access – Service Time Components</a:t>
            </a:r>
            <a:endParaRPr lang="en-US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0000FF"/>
                </a:solidFill>
              </a:rPr>
              <a:t>BLUE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Seek for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After 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r>
              <a:rPr lang="en-US" sz="2000">
                <a:solidFill>
                  <a:schemeClr val="tx1"/>
                </a:solidFill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0559" y="4949437"/>
            <a:ext cx="767834" cy="15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67302" y="5011052"/>
            <a:ext cx="773668" cy="15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17810" y="5011052"/>
            <a:ext cx="773668" cy="15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67272" y="5022720"/>
            <a:ext cx="773668" cy="15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Access Time</a:t>
            </a:r>
            <a:endParaRPr lang="en-US" dirty="0"/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 smtClean="0"/>
              <a:t>Average time to access some target sector approximated by :</a:t>
            </a:r>
          </a:p>
          <a:p>
            <a:pPr lvl="1"/>
            <a:r>
              <a:rPr lang="en-US" dirty="0" err="1" smtClean="0"/>
              <a:t>Taccess</a:t>
            </a:r>
            <a:r>
              <a:rPr lang="en-US" dirty="0" smtClean="0"/>
              <a:t>  =  </a:t>
            </a:r>
            <a:r>
              <a:rPr lang="en-US" dirty="0" err="1" smtClean="0"/>
              <a:t>Tavg</a:t>
            </a:r>
            <a:r>
              <a:rPr lang="en-US" dirty="0" smtClean="0"/>
              <a:t> seek +  </a:t>
            </a:r>
            <a:r>
              <a:rPr lang="en-US" dirty="0" err="1" smtClean="0"/>
              <a:t>Tavg</a:t>
            </a:r>
            <a:r>
              <a:rPr lang="en-US" dirty="0" smtClean="0"/>
              <a:t> rotation + </a:t>
            </a:r>
            <a:r>
              <a:rPr lang="en-US" dirty="0" err="1" smtClean="0"/>
              <a:t>Tavg</a:t>
            </a:r>
            <a:r>
              <a:rPr lang="en-US" dirty="0" smtClean="0"/>
              <a:t> transfer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Seek time </a:t>
            </a:r>
            <a:r>
              <a:rPr lang="en-US" dirty="0" smtClean="0"/>
              <a:t>(</a:t>
            </a:r>
            <a:r>
              <a:rPr lang="en-US" dirty="0" err="1" smtClean="0"/>
              <a:t>Tavg</a:t>
            </a:r>
            <a:r>
              <a:rPr lang="en-US" dirty="0" smtClean="0"/>
              <a:t> seek)</a:t>
            </a:r>
          </a:p>
          <a:p>
            <a:pPr lvl="1"/>
            <a:r>
              <a:rPr lang="en-US" dirty="0" smtClean="0"/>
              <a:t>Time to position heads over cylinder containing target sector.</a:t>
            </a:r>
          </a:p>
          <a:p>
            <a:pPr lvl="1"/>
            <a:r>
              <a:rPr lang="en-US" dirty="0" smtClean="0"/>
              <a:t>Typical  </a:t>
            </a:r>
            <a:r>
              <a:rPr lang="en-US" dirty="0" err="1" smtClean="0"/>
              <a:t>Tavg</a:t>
            </a:r>
            <a:r>
              <a:rPr lang="en-US" dirty="0" smtClean="0"/>
              <a:t> seek is 3—9 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Rotational latency </a:t>
            </a:r>
            <a:r>
              <a:rPr lang="en-US" dirty="0" smtClean="0"/>
              <a:t>(</a:t>
            </a:r>
            <a:r>
              <a:rPr lang="en-US" dirty="0" err="1" smtClean="0"/>
              <a:t>Tavg</a:t>
            </a:r>
            <a:r>
              <a:rPr lang="en-US" dirty="0" smtClean="0"/>
              <a:t> rotation)</a:t>
            </a:r>
          </a:p>
          <a:p>
            <a:pPr lvl="1"/>
            <a:r>
              <a:rPr lang="en-US" dirty="0" smtClean="0"/>
              <a:t>Time waiting for first bit of target sector to pass under </a:t>
            </a:r>
            <a:r>
              <a:rPr lang="en-US" dirty="0" err="1" smtClean="0"/>
              <a:t>r/w</a:t>
            </a:r>
            <a:r>
              <a:rPr lang="en-US" dirty="0" smtClean="0"/>
              <a:t> head.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rotation = 1/2 </a:t>
            </a:r>
            <a:r>
              <a:rPr lang="en-US" dirty="0" err="1" smtClean="0"/>
              <a:t>x</a:t>
            </a:r>
            <a:r>
              <a:rPr lang="en-US" dirty="0" smtClean="0"/>
              <a:t> 1/RPMs </a:t>
            </a:r>
            <a:r>
              <a:rPr lang="en-US" dirty="0" err="1" smtClean="0"/>
              <a:t>x</a:t>
            </a:r>
            <a:r>
              <a:rPr lang="en-US" dirty="0" smtClean="0"/>
              <a:t> 60 sec/1 min</a:t>
            </a:r>
          </a:p>
          <a:p>
            <a:pPr lvl="1"/>
            <a:r>
              <a:rPr lang="en-US" dirty="0" smtClean="0"/>
              <a:t>Typical </a:t>
            </a:r>
            <a:r>
              <a:rPr lang="en-US" dirty="0" err="1" smtClean="0"/>
              <a:t>Tavg</a:t>
            </a:r>
            <a:r>
              <a:rPr lang="en-US" dirty="0" smtClean="0"/>
              <a:t> rotation = 7200 </a:t>
            </a:r>
            <a:r>
              <a:rPr lang="en-US" dirty="0" err="1" smtClean="0"/>
              <a:t>RPMs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Transfer time </a:t>
            </a:r>
            <a:r>
              <a:rPr lang="en-US" dirty="0" smtClean="0"/>
              <a:t>(</a:t>
            </a:r>
            <a:r>
              <a:rPr lang="en-US" dirty="0" err="1" smtClean="0"/>
              <a:t>Tavg</a:t>
            </a:r>
            <a:r>
              <a:rPr lang="en-US" dirty="0" smtClean="0"/>
              <a:t> transfer)	</a:t>
            </a:r>
          </a:p>
          <a:p>
            <a:pPr lvl="1"/>
            <a:r>
              <a:rPr lang="en-US" dirty="0" smtClean="0"/>
              <a:t>Time to read the bits in the target sector.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transfer = 1/RPM </a:t>
            </a:r>
            <a:r>
              <a:rPr lang="en-US" dirty="0" err="1" smtClean="0"/>
              <a:t>x</a:t>
            </a:r>
            <a:r>
              <a:rPr lang="en-US" dirty="0" smtClean="0"/>
              <a:t> 1/(avg # sectors/track) </a:t>
            </a:r>
            <a:r>
              <a:rPr lang="en-US" dirty="0" err="1" smtClean="0"/>
              <a:t>x</a:t>
            </a:r>
            <a:r>
              <a:rPr lang="en-US" dirty="0" smtClean="0"/>
              <a:t> 60 secs/1 min.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7912" y="2116336"/>
            <a:ext cx="5318452" cy="2411017"/>
            <a:chOff x="1237912" y="2116336"/>
            <a:chExt cx="5318452" cy="2411017"/>
          </a:xfrm>
        </p:grpSpPr>
        <p:sp>
          <p:nvSpPr>
            <p:cNvPr id="2" name="SMARTInkAnnotation304"/>
            <p:cNvSpPr/>
            <p:nvPr/>
          </p:nvSpPr>
          <p:spPr bwMode="auto">
            <a:xfrm>
              <a:off x="1237912" y="2152054"/>
              <a:ext cx="589947" cy="44647"/>
            </a:xfrm>
            <a:custGeom>
              <a:avLst/>
              <a:gdLst/>
              <a:ahLst/>
              <a:cxnLst/>
              <a:rect l="0" t="0" r="0" b="0"/>
              <a:pathLst>
                <a:path w="589947" h="44647">
                  <a:moveTo>
                    <a:pt x="0" y="0"/>
                  </a:moveTo>
                  <a:lnTo>
                    <a:pt x="21932" y="0"/>
                  </a:lnTo>
                  <a:lnTo>
                    <a:pt x="29519" y="993"/>
                  </a:lnTo>
                  <a:lnTo>
                    <a:pt x="37557" y="2646"/>
                  </a:lnTo>
                  <a:lnTo>
                    <a:pt x="45895" y="4741"/>
                  </a:lnTo>
                  <a:lnTo>
                    <a:pt x="56419" y="6137"/>
                  </a:lnTo>
                  <a:lnTo>
                    <a:pt x="68401" y="7068"/>
                  </a:lnTo>
                  <a:lnTo>
                    <a:pt x="81355" y="7689"/>
                  </a:lnTo>
                  <a:lnTo>
                    <a:pt x="94957" y="9095"/>
                  </a:lnTo>
                  <a:lnTo>
                    <a:pt x="108991" y="11024"/>
                  </a:lnTo>
                  <a:lnTo>
                    <a:pt x="123313" y="13303"/>
                  </a:lnTo>
                  <a:lnTo>
                    <a:pt x="137827" y="14822"/>
                  </a:lnTo>
                  <a:lnTo>
                    <a:pt x="152468" y="15835"/>
                  </a:lnTo>
                  <a:lnTo>
                    <a:pt x="167195" y="16510"/>
                  </a:lnTo>
                  <a:lnTo>
                    <a:pt x="199449" y="17260"/>
                  </a:lnTo>
                  <a:lnTo>
                    <a:pt x="216393" y="17460"/>
                  </a:lnTo>
                  <a:lnTo>
                    <a:pt x="233648" y="18586"/>
                  </a:lnTo>
                  <a:lnTo>
                    <a:pt x="251110" y="20328"/>
                  </a:lnTo>
                  <a:lnTo>
                    <a:pt x="268711" y="22482"/>
                  </a:lnTo>
                  <a:lnTo>
                    <a:pt x="287397" y="23918"/>
                  </a:lnTo>
                  <a:lnTo>
                    <a:pt x="306806" y="24875"/>
                  </a:lnTo>
                  <a:lnTo>
                    <a:pt x="326698" y="25513"/>
                  </a:lnTo>
                  <a:lnTo>
                    <a:pt x="345918" y="26931"/>
                  </a:lnTo>
                  <a:lnTo>
                    <a:pt x="364691" y="28868"/>
                  </a:lnTo>
                  <a:lnTo>
                    <a:pt x="383165" y="31152"/>
                  </a:lnTo>
                  <a:lnTo>
                    <a:pt x="400447" y="32674"/>
                  </a:lnTo>
                  <a:lnTo>
                    <a:pt x="416934" y="33690"/>
                  </a:lnTo>
                  <a:lnTo>
                    <a:pt x="432892" y="34366"/>
                  </a:lnTo>
                  <a:lnTo>
                    <a:pt x="447503" y="35810"/>
                  </a:lnTo>
                  <a:lnTo>
                    <a:pt x="461216" y="37764"/>
                  </a:lnTo>
                  <a:lnTo>
                    <a:pt x="474331" y="40059"/>
                  </a:lnTo>
                  <a:lnTo>
                    <a:pt x="486054" y="41589"/>
                  </a:lnTo>
                  <a:lnTo>
                    <a:pt x="496848" y="42609"/>
                  </a:lnTo>
                  <a:lnTo>
                    <a:pt x="507024" y="43289"/>
                  </a:lnTo>
                  <a:lnTo>
                    <a:pt x="516788" y="43742"/>
                  </a:lnTo>
                  <a:lnTo>
                    <a:pt x="542778" y="44381"/>
                  </a:lnTo>
                  <a:lnTo>
                    <a:pt x="570574" y="44646"/>
                  </a:lnTo>
                  <a:lnTo>
                    <a:pt x="571073" y="43655"/>
                  </a:lnTo>
                  <a:lnTo>
                    <a:pt x="571405" y="42002"/>
                  </a:lnTo>
                  <a:lnTo>
                    <a:pt x="571626" y="39908"/>
                  </a:lnTo>
                  <a:lnTo>
                    <a:pt x="573760" y="36527"/>
                  </a:lnTo>
                  <a:lnTo>
                    <a:pt x="577169" y="32289"/>
                  </a:lnTo>
                  <a:lnTo>
                    <a:pt x="589946" y="1786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305"/>
            <p:cNvSpPr/>
            <p:nvPr/>
          </p:nvSpPr>
          <p:spPr bwMode="auto">
            <a:xfrm>
              <a:off x="2444620" y="2116336"/>
              <a:ext cx="795534" cy="80368"/>
            </a:xfrm>
            <a:custGeom>
              <a:avLst/>
              <a:gdLst/>
              <a:ahLst/>
              <a:cxnLst/>
              <a:rect l="0" t="0" r="0" b="0"/>
              <a:pathLst>
                <a:path w="795534" h="80368">
                  <a:moveTo>
                    <a:pt x="0" y="80367"/>
                  </a:moveTo>
                  <a:lnTo>
                    <a:pt x="4745" y="75627"/>
                  </a:lnTo>
                  <a:lnTo>
                    <a:pt x="8129" y="74230"/>
                  </a:lnTo>
                  <a:lnTo>
                    <a:pt x="22382" y="72265"/>
                  </a:lnTo>
                  <a:lnTo>
                    <a:pt x="40179" y="71682"/>
                  </a:lnTo>
                  <a:lnTo>
                    <a:pt x="90520" y="71470"/>
                  </a:lnTo>
                  <a:lnTo>
                    <a:pt x="104047" y="70467"/>
                  </a:lnTo>
                  <a:lnTo>
                    <a:pt x="118029" y="68806"/>
                  </a:lnTo>
                  <a:lnTo>
                    <a:pt x="132318" y="66707"/>
                  </a:lnTo>
                  <a:lnTo>
                    <a:pt x="148796" y="65307"/>
                  </a:lnTo>
                  <a:lnTo>
                    <a:pt x="166733" y="64374"/>
                  </a:lnTo>
                  <a:lnTo>
                    <a:pt x="185643" y="63752"/>
                  </a:lnTo>
                  <a:lnTo>
                    <a:pt x="206196" y="62345"/>
                  </a:lnTo>
                  <a:lnTo>
                    <a:pt x="250219" y="58136"/>
                  </a:lnTo>
                  <a:lnTo>
                    <a:pt x="273082" y="56616"/>
                  </a:lnTo>
                  <a:lnTo>
                    <a:pt x="296270" y="55604"/>
                  </a:lnTo>
                  <a:lnTo>
                    <a:pt x="319674" y="54928"/>
                  </a:lnTo>
                  <a:lnTo>
                    <a:pt x="344215" y="53486"/>
                  </a:lnTo>
                  <a:lnTo>
                    <a:pt x="395319" y="49238"/>
                  </a:lnTo>
                  <a:lnTo>
                    <a:pt x="420468" y="47708"/>
                  </a:lnTo>
                  <a:lnTo>
                    <a:pt x="469598" y="46008"/>
                  </a:lnTo>
                  <a:lnTo>
                    <a:pt x="492830" y="44563"/>
                  </a:lnTo>
                  <a:lnTo>
                    <a:pt x="515270" y="42607"/>
                  </a:lnTo>
                  <a:lnTo>
                    <a:pt x="537182" y="40311"/>
                  </a:lnTo>
                  <a:lnTo>
                    <a:pt x="558743" y="38780"/>
                  </a:lnTo>
                  <a:lnTo>
                    <a:pt x="580069" y="37759"/>
                  </a:lnTo>
                  <a:lnTo>
                    <a:pt x="621310" y="36626"/>
                  </a:lnTo>
                  <a:lnTo>
                    <a:pt x="659503" y="36122"/>
                  </a:lnTo>
                  <a:lnTo>
                    <a:pt x="676044" y="34995"/>
                  </a:lnTo>
                  <a:lnTo>
                    <a:pt x="691045" y="33252"/>
                  </a:lnTo>
                  <a:lnTo>
                    <a:pt x="705017" y="31098"/>
                  </a:lnTo>
                  <a:lnTo>
                    <a:pt x="728488" y="28704"/>
                  </a:lnTo>
                  <a:lnTo>
                    <a:pt x="747858" y="28632"/>
                  </a:lnTo>
                  <a:lnTo>
                    <a:pt x="755804" y="30002"/>
                  </a:lnTo>
                  <a:lnTo>
                    <a:pt x="763088" y="31908"/>
                  </a:lnTo>
                  <a:lnTo>
                    <a:pt x="773830" y="34025"/>
                  </a:lnTo>
                  <a:lnTo>
                    <a:pt x="786529" y="35710"/>
                  </a:lnTo>
                  <a:lnTo>
                    <a:pt x="786565" y="33069"/>
                  </a:lnTo>
                  <a:lnTo>
                    <a:pt x="786589" y="23289"/>
                  </a:lnTo>
                  <a:lnTo>
                    <a:pt x="787584" y="19495"/>
                  </a:lnTo>
                  <a:lnTo>
                    <a:pt x="789240" y="14981"/>
                  </a:lnTo>
                  <a:lnTo>
                    <a:pt x="79553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306"/>
            <p:cNvSpPr/>
            <p:nvPr/>
          </p:nvSpPr>
          <p:spPr bwMode="auto">
            <a:xfrm>
              <a:off x="3749651" y="2134195"/>
              <a:ext cx="1081569" cy="71439"/>
            </a:xfrm>
            <a:custGeom>
              <a:avLst/>
              <a:gdLst/>
              <a:ahLst/>
              <a:cxnLst/>
              <a:rect l="0" t="0" r="0" b="0"/>
              <a:pathLst>
                <a:path w="1081569" h="71439">
                  <a:moveTo>
                    <a:pt x="0" y="71438"/>
                  </a:moveTo>
                  <a:lnTo>
                    <a:pt x="47028" y="71438"/>
                  </a:lnTo>
                  <a:lnTo>
                    <a:pt x="57175" y="70445"/>
                  </a:lnTo>
                  <a:lnTo>
                    <a:pt x="68905" y="68792"/>
                  </a:lnTo>
                  <a:lnTo>
                    <a:pt x="81691" y="66697"/>
                  </a:lnTo>
                  <a:lnTo>
                    <a:pt x="95181" y="65301"/>
                  </a:lnTo>
                  <a:lnTo>
                    <a:pt x="123413" y="63749"/>
                  </a:lnTo>
                  <a:lnTo>
                    <a:pt x="157809" y="63060"/>
                  </a:lnTo>
                  <a:lnTo>
                    <a:pt x="176715" y="62876"/>
                  </a:lnTo>
                  <a:lnTo>
                    <a:pt x="198258" y="61761"/>
                  </a:lnTo>
                  <a:lnTo>
                    <a:pt x="246030" y="57876"/>
                  </a:lnTo>
                  <a:lnTo>
                    <a:pt x="271283" y="56444"/>
                  </a:lnTo>
                  <a:lnTo>
                    <a:pt x="323178" y="54852"/>
                  </a:lnTo>
                  <a:lnTo>
                    <a:pt x="350524" y="53435"/>
                  </a:lnTo>
                  <a:lnTo>
                    <a:pt x="407393" y="49215"/>
                  </a:lnTo>
                  <a:lnTo>
                    <a:pt x="673429" y="23777"/>
                  </a:lnTo>
                  <a:lnTo>
                    <a:pt x="753285" y="14872"/>
                  </a:lnTo>
                  <a:lnTo>
                    <a:pt x="777299" y="12892"/>
                  </a:lnTo>
                  <a:lnTo>
                    <a:pt x="800262" y="11571"/>
                  </a:lnTo>
                  <a:lnTo>
                    <a:pt x="843321" y="10104"/>
                  </a:lnTo>
                  <a:lnTo>
                    <a:pt x="916870" y="9162"/>
                  </a:lnTo>
                  <a:lnTo>
                    <a:pt x="1039252" y="8930"/>
                  </a:lnTo>
                  <a:lnTo>
                    <a:pt x="1042432" y="9922"/>
                  </a:lnTo>
                  <a:lnTo>
                    <a:pt x="1045545" y="11576"/>
                  </a:lnTo>
                  <a:lnTo>
                    <a:pt x="1048614" y="13670"/>
                  </a:lnTo>
                  <a:lnTo>
                    <a:pt x="1051654" y="15067"/>
                  </a:lnTo>
                  <a:lnTo>
                    <a:pt x="1057678" y="16618"/>
                  </a:lnTo>
                  <a:lnTo>
                    <a:pt x="1059682" y="16040"/>
                  </a:lnTo>
                  <a:lnTo>
                    <a:pt x="1061018" y="14662"/>
                  </a:lnTo>
                  <a:lnTo>
                    <a:pt x="1061910" y="12751"/>
                  </a:lnTo>
                  <a:lnTo>
                    <a:pt x="1063496" y="11478"/>
                  </a:lnTo>
                  <a:lnTo>
                    <a:pt x="1065547" y="10629"/>
                  </a:lnTo>
                  <a:lnTo>
                    <a:pt x="1067908" y="10062"/>
                  </a:lnTo>
                  <a:lnTo>
                    <a:pt x="1070475" y="8693"/>
                  </a:lnTo>
                  <a:lnTo>
                    <a:pt x="1073179" y="6787"/>
                  </a:lnTo>
                  <a:lnTo>
                    <a:pt x="1081568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07"/>
            <p:cNvSpPr/>
            <p:nvPr/>
          </p:nvSpPr>
          <p:spPr bwMode="auto">
            <a:xfrm>
              <a:off x="5376471" y="2196703"/>
              <a:ext cx="17878" cy="8931"/>
            </a:xfrm>
            <a:custGeom>
              <a:avLst/>
              <a:gdLst/>
              <a:ahLst/>
              <a:cxnLst/>
              <a:rect l="0" t="0" r="0" b="0"/>
              <a:pathLst>
                <a:path w="17878" h="8931">
                  <a:moveTo>
                    <a:pt x="0" y="0"/>
                  </a:moveTo>
                  <a:lnTo>
                    <a:pt x="4745" y="4741"/>
                  </a:lnTo>
                  <a:lnTo>
                    <a:pt x="7136" y="6137"/>
                  </a:lnTo>
                  <a:lnTo>
                    <a:pt x="9723" y="7068"/>
                  </a:lnTo>
                  <a:lnTo>
                    <a:pt x="17877" y="893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308"/>
            <p:cNvSpPr/>
            <p:nvPr/>
          </p:nvSpPr>
          <p:spPr bwMode="auto">
            <a:xfrm>
              <a:off x="5430103" y="2205634"/>
              <a:ext cx="1126261" cy="25515"/>
            </a:xfrm>
            <a:custGeom>
              <a:avLst/>
              <a:gdLst/>
              <a:ahLst/>
              <a:cxnLst/>
              <a:rect l="0" t="0" r="0" b="0"/>
              <a:pathLst>
                <a:path w="1126261" h="25515">
                  <a:moveTo>
                    <a:pt x="0" y="8929"/>
                  </a:moveTo>
                  <a:lnTo>
                    <a:pt x="235470" y="8929"/>
                  </a:lnTo>
                  <a:lnTo>
                    <a:pt x="262256" y="7936"/>
                  </a:lnTo>
                  <a:lnTo>
                    <a:pt x="348400" y="2792"/>
                  </a:lnTo>
                  <a:lnTo>
                    <a:pt x="410752" y="1240"/>
                  </a:lnTo>
                  <a:lnTo>
                    <a:pt x="937799" y="0"/>
                  </a:lnTo>
                  <a:lnTo>
                    <a:pt x="958906" y="991"/>
                  </a:lnTo>
                  <a:lnTo>
                    <a:pt x="978937" y="2645"/>
                  </a:lnTo>
                  <a:lnTo>
                    <a:pt x="998249" y="4739"/>
                  </a:lnTo>
                  <a:lnTo>
                    <a:pt x="1015097" y="6136"/>
                  </a:lnTo>
                  <a:lnTo>
                    <a:pt x="1030301" y="7067"/>
                  </a:lnTo>
                  <a:lnTo>
                    <a:pt x="1055803" y="8101"/>
                  </a:lnTo>
                  <a:lnTo>
                    <a:pt x="1073758" y="8561"/>
                  </a:lnTo>
                  <a:lnTo>
                    <a:pt x="1081327" y="9676"/>
                  </a:lnTo>
                  <a:lnTo>
                    <a:pt x="1088360" y="11411"/>
                  </a:lnTo>
                  <a:lnTo>
                    <a:pt x="1095034" y="13560"/>
                  </a:lnTo>
                  <a:lnTo>
                    <a:pt x="1100477" y="14993"/>
                  </a:lnTo>
                  <a:lnTo>
                    <a:pt x="1105099" y="15948"/>
                  </a:lnTo>
                  <a:lnTo>
                    <a:pt x="1109173" y="16585"/>
                  </a:lnTo>
                  <a:lnTo>
                    <a:pt x="1116348" y="17292"/>
                  </a:lnTo>
                  <a:lnTo>
                    <a:pt x="1119651" y="17481"/>
                  </a:lnTo>
                  <a:lnTo>
                    <a:pt x="1121854" y="18599"/>
                  </a:lnTo>
                  <a:lnTo>
                    <a:pt x="1123323" y="20336"/>
                  </a:lnTo>
                  <a:lnTo>
                    <a:pt x="1125681" y="25514"/>
                  </a:lnTo>
                  <a:lnTo>
                    <a:pt x="1125874" y="24946"/>
                  </a:lnTo>
                  <a:lnTo>
                    <a:pt x="1126001" y="23576"/>
                  </a:lnTo>
                  <a:lnTo>
                    <a:pt x="1126260" y="1785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09"/>
            <p:cNvSpPr/>
            <p:nvPr/>
          </p:nvSpPr>
          <p:spPr bwMode="auto">
            <a:xfrm>
              <a:off x="2828978" y="4482704"/>
              <a:ext cx="348606" cy="17860"/>
            </a:xfrm>
            <a:custGeom>
              <a:avLst/>
              <a:gdLst/>
              <a:ahLst/>
              <a:cxnLst/>
              <a:rect l="0" t="0" r="0" b="0"/>
              <a:pathLst>
                <a:path w="348606" h="17860">
                  <a:moveTo>
                    <a:pt x="0" y="17859"/>
                  </a:moveTo>
                  <a:lnTo>
                    <a:pt x="103088" y="17859"/>
                  </a:lnTo>
                  <a:lnTo>
                    <a:pt x="110439" y="16867"/>
                  </a:lnTo>
                  <a:lnTo>
                    <a:pt x="118319" y="15213"/>
                  </a:lnTo>
                  <a:lnTo>
                    <a:pt x="126552" y="13118"/>
                  </a:lnTo>
                  <a:lnTo>
                    <a:pt x="134026" y="11722"/>
                  </a:lnTo>
                  <a:lnTo>
                    <a:pt x="140996" y="10791"/>
                  </a:lnTo>
                  <a:lnTo>
                    <a:pt x="147629" y="10171"/>
                  </a:lnTo>
                  <a:lnTo>
                    <a:pt x="155030" y="9757"/>
                  </a:lnTo>
                  <a:lnTo>
                    <a:pt x="171200" y="9297"/>
                  </a:lnTo>
                  <a:lnTo>
                    <a:pt x="211143" y="8961"/>
                  </a:lnTo>
                  <a:lnTo>
                    <a:pt x="251852" y="8930"/>
                  </a:lnTo>
                  <a:lnTo>
                    <a:pt x="255301" y="9922"/>
                  </a:lnTo>
                  <a:lnTo>
                    <a:pt x="258593" y="11575"/>
                  </a:lnTo>
                  <a:lnTo>
                    <a:pt x="266268" y="16617"/>
                  </a:lnTo>
                  <a:lnTo>
                    <a:pt x="267891" y="17031"/>
                  </a:lnTo>
                  <a:lnTo>
                    <a:pt x="272343" y="17491"/>
                  </a:lnTo>
                  <a:lnTo>
                    <a:pt x="280433" y="17750"/>
                  </a:lnTo>
                  <a:lnTo>
                    <a:pt x="289120" y="17826"/>
                  </a:lnTo>
                  <a:lnTo>
                    <a:pt x="292064" y="16845"/>
                  </a:lnTo>
                  <a:lnTo>
                    <a:pt x="295020" y="15199"/>
                  </a:lnTo>
                  <a:lnTo>
                    <a:pt x="302156" y="10167"/>
                  </a:lnTo>
                  <a:lnTo>
                    <a:pt x="303734" y="9754"/>
                  </a:lnTo>
                  <a:lnTo>
                    <a:pt x="308137" y="9296"/>
                  </a:lnTo>
                  <a:lnTo>
                    <a:pt x="317182" y="8961"/>
                  </a:lnTo>
                  <a:lnTo>
                    <a:pt x="348605" y="8929"/>
                  </a:lnTo>
                  <a:lnTo>
                    <a:pt x="340909" y="8929"/>
                  </a:lnTo>
                  <a:lnTo>
                    <a:pt x="340495" y="7937"/>
                  </a:lnTo>
                  <a:lnTo>
                    <a:pt x="340218" y="6284"/>
                  </a:lnTo>
                  <a:lnTo>
                    <a:pt x="339666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310"/>
            <p:cNvSpPr/>
            <p:nvPr/>
          </p:nvSpPr>
          <p:spPr bwMode="auto">
            <a:xfrm>
              <a:off x="3651327" y="4456023"/>
              <a:ext cx="491622" cy="44540"/>
            </a:xfrm>
            <a:custGeom>
              <a:avLst/>
              <a:gdLst/>
              <a:ahLst/>
              <a:cxnLst/>
              <a:rect l="0" t="0" r="0" b="0"/>
              <a:pathLst>
                <a:path w="491622" h="44540">
                  <a:moveTo>
                    <a:pt x="0" y="26681"/>
                  </a:moveTo>
                  <a:lnTo>
                    <a:pt x="12441" y="26681"/>
                  </a:lnTo>
                  <a:lnTo>
                    <a:pt x="15246" y="25688"/>
                  </a:lnTo>
                  <a:lnTo>
                    <a:pt x="18110" y="24035"/>
                  </a:lnTo>
                  <a:lnTo>
                    <a:pt x="21012" y="21940"/>
                  </a:lnTo>
                  <a:lnTo>
                    <a:pt x="24933" y="20544"/>
                  </a:lnTo>
                  <a:lnTo>
                    <a:pt x="29533" y="19612"/>
                  </a:lnTo>
                  <a:lnTo>
                    <a:pt x="39941" y="18578"/>
                  </a:lnTo>
                  <a:lnTo>
                    <a:pt x="51189" y="18118"/>
                  </a:lnTo>
                  <a:lnTo>
                    <a:pt x="73433" y="17859"/>
                  </a:lnTo>
                  <a:lnTo>
                    <a:pt x="103640" y="17783"/>
                  </a:lnTo>
                  <a:lnTo>
                    <a:pt x="114779" y="16780"/>
                  </a:lnTo>
                  <a:lnTo>
                    <a:pt x="126178" y="15119"/>
                  </a:lnTo>
                  <a:lnTo>
                    <a:pt x="137750" y="13020"/>
                  </a:lnTo>
                  <a:lnTo>
                    <a:pt x="149438" y="11620"/>
                  </a:lnTo>
                  <a:lnTo>
                    <a:pt x="161202" y="10687"/>
                  </a:lnTo>
                  <a:lnTo>
                    <a:pt x="173018" y="10065"/>
                  </a:lnTo>
                  <a:lnTo>
                    <a:pt x="199388" y="9373"/>
                  </a:lnTo>
                  <a:lnTo>
                    <a:pt x="328486" y="8830"/>
                  </a:lnTo>
                  <a:lnTo>
                    <a:pt x="339164" y="7835"/>
                  </a:lnTo>
                  <a:lnTo>
                    <a:pt x="350257" y="6179"/>
                  </a:lnTo>
                  <a:lnTo>
                    <a:pt x="361624" y="4083"/>
                  </a:lnTo>
                  <a:lnTo>
                    <a:pt x="371188" y="2686"/>
                  </a:lnTo>
                  <a:lnTo>
                    <a:pt x="379551" y="1754"/>
                  </a:lnTo>
                  <a:lnTo>
                    <a:pt x="394140" y="719"/>
                  </a:lnTo>
                  <a:lnTo>
                    <a:pt x="407245" y="259"/>
                  </a:lnTo>
                  <a:lnTo>
                    <a:pt x="421045" y="0"/>
                  </a:lnTo>
                  <a:lnTo>
                    <a:pt x="425700" y="956"/>
                  </a:lnTo>
                  <a:lnTo>
                    <a:pt x="430790" y="2585"/>
                  </a:lnTo>
                  <a:lnTo>
                    <a:pt x="436170" y="4664"/>
                  </a:lnTo>
                  <a:lnTo>
                    <a:pt x="440749" y="6049"/>
                  </a:lnTo>
                  <a:lnTo>
                    <a:pt x="444795" y="6973"/>
                  </a:lnTo>
                  <a:lnTo>
                    <a:pt x="455236" y="8273"/>
                  </a:lnTo>
                  <a:lnTo>
                    <a:pt x="467660" y="8713"/>
                  </a:lnTo>
                  <a:lnTo>
                    <a:pt x="491621" y="8821"/>
                  </a:lnTo>
                  <a:lnTo>
                    <a:pt x="445156" y="8821"/>
                  </a:lnTo>
                  <a:lnTo>
                    <a:pt x="440781" y="9813"/>
                  </a:lnTo>
                  <a:lnTo>
                    <a:pt x="435877" y="11466"/>
                  </a:lnTo>
                  <a:lnTo>
                    <a:pt x="430623" y="13561"/>
                  </a:lnTo>
                  <a:lnTo>
                    <a:pt x="424140" y="14958"/>
                  </a:lnTo>
                  <a:lnTo>
                    <a:pt x="416838" y="15889"/>
                  </a:lnTo>
                  <a:lnTo>
                    <a:pt x="408991" y="16509"/>
                  </a:lnTo>
                  <a:lnTo>
                    <a:pt x="400781" y="16923"/>
                  </a:lnTo>
                  <a:lnTo>
                    <a:pt x="383712" y="17383"/>
                  </a:lnTo>
                  <a:lnTo>
                    <a:pt x="357351" y="17642"/>
                  </a:lnTo>
                  <a:lnTo>
                    <a:pt x="348477" y="18671"/>
                  </a:lnTo>
                  <a:lnTo>
                    <a:pt x="339581" y="20348"/>
                  </a:lnTo>
                  <a:lnTo>
                    <a:pt x="330670" y="22458"/>
                  </a:lnTo>
                  <a:lnTo>
                    <a:pt x="320757" y="23866"/>
                  </a:lnTo>
                  <a:lnTo>
                    <a:pt x="310176" y="24804"/>
                  </a:lnTo>
                  <a:lnTo>
                    <a:pt x="299150" y="25429"/>
                  </a:lnTo>
                  <a:lnTo>
                    <a:pt x="287826" y="26839"/>
                  </a:lnTo>
                  <a:lnTo>
                    <a:pt x="276303" y="28770"/>
                  </a:lnTo>
                  <a:lnTo>
                    <a:pt x="264649" y="31050"/>
                  </a:lnTo>
                  <a:lnTo>
                    <a:pt x="253901" y="32570"/>
                  </a:lnTo>
                  <a:lnTo>
                    <a:pt x="243755" y="33584"/>
                  </a:lnTo>
                  <a:lnTo>
                    <a:pt x="234012" y="34259"/>
                  </a:lnTo>
                  <a:lnTo>
                    <a:pt x="224537" y="34709"/>
                  </a:lnTo>
                  <a:lnTo>
                    <a:pt x="206064" y="35210"/>
                  </a:lnTo>
                  <a:lnTo>
                    <a:pt x="151997" y="35575"/>
                  </a:lnTo>
                  <a:lnTo>
                    <a:pt x="144038" y="36579"/>
                  </a:lnTo>
                  <a:lnTo>
                    <a:pt x="136745" y="38240"/>
                  </a:lnTo>
                  <a:lnTo>
                    <a:pt x="129898" y="40340"/>
                  </a:lnTo>
                  <a:lnTo>
                    <a:pt x="123346" y="41740"/>
                  </a:lnTo>
                  <a:lnTo>
                    <a:pt x="116992" y="42673"/>
                  </a:lnTo>
                  <a:lnTo>
                    <a:pt x="104634" y="43710"/>
                  </a:lnTo>
                  <a:lnTo>
                    <a:pt x="92522" y="44171"/>
                  </a:lnTo>
                  <a:lnTo>
                    <a:pt x="79280" y="44431"/>
                  </a:lnTo>
                  <a:lnTo>
                    <a:pt x="54169" y="44539"/>
                  </a:lnTo>
                  <a:lnTo>
                    <a:pt x="53990" y="43547"/>
                  </a:lnTo>
                  <a:lnTo>
                    <a:pt x="53870" y="41894"/>
                  </a:lnTo>
                  <a:lnTo>
                    <a:pt x="53791" y="39799"/>
                  </a:lnTo>
                  <a:lnTo>
                    <a:pt x="54731" y="38403"/>
                  </a:lnTo>
                  <a:lnTo>
                    <a:pt x="56351" y="37472"/>
                  </a:lnTo>
                  <a:lnTo>
                    <a:pt x="62570" y="3561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11"/>
            <p:cNvSpPr/>
            <p:nvPr/>
          </p:nvSpPr>
          <p:spPr bwMode="auto">
            <a:xfrm>
              <a:off x="2820064" y="4473773"/>
              <a:ext cx="428335" cy="53580"/>
            </a:xfrm>
            <a:custGeom>
              <a:avLst/>
              <a:gdLst/>
              <a:ahLst/>
              <a:cxnLst/>
              <a:rect l="0" t="0" r="0" b="0"/>
              <a:pathLst>
                <a:path w="428335" h="53580">
                  <a:moveTo>
                    <a:pt x="17853" y="35719"/>
                  </a:moveTo>
                  <a:lnTo>
                    <a:pt x="22598" y="35719"/>
                  </a:lnTo>
                  <a:lnTo>
                    <a:pt x="23996" y="34727"/>
                  </a:lnTo>
                  <a:lnTo>
                    <a:pt x="24928" y="33074"/>
                  </a:lnTo>
                  <a:lnTo>
                    <a:pt x="26682" y="27157"/>
                  </a:lnTo>
                  <a:lnTo>
                    <a:pt x="36882" y="26811"/>
                  </a:lnTo>
                  <a:lnTo>
                    <a:pt x="60502" y="26793"/>
                  </a:lnTo>
                  <a:lnTo>
                    <a:pt x="67143" y="25799"/>
                  </a:lnTo>
                  <a:lnTo>
                    <a:pt x="74549" y="24145"/>
                  </a:lnTo>
                  <a:lnTo>
                    <a:pt x="82466" y="22049"/>
                  </a:lnTo>
                  <a:lnTo>
                    <a:pt x="91717" y="20653"/>
                  </a:lnTo>
                  <a:lnTo>
                    <a:pt x="101856" y="19722"/>
                  </a:lnTo>
                  <a:lnTo>
                    <a:pt x="112589" y="19102"/>
                  </a:lnTo>
                  <a:lnTo>
                    <a:pt x="135108" y="18412"/>
                  </a:lnTo>
                  <a:lnTo>
                    <a:pt x="146675" y="18228"/>
                  </a:lnTo>
                  <a:lnTo>
                    <a:pt x="159352" y="17113"/>
                  </a:lnTo>
                  <a:lnTo>
                    <a:pt x="172769" y="15378"/>
                  </a:lnTo>
                  <a:lnTo>
                    <a:pt x="186680" y="13228"/>
                  </a:lnTo>
                  <a:lnTo>
                    <a:pt x="199926" y="11795"/>
                  </a:lnTo>
                  <a:lnTo>
                    <a:pt x="212730" y="10840"/>
                  </a:lnTo>
                  <a:lnTo>
                    <a:pt x="225239" y="10204"/>
                  </a:lnTo>
                  <a:lnTo>
                    <a:pt x="238543" y="8787"/>
                  </a:lnTo>
                  <a:lnTo>
                    <a:pt x="252379" y="6850"/>
                  </a:lnTo>
                  <a:lnTo>
                    <a:pt x="266569" y="4567"/>
                  </a:lnTo>
                  <a:lnTo>
                    <a:pt x="280002" y="3045"/>
                  </a:lnTo>
                  <a:lnTo>
                    <a:pt x="292929" y="2030"/>
                  </a:lnTo>
                  <a:lnTo>
                    <a:pt x="316894" y="902"/>
                  </a:lnTo>
                  <a:lnTo>
                    <a:pt x="337477" y="401"/>
                  </a:lnTo>
                  <a:lnTo>
                    <a:pt x="428334" y="1"/>
                  </a:lnTo>
                  <a:lnTo>
                    <a:pt x="424077" y="0"/>
                  </a:lnTo>
                  <a:lnTo>
                    <a:pt x="421754" y="993"/>
                  </a:lnTo>
                  <a:lnTo>
                    <a:pt x="419213" y="2646"/>
                  </a:lnTo>
                  <a:lnTo>
                    <a:pt x="416525" y="4741"/>
                  </a:lnTo>
                  <a:lnTo>
                    <a:pt x="412747" y="6137"/>
                  </a:lnTo>
                  <a:lnTo>
                    <a:pt x="403252" y="7689"/>
                  </a:lnTo>
                  <a:lnTo>
                    <a:pt x="391485" y="8562"/>
                  </a:lnTo>
                  <a:lnTo>
                    <a:pt x="387115" y="9677"/>
                  </a:lnTo>
                  <a:lnTo>
                    <a:pt x="382215" y="11413"/>
                  </a:lnTo>
                  <a:lnTo>
                    <a:pt x="376963" y="13562"/>
                  </a:lnTo>
                  <a:lnTo>
                    <a:pt x="371475" y="14994"/>
                  </a:lnTo>
                  <a:lnTo>
                    <a:pt x="360080" y="16586"/>
                  </a:lnTo>
                  <a:lnTo>
                    <a:pt x="353267" y="17011"/>
                  </a:lnTo>
                  <a:lnTo>
                    <a:pt x="337752" y="17483"/>
                  </a:lnTo>
                  <a:lnTo>
                    <a:pt x="317011" y="17748"/>
                  </a:lnTo>
                  <a:lnTo>
                    <a:pt x="309657" y="18778"/>
                  </a:lnTo>
                  <a:lnTo>
                    <a:pt x="301775" y="20456"/>
                  </a:lnTo>
                  <a:lnTo>
                    <a:pt x="293540" y="22567"/>
                  </a:lnTo>
                  <a:lnTo>
                    <a:pt x="284078" y="23975"/>
                  </a:lnTo>
                  <a:lnTo>
                    <a:pt x="273797" y="24913"/>
                  </a:lnTo>
                  <a:lnTo>
                    <a:pt x="262970" y="25539"/>
                  </a:lnTo>
                  <a:lnTo>
                    <a:pt x="240347" y="26233"/>
                  </a:lnTo>
                  <a:lnTo>
                    <a:pt x="193453" y="26680"/>
                  </a:lnTo>
                  <a:lnTo>
                    <a:pt x="181599" y="27708"/>
                  </a:lnTo>
                  <a:lnTo>
                    <a:pt x="169724" y="29387"/>
                  </a:lnTo>
                  <a:lnTo>
                    <a:pt x="157833" y="31497"/>
                  </a:lnTo>
                  <a:lnTo>
                    <a:pt x="146928" y="32905"/>
                  </a:lnTo>
                  <a:lnTo>
                    <a:pt x="136677" y="33843"/>
                  </a:lnTo>
                  <a:lnTo>
                    <a:pt x="126864" y="34468"/>
                  </a:lnTo>
                  <a:lnTo>
                    <a:pt x="116350" y="35878"/>
                  </a:lnTo>
                  <a:lnTo>
                    <a:pt x="105367" y="37809"/>
                  </a:lnTo>
                  <a:lnTo>
                    <a:pt x="94073" y="40089"/>
                  </a:lnTo>
                  <a:lnTo>
                    <a:pt x="83564" y="41609"/>
                  </a:lnTo>
                  <a:lnTo>
                    <a:pt x="73578" y="42622"/>
                  </a:lnTo>
                  <a:lnTo>
                    <a:pt x="63942" y="43297"/>
                  </a:lnTo>
                  <a:lnTo>
                    <a:pt x="55531" y="44741"/>
                  </a:lnTo>
                  <a:lnTo>
                    <a:pt x="47937" y="46694"/>
                  </a:lnTo>
                  <a:lnTo>
                    <a:pt x="40889" y="48989"/>
                  </a:lnTo>
                  <a:lnTo>
                    <a:pt x="35196" y="50519"/>
                  </a:lnTo>
                  <a:lnTo>
                    <a:pt x="30408" y="51539"/>
                  </a:lnTo>
                  <a:lnTo>
                    <a:pt x="21447" y="52672"/>
                  </a:lnTo>
                  <a:lnTo>
                    <a:pt x="10843" y="53176"/>
                  </a:lnTo>
                  <a:lnTo>
                    <a:pt x="0" y="53577"/>
                  </a:lnTo>
                  <a:lnTo>
                    <a:pt x="16243" y="53579"/>
                  </a:lnTo>
                  <a:lnTo>
                    <a:pt x="17773" y="52586"/>
                  </a:lnTo>
                  <a:lnTo>
                    <a:pt x="19786" y="50933"/>
                  </a:lnTo>
                  <a:lnTo>
                    <a:pt x="26791" y="4464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12"/>
            <p:cNvSpPr/>
            <p:nvPr/>
          </p:nvSpPr>
          <p:spPr bwMode="auto">
            <a:xfrm>
              <a:off x="4500491" y="4464844"/>
              <a:ext cx="1179893" cy="26790"/>
            </a:xfrm>
            <a:custGeom>
              <a:avLst/>
              <a:gdLst/>
              <a:ahLst/>
              <a:cxnLst/>
              <a:rect l="0" t="0" r="0" b="0"/>
              <a:pathLst>
                <a:path w="1179893" h="26790">
                  <a:moveTo>
                    <a:pt x="0" y="0"/>
                  </a:moveTo>
                  <a:lnTo>
                    <a:pt x="427396" y="0"/>
                  </a:lnTo>
                  <a:lnTo>
                    <a:pt x="437879" y="992"/>
                  </a:lnTo>
                  <a:lnTo>
                    <a:pt x="448841" y="2645"/>
                  </a:lnTo>
                  <a:lnTo>
                    <a:pt x="460122" y="4740"/>
                  </a:lnTo>
                  <a:lnTo>
                    <a:pt x="470622" y="6137"/>
                  </a:lnTo>
                  <a:lnTo>
                    <a:pt x="480601" y="7068"/>
                  </a:lnTo>
                  <a:lnTo>
                    <a:pt x="490234" y="7688"/>
                  </a:lnTo>
                  <a:lnTo>
                    <a:pt x="511531" y="8378"/>
                  </a:lnTo>
                  <a:lnTo>
                    <a:pt x="578537" y="8881"/>
                  </a:lnTo>
                  <a:lnTo>
                    <a:pt x="588299" y="8897"/>
                  </a:lnTo>
                  <a:lnTo>
                    <a:pt x="598780" y="9900"/>
                  </a:lnTo>
                  <a:lnTo>
                    <a:pt x="609740" y="11561"/>
                  </a:lnTo>
                  <a:lnTo>
                    <a:pt x="621018" y="13661"/>
                  </a:lnTo>
                  <a:lnTo>
                    <a:pt x="632511" y="15060"/>
                  </a:lnTo>
                  <a:lnTo>
                    <a:pt x="644145" y="15993"/>
                  </a:lnTo>
                  <a:lnTo>
                    <a:pt x="655874" y="16615"/>
                  </a:lnTo>
                  <a:lnTo>
                    <a:pt x="676852" y="17306"/>
                  </a:lnTo>
                  <a:lnTo>
                    <a:pt x="719342" y="17750"/>
                  </a:lnTo>
                  <a:lnTo>
                    <a:pt x="777245" y="17849"/>
                  </a:lnTo>
                  <a:lnTo>
                    <a:pt x="787314" y="18845"/>
                  </a:lnTo>
                  <a:lnTo>
                    <a:pt x="797998" y="20500"/>
                  </a:lnTo>
                  <a:lnTo>
                    <a:pt x="809095" y="22596"/>
                  </a:lnTo>
                  <a:lnTo>
                    <a:pt x="819472" y="23994"/>
                  </a:lnTo>
                  <a:lnTo>
                    <a:pt x="829369" y="24926"/>
                  </a:lnTo>
                  <a:lnTo>
                    <a:pt x="838947" y="25547"/>
                  </a:lnTo>
                  <a:lnTo>
                    <a:pt x="857535" y="26237"/>
                  </a:lnTo>
                  <a:lnTo>
                    <a:pt x="893745" y="26680"/>
                  </a:lnTo>
                  <a:lnTo>
                    <a:pt x="1179892" y="2678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13"/>
            <p:cNvSpPr/>
            <p:nvPr/>
          </p:nvSpPr>
          <p:spPr bwMode="auto">
            <a:xfrm>
              <a:off x="3974477" y="4446984"/>
              <a:ext cx="123258" cy="26790"/>
            </a:xfrm>
            <a:custGeom>
              <a:avLst/>
              <a:gdLst/>
              <a:ahLst/>
              <a:cxnLst/>
              <a:rect l="0" t="0" r="0" b="0"/>
              <a:pathLst>
                <a:path w="123258" h="26790">
                  <a:moveTo>
                    <a:pt x="25454" y="0"/>
                  </a:moveTo>
                  <a:lnTo>
                    <a:pt x="0" y="0"/>
                  </a:lnTo>
                  <a:lnTo>
                    <a:pt x="83878" y="0"/>
                  </a:lnTo>
                  <a:lnTo>
                    <a:pt x="22841" y="0"/>
                  </a:lnTo>
                  <a:lnTo>
                    <a:pt x="19739" y="993"/>
                  </a:lnTo>
                  <a:lnTo>
                    <a:pt x="16678" y="2646"/>
                  </a:lnTo>
                  <a:lnTo>
                    <a:pt x="8110" y="8562"/>
                  </a:lnTo>
                  <a:lnTo>
                    <a:pt x="9919" y="8685"/>
                  </a:lnTo>
                  <a:lnTo>
                    <a:pt x="17225" y="8821"/>
                  </a:lnTo>
                  <a:lnTo>
                    <a:pt x="27761" y="8898"/>
                  </a:lnTo>
                  <a:lnTo>
                    <a:pt x="32951" y="7916"/>
                  </a:lnTo>
                  <a:lnTo>
                    <a:pt x="39391" y="6270"/>
                  </a:lnTo>
                  <a:lnTo>
                    <a:pt x="46664" y="4180"/>
                  </a:lnTo>
                  <a:lnTo>
                    <a:pt x="52505" y="2787"/>
                  </a:lnTo>
                  <a:lnTo>
                    <a:pt x="57392" y="1858"/>
                  </a:lnTo>
                  <a:lnTo>
                    <a:pt x="61644" y="1239"/>
                  </a:lnTo>
                  <a:lnTo>
                    <a:pt x="66465" y="826"/>
                  </a:lnTo>
                  <a:lnTo>
                    <a:pt x="71665" y="551"/>
                  </a:lnTo>
                  <a:lnTo>
                    <a:pt x="85826" y="164"/>
                  </a:lnTo>
                  <a:lnTo>
                    <a:pt x="104007" y="10"/>
                  </a:lnTo>
                  <a:lnTo>
                    <a:pt x="104639" y="999"/>
                  </a:lnTo>
                  <a:lnTo>
                    <a:pt x="105060" y="2651"/>
                  </a:lnTo>
                  <a:lnTo>
                    <a:pt x="105341" y="4744"/>
                  </a:lnTo>
                  <a:lnTo>
                    <a:pt x="104534" y="6139"/>
                  </a:lnTo>
                  <a:lnTo>
                    <a:pt x="103004" y="7069"/>
                  </a:lnTo>
                  <a:lnTo>
                    <a:pt x="100990" y="7689"/>
                  </a:lnTo>
                  <a:lnTo>
                    <a:pt x="98655" y="8103"/>
                  </a:lnTo>
                  <a:lnTo>
                    <a:pt x="96104" y="8379"/>
                  </a:lnTo>
                  <a:lnTo>
                    <a:pt x="89620" y="8821"/>
                  </a:lnTo>
                  <a:lnTo>
                    <a:pt x="86086" y="8882"/>
                  </a:lnTo>
                  <a:lnTo>
                    <a:pt x="79207" y="8929"/>
                  </a:lnTo>
                  <a:lnTo>
                    <a:pt x="123257" y="8930"/>
                  </a:lnTo>
                  <a:lnTo>
                    <a:pt x="118879" y="8930"/>
                  </a:lnTo>
                  <a:lnTo>
                    <a:pt x="115546" y="9922"/>
                  </a:lnTo>
                  <a:lnTo>
                    <a:pt x="111338" y="11576"/>
                  </a:lnTo>
                  <a:lnTo>
                    <a:pt x="106546" y="13670"/>
                  </a:lnTo>
                  <a:lnTo>
                    <a:pt x="102359" y="15067"/>
                  </a:lnTo>
                  <a:lnTo>
                    <a:pt x="98574" y="15998"/>
                  </a:lnTo>
                  <a:lnTo>
                    <a:pt x="95058" y="16618"/>
                  </a:lnTo>
                  <a:lnTo>
                    <a:pt x="90727" y="17032"/>
                  </a:lnTo>
                  <a:lnTo>
                    <a:pt x="85853" y="17308"/>
                  </a:lnTo>
                  <a:lnTo>
                    <a:pt x="80618" y="17492"/>
                  </a:lnTo>
                  <a:lnTo>
                    <a:pt x="76135" y="18607"/>
                  </a:lnTo>
                  <a:lnTo>
                    <a:pt x="72152" y="20342"/>
                  </a:lnTo>
                  <a:lnTo>
                    <a:pt x="61208" y="2678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Time Example</a:t>
            </a:r>
            <a:endParaRPr lang="en-US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Rotational rate = 6,000 RPM</a:t>
            </a:r>
          </a:p>
          <a:p>
            <a:pPr lvl="1"/>
            <a:r>
              <a:rPr lang="en-US" dirty="0" smtClean="0"/>
              <a:t>Average seek time = 3 ms.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# sectors/track = 400.</a:t>
            </a:r>
          </a:p>
          <a:p>
            <a:r>
              <a:rPr lang="en-US" dirty="0" smtClean="0"/>
              <a:t>Time to access a random sector: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rotation =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transfer =</a:t>
            </a:r>
          </a:p>
          <a:p>
            <a:pPr lvl="1"/>
            <a:r>
              <a:rPr lang="en-US" dirty="0" err="1" smtClean="0"/>
              <a:t>Taccess</a:t>
            </a:r>
            <a:r>
              <a:rPr lang="en-US" dirty="0" smtClean="0"/>
              <a:t>  =</a:t>
            </a:r>
          </a:p>
          <a:p>
            <a:r>
              <a:rPr lang="en-US" dirty="0" smtClean="0"/>
              <a:t>Important points:</a:t>
            </a:r>
          </a:p>
          <a:p>
            <a:pPr lvl="1"/>
            <a:r>
              <a:rPr lang="en-US" dirty="0" smtClean="0"/>
              <a:t>Access time dominated by seek time and rotational latency.</a:t>
            </a:r>
          </a:p>
          <a:p>
            <a:pPr lvl="1"/>
            <a:r>
              <a:rPr lang="en-US" dirty="0" smtClean="0"/>
              <a:t>First bit in a sector is the most expensive, the rest are free.</a:t>
            </a:r>
          </a:p>
          <a:p>
            <a:pPr lvl="1"/>
            <a:r>
              <a:rPr lang="en-US" dirty="0" smtClean="0"/>
              <a:t>SRAM access time is about  4 ns/</a:t>
            </a:r>
            <a:r>
              <a:rPr lang="en-US" dirty="0" err="1" smtClean="0"/>
              <a:t>doubleword</a:t>
            </a:r>
            <a:r>
              <a:rPr lang="en-US" dirty="0" smtClean="0"/>
              <a:t>, DRAM about  60 ns</a:t>
            </a:r>
          </a:p>
          <a:p>
            <a:pPr lvl="2"/>
            <a:r>
              <a:rPr lang="en-US" dirty="0" smtClean="0"/>
              <a:t>Disk is about 40,000 times slower than SRAM, </a:t>
            </a:r>
          </a:p>
          <a:p>
            <a:pPr lvl="2"/>
            <a:r>
              <a:rPr lang="en-US" dirty="0" smtClean="0"/>
              <a:t>2,500 times slower then DRAM.</a:t>
            </a:r>
          </a:p>
          <a:p>
            <a:pPr lvl="1"/>
            <a:endParaRPr lang="en-US" dirty="0"/>
          </a:p>
        </p:txBody>
      </p:sp>
      <p:sp>
        <p:nvSpPr>
          <p:cNvPr id="2" name="SMARTInkAnnotation120"/>
          <p:cNvSpPr/>
          <p:nvPr/>
        </p:nvSpPr>
        <p:spPr bwMode="auto">
          <a:xfrm>
            <a:off x="3374231" y="2509242"/>
            <a:ext cx="455869" cy="17860"/>
          </a:xfrm>
          <a:custGeom>
            <a:avLst/>
            <a:gdLst/>
            <a:ahLst/>
            <a:cxnLst/>
            <a:rect l="0" t="0" r="0" b="0"/>
            <a:pathLst>
              <a:path w="455869" h="17860">
                <a:moveTo>
                  <a:pt x="0" y="0"/>
                </a:moveTo>
                <a:lnTo>
                  <a:pt x="0" y="8920"/>
                </a:lnTo>
                <a:lnTo>
                  <a:pt x="202608" y="8930"/>
                </a:lnTo>
                <a:lnTo>
                  <a:pt x="208567" y="9922"/>
                </a:lnTo>
                <a:lnTo>
                  <a:pt x="214527" y="11575"/>
                </a:lnTo>
                <a:lnTo>
                  <a:pt x="220485" y="13670"/>
                </a:lnTo>
                <a:lnTo>
                  <a:pt x="226444" y="15067"/>
                </a:lnTo>
                <a:lnTo>
                  <a:pt x="232404" y="15998"/>
                </a:lnTo>
                <a:lnTo>
                  <a:pt x="238362" y="16618"/>
                </a:lnTo>
                <a:lnTo>
                  <a:pt x="243328" y="17032"/>
                </a:lnTo>
                <a:lnTo>
                  <a:pt x="251495" y="17492"/>
                </a:lnTo>
                <a:lnTo>
                  <a:pt x="261675" y="17750"/>
                </a:lnTo>
                <a:lnTo>
                  <a:pt x="455835" y="17859"/>
                </a:lnTo>
                <a:lnTo>
                  <a:pt x="45586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121"/>
          <p:cNvSpPr/>
          <p:nvPr/>
        </p:nvSpPr>
        <p:spPr bwMode="auto">
          <a:xfrm>
            <a:off x="2971996" y="3277563"/>
            <a:ext cx="35755" cy="227538"/>
          </a:xfrm>
          <a:custGeom>
            <a:avLst/>
            <a:gdLst/>
            <a:ahLst/>
            <a:cxnLst/>
            <a:rect l="0" t="0" r="0" b="0"/>
            <a:pathLst>
              <a:path w="35755" h="227538">
                <a:moveTo>
                  <a:pt x="0" y="8562"/>
                </a:moveTo>
                <a:lnTo>
                  <a:pt x="0" y="874"/>
                </a:lnTo>
                <a:lnTo>
                  <a:pt x="993" y="459"/>
                </a:lnTo>
                <a:lnTo>
                  <a:pt x="2648" y="184"/>
                </a:lnTo>
                <a:lnTo>
                  <a:pt x="4745" y="0"/>
                </a:lnTo>
                <a:lnTo>
                  <a:pt x="6143" y="869"/>
                </a:lnTo>
                <a:lnTo>
                  <a:pt x="7075" y="2441"/>
                </a:lnTo>
                <a:lnTo>
                  <a:pt x="8110" y="6834"/>
                </a:lnTo>
                <a:lnTo>
                  <a:pt x="8570" y="12094"/>
                </a:lnTo>
                <a:lnTo>
                  <a:pt x="8693" y="15877"/>
                </a:lnTo>
                <a:lnTo>
                  <a:pt x="8865" y="31676"/>
                </a:lnTo>
                <a:lnTo>
                  <a:pt x="8936" y="98064"/>
                </a:lnTo>
                <a:lnTo>
                  <a:pt x="9929" y="106925"/>
                </a:lnTo>
                <a:lnTo>
                  <a:pt x="11585" y="115809"/>
                </a:lnTo>
                <a:lnTo>
                  <a:pt x="13683" y="124709"/>
                </a:lnTo>
                <a:lnTo>
                  <a:pt x="15081" y="133618"/>
                </a:lnTo>
                <a:lnTo>
                  <a:pt x="16013" y="142534"/>
                </a:lnTo>
                <a:lnTo>
                  <a:pt x="16634" y="151455"/>
                </a:lnTo>
                <a:lnTo>
                  <a:pt x="17048" y="160379"/>
                </a:lnTo>
                <a:lnTo>
                  <a:pt x="17508" y="178231"/>
                </a:lnTo>
                <a:lnTo>
                  <a:pt x="17867" y="220433"/>
                </a:lnTo>
                <a:lnTo>
                  <a:pt x="18864" y="222239"/>
                </a:lnTo>
                <a:lnTo>
                  <a:pt x="20521" y="224435"/>
                </a:lnTo>
                <a:lnTo>
                  <a:pt x="22619" y="226892"/>
                </a:lnTo>
                <a:lnTo>
                  <a:pt x="24018" y="227537"/>
                </a:lnTo>
                <a:lnTo>
                  <a:pt x="24950" y="226975"/>
                </a:lnTo>
                <a:lnTo>
                  <a:pt x="26447" y="223685"/>
                </a:lnTo>
                <a:lnTo>
                  <a:pt x="27563" y="222422"/>
                </a:lnTo>
                <a:lnTo>
                  <a:pt x="35754" y="21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22"/>
          <p:cNvSpPr/>
          <p:nvPr/>
        </p:nvSpPr>
        <p:spPr bwMode="auto">
          <a:xfrm>
            <a:off x="2855794" y="3527672"/>
            <a:ext cx="312851" cy="62063"/>
          </a:xfrm>
          <a:custGeom>
            <a:avLst/>
            <a:gdLst/>
            <a:ahLst/>
            <a:cxnLst/>
            <a:rect l="0" t="0" r="0" b="0"/>
            <a:pathLst>
              <a:path w="312851" h="62063">
                <a:moveTo>
                  <a:pt x="0" y="62062"/>
                </a:moveTo>
                <a:lnTo>
                  <a:pt x="12441" y="49634"/>
                </a:lnTo>
                <a:lnTo>
                  <a:pt x="16240" y="46831"/>
                </a:lnTo>
                <a:lnTo>
                  <a:pt x="20758" y="43971"/>
                </a:lnTo>
                <a:lnTo>
                  <a:pt x="25757" y="41071"/>
                </a:lnTo>
                <a:lnTo>
                  <a:pt x="36608" y="35205"/>
                </a:lnTo>
                <a:lnTo>
                  <a:pt x="69249" y="18613"/>
                </a:lnTo>
                <a:lnTo>
                  <a:pt x="79934" y="15237"/>
                </a:lnTo>
                <a:lnTo>
                  <a:pt x="91030" y="12986"/>
                </a:lnTo>
                <a:lnTo>
                  <a:pt x="102400" y="11486"/>
                </a:lnTo>
                <a:lnTo>
                  <a:pt x="114946" y="9493"/>
                </a:lnTo>
                <a:lnTo>
                  <a:pt x="142128" y="4633"/>
                </a:lnTo>
                <a:lnTo>
                  <a:pt x="155336" y="2940"/>
                </a:lnTo>
                <a:lnTo>
                  <a:pt x="168113" y="1811"/>
                </a:lnTo>
                <a:lnTo>
                  <a:pt x="180605" y="1059"/>
                </a:lnTo>
                <a:lnTo>
                  <a:pt x="202429" y="224"/>
                </a:lnTo>
                <a:lnTo>
                  <a:pt x="212420" y="0"/>
                </a:lnTo>
                <a:lnTo>
                  <a:pt x="223054" y="844"/>
                </a:lnTo>
                <a:lnTo>
                  <a:pt x="234116" y="2399"/>
                </a:lnTo>
                <a:lnTo>
                  <a:pt x="245463" y="4427"/>
                </a:lnTo>
                <a:lnTo>
                  <a:pt x="255014" y="5779"/>
                </a:lnTo>
                <a:lnTo>
                  <a:pt x="263368" y="6681"/>
                </a:lnTo>
                <a:lnTo>
                  <a:pt x="270923" y="7282"/>
                </a:lnTo>
                <a:lnTo>
                  <a:pt x="277947" y="7683"/>
                </a:lnTo>
                <a:lnTo>
                  <a:pt x="291047" y="8128"/>
                </a:lnTo>
                <a:lnTo>
                  <a:pt x="312850" y="848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23"/>
          <p:cNvSpPr/>
          <p:nvPr/>
        </p:nvSpPr>
        <p:spPr bwMode="auto">
          <a:xfrm>
            <a:off x="2945180" y="3600014"/>
            <a:ext cx="187711" cy="132596"/>
          </a:xfrm>
          <a:custGeom>
            <a:avLst/>
            <a:gdLst/>
            <a:ahLst/>
            <a:cxnLst/>
            <a:rect l="0" t="0" r="0" b="0"/>
            <a:pathLst>
              <a:path w="187711" h="132596">
                <a:moveTo>
                  <a:pt x="0" y="16509"/>
                </a:moveTo>
                <a:lnTo>
                  <a:pt x="4745" y="16509"/>
                </a:lnTo>
                <a:lnTo>
                  <a:pt x="7136" y="15518"/>
                </a:lnTo>
                <a:lnTo>
                  <a:pt x="12441" y="11769"/>
                </a:lnTo>
                <a:lnTo>
                  <a:pt x="16240" y="10373"/>
                </a:lnTo>
                <a:lnTo>
                  <a:pt x="20758" y="9442"/>
                </a:lnTo>
                <a:lnTo>
                  <a:pt x="25756" y="8821"/>
                </a:lnTo>
                <a:lnTo>
                  <a:pt x="31076" y="7415"/>
                </a:lnTo>
                <a:lnTo>
                  <a:pt x="36608" y="5486"/>
                </a:lnTo>
                <a:lnTo>
                  <a:pt x="42282" y="3207"/>
                </a:lnTo>
                <a:lnTo>
                  <a:pt x="48052" y="1688"/>
                </a:lnTo>
                <a:lnTo>
                  <a:pt x="53884" y="676"/>
                </a:lnTo>
                <a:lnTo>
                  <a:pt x="59759" y="0"/>
                </a:lnTo>
                <a:lnTo>
                  <a:pt x="65662" y="543"/>
                </a:lnTo>
                <a:lnTo>
                  <a:pt x="71584" y="1896"/>
                </a:lnTo>
                <a:lnTo>
                  <a:pt x="85869" y="6457"/>
                </a:lnTo>
                <a:lnTo>
                  <a:pt x="90471" y="9727"/>
                </a:lnTo>
                <a:lnTo>
                  <a:pt x="93089" y="11988"/>
                </a:lnTo>
                <a:lnTo>
                  <a:pt x="93841" y="15480"/>
                </a:lnTo>
                <a:lnTo>
                  <a:pt x="93349" y="19791"/>
                </a:lnTo>
                <a:lnTo>
                  <a:pt x="92028" y="24650"/>
                </a:lnTo>
                <a:lnTo>
                  <a:pt x="90154" y="29875"/>
                </a:lnTo>
                <a:lnTo>
                  <a:pt x="87912" y="35341"/>
                </a:lnTo>
                <a:lnTo>
                  <a:pt x="85423" y="40970"/>
                </a:lnTo>
                <a:lnTo>
                  <a:pt x="81778" y="46708"/>
                </a:lnTo>
                <a:lnTo>
                  <a:pt x="77362" y="52517"/>
                </a:lnTo>
                <a:lnTo>
                  <a:pt x="72431" y="58374"/>
                </a:lnTo>
                <a:lnTo>
                  <a:pt x="68151" y="63271"/>
                </a:lnTo>
                <a:lnTo>
                  <a:pt x="60747" y="71357"/>
                </a:lnTo>
                <a:lnTo>
                  <a:pt x="46249" y="86228"/>
                </a:lnTo>
                <a:lnTo>
                  <a:pt x="42751" y="90770"/>
                </a:lnTo>
                <a:lnTo>
                  <a:pt x="40419" y="94790"/>
                </a:lnTo>
                <a:lnTo>
                  <a:pt x="38864" y="98462"/>
                </a:lnTo>
                <a:lnTo>
                  <a:pt x="36834" y="101902"/>
                </a:lnTo>
                <a:lnTo>
                  <a:pt x="34488" y="105188"/>
                </a:lnTo>
                <a:lnTo>
                  <a:pt x="31930" y="108370"/>
                </a:lnTo>
                <a:lnTo>
                  <a:pt x="31219" y="110492"/>
                </a:lnTo>
                <a:lnTo>
                  <a:pt x="31737" y="111907"/>
                </a:lnTo>
                <a:lnTo>
                  <a:pt x="34962" y="114471"/>
                </a:lnTo>
                <a:lnTo>
                  <a:pt x="37213" y="116544"/>
                </a:lnTo>
                <a:lnTo>
                  <a:pt x="39706" y="118918"/>
                </a:lnTo>
                <a:lnTo>
                  <a:pt x="44348" y="120500"/>
                </a:lnTo>
                <a:lnTo>
                  <a:pt x="50422" y="121555"/>
                </a:lnTo>
                <a:lnTo>
                  <a:pt x="57451" y="122258"/>
                </a:lnTo>
                <a:lnTo>
                  <a:pt x="64123" y="122727"/>
                </a:lnTo>
                <a:lnTo>
                  <a:pt x="70558" y="123040"/>
                </a:lnTo>
                <a:lnTo>
                  <a:pt x="83997" y="123388"/>
                </a:lnTo>
                <a:lnTo>
                  <a:pt x="125607" y="123628"/>
                </a:lnTo>
                <a:lnTo>
                  <a:pt x="133397" y="124633"/>
                </a:lnTo>
                <a:lnTo>
                  <a:pt x="140576" y="126295"/>
                </a:lnTo>
                <a:lnTo>
                  <a:pt x="147349" y="128395"/>
                </a:lnTo>
                <a:lnTo>
                  <a:pt x="153850" y="129795"/>
                </a:lnTo>
                <a:lnTo>
                  <a:pt x="160171" y="130729"/>
                </a:lnTo>
                <a:lnTo>
                  <a:pt x="166371" y="131351"/>
                </a:lnTo>
                <a:lnTo>
                  <a:pt x="171497" y="131766"/>
                </a:lnTo>
                <a:lnTo>
                  <a:pt x="175909" y="132042"/>
                </a:lnTo>
                <a:lnTo>
                  <a:pt x="187710" y="1325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24"/>
          <p:cNvSpPr/>
          <p:nvPr/>
        </p:nvSpPr>
        <p:spPr bwMode="auto">
          <a:xfrm>
            <a:off x="3249505" y="3482578"/>
            <a:ext cx="71096" cy="97701"/>
          </a:xfrm>
          <a:custGeom>
            <a:avLst/>
            <a:gdLst/>
            <a:ahLst/>
            <a:cxnLst/>
            <a:rect l="0" t="0" r="0" b="0"/>
            <a:pathLst>
              <a:path w="71096" h="97701">
                <a:moveTo>
                  <a:pt x="71095" y="0"/>
                </a:moveTo>
                <a:lnTo>
                  <a:pt x="66350" y="0"/>
                </a:lnTo>
                <a:lnTo>
                  <a:pt x="64952" y="992"/>
                </a:lnTo>
                <a:lnTo>
                  <a:pt x="64020" y="2646"/>
                </a:lnTo>
                <a:lnTo>
                  <a:pt x="63399" y="4741"/>
                </a:lnTo>
                <a:lnTo>
                  <a:pt x="61992" y="7129"/>
                </a:lnTo>
                <a:lnTo>
                  <a:pt x="60060" y="9713"/>
                </a:lnTo>
                <a:lnTo>
                  <a:pt x="57779" y="12429"/>
                </a:lnTo>
                <a:lnTo>
                  <a:pt x="55266" y="15231"/>
                </a:lnTo>
                <a:lnTo>
                  <a:pt x="49824" y="20991"/>
                </a:lnTo>
                <a:lnTo>
                  <a:pt x="46983" y="24908"/>
                </a:lnTo>
                <a:lnTo>
                  <a:pt x="44095" y="29504"/>
                </a:lnTo>
                <a:lnTo>
                  <a:pt x="41177" y="34552"/>
                </a:lnTo>
                <a:lnTo>
                  <a:pt x="35286" y="45453"/>
                </a:lnTo>
                <a:lnTo>
                  <a:pt x="32325" y="51138"/>
                </a:lnTo>
                <a:lnTo>
                  <a:pt x="29357" y="55920"/>
                </a:lnTo>
                <a:lnTo>
                  <a:pt x="26386" y="60100"/>
                </a:lnTo>
                <a:lnTo>
                  <a:pt x="23412" y="63880"/>
                </a:lnTo>
                <a:lnTo>
                  <a:pt x="20436" y="67391"/>
                </a:lnTo>
                <a:lnTo>
                  <a:pt x="17458" y="70724"/>
                </a:lnTo>
                <a:lnTo>
                  <a:pt x="14481" y="73938"/>
                </a:lnTo>
                <a:lnTo>
                  <a:pt x="12496" y="77074"/>
                </a:lnTo>
                <a:lnTo>
                  <a:pt x="11172" y="80156"/>
                </a:lnTo>
                <a:lnTo>
                  <a:pt x="10289" y="83203"/>
                </a:lnTo>
                <a:lnTo>
                  <a:pt x="8708" y="86226"/>
                </a:lnTo>
                <a:lnTo>
                  <a:pt x="6661" y="89235"/>
                </a:lnTo>
                <a:lnTo>
                  <a:pt x="0" y="97700"/>
                </a:lnTo>
                <a:lnTo>
                  <a:pt x="855" y="96884"/>
                </a:lnTo>
                <a:lnTo>
                  <a:pt x="4454" y="93330"/>
                </a:lnTo>
                <a:lnTo>
                  <a:pt x="5811" y="90994"/>
                </a:lnTo>
                <a:lnTo>
                  <a:pt x="6716" y="88444"/>
                </a:lnTo>
                <a:lnTo>
                  <a:pt x="8525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25"/>
          <p:cNvSpPr/>
          <p:nvPr/>
        </p:nvSpPr>
        <p:spPr bwMode="auto">
          <a:xfrm>
            <a:off x="3240153" y="3491508"/>
            <a:ext cx="89386" cy="116087"/>
          </a:xfrm>
          <a:custGeom>
            <a:avLst/>
            <a:gdLst/>
            <a:ahLst/>
            <a:cxnLst/>
            <a:rect l="0" t="0" r="0" b="0"/>
            <a:pathLst>
              <a:path w="89386" h="116087">
                <a:moveTo>
                  <a:pt x="0" y="0"/>
                </a:moveTo>
                <a:lnTo>
                  <a:pt x="7696" y="0"/>
                </a:lnTo>
                <a:lnTo>
                  <a:pt x="9103" y="992"/>
                </a:lnTo>
                <a:lnTo>
                  <a:pt x="11035" y="2645"/>
                </a:lnTo>
                <a:lnTo>
                  <a:pt x="13315" y="4741"/>
                </a:lnTo>
                <a:lnTo>
                  <a:pt x="18498" y="9713"/>
                </a:lnTo>
                <a:lnTo>
                  <a:pt x="21270" y="12429"/>
                </a:lnTo>
                <a:lnTo>
                  <a:pt x="24112" y="16223"/>
                </a:lnTo>
                <a:lnTo>
                  <a:pt x="27000" y="20737"/>
                </a:lnTo>
                <a:lnTo>
                  <a:pt x="29918" y="25731"/>
                </a:lnTo>
                <a:lnTo>
                  <a:pt x="33849" y="31044"/>
                </a:lnTo>
                <a:lnTo>
                  <a:pt x="38457" y="36571"/>
                </a:lnTo>
                <a:lnTo>
                  <a:pt x="43516" y="42240"/>
                </a:lnTo>
                <a:lnTo>
                  <a:pt x="47880" y="48003"/>
                </a:lnTo>
                <a:lnTo>
                  <a:pt x="51784" y="53830"/>
                </a:lnTo>
                <a:lnTo>
                  <a:pt x="55379" y="59699"/>
                </a:lnTo>
                <a:lnTo>
                  <a:pt x="58769" y="65597"/>
                </a:lnTo>
                <a:lnTo>
                  <a:pt x="65184" y="77440"/>
                </a:lnTo>
                <a:lnTo>
                  <a:pt x="68285" y="82385"/>
                </a:lnTo>
                <a:lnTo>
                  <a:pt x="71346" y="86673"/>
                </a:lnTo>
                <a:lnTo>
                  <a:pt x="74380" y="90524"/>
                </a:lnTo>
                <a:lnTo>
                  <a:pt x="76402" y="95076"/>
                </a:lnTo>
                <a:lnTo>
                  <a:pt x="77751" y="100095"/>
                </a:lnTo>
                <a:lnTo>
                  <a:pt x="78649" y="105425"/>
                </a:lnTo>
                <a:lnTo>
                  <a:pt x="80242" y="108979"/>
                </a:lnTo>
                <a:lnTo>
                  <a:pt x="82296" y="111348"/>
                </a:lnTo>
                <a:lnTo>
                  <a:pt x="8938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126"/>
          <p:cNvSpPr/>
          <p:nvPr/>
        </p:nvSpPr>
        <p:spPr bwMode="auto">
          <a:xfrm>
            <a:off x="3508311" y="3437930"/>
            <a:ext cx="1027936" cy="98227"/>
          </a:xfrm>
          <a:custGeom>
            <a:avLst/>
            <a:gdLst/>
            <a:ahLst/>
            <a:cxnLst/>
            <a:rect l="0" t="0" r="0" b="0"/>
            <a:pathLst>
              <a:path w="1027936" h="98227">
                <a:moveTo>
                  <a:pt x="8937" y="98226"/>
                </a:moveTo>
                <a:lnTo>
                  <a:pt x="31" y="89329"/>
                </a:lnTo>
                <a:lnTo>
                  <a:pt x="0" y="80735"/>
                </a:lnTo>
                <a:lnTo>
                  <a:pt x="25756" y="80376"/>
                </a:lnTo>
                <a:lnTo>
                  <a:pt x="124285" y="80367"/>
                </a:lnTo>
                <a:lnTo>
                  <a:pt x="155548" y="77721"/>
                </a:lnTo>
                <a:lnTo>
                  <a:pt x="172228" y="75626"/>
                </a:lnTo>
                <a:lnTo>
                  <a:pt x="190299" y="74230"/>
                </a:lnTo>
                <a:lnTo>
                  <a:pt x="209299" y="73299"/>
                </a:lnTo>
                <a:lnTo>
                  <a:pt x="249943" y="72265"/>
                </a:lnTo>
                <a:lnTo>
                  <a:pt x="294492" y="71805"/>
                </a:lnTo>
                <a:lnTo>
                  <a:pt x="317494" y="70690"/>
                </a:lnTo>
                <a:lnTo>
                  <a:pt x="340776" y="68955"/>
                </a:lnTo>
                <a:lnTo>
                  <a:pt x="364241" y="66806"/>
                </a:lnTo>
                <a:lnTo>
                  <a:pt x="388824" y="65373"/>
                </a:lnTo>
                <a:lnTo>
                  <a:pt x="439974" y="63781"/>
                </a:lnTo>
                <a:lnTo>
                  <a:pt x="465135" y="62364"/>
                </a:lnTo>
                <a:lnTo>
                  <a:pt x="489854" y="60428"/>
                </a:lnTo>
                <a:lnTo>
                  <a:pt x="591361" y="50191"/>
                </a:lnTo>
                <a:lnTo>
                  <a:pt x="738522" y="32706"/>
                </a:lnTo>
                <a:lnTo>
                  <a:pt x="761498" y="30733"/>
                </a:lnTo>
                <a:lnTo>
                  <a:pt x="783767" y="29419"/>
                </a:lnTo>
                <a:lnTo>
                  <a:pt x="805566" y="28543"/>
                </a:lnTo>
                <a:lnTo>
                  <a:pt x="826057" y="26965"/>
                </a:lnTo>
                <a:lnTo>
                  <a:pt x="845678" y="24922"/>
                </a:lnTo>
                <a:lnTo>
                  <a:pt x="864717" y="22568"/>
                </a:lnTo>
                <a:lnTo>
                  <a:pt x="896465" y="19952"/>
                </a:lnTo>
                <a:lnTo>
                  <a:pt x="923818" y="18789"/>
                </a:lnTo>
                <a:lnTo>
                  <a:pt x="960558" y="18135"/>
                </a:lnTo>
                <a:lnTo>
                  <a:pt x="1027511" y="17859"/>
                </a:lnTo>
                <a:lnTo>
                  <a:pt x="1027747" y="15213"/>
                </a:lnTo>
                <a:lnTo>
                  <a:pt x="1027851" y="10730"/>
                </a:lnTo>
                <a:lnTo>
                  <a:pt x="102793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127"/>
          <p:cNvSpPr/>
          <p:nvPr/>
        </p:nvSpPr>
        <p:spPr bwMode="auto">
          <a:xfrm>
            <a:off x="3928423" y="3232547"/>
            <a:ext cx="17878" cy="151806"/>
          </a:xfrm>
          <a:custGeom>
            <a:avLst/>
            <a:gdLst/>
            <a:ahLst/>
            <a:cxnLst/>
            <a:rect l="0" t="0" r="0" b="0"/>
            <a:pathLst>
              <a:path w="17878" h="151806">
                <a:moveTo>
                  <a:pt x="0" y="8930"/>
                </a:moveTo>
                <a:lnTo>
                  <a:pt x="0" y="367"/>
                </a:lnTo>
                <a:lnTo>
                  <a:pt x="993" y="245"/>
                </a:lnTo>
                <a:lnTo>
                  <a:pt x="2648" y="163"/>
                </a:lnTo>
                <a:lnTo>
                  <a:pt x="8924" y="0"/>
                </a:lnTo>
                <a:lnTo>
                  <a:pt x="8936" y="0"/>
                </a:lnTo>
                <a:lnTo>
                  <a:pt x="8939" y="150547"/>
                </a:lnTo>
                <a:lnTo>
                  <a:pt x="9932" y="150967"/>
                </a:lnTo>
                <a:lnTo>
                  <a:pt x="11587" y="151246"/>
                </a:lnTo>
                <a:lnTo>
                  <a:pt x="17877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28"/>
          <p:cNvSpPr/>
          <p:nvPr/>
        </p:nvSpPr>
        <p:spPr bwMode="auto">
          <a:xfrm>
            <a:off x="2989873" y="2116336"/>
            <a:ext cx="545254" cy="35719"/>
          </a:xfrm>
          <a:custGeom>
            <a:avLst/>
            <a:gdLst/>
            <a:ahLst/>
            <a:cxnLst/>
            <a:rect l="0" t="0" r="0" b="0"/>
            <a:pathLst>
              <a:path w="545254" h="35719">
                <a:moveTo>
                  <a:pt x="0" y="0"/>
                </a:moveTo>
                <a:lnTo>
                  <a:pt x="4745" y="4740"/>
                </a:lnTo>
                <a:lnTo>
                  <a:pt x="8129" y="6137"/>
                </a:lnTo>
                <a:lnTo>
                  <a:pt x="12372" y="7068"/>
                </a:lnTo>
                <a:lnTo>
                  <a:pt x="22382" y="8102"/>
                </a:lnTo>
                <a:lnTo>
                  <a:pt x="33453" y="8562"/>
                </a:lnTo>
                <a:lnTo>
                  <a:pt x="84754" y="8881"/>
                </a:lnTo>
                <a:lnTo>
                  <a:pt x="98216" y="8897"/>
                </a:lnTo>
                <a:lnTo>
                  <a:pt x="112157" y="9900"/>
                </a:lnTo>
                <a:lnTo>
                  <a:pt x="126416" y="11561"/>
                </a:lnTo>
                <a:lnTo>
                  <a:pt x="140888" y="13660"/>
                </a:lnTo>
                <a:lnTo>
                  <a:pt x="157489" y="15060"/>
                </a:lnTo>
                <a:lnTo>
                  <a:pt x="175507" y="15993"/>
                </a:lnTo>
                <a:lnTo>
                  <a:pt x="213075" y="17030"/>
                </a:lnTo>
                <a:lnTo>
                  <a:pt x="308465" y="17750"/>
                </a:lnTo>
                <a:lnTo>
                  <a:pt x="327804" y="18779"/>
                </a:lnTo>
                <a:lnTo>
                  <a:pt x="346656" y="20456"/>
                </a:lnTo>
                <a:lnTo>
                  <a:pt x="365182" y="22567"/>
                </a:lnTo>
                <a:lnTo>
                  <a:pt x="382499" y="23975"/>
                </a:lnTo>
                <a:lnTo>
                  <a:pt x="399010" y="24913"/>
                </a:lnTo>
                <a:lnTo>
                  <a:pt x="429604" y="25955"/>
                </a:lnTo>
                <a:lnTo>
                  <a:pt x="478966" y="26624"/>
                </a:lnTo>
                <a:lnTo>
                  <a:pt x="489144" y="26679"/>
                </a:lnTo>
                <a:lnTo>
                  <a:pt x="497915" y="27708"/>
                </a:lnTo>
                <a:lnTo>
                  <a:pt x="505749" y="29386"/>
                </a:lnTo>
                <a:lnTo>
                  <a:pt x="512958" y="31497"/>
                </a:lnTo>
                <a:lnTo>
                  <a:pt x="519750" y="32904"/>
                </a:lnTo>
                <a:lnTo>
                  <a:pt x="526265" y="33842"/>
                </a:lnTo>
                <a:lnTo>
                  <a:pt x="545253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29"/>
          <p:cNvSpPr/>
          <p:nvPr/>
        </p:nvSpPr>
        <p:spPr bwMode="auto">
          <a:xfrm>
            <a:off x="3572799" y="3580814"/>
            <a:ext cx="114125" cy="165419"/>
          </a:xfrm>
          <a:custGeom>
            <a:avLst/>
            <a:gdLst/>
            <a:ahLst/>
            <a:cxnLst/>
            <a:rect l="0" t="0" r="0" b="0"/>
            <a:pathLst>
              <a:path w="114125" h="165419">
                <a:moveTo>
                  <a:pt x="105344" y="8920"/>
                </a:moveTo>
                <a:lnTo>
                  <a:pt x="105344" y="1232"/>
                </a:lnTo>
                <a:lnTo>
                  <a:pt x="104351" y="818"/>
                </a:lnTo>
                <a:lnTo>
                  <a:pt x="102695" y="543"/>
                </a:lnTo>
                <a:lnTo>
                  <a:pt x="96773" y="23"/>
                </a:lnTo>
                <a:lnTo>
                  <a:pt x="91769" y="0"/>
                </a:lnTo>
                <a:lnTo>
                  <a:pt x="89341" y="989"/>
                </a:lnTo>
                <a:lnTo>
                  <a:pt x="86730" y="2641"/>
                </a:lnTo>
                <a:lnTo>
                  <a:pt x="83996" y="4734"/>
                </a:lnTo>
                <a:lnTo>
                  <a:pt x="81180" y="6129"/>
                </a:lnTo>
                <a:lnTo>
                  <a:pt x="78310" y="7060"/>
                </a:lnTo>
                <a:lnTo>
                  <a:pt x="75403" y="7680"/>
                </a:lnTo>
                <a:lnTo>
                  <a:pt x="72472" y="9085"/>
                </a:lnTo>
                <a:lnTo>
                  <a:pt x="69525" y="11015"/>
                </a:lnTo>
                <a:lnTo>
                  <a:pt x="66567" y="13293"/>
                </a:lnTo>
                <a:lnTo>
                  <a:pt x="63602" y="15804"/>
                </a:lnTo>
                <a:lnTo>
                  <a:pt x="60632" y="18471"/>
                </a:lnTo>
                <a:lnTo>
                  <a:pt x="54683" y="24079"/>
                </a:lnTo>
                <a:lnTo>
                  <a:pt x="48729" y="29879"/>
                </a:lnTo>
                <a:lnTo>
                  <a:pt x="45751" y="33807"/>
                </a:lnTo>
                <a:lnTo>
                  <a:pt x="42772" y="38410"/>
                </a:lnTo>
                <a:lnTo>
                  <a:pt x="39793" y="43463"/>
                </a:lnTo>
                <a:lnTo>
                  <a:pt x="36814" y="47824"/>
                </a:lnTo>
                <a:lnTo>
                  <a:pt x="33835" y="51723"/>
                </a:lnTo>
                <a:lnTo>
                  <a:pt x="30855" y="55315"/>
                </a:lnTo>
                <a:lnTo>
                  <a:pt x="27876" y="59694"/>
                </a:lnTo>
                <a:lnTo>
                  <a:pt x="24896" y="64598"/>
                </a:lnTo>
                <a:lnTo>
                  <a:pt x="21917" y="69851"/>
                </a:lnTo>
                <a:lnTo>
                  <a:pt x="19930" y="75338"/>
                </a:lnTo>
                <a:lnTo>
                  <a:pt x="18606" y="80980"/>
                </a:lnTo>
                <a:lnTo>
                  <a:pt x="17723" y="86726"/>
                </a:lnTo>
                <a:lnTo>
                  <a:pt x="17135" y="92540"/>
                </a:lnTo>
                <a:lnTo>
                  <a:pt x="16742" y="98401"/>
                </a:lnTo>
                <a:lnTo>
                  <a:pt x="16481" y="104293"/>
                </a:lnTo>
                <a:lnTo>
                  <a:pt x="16190" y="116131"/>
                </a:lnTo>
                <a:lnTo>
                  <a:pt x="16004" y="139900"/>
                </a:lnTo>
                <a:lnTo>
                  <a:pt x="16981" y="144857"/>
                </a:lnTo>
                <a:lnTo>
                  <a:pt x="18627" y="149154"/>
                </a:lnTo>
                <a:lnTo>
                  <a:pt x="20717" y="153012"/>
                </a:lnTo>
                <a:lnTo>
                  <a:pt x="24097" y="155582"/>
                </a:lnTo>
                <a:lnTo>
                  <a:pt x="28335" y="157297"/>
                </a:lnTo>
                <a:lnTo>
                  <a:pt x="33149" y="158439"/>
                </a:lnTo>
                <a:lnTo>
                  <a:pt x="37350" y="160193"/>
                </a:lnTo>
                <a:lnTo>
                  <a:pt x="41144" y="162355"/>
                </a:lnTo>
                <a:lnTo>
                  <a:pt x="44667" y="164788"/>
                </a:lnTo>
                <a:lnTo>
                  <a:pt x="49002" y="165418"/>
                </a:lnTo>
                <a:lnTo>
                  <a:pt x="53878" y="164846"/>
                </a:lnTo>
                <a:lnTo>
                  <a:pt x="59115" y="163472"/>
                </a:lnTo>
                <a:lnTo>
                  <a:pt x="64593" y="162556"/>
                </a:lnTo>
                <a:lnTo>
                  <a:pt x="70231" y="161946"/>
                </a:lnTo>
                <a:lnTo>
                  <a:pt x="75976" y="161539"/>
                </a:lnTo>
                <a:lnTo>
                  <a:pt x="80800" y="160275"/>
                </a:lnTo>
                <a:lnTo>
                  <a:pt x="85008" y="158441"/>
                </a:lnTo>
                <a:lnTo>
                  <a:pt x="88807" y="156226"/>
                </a:lnTo>
                <a:lnTo>
                  <a:pt x="92333" y="154749"/>
                </a:lnTo>
                <a:lnTo>
                  <a:pt x="95677" y="153765"/>
                </a:lnTo>
                <a:lnTo>
                  <a:pt x="98899" y="153108"/>
                </a:lnTo>
                <a:lnTo>
                  <a:pt x="102041" y="151678"/>
                </a:lnTo>
                <a:lnTo>
                  <a:pt x="105128" y="149733"/>
                </a:lnTo>
                <a:lnTo>
                  <a:pt x="108179" y="147444"/>
                </a:lnTo>
                <a:lnTo>
                  <a:pt x="110213" y="144926"/>
                </a:lnTo>
                <a:lnTo>
                  <a:pt x="111570" y="142254"/>
                </a:lnTo>
                <a:lnTo>
                  <a:pt x="113747" y="135579"/>
                </a:lnTo>
                <a:lnTo>
                  <a:pt x="114044" y="132021"/>
                </a:lnTo>
                <a:lnTo>
                  <a:pt x="114124" y="129682"/>
                </a:lnTo>
                <a:lnTo>
                  <a:pt x="113183" y="128124"/>
                </a:lnTo>
                <a:lnTo>
                  <a:pt x="111563" y="127085"/>
                </a:lnTo>
                <a:lnTo>
                  <a:pt x="109490" y="126392"/>
                </a:lnTo>
                <a:lnTo>
                  <a:pt x="107115" y="124938"/>
                </a:lnTo>
                <a:lnTo>
                  <a:pt x="104538" y="122977"/>
                </a:lnTo>
                <a:lnTo>
                  <a:pt x="101827" y="120676"/>
                </a:lnTo>
                <a:lnTo>
                  <a:pt x="99026" y="119143"/>
                </a:lnTo>
                <a:lnTo>
                  <a:pt x="96166" y="118121"/>
                </a:lnTo>
                <a:lnTo>
                  <a:pt x="93267" y="117439"/>
                </a:lnTo>
                <a:lnTo>
                  <a:pt x="89347" y="115993"/>
                </a:lnTo>
                <a:lnTo>
                  <a:pt x="84747" y="114036"/>
                </a:lnTo>
                <a:lnTo>
                  <a:pt x="79695" y="111740"/>
                </a:lnTo>
                <a:lnTo>
                  <a:pt x="74340" y="111201"/>
                </a:lnTo>
                <a:lnTo>
                  <a:pt x="68784" y="111834"/>
                </a:lnTo>
                <a:lnTo>
                  <a:pt x="63093" y="113248"/>
                </a:lnTo>
                <a:lnTo>
                  <a:pt x="57314" y="114191"/>
                </a:lnTo>
                <a:lnTo>
                  <a:pt x="51473" y="114820"/>
                </a:lnTo>
                <a:lnTo>
                  <a:pt x="45594" y="115239"/>
                </a:lnTo>
                <a:lnTo>
                  <a:pt x="39688" y="116510"/>
                </a:lnTo>
                <a:lnTo>
                  <a:pt x="33764" y="118350"/>
                </a:lnTo>
                <a:lnTo>
                  <a:pt x="27829" y="120569"/>
                </a:lnTo>
                <a:lnTo>
                  <a:pt x="22879" y="123040"/>
                </a:lnTo>
                <a:lnTo>
                  <a:pt x="18585" y="125680"/>
                </a:lnTo>
                <a:lnTo>
                  <a:pt x="14730" y="128432"/>
                </a:lnTo>
                <a:lnTo>
                  <a:pt x="11167" y="131259"/>
                </a:lnTo>
                <a:lnTo>
                  <a:pt x="7798" y="134136"/>
                </a:lnTo>
                <a:lnTo>
                  <a:pt x="0" y="141141"/>
                </a:lnTo>
                <a:lnTo>
                  <a:pt x="354" y="141716"/>
                </a:lnTo>
                <a:lnTo>
                  <a:pt x="1582" y="142099"/>
                </a:lnTo>
                <a:lnTo>
                  <a:pt x="3395" y="142355"/>
                </a:lnTo>
                <a:lnTo>
                  <a:pt x="5596" y="142525"/>
                </a:lnTo>
                <a:lnTo>
                  <a:pt x="8057" y="142639"/>
                </a:lnTo>
                <a:lnTo>
                  <a:pt x="15958" y="14286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30"/>
          <p:cNvSpPr/>
          <p:nvPr/>
        </p:nvSpPr>
        <p:spPr bwMode="auto">
          <a:xfrm>
            <a:off x="3713897" y="3723680"/>
            <a:ext cx="17878" cy="53579"/>
          </a:xfrm>
          <a:custGeom>
            <a:avLst/>
            <a:gdLst/>
            <a:ahLst/>
            <a:cxnLst/>
            <a:rect l="0" t="0" r="0" b="0"/>
            <a:pathLst>
              <a:path w="17878" h="53579">
                <a:moveTo>
                  <a:pt x="17877" y="0"/>
                </a:moveTo>
                <a:lnTo>
                  <a:pt x="17877" y="4740"/>
                </a:lnTo>
                <a:lnTo>
                  <a:pt x="16884" y="7129"/>
                </a:lnTo>
                <a:lnTo>
                  <a:pt x="15229" y="9713"/>
                </a:lnTo>
                <a:lnTo>
                  <a:pt x="13132" y="12428"/>
                </a:lnTo>
                <a:lnTo>
                  <a:pt x="11734" y="15231"/>
                </a:lnTo>
                <a:lnTo>
                  <a:pt x="10802" y="18091"/>
                </a:lnTo>
                <a:lnTo>
                  <a:pt x="10181" y="20991"/>
                </a:lnTo>
                <a:lnTo>
                  <a:pt x="9767" y="23915"/>
                </a:lnTo>
                <a:lnTo>
                  <a:pt x="9490" y="26857"/>
                </a:lnTo>
                <a:lnTo>
                  <a:pt x="9306" y="29811"/>
                </a:lnTo>
                <a:lnTo>
                  <a:pt x="8191" y="32772"/>
                </a:lnTo>
                <a:lnTo>
                  <a:pt x="6453" y="35739"/>
                </a:lnTo>
                <a:lnTo>
                  <a:pt x="4302" y="38708"/>
                </a:lnTo>
                <a:lnTo>
                  <a:pt x="2868" y="41681"/>
                </a:lnTo>
                <a:lnTo>
                  <a:pt x="1912" y="44654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31"/>
          <p:cNvSpPr/>
          <p:nvPr/>
        </p:nvSpPr>
        <p:spPr bwMode="auto">
          <a:xfrm>
            <a:off x="3803424" y="3616678"/>
            <a:ext cx="93773" cy="93018"/>
          </a:xfrm>
          <a:custGeom>
            <a:avLst/>
            <a:gdLst/>
            <a:ahLst/>
            <a:cxnLst/>
            <a:rect l="0" t="0" r="0" b="0"/>
            <a:pathLst>
              <a:path w="93773" h="93018">
                <a:moveTo>
                  <a:pt x="17736" y="8775"/>
                </a:moveTo>
                <a:lnTo>
                  <a:pt x="17736" y="13516"/>
                </a:lnTo>
                <a:lnTo>
                  <a:pt x="16742" y="15904"/>
                </a:lnTo>
                <a:lnTo>
                  <a:pt x="15087" y="18488"/>
                </a:lnTo>
                <a:lnTo>
                  <a:pt x="12990" y="21204"/>
                </a:lnTo>
                <a:lnTo>
                  <a:pt x="10599" y="24006"/>
                </a:lnTo>
                <a:lnTo>
                  <a:pt x="8013" y="26867"/>
                </a:lnTo>
                <a:lnTo>
                  <a:pt x="5295" y="29766"/>
                </a:lnTo>
                <a:lnTo>
                  <a:pt x="3482" y="33683"/>
                </a:lnTo>
                <a:lnTo>
                  <a:pt x="2275" y="38279"/>
                </a:lnTo>
                <a:lnTo>
                  <a:pt x="1469" y="43327"/>
                </a:lnTo>
                <a:lnTo>
                  <a:pt x="932" y="48677"/>
                </a:lnTo>
                <a:lnTo>
                  <a:pt x="574" y="54228"/>
                </a:lnTo>
                <a:lnTo>
                  <a:pt x="177" y="64695"/>
                </a:lnTo>
                <a:lnTo>
                  <a:pt x="0" y="72655"/>
                </a:lnTo>
                <a:lnTo>
                  <a:pt x="1939" y="76166"/>
                </a:lnTo>
                <a:lnTo>
                  <a:pt x="5218" y="79499"/>
                </a:lnTo>
                <a:lnTo>
                  <a:pt x="9391" y="82713"/>
                </a:lnTo>
                <a:lnTo>
                  <a:pt x="13166" y="85849"/>
                </a:lnTo>
                <a:lnTo>
                  <a:pt x="16675" y="88931"/>
                </a:lnTo>
                <a:lnTo>
                  <a:pt x="20008" y="91978"/>
                </a:lnTo>
                <a:lnTo>
                  <a:pt x="24217" y="93017"/>
                </a:lnTo>
                <a:lnTo>
                  <a:pt x="29009" y="92718"/>
                </a:lnTo>
                <a:lnTo>
                  <a:pt x="34189" y="91526"/>
                </a:lnTo>
                <a:lnTo>
                  <a:pt x="39630" y="90731"/>
                </a:lnTo>
                <a:lnTo>
                  <a:pt x="45243" y="90202"/>
                </a:lnTo>
                <a:lnTo>
                  <a:pt x="50971" y="89848"/>
                </a:lnTo>
                <a:lnTo>
                  <a:pt x="55783" y="88621"/>
                </a:lnTo>
                <a:lnTo>
                  <a:pt x="59985" y="86810"/>
                </a:lnTo>
                <a:lnTo>
                  <a:pt x="63779" y="84611"/>
                </a:lnTo>
                <a:lnTo>
                  <a:pt x="73292" y="79522"/>
                </a:lnTo>
                <a:lnTo>
                  <a:pt x="78609" y="76775"/>
                </a:lnTo>
                <a:lnTo>
                  <a:pt x="82154" y="72960"/>
                </a:lnTo>
                <a:lnTo>
                  <a:pt x="84518" y="68432"/>
                </a:lnTo>
                <a:lnTo>
                  <a:pt x="86093" y="63430"/>
                </a:lnTo>
                <a:lnTo>
                  <a:pt x="88137" y="59102"/>
                </a:lnTo>
                <a:lnTo>
                  <a:pt x="90492" y="55225"/>
                </a:lnTo>
                <a:lnTo>
                  <a:pt x="93056" y="51648"/>
                </a:lnTo>
                <a:lnTo>
                  <a:pt x="93772" y="48271"/>
                </a:lnTo>
                <a:lnTo>
                  <a:pt x="93256" y="45028"/>
                </a:lnTo>
                <a:lnTo>
                  <a:pt x="91919" y="41873"/>
                </a:lnTo>
                <a:lnTo>
                  <a:pt x="90034" y="38778"/>
                </a:lnTo>
                <a:lnTo>
                  <a:pt x="87785" y="35722"/>
                </a:lnTo>
                <a:lnTo>
                  <a:pt x="85291" y="32693"/>
                </a:lnTo>
                <a:lnTo>
                  <a:pt x="82636" y="29682"/>
                </a:lnTo>
                <a:lnTo>
                  <a:pt x="79873" y="26681"/>
                </a:lnTo>
                <a:lnTo>
                  <a:pt x="77038" y="23689"/>
                </a:lnTo>
                <a:lnTo>
                  <a:pt x="73161" y="20702"/>
                </a:lnTo>
                <a:lnTo>
                  <a:pt x="68590" y="17719"/>
                </a:lnTo>
                <a:lnTo>
                  <a:pt x="63557" y="14738"/>
                </a:lnTo>
                <a:lnTo>
                  <a:pt x="59208" y="11758"/>
                </a:lnTo>
                <a:lnTo>
                  <a:pt x="55316" y="8779"/>
                </a:lnTo>
                <a:lnTo>
                  <a:pt x="51728" y="5801"/>
                </a:lnTo>
                <a:lnTo>
                  <a:pt x="47349" y="3816"/>
                </a:lnTo>
                <a:lnTo>
                  <a:pt x="42444" y="2493"/>
                </a:lnTo>
                <a:lnTo>
                  <a:pt x="27598" y="0"/>
                </a:lnTo>
                <a:lnTo>
                  <a:pt x="27290" y="941"/>
                </a:lnTo>
                <a:lnTo>
                  <a:pt x="27084" y="2560"/>
                </a:lnTo>
                <a:lnTo>
                  <a:pt x="26948" y="4632"/>
                </a:lnTo>
                <a:lnTo>
                  <a:pt x="27850" y="6013"/>
                </a:lnTo>
                <a:lnTo>
                  <a:pt x="29444" y="6934"/>
                </a:lnTo>
                <a:lnTo>
                  <a:pt x="31500" y="7548"/>
                </a:lnTo>
                <a:lnTo>
                  <a:pt x="34858" y="8949"/>
                </a:lnTo>
                <a:lnTo>
                  <a:pt x="39082" y="10875"/>
                </a:lnTo>
                <a:lnTo>
                  <a:pt x="53490" y="177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32"/>
          <p:cNvSpPr/>
          <p:nvPr/>
        </p:nvSpPr>
        <p:spPr bwMode="auto">
          <a:xfrm>
            <a:off x="3946409" y="3625453"/>
            <a:ext cx="62338" cy="67301"/>
          </a:xfrm>
          <a:custGeom>
            <a:avLst/>
            <a:gdLst/>
            <a:ahLst/>
            <a:cxnLst/>
            <a:rect l="0" t="0" r="0" b="0"/>
            <a:pathLst>
              <a:path w="62338" h="67301">
                <a:moveTo>
                  <a:pt x="8829" y="0"/>
                </a:moveTo>
                <a:lnTo>
                  <a:pt x="8829" y="4741"/>
                </a:lnTo>
                <a:lnTo>
                  <a:pt x="7836" y="6137"/>
                </a:lnTo>
                <a:lnTo>
                  <a:pt x="6181" y="7068"/>
                </a:lnTo>
                <a:lnTo>
                  <a:pt x="4084" y="7688"/>
                </a:lnTo>
                <a:lnTo>
                  <a:pt x="2686" y="9094"/>
                </a:lnTo>
                <a:lnTo>
                  <a:pt x="1755" y="11024"/>
                </a:lnTo>
                <a:lnTo>
                  <a:pt x="259" y="16509"/>
                </a:lnTo>
                <a:lnTo>
                  <a:pt x="136" y="18944"/>
                </a:lnTo>
                <a:lnTo>
                  <a:pt x="0" y="26940"/>
                </a:lnTo>
                <a:lnTo>
                  <a:pt x="957" y="30859"/>
                </a:lnTo>
                <a:lnTo>
                  <a:pt x="2588" y="34463"/>
                </a:lnTo>
                <a:lnTo>
                  <a:pt x="4668" y="37859"/>
                </a:lnTo>
                <a:lnTo>
                  <a:pt x="6056" y="41114"/>
                </a:lnTo>
                <a:lnTo>
                  <a:pt x="6980" y="44276"/>
                </a:lnTo>
                <a:lnTo>
                  <a:pt x="7597" y="47377"/>
                </a:lnTo>
                <a:lnTo>
                  <a:pt x="9001" y="50436"/>
                </a:lnTo>
                <a:lnTo>
                  <a:pt x="10930" y="53468"/>
                </a:lnTo>
                <a:lnTo>
                  <a:pt x="13209" y="56481"/>
                </a:lnTo>
                <a:lnTo>
                  <a:pt x="16715" y="58490"/>
                </a:lnTo>
                <a:lnTo>
                  <a:pt x="21038" y="59830"/>
                </a:lnTo>
                <a:lnTo>
                  <a:pt x="25907" y="60722"/>
                </a:lnTo>
                <a:lnTo>
                  <a:pt x="30146" y="62310"/>
                </a:lnTo>
                <a:lnTo>
                  <a:pt x="33966" y="64360"/>
                </a:lnTo>
                <a:lnTo>
                  <a:pt x="37505" y="66719"/>
                </a:lnTo>
                <a:lnTo>
                  <a:pt x="40858" y="67300"/>
                </a:lnTo>
                <a:lnTo>
                  <a:pt x="44086" y="66695"/>
                </a:lnTo>
                <a:lnTo>
                  <a:pt x="51658" y="63335"/>
                </a:lnTo>
                <a:lnTo>
                  <a:pt x="53272" y="62067"/>
                </a:lnTo>
                <a:lnTo>
                  <a:pt x="55342" y="60230"/>
                </a:lnTo>
                <a:lnTo>
                  <a:pt x="57715" y="58013"/>
                </a:lnTo>
                <a:lnTo>
                  <a:pt x="59297" y="55542"/>
                </a:lnTo>
                <a:lnTo>
                  <a:pt x="60351" y="52903"/>
                </a:lnTo>
                <a:lnTo>
                  <a:pt x="61054" y="50152"/>
                </a:lnTo>
                <a:lnTo>
                  <a:pt x="61523" y="47325"/>
                </a:lnTo>
                <a:lnTo>
                  <a:pt x="61835" y="44449"/>
                </a:lnTo>
                <a:lnTo>
                  <a:pt x="62044" y="41539"/>
                </a:lnTo>
                <a:lnTo>
                  <a:pt x="62183" y="38606"/>
                </a:lnTo>
                <a:lnTo>
                  <a:pt x="62337" y="32703"/>
                </a:lnTo>
                <a:lnTo>
                  <a:pt x="61385" y="29739"/>
                </a:lnTo>
                <a:lnTo>
                  <a:pt x="59757" y="26772"/>
                </a:lnTo>
                <a:lnTo>
                  <a:pt x="57679" y="23801"/>
                </a:lnTo>
                <a:lnTo>
                  <a:pt x="55300" y="20828"/>
                </a:lnTo>
                <a:lnTo>
                  <a:pt x="52721" y="17854"/>
                </a:lnTo>
                <a:lnTo>
                  <a:pt x="50009" y="14879"/>
                </a:lnTo>
                <a:lnTo>
                  <a:pt x="46214" y="12896"/>
                </a:lnTo>
                <a:lnTo>
                  <a:pt x="41698" y="11574"/>
                </a:lnTo>
                <a:lnTo>
                  <a:pt x="36701" y="10692"/>
                </a:lnTo>
                <a:lnTo>
                  <a:pt x="32376" y="10105"/>
                </a:lnTo>
                <a:lnTo>
                  <a:pt x="28500" y="9713"/>
                </a:lnTo>
                <a:lnTo>
                  <a:pt x="24922" y="9452"/>
                </a:lnTo>
                <a:lnTo>
                  <a:pt x="21545" y="9278"/>
                </a:lnTo>
                <a:lnTo>
                  <a:pt x="15143" y="9084"/>
                </a:lnTo>
                <a:lnTo>
                  <a:pt x="13038" y="10025"/>
                </a:lnTo>
                <a:lnTo>
                  <a:pt x="11635" y="11644"/>
                </a:lnTo>
                <a:lnTo>
                  <a:pt x="8829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33"/>
          <p:cNvSpPr/>
          <p:nvPr/>
        </p:nvSpPr>
        <p:spPr bwMode="auto">
          <a:xfrm>
            <a:off x="4045002" y="3598664"/>
            <a:ext cx="61778" cy="96454"/>
          </a:xfrm>
          <a:custGeom>
            <a:avLst/>
            <a:gdLst/>
            <a:ahLst/>
            <a:cxnLst/>
            <a:rect l="0" t="0" r="0" b="0"/>
            <a:pathLst>
              <a:path w="61778" h="96454">
                <a:moveTo>
                  <a:pt x="17499" y="17859"/>
                </a:moveTo>
                <a:lnTo>
                  <a:pt x="12754" y="17859"/>
                </a:lnTo>
                <a:lnTo>
                  <a:pt x="11356" y="18851"/>
                </a:lnTo>
                <a:lnTo>
                  <a:pt x="10424" y="20505"/>
                </a:lnTo>
                <a:lnTo>
                  <a:pt x="8928" y="25548"/>
                </a:lnTo>
                <a:lnTo>
                  <a:pt x="7813" y="26954"/>
                </a:lnTo>
                <a:lnTo>
                  <a:pt x="6076" y="28883"/>
                </a:lnTo>
                <a:lnTo>
                  <a:pt x="3925" y="31162"/>
                </a:lnTo>
                <a:lnTo>
                  <a:pt x="2490" y="33673"/>
                </a:lnTo>
                <a:lnTo>
                  <a:pt x="1534" y="36339"/>
                </a:lnTo>
                <a:lnTo>
                  <a:pt x="896" y="39109"/>
                </a:lnTo>
                <a:lnTo>
                  <a:pt x="472" y="42940"/>
                </a:lnTo>
                <a:lnTo>
                  <a:pt x="188" y="47478"/>
                </a:lnTo>
                <a:lnTo>
                  <a:pt x="0" y="52488"/>
                </a:lnTo>
                <a:lnTo>
                  <a:pt x="867" y="56820"/>
                </a:lnTo>
                <a:lnTo>
                  <a:pt x="2438" y="60700"/>
                </a:lnTo>
                <a:lnTo>
                  <a:pt x="4479" y="64279"/>
                </a:lnTo>
                <a:lnTo>
                  <a:pt x="5840" y="67658"/>
                </a:lnTo>
                <a:lnTo>
                  <a:pt x="6746" y="70902"/>
                </a:lnTo>
                <a:lnTo>
                  <a:pt x="7351" y="74057"/>
                </a:lnTo>
                <a:lnTo>
                  <a:pt x="9741" y="77152"/>
                </a:lnTo>
                <a:lnTo>
                  <a:pt x="13320" y="80209"/>
                </a:lnTo>
                <a:lnTo>
                  <a:pt x="17693" y="83238"/>
                </a:lnTo>
                <a:lnTo>
                  <a:pt x="21601" y="86250"/>
                </a:lnTo>
                <a:lnTo>
                  <a:pt x="25200" y="89250"/>
                </a:lnTo>
                <a:lnTo>
                  <a:pt x="28592" y="92242"/>
                </a:lnTo>
                <a:lnTo>
                  <a:pt x="31846" y="94237"/>
                </a:lnTo>
                <a:lnTo>
                  <a:pt x="35009" y="95567"/>
                </a:lnTo>
                <a:lnTo>
                  <a:pt x="38111" y="96453"/>
                </a:lnTo>
                <a:lnTo>
                  <a:pt x="41173" y="96052"/>
                </a:lnTo>
                <a:lnTo>
                  <a:pt x="44206" y="94793"/>
                </a:lnTo>
                <a:lnTo>
                  <a:pt x="47222" y="92961"/>
                </a:lnTo>
                <a:lnTo>
                  <a:pt x="49232" y="90747"/>
                </a:lnTo>
                <a:lnTo>
                  <a:pt x="50572" y="88279"/>
                </a:lnTo>
                <a:lnTo>
                  <a:pt x="51466" y="85642"/>
                </a:lnTo>
                <a:lnTo>
                  <a:pt x="53055" y="82892"/>
                </a:lnTo>
                <a:lnTo>
                  <a:pt x="55107" y="80066"/>
                </a:lnTo>
                <a:lnTo>
                  <a:pt x="57469" y="77190"/>
                </a:lnTo>
                <a:lnTo>
                  <a:pt x="59043" y="74280"/>
                </a:lnTo>
                <a:lnTo>
                  <a:pt x="60093" y="71348"/>
                </a:lnTo>
                <a:lnTo>
                  <a:pt x="60792" y="68401"/>
                </a:lnTo>
                <a:lnTo>
                  <a:pt x="61259" y="64452"/>
                </a:lnTo>
                <a:lnTo>
                  <a:pt x="61569" y="59836"/>
                </a:lnTo>
                <a:lnTo>
                  <a:pt x="61777" y="54773"/>
                </a:lnTo>
                <a:lnTo>
                  <a:pt x="60922" y="50406"/>
                </a:lnTo>
                <a:lnTo>
                  <a:pt x="59359" y="46503"/>
                </a:lnTo>
                <a:lnTo>
                  <a:pt x="57324" y="42908"/>
                </a:lnTo>
                <a:lnTo>
                  <a:pt x="54974" y="39519"/>
                </a:lnTo>
                <a:lnTo>
                  <a:pt x="52414" y="36268"/>
                </a:lnTo>
                <a:lnTo>
                  <a:pt x="49714" y="33109"/>
                </a:lnTo>
                <a:lnTo>
                  <a:pt x="46921" y="30010"/>
                </a:lnTo>
                <a:lnTo>
                  <a:pt x="41169" y="23921"/>
                </a:lnTo>
                <a:lnTo>
                  <a:pt x="32347" y="14915"/>
                </a:lnTo>
                <a:lnTo>
                  <a:pt x="29385" y="12920"/>
                </a:lnTo>
                <a:lnTo>
                  <a:pt x="26416" y="11590"/>
                </a:lnTo>
                <a:lnTo>
                  <a:pt x="18021" y="9085"/>
                </a:lnTo>
                <a:lnTo>
                  <a:pt x="18840" y="8041"/>
                </a:lnTo>
                <a:lnTo>
                  <a:pt x="20380" y="6353"/>
                </a:lnTo>
                <a:lnTo>
                  <a:pt x="2643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34"/>
          <p:cNvSpPr/>
          <p:nvPr/>
        </p:nvSpPr>
        <p:spPr bwMode="auto">
          <a:xfrm>
            <a:off x="4223396" y="3563482"/>
            <a:ext cx="98325" cy="151269"/>
          </a:xfrm>
          <a:custGeom>
            <a:avLst/>
            <a:gdLst/>
            <a:ahLst/>
            <a:cxnLst/>
            <a:rect l="0" t="0" r="0" b="0"/>
            <a:pathLst>
              <a:path w="98325" h="151269">
                <a:moveTo>
                  <a:pt x="0" y="151268"/>
                </a:moveTo>
                <a:lnTo>
                  <a:pt x="4745" y="146527"/>
                </a:lnTo>
                <a:lnTo>
                  <a:pt x="6142" y="144139"/>
                </a:lnTo>
                <a:lnTo>
                  <a:pt x="7074" y="141555"/>
                </a:lnTo>
                <a:lnTo>
                  <a:pt x="7696" y="138839"/>
                </a:lnTo>
                <a:lnTo>
                  <a:pt x="8110" y="135045"/>
                </a:lnTo>
                <a:lnTo>
                  <a:pt x="8386" y="130531"/>
                </a:lnTo>
                <a:lnTo>
                  <a:pt x="8570" y="125537"/>
                </a:lnTo>
                <a:lnTo>
                  <a:pt x="9686" y="121215"/>
                </a:lnTo>
                <a:lnTo>
                  <a:pt x="11423" y="117343"/>
                </a:lnTo>
                <a:lnTo>
                  <a:pt x="13574" y="113768"/>
                </a:lnTo>
                <a:lnTo>
                  <a:pt x="15008" y="108409"/>
                </a:lnTo>
                <a:lnTo>
                  <a:pt x="15965" y="101859"/>
                </a:lnTo>
                <a:lnTo>
                  <a:pt x="16602" y="94516"/>
                </a:lnTo>
                <a:lnTo>
                  <a:pt x="18020" y="87637"/>
                </a:lnTo>
                <a:lnTo>
                  <a:pt x="19959" y="81066"/>
                </a:lnTo>
                <a:lnTo>
                  <a:pt x="22244" y="74701"/>
                </a:lnTo>
                <a:lnTo>
                  <a:pt x="24761" y="68473"/>
                </a:lnTo>
                <a:lnTo>
                  <a:pt x="27432" y="62337"/>
                </a:lnTo>
                <a:lnTo>
                  <a:pt x="33048" y="50228"/>
                </a:lnTo>
                <a:lnTo>
                  <a:pt x="38855" y="38231"/>
                </a:lnTo>
                <a:lnTo>
                  <a:pt x="41794" y="33246"/>
                </a:lnTo>
                <a:lnTo>
                  <a:pt x="44747" y="28930"/>
                </a:lnTo>
                <a:lnTo>
                  <a:pt x="47708" y="25061"/>
                </a:lnTo>
                <a:lnTo>
                  <a:pt x="51669" y="21489"/>
                </a:lnTo>
                <a:lnTo>
                  <a:pt x="56296" y="18116"/>
                </a:lnTo>
                <a:lnTo>
                  <a:pt x="61366" y="14876"/>
                </a:lnTo>
                <a:lnTo>
                  <a:pt x="65741" y="11722"/>
                </a:lnTo>
                <a:lnTo>
                  <a:pt x="69649" y="8628"/>
                </a:lnTo>
                <a:lnTo>
                  <a:pt x="73248" y="5573"/>
                </a:lnTo>
                <a:lnTo>
                  <a:pt x="76641" y="3537"/>
                </a:lnTo>
                <a:lnTo>
                  <a:pt x="79896" y="2179"/>
                </a:lnTo>
                <a:lnTo>
                  <a:pt x="83059" y="1274"/>
                </a:lnTo>
                <a:lnTo>
                  <a:pt x="86161" y="670"/>
                </a:lnTo>
                <a:lnTo>
                  <a:pt x="89222" y="268"/>
                </a:lnTo>
                <a:lnTo>
                  <a:pt x="92256" y="0"/>
                </a:lnTo>
                <a:lnTo>
                  <a:pt x="94278" y="813"/>
                </a:lnTo>
                <a:lnTo>
                  <a:pt x="95627" y="2348"/>
                </a:lnTo>
                <a:lnTo>
                  <a:pt x="96526" y="4363"/>
                </a:lnTo>
                <a:lnTo>
                  <a:pt x="97125" y="6698"/>
                </a:lnTo>
                <a:lnTo>
                  <a:pt x="97525" y="9248"/>
                </a:lnTo>
                <a:lnTo>
                  <a:pt x="97791" y="11939"/>
                </a:lnTo>
                <a:lnTo>
                  <a:pt x="96976" y="14726"/>
                </a:lnTo>
                <a:lnTo>
                  <a:pt x="95438" y="17576"/>
                </a:lnTo>
                <a:lnTo>
                  <a:pt x="93421" y="20468"/>
                </a:lnTo>
                <a:lnTo>
                  <a:pt x="91083" y="23389"/>
                </a:lnTo>
                <a:lnTo>
                  <a:pt x="88530" y="26328"/>
                </a:lnTo>
                <a:lnTo>
                  <a:pt x="85836" y="29279"/>
                </a:lnTo>
                <a:lnTo>
                  <a:pt x="83047" y="33231"/>
                </a:lnTo>
                <a:lnTo>
                  <a:pt x="80194" y="37850"/>
                </a:lnTo>
                <a:lnTo>
                  <a:pt x="77299" y="42914"/>
                </a:lnTo>
                <a:lnTo>
                  <a:pt x="74375" y="47282"/>
                </a:lnTo>
                <a:lnTo>
                  <a:pt x="71433" y="51186"/>
                </a:lnTo>
                <a:lnTo>
                  <a:pt x="68479" y="54781"/>
                </a:lnTo>
                <a:lnTo>
                  <a:pt x="65516" y="58170"/>
                </a:lnTo>
                <a:lnTo>
                  <a:pt x="62547" y="61421"/>
                </a:lnTo>
                <a:lnTo>
                  <a:pt x="56601" y="67680"/>
                </a:lnTo>
                <a:lnTo>
                  <a:pt x="46457" y="78034"/>
                </a:lnTo>
                <a:lnTo>
                  <a:pt x="45869" y="79625"/>
                </a:lnTo>
                <a:lnTo>
                  <a:pt x="45215" y="84039"/>
                </a:lnTo>
                <a:lnTo>
                  <a:pt x="44847" y="87361"/>
                </a:lnTo>
                <a:lnTo>
                  <a:pt x="44761" y="90784"/>
                </a:lnTo>
                <a:lnTo>
                  <a:pt x="44738" y="93086"/>
                </a:lnTo>
                <a:lnTo>
                  <a:pt x="45716" y="94621"/>
                </a:lnTo>
                <a:lnTo>
                  <a:pt x="47361" y="95644"/>
                </a:lnTo>
                <a:lnTo>
                  <a:pt x="49451" y="96326"/>
                </a:lnTo>
                <a:lnTo>
                  <a:pt x="51838" y="97773"/>
                </a:lnTo>
                <a:lnTo>
                  <a:pt x="54422" y="99729"/>
                </a:lnTo>
                <a:lnTo>
                  <a:pt x="57138" y="102026"/>
                </a:lnTo>
                <a:lnTo>
                  <a:pt x="59942" y="103557"/>
                </a:lnTo>
                <a:lnTo>
                  <a:pt x="62804" y="104578"/>
                </a:lnTo>
                <a:lnTo>
                  <a:pt x="65705" y="105258"/>
                </a:lnTo>
                <a:lnTo>
                  <a:pt x="68633" y="106704"/>
                </a:lnTo>
                <a:lnTo>
                  <a:pt x="71577" y="108661"/>
                </a:lnTo>
                <a:lnTo>
                  <a:pt x="74534" y="110957"/>
                </a:lnTo>
                <a:lnTo>
                  <a:pt x="77498" y="112487"/>
                </a:lnTo>
                <a:lnTo>
                  <a:pt x="80467" y="113508"/>
                </a:lnTo>
                <a:lnTo>
                  <a:pt x="83440" y="114188"/>
                </a:lnTo>
                <a:lnTo>
                  <a:pt x="86415" y="114642"/>
                </a:lnTo>
                <a:lnTo>
                  <a:pt x="89391" y="114944"/>
                </a:lnTo>
                <a:lnTo>
                  <a:pt x="98324" y="1155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35"/>
          <p:cNvSpPr/>
          <p:nvPr/>
        </p:nvSpPr>
        <p:spPr bwMode="auto">
          <a:xfrm>
            <a:off x="4393261" y="3580805"/>
            <a:ext cx="44651" cy="98228"/>
          </a:xfrm>
          <a:custGeom>
            <a:avLst/>
            <a:gdLst/>
            <a:ahLst/>
            <a:cxnLst/>
            <a:rect l="0" t="0" r="0" b="0"/>
            <a:pathLst>
              <a:path w="44651" h="98228">
                <a:moveTo>
                  <a:pt x="8906" y="98227"/>
                </a:moveTo>
                <a:lnTo>
                  <a:pt x="4161" y="93486"/>
                </a:lnTo>
                <a:lnTo>
                  <a:pt x="2763" y="91097"/>
                </a:lnTo>
                <a:lnTo>
                  <a:pt x="1831" y="88513"/>
                </a:lnTo>
                <a:lnTo>
                  <a:pt x="1210" y="85798"/>
                </a:lnTo>
                <a:lnTo>
                  <a:pt x="795" y="82995"/>
                </a:lnTo>
                <a:lnTo>
                  <a:pt x="520" y="80135"/>
                </a:lnTo>
                <a:lnTo>
                  <a:pt x="336" y="77236"/>
                </a:lnTo>
                <a:lnTo>
                  <a:pt x="131" y="71369"/>
                </a:lnTo>
                <a:lnTo>
                  <a:pt x="16" y="59841"/>
                </a:lnTo>
                <a:lnTo>
                  <a:pt x="0" y="54777"/>
                </a:lnTo>
                <a:lnTo>
                  <a:pt x="982" y="49416"/>
                </a:lnTo>
                <a:lnTo>
                  <a:pt x="2630" y="43858"/>
                </a:lnTo>
                <a:lnTo>
                  <a:pt x="4722" y="38168"/>
                </a:lnTo>
                <a:lnTo>
                  <a:pt x="6117" y="33383"/>
                </a:lnTo>
                <a:lnTo>
                  <a:pt x="7046" y="29201"/>
                </a:lnTo>
                <a:lnTo>
                  <a:pt x="7666" y="25420"/>
                </a:lnTo>
                <a:lnTo>
                  <a:pt x="9073" y="21908"/>
                </a:lnTo>
                <a:lnTo>
                  <a:pt x="11003" y="18574"/>
                </a:lnTo>
                <a:lnTo>
                  <a:pt x="13284" y="15359"/>
                </a:lnTo>
                <a:lnTo>
                  <a:pt x="14804" y="12223"/>
                </a:lnTo>
                <a:lnTo>
                  <a:pt x="15818" y="9141"/>
                </a:lnTo>
                <a:lnTo>
                  <a:pt x="16493" y="6094"/>
                </a:lnTo>
                <a:lnTo>
                  <a:pt x="17937" y="4063"/>
                </a:lnTo>
                <a:lnTo>
                  <a:pt x="19892" y="2708"/>
                </a:lnTo>
                <a:lnTo>
                  <a:pt x="22190" y="1806"/>
                </a:lnTo>
                <a:lnTo>
                  <a:pt x="24714" y="1204"/>
                </a:lnTo>
                <a:lnTo>
                  <a:pt x="27390" y="802"/>
                </a:lnTo>
                <a:lnTo>
                  <a:pt x="35679" y="4"/>
                </a:lnTo>
                <a:lnTo>
                  <a:pt x="44628" y="0"/>
                </a:lnTo>
                <a:lnTo>
                  <a:pt x="44650" y="4740"/>
                </a:lnTo>
                <a:lnTo>
                  <a:pt x="43660" y="6137"/>
                </a:lnTo>
                <a:lnTo>
                  <a:pt x="42007" y="7068"/>
                </a:lnTo>
                <a:lnTo>
                  <a:pt x="35831" y="8897"/>
                </a:lnTo>
                <a:lnTo>
                  <a:pt x="35770" y="11561"/>
                </a:lnTo>
                <a:lnTo>
                  <a:pt x="35722" y="17838"/>
                </a:lnTo>
                <a:lnTo>
                  <a:pt x="35721" y="17856"/>
                </a:lnTo>
                <a:lnTo>
                  <a:pt x="26892" y="17859"/>
                </a:lnTo>
                <a:lnTo>
                  <a:pt x="24183" y="20505"/>
                </a:lnTo>
                <a:lnTo>
                  <a:pt x="17848" y="26786"/>
                </a:lnTo>
                <a:lnTo>
                  <a:pt x="17845" y="26789"/>
                </a:lnTo>
                <a:lnTo>
                  <a:pt x="2678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36"/>
          <p:cNvSpPr/>
          <p:nvPr/>
        </p:nvSpPr>
        <p:spPr bwMode="auto">
          <a:xfrm>
            <a:off x="4473675" y="3584916"/>
            <a:ext cx="151957" cy="76102"/>
          </a:xfrm>
          <a:custGeom>
            <a:avLst/>
            <a:gdLst/>
            <a:ahLst/>
            <a:cxnLst/>
            <a:rect l="0" t="0" r="0" b="0"/>
            <a:pathLst>
              <a:path w="151957" h="76102">
                <a:moveTo>
                  <a:pt x="0" y="40537"/>
                </a:moveTo>
                <a:lnTo>
                  <a:pt x="0" y="58387"/>
                </a:lnTo>
                <a:lnTo>
                  <a:pt x="0" y="53653"/>
                </a:lnTo>
                <a:lnTo>
                  <a:pt x="994" y="51265"/>
                </a:lnTo>
                <a:lnTo>
                  <a:pt x="2649" y="48681"/>
                </a:lnTo>
                <a:lnTo>
                  <a:pt x="4745" y="45967"/>
                </a:lnTo>
                <a:lnTo>
                  <a:pt x="6143" y="43164"/>
                </a:lnTo>
                <a:lnTo>
                  <a:pt x="7076" y="40305"/>
                </a:lnTo>
                <a:lnTo>
                  <a:pt x="7696" y="37406"/>
                </a:lnTo>
                <a:lnTo>
                  <a:pt x="9104" y="34481"/>
                </a:lnTo>
                <a:lnTo>
                  <a:pt x="11035" y="31538"/>
                </a:lnTo>
                <a:lnTo>
                  <a:pt x="13316" y="28585"/>
                </a:lnTo>
                <a:lnTo>
                  <a:pt x="14836" y="25624"/>
                </a:lnTo>
                <a:lnTo>
                  <a:pt x="15851" y="22658"/>
                </a:lnTo>
                <a:lnTo>
                  <a:pt x="16526" y="19688"/>
                </a:lnTo>
                <a:lnTo>
                  <a:pt x="16976" y="16715"/>
                </a:lnTo>
                <a:lnTo>
                  <a:pt x="17277" y="13742"/>
                </a:lnTo>
                <a:lnTo>
                  <a:pt x="17477" y="10768"/>
                </a:lnTo>
                <a:lnTo>
                  <a:pt x="18604" y="8784"/>
                </a:lnTo>
                <a:lnTo>
                  <a:pt x="20348" y="7462"/>
                </a:lnTo>
                <a:lnTo>
                  <a:pt x="26438" y="4973"/>
                </a:lnTo>
                <a:lnTo>
                  <a:pt x="29296" y="4887"/>
                </a:lnTo>
                <a:lnTo>
                  <a:pt x="31449" y="4864"/>
                </a:lnTo>
                <a:lnTo>
                  <a:pt x="32884" y="5841"/>
                </a:lnTo>
                <a:lnTo>
                  <a:pt x="33841" y="7484"/>
                </a:lnTo>
                <a:lnTo>
                  <a:pt x="34479" y="9572"/>
                </a:lnTo>
                <a:lnTo>
                  <a:pt x="34904" y="11957"/>
                </a:lnTo>
                <a:lnTo>
                  <a:pt x="35188" y="14538"/>
                </a:lnTo>
                <a:lnTo>
                  <a:pt x="35377" y="17251"/>
                </a:lnTo>
                <a:lnTo>
                  <a:pt x="36496" y="20052"/>
                </a:lnTo>
                <a:lnTo>
                  <a:pt x="38235" y="22912"/>
                </a:lnTo>
                <a:lnTo>
                  <a:pt x="40388" y="25810"/>
                </a:lnTo>
                <a:lnTo>
                  <a:pt x="41823" y="28735"/>
                </a:lnTo>
                <a:lnTo>
                  <a:pt x="42780" y="31676"/>
                </a:lnTo>
                <a:lnTo>
                  <a:pt x="43418" y="34630"/>
                </a:lnTo>
                <a:lnTo>
                  <a:pt x="44836" y="36599"/>
                </a:lnTo>
                <a:lnTo>
                  <a:pt x="46775" y="37912"/>
                </a:lnTo>
                <a:lnTo>
                  <a:pt x="52277" y="40019"/>
                </a:lnTo>
                <a:lnTo>
                  <a:pt x="53722" y="39199"/>
                </a:lnTo>
                <a:lnTo>
                  <a:pt x="55678" y="37661"/>
                </a:lnTo>
                <a:lnTo>
                  <a:pt x="57976" y="35643"/>
                </a:lnTo>
                <a:lnTo>
                  <a:pt x="59507" y="33306"/>
                </a:lnTo>
                <a:lnTo>
                  <a:pt x="60528" y="30755"/>
                </a:lnTo>
                <a:lnTo>
                  <a:pt x="62167" y="24273"/>
                </a:lnTo>
                <a:lnTo>
                  <a:pt x="63295" y="22749"/>
                </a:lnTo>
                <a:lnTo>
                  <a:pt x="65040" y="20741"/>
                </a:lnTo>
                <a:lnTo>
                  <a:pt x="67196" y="18410"/>
                </a:lnTo>
                <a:lnTo>
                  <a:pt x="68634" y="15864"/>
                </a:lnTo>
                <a:lnTo>
                  <a:pt x="69592" y="13174"/>
                </a:lnTo>
                <a:lnTo>
                  <a:pt x="70231" y="10389"/>
                </a:lnTo>
                <a:lnTo>
                  <a:pt x="71650" y="8532"/>
                </a:lnTo>
                <a:lnTo>
                  <a:pt x="73590" y="7294"/>
                </a:lnTo>
                <a:lnTo>
                  <a:pt x="75876" y="6469"/>
                </a:lnTo>
                <a:lnTo>
                  <a:pt x="77400" y="4927"/>
                </a:lnTo>
                <a:lnTo>
                  <a:pt x="78415" y="2906"/>
                </a:lnTo>
                <a:lnTo>
                  <a:pt x="79093" y="567"/>
                </a:lnTo>
                <a:lnTo>
                  <a:pt x="80538" y="0"/>
                </a:lnTo>
                <a:lnTo>
                  <a:pt x="82494" y="614"/>
                </a:lnTo>
                <a:lnTo>
                  <a:pt x="84792" y="2015"/>
                </a:lnTo>
                <a:lnTo>
                  <a:pt x="87316" y="2950"/>
                </a:lnTo>
                <a:lnTo>
                  <a:pt x="89993" y="3572"/>
                </a:lnTo>
                <a:lnTo>
                  <a:pt x="92770" y="3988"/>
                </a:lnTo>
                <a:lnTo>
                  <a:pt x="94621" y="6249"/>
                </a:lnTo>
                <a:lnTo>
                  <a:pt x="95856" y="9741"/>
                </a:lnTo>
                <a:lnTo>
                  <a:pt x="96679" y="14053"/>
                </a:lnTo>
                <a:lnTo>
                  <a:pt x="97227" y="17920"/>
                </a:lnTo>
                <a:lnTo>
                  <a:pt x="97594" y="21490"/>
                </a:lnTo>
                <a:lnTo>
                  <a:pt x="97837" y="24863"/>
                </a:lnTo>
                <a:lnTo>
                  <a:pt x="98993" y="28103"/>
                </a:lnTo>
                <a:lnTo>
                  <a:pt x="100757" y="31256"/>
                </a:lnTo>
                <a:lnTo>
                  <a:pt x="102925" y="34350"/>
                </a:lnTo>
                <a:lnTo>
                  <a:pt x="104371" y="37404"/>
                </a:lnTo>
                <a:lnTo>
                  <a:pt x="105336" y="40433"/>
                </a:lnTo>
                <a:lnTo>
                  <a:pt x="105978" y="43444"/>
                </a:lnTo>
                <a:lnTo>
                  <a:pt x="106407" y="46444"/>
                </a:lnTo>
                <a:lnTo>
                  <a:pt x="106692" y="49436"/>
                </a:lnTo>
                <a:lnTo>
                  <a:pt x="106883" y="52423"/>
                </a:lnTo>
                <a:lnTo>
                  <a:pt x="108003" y="55406"/>
                </a:lnTo>
                <a:lnTo>
                  <a:pt x="109742" y="58387"/>
                </a:lnTo>
                <a:lnTo>
                  <a:pt x="111896" y="61367"/>
                </a:lnTo>
                <a:lnTo>
                  <a:pt x="113331" y="64346"/>
                </a:lnTo>
                <a:lnTo>
                  <a:pt x="114288" y="67323"/>
                </a:lnTo>
                <a:lnTo>
                  <a:pt x="114926" y="70301"/>
                </a:lnTo>
                <a:lnTo>
                  <a:pt x="116344" y="72286"/>
                </a:lnTo>
                <a:lnTo>
                  <a:pt x="118283" y="73609"/>
                </a:lnTo>
                <a:lnTo>
                  <a:pt x="120569" y="74491"/>
                </a:lnTo>
                <a:lnTo>
                  <a:pt x="123086" y="75080"/>
                </a:lnTo>
                <a:lnTo>
                  <a:pt x="125757" y="75472"/>
                </a:lnTo>
                <a:lnTo>
                  <a:pt x="128531" y="75733"/>
                </a:lnTo>
                <a:lnTo>
                  <a:pt x="131374" y="75907"/>
                </a:lnTo>
                <a:lnTo>
                  <a:pt x="137181" y="76101"/>
                </a:lnTo>
                <a:lnTo>
                  <a:pt x="140119" y="75161"/>
                </a:lnTo>
                <a:lnTo>
                  <a:pt x="143072" y="73541"/>
                </a:lnTo>
                <a:lnTo>
                  <a:pt x="151956" y="673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37"/>
          <p:cNvSpPr/>
          <p:nvPr/>
        </p:nvSpPr>
        <p:spPr bwMode="auto">
          <a:xfrm>
            <a:off x="4741833" y="3420070"/>
            <a:ext cx="107264" cy="98191"/>
          </a:xfrm>
          <a:custGeom>
            <a:avLst/>
            <a:gdLst/>
            <a:ahLst/>
            <a:cxnLst/>
            <a:rect l="0" t="0" r="0" b="0"/>
            <a:pathLst>
              <a:path w="107264" h="98191">
                <a:moveTo>
                  <a:pt x="0" y="0"/>
                </a:moveTo>
                <a:lnTo>
                  <a:pt x="13316" y="0"/>
                </a:lnTo>
                <a:lnTo>
                  <a:pt x="14836" y="993"/>
                </a:lnTo>
                <a:lnTo>
                  <a:pt x="15850" y="2646"/>
                </a:lnTo>
                <a:lnTo>
                  <a:pt x="16526" y="4740"/>
                </a:lnTo>
                <a:lnTo>
                  <a:pt x="17969" y="6137"/>
                </a:lnTo>
                <a:lnTo>
                  <a:pt x="19925" y="7068"/>
                </a:lnTo>
                <a:lnTo>
                  <a:pt x="22222" y="7689"/>
                </a:lnTo>
                <a:lnTo>
                  <a:pt x="24747" y="9094"/>
                </a:lnTo>
                <a:lnTo>
                  <a:pt x="27422" y="11024"/>
                </a:lnTo>
                <a:lnTo>
                  <a:pt x="30200" y="13303"/>
                </a:lnTo>
                <a:lnTo>
                  <a:pt x="33045" y="16806"/>
                </a:lnTo>
                <a:lnTo>
                  <a:pt x="35935" y="21126"/>
                </a:lnTo>
                <a:lnTo>
                  <a:pt x="38854" y="25990"/>
                </a:lnTo>
                <a:lnTo>
                  <a:pt x="42787" y="30225"/>
                </a:lnTo>
                <a:lnTo>
                  <a:pt x="47394" y="34041"/>
                </a:lnTo>
                <a:lnTo>
                  <a:pt x="52453" y="37577"/>
                </a:lnTo>
                <a:lnTo>
                  <a:pt x="56819" y="40926"/>
                </a:lnTo>
                <a:lnTo>
                  <a:pt x="60722" y="44151"/>
                </a:lnTo>
                <a:lnTo>
                  <a:pt x="64317" y="47294"/>
                </a:lnTo>
                <a:lnTo>
                  <a:pt x="66715" y="50381"/>
                </a:lnTo>
                <a:lnTo>
                  <a:pt x="68312" y="53431"/>
                </a:lnTo>
                <a:lnTo>
                  <a:pt x="69378" y="56457"/>
                </a:lnTo>
                <a:lnTo>
                  <a:pt x="71081" y="59466"/>
                </a:lnTo>
                <a:lnTo>
                  <a:pt x="73210" y="62464"/>
                </a:lnTo>
                <a:lnTo>
                  <a:pt x="75622" y="65456"/>
                </a:lnTo>
                <a:lnTo>
                  <a:pt x="78224" y="68441"/>
                </a:lnTo>
                <a:lnTo>
                  <a:pt x="80951" y="71425"/>
                </a:lnTo>
                <a:lnTo>
                  <a:pt x="83762" y="74405"/>
                </a:lnTo>
                <a:lnTo>
                  <a:pt x="85637" y="77385"/>
                </a:lnTo>
                <a:lnTo>
                  <a:pt x="86887" y="80364"/>
                </a:lnTo>
                <a:lnTo>
                  <a:pt x="87719" y="83341"/>
                </a:lnTo>
                <a:lnTo>
                  <a:pt x="89269" y="85326"/>
                </a:lnTo>
                <a:lnTo>
                  <a:pt x="91294" y="86650"/>
                </a:lnTo>
                <a:lnTo>
                  <a:pt x="93637" y="87533"/>
                </a:lnTo>
                <a:lnTo>
                  <a:pt x="96193" y="89113"/>
                </a:lnTo>
                <a:lnTo>
                  <a:pt x="98890" y="91159"/>
                </a:lnTo>
                <a:lnTo>
                  <a:pt x="107220" y="98190"/>
                </a:lnTo>
                <a:lnTo>
                  <a:pt x="107263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38"/>
          <p:cNvSpPr/>
          <p:nvPr/>
        </p:nvSpPr>
        <p:spPr bwMode="auto">
          <a:xfrm>
            <a:off x="4759710" y="3420080"/>
            <a:ext cx="80448" cy="105752"/>
          </a:xfrm>
          <a:custGeom>
            <a:avLst/>
            <a:gdLst/>
            <a:ahLst/>
            <a:cxnLst/>
            <a:rect l="0" t="0" r="0" b="0"/>
            <a:pathLst>
              <a:path w="80448" h="105752">
                <a:moveTo>
                  <a:pt x="80447" y="8920"/>
                </a:moveTo>
                <a:lnTo>
                  <a:pt x="80447" y="1232"/>
                </a:lnTo>
                <a:lnTo>
                  <a:pt x="79454" y="818"/>
                </a:lnTo>
                <a:lnTo>
                  <a:pt x="77799" y="542"/>
                </a:lnTo>
                <a:lnTo>
                  <a:pt x="71617" y="0"/>
                </a:lnTo>
                <a:lnTo>
                  <a:pt x="68909" y="2641"/>
                </a:lnTo>
                <a:lnTo>
                  <a:pt x="63822" y="7680"/>
                </a:lnTo>
                <a:lnTo>
                  <a:pt x="62412" y="10078"/>
                </a:lnTo>
                <a:lnTo>
                  <a:pt x="58195" y="18033"/>
                </a:lnTo>
                <a:lnTo>
                  <a:pt x="55681" y="21941"/>
                </a:lnTo>
                <a:lnTo>
                  <a:pt x="53012" y="25538"/>
                </a:lnTo>
                <a:lnTo>
                  <a:pt x="50239" y="28928"/>
                </a:lnTo>
                <a:lnTo>
                  <a:pt x="47396" y="33173"/>
                </a:lnTo>
                <a:lnTo>
                  <a:pt x="44509" y="37987"/>
                </a:lnTo>
                <a:lnTo>
                  <a:pt x="41590" y="43181"/>
                </a:lnTo>
                <a:lnTo>
                  <a:pt x="38652" y="47635"/>
                </a:lnTo>
                <a:lnTo>
                  <a:pt x="35700" y="51598"/>
                </a:lnTo>
                <a:lnTo>
                  <a:pt x="32738" y="55231"/>
                </a:lnTo>
                <a:lnTo>
                  <a:pt x="29771" y="58646"/>
                </a:lnTo>
                <a:lnTo>
                  <a:pt x="26800" y="61914"/>
                </a:lnTo>
                <a:lnTo>
                  <a:pt x="23825" y="65085"/>
                </a:lnTo>
                <a:lnTo>
                  <a:pt x="21843" y="68192"/>
                </a:lnTo>
                <a:lnTo>
                  <a:pt x="20521" y="71255"/>
                </a:lnTo>
                <a:lnTo>
                  <a:pt x="19640" y="74290"/>
                </a:lnTo>
                <a:lnTo>
                  <a:pt x="18059" y="77304"/>
                </a:lnTo>
                <a:lnTo>
                  <a:pt x="16012" y="80306"/>
                </a:lnTo>
                <a:lnTo>
                  <a:pt x="13654" y="83300"/>
                </a:lnTo>
                <a:lnTo>
                  <a:pt x="11089" y="86288"/>
                </a:lnTo>
                <a:lnTo>
                  <a:pt x="8386" y="89272"/>
                </a:lnTo>
                <a:lnTo>
                  <a:pt x="1656" y="96450"/>
                </a:lnTo>
                <a:lnTo>
                  <a:pt x="1104" y="98032"/>
                </a:lnTo>
                <a:lnTo>
                  <a:pt x="736" y="100078"/>
                </a:lnTo>
                <a:lnTo>
                  <a:pt x="146" y="105751"/>
                </a:lnTo>
                <a:lnTo>
                  <a:pt x="65" y="103880"/>
                </a:lnTo>
                <a:lnTo>
                  <a:pt x="0" y="982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39"/>
          <p:cNvSpPr/>
          <p:nvPr/>
        </p:nvSpPr>
        <p:spPr bwMode="auto">
          <a:xfrm>
            <a:off x="4406052" y="3580805"/>
            <a:ext cx="164868" cy="87525"/>
          </a:xfrm>
          <a:custGeom>
            <a:avLst/>
            <a:gdLst/>
            <a:ahLst/>
            <a:cxnLst/>
            <a:rect l="0" t="0" r="0" b="0"/>
            <a:pathLst>
              <a:path w="164868" h="87525">
                <a:moveTo>
                  <a:pt x="31869" y="0"/>
                </a:moveTo>
                <a:lnTo>
                  <a:pt x="27124" y="0"/>
                </a:lnTo>
                <a:lnTo>
                  <a:pt x="25726" y="992"/>
                </a:lnTo>
                <a:lnTo>
                  <a:pt x="24794" y="2646"/>
                </a:lnTo>
                <a:lnTo>
                  <a:pt x="24173" y="4740"/>
                </a:lnTo>
                <a:lnTo>
                  <a:pt x="22766" y="6137"/>
                </a:lnTo>
                <a:lnTo>
                  <a:pt x="20834" y="7068"/>
                </a:lnTo>
                <a:lnTo>
                  <a:pt x="18554" y="7688"/>
                </a:lnTo>
                <a:lnTo>
                  <a:pt x="16040" y="9094"/>
                </a:lnTo>
                <a:lnTo>
                  <a:pt x="13371" y="11023"/>
                </a:lnTo>
                <a:lnTo>
                  <a:pt x="10599" y="13302"/>
                </a:lnTo>
                <a:lnTo>
                  <a:pt x="8750" y="15813"/>
                </a:lnTo>
                <a:lnTo>
                  <a:pt x="7518" y="18479"/>
                </a:lnTo>
                <a:lnTo>
                  <a:pt x="5540" y="25147"/>
                </a:lnTo>
                <a:lnTo>
                  <a:pt x="4385" y="26686"/>
                </a:lnTo>
                <a:lnTo>
                  <a:pt x="2621" y="28705"/>
                </a:lnTo>
                <a:lnTo>
                  <a:pt x="453" y="31043"/>
                </a:lnTo>
                <a:lnTo>
                  <a:pt x="0" y="32602"/>
                </a:lnTo>
                <a:lnTo>
                  <a:pt x="691" y="33640"/>
                </a:lnTo>
                <a:lnTo>
                  <a:pt x="4192" y="35308"/>
                </a:lnTo>
                <a:lnTo>
                  <a:pt x="7319" y="35536"/>
                </a:lnTo>
                <a:lnTo>
                  <a:pt x="12019" y="35638"/>
                </a:lnTo>
                <a:lnTo>
                  <a:pt x="30788" y="35708"/>
                </a:lnTo>
                <a:lnTo>
                  <a:pt x="35121" y="34719"/>
                </a:lnTo>
                <a:lnTo>
                  <a:pt x="39003" y="33068"/>
                </a:lnTo>
                <a:lnTo>
                  <a:pt x="42584" y="30975"/>
                </a:lnTo>
                <a:lnTo>
                  <a:pt x="46958" y="29580"/>
                </a:lnTo>
                <a:lnTo>
                  <a:pt x="51860" y="28649"/>
                </a:lnTo>
                <a:lnTo>
                  <a:pt x="57115" y="28029"/>
                </a:lnTo>
                <a:lnTo>
                  <a:pt x="61611" y="26624"/>
                </a:lnTo>
                <a:lnTo>
                  <a:pt x="65601" y="24694"/>
                </a:lnTo>
                <a:lnTo>
                  <a:pt x="69255" y="22416"/>
                </a:lnTo>
                <a:lnTo>
                  <a:pt x="72684" y="20897"/>
                </a:lnTo>
                <a:lnTo>
                  <a:pt x="75962" y="19885"/>
                </a:lnTo>
                <a:lnTo>
                  <a:pt x="83617" y="18259"/>
                </a:lnTo>
                <a:lnTo>
                  <a:pt x="84244" y="19118"/>
                </a:lnTo>
                <a:lnTo>
                  <a:pt x="84663" y="20683"/>
                </a:lnTo>
                <a:lnTo>
                  <a:pt x="85335" y="25583"/>
                </a:lnTo>
                <a:lnTo>
                  <a:pt x="84397" y="26977"/>
                </a:lnTo>
                <a:lnTo>
                  <a:pt x="82779" y="28898"/>
                </a:lnTo>
                <a:lnTo>
                  <a:pt x="80706" y="31172"/>
                </a:lnTo>
                <a:lnTo>
                  <a:pt x="79325" y="34672"/>
                </a:lnTo>
                <a:lnTo>
                  <a:pt x="78404" y="38989"/>
                </a:lnTo>
                <a:lnTo>
                  <a:pt x="77790" y="43852"/>
                </a:lnTo>
                <a:lnTo>
                  <a:pt x="75394" y="48086"/>
                </a:lnTo>
                <a:lnTo>
                  <a:pt x="71811" y="51901"/>
                </a:lnTo>
                <a:lnTo>
                  <a:pt x="67435" y="55437"/>
                </a:lnTo>
                <a:lnTo>
                  <a:pt x="63526" y="58786"/>
                </a:lnTo>
                <a:lnTo>
                  <a:pt x="59926" y="62011"/>
                </a:lnTo>
                <a:lnTo>
                  <a:pt x="56533" y="65153"/>
                </a:lnTo>
                <a:lnTo>
                  <a:pt x="54271" y="68240"/>
                </a:lnTo>
                <a:lnTo>
                  <a:pt x="52763" y="71290"/>
                </a:lnTo>
                <a:lnTo>
                  <a:pt x="51757" y="74316"/>
                </a:lnTo>
                <a:lnTo>
                  <a:pt x="51087" y="77325"/>
                </a:lnTo>
                <a:lnTo>
                  <a:pt x="50640" y="80323"/>
                </a:lnTo>
                <a:lnTo>
                  <a:pt x="49923" y="87524"/>
                </a:lnTo>
                <a:lnTo>
                  <a:pt x="50857" y="87123"/>
                </a:lnTo>
                <a:lnTo>
                  <a:pt x="52473" y="85863"/>
                </a:lnTo>
                <a:lnTo>
                  <a:pt x="54544" y="84031"/>
                </a:lnTo>
                <a:lnTo>
                  <a:pt x="59493" y="79350"/>
                </a:lnTo>
                <a:lnTo>
                  <a:pt x="62203" y="76712"/>
                </a:lnTo>
                <a:lnTo>
                  <a:pt x="65996" y="73961"/>
                </a:lnTo>
                <a:lnTo>
                  <a:pt x="70512" y="71136"/>
                </a:lnTo>
                <a:lnTo>
                  <a:pt x="75508" y="68260"/>
                </a:lnTo>
                <a:lnTo>
                  <a:pt x="80825" y="64358"/>
                </a:lnTo>
                <a:lnTo>
                  <a:pt x="86356" y="59773"/>
                </a:lnTo>
                <a:lnTo>
                  <a:pt x="92030" y="54731"/>
                </a:lnTo>
                <a:lnTo>
                  <a:pt x="97799" y="50378"/>
                </a:lnTo>
                <a:lnTo>
                  <a:pt x="103631" y="46483"/>
                </a:lnTo>
                <a:lnTo>
                  <a:pt x="109506" y="42895"/>
                </a:lnTo>
                <a:lnTo>
                  <a:pt x="114415" y="39510"/>
                </a:lnTo>
                <a:lnTo>
                  <a:pt x="118682" y="36262"/>
                </a:lnTo>
                <a:lnTo>
                  <a:pt x="129520" y="27343"/>
                </a:lnTo>
                <a:lnTo>
                  <a:pt x="129744" y="28151"/>
                </a:lnTo>
                <a:lnTo>
                  <a:pt x="129894" y="29681"/>
                </a:lnTo>
                <a:lnTo>
                  <a:pt x="129994" y="31693"/>
                </a:lnTo>
                <a:lnTo>
                  <a:pt x="129068" y="34027"/>
                </a:lnTo>
                <a:lnTo>
                  <a:pt x="127456" y="36576"/>
                </a:lnTo>
                <a:lnTo>
                  <a:pt x="125389" y="39266"/>
                </a:lnTo>
                <a:lnTo>
                  <a:pt x="123018" y="42053"/>
                </a:lnTo>
                <a:lnTo>
                  <a:pt x="120444" y="44902"/>
                </a:lnTo>
                <a:lnTo>
                  <a:pt x="114935" y="50714"/>
                </a:lnTo>
                <a:lnTo>
                  <a:pt x="94593" y="71283"/>
                </a:lnTo>
                <a:lnTo>
                  <a:pt x="106894" y="58995"/>
                </a:lnTo>
                <a:lnTo>
                  <a:pt x="110688" y="56197"/>
                </a:lnTo>
                <a:lnTo>
                  <a:pt x="115203" y="53339"/>
                </a:lnTo>
                <a:lnTo>
                  <a:pt x="120200" y="50442"/>
                </a:lnTo>
                <a:lnTo>
                  <a:pt x="124524" y="47519"/>
                </a:lnTo>
                <a:lnTo>
                  <a:pt x="128401" y="44577"/>
                </a:lnTo>
                <a:lnTo>
                  <a:pt x="131978" y="41624"/>
                </a:lnTo>
                <a:lnTo>
                  <a:pt x="134362" y="38664"/>
                </a:lnTo>
                <a:lnTo>
                  <a:pt x="135952" y="35698"/>
                </a:lnTo>
                <a:lnTo>
                  <a:pt x="138945" y="27310"/>
                </a:lnTo>
                <a:lnTo>
                  <a:pt x="136401" y="29666"/>
                </a:lnTo>
                <a:lnTo>
                  <a:pt x="126674" y="39264"/>
                </a:lnTo>
                <a:lnTo>
                  <a:pt x="122881" y="42050"/>
                </a:lnTo>
                <a:lnTo>
                  <a:pt x="118366" y="44901"/>
                </a:lnTo>
                <a:lnTo>
                  <a:pt x="113370" y="47793"/>
                </a:lnTo>
                <a:lnTo>
                  <a:pt x="108053" y="49721"/>
                </a:lnTo>
                <a:lnTo>
                  <a:pt x="102522" y="51007"/>
                </a:lnTo>
                <a:lnTo>
                  <a:pt x="96848" y="51864"/>
                </a:lnTo>
                <a:lnTo>
                  <a:pt x="91079" y="53427"/>
                </a:lnTo>
                <a:lnTo>
                  <a:pt x="85247" y="55462"/>
                </a:lnTo>
                <a:lnTo>
                  <a:pt x="79372" y="57810"/>
                </a:lnTo>
                <a:lnTo>
                  <a:pt x="73470" y="59376"/>
                </a:lnTo>
                <a:lnTo>
                  <a:pt x="67548" y="60420"/>
                </a:lnTo>
                <a:lnTo>
                  <a:pt x="61614" y="61116"/>
                </a:lnTo>
                <a:lnTo>
                  <a:pt x="56665" y="62571"/>
                </a:lnTo>
                <a:lnTo>
                  <a:pt x="52372" y="64535"/>
                </a:lnTo>
                <a:lnTo>
                  <a:pt x="48518" y="66836"/>
                </a:lnTo>
                <a:lnTo>
                  <a:pt x="45947" y="67377"/>
                </a:lnTo>
                <a:lnTo>
                  <a:pt x="44234" y="66746"/>
                </a:lnTo>
                <a:lnTo>
                  <a:pt x="43092" y="65333"/>
                </a:lnTo>
                <a:lnTo>
                  <a:pt x="43324" y="64391"/>
                </a:lnTo>
                <a:lnTo>
                  <a:pt x="44472" y="63764"/>
                </a:lnTo>
                <a:lnTo>
                  <a:pt x="46230" y="63345"/>
                </a:lnTo>
                <a:lnTo>
                  <a:pt x="48395" y="62073"/>
                </a:lnTo>
                <a:lnTo>
                  <a:pt x="50832" y="60234"/>
                </a:lnTo>
                <a:lnTo>
                  <a:pt x="53450" y="58015"/>
                </a:lnTo>
                <a:lnTo>
                  <a:pt x="58174" y="55544"/>
                </a:lnTo>
                <a:lnTo>
                  <a:pt x="64303" y="52904"/>
                </a:lnTo>
                <a:lnTo>
                  <a:pt x="71369" y="50152"/>
                </a:lnTo>
                <a:lnTo>
                  <a:pt x="78066" y="46333"/>
                </a:lnTo>
                <a:lnTo>
                  <a:pt x="84517" y="41803"/>
                </a:lnTo>
                <a:lnTo>
                  <a:pt x="90804" y="36798"/>
                </a:lnTo>
                <a:lnTo>
                  <a:pt x="97975" y="33462"/>
                </a:lnTo>
                <a:lnTo>
                  <a:pt x="105735" y="31237"/>
                </a:lnTo>
                <a:lnTo>
                  <a:pt x="113888" y="29755"/>
                </a:lnTo>
                <a:lnTo>
                  <a:pt x="121309" y="27774"/>
                </a:lnTo>
                <a:lnTo>
                  <a:pt x="128244" y="25461"/>
                </a:lnTo>
                <a:lnTo>
                  <a:pt x="134853" y="22927"/>
                </a:lnTo>
                <a:lnTo>
                  <a:pt x="141245" y="22230"/>
                </a:lnTo>
                <a:lnTo>
                  <a:pt x="147493" y="22758"/>
                </a:lnTo>
                <a:lnTo>
                  <a:pt x="162302" y="25993"/>
                </a:lnTo>
                <a:lnTo>
                  <a:pt x="163518" y="28242"/>
                </a:lnTo>
                <a:lnTo>
                  <a:pt x="164327" y="31726"/>
                </a:lnTo>
                <a:lnTo>
                  <a:pt x="164867" y="36034"/>
                </a:lnTo>
                <a:lnTo>
                  <a:pt x="164235" y="39898"/>
                </a:lnTo>
                <a:lnTo>
                  <a:pt x="162820" y="43466"/>
                </a:lnTo>
                <a:lnTo>
                  <a:pt x="160883" y="46836"/>
                </a:lnTo>
                <a:lnTo>
                  <a:pt x="157605" y="50075"/>
                </a:lnTo>
                <a:lnTo>
                  <a:pt x="153433" y="53227"/>
                </a:lnTo>
                <a:lnTo>
                  <a:pt x="148666" y="56321"/>
                </a:lnTo>
                <a:lnTo>
                  <a:pt x="144495" y="59375"/>
                </a:lnTo>
                <a:lnTo>
                  <a:pt x="140721" y="62404"/>
                </a:lnTo>
                <a:lnTo>
                  <a:pt x="137212" y="65415"/>
                </a:lnTo>
                <a:lnTo>
                  <a:pt x="133879" y="68415"/>
                </a:lnTo>
                <a:lnTo>
                  <a:pt x="127528" y="74393"/>
                </a:lnTo>
                <a:lnTo>
                  <a:pt x="124444" y="76384"/>
                </a:lnTo>
                <a:lnTo>
                  <a:pt x="121395" y="77712"/>
                </a:lnTo>
                <a:lnTo>
                  <a:pt x="118369" y="78597"/>
                </a:lnTo>
                <a:lnTo>
                  <a:pt x="115358" y="79187"/>
                </a:lnTo>
                <a:lnTo>
                  <a:pt x="112357" y="79580"/>
                </a:lnTo>
                <a:lnTo>
                  <a:pt x="105151" y="80211"/>
                </a:lnTo>
                <a:lnTo>
                  <a:pt x="105553" y="78279"/>
                </a:lnTo>
                <a:lnTo>
                  <a:pt x="106814" y="75006"/>
                </a:lnTo>
                <a:lnTo>
                  <a:pt x="108648" y="70840"/>
                </a:lnTo>
                <a:lnTo>
                  <a:pt x="113335" y="60919"/>
                </a:lnTo>
                <a:lnTo>
                  <a:pt x="115975" y="55496"/>
                </a:lnTo>
                <a:lnTo>
                  <a:pt x="117735" y="49895"/>
                </a:lnTo>
                <a:lnTo>
                  <a:pt x="118908" y="44177"/>
                </a:lnTo>
                <a:lnTo>
                  <a:pt x="12125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40"/>
          <p:cNvSpPr/>
          <p:nvPr/>
        </p:nvSpPr>
        <p:spPr bwMode="auto">
          <a:xfrm>
            <a:off x="4214457" y="3286315"/>
            <a:ext cx="134080" cy="87593"/>
          </a:xfrm>
          <a:custGeom>
            <a:avLst/>
            <a:gdLst/>
            <a:ahLst/>
            <a:cxnLst/>
            <a:rect l="0" t="0" r="0" b="0"/>
            <a:pathLst>
              <a:path w="134080" h="87593">
                <a:moveTo>
                  <a:pt x="8939" y="26599"/>
                </a:moveTo>
                <a:lnTo>
                  <a:pt x="8939" y="9117"/>
                </a:lnTo>
                <a:lnTo>
                  <a:pt x="8939" y="29740"/>
                </a:lnTo>
                <a:lnTo>
                  <a:pt x="7945" y="33654"/>
                </a:lnTo>
                <a:lnTo>
                  <a:pt x="6290" y="38248"/>
                </a:lnTo>
                <a:lnTo>
                  <a:pt x="4193" y="43295"/>
                </a:lnTo>
                <a:lnTo>
                  <a:pt x="2796" y="47651"/>
                </a:lnTo>
                <a:lnTo>
                  <a:pt x="1864" y="51548"/>
                </a:lnTo>
                <a:lnTo>
                  <a:pt x="1243" y="55138"/>
                </a:lnTo>
                <a:lnTo>
                  <a:pt x="828" y="59516"/>
                </a:lnTo>
                <a:lnTo>
                  <a:pt x="552" y="64418"/>
                </a:lnTo>
                <a:lnTo>
                  <a:pt x="109" y="77064"/>
                </a:lnTo>
                <a:lnTo>
                  <a:pt x="10" y="87592"/>
                </a:lnTo>
                <a:lnTo>
                  <a:pt x="0" y="60388"/>
                </a:lnTo>
                <a:lnTo>
                  <a:pt x="993" y="56071"/>
                </a:lnTo>
                <a:lnTo>
                  <a:pt x="2649" y="51208"/>
                </a:lnTo>
                <a:lnTo>
                  <a:pt x="4745" y="45981"/>
                </a:lnTo>
                <a:lnTo>
                  <a:pt x="6143" y="41505"/>
                </a:lnTo>
                <a:lnTo>
                  <a:pt x="7075" y="37529"/>
                </a:lnTo>
                <a:lnTo>
                  <a:pt x="7696" y="33885"/>
                </a:lnTo>
                <a:lnTo>
                  <a:pt x="9103" y="29472"/>
                </a:lnTo>
                <a:lnTo>
                  <a:pt x="11035" y="24546"/>
                </a:lnTo>
                <a:lnTo>
                  <a:pt x="13316" y="19277"/>
                </a:lnTo>
                <a:lnTo>
                  <a:pt x="14836" y="14773"/>
                </a:lnTo>
                <a:lnTo>
                  <a:pt x="15850" y="10777"/>
                </a:lnTo>
                <a:lnTo>
                  <a:pt x="17842" y="0"/>
                </a:lnTo>
                <a:lnTo>
                  <a:pt x="20510" y="2540"/>
                </a:lnTo>
                <a:lnTo>
                  <a:pt x="22612" y="4607"/>
                </a:lnTo>
                <a:lnTo>
                  <a:pt x="24013" y="6977"/>
                </a:lnTo>
                <a:lnTo>
                  <a:pt x="24947" y="9549"/>
                </a:lnTo>
                <a:lnTo>
                  <a:pt x="25570" y="12256"/>
                </a:lnTo>
                <a:lnTo>
                  <a:pt x="25985" y="15052"/>
                </a:lnTo>
                <a:lnTo>
                  <a:pt x="26262" y="17909"/>
                </a:lnTo>
                <a:lnTo>
                  <a:pt x="26447" y="20806"/>
                </a:lnTo>
                <a:lnTo>
                  <a:pt x="26652" y="26670"/>
                </a:lnTo>
                <a:lnTo>
                  <a:pt x="26706" y="29623"/>
                </a:lnTo>
                <a:lnTo>
                  <a:pt x="27736" y="31592"/>
                </a:lnTo>
                <a:lnTo>
                  <a:pt x="29416" y="32904"/>
                </a:lnTo>
                <a:lnTo>
                  <a:pt x="31528" y="33779"/>
                </a:lnTo>
                <a:lnTo>
                  <a:pt x="32937" y="35354"/>
                </a:lnTo>
                <a:lnTo>
                  <a:pt x="33876" y="37397"/>
                </a:lnTo>
                <a:lnTo>
                  <a:pt x="34502" y="39751"/>
                </a:lnTo>
                <a:lnTo>
                  <a:pt x="35913" y="40328"/>
                </a:lnTo>
                <a:lnTo>
                  <a:pt x="37846" y="39720"/>
                </a:lnTo>
                <a:lnTo>
                  <a:pt x="40129" y="38323"/>
                </a:lnTo>
                <a:lnTo>
                  <a:pt x="42643" y="36400"/>
                </a:lnTo>
                <a:lnTo>
                  <a:pt x="45312" y="34125"/>
                </a:lnTo>
                <a:lnTo>
                  <a:pt x="48086" y="31616"/>
                </a:lnTo>
                <a:lnTo>
                  <a:pt x="53815" y="26183"/>
                </a:lnTo>
                <a:lnTo>
                  <a:pt x="74499" y="5739"/>
                </a:lnTo>
                <a:lnTo>
                  <a:pt x="77475" y="3762"/>
                </a:lnTo>
                <a:lnTo>
                  <a:pt x="80452" y="2445"/>
                </a:lnTo>
                <a:lnTo>
                  <a:pt x="87621" y="331"/>
                </a:lnTo>
                <a:lnTo>
                  <a:pt x="89202" y="1149"/>
                </a:lnTo>
                <a:lnTo>
                  <a:pt x="91250" y="2687"/>
                </a:lnTo>
                <a:lnTo>
                  <a:pt x="93608" y="4705"/>
                </a:lnTo>
                <a:lnTo>
                  <a:pt x="95180" y="7042"/>
                </a:lnTo>
                <a:lnTo>
                  <a:pt x="96228" y="9592"/>
                </a:lnTo>
                <a:lnTo>
                  <a:pt x="96927" y="12285"/>
                </a:lnTo>
                <a:lnTo>
                  <a:pt x="97393" y="15072"/>
                </a:lnTo>
                <a:lnTo>
                  <a:pt x="97703" y="17922"/>
                </a:lnTo>
                <a:lnTo>
                  <a:pt x="97910" y="20815"/>
                </a:lnTo>
                <a:lnTo>
                  <a:pt x="98048" y="24727"/>
                </a:lnTo>
                <a:lnTo>
                  <a:pt x="98270" y="42619"/>
                </a:lnTo>
                <a:lnTo>
                  <a:pt x="98323" y="74192"/>
                </a:lnTo>
                <a:lnTo>
                  <a:pt x="99317" y="75195"/>
                </a:lnTo>
                <a:lnTo>
                  <a:pt x="100972" y="74871"/>
                </a:lnTo>
                <a:lnTo>
                  <a:pt x="103069" y="73664"/>
                </a:lnTo>
                <a:lnTo>
                  <a:pt x="105460" y="71866"/>
                </a:lnTo>
                <a:lnTo>
                  <a:pt x="108047" y="69676"/>
                </a:lnTo>
                <a:lnTo>
                  <a:pt x="110765" y="67223"/>
                </a:lnTo>
                <a:lnTo>
                  <a:pt x="114564" y="65588"/>
                </a:lnTo>
                <a:lnTo>
                  <a:pt x="119083" y="64498"/>
                </a:lnTo>
                <a:lnTo>
                  <a:pt x="134079" y="623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41"/>
          <p:cNvSpPr/>
          <p:nvPr/>
        </p:nvSpPr>
        <p:spPr bwMode="auto">
          <a:xfrm>
            <a:off x="4411106" y="3303985"/>
            <a:ext cx="1" cy="49446"/>
          </a:xfrm>
          <a:custGeom>
            <a:avLst/>
            <a:gdLst/>
            <a:ahLst/>
            <a:cxnLst/>
            <a:rect l="0" t="0" r="0" b="0"/>
            <a:pathLst>
              <a:path w="1" h="49446">
                <a:moveTo>
                  <a:pt x="0" y="0"/>
                </a:moveTo>
                <a:lnTo>
                  <a:pt x="0" y="49445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142"/>
          <p:cNvSpPr/>
          <p:nvPr/>
        </p:nvSpPr>
        <p:spPr bwMode="auto">
          <a:xfrm>
            <a:off x="4411106" y="3232547"/>
            <a:ext cx="8939" cy="8931"/>
          </a:xfrm>
          <a:custGeom>
            <a:avLst/>
            <a:gdLst/>
            <a:ahLst/>
            <a:cxnLst/>
            <a:rect l="0" t="0" r="0" b="0"/>
            <a:pathLst>
              <a:path w="8939" h="8931">
                <a:moveTo>
                  <a:pt x="0" y="0"/>
                </a:moveTo>
                <a:lnTo>
                  <a:pt x="893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143"/>
          <p:cNvSpPr/>
          <p:nvPr/>
        </p:nvSpPr>
        <p:spPr bwMode="auto">
          <a:xfrm>
            <a:off x="4464737" y="3305745"/>
            <a:ext cx="62571" cy="60748"/>
          </a:xfrm>
          <a:custGeom>
            <a:avLst/>
            <a:gdLst/>
            <a:ahLst/>
            <a:cxnLst/>
            <a:rect l="0" t="0" r="0" b="0"/>
            <a:pathLst>
              <a:path w="62571" h="60748">
                <a:moveTo>
                  <a:pt x="0" y="51818"/>
                </a:moveTo>
                <a:lnTo>
                  <a:pt x="0" y="38515"/>
                </a:lnTo>
                <a:lnTo>
                  <a:pt x="994" y="36004"/>
                </a:lnTo>
                <a:lnTo>
                  <a:pt x="2648" y="33338"/>
                </a:lnTo>
                <a:lnTo>
                  <a:pt x="4745" y="30568"/>
                </a:lnTo>
                <a:lnTo>
                  <a:pt x="7136" y="27729"/>
                </a:lnTo>
                <a:lnTo>
                  <a:pt x="9723" y="24844"/>
                </a:lnTo>
                <a:lnTo>
                  <a:pt x="12441" y="21929"/>
                </a:lnTo>
                <a:lnTo>
                  <a:pt x="14253" y="18994"/>
                </a:lnTo>
                <a:lnTo>
                  <a:pt x="15461" y="16044"/>
                </a:lnTo>
                <a:lnTo>
                  <a:pt x="16266" y="13086"/>
                </a:lnTo>
                <a:lnTo>
                  <a:pt x="17796" y="10121"/>
                </a:lnTo>
                <a:lnTo>
                  <a:pt x="19809" y="7152"/>
                </a:lnTo>
                <a:lnTo>
                  <a:pt x="25432" y="0"/>
                </a:lnTo>
                <a:lnTo>
                  <a:pt x="26886" y="406"/>
                </a:lnTo>
                <a:lnTo>
                  <a:pt x="28849" y="1668"/>
                </a:lnTo>
                <a:lnTo>
                  <a:pt x="31151" y="3501"/>
                </a:lnTo>
                <a:lnTo>
                  <a:pt x="33678" y="5716"/>
                </a:lnTo>
                <a:lnTo>
                  <a:pt x="36356" y="8185"/>
                </a:lnTo>
                <a:lnTo>
                  <a:pt x="39135" y="10822"/>
                </a:lnTo>
                <a:lnTo>
                  <a:pt x="40988" y="13574"/>
                </a:lnTo>
                <a:lnTo>
                  <a:pt x="42223" y="16400"/>
                </a:lnTo>
                <a:lnTo>
                  <a:pt x="43046" y="19276"/>
                </a:lnTo>
                <a:lnTo>
                  <a:pt x="43595" y="22186"/>
                </a:lnTo>
                <a:lnTo>
                  <a:pt x="43961" y="25117"/>
                </a:lnTo>
                <a:lnTo>
                  <a:pt x="44205" y="28064"/>
                </a:lnTo>
                <a:lnTo>
                  <a:pt x="45361" y="31021"/>
                </a:lnTo>
                <a:lnTo>
                  <a:pt x="47124" y="33984"/>
                </a:lnTo>
                <a:lnTo>
                  <a:pt x="52346" y="41129"/>
                </a:lnTo>
                <a:lnTo>
                  <a:pt x="52774" y="42708"/>
                </a:lnTo>
                <a:lnTo>
                  <a:pt x="53060" y="44752"/>
                </a:lnTo>
                <a:lnTo>
                  <a:pt x="53250" y="47107"/>
                </a:lnTo>
                <a:lnTo>
                  <a:pt x="53378" y="49669"/>
                </a:lnTo>
                <a:lnTo>
                  <a:pt x="53519" y="55162"/>
                </a:lnTo>
                <a:lnTo>
                  <a:pt x="54550" y="57023"/>
                </a:lnTo>
                <a:lnTo>
                  <a:pt x="56230" y="58265"/>
                </a:lnTo>
                <a:lnTo>
                  <a:pt x="62570" y="607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144"/>
          <p:cNvSpPr/>
          <p:nvPr/>
        </p:nvSpPr>
        <p:spPr bwMode="auto">
          <a:xfrm>
            <a:off x="4554122" y="3286570"/>
            <a:ext cx="71510" cy="49010"/>
          </a:xfrm>
          <a:custGeom>
            <a:avLst/>
            <a:gdLst/>
            <a:ahLst/>
            <a:cxnLst/>
            <a:rect l="0" t="0" r="0" b="0"/>
            <a:pathLst>
              <a:path w="71510" h="49010">
                <a:moveTo>
                  <a:pt x="0" y="17414"/>
                </a:moveTo>
                <a:lnTo>
                  <a:pt x="4746" y="22155"/>
                </a:lnTo>
                <a:lnTo>
                  <a:pt x="6143" y="24543"/>
                </a:lnTo>
                <a:lnTo>
                  <a:pt x="7076" y="27128"/>
                </a:lnTo>
                <a:lnTo>
                  <a:pt x="7696" y="29843"/>
                </a:lnTo>
                <a:lnTo>
                  <a:pt x="9104" y="32646"/>
                </a:lnTo>
                <a:lnTo>
                  <a:pt x="11036" y="35506"/>
                </a:lnTo>
                <a:lnTo>
                  <a:pt x="16527" y="42485"/>
                </a:lnTo>
                <a:lnTo>
                  <a:pt x="17970" y="44050"/>
                </a:lnTo>
                <a:lnTo>
                  <a:pt x="22223" y="48435"/>
                </a:lnTo>
                <a:lnTo>
                  <a:pt x="23754" y="49009"/>
                </a:lnTo>
                <a:lnTo>
                  <a:pt x="24774" y="48399"/>
                </a:lnTo>
                <a:lnTo>
                  <a:pt x="25455" y="47001"/>
                </a:lnTo>
                <a:lnTo>
                  <a:pt x="26902" y="46068"/>
                </a:lnTo>
                <a:lnTo>
                  <a:pt x="28860" y="45446"/>
                </a:lnTo>
                <a:lnTo>
                  <a:pt x="31159" y="45032"/>
                </a:lnTo>
                <a:lnTo>
                  <a:pt x="33684" y="43764"/>
                </a:lnTo>
                <a:lnTo>
                  <a:pt x="36360" y="41926"/>
                </a:lnTo>
                <a:lnTo>
                  <a:pt x="39138" y="39709"/>
                </a:lnTo>
                <a:lnTo>
                  <a:pt x="41983" y="37238"/>
                </a:lnTo>
                <a:lnTo>
                  <a:pt x="44873" y="34599"/>
                </a:lnTo>
                <a:lnTo>
                  <a:pt x="47793" y="31847"/>
                </a:lnTo>
                <a:lnTo>
                  <a:pt x="49739" y="28028"/>
                </a:lnTo>
                <a:lnTo>
                  <a:pt x="51037" y="23498"/>
                </a:lnTo>
                <a:lnTo>
                  <a:pt x="53119" y="11450"/>
                </a:lnTo>
                <a:lnTo>
                  <a:pt x="54284" y="9470"/>
                </a:lnTo>
                <a:lnTo>
                  <a:pt x="56052" y="7157"/>
                </a:lnTo>
                <a:lnTo>
                  <a:pt x="62189" y="0"/>
                </a:lnTo>
                <a:lnTo>
                  <a:pt x="62316" y="844"/>
                </a:lnTo>
                <a:lnTo>
                  <a:pt x="62401" y="2399"/>
                </a:lnTo>
                <a:lnTo>
                  <a:pt x="62537" y="7282"/>
                </a:lnTo>
                <a:lnTo>
                  <a:pt x="62570" y="39419"/>
                </a:lnTo>
                <a:lnTo>
                  <a:pt x="63564" y="41014"/>
                </a:lnTo>
                <a:lnTo>
                  <a:pt x="65219" y="42077"/>
                </a:lnTo>
                <a:lnTo>
                  <a:pt x="71509" y="4420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145"/>
          <p:cNvSpPr/>
          <p:nvPr/>
        </p:nvSpPr>
        <p:spPr bwMode="auto">
          <a:xfrm>
            <a:off x="4688201" y="3187898"/>
            <a:ext cx="8941" cy="107158"/>
          </a:xfrm>
          <a:custGeom>
            <a:avLst/>
            <a:gdLst/>
            <a:ahLst/>
            <a:cxnLst/>
            <a:rect l="0" t="0" r="0" b="0"/>
            <a:pathLst>
              <a:path w="8941" h="107158">
                <a:moveTo>
                  <a:pt x="0" y="0"/>
                </a:moveTo>
                <a:lnTo>
                  <a:pt x="0" y="82836"/>
                </a:lnTo>
                <a:lnTo>
                  <a:pt x="993" y="86975"/>
                </a:lnTo>
                <a:lnTo>
                  <a:pt x="2649" y="91718"/>
                </a:lnTo>
                <a:lnTo>
                  <a:pt x="8940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146"/>
          <p:cNvSpPr/>
          <p:nvPr/>
        </p:nvSpPr>
        <p:spPr bwMode="auto">
          <a:xfrm>
            <a:off x="4652447" y="3242837"/>
            <a:ext cx="187711" cy="43254"/>
          </a:xfrm>
          <a:custGeom>
            <a:avLst/>
            <a:gdLst/>
            <a:ahLst/>
            <a:cxnLst/>
            <a:rect l="0" t="0" r="0" b="0"/>
            <a:pathLst>
              <a:path w="187711" h="43254">
                <a:moveTo>
                  <a:pt x="0" y="16499"/>
                </a:moveTo>
                <a:lnTo>
                  <a:pt x="37873" y="16499"/>
                </a:lnTo>
                <a:lnTo>
                  <a:pt x="41139" y="17491"/>
                </a:lnTo>
                <a:lnTo>
                  <a:pt x="44310" y="19145"/>
                </a:lnTo>
                <a:lnTo>
                  <a:pt x="47417" y="21239"/>
                </a:lnTo>
                <a:lnTo>
                  <a:pt x="50482" y="22636"/>
                </a:lnTo>
                <a:lnTo>
                  <a:pt x="53518" y="23567"/>
                </a:lnTo>
                <a:lnTo>
                  <a:pt x="56536" y="24187"/>
                </a:lnTo>
                <a:lnTo>
                  <a:pt x="59540" y="24601"/>
                </a:lnTo>
                <a:lnTo>
                  <a:pt x="62537" y="24877"/>
                </a:lnTo>
                <a:lnTo>
                  <a:pt x="65527" y="25061"/>
                </a:lnTo>
                <a:lnTo>
                  <a:pt x="67521" y="26175"/>
                </a:lnTo>
                <a:lnTo>
                  <a:pt x="68850" y="27911"/>
                </a:lnTo>
                <a:lnTo>
                  <a:pt x="69736" y="30060"/>
                </a:lnTo>
                <a:lnTo>
                  <a:pt x="71320" y="31493"/>
                </a:lnTo>
                <a:lnTo>
                  <a:pt x="73370" y="32448"/>
                </a:lnTo>
                <a:lnTo>
                  <a:pt x="75729" y="33085"/>
                </a:lnTo>
                <a:lnTo>
                  <a:pt x="77302" y="34501"/>
                </a:lnTo>
                <a:lnTo>
                  <a:pt x="78350" y="36438"/>
                </a:lnTo>
                <a:lnTo>
                  <a:pt x="79049" y="38722"/>
                </a:lnTo>
                <a:lnTo>
                  <a:pt x="80508" y="40244"/>
                </a:lnTo>
                <a:lnTo>
                  <a:pt x="82475" y="41258"/>
                </a:lnTo>
                <a:lnTo>
                  <a:pt x="88020" y="42887"/>
                </a:lnTo>
                <a:lnTo>
                  <a:pt x="93726" y="43169"/>
                </a:lnTo>
                <a:lnTo>
                  <a:pt x="101707" y="43253"/>
                </a:lnTo>
                <a:lnTo>
                  <a:pt x="103559" y="42272"/>
                </a:lnTo>
                <a:lnTo>
                  <a:pt x="104794" y="40627"/>
                </a:lnTo>
                <a:lnTo>
                  <a:pt x="105617" y="38537"/>
                </a:lnTo>
                <a:lnTo>
                  <a:pt x="107159" y="37144"/>
                </a:lnTo>
                <a:lnTo>
                  <a:pt x="109180" y="36215"/>
                </a:lnTo>
                <a:lnTo>
                  <a:pt x="111520" y="35596"/>
                </a:lnTo>
                <a:lnTo>
                  <a:pt x="113081" y="34192"/>
                </a:lnTo>
                <a:lnTo>
                  <a:pt x="114121" y="32263"/>
                </a:lnTo>
                <a:lnTo>
                  <a:pt x="114815" y="29985"/>
                </a:lnTo>
                <a:lnTo>
                  <a:pt x="116270" y="28466"/>
                </a:lnTo>
                <a:lnTo>
                  <a:pt x="118233" y="27453"/>
                </a:lnTo>
                <a:lnTo>
                  <a:pt x="120535" y="26779"/>
                </a:lnTo>
                <a:lnTo>
                  <a:pt x="122070" y="25336"/>
                </a:lnTo>
                <a:lnTo>
                  <a:pt x="123094" y="23383"/>
                </a:lnTo>
                <a:lnTo>
                  <a:pt x="123776" y="21088"/>
                </a:lnTo>
                <a:lnTo>
                  <a:pt x="123237" y="19558"/>
                </a:lnTo>
                <a:lnTo>
                  <a:pt x="121885" y="18538"/>
                </a:lnTo>
                <a:lnTo>
                  <a:pt x="119991" y="17859"/>
                </a:lnTo>
                <a:lnTo>
                  <a:pt x="118727" y="16413"/>
                </a:lnTo>
                <a:lnTo>
                  <a:pt x="117885" y="14457"/>
                </a:lnTo>
                <a:lnTo>
                  <a:pt x="116534" y="8930"/>
                </a:lnTo>
                <a:lnTo>
                  <a:pt x="115430" y="7484"/>
                </a:lnTo>
                <a:lnTo>
                  <a:pt x="113701" y="5528"/>
                </a:lnTo>
                <a:lnTo>
                  <a:pt x="108534" y="0"/>
                </a:lnTo>
                <a:lnTo>
                  <a:pt x="107118" y="539"/>
                </a:lnTo>
                <a:lnTo>
                  <a:pt x="105180" y="1890"/>
                </a:lnTo>
                <a:lnTo>
                  <a:pt x="99678" y="6447"/>
                </a:lnTo>
                <a:lnTo>
                  <a:pt x="99227" y="7813"/>
                </a:lnTo>
                <a:lnTo>
                  <a:pt x="98926" y="9716"/>
                </a:lnTo>
                <a:lnTo>
                  <a:pt x="98725" y="11977"/>
                </a:lnTo>
                <a:lnTo>
                  <a:pt x="99585" y="13484"/>
                </a:lnTo>
                <a:lnTo>
                  <a:pt x="101151" y="14489"/>
                </a:lnTo>
                <a:lnTo>
                  <a:pt x="103189" y="15159"/>
                </a:lnTo>
                <a:lnTo>
                  <a:pt x="105539" y="16598"/>
                </a:lnTo>
                <a:lnTo>
                  <a:pt x="108100" y="18549"/>
                </a:lnTo>
                <a:lnTo>
                  <a:pt x="110801" y="20842"/>
                </a:lnTo>
                <a:lnTo>
                  <a:pt x="113594" y="22371"/>
                </a:lnTo>
                <a:lnTo>
                  <a:pt x="116450" y="23390"/>
                </a:lnTo>
                <a:lnTo>
                  <a:pt x="122271" y="24523"/>
                </a:lnTo>
                <a:lnTo>
                  <a:pt x="125214" y="24825"/>
                </a:lnTo>
                <a:lnTo>
                  <a:pt x="128169" y="25026"/>
                </a:lnTo>
                <a:lnTo>
                  <a:pt x="132125" y="26152"/>
                </a:lnTo>
                <a:lnTo>
                  <a:pt x="136749" y="27896"/>
                </a:lnTo>
                <a:lnTo>
                  <a:pt x="141817" y="30050"/>
                </a:lnTo>
                <a:lnTo>
                  <a:pt x="146190" y="31486"/>
                </a:lnTo>
                <a:lnTo>
                  <a:pt x="150099" y="32443"/>
                </a:lnTo>
                <a:lnTo>
                  <a:pt x="153697" y="33082"/>
                </a:lnTo>
                <a:lnTo>
                  <a:pt x="158083" y="33507"/>
                </a:lnTo>
                <a:lnTo>
                  <a:pt x="162993" y="33791"/>
                </a:lnTo>
                <a:lnTo>
                  <a:pt x="172751" y="34106"/>
                </a:lnTo>
                <a:lnTo>
                  <a:pt x="187710" y="343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147"/>
          <p:cNvSpPr/>
          <p:nvPr/>
        </p:nvSpPr>
        <p:spPr bwMode="auto">
          <a:xfrm>
            <a:off x="4368220" y="3555778"/>
            <a:ext cx="181427" cy="127979"/>
          </a:xfrm>
          <a:custGeom>
            <a:avLst/>
            <a:gdLst/>
            <a:ahLst/>
            <a:cxnLst/>
            <a:rect l="0" t="0" r="0" b="0"/>
            <a:pathLst>
              <a:path w="181427" h="127979">
                <a:moveTo>
                  <a:pt x="51824" y="25027"/>
                </a:moveTo>
                <a:lnTo>
                  <a:pt x="47079" y="25027"/>
                </a:lnTo>
                <a:lnTo>
                  <a:pt x="45682" y="26019"/>
                </a:lnTo>
                <a:lnTo>
                  <a:pt x="44749" y="27673"/>
                </a:lnTo>
                <a:lnTo>
                  <a:pt x="43254" y="32715"/>
                </a:lnTo>
                <a:lnTo>
                  <a:pt x="42138" y="33129"/>
                </a:lnTo>
                <a:lnTo>
                  <a:pt x="38249" y="33589"/>
                </a:lnTo>
                <a:lnTo>
                  <a:pt x="35822" y="34703"/>
                </a:lnTo>
                <a:lnTo>
                  <a:pt x="30477" y="38588"/>
                </a:lnTo>
                <a:lnTo>
                  <a:pt x="26629" y="41613"/>
                </a:lnTo>
                <a:lnTo>
                  <a:pt x="26089" y="43029"/>
                </a:lnTo>
                <a:lnTo>
                  <a:pt x="25728" y="44966"/>
                </a:lnTo>
                <a:lnTo>
                  <a:pt x="25489" y="47249"/>
                </a:lnTo>
                <a:lnTo>
                  <a:pt x="24335" y="48771"/>
                </a:lnTo>
                <a:lnTo>
                  <a:pt x="22574" y="49786"/>
                </a:lnTo>
                <a:lnTo>
                  <a:pt x="17355" y="51415"/>
                </a:lnTo>
                <a:lnTo>
                  <a:pt x="17920" y="51548"/>
                </a:lnTo>
                <a:lnTo>
                  <a:pt x="21196" y="51697"/>
                </a:lnTo>
                <a:lnTo>
                  <a:pt x="23460" y="50744"/>
                </a:lnTo>
                <a:lnTo>
                  <a:pt x="28624" y="47040"/>
                </a:lnTo>
                <a:lnTo>
                  <a:pt x="31392" y="44663"/>
                </a:lnTo>
                <a:lnTo>
                  <a:pt x="34229" y="42086"/>
                </a:lnTo>
                <a:lnTo>
                  <a:pt x="40032" y="36578"/>
                </a:lnTo>
                <a:lnTo>
                  <a:pt x="45921" y="30822"/>
                </a:lnTo>
                <a:lnTo>
                  <a:pt x="49875" y="27898"/>
                </a:lnTo>
                <a:lnTo>
                  <a:pt x="54498" y="24957"/>
                </a:lnTo>
                <a:lnTo>
                  <a:pt x="59566" y="22003"/>
                </a:lnTo>
                <a:lnTo>
                  <a:pt x="63937" y="19042"/>
                </a:lnTo>
                <a:lnTo>
                  <a:pt x="67845" y="16076"/>
                </a:lnTo>
                <a:lnTo>
                  <a:pt x="71444" y="13106"/>
                </a:lnTo>
                <a:lnTo>
                  <a:pt x="74836" y="10135"/>
                </a:lnTo>
                <a:lnTo>
                  <a:pt x="78090" y="7161"/>
                </a:lnTo>
                <a:lnTo>
                  <a:pt x="85704" y="0"/>
                </a:lnTo>
                <a:lnTo>
                  <a:pt x="82278" y="3500"/>
                </a:lnTo>
                <a:lnTo>
                  <a:pt x="66518" y="19274"/>
                </a:lnTo>
                <a:lnTo>
                  <a:pt x="62613" y="22184"/>
                </a:lnTo>
                <a:lnTo>
                  <a:pt x="58023" y="25116"/>
                </a:lnTo>
                <a:lnTo>
                  <a:pt x="52978" y="28063"/>
                </a:lnTo>
                <a:lnTo>
                  <a:pt x="47628" y="32012"/>
                </a:lnTo>
                <a:lnTo>
                  <a:pt x="42074" y="36628"/>
                </a:lnTo>
                <a:lnTo>
                  <a:pt x="31600" y="46058"/>
                </a:lnTo>
                <a:lnTo>
                  <a:pt x="23634" y="53556"/>
                </a:lnTo>
                <a:lnTo>
                  <a:pt x="20120" y="57937"/>
                </a:lnTo>
                <a:lnTo>
                  <a:pt x="16783" y="62842"/>
                </a:lnTo>
                <a:lnTo>
                  <a:pt x="13566" y="68097"/>
                </a:lnTo>
                <a:lnTo>
                  <a:pt x="10428" y="71599"/>
                </a:lnTo>
                <a:lnTo>
                  <a:pt x="7343" y="73934"/>
                </a:lnTo>
                <a:lnTo>
                  <a:pt x="4293" y="75491"/>
                </a:lnTo>
                <a:lnTo>
                  <a:pt x="2259" y="77522"/>
                </a:lnTo>
                <a:lnTo>
                  <a:pt x="904" y="79867"/>
                </a:lnTo>
                <a:lnTo>
                  <a:pt x="0" y="82422"/>
                </a:lnTo>
                <a:lnTo>
                  <a:pt x="391" y="84127"/>
                </a:lnTo>
                <a:lnTo>
                  <a:pt x="1645" y="85263"/>
                </a:lnTo>
                <a:lnTo>
                  <a:pt x="3473" y="86020"/>
                </a:lnTo>
                <a:lnTo>
                  <a:pt x="6679" y="85533"/>
                </a:lnTo>
                <a:lnTo>
                  <a:pt x="10802" y="84215"/>
                </a:lnTo>
                <a:lnTo>
                  <a:pt x="15538" y="82345"/>
                </a:lnTo>
                <a:lnTo>
                  <a:pt x="20681" y="80106"/>
                </a:lnTo>
                <a:lnTo>
                  <a:pt x="31692" y="74972"/>
                </a:lnTo>
                <a:lnTo>
                  <a:pt x="66785" y="57712"/>
                </a:lnTo>
                <a:lnTo>
                  <a:pt x="72723" y="53762"/>
                </a:lnTo>
                <a:lnTo>
                  <a:pt x="78668" y="49144"/>
                </a:lnTo>
                <a:lnTo>
                  <a:pt x="84618" y="44082"/>
                </a:lnTo>
                <a:lnTo>
                  <a:pt x="89577" y="40706"/>
                </a:lnTo>
                <a:lnTo>
                  <a:pt x="93877" y="38457"/>
                </a:lnTo>
                <a:lnTo>
                  <a:pt x="97736" y="36956"/>
                </a:lnTo>
                <a:lnTo>
                  <a:pt x="101303" y="35957"/>
                </a:lnTo>
                <a:lnTo>
                  <a:pt x="104673" y="35290"/>
                </a:lnTo>
                <a:lnTo>
                  <a:pt x="109081" y="34549"/>
                </a:lnTo>
                <a:lnTo>
                  <a:pt x="108865" y="34352"/>
                </a:lnTo>
                <a:lnTo>
                  <a:pt x="107728" y="34220"/>
                </a:lnTo>
                <a:lnTo>
                  <a:pt x="106971" y="35124"/>
                </a:lnTo>
                <a:lnTo>
                  <a:pt x="106129" y="38775"/>
                </a:lnTo>
                <a:lnTo>
                  <a:pt x="103918" y="41138"/>
                </a:lnTo>
                <a:lnTo>
                  <a:pt x="100458" y="43705"/>
                </a:lnTo>
                <a:lnTo>
                  <a:pt x="96165" y="46408"/>
                </a:lnTo>
                <a:lnTo>
                  <a:pt x="92310" y="49203"/>
                </a:lnTo>
                <a:lnTo>
                  <a:pt x="88746" y="52058"/>
                </a:lnTo>
                <a:lnTo>
                  <a:pt x="85378" y="54954"/>
                </a:lnTo>
                <a:lnTo>
                  <a:pt x="81145" y="58869"/>
                </a:lnTo>
                <a:lnTo>
                  <a:pt x="66692" y="72867"/>
                </a:lnTo>
                <a:lnTo>
                  <a:pt x="49233" y="90148"/>
                </a:lnTo>
                <a:lnTo>
                  <a:pt x="46124" y="92253"/>
                </a:lnTo>
                <a:lnTo>
                  <a:pt x="43058" y="93657"/>
                </a:lnTo>
                <a:lnTo>
                  <a:pt x="35747" y="95910"/>
                </a:lnTo>
                <a:lnTo>
                  <a:pt x="36140" y="96094"/>
                </a:lnTo>
                <a:lnTo>
                  <a:pt x="41439" y="96355"/>
                </a:lnTo>
                <a:lnTo>
                  <a:pt x="46546" y="96416"/>
                </a:lnTo>
                <a:lnTo>
                  <a:pt x="50292" y="95440"/>
                </a:lnTo>
                <a:lnTo>
                  <a:pt x="54776" y="93797"/>
                </a:lnTo>
                <a:lnTo>
                  <a:pt x="59751" y="91709"/>
                </a:lnTo>
                <a:lnTo>
                  <a:pt x="65054" y="89325"/>
                </a:lnTo>
                <a:lnTo>
                  <a:pt x="76243" y="84031"/>
                </a:lnTo>
                <a:lnTo>
                  <a:pt x="82008" y="80238"/>
                </a:lnTo>
                <a:lnTo>
                  <a:pt x="87837" y="75725"/>
                </a:lnTo>
                <a:lnTo>
                  <a:pt x="93710" y="70732"/>
                </a:lnTo>
                <a:lnTo>
                  <a:pt x="99612" y="67403"/>
                </a:lnTo>
                <a:lnTo>
                  <a:pt x="105533" y="65184"/>
                </a:lnTo>
                <a:lnTo>
                  <a:pt x="111466" y="63704"/>
                </a:lnTo>
                <a:lnTo>
                  <a:pt x="115421" y="61726"/>
                </a:lnTo>
                <a:lnTo>
                  <a:pt x="118058" y="59415"/>
                </a:lnTo>
                <a:lnTo>
                  <a:pt x="122291" y="53317"/>
                </a:lnTo>
                <a:lnTo>
                  <a:pt x="122638" y="53809"/>
                </a:lnTo>
                <a:lnTo>
                  <a:pt x="123024" y="57001"/>
                </a:lnTo>
                <a:lnTo>
                  <a:pt x="122134" y="59241"/>
                </a:lnTo>
                <a:lnTo>
                  <a:pt x="120547" y="61727"/>
                </a:lnTo>
                <a:lnTo>
                  <a:pt x="118496" y="64376"/>
                </a:lnTo>
                <a:lnTo>
                  <a:pt x="115142" y="67135"/>
                </a:lnTo>
                <a:lnTo>
                  <a:pt x="110921" y="69966"/>
                </a:lnTo>
                <a:lnTo>
                  <a:pt x="106119" y="72845"/>
                </a:lnTo>
                <a:lnTo>
                  <a:pt x="101926" y="75758"/>
                </a:lnTo>
                <a:lnTo>
                  <a:pt x="98136" y="78691"/>
                </a:lnTo>
                <a:lnTo>
                  <a:pt x="94617" y="81639"/>
                </a:lnTo>
                <a:lnTo>
                  <a:pt x="91278" y="84596"/>
                </a:lnTo>
                <a:lnTo>
                  <a:pt x="84918" y="90528"/>
                </a:lnTo>
                <a:lnTo>
                  <a:pt x="82826" y="93499"/>
                </a:lnTo>
                <a:lnTo>
                  <a:pt x="81430" y="96472"/>
                </a:lnTo>
                <a:lnTo>
                  <a:pt x="79191" y="103632"/>
                </a:lnTo>
                <a:lnTo>
                  <a:pt x="80000" y="104219"/>
                </a:lnTo>
                <a:lnTo>
                  <a:pt x="83549" y="104872"/>
                </a:lnTo>
                <a:lnTo>
                  <a:pt x="85885" y="104054"/>
                </a:lnTo>
                <a:lnTo>
                  <a:pt x="94912" y="98162"/>
                </a:lnTo>
                <a:lnTo>
                  <a:pt x="99420" y="95612"/>
                </a:lnTo>
                <a:lnTo>
                  <a:pt x="109725" y="90132"/>
                </a:lnTo>
                <a:lnTo>
                  <a:pt x="120927" y="84389"/>
                </a:lnTo>
                <a:lnTo>
                  <a:pt x="126695" y="80477"/>
                </a:lnTo>
                <a:lnTo>
                  <a:pt x="132526" y="75884"/>
                </a:lnTo>
                <a:lnTo>
                  <a:pt x="138400" y="70838"/>
                </a:lnTo>
                <a:lnTo>
                  <a:pt x="144303" y="67474"/>
                </a:lnTo>
                <a:lnTo>
                  <a:pt x="150224" y="65231"/>
                </a:lnTo>
                <a:lnTo>
                  <a:pt x="156158" y="63736"/>
                </a:lnTo>
                <a:lnTo>
                  <a:pt x="160114" y="61747"/>
                </a:lnTo>
                <a:lnTo>
                  <a:pt x="162751" y="59428"/>
                </a:lnTo>
                <a:lnTo>
                  <a:pt x="164510" y="56891"/>
                </a:lnTo>
                <a:lnTo>
                  <a:pt x="166675" y="55199"/>
                </a:lnTo>
                <a:lnTo>
                  <a:pt x="169112" y="54071"/>
                </a:lnTo>
                <a:lnTo>
                  <a:pt x="171729" y="53320"/>
                </a:lnTo>
                <a:lnTo>
                  <a:pt x="172481" y="53811"/>
                </a:lnTo>
                <a:lnTo>
                  <a:pt x="171989" y="55130"/>
                </a:lnTo>
                <a:lnTo>
                  <a:pt x="170668" y="57002"/>
                </a:lnTo>
                <a:lnTo>
                  <a:pt x="168794" y="59242"/>
                </a:lnTo>
                <a:lnTo>
                  <a:pt x="166552" y="61728"/>
                </a:lnTo>
                <a:lnTo>
                  <a:pt x="164063" y="64377"/>
                </a:lnTo>
                <a:lnTo>
                  <a:pt x="160418" y="67135"/>
                </a:lnTo>
                <a:lnTo>
                  <a:pt x="156002" y="69966"/>
                </a:lnTo>
                <a:lnTo>
                  <a:pt x="151071" y="72845"/>
                </a:lnTo>
                <a:lnTo>
                  <a:pt x="146791" y="75758"/>
                </a:lnTo>
                <a:lnTo>
                  <a:pt x="142944" y="78691"/>
                </a:lnTo>
                <a:lnTo>
                  <a:pt x="139387" y="81639"/>
                </a:lnTo>
                <a:lnTo>
                  <a:pt x="135028" y="85588"/>
                </a:lnTo>
                <a:lnTo>
                  <a:pt x="124889" y="95268"/>
                </a:lnTo>
                <a:lnTo>
                  <a:pt x="112759" y="107134"/>
                </a:lnTo>
                <a:lnTo>
                  <a:pt x="110324" y="110523"/>
                </a:lnTo>
                <a:lnTo>
                  <a:pt x="108702" y="113774"/>
                </a:lnTo>
                <a:lnTo>
                  <a:pt x="106097" y="121381"/>
                </a:lnTo>
                <a:lnTo>
                  <a:pt x="106877" y="121013"/>
                </a:lnTo>
                <a:lnTo>
                  <a:pt x="110391" y="117958"/>
                </a:lnTo>
                <a:lnTo>
                  <a:pt x="112719" y="116746"/>
                </a:lnTo>
                <a:lnTo>
                  <a:pt x="117953" y="115400"/>
                </a:lnTo>
                <a:lnTo>
                  <a:pt x="121733" y="113057"/>
                </a:lnTo>
                <a:lnTo>
                  <a:pt x="126239" y="109510"/>
                </a:lnTo>
                <a:lnTo>
                  <a:pt x="131229" y="105162"/>
                </a:lnTo>
                <a:lnTo>
                  <a:pt x="136542" y="101270"/>
                </a:lnTo>
                <a:lnTo>
                  <a:pt x="142071" y="97684"/>
                </a:lnTo>
                <a:lnTo>
                  <a:pt x="147743" y="94301"/>
                </a:lnTo>
                <a:lnTo>
                  <a:pt x="153511" y="91053"/>
                </a:lnTo>
                <a:lnTo>
                  <a:pt x="165216" y="84799"/>
                </a:lnTo>
                <a:lnTo>
                  <a:pt x="169132" y="81742"/>
                </a:lnTo>
                <a:lnTo>
                  <a:pt x="171743" y="78712"/>
                </a:lnTo>
                <a:lnTo>
                  <a:pt x="173483" y="75700"/>
                </a:lnTo>
                <a:lnTo>
                  <a:pt x="175637" y="73692"/>
                </a:lnTo>
                <a:lnTo>
                  <a:pt x="178065" y="72353"/>
                </a:lnTo>
                <a:lnTo>
                  <a:pt x="180678" y="71460"/>
                </a:lnTo>
                <a:lnTo>
                  <a:pt x="181426" y="70865"/>
                </a:lnTo>
                <a:lnTo>
                  <a:pt x="180932" y="70468"/>
                </a:lnTo>
                <a:lnTo>
                  <a:pt x="179609" y="70204"/>
                </a:lnTo>
                <a:lnTo>
                  <a:pt x="177735" y="71020"/>
                </a:lnTo>
                <a:lnTo>
                  <a:pt x="173003" y="74572"/>
                </a:lnTo>
                <a:lnTo>
                  <a:pt x="169357" y="76908"/>
                </a:lnTo>
                <a:lnTo>
                  <a:pt x="164941" y="79458"/>
                </a:lnTo>
                <a:lnTo>
                  <a:pt x="154736" y="84937"/>
                </a:lnTo>
                <a:lnTo>
                  <a:pt x="143580" y="90680"/>
                </a:lnTo>
                <a:lnTo>
                  <a:pt x="138817" y="94592"/>
                </a:lnTo>
                <a:lnTo>
                  <a:pt x="134649" y="99185"/>
                </a:lnTo>
                <a:lnTo>
                  <a:pt x="130877" y="104231"/>
                </a:lnTo>
                <a:lnTo>
                  <a:pt x="126376" y="108587"/>
                </a:lnTo>
                <a:lnTo>
                  <a:pt x="121389" y="112484"/>
                </a:lnTo>
                <a:lnTo>
                  <a:pt x="116078" y="116073"/>
                </a:lnTo>
                <a:lnTo>
                  <a:pt x="111544" y="118467"/>
                </a:lnTo>
                <a:lnTo>
                  <a:pt x="107528" y="120062"/>
                </a:lnTo>
                <a:lnTo>
                  <a:pt x="103858" y="121126"/>
                </a:lnTo>
                <a:lnTo>
                  <a:pt x="101411" y="122827"/>
                </a:lnTo>
                <a:lnTo>
                  <a:pt x="99779" y="124954"/>
                </a:lnTo>
                <a:lnTo>
                  <a:pt x="98692" y="127363"/>
                </a:lnTo>
                <a:lnTo>
                  <a:pt x="97967" y="127978"/>
                </a:lnTo>
                <a:lnTo>
                  <a:pt x="97484" y="127395"/>
                </a:lnTo>
                <a:lnTo>
                  <a:pt x="96708" y="124071"/>
                </a:lnTo>
                <a:lnTo>
                  <a:pt x="101899" y="120971"/>
                </a:lnTo>
                <a:lnTo>
                  <a:pt x="106064" y="118755"/>
                </a:lnTo>
                <a:lnTo>
                  <a:pt x="109834" y="117278"/>
                </a:lnTo>
                <a:lnTo>
                  <a:pt x="113341" y="116293"/>
                </a:lnTo>
                <a:lnTo>
                  <a:pt x="116671" y="115636"/>
                </a:lnTo>
                <a:lnTo>
                  <a:pt x="119885" y="113214"/>
                </a:lnTo>
                <a:lnTo>
                  <a:pt x="123020" y="109616"/>
                </a:lnTo>
                <a:lnTo>
                  <a:pt x="132272" y="964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148"/>
          <p:cNvSpPr/>
          <p:nvPr/>
        </p:nvSpPr>
        <p:spPr bwMode="auto">
          <a:xfrm>
            <a:off x="5063622" y="3321844"/>
            <a:ext cx="763142" cy="125016"/>
          </a:xfrm>
          <a:custGeom>
            <a:avLst/>
            <a:gdLst/>
            <a:ahLst/>
            <a:cxnLst/>
            <a:rect l="0" t="0" r="0" b="0"/>
            <a:pathLst>
              <a:path w="763142" h="125016">
                <a:moveTo>
                  <a:pt x="0" y="125015"/>
                </a:moveTo>
                <a:lnTo>
                  <a:pt x="20138" y="125015"/>
                </a:lnTo>
                <a:lnTo>
                  <a:pt x="34442" y="122370"/>
                </a:lnTo>
                <a:lnTo>
                  <a:pt x="55034" y="117886"/>
                </a:lnTo>
                <a:lnTo>
                  <a:pt x="80740" y="112587"/>
                </a:lnTo>
                <a:lnTo>
                  <a:pt x="114014" y="106924"/>
                </a:lnTo>
                <a:lnTo>
                  <a:pt x="132621" y="104024"/>
                </a:lnTo>
                <a:lnTo>
                  <a:pt x="153963" y="100108"/>
                </a:lnTo>
                <a:lnTo>
                  <a:pt x="201514" y="90463"/>
                </a:lnTo>
                <a:lnTo>
                  <a:pt x="227701" y="86106"/>
                </a:lnTo>
                <a:lnTo>
                  <a:pt x="255091" y="82208"/>
                </a:lnTo>
                <a:lnTo>
                  <a:pt x="283282" y="78618"/>
                </a:lnTo>
                <a:lnTo>
                  <a:pt x="312009" y="74240"/>
                </a:lnTo>
                <a:lnTo>
                  <a:pt x="398897" y="59590"/>
                </a:lnTo>
                <a:lnTo>
                  <a:pt x="454382" y="51950"/>
                </a:lnTo>
                <a:lnTo>
                  <a:pt x="607141" y="32860"/>
                </a:lnTo>
                <a:lnTo>
                  <a:pt x="645592" y="26841"/>
                </a:lnTo>
                <a:lnTo>
                  <a:pt x="662797" y="23847"/>
                </a:lnTo>
                <a:lnTo>
                  <a:pt x="678240" y="20859"/>
                </a:lnTo>
                <a:lnTo>
                  <a:pt x="705993" y="14893"/>
                </a:lnTo>
                <a:lnTo>
                  <a:pt x="726273" y="11580"/>
                </a:lnTo>
                <a:lnTo>
                  <a:pt x="746209" y="9715"/>
                </a:lnTo>
                <a:lnTo>
                  <a:pt x="750732" y="9453"/>
                </a:lnTo>
                <a:lnTo>
                  <a:pt x="754741" y="8286"/>
                </a:lnTo>
                <a:lnTo>
                  <a:pt x="758407" y="6516"/>
                </a:lnTo>
                <a:lnTo>
                  <a:pt x="761844" y="4344"/>
                </a:lnTo>
                <a:lnTo>
                  <a:pt x="763141" y="2896"/>
                </a:lnTo>
                <a:lnTo>
                  <a:pt x="763014" y="1930"/>
                </a:lnTo>
                <a:lnTo>
                  <a:pt x="7597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149"/>
          <p:cNvSpPr/>
          <p:nvPr/>
        </p:nvSpPr>
        <p:spPr bwMode="auto">
          <a:xfrm>
            <a:off x="5153042" y="3536156"/>
            <a:ext cx="17475" cy="194630"/>
          </a:xfrm>
          <a:custGeom>
            <a:avLst/>
            <a:gdLst/>
            <a:ahLst/>
            <a:cxnLst/>
            <a:rect l="0" t="0" r="0" b="0"/>
            <a:pathLst>
              <a:path w="17475" h="194630">
                <a:moveTo>
                  <a:pt x="8904" y="0"/>
                </a:moveTo>
                <a:lnTo>
                  <a:pt x="8904" y="12429"/>
                </a:lnTo>
                <a:lnTo>
                  <a:pt x="9897" y="16224"/>
                </a:lnTo>
                <a:lnTo>
                  <a:pt x="11552" y="20738"/>
                </a:lnTo>
                <a:lnTo>
                  <a:pt x="13649" y="25732"/>
                </a:lnTo>
                <a:lnTo>
                  <a:pt x="15047" y="32037"/>
                </a:lnTo>
                <a:lnTo>
                  <a:pt x="15979" y="39218"/>
                </a:lnTo>
                <a:lnTo>
                  <a:pt x="16600" y="46981"/>
                </a:lnTo>
                <a:lnTo>
                  <a:pt x="17015" y="56126"/>
                </a:lnTo>
                <a:lnTo>
                  <a:pt x="17474" y="76870"/>
                </a:lnTo>
                <a:lnTo>
                  <a:pt x="16604" y="86965"/>
                </a:lnTo>
                <a:lnTo>
                  <a:pt x="15030" y="96672"/>
                </a:lnTo>
                <a:lnTo>
                  <a:pt x="12988" y="106120"/>
                </a:lnTo>
                <a:lnTo>
                  <a:pt x="11627" y="115396"/>
                </a:lnTo>
                <a:lnTo>
                  <a:pt x="10719" y="124555"/>
                </a:lnTo>
                <a:lnTo>
                  <a:pt x="10114" y="133639"/>
                </a:lnTo>
                <a:lnTo>
                  <a:pt x="8717" y="141678"/>
                </a:lnTo>
                <a:lnTo>
                  <a:pt x="6794" y="149023"/>
                </a:lnTo>
                <a:lnTo>
                  <a:pt x="4518" y="155904"/>
                </a:lnTo>
                <a:lnTo>
                  <a:pt x="3000" y="161482"/>
                </a:lnTo>
                <a:lnTo>
                  <a:pt x="1988" y="166194"/>
                </a:lnTo>
                <a:lnTo>
                  <a:pt x="1314" y="170327"/>
                </a:lnTo>
                <a:lnTo>
                  <a:pt x="864" y="174076"/>
                </a:lnTo>
                <a:lnTo>
                  <a:pt x="565" y="177566"/>
                </a:lnTo>
                <a:lnTo>
                  <a:pt x="365" y="180885"/>
                </a:lnTo>
                <a:lnTo>
                  <a:pt x="143" y="187219"/>
                </a:lnTo>
                <a:lnTo>
                  <a:pt x="0" y="194629"/>
                </a:lnTo>
                <a:lnTo>
                  <a:pt x="982" y="194245"/>
                </a:lnTo>
                <a:lnTo>
                  <a:pt x="2629" y="192997"/>
                </a:lnTo>
                <a:lnTo>
                  <a:pt x="8904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76" name="Freeform 126975"/>
          <p:cNvSpPr/>
          <p:nvPr/>
        </p:nvSpPr>
        <p:spPr bwMode="auto">
          <a:xfrm>
            <a:off x="5403287" y="3616523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26977" name="SMARTInkAnnotation151"/>
          <p:cNvSpPr/>
          <p:nvPr/>
        </p:nvSpPr>
        <p:spPr bwMode="auto">
          <a:xfrm>
            <a:off x="5403287" y="3625453"/>
            <a:ext cx="17878" cy="70775"/>
          </a:xfrm>
          <a:custGeom>
            <a:avLst/>
            <a:gdLst/>
            <a:ahLst/>
            <a:cxnLst/>
            <a:rect l="0" t="0" r="0" b="0"/>
            <a:pathLst>
              <a:path w="17878" h="70775">
                <a:moveTo>
                  <a:pt x="0" y="0"/>
                </a:moveTo>
                <a:lnTo>
                  <a:pt x="0" y="12429"/>
                </a:lnTo>
                <a:lnTo>
                  <a:pt x="993" y="15231"/>
                </a:lnTo>
                <a:lnTo>
                  <a:pt x="2648" y="18092"/>
                </a:lnTo>
                <a:lnTo>
                  <a:pt x="4745" y="20991"/>
                </a:lnTo>
                <a:lnTo>
                  <a:pt x="6143" y="24908"/>
                </a:lnTo>
                <a:lnTo>
                  <a:pt x="7075" y="29504"/>
                </a:lnTo>
                <a:lnTo>
                  <a:pt x="7696" y="34552"/>
                </a:lnTo>
                <a:lnTo>
                  <a:pt x="8110" y="39902"/>
                </a:lnTo>
                <a:lnTo>
                  <a:pt x="8386" y="45453"/>
                </a:lnTo>
                <a:lnTo>
                  <a:pt x="8775" y="60100"/>
                </a:lnTo>
                <a:lnTo>
                  <a:pt x="8928" y="70774"/>
                </a:lnTo>
                <a:lnTo>
                  <a:pt x="9925" y="70003"/>
                </a:lnTo>
                <a:lnTo>
                  <a:pt x="11582" y="68497"/>
                </a:lnTo>
                <a:lnTo>
                  <a:pt x="17877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78" name="SMARTInkAnnotation152"/>
          <p:cNvSpPr/>
          <p:nvPr/>
        </p:nvSpPr>
        <p:spPr bwMode="auto">
          <a:xfrm>
            <a:off x="5510550" y="3607758"/>
            <a:ext cx="116202" cy="62345"/>
          </a:xfrm>
          <a:custGeom>
            <a:avLst/>
            <a:gdLst/>
            <a:ahLst/>
            <a:cxnLst/>
            <a:rect l="0" t="0" r="0" b="0"/>
            <a:pathLst>
              <a:path w="116202" h="62345">
                <a:moveTo>
                  <a:pt x="0" y="62344"/>
                </a:moveTo>
                <a:lnTo>
                  <a:pt x="4745" y="62344"/>
                </a:lnTo>
                <a:lnTo>
                  <a:pt x="6143" y="61351"/>
                </a:lnTo>
                <a:lnTo>
                  <a:pt x="7075" y="59698"/>
                </a:lnTo>
                <a:lnTo>
                  <a:pt x="7697" y="57603"/>
                </a:lnTo>
                <a:lnTo>
                  <a:pt x="9103" y="55215"/>
                </a:lnTo>
                <a:lnTo>
                  <a:pt x="11035" y="52630"/>
                </a:lnTo>
                <a:lnTo>
                  <a:pt x="13316" y="49915"/>
                </a:lnTo>
                <a:lnTo>
                  <a:pt x="15830" y="47112"/>
                </a:lnTo>
                <a:lnTo>
                  <a:pt x="21270" y="41353"/>
                </a:lnTo>
                <a:lnTo>
                  <a:pt x="23119" y="37436"/>
                </a:lnTo>
                <a:lnTo>
                  <a:pt x="24351" y="32840"/>
                </a:lnTo>
                <a:lnTo>
                  <a:pt x="25173" y="27792"/>
                </a:lnTo>
                <a:lnTo>
                  <a:pt x="26714" y="23434"/>
                </a:lnTo>
                <a:lnTo>
                  <a:pt x="28734" y="19536"/>
                </a:lnTo>
                <a:lnTo>
                  <a:pt x="31075" y="15946"/>
                </a:lnTo>
                <a:lnTo>
                  <a:pt x="33627" y="12561"/>
                </a:lnTo>
                <a:lnTo>
                  <a:pt x="36323" y="9312"/>
                </a:lnTo>
                <a:lnTo>
                  <a:pt x="39113" y="6153"/>
                </a:lnTo>
                <a:lnTo>
                  <a:pt x="41966" y="4047"/>
                </a:lnTo>
                <a:lnTo>
                  <a:pt x="44861" y="2643"/>
                </a:lnTo>
                <a:lnTo>
                  <a:pt x="53118" y="0"/>
                </a:lnTo>
                <a:lnTo>
                  <a:pt x="54282" y="938"/>
                </a:lnTo>
                <a:lnTo>
                  <a:pt x="56052" y="2555"/>
                </a:lnTo>
                <a:lnTo>
                  <a:pt x="58224" y="4625"/>
                </a:lnTo>
                <a:lnTo>
                  <a:pt x="59673" y="7990"/>
                </a:lnTo>
                <a:lnTo>
                  <a:pt x="60639" y="12217"/>
                </a:lnTo>
                <a:lnTo>
                  <a:pt x="61282" y="17020"/>
                </a:lnTo>
                <a:lnTo>
                  <a:pt x="61711" y="21214"/>
                </a:lnTo>
                <a:lnTo>
                  <a:pt x="61997" y="25002"/>
                </a:lnTo>
                <a:lnTo>
                  <a:pt x="62189" y="28519"/>
                </a:lnTo>
                <a:lnTo>
                  <a:pt x="62401" y="35074"/>
                </a:lnTo>
                <a:lnTo>
                  <a:pt x="62560" y="43933"/>
                </a:lnTo>
                <a:lnTo>
                  <a:pt x="65214" y="44239"/>
                </a:lnTo>
                <a:lnTo>
                  <a:pt x="67312" y="44321"/>
                </a:lnTo>
                <a:lnTo>
                  <a:pt x="69704" y="43383"/>
                </a:lnTo>
                <a:lnTo>
                  <a:pt x="72292" y="41766"/>
                </a:lnTo>
                <a:lnTo>
                  <a:pt x="75010" y="39695"/>
                </a:lnTo>
                <a:lnTo>
                  <a:pt x="77816" y="37323"/>
                </a:lnTo>
                <a:lnTo>
                  <a:pt x="80680" y="34749"/>
                </a:lnTo>
                <a:lnTo>
                  <a:pt x="83581" y="32041"/>
                </a:lnTo>
                <a:lnTo>
                  <a:pt x="86509" y="30236"/>
                </a:lnTo>
                <a:lnTo>
                  <a:pt x="89454" y="29032"/>
                </a:lnTo>
                <a:lnTo>
                  <a:pt x="92411" y="28230"/>
                </a:lnTo>
                <a:lnTo>
                  <a:pt x="94382" y="26702"/>
                </a:lnTo>
                <a:lnTo>
                  <a:pt x="95696" y="24692"/>
                </a:lnTo>
                <a:lnTo>
                  <a:pt x="96572" y="22360"/>
                </a:lnTo>
                <a:lnTo>
                  <a:pt x="98150" y="19813"/>
                </a:lnTo>
                <a:lnTo>
                  <a:pt x="100194" y="17123"/>
                </a:lnTo>
                <a:lnTo>
                  <a:pt x="105867" y="10416"/>
                </a:lnTo>
                <a:lnTo>
                  <a:pt x="107325" y="10858"/>
                </a:lnTo>
                <a:lnTo>
                  <a:pt x="109291" y="12145"/>
                </a:lnTo>
                <a:lnTo>
                  <a:pt x="111594" y="13995"/>
                </a:lnTo>
                <a:lnTo>
                  <a:pt x="113130" y="16221"/>
                </a:lnTo>
                <a:lnTo>
                  <a:pt x="114154" y="18697"/>
                </a:lnTo>
                <a:lnTo>
                  <a:pt x="115797" y="25059"/>
                </a:lnTo>
                <a:lnTo>
                  <a:pt x="115932" y="26573"/>
                </a:lnTo>
                <a:lnTo>
                  <a:pt x="116021" y="28575"/>
                </a:lnTo>
                <a:lnTo>
                  <a:pt x="116121" y="33445"/>
                </a:lnTo>
                <a:lnTo>
                  <a:pt x="116201" y="623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79" name="SMARTInkAnnotation153"/>
          <p:cNvSpPr/>
          <p:nvPr/>
        </p:nvSpPr>
        <p:spPr bwMode="auto">
          <a:xfrm>
            <a:off x="5331779" y="3609025"/>
            <a:ext cx="125141" cy="105726"/>
          </a:xfrm>
          <a:custGeom>
            <a:avLst/>
            <a:gdLst/>
            <a:ahLst/>
            <a:cxnLst/>
            <a:rect l="0" t="0" r="0" b="0"/>
            <a:pathLst>
              <a:path w="125141" h="105726">
                <a:moveTo>
                  <a:pt x="0" y="105725"/>
                </a:moveTo>
                <a:lnTo>
                  <a:pt x="0" y="53349"/>
                </a:lnTo>
                <a:lnTo>
                  <a:pt x="993" y="48979"/>
                </a:lnTo>
                <a:lnTo>
                  <a:pt x="2648" y="45074"/>
                </a:lnTo>
                <a:lnTo>
                  <a:pt x="4745" y="41479"/>
                </a:lnTo>
                <a:lnTo>
                  <a:pt x="6143" y="37097"/>
                </a:lnTo>
                <a:lnTo>
                  <a:pt x="7075" y="32192"/>
                </a:lnTo>
                <a:lnTo>
                  <a:pt x="7697" y="26937"/>
                </a:lnTo>
                <a:lnTo>
                  <a:pt x="10097" y="22442"/>
                </a:lnTo>
                <a:lnTo>
                  <a:pt x="13684" y="18453"/>
                </a:lnTo>
                <a:lnTo>
                  <a:pt x="18061" y="14801"/>
                </a:lnTo>
                <a:lnTo>
                  <a:pt x="21973" y="12367"/>
                </a:lnTo>
                <a:lnTo>
                  <a:pt x="25573" y="10744"/>
                </a:lnTo>
                <a:lnTo>
                  <a:pt x="28967" y="9662"/>
                </a:lnTo>
                <a:lnTo>
                  <a:pt x="32223" y="7949"/>
                </a:lnTo>
                <a:lnTo>
                  <a:pt x="35386" y="5814"/>
                </a:lnTo>
                <a:lnTo>
                  <a:pt x="38489" y="3399"/>
                </a:lnTo>
                <a:lnTo>
                  <a:pt x="41550" y="1789"/>
                </a:lnTo>
                <a:lnTo>
                  <a:pt x="44584" y="716"/>
                </a:lnTo>
                <a:lnTo>
                  <a:pt x="47600" y="0"/>
                </a:lnTo>
                <a:lnTo>
                  <a:pt x="49610" y="515"/>
                </a:lnTo>
                <a:lnTo>
                  <a:pt x="50951" y="1851"/>
                </a:lnTo>
                <a:lnTo>
                  <a:pt x="53434" y="6973"/>
                </a:lnTo>
                <a:lnTo>
                  <a:pt x="57847" y="15864"/>
                </a:lnTo>
                <a:lnTo>
                  <a:pt x="59422" y="20021"/>
                </a:lnTo>
                <a:lnTo>
                  <a:pt x="60471" y="23784"/>
                </a:lnTo>
                <a:lnTo>
                  <a:pt x="61171" y="27285"/>
                </a:lnTo>
                <a:lnTo>
                  <a:pt x="62630" y="31604"/>
                </a:lnTo>
                <a:lnTo>
                  <a:pt x="64597" y="36467"/>
                </a:lnTo>
                <a:lnTo>
                  <a:pt x="66901" y="41693"/>
                </a:lnTo>
                <a:lnTo>
                  <a:pt x="68437" y="47162"/>
                </a:lnTo>
                <a:lnTo>
                  <a:pt x="69461" y="52793"/>
                </a:lnTo>
                <a:lnTo>
                  <a:pt x="70143" y="58531"/>
                </a:lnTo>
                <a:lnTo>
                  <a:pt x="69606" y="63348"/>
                </a:lnTo>
                <a:lnTo>
                  <a:pt x="68254" y="67552"/>
                </a:lnTo>
                <a:lnTo>
                  <a:pt x="66359" y="71346"/>
                </a:lnTo>
                <a:lnTo>
                  <a:pt x="65096" y="74868"/>
                </a:lnTo>
                <a:lnTo>
                  <a:pt x="64254" y="78209"/>
                </a:lnTo>
                <a:lnTo>
                  <a:pt x="63692" y="81428"/>
                </a:lnTo>
                <a:lnTo>
                  <a:pt x="64312" y="83573"/>
                </a:lnTo>
                <a:lnTo>
                  <a:pt x="65718" y="85004"/>
                </a:lnTo>
                <a:lnTo>
                  <a:pt x="67648" y="85958"/>
                </a:lnTo>
                <a:lnTo>
                  <a:pt x="68935" y="85602"/>
                </a:lnTo>
                <a:lnTo>
                  <a:pt x="69793" y="84372"/>
                </a:lnTo>
                <a:lnTo>
                  <a:pt x="70365" y="82560"/>
                </a:lnTo>
                <a:lnTo>
                  <a:pt x="71740" y="80360"/>
                </a:lnTo>
                <a:lnTo>
                  <a:pt x="73649" y="77901"/>
                </a:lnTo>
                <a:lnTo>
                  <a:pt x="75915" y="75269"/>
                </a:lnTo>
                <a:lnTo>
                  <a:pt x="77426" y="72523"/>
                </a:lnTo>
                <a:lnTo>
                  <a:pt x="78433" y="69699"/>
                </a:lnTo>
                <a:lnTo>
                  <a:pt x="79104" y="66825"/>
                </a:lnTo>
                <a:lnTo>
                  <a:pt x="80545" y="63917"/>
                </a:lnTo>
                <a:lnTo>
                  <a:pt x="82499" y="60986"/>
                </a:lnTo>
                <a:lnTo>
                  <a:pt x="84795" y="58039"/>
                </a:lnTo>
                <a:lnTo>
                  <a:pt x="87318" y="55083"/>
                </a:lnTo>
                <a:lnTo>
                  <a:pt x="89994" y="52120"/>
                </a:lnTo>
                <a:lnTo>
                  <a:pt x="95615" y="46182"/>
                </a:lnTo>
                <a:lnTo>
                  <a:pt x="101425" y="40236"/>
                </a:lnTo>
                <a:lnTo>
                  <a:pt x="104364" y="38253"/>
                </a:lnTo>
                <a:lnTo>
                  <a:pt x="107317" y="36931"/>
                </a:lnTo>
                <a:lnTo>
                  <a:pt x="115682" y="34442"/>
                </a:lnTo>
                <a:lnTo>
                  <a:pt x="115970" y="37002"/>
                </a:lnTo>
                <a:lnTo>
                  <a:pt x="116047" y="39074"/>
                </a:lnTo>
                <a:lnTo>
                  <a:pt x="116156" y="46730"/>
                </a:lnTo>
                <a:lnTo>
                  <a:pt x="116201" y="72997"/>
                </a:lnTo>
                <a:lnTo>
                  <a:pt x="117194" y="74976"/>
                </a:lnTo>
                <a:lnTo>
                  <a:pt x="118850" y="76297"/>
                </a:lnTo>
                <a:lnTo>
                  <a:pt x="120947" y="77176"/>
                </a:lnTo>
                <a:lnTo>
                  <a:pt x="122344" y="76770"/>
                </a:lnTo>
                <a:lnTo>
                  <a:pt x="123276" y="75508"/>
                </a:lnTo>
                <a:lnTo>
                  <a:pt x="125140" y="700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2" name="SMARTInkAnnotation154"/>
          <p:cNvSpPr/>
          <p:nvPr/>
        </p:nvSpPr>
        <p:spPr bwMode="auto">
          <a:xfrm>
            <a:off x="5493050" y="3616523"/>
            <a:ext cx="17501" cy="53580"/>
          </a:xfrm>
          <a:custGeom>
            <a:avLst/>
            <a:gdLst/>
            <a:ahLst/>
            <a:cxnLst/>
            <a:rect l="0" t="0" r="0" b="0"/>
            <a:pathLst>
              <a:path w="17501" h="53580">
                <a:moveTo>
                  <a:pt x="17500" y="0"/>
                </a:moveTo>
                <a:lnTo>
                  <a:pt x="12755" y="0"/>
                </a:lnTo>
                <a:lnTo>
                  <a:pt x="11357" y="993"/>
                </a:lnTo>
                <a:lnTo>
                  <a:pt x="10425" y="2646"/>
                </a:lnTo>
                <a:lnTo>
                  <a:pt x="9804" y="4741"/>
                </a:lnTo>
                <a:lnTo>
                  <a:pt x="9390" y="8122"/>
                </a:lnTo>
                <a:lnTo>
                  <a:pt x="9114" y="12360"/>
                </a:lnTo>
                <a:lnTo>
                  <a:pt x="8930" y="17170"/>
                </a:lnTo>
                <a:lnTo>
                  <a:pt x="7814" y="21369"/>
                </a:lnTo>
                <a:lnTo>
                  <a:pt x="6076" y="25160"/>
                </a:lnTo>
                <a:lnTo>
                  <a:pt x="3925" y="28680"/>
                </a:lnTo>
                <a:lnTo>
                  <a:pt x="2491" y="32018"/>
                </a:lnTo>
                <a:lnTo>
                  <a:pt x="1535" y="35236"/>
                </a:lnTo>
                <a:lnTo>
                  <a:pt x="898" y="38374"/>
                </a:lnTo>
                <a:lnTo>
                  <a:pt x="473" y="41458"/>
                </a:lnTo>
                <a:lnTo>
                  <a:pt x="189" y="44506"/>
                </a:lnTo>
                <a:lnTo>
                  <a:pt x="0" y="47530"/>
                </a:lnTo>
                <a:lnTo>
                  <a:pt x="868" y="49546"/>
                </a:lnTo>
                <a:lnTo>
                  <a:pt x="2439" y="50890"/>
                </a:lnTo>
                <a:lnTo>
                  <a:pt x="8561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3" name="SMARTInkAnnotation155"/>
          <p:cNvSpPr/>
          <p:nvPr/>
        </p:nvSpPr>
        <p:spPr bwMode="auto">
          <a:xfrm>
            <a:off x="5519489" y="3509367"/>
            <a:ext cx="17879" cy="26790"/>
          </a:xfrm>
          <a:custGeom>
            <a:avLst/>
            <a:gdLst/>
            <a:ahLst/>
            <a:cxnLst/>
            <a:rect l="0" t="0" r="0" b="0"/>
            <a:pathLst>
              <a:path w="17879" h="26790">
                <a:moveTo>
                  <a:pt x="0" y="0"/>
                </a:moveTo>
                <a:lnTo>
                  <a:pt x="4745" y="4741"/>
                </a:lnTo>
                <a:lnTo>
                  <a:pt x="7136" y="8121"/>
                </a:lnTo>
                <a:lnTo>
                  <a:pt x="9724" y="12360"/>
                </a:lnTo>
                <a:lnTo>
                  <a:pt x="1787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4" name="SMARTInkAnnotation156"/>
          <p:cNvSpPr/>
          <p:nvPr/>
        </p:nvSpPr>
        <p:spPr bwMode="auto">
          <a:xfrm>
            <a:off x="5653568" y="3626849"/>
            <a:ext cx="89386" cy="59730"/>
          </a:xfrm>
          <a:custGeom>
            <a:avLst/>
            <a:gdLst/>
            <a:ahLst/>
            <a:cxnLst/>
            <a:rect l="0" t="0" r="0" b="0"/>
            <a:pathLst>
              <a:path w="89386" h="59730">
                <a:moveTo>
                  <a:pt x="0" y="34323"/>
                </a:moveTo>
                <a:lnTo>
                  <a:pt x="0" y="46752"/>
                </a:lnTo>
                <a:lnTo>
                  <a:pt x="993" y="48562"/>
                </a:lnTo>
                <a:lnTo>
                  <a:pt x="2648" y="49768"/>
                </a:lnTo>
                <a:lnTo>
                  <a:pt x="4744" y="50573"/>
                </a:lnTo>
                <a:lnTo>
                  <a:pt x="7136" y="52101"/>
                </a:lnTo>
                <a:lnTo>
                  <a:pt x="9723" y="54113"/>
                </a:lnTo>
                <a:lnTo>
                  <a:pt x="12441" y="56446"/>
                </a:lnTo>
                <a:lnTo>
                  <a:pt x="16239" y="58001"/>
                </a:lnTo>
                <a:lnTo>
                  <a:pt x="20758" y="59038"/>
                </a:lnTo>
                <a:lnTo>
                  <a:pt x="25756" y="59729"/>
                </a:lnTo>
                <a:lnTo>
                  <a:pt x="29090" y="59198"/>
                </a:lnTo>
                <a:lnTo>
                  <a:pt x="31311" y="57852"/>
                </a:lnTo>
                <a:lnTo>
                  <a:pt x="32792" y="55962"/>
                </a:lnTo>
                <a:lnTo>
                  <a:pt x="34773" y="53710"/>
                </a:lnTo>
                <a:lnTo>
                  <a:pt x="37086" y="51216"/>
                </a:lnTo>
                <a:lnTo>
                  <a:pt x="39622" y="48562"/>
                </a:lnTo>
                <a:lnTo>
                  <a:pt x="43298" y="45800"/>
                </a:lnTo>
                <a:lnTo>
                  <a:pt x="47736" y="42966"/>
                </a:lnTo>
                <a:lnTo>
                  <a:pt x="52681" y="40085"/>
                </a:lnTo>
                <a:lnTo>
                  <a:pt x="55977" y="37172"/>
                </a:lnTo>
                <a:lnTo>
                  <a:pt x="58175" y="34238"/>
                </a:lnTo>
                <a:lnTo>
                  <a:pt x="59639" y="31290"/>
                </a:lnTo>
                <a:lnTo>
                  <a:pt x="60617" y="28332"/>
                </a:lnTo>
                <a:lnTo>
                  <a:pt x="61267" y="25368"/>
                </a:lnTo>
                <a:lnTo>
                  <a:pt x="61702" y="22400"/>
                </a:lnTo>
                <a:lnTo>
                  <a:pt x="62985" y="19429"/>
                </a:lnTo>
                <a:lnTo>
                  <a:pt x="64833" y="16456"/>
                </a:lnTo>
                <a:lnTo>
                  <a:pt x="70190" y="9296"/>
                </a:lnTo>
                <a:lnTo>
                  <a:pt x="70630" y="7716"/>
                </a:lnTo>
                <a:lnTo>
                  <a:pt x="70922" y="5671"/>
                </a:lnTo>
                <a:lnTo>
                  <a:pt x="71393" y="0"/>
                </a:lnTo>
                <a:lnTo>
                  <a:pt x="71431" y="527"/>
                </a:lnTo>
                <a:lnTo>
                  <a:pt x="71498" y="6415"/>
                </a:lnTo>
                <a:lnTo>
                  <a:pt x="71506" y="11943"/>
                </a:lnTo>
                <a:lnTo>
                  <a:pt x="72500" y="14442"/>
                </a:lnTo>
                <a:lnTo>
                  <a:pt x="74155" y="17100"/>
                </a:lnTo>
                <a:lnTo>
                  <a:pt x="76252" y="19864"/>
                </a:lnTo>
                <a:lnTo>
                  <a:pt x="78644" y="22700"/>
                </a:lnTo>
                <a:lnTo>
                  <a:pt x="81231" y="25582"/>
                </a:lnTo>
                <a:lnTo>
                  <a:pt x="89385" y="343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5" name="SMARTInkAnnotation157"/>
          <p:cNvSpPr/>
          <p:nvPr/>
        </p:nvSpPr>
        <p:spPr bwMode="auto">
          <a:xfrm>
            <a:off x="5823400" y="3437930"/>
            <a:ext cx="8940" cy="214313"/>
          </a:xfrm>
          <a:custGeom>
            <a:avLst/>
            <a:gdLst/>
            <a:ahLst/>
            <a:cxnLst/>
            <a:rect l="0" t="0" r="0" b="0"/>
            <a:pathLst>
              <a:path w="8940" h="214313">
                <a:moveTo>
                  <a:pt x="0" y="0"/>
                </a:moveTo>
                <a:lnTo>
                  <a:pt x="0" y="4740"/>
                </a:lnTo>
                <a:lnTo>
                  <a:pt x="993" y="7129"/>
                </a:lnTo>
                <a:lnTo>
                  <a:pt x="2648" y="9713"/>
                </a:lnTo>
                <a:lnTo>
                  <a:pt x="4745" y="12429"/>
                </a:lnTo>
                <a:lnTo>
                  <a:pt x="6143" y="17216"/>
                </a:lnTo>
                <a:lnTo>
                  <a:pt x="7075" y="23383"/>
                </a:lnTo>
                <a:lnTo>
                  <a:pt x="7697" y="30471"/>
                </a:lnTo>
                <a:lnTo>
                  <a:pt x="8111" y="37182"/>
                </a:lnTo>
                <a:lnTo>
                  <a:pt x="8570" y="49929"/>
                </a:lnTo>
                <a:lnTo>
                  <a:pt x="8917" y="115567"/>
                </a:lnTo>
                <a:lnTo>
                  <a:pt x="8939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6" name="SMARTInkAnnotation158"/>
          <p:cNvSpPr/>
          <p:nvPr/>
        </p:nvSpPr>
        <p:spPr bwMode="auto">
          <a:xfrm>
            <a:off x="5868092" y="3580850"/>
            <a:ext cx="160896" cy="44558"/>
          </a:xfrm>
          <a:custGeom>
            <a:avLst/>
            <a:gdLst/>
            <a:ahLst/>
            <a:cxnLst/>
            <a:rect l="0" t="0" r="0" b="0"/>
            <a:pathLst>
              <a:path w="160896" h="44558">
                <a:moveTo>
                  <a:pt x="0" y="17814"/>
                </a:moveTo>
                <a:lnTo>
                  <a:pt x="42283" y="17814"/>
                </a:lnTo>
                <a:lnTo>
                  <a:pt x="47059" y="18806"/>
                </a:lnTo>
                <a:lnTo>
                  <a:pt x="51236" y="20460"/>
                </a:lnTo>
                <a:lnTo>
                  <a:pt x="60331" y="25502"/>
                </a:lnTo>
                <a:lnTo>
                  <a:pt x="64223" y="26192"/>
                </a:lnTo>
                <a:lnTo>
                  <a:pt x="66652" y="26376"/>
                </a:lnTo>
                <a:lnTo>
                  <a:pt x="69264" y="27491"/>
                </a:lnTo>
                <a:lnTo>
                  <a:pt x="71999" y="29226"/>
                </a:lnTo>
                <a:lnTo>
                  <a:pt x="78779" y="34400"/>
                </a:lnTo>
                <a:lnTo>
                  <a:pt x="82354" y="35107"/>
                </a:lnTo>
                <a:lnTo>
                  <a:pt x="84698" y="35296"/>
                </a:lnTo>
                <a:lnTo>
                  <a:pt x="86261" y="34430"/>
                </a:lnTo>
                <a:lnTo>
                  <a:pt x="87302" y="32860"/>
                </a:lnTo>
                <a:lnTo>
                  <a:pt x="88975" y="27952"/>
                </a:lnTo>
                <a:lnTo>
                  <a:pt x="90105" y="26557"/>
                </a:lnTo>
                <a:lnTo>
                  <a:pt x="91851" y="24635"/>
                </a:lnTo>
                <a:lnTo>
                  <a:pt x="94010" y="22361"/>
                </a:lnTo>
                <a:lnTo>
                  <a:pt x="95448" y="19853"/>
                </a:lnTo>
                <a:lnTo>
                  <a:pt x="96407" y="17189"/>
                </a:lnTo>
                <a:lnTo>
                  <a:pt x="97046" y="14421"/>
                </a:lnTo>
                <a:lnTo>
                  <a:pt x="96479" y="11583"/>
                </a:lnTo>
                <a:lnTo>
                  <a:pt x="95108" y="8699"/>
                </a:lnTo>
                <a:lnTo>
                  <a:pt x="93201" y="5785"/>
                </a:lnTo>
                <a:lnTo>
                  <a:pt x="90936" y="3841"/>
                </a:lnTo>
                <a:lnTo>
                  <a:pt x="88432" y="2546"/>
                </a:lnTo>
                <a:lnTo>
                  <a:pt x="85771" y="1682"/>
                </a:lnTo>
                <a:lnTo>
                  <a:pt x="83003" y="1107"/>
                </a:lnTo>
                <a:lnTo>
                  <a:pt x="80165" y="722"/>
                </a:lnTo>
                <a:lnTo>
                  <a:pt x="77280" y="467"/>
                </a:lnTo>
                <a:lnTo>
                  <a:pt x="73369" y="296"/>
                </a:lnTo>
                <a:lnTo>
                  <a:pt x="59369" y="56"/>
                </a:lnTo>
                <a:lnTo>
                  <a:pt x="51878" y="0"/>
                </a:lnTo>
                <a:lnTo>
                  <a:pt x="48490" y="977"/>
                </a:lnTo>
                <a:lnTo>
                  <a:pt x="45239" y="2621"/>
                </a:lnTo>
                <a:lnTo>
                  <a:pt x="42077" y="4709"/>
                </a:lnTo>
                <a:lnTo>
                  <a:pt x="39970" y="7093"/>
                </a:lnTo>
                <a:lnTo>
                  <a:pt x="38565" y="9675"/>
                </a:lnTo>
                <a:lnTo>
                  <a:pt x="37627" y="12387"/>
                </a:lnTo>
                <a:lnTo>
                  <a:pt x="37003" y="15189"/>
                </a:lnTo>
                <a:lnTo>
                  <a:pt x="36587" y="18048"/>
                </a:lnTo>
                <a:lnTo>
                  <a:pt x="36310" y="20946"/>
                </a:lnTo>
                <a:lnTo>
                  <a:pt x="38111" y="23871"/>
                </a:lnTo>
                <a:lnTo>
                  <a:pt x="41298" y="26813"/>
                </a:lnTo>
                <a:lnTo>
                  <a:pt x="45409" y="29766"/>
                </a:lnTo>
                <a:lnTo>
                  <a:pt x="49144" y="32727"/>
                </a:lnTo>
                <a:lnTo>
                  <a:pt x="52626" y="35694"/>
                </a:lnTo>
                <a:lnTo>
                  <a:pt x="55941" y="38664"/>
                </a:lnTo>
                <a:lnTo>
                  <a:pt x="61130" y="40644"/>
                </a:lnTo>
                <a:lnTo>
                  <a:pt x="67569" y="41963"/>
                </a:lnTo>
                <a:lnTo>
                  <a:pt x="74841" y="42844"/>
                </a:lnTo>
                <a:lnTo>
                  <a:pt x="81676" y="43430"/>
                </a:lnTo>
                <a:lnTo>
                  <a:pt x="88218" y="43821"/>
                </a:lnTo>
                <a:lnTo>
                  <a:pt x="100785" y="44255"/>
                </a:lnTo>
                <a:lnTo>
                  <a:pt x="125038" y="44535"/>
                </a:lnTo>
                <a:lnTo>
                  <a:pt x="131031" y="44557"/>
                </a:lnTo>
                <a:lnTo>
                  <a:pt x="136020" y="43580"/>
                </a:lnTo>
                <a:lnTo>
                  <a:pt x="140339" y="41937"/>
                </a:lnTo>
                <a:lnTo>
                  <a:pt x="144212" y="39849"/>
                </a:lnTo>
                <a:lnTo>
                  <a:pt x="147786" y="37465"/>
                </a:lnTo>
                <a:lnTo>
                  <a:pt x="151162" y="34883"/>
                </a:lnTo>
                <a:lnTo>
                  <a:pt x="160895" y="2674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7" name="SMARTInkAnnotation159"/>
          <p:cNvSpPr/>
          <p:nvPr/>
        </p:nvSpPr>
        <p:spPr bwMode="auto">
          <a:xfrm>
            <a:off x="5226400" y="3089672"/>
            <a:ext cx="120828" cy="219185"/>
          </a:xfrm>
          <a:custGeom>
            <a:avLst/>
            <a:gdLst/>
            <a:ahLst/>
            <a:cxnLst/>
            <a:rect l="0" t="0" r="0" b="0"/>
            <a:pathLst>
              <a:path w="120828" h="219185">
                <a:moveTo>
                  <a:pt x="87502" y="0"/>
                </a:moveTo>
                <a:lnTo>
                  <a:pt x="66490" y="0"/>
                </a:lnTo>
                <a:lnTo>
                  <a:pt x="62569" y="1984"/>
                </a:lnTo>
                <a:lnTo>
                  <a:pt x="57969" y="5292"/>
                </a:lnTo>
                <a:lnTo>
                  <a:pt x="52915" y="9481"/>
                </a:lnTo>
                <a:lnTo>
                  <a:pt x="48554" y="14258"/>
                </a:lnTo>
                <a:lnTo>
                  <a:pt x="44652" y="19427"/>
                </a:lnTo>
                <a:lnTo>
                  <a:pt x="41058" y="24858"/>
                </a:lnTo>
                <a:lnTo>
                  <a:pt x="36676" y="30462"/>
                </a:lnTo>
                <a:lnTo>
                  <a:pt x="31768" y="36183"/>
                </a:lnTo>
                <a:lnTo>
                  <a:pt x="26509" y="41982"/>
                </a:lnTo>
                <a:lnTo>
                  <a:pt x="22011" y="49816"/>
                </a:lnTo>
                <a:lnTo>
                  <a:pt x="18019" y="59008"/>
                </a:lnTo>
                <a:lnTo>
                  <a:pt x="14364" y="69104"/>
                </a:lnTo>
                <a:lnTo>
                  <a:pt x="10935" y="79804"/>
                </a:lnTo>
                <a:lnTo>
                  <a:pt x="7655" y="90905"/>
                </a:lnTo>
                <a:lnTo>
                  <a:pt x="4475" y="102276"/>
                </a:lnTo>
                <a:lnTo>
                  <a:pt x="2356" y="112832"/>
                </a:lnTo>
                <a:lnTo>
                  <a:pt x="942" y="122846"/>
                </a:lnTo>
                <a:lnTo>
                  <a:pt x="0" y="132499"/>
                </a:lnTo>
                <a:lnTo>
                  <a:pt x="365" y="141911"/>
                </a:lnTo>
                <a:lnTo>
                  <a:pt x="1601" y="151162"/>
                </a:lnTo>
                <a:lnTo>
                  <a:pt x="3419" y="160306"/>
                </a:lnTo>
                <a:lnTo>
                  <a:pt x="6617" y="168386"/>
                </a:lnTo>
                <a:lnTo>
                  <a:pt x="10736" y="175757"/>
                </a:lnTo>
                <a:lnTo>
                  <a:pt x="15468" y="182656"/>
                </a:lnTo>
                <a:lnTo>
                  <a:pt x="20608" y="188247"/>
                </a:lnTo>
                <a:lnTo>
                  <a:pt x="26022" y="192967"/>
                </a:lnTo>
                <a:lnTo>
                  <a:pt x="31617" y="197106"/>
                </a:lnTo>
                <a:lnTo>
                  <a:pt x="38327" y="199864"/>
                </a:lnTo>
                <a:lnTo>
                  <a:pt x="45780" y="201704"/>
                </a:lnTo>
                <a:lnTo>
                  <a:pt x="53728" y="202930"/>
                </a:lnTo>
                <a:lnTo>
                  <a:pt x="62007" y="203748"/>
                </a:lnTo>
                <a:lnTo>
                  <a:pt x="70505" y="204292"/>
                </a:lnTo>
                <a:lnTo>
                  <a:pt x="86900" y="204898"/>
                </a:lnTo>
                <a:lnTo>
                  <a:pt x="100807" y="205168"/>
                </a:lnTo>
                <a:lnTo>
                  <a:pt x="106304" y="204247"/>
                </a:lnTo>
                <a:lnTo>
                  <a:pt x="110961" y="202641"/>
                </a:lnTo>
                <a:lnTo>
                  <a:pt x="115060" y="200578"/>
                </a:lnTo>
                <a:lnTo>
                  <a:pt x="117792" y="198211"/>
                </a:lnTo>
                <a:lnTo>
                  <a:pt x="119613" y="195641"/>
                </a:lnTo>
                <a:lnTo>
                  <a:pt x="120827" y="192935"/>
                </a:lnTo>
                <a:lnTo>
                  <a:pt x="120644" y="191131"/>
                </a:lnTo>
                <a:lnTo>
                  <a:pt x="119528" y="189929"/>
                </a:lnTo>
                <a:lnTo>
                  <a:pt x="117791" y="189127"/>
                </a:lnTo>
                <a:lnTo>
                  <a:pt x="114647" y="188593"/>
                </a:lnTo>
                <a:lnTo>
                  <a:pt x="110565" y="188236"/>
                </a:lnTo>
                <a:lnTo>
                  <a:pt x="105856" y="187998"/>
                </a:lnTo>
                <a:lnTo>
                  <a:pt x="95328" y="187735"/>
                </a:lnTo>
                <a:lnTo>
                  <a:pt x="72384" y="187565"/>
                </a:lnTo>
                <a:lnTo>
                  <a:pt x="66498" y="188543"/>
                </a:lnTo>
                <a:lnTo>
                  <a:pt x="60589" y="190188"/>
                </a:lnTo>
                <a:lnTo>
                  <a:pt x="54662" y="192276"/>
                </a:lnTo>
                <a:lnTo>
                  <a:pt x="48725" y="194660"/>
                </a:lnTo>
                <a:lnTo>
                  <a:pt x="42780" y="197242"/>
                </a:lnTo>
                <a:lnTo>
                  <a:pt x="36831" y="199956"/>
                </a:lnTo>
                <a:lnTo>
                  <a:pt x="31871" y="201765"/>
                </a:lnTo>
                <a:lnTo>
                  <a:pt x="27572" y="202971"/>
                </a:lnTo>
                <a:lnTo>
                  <a:pt x="23712" y="203775"/>
                </a:lnTo>
                <a:lnTo>
                  <a:pt x="21139" y="205303"/>
                </a:lnTo>
                <a:lnTo>
                  <a:pt x="19424" y="207314"/>
                </a:lnTo>
                <a:lnTo>
                  <a:pt x="16670" y="212930"/>
                </a:lnTo>
                <a:lnTo>
                  <a:pt x="17438" y="214383"/>
                </a:lnTo>
                <a:lnTo>
                  <a:pt x="20939" y="218643"/>
                </a:lnTo>
                <a:lnTo>
                  <a:pt x="23263" y="219184"/>
                </a:lnTo>
                <a:lnTo>
                  <a:pt x="25805" y="218552"/>
                </a:lnTo>
                <a:lnTo>
                  <a:pt x="33870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8" name="SMARTInkAnnotation160"/>
          <p:cNvSpPr/>
          <p:nvPr/>
        </p:nvSpPr>
        <p:spPr bwMode="auto">
          <a:xfrm>
            <a:off x="5385810" y="3214688"/>
            <a:ext cx="104914" cy="60713"/>
          </a:xfrm>
          <a:custGeom>
            <a:avLst/>
            <a:gdLst/>
            <a:ahLst/>
            <a:cxnLst/>
            <a:rect l="0" t="0" r="0" b="0"/>
            <a:pathLst>
              <a:path w="104914" h="60713">
                <a:moveTo>
                  <a:pt x="17477" y="0"/>
                </a:moveTo>
                <a:lnTo>
                  <a:pt x="12733" y="0"/>
                </a:lnTo>
                <a:lnTo>
                  <a:pt x="11334" y="992"/>
                </a:lnTo>
                <a:lnTo>
                  <a:pt x="10402" y="2645"/>
                </a:lnTo>
                <a:lnTo>
                  <a:pt x="9781" y="4740"/>
                </a:lnTo>
                <a:lnTo>
                  <a:pt x="8374" y="7129"/>
                </a:lnTo>
                <a:lnTo>
                  <a:pt x="6442" y="9713"/>
                </a:lnTo>
                <a:lnTo>
                  <a:pt x="4162" y="12428"/>
                </a:lnTo>
                <a:lnTo>
                  <a:pt x="2641" y="16223"/>
                </a:lnTo>
                <a:lnTo>
                  <a:pt x="1627" y="20737"/>
                </a:lnTo>
                <a:lnTo>
                  <a:pt x="952" y="25731"/>
                </a:lnTo>
                <a:lnTo>
                  <a:pt x="501" y="30052"/>
                </a:lnTo>
                <a:lnTo>
                  <a:pt x="201" y="33925"/>
                </a:lnTo>
                <a:lnTo>
                  <a:pt x="0" y="37500"/>
                </a:lnTo>
                <a:lnTo>
                  <a:pt x="1853" y="40875"/>
                </a:lnTo>
                <a:lnTo>
                  <a:pt x="5076" y="44117"/>
                </a:lnTo>
                <a:lnTo>
                  <a:pt x="9209" y="47270"/>
                </a:lnTo>
                <a:lnTo>
                  <a:pt x="12958" y="50365"/>
                </a:lnTo>
                <a:lnTo>
                  <a:pt x="16451" y="53420"/>
                </a:lnTo>
                <a:lnTo>
                  <a:pt x="19772" y="56449"/>
                </a:lnTo>
                <a:lnTo>
                  <a:pt x="23973" y="58469"/>
                </a:lnTo>
                <a:lnTo>
                  <a:pt x="28760" y="59815"/>
                </a:lnTo>
                <a:lnTo>
                  <a:pt x="33937" y="60712"/>
                </a:lnTo>
                <a:lnTo>
                  <a:pt x="40369" y="60318"/>
                </a:lnTo>
                <a:lnTo>
                  <a:pt x="47636" y="59064"/>
                </a:lnTo>
                <a:lnTo>
                  <a:pt x="55460" y="57235"/>
                </a:lnTo>
                <a:lnTo>
                  <a:pt x="62663" y="56016"/>
                </a:lnTo>
                <a:lnTo>
                  <a:pt x="69450" y="55203"/>
                </a:lnTo>
                <a:lnTo>
                  <a:pt x="75962" y="54661"/>
                </a:lnTo>
                <a:lnTo>
                  <a:pt x="81297" y="53308"/>
                </a:lnTo>
                <a:lnTo>
                  <a:pt x="85846" y="51413"/>
                </a:lnTo>
                <a:lnTo>
                  <a:pt x="89872" y="49158"/>
                </a:lnTo>
                <a:lnTo>
                  <a:pt x="93549" y="45670"/>
                </a:lnTo>
                <a:lnTo>
                  <a:pt x="96994" y="41361"/>
                </a:lnTo>
                <a:lnTo>
                  <a:pt x="104913" y="29667"/>
                </a:lnTo>
                <a:lnTo>
                  <a:pt x="104570" y="27715"/>
                </a:lnTo>
                <a:lnTo>
                  <a:pt x="103348" y="25422"/>
                </a:lnTo>
                <a:lnTo>
                  <a:pt x="101540" y="22901"/>
                </a:lnTo>
                <a:lnTo>
                  <a:pt x="99342" y="20228"/>
                </a:lnTo>
                <a:lnTo>
                  <a:pt x="96882" y="17454"/>
                </a:lnTo>
                <a:lnTo>
                  <a:pt x="94250" y="14612"/>
                </a:lnTo>
                <a:lnTo>
                  <a:pt x="90509" y="12718"/>
                </a:lnTo>
                <a:lnTo>
                  <a:pt x="86029" y="11455"/>
                </a:lnTo>
                <a:lnTo>
                  <a:pt x="81055" y="10613"/>
                </a:lnTo>
                <a:lnTo>
                  <a:pt x="76746" y="9060"/>
                </a:lnTo>
                <a:lnTo>
                  <a:pt x="72881" y="7032"/>
                </a:lnTo>
                <a:lnTo>
                  <a:pt x="69311" y="4688"/>
                </a:lnTo>
                <a:lnTo>
                  <a:pt x="64945" y="3125"/>
                </a:lnTo>
                <a:lnTo>
                  <a:pt x="60047" y="2083"/>
                </a:lnTo>
                <a:lnTo>
                  <a:pt x="54796" y="1389"/>
                </a:lnTo>
                <a:lnTo>
                  <a:pt x="50302" y="925"/>
                </a:lnTo>
                <a:lnTo>
                  <a:pt x="46312" y="617"/>
                </a:lnTo>
                <a:lnTo>
                  <a:pt x="3535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89" name="SMARTInkAnnotation161"/>
          <p:cNvSpPr/>
          <p:nvPr/>
        </p:nvSpPr>
        <p:spPr bwMode="auto">
          <a:xfrm>
            <a:off x="5525680" y="3134320"/>
            <a:ext cx="136827" cy="142354"/>
          </a:xfrm>
          <a:custGeom>
            <a:avLst/>
            <a:gdLst/>
            <a:ahLst/>
            <a:cxnLst/>
            <a:rect l="0" t="0" r="0" b="0"/>
            <a:pathLst>
              <a:path w="136827" h="142354">
                <a:moveTo>
                  <a:pt x="136826" y="0"/>
                </a:moveTo>
                <a:lnTo>
                  <a:pt x="132081" y="0"/>
                </a:lnTo>
                <a:lnTo>
                  <a:pt x="129690" y="993"/>
                </a:lnTo>
                <a:lnTo>
                  <a:pt x="127103" y="2646"/>
                </a:lnTo>
                <a:lnTo>
                  <a:pt x="124385" y="4741"/>
                </a:lnTo>
                <a:lnTo>
                  <a:pt x="120586" y="6137"/>
                </a:lnTo>
                <a:lnTo>
                  <a:pt x="116067" y="7068"/>
                </a:lnTo>
                <a:lnTo>
                  <a:pt x="111069" y="7689"/>
                </a:lnTo>
                <a:lnTo>
                  <a:pt x="104757" y="10087"/>
                </a:lnTo>
                <a:lnTo>
                  <a:pt x="97569" y="13670"/>
                </a:lnTo>
                <a:lnTo>
                  <a:pt x="89798" y="18043"/>
                </a:lnTo>
                <a:lnTo>
                  <a:pt x="80644" y="21951"/>
                </a:lnTo>
                <a:lnTo>
                  <a:pt x="70570" y="25548"/>
                </a:lnTo>
                <a:lnTo>
                  <a:pt x="59880" y="28938"/>
                </a:lnTo>
                <a:lnTo>
                  <a:pt x="50767" y="32191"/>
                </a:lnTo>
                <a:lnTo>
                  <a:pt x="42707" y="35351"/>
                </a:lnTo>
                <a:lnTo>
                  <a:pt x="35346" y="38450"/>
                </a:lnTo>
                <a:lnTo>
                  <a:pt x="21870" y="44540"/>
                </a:lnTo>
                <a:lnTo>
                  <a:pt x="15496" y="47553"/>
                </a:lnTo>
                <a:lnTo>
                  <a:pt x="10253" y="50553"/>
                </a:lnTo>
                <a:lnTo>
                  <a:pt x="5765" y="53546"/>
                </a:lnTo>
                <a:lnTo>
                  <a:pt x="1780" y="56534"/>
                </a:lnTo>
                <a:lnTo>
                  <a:pt x="116" y="59517"/>
                </a:lnTo>
                <a:lnTo>
                  <a:pt x="0" y="62499"/>
                </a:lnTo>
                <a:lnTo>
                  <a:pt x="916" y="65479"/>
                </a:lnTo>
                <a:lnTo>
                  <a:pt x="2519" y="68457"/>
                </a:lnTo>
                <a:lnTo>
                  <a:pt x="4582" y="71435"/>
                </a:lnTo>
                <a:lnTo>
                  <a:pt x="6950" y="74412"/>
                </a:lnTo>
                <a:lnTo>
                  <a:pt x="10515" y="76398"/>
                </a:lnTo>
                <a:lnTo>
                  <a:pt x="14878" y="77721"/>
                </a:lnTo>
                <a:lnTo>
                  <a:pt x="19773" y="78603"/>
                </a:lnTo>
                <a:lnTo>
                  <a:pt x="26016" y="80183"/>
                </a:lnTo>
                <a:lnTo>
                  <a:pt x="33157" y="82229"/>
                </a:lnTo>
                <a:lnTo>
                  <a:pt x="40898" y="84585"/>
                </a:lnTo>
                <a:lnTo>
                  <a:pt x="48045" y="86156"/>
                </a:lnTo>
                <a:lnTo>
                  <a:pt x="54795" y="87203"/>
                </a:lnTo>
                <a:lnTo>
                  <a:pt x="61282" y="87901"/>
                </a:lnTo>
                <a:lnTo>
                  <a:pt x="67593" y="89359"/>
                </a:lnTo>
                <a:lnTo>
                  <a:pt x="73787" y="91322"/>
                </a:lnTo>
                <a:lnTo>
                  <a:pt x="79902" y="93624"/>
                </a:lnTo>
                <a:lnTo>
                  <a:pt x="83979" y="96150"/>
                </a:lnTo>
                <a:lnTo>
                  <a:pt x="86697" y="98827"/>
                </a:lnTo>
                <a:lnTo>
                  <a:pt x="88509" y="101604"/>
                </a:lnTo>
                <a:lnTo>
                  <a:pt x="89717" y="104447"/>
                </a:lnTo>
                <a:lnTo>
                  <a:pt x="90522" y="107334"/>
                </a:lnTo>
                <a:lnTo>
                  <a:pt x="91059" y="110252"/>
                </a:lnTo>
                <a:lnTo>
                  <a:pt x="90424" y="113189"/>
                </a:lnTo>
                <a:lnTo>
                  <a:pt x="89008" y="116139"/>
                </a:lnTo>
                <a:lnTo>
                  <a:pt x="87070" y="119098"/>
                </a:lnTo>
                <a:lnTo>
                  <a:pt x="84785" y="122063"/>
                </a:lnTo>
                <a:lnTo>
                  <a:pt x="82268" y="125031"/>
                </a:lnTo>
                <a:lnTo>
                  <a:pt x="79598" y="128003"/>
                </a:lnTo>
                <a:lnTo>
                  <a:pt x="73981" y="133950"/>
                </a:lnTo>
                <a:lnTo>
                  <a:pt x="65824" y="142353"/>
                </a:lnTo>
                <a:lnTo>
                  <a:pt x="65542" y="139997"/>
                </a:lnTo>
                <a:lnTo>
                  <a:pt x="65317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0" name="SMARTInkAnnotation162"/>
          <p:cNvSpPr/>
          <p:nvPr/>
        </p:nvSpPr>
        <p:spPr bwMode="auto">
          <a:xfrm>
            <a:off x="5691132" y="3170075"/>
            <a:ext cx="123330" cy="62473"/>
          </a:xfrm>
          <a:custGeom>
            <a:avLst/>
            <a:gdLst/>
            <a:ahLst/>
            <a:cxnLst/>
            <a:rect l="0" t="0" r="0" b="0"/>
            <a:pathLst>
              <a:path w="123330" h="62473">
                <a:moveTo>
                  <a:pt x="7128" y="35683"/>
                </a:moveTo>
                <a:lnTo>
                  <a:pt x="28139" y="35683"/>
                </a:lnTo>
                <a:lnTo>
                  <a:pt x="31068" y="34690"/>
                </a:lnTo>
                <a:lnTo>
                  <a:pt x="34012" y="33037"/>
                </a:lnTo>
                <a:lnTo>
                  <a:pt x="36969" y="30942"/>
                </a:lnTo>
                <a:lnTo>
                  <a:pt x="39933" y="29546"/>
                </a:lnTo>
                <a:lnTo>
                  <a:pt x="42902" y="28615"/>
                </a:lnTo>
                <a:lnTo>
                  <a:pt x="45875" y="27994"/>
                </a:lnTo>
                <a:lnTo>
                  <a:pt x="49844" y="26588"/>
                </a:lnTo>
                <a:lnTo>
                  <a:pt x="54475" y="24659"/>
                </a:lnTo>
                <a:lnTo>
                  <a:pt x="59550" y="22380"/>
                </a:lnTo>
                <a:lnTo>
                  <a:pt x="63925" y="19869"/>
                </a:lnTo>
                <a:lnTo>
                  <a:pt x="67836" y="17203"/>
                </a:lnTo>
                <a:lnTo>
                  <a:pt x="71436" y="14433"/>
                </a:lnTo>
                <a:lnTo>
                  <a:pt x="74829" y="12587"/>
                </a:lnTo>
                <a:lnTo>
                  <a:pt x="78085" y="11356"/>
                </a:lnTo>
                <a:lnTo>
                  <a:pt x="81249" y="10535"/>
                </a:lnTo>
                <a:lnTo>
                  <a:pt x="83357" y="8996"/>
                </a:lnTo>
                <a:lnTo>
                  <a:pt x="84763" y="6977"/>
                </a:lnTo>
                <a:lnTo>
                  <a:pt x="87020" y="1350"/>
                </a:lnTo>
                <a:lnTo>
                  <a:pt x="86211" y="888"/>
                </a:lnTo>
                <a:lnTo>
                  <a:pt x="82665" y="375"/>
                </a:lnTo>
                <a:lnTo>
                  <a:pt x="79336" y="238"/>
                </a:lnTo>
                <a:lnTo>
                  <a:pt x="65160" y="45"/>
                </a:lnTo>
                <a:lnTo>
                  <a:pt x="54108" y="0"/>
                </a:lnTo>
                <a:lnTo>
                  <a:pt x="48379" y="980"/>
                </a:lnTo>
                <a:lnTo>
                  <a:pt x="42574" y="2626"/>
                </a:lnTo>
                <a:lnTo>
                  <a:pt x="36718" y="4715"/>
                </a:lnTo>
                <a:lnTo>
                  <a:pt x="31821" y="7100"/>
                </a:lnTo>
                <a:lnTo>
                  <a:pt x="27562" y="9682"/>
                </a:lnTo>
                <a:lnTo>
                  <a:pt x="23730" y="12396"/>
                </a:lnTo>
                <a:lnTo>
                  <a:pt x="20182" y="15198"/>
                </a:lnTo>
                <a:lnTo>
                  <a:pt x="16823" y="18057"/>
                </a:lnTo>
                <a:lnTo>
                  <a:pt x="13592" y="20956"/>
                </a:lnTo>
                <a:lnTo>
                  <a:pt x="7353" y="26822"/>
                </a:lnTo>
                <a:lnTo>
                  <a:pt x="4298" y="29776"/>
                </a:lnTo>
                <a:lnTo>
                  <a:pt x="2262" y="32737"/>
                </a:lnTo>
                <a:lnTo>
                  <a:pt x="905" y="35703"/>
                </a:lnTo>
                <a:lnTo>
                  <a:pt x="0" y="38673"/>
                </a:lnTo>
                <a:lnTo>
                  <a:pt x="389" y="41645"/>
                </a:lnTo>
                <a:lnTo>
                  <a:pt x="1642" y="44618"/>
                </a:lnTo>
                <a:lnTo>
                  <a:pt x="3471" y="47593"/>
                </a:lnTo>
                <a:lnTo>
                  <a:pt x="6676" y="49576"/>
                </a:lnTo>
                <a:lnTo>
                  <a:pt x="10800" y="50898"/>
                </a:lnTo>
                <a:lnTo>
                  <a:pt x="15534" y="51779"/>
                </a:lnTo>
                <a:lnTo>
                  <a:pt x="19685" y="53359"/>
                </a:lnTo>
                <a:lnTo>
                  <a:pt x="23445" y="55405"/>
                </a:lnTo>
                <a:lnTo>
                  <a:pt x="26944" y="57760"/>
                </a:lnTo>
                <a:lnTo>
                  <a:pt x="32257" y="59331"/>
                </a:lnTo>
                <a:lnTo>
                  <a:pt x="38778" y="60378"/>
                </a:lnTo>
                <a:lnTo>
                  <a:pt x="46105" y="61076"/>
                </a:lnTo>
                <a:lnTo>
                  <a:pt x="52976" y="61541"/>
                </a:lnTo>
                <a:lnTo>
                  <a:pt x="59543" y="61851"/>
                </a:lnTo>
                <a:lnTo>
                  <a:pt x="72137" y="62196"/>
                </a:lnTo>
                <a:lnTo>
                  <a:pt x="123329" y="624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1" name="SMARTInkAnnotation163"/>
          <p:cNvSpPr/>
          <p:nvPr/>
        </p:nvSpPr>
        <p:spPr bwMode="auto">
          <a:xfrm>
            <a:off x="5834100" y="3170039"/>
            <a:ext cx="105502" cy="71439"/>
          </a:xfrm>
          <a:custGeom>
            <a:avLst/>
            <a:gdLst/>
            <a:ahLst/>
            <a:cxnLst/>
            <a:rect l="0" t="0" r="0" b="0"/>
            <a:pathLst>
              <a:path w="105502" h="71439">
                <a:moveTo>
                  <a:pt x="42931" y="0"/>
                </a:moveTo>
                <a:lnTo>
                  <a:pt x="38187" y="0"/>
                </a:lnTo>
                <a:lnTo>
                  <a:pt x="35796" y="992"/>
                </a:lnTo>
                <a:lnTo>
                  <a:pt x="33209" y="2646"/>
                </a:lnTo>
                <a:lnTo>
                  <a:pt x="30490" y="4741"/>
                </a:lnTo>
                <a:lnTo>
                  <a:pt x="27685" y="7129"/>
                </a:lnTo>
                <a:lnTo>
                  <a:pt x="24822" y="9714"/>
                </a:lnTo>
                <a:lnTo>
                  <a:pt x="18992" y="15232"/>
                </a:lnTo>
                <a:lnTo>
                  <a:pt x="4184" y="29812"/>
                </a:lnTo>
                <a:lnTo>
                  <a:pt x="2202" y="32773"/>
                </a:lnTo>
                <a:lnTo>
                  <a:pt x="882" y="35740"/>
                </a:lnTo>
                <a:lnTo>
                  <a:pt x="0" y="38709"/>
                </a:lnTo>
                <a:lnTo>
                  <a:pt x="406" y="41681"/>
                </a:lnTo>
                <a:lnTo>
                  <a:pt x="1671" y="44655"/>
                </a:lnTo>
                <a:lnTo>
                  <a:pt x="3506" y="47629"/>
                </a:lnTo>
                <a:lnTo>
                  <a:pt x="5723" y="50605"/>
                </a:lnTo>
                <a:lnTo>
                  <a:pt x="8195" y="53580"/>
                </a:lnTo>
                <a:lnTo>
                  <a:pt x="10835" y="56556"/>
                </a:lnTo>
                <a:lnTo>
                  <a:pt x="14582" y="58540"/>
                </a:lnTo>
                <a:lnTo>
                  <a:pt x="19066" y="59862"/>
                </a:lnTo>
                <a:lnTo>
                  <a:pt x="24041" y="60744"/>
                </a:lnTo>
                <a:lnTo>
                  <a:pt x="29345" y="61333"/>
                </a:lnTo>
                <a:lnTo>
                  <a:pt x="34867" y="61724"/>
                </a:lnTo>
                <a:lnTo>
                  <a:pt x="40535" y="61985"/>
                </a:lnTo>
                <a:lnTo>
                  <a:pt x="46299" y="63152"/>
                </a:lnTo>
                <a:lnTo>
                  <a:pt x="52129" y="64922"/>
                </a:lnTo>
                <a:lnTo>
                  <a:pt x="58002" y="67094"/>
                </a:lnTo>
                <a:lnTo>
                  <a:pt x="63904" y="68542"/>
                </a:lnTo>
                <a:lnTo>
                  <a:pt x="69823" y="69507"/>
                </a:lnTo>
                <a:lnTo>
                  <a:pt x="75757" y="70151"/>
                </a:lnTo>
                <a:lnTo>
                  <a:pt x="81699" y="70580"/>
                </a:lnTo>
                <a:lnTo>
                  <a:pt x="87647" y="70866"/>
                </a:lnTo>
                <a:lnTo>
                  <a:pt x="105501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2" name="SMARTInkAnnotation164"/>
          <p:cNvSpPr/>
          <p:nvPr/>
        </p:nvSpPr>
        <p:spPr bwMode="auto">
          <a:xfrm>
            <a:off x="6216697" y="3321844"/>
            <a:ext cx="89387" cy="26790"/>
          </a:xfrm>
          <a:custGeom>
            <a:avLst/>
            <a:gdLst/>
            <a:ahLst/>
            <a:cxnLst/>
            <a:rect l="0" t="0" r="0" b="0"/>
            <a:pathLst>
              <a:path w="89387" h="26790">
                <a:moveTo>
                  <a:pt x="0" y="0"/>
                </a:moveTo>
                <a:lnTo>
                  <a:pt x="4745" y="0"/>
                </a:lnTo>
                <a:lnTo>
                  <a:pt x="7136" y="992"/>
                </a:lnTo>
                <a:lnTo>
                  <a:pt x="9723" y="2646"/>
                </a:lnTo>
                <a:lnTo>
                  <a:pt x="12440" y="4740"/>
                </a:lnTo>
                <a:lnTo>
                  <a:pt x="15246" y="7129"/>
                </a:lnTo>
                <a:lnTo>
                  <a:pt x="18109" y="9713"/>
                </a:lnTo>
                <a:lnTo>
                  <a:pt x="21011" y="12428"/>
                </a:lnTo>
                <a:lnTo>
                  <a:pt x="23939" y="14239"/>
                </a:lnTo>
                <a:lnTo>
                  <a:pt x="26885" y="15446"/>
                </a:lnTo>
                <a:lnTo>
                  <a:pt x="29841" y="16250"/>
                </a:lnTo>
                <a:lnTo>
                  <a:pt x="33798" y="17779"/>
                </a:lnTo>
                <a:lnTo>
                  <a:pt x="38423" y="19790"/>
                </a:lnTo>
                <a:lnTo>
                  <a:pt x="43493" y="22123"/>
                </a:lnTo>
                <a:lnTo>
                  <a:pt x="47865" y="23678"/>
                </a:lnTo>
                <a:lnTo>
                  <a:pt x="51773" y="24715"/>
                </a:lnTo>
                <a:lnTo>
                  <a:pt x="55372" y="25406"/>
                </a:lnTo>
                <a:lnTo>
                  <a:pt x="58765" y="25867"/>
                </a:lnTo>
                <a:lnTo>
                  <a:pt x="62019" y="26174"/>
                </a:lnTo>
                <a:lnTo>
                  <a:pt x="65182" y="26380"/>
                </a:lnTo>
                <a:lnTo>
                  <a:pt x="68284" y="26516"/>
                </a:lnTo>
                <a:lnTo>
                  <a:pt x="74379" y="26668"/>
                </a:lnTo>
                <a:lnTo>
                  <a:pt x="8938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3" name="SMARTInkAnnotation165"/>
          <p:cNvSpPr/>
          <p:nvPr/>
        </p:nvSpPr>
        <p:spPr bwMode="auto">
          <a:xfrm>
            <a:off x="6208800" y="3312914"/>
            <a:ext cx="79406" cy="78563"/>
          </a:xfrm>
          <a:custGeom>
            <a:avLst/>
            <a:gdLst/>
            <a:ahLst/>
            <a:cxnLst/>
            <a:rect l="0" t="0" r="0" b="0"/>
            <a:pathLst>
              <a:path w="79406" h="78563">
                <a:moveTo>
                  <a:pt x="79405" y="0"/>
                </a:moveTo>
                <a:lnTo>
                  <a:pt x="79405" y="4740"/>
                </a:lnTo>
                <a:lnTo>
                  <a:pt x="78412" y="7129"/>
                </a:lnTo>
                <a:lnTo>
                  <a:pt x="76757" y="9713"/>
                </a:lnTo>
                <a:lnTo>
                  <a:pt x="74660" y="12429"/>
                </a:lnTo>
                <a:lnTo>
                  <a:pt x="71276" y="16223"/>
                </a:lnTo>
                <a:lnTo>
                  <a:pt x="62219" y="25731"/>
                </a:lnTo>
                <a:lnTo>
                  <a:pt x="45953" y="42240"/>
                </a:lnTo>
                <a:lnTo>
                  <a:pt x="40220" y="47012"/>
                </a:lnTo>
                <a:lnTo>
                  <a:pt x="34412" y="51185"/>
                </a:lnTo>
                <a:lnTo>
                  <a:pt x="28553" y="54959"/>
                </a:lnTo>
                <a:lnTo>
                  <a:pt x="22661" y="58468"/>
                </a:lnTo>
                <a:lnTo>
                  <a:pt x="16746" y="61799"/>
                </a:lnTo>
                <a:lnTo>
                  <a:pt x="10817" y="65012"/>
                </a:lnTo>
                <a:lnTo>
                  <a:pt x="6864" y="68146"/>
                </a:lnTo>
                <a:lnTo>
                  <a:pt x="4229" y="71228"/>
                </a:lnTo>
                <a:lnTo>
                  <a:pt x="0" y="78562"/>
                </a:lnTo>
                <a:lnTo>
                  <a:pt x="646" y="78171"/>
                </a:lnTo>
                <a:lnTo>
                  <a:pt x="2070" y="76919"/>
                </a:lnTo>
                <a:lnTo>
                  <a:pt x="7898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4" name="SMARTInkAnnotation166"/>
          <p:cNvSpPr/>
          <p:nvPr/>
        </p:nvSpPr>
        <p:spPr bwMode="auto">
          <a:xfrm>
            <a:off x="6475916" y="3286125"/>
            <a:ext cx="739221" cy="53579"/>
          </a:xfrm>
          <a:custGeom>
            <a:avLst/>
            <a:gdLst/>
            <a:ahLst/>
            <a:cxnLst/>
            <a:rect l="0" t="0" r="0" b="0"/>
            <a:pathLst>
              <a:path w="739221" h="53579">
                <a:moveTo>
                  <a:pt x="0" y="53578"/>
                </a:moveTo>
                <a:lnTo>
                  <a:pt x="9490" y="53578"/>
                </a:lnTo>
                <a:lnTo>
                  <a:pt x="15265" y="52586"/>
                </a:lnTo>
                <a:lnTo>
                  <a:pt x="22095" y="50933"/>
                </a:lnTo>
                <a:lnTo>
                  <a:pt x="29628" y="48837"/>
                </a:lnTo>
                <a:lnTo>
                  <a:pt x="39615" y="47441"/>
                </a:lnTo>
                <a:lnTo>
                  <a:pt x="51240" y="46510"/>
                </a:lnTo>
                <a:lnTo>
                  <a:pt x="63955" y="45889"/>
                </a:lnTo>
                <a:lnTo>
                  <a:pt x="80377" y="44484"/>
                </a:lnTo>
                <a:lnTo>
                  <a:pt x="119812" y="40276"/>
                </a:lnTo>
                <a:lnTo>
                  <a:pt x="141451" y="38757"/>
                </a:lnTo>
                <a:lnTo>
                  <a:pt x="163823" y="37744"/>
                </a:lnTo>
                <a:lnTo>
                  <a:pt x="186683" y="37069"/>
                </a:lnTo>
                <a:lnTo>
                  <a:pt x="210861" y="35627"/>
                </a:lnTo>
                <a:lnTo>
                  <a:pt x="261563" y="31378"/>
                </a:lnTo>
                <a:lnTo>
                  <a:pt x="345106" y="23409"/>
                </a:lnTo>
                <a:lnTo>
                  <a:pt x="374081" y="21559"/>
                </a:lnTo>
                <a:lnTo>
                  <a:pt x="403329" y="20326"/>
                </a:lnTo>
                <a:lnTo>
                  <a:pt x="432760" y="19503"/>
                </a:lnTo>
                <a:lnTo>
                  <a:pt x="461319" y="17963"/>
                </a:lnTo>
                <a:lnTo>
                  <a:pt x="542233" y="12047"/>
                </a:lnTo>
                <a:lnTo>
                  <a:pt x="588934" y="10315"/>
                </a:lnTo>
                <a:lnTo>
                  <a:pt x="660299" y="9203"/>
                </a:lnTo>
                <a:lnTo>
                  <a:pt x="732853" y="8940"/>
                </a:lnTo>
                <a:lnTo>
                  <a:pt x="735869" y="7944"/>
                </a:lnTo>
                <a:lnTo>
                  <a:pt x="737879" y="6288"/>
                </a:lnTo>
                <a:lnTo>
                  <a:pt x="739220" y="4192"/>
                </a:lnTo>
                <a:lnTo>
                  <a:pt x="739120" y="2794"/>
                </a:lnTo>
                <a:lnTo>
                  <a:pt x="738061" y="1863"/>
                </a:lnTo>
                <a:lnTo>
                  <a:pt x="73296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5" name="SMARTInkAnnotation167"/>
          <p:cNvSpPr/>
          <p:nvPr/>
        </p:nvSpPr>
        <p:spPr bwMode="auto">
          <a:xfrm>
            <a:off x="6602331" y="3455789"/>
            <a:ext cx="52357" cy="149852"/>
          </a:xfrm>
          <a:custGeom>
            <a:avLst/>
            <a:gdLst/>
            <a:ahLst/>
            <a:cxnLst/>
            <a:rect l="0" t="0" r="0" b="0"/>
            <a:pathLst>
              <a:path w="52357" h="149852">
                <a:moveTo>
                  <a:pt x="16602" y="0"/>
                </a:moveTo>
                <a:lnTo>
                  <a:pt x="16602" y="4740"/>
                </a:lnTo>
                <a:lnTo>
                  <a:pt x="15609" y="7129"/>
                </a:lnTo>
                <a:lnTo>
                  <a:pt x="13954" y="9713"/>
                </a:lnTo>
                <a:lnTo>
                  <a:pt x="11858" y="12429"/>
                </a:lnTo>
                <a:lnTo>
                  <a:pt x="10459" y="15231"/>
                </a:lnTo>
                <a:lnTo>
                  <a:pt x="9527" y="18092"/>
                </a:lnTo>
                <a:lnTo>
                  <a:pt x="8906" y="20991"/>
                </a:lnTo>
                <a:lnTo>
                  <a:pt x="8491" y="24908"/>
                </a:lnTo>
                <a:lnTo>
                  <a:pt x="8216" y="29504"/>
                </a:lnTo>
                <a:lnTo>
                  <a:pt x="8031" y="34552"/>
                </a:lnTo>
                <a:lnTo>
                  <a:pt x="6916" y="40894"/>
                </a:lnTo>
                <a:lnTo>
                  <a:pt x="5179" y="48098"/>
                </a:lnTo>
                <a:lnTo>
                  <a:pt x="3027" y="55878"/>
                </a:lnTo>
                <a:lnTo>
                  <a:pt x="1592" y="63049"/>
                </a:lnTo>
                <a:lnTo>
                  <a:pt x="637" y="69814"/>
                </a:lnTo>
                <a:lnTo>
                  <a:pt x="0" y="76308"/>
                </a:lnTo>
                <a:lnTo>
                  <a:pt x="568" y="83614"/>
                </a:lnTo>
                <a:lnTo>
                  <a:pt x="1940" y="91462"/>
                </a:lnTo>
                <a:lnTo>
                  <a:pt x="3847" y="99670"/>
                </a:lnTo>
                <a:lnTo>
                  <a:pt x="5119" y="107126"/>
                </a:lnTo>
                <a:lnTo>
                  <a:pt x="5967" y="114081"/>
                </a:lnTo>
                <a:lnTo>
                  <a:pt x="6533" y="120703"/>
                </a:lnTo>
                <a:lnTo>
                  <a:pt x="6910" y="126109"/>
                </a:lnTo>
                <a:lnTo>
                  <a:pt x="7328" y="134762"/>
                </a:lnTo>
                <a:lnTo>
                  <a:pt x="8433" y="138458"/>
                </a:lnTo>
                <a:lnTo>
                  <a:pt x="10162" y="141915"/>
                </a:lnTo>
                <a:lnTo>
                  <a:pt x="12309" y="145212"/>
                </a:lnTo>
                <a:lnTo>
                  <a:pt x="14733" y="147409"/>
                </a:lnTo>
                <a:lnTo>
                  <a:pt x="17342" y="148874"/>
                </a:lnTo>
                <a:lnTo>
                  <a:pt x="20075" y="149851"/>
                </a:lnTo>
                <a:lnTo>
                  <a:pt x="22889" y="149510"/>
                </a:lnTo>
                <a:lnTo>
                  <a:pt x="25759" y="148291"/>
                </a:lnTo>
                <a:lnTo>
                  <a:pt x="28666" y="146485"/>
                </a:lnTo>
                <a:lnTo>
                  <a:pt x="32590" y="144290"/>
                </a:lnTo>
                <a:lnTo>
                  <a:pt x="52356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6" name="SMARTInkAnnotation168"/>
          <p:cNvSpPr/>
          <p:nvPr/>
        </p:nvSpPr>
        <p:spPr bwMode="auto">
          <a:xfrm>
            <a:off x="6798615" y="3518415"/>
            <a:ext cx="97415" cy="124744"/>
          </a:xfrm>
          <a:custGeom>
            <a:avLst/>
            <a:gdLst/>
            <a:ahLst/>
            <a:cxnLst/>
            <a:rect l="0" t="0" r="0" b="0"/>
            <a:pathLst>
              <a:path w="97415" h="124744">
                <a:moveTo>
                  <a:pt x="97414" y="17741"/>
                </a:moveTo>
                <a:lnTo>
                  <a:pt x="97414" y="10053"/>
                </a:lnTo>
                <a:lnTo>
                  <a:pt x="94765" y="6718"/>
                </a:lnTo>
                <a:lnTo>
                  <a:pt x="92669" y="4439"/>
                </a:lnTo>
                <a:lnTo>
                  <a:pt x="90278" y="2920"/>
                </a:lnTo>
                <a:lnTo>
                  <a:pt x="87691" y="1907"/>
                </a:lnTo>
                <a:lnTo>
                  <a:pt x="84973" y="1232"/>
                </a:lnTo>
                <a:lnTo>
                  <a:pt x="82167" y="782"/>
                </a:lnTo>
                <a:lnTo>
                  <a:pt x="79304" y="482"/>
                </a:lnTo>
                <a:lnTo>
                  <a:pt x="76402" y="282"/>
                </a:lnTo>
                <a:lnTo>
                  <a:pt x="73474" y="149"/>
                </a:lnTo>
                <a:lnTo>
                  <a:pt x="67573" y="0"/>
                </a:lnTo>
                <a:lnTo>
                  <a:pt x="62622" y="953"/>
                </a:lnTo>
                <a:lnTo>
                  <a:pt x="56342" y="2580"/>
                </a:lnTo>
                <a:lnTo>
                  <a:pt x="49176" y="4657"/>
                </a:lnTo>
                <a:lnTo>
                  <a:pt x="43405" y="7034"/>
                </a:lnTo>
                <a:lnTo>
                  <a:pt x="38565" y="9611"/>
                </a:lnTo>
                <a:lnTo>
                  <a:pt x="34345" y="12321"/>
                </a:lnTo>
                <a:lnTo>
                  <a:pt x="30538" y="15120"/>
                </a:lnTo>
                <a:lnTo>
                  <a:pt x="27008" y="17978"/>
                </a:lnTo>
                <a:lnTo>
                  <a:pt x="23660" y="20876"/>
                </a:lnTo>
                <a:lnTo>
                  <a:pt x="19442" y="22808"/>
                </a:lnTo>
                <a:lnTo>
                  <a:pt x="14645" y="24095"/>
                </a:lnTo>
                <a:lnTo>
                  <a:pt x="9459" y="24954"/>
                </a:lnTo>
                <a:lnTo>
                  <a:pt x="6002" y="26518"/>
                </a:lnTo>
                <a:lnTo>
                  <a:pt x="3698" y="28554"/>
                </a:lnTo>
                <a:lnTo>
                  <a:pt x="2162" y="30902"/>
                </a:lnTo>
                <a:lnTo>
                  <a:pt x="1137" y="33461"/>
                </a:lnTo>
                <a:lnTo>
                  <a:pt x="454" y="36158"/>
                </a:lnTo>
                <a:lnTo>
                  <a:pt x="0" y="38949"/>
                </a:lnTo>
                <a:lnTo>
                  <a:pt x="1682" y="41802"/>
                </a:lnTo>
                <a:lnTo>
                  <a:pt x="4791" y="44695"/>
                </a:lnTo>
                <a:lnTo>
                  <a:pt x="8849" y="47617"/>
                </a:lnTo>
                <a:lnTo>
                  <a:pt x="12548" y="50557"/>
                </a:lnTo>
                <a:lnTo>
                  <a:pt x="16008" y="53509"/>
                </a:lnTo>
                <a:lnTo>
                  <a:pt x="19306" y="56469"/>
                </a:lnTo>
                <a:lnTo>
                  <a:pt x="23493" y="58443"/>
                </a:lnTo>
                <a:lnTo>
                  <a:pt x="28269" y="59758"/>
                </a:lnTo>
                <a:lnTo>
                  <a:pt x="33440" y="60636"/>
                </a:lnTo>
                <a:lnTo>
                  <a:pt x="39867" y="62212"/>
                </a:lnTo>
                <a:lnTo>
                  <a:pt x="47131" y="64256"/>
                </a:lnTo>
                <a:lnTo>
                  <a:pt x="54953" y="66610"/>
                </a:lnTo>
                <a:lnTo>
                  <a:pt x="61162" y="69172"/>
                </a:lnTo>
                <a:lnTo>
                  <a:pt x="66294" y="71872"/>
                </a:lnTo>
                <a:lnTo>
                  <a:pt x="70708" y="74665"/>
                </a:lnTo>
                <a:lnTo>
                  <a:pt x="74644" y="77518"/>
                </a:lnTo>
                <a:lnTo>
                  <a:pt x="78261" y="80413"/>
                </a:lnTo>
                <a:lnTo>
                  <a:pt x="81666" y="83335"/>
                </a:lnTo>
                <a:lnTo>
                  <a:pt x="84928" y="86275"/>
                </a:lnTo>
                <a:lnTo>
                  <a:pt x="91202" y="92187"/>
                </a:lnTo>
                <a:lnTo>
                  <a:pt x="93273" y="95154"/>
                </a:lnTo>
                <a:lnTo>
                  <a:pt x="94653" y="98123"/>
                </a:lnTo>
                <a:lnTo>
                  <a:pt x="95573" y="101095"/>
                </a:lnTo>
                <a:lnTo>
                  <a:pt x="95194" y="104068"/>
                </a:lnTo>
                <a:lnTo>
                  <a:pt x="93947" y="107042"/>
                </a:lnTo>
                <a:lnTo>
                  <a:pt x="92123" y="110017"/>
                </a:lnTo>
                <a:lnTo>
                  <a:pt x="89914" y="112993"/>
                </a:lnTo>
                <a:lnTo>
                  <a:pt x="87448" y="115969"/>
                </a:lnTo>
                <a:lnTo>
                  <a:pt x="84811" y="118946"/>
                </a:lnTo>
                <a:lnTo>
                  <a:pt x="81066" y="120929"/>
                </a:lnTo>
                <a:lnTo>
                  <a:pt x="76584" y="122252"/>
                </a:lnTo>
                <a:lnTo>
                  <a:pt x="71609" y="123134"/>
                </a:lnTo>
                <a:lnTo>
                  <a:pt x="67299" y="123722"/>
                </a:lnTo>
                <a:lnTo>
                  <a:pt x="63433" y="124113"/>
                </a:lnTo>
                <a:lnTo>
                  <a:pt x="59862" y="124375"/>
                </a:lnTo>
                <a:lnTo>
                  <a:pt x="56488" y="124549"/>
                </a:lnTo>
                <a:lnTo>
                  <a:pt x="50092" y="124743"/>
                </a:lnTo>
                <a:lnTo>
                  <a:pt x="47989" y="123802"/>
                </a:lnTo>
                <a:lnTo>
                  <a:pt x="46587" y="122183"/>
                </a:lnTo>
                <a:lnTo>
                  <a:pt x="44336" y="117195"/>
                </a:lnTo>
                <a:lnTo>
                  <a:pt x="46138" y="115794"/>
                </a:lnTo>
                <a:lnTo>
                  <a:pt x="49326" y="113868"/>
                </a:lnTo>
                <a:lnTo>
                  <a:pt x="53437" y="111591"/>
                </a:lnTo>
                <a:lnTo>
                  <a:pt x="63303" y="106416"/>
                </a:lnTo>
                <a:lnTo>
                  <a:pt x="79536" y="981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7" name="SMARTInkAnnotation169"/>
          <p:cNvSpPr/>
          <p:nvPr/>
        </p:nvSpPr>
        <p:spPr bwMode="auto">
          <a:xfrm>
            <a:off x="6941366" y="3540042"/>
            <a:ext cx="160250" cy="85366"/>
          </a:xfrm>
          <a:custGeom>
            <a:avLst/>
            <a:gdLst/>
            <a:ahLst/>
            <a:cxnLst/>
            <a:rect l="0" t="0" r="0" b="0"/>
            <a:pathLst>
              <a:path w="160250" h="85366">
                <a:moveTo>
                  <a:pt x="44049" y="40762"/>
                </a:moveTo>
                <a:lnTo>
                  <a:pt x="56489" y="40762"/>
                </a:lnTo>
                <a:lnTo>
                  <a:pt x="59295" y="39771"/>
                </a:lnTo>
                <a:lnTo>
                  <a:pt x="62158" y="38117"/>
                </a:lnTo>
                <a:lnTo>
                  <a:pt x="65060" y="36022"/>
                </a:lnTo>
                <a:lnTo>
                  <a:pt x="68981" y="34625"/>
                </a:lnTo>
                <a:lnTo>
                  <a:pt x="73580" y="33695"/>
                </a:lnTo>
                <a:lnTo>
                  <a:pt x="78634" y="33074"/>
                </a:lnTo>
                <a:lnTo>
                  <a:pt x="82003" y="31669"/>
                </a:lnTo>
                <a:lnTo>
                  <a:pt x="84249" y="29739"/>
                </a:lnTo>
                <a:lnTo>
                  <a:pt x="85746" y="27460"/>
                </a:lnTo>
                <a:lnTo>
                  <a:pt x="88731" y="24949"/>
                </a:lnTo>
                <a:lnTo>
                  <a:pt x="92707" y="22283"/>
                </a:lnTo>
                <a:lnTo>
                  <a:pt x="97344" y="19513"/>
                </a:lnTo>
                <a:lnTo>
                  <a:pt x="100435" y="16675"/>
                </a:lnTo>
                <a:lnTo>
                  <a:pt x="102496" y="13790"/>
                </a:lnTo>
                <a:lnTo>
                  <a:pt x="105803" y="6771"/>
                </a:lnTo>
                <a:lnTo>
                  <a:pt x="104089" y="6195"/>
                </a:lnTo>
                <a:lnTo>
                  <a:pt x="100959" y="5812"/>
                </a:lnTo>
                <a:lnTo>
                  <a:pt x="96886" y="5556"/>
                </a:lnTo>
                <a:lnTo>
                  <a:pt x="93178" y="4393"/>
                </a:lnTo>
                <a:lnTo>
                  <a:pt x="89713" y="2625"/>
                </a:lnTo>
                <a:lnTo>
                  <a:pt x="86410" y="455"/>
                </a:lnTo>
                <a:lnTo>
                  <a:pt x="83214" y="0"/>
                </a:lnTo>
                <a:lnTo>
                  <a:pt x="80091" y="689"/>
                </a:lnTo>
                <a:lnTo>
                  <a:pt x="77015" y="2141"/>
                </a:lnTo>
                <a:lnTo>
                  <a:pt x="72978" y="3109"/>
                </a:lnTo>
                <a:lnTo>
                  <a:pt x="68301" y="3754"/>
                </a:lnTo>
                <a:lnTo>
                  <a:pt x="63196" y="4184"/>
                </a:lnTo>
                <a:lnTo>
                  <a:pt x="57807" y="5463"/>
                </a:lnTo>
                <a:lnTo>
                  <a:pt x="52227" y="7307"/>
                </a:lnTo>
                <a:lnTo>
                  <a:pt x="46521" y="9530"/>
                </a:lnTo>
                <a:lnTo>
                  <a:pt x="41724" y="12003"/>
                </a:lnTo>
                <a:lnTo>
                  <a:pt x="37534" y="14644"/>
                </a:lnTo>
                <a:lnTo>
                  <a:pt x="33746" y="17397"/>
                </a:lnTo>
                <a:lnTo>
                  <a:pt x="29235" y="20224"/>
                </a:lnTo>
                <a:lnTo>
                  <a:pt x="24241" y="23102"/>
                </a:lnTo>
                <a:lnTo>
                  <a:pt x="18925" y="26012"/>
                </a:lnTo>
                <a:lnTo>
                  <a:pt x="14388" y="28944"/>
                </a:lnTo>
                <a:lnTo>
                  <a:pt x="10371" y="31892"/>
                </a:lnTo>
                <a:lnTo>
                  <a:pt x="6699" y="34849"/>
                </a:lnTo>
                <a:lnTo>
                  <a:pt x="4251" y="37812"/>
                </a:lnTo>
                <a:lnTo>
                  <a:pt x="2619" y="40780"/>
                </a:lnTo>
                <a:lnTo>
                  <a:pt x="1532" y="43751"/>
                </a:lnTo>
                <a:lnTo>
                  <a:pt x="806" y="46724"/>
                </a:lnTo>
                <a:lnTo>
                  <a:pt x="322" y="49697"/>
                </a:lnTo>
                <a:lnTo>
                  <a:pt x="0" y="52672"/>
                </a:lnTo>
                <a:lnTo>
                  <a:pt x="778" y="55648"/>
                </a:lnTo>
                <a:lnTo>
                  <a:pt x="2291" y="58623"/>
                </a:lnTo>
                <a:lnTo>
                  <a:pt x="4292" y="61599"/>
                </a:lnTo>
                <a:lnTo>
                  <a:pt x="6619" y="64576"/>
                </a:lnTo>
                <a:lnTo>
                  <a:pt x="9163" y="67552"/>
                </a:lnTo>
                <a:lnTo>
                  <a:pt x="11853" y="70529"/>
                </a:lnTo>
                <a:lnTo>
                  <a:pt x="15633" y="73505"/>
                </a:lnTo>
                <a:lnTo>
                  <a:pt x="20139" y="76481"/>
                </a:lnTo>
                <a:lnTo>
                  <a:pt x="25130" y="79458"/>
                </a:lnTo>
                <a:lnTo>
                  <a:pt x="30443" y="81442"/>
                </a:lnTo>
                <a:lnTo>
                  <a:pt x="35971" y="82766"/>
                </a:lnTo>
                <a:lnTo>
                  <a:pt x="41643" y="83647"/>
                </a:lnTo>
                <a:lnTo>
                  <a:pt x="47411" y="84235"/>
                </a:lnTo>
                <a:lnTo>
                  <a:pt x="53242" y="84627"/>
                </a:lnTo>
                <a:lnTo>
                  <a:pt x="59116" y="84888"/>
                </a:lnTo>
                <a:lnTo>
                  <a:pt x="73588" y="85179"/>
                </a:lnTo>
                <a:lnTo>
                  <a:pt x="102411" y="85365"/>
                </a:lnTo>
                <a:lnTo>
                  <a:pt x="108780" y="84388"/>
                </a:lnTo>
                <a:lnTo>
                  <a:pt x="115011" y="82745"/>
                </a:lnTo>
                <a:lnTo>
                  <a:pt x="160249" y="6755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8" name="SMARTInkAnnotation170"/>
          <p:cNvSpPr/>
          <p:nvPr/>
        </p:nvSpPr>
        <p:spPr bwMode="auto">
          <a:xfrm>
            <a:off x="7133368" y="3562945"/>
            <a:ext cx="129143" cy="67305"/>
          </a:xfrm>
          <a:custGeom>
            <a:avLst/>
            <a:gdLst/>
            <a:ahLst/>
            <a:cxnLst/>
            <a:rect l="0" t="0" r="0" b="0"/>
            <a:pathLst>
              <a:path w="129143" h="67305">
                <a:moveTo>
                  <a:pt x="30819" y="0"/>
                </a:moveTo>
                <a:lnTo>
                  <a:pt x="977" y="29812"/>
                </a:lnTo>
                <a:lnTo>
                  <a:pt x="0" y="32773"/>
                </a:lnTo>
                <a:lnTo>
                  <a:pt x="341" y="35739"/>
                </a:lnTo>
                <a:lnTo>
                  <a:pt x="1562" y="38709"/>
                </a:lnTo>
                <a:lnTo>
                  <a:pt x="2375" y="41681"/>
                </a:lnTo>
                <a:lnTo>
                  <a:pt x="2918" y="44655"/>
                </a:lnTo>
                <a:lnTo>
                  <a:pt x="3279" y="47629"/>
                </a:lnTo>
                <a:lnTo>
                  <a:pt x="5507" y="50604"/>
                </a:lnTo>
                <a:lnTo>
                  <a:pt x="8978" y="53580"/>
                </a:lnTo>
                <a:lnTo>
                  <a:pt x="13279" y="56556"/>
                </a:lnTo>
                <a:lnTo>
                  <a:pt x="18132" y="58540"/>
                </a:lnTo>
                <a:lnTo>
                  <a:pt x="23354" y="59863"/>
                </a:lnTo>
                <a:lnTo>
                  <a:pt x="28822" y="60744"/>
                </a:lnTo>
                <a:lnTo>
                  <a:pt x="35446" y="62324"/>
                </a:lnTo>
                <a:lnTo>
                  <a:pt x="42842" y="64370"/>
                </a:lnTo>
                <a:lnTo>
                  <a:pt x="50752" y="66726"/>
                </a:lnTo>
                <a:lnTo>
                  <a:pt x="59005" y="67304"/>
                </a:lnTo>
                <a:lnTo>
                  <a:pt x="67487" y="66697"/>
                </a:lnTo>
                <a:lnTo>
                  <a:pt x="76121" y="65301"/>
                </a:lnTo>
                <a:lnTo>
                  <a:pt x="83863" y="63378"/>
                </a:lnTo>
                <a:lnTo>
                  <a:pt x="91010" y="61103"/>
                </a:lnTo>
                <a:lnTo>
                  <a:pt x="97762" y="58595"/>
                </a:lnTo>
                <a:lnTo>
                  <a:pt x="104249" y="55931"/>
                </a:lnTo>
                <a:lnTo>
                  <a:pt x="110561" y="53162"/>
                </a:lnTo>
                <a:lnTo>
                  <a:pt x="129142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99" name="SMARTInkAnnotation171"/>
          <p:cNvSpPr/>
          <p:nvPr/>
        </p:nvSpPr>
        <p:spPr bwMode="auto">
          <a:xfrm>
            <a:off x="6475916" y="3000375"/>
            <a:ext cx="35754" cy="205384"/>
          </a:xfrm>
          <a:custGeom>
            <a:avLst/>
            <a:gdLst/>
            <a:ahLst/>
            <a:cxnLst/>
            <a:rect l="0" t="0" r="0" b="0"/>
            <a:pathLst>
              <a:path w="35754" h="205384">
                <a:moveTo>
                  <a:pt x="35753" y="0"/>
                </a:moveTo>
                <a:lnTo>
                  <a:pt x="35753" y="4740"/>
                </a:lnTo>
                <a:lnTo>
                  <a:pt x="34760" y="6137"/>
                </a:lnTo>
                <a:lnTo>
                  <a:pt x="33105" y="7068"/>
                </a:lnTo>
                <a:lnTo>
                  <a:pt x="28058" y="8562"/>
                </a:lnTo>
                <a:lnTo>
                  <a:pt x="27644" y="9676"/>
                </a:lnTo>
                <a:lnTo>
                  <a:pt x="27184" y="13561"/>
                </a:lnTo>
                <a:lnTo>
                  <a:pt x="26069" y="16978"/>
                </a:lnTo>
                <a:lnTo>
                  <a:pt x="24331" y="21240"/>
                </a:lnTo>
                <a:lnTo>
                  <a:pt x="22179" y="26066"/>
                </a:lnTo>
                <a:lnTo>
                  <a:pt x="19752" y="32260"/>
                </a:lnTo>
                <a:lnTo>
                  <a:pt x="14406" y="47080"/>
                </a:lnTo>
                <a:lnTo>
                  <a:pt x="5813" y="72158"/>
                </a:lnTo>
                <a:lnTo>
                  <a:pt x="3876" y="80847"/>
                </a:lnTo>
                <a:lnTo>
                  <a:pt x="2584" y="89617"/>
                </a:lnTo>
                <a:lnTo>
                  <a:pt x="1722" y="98440"/>
                </a:lnTo>
                <a:lnTo>
                  <a:pt x="1148" y="107298"/>
                </a:lnTo>
                <a:lnTo>
                  <a:pt x="766" y="116181"/>
                </a:lnTo>
                <a:lnTo>
                  <a:pt x="226" y="140257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0" name="SMARTInkAnnotation172"/>
          <p:cNvSpPr/>
          <p:nvPr/>
        </p:nvSpPr>
        <p:spPr bwMode="auto">
          <a:xfrm>
            <a:off x="6574241" y="3073619"/>
            <a:ext cx="97650" cy="122537"/>
          </a:xfrm>
          <a:custGeom>
            <a:avLst/>
            <a:gdLst/>
            <a:ahLst/>
            <a:cxnLst/>
            <a:rect l="0" t="0" r="0" b="0"/>
            <a:pathLst>
              <a:path w="97650" h="122537">
                <a:moveTo>
                  <a:pt x="0" y="33912"/>
                </a:moveTo>
                <a:lnTo>
                  <a:pt x="0" y="85050"/>
                </a:lnTo>
                <a:lnTo>
                  <a:pt x="993" y="90824"/>
                </a:lnTo>
                <a:lnTo>
                  <a:pt x="2647" y="96658"/>
                </a:lnTo>
                <a:lnTo>
                  <a:pt x="4744" y="102532"/>
                </a:lnTo>
                <a:lnTo>
                  <a:pt x="7136" y="107440"/>
                </a:lnTo>
                <a:lnTo>
                  <a:pt x="9722" y="111704"/>
                </a:lnTo>
                <a:lnTo>
                  <a:pt x="12441" y="115539"/>
                </a:lnTo>
                <a:lnTo>
                  <a:pt x="15246" y="118096"/>
                </a:lnTo>
                <a:lnTo>
                  <a:pt x="18109" y="119800"/>
                </a:lnTo>
                <a:lnTo>
                  <a:pt x="21011" y="120936"/>
                </a:lnTo>
                <a:lnTo>
                  <a:pt x="23939" y="121694"/>
                </a:lnTo>
                <a:lnTo>
                  <a:pt x="26885" y="122199"/>
                </a:lnTo>
                <a:lnTo>
                  <a:pt x="29841" y="122536"/>
                </a:lnTo>
                <a:lnTo>
                  <a:pt x="33798" y="121768"/>
                </a:lnTo>
                <a:lnTo>
                  <a:pt x="38423" y="120264"/>
                </a:lnTo>
                <a:lnTo>
                  <a:pt x="43493" y="118269"/>
                </a:lnTo>
                <a:lnTo>
                  <a:pt x="48858" y="115947"/>
                </a:lnTo>
                <a:lnTo>
                  <a:pt x="60118" y="110721"/>
                </a:lnTo>
                <a:lnTo>
                  <a:pt x="65901" y="106946"/>
                </a:lnTo>
                <a:lnTo>
                  <a:pt x="71742" y="102445"/>
                </a:lnTo>
                <a:lnTo>
                  <a:pt x="77624" y="97460"/>
                </a:lnTo>
                <a:lnTo>
                  <a:pt x="82538" y="92152"/>
                </a:lnTo>
                <a:lnTo>
                  <a:pt x="86807" y="86630"/>
                </a:lnTo>
                <a:lnTo>
                  <a:pt x="90646" y="80963"/>
                </a:lnTo>
                <a:lnTo>
                  <a:pt x="93205" y="76194"/>
                </a:lnTo>
                <a:lnTo>
                  <a:pt x="94912" y="72022"/>
                </a:lnTo>
                <a:lnTo>
                  <a:pt x="96049" y="68248"/>
                </a:lnTo>
                <a:lnTo>
                  <a:pt x="96808" y="63748"/>
                </a:lnTo>
                <a:lnTo>
                  <a:pt x="97313" y="58764"/>
                </a:lnTo>
                <a:lnTo>
                  <a:pt x="97649" y="53456"/>
                </a:lnTo>
                <a:lnTo>
                  <a:pt x="96882" y="47934"/>
                </a:lnTo>
                <a:lnTo>
                  <a:pt x="95376" y="42268"/>
                </a:lnTo>
                <a:lnTo>
                  <a:pt x="93379" y="36506"/>
                </a:lnTo>
                <a:lnTo>
                  <a:pt x="91055" y="31672"/>
                </a:lnTo>
                <a:lnTo>
                  <a:pt x="88512" y="27458"/>
                </a:lnTo>
                <a:lnTo>
                  <a:pt x="85824" y="23656"/>
                </a:lnTo>
                <a:lnTo>
                  <a:pt x="82044" y="20130"/>
                </a:lnTo>
                <a:lnTo>
                  <a:pt x="77540" y="16786"/>
                </a:lnTo>
                <a:lnTo>
                  <a:pt x="72550" y="13565"/>
                </a:lnTo>
                <a:lnTo>
                  <a:pt x="67237" y="10426"/>
                </a:lnTo>
                <a:lnTo>
                  <a:pt x="61709" y="7340"/>
                </a:lnTo>
                <a:lnTo>
                  <a:pt x="56036" y="4291"/>
                </a:lnTo>
                <a:lnTo>
                  <a:pt x="50269" y="2259"/>
                </a:lnTo>
                <a:lnTo>
                  <a:pt x="44437" y="903"/>
                </a:lnTo>
                <a:lnTo>
                  <a:pt x="38564" y="0"/>
                </a:lnTo>
                <a:lnTo>
                  <a:pt x="33654" y="390"/>
                </a:lnTo>
                <a:lnTo>
                  <a:pt x="29388" y="1642"/>
                </a:lnTo>
                <a:lnTo>
                  <a:pt x="25551" y="3469"/>
                </a:lnTo>
                <a:lnTo>
                  <a:pt x="22000" y="4687"/>
                </a:lnTo>
                <a:lnTo>
                  <a:pt x="18639" y="5499"/>
                </a:lnTo>
                <a:lnTo>
                  <a:pt x="15405" y="6040"/>
                </a:lnTo>
                <a:lnTo>
                  <a:pt x="14243" y="7393"/>
                </a:lnTo>
                <a:lnTo>
                  <a:pt x="14461" y="9288"/>
                </a:lnTo>
                <a:lnTo>
                  <a:pt x="15600" y="11543"/>
                </a:lnTo>
                <a:lnTo>
                  <a:pt x="16359" y="14038"/>
                </a:lnTo>
                <a:lnTo>
                  <a:pt x="16864" y="16694"/>
                </a:lnTo>
                <a:lnTo>
                  <a:pt x="17202" y="19457"/>
                </a:lnTo>
                <a:lnTo>
                  <a:pt x="19413" y="22291"/>
                </a:lnTo>
                <a:lnTo>
                  <a:pt x="22873" y="25173"/>
                </a:lnTo>
                <a:lnTo>
                  <a:pt x="35754" y="339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1" name="SMARTInkAnnotation173"/>
          <p:cNvSpPr/>
          <p:nvPr/>
        </p:nvSpPr>
        <p:spPr bwMode="auto">
          <a:xfrm>
            <a:off x="6736822" y="3063038"/>
            <a:ext cx="104899" cy="78417"/>
          </a:xfrm>
          <a:custGeom>
            <a:avLst/>
            <a:gdLst/>
            <a:ahLst/>
            <a:cxnLst/>
            <a:rect l="0" t="0" r="0" b="0"/>
            <a:pathLst>
              <a:path w="104899" h="78417">
                <a:moveTo>
                  <a:pt x="51943" y="8774"/>
                </a:moveTo>
                <a:lnTo>
                  <a:pt x="26188" y="8774"/>
                </a:lnTo>
                <a:lnTo>
                  <a:pt x="22854" y="9766"/>
                </a:lnTo>
                <a:lnTo>
                  <a:pt x="20633" y="11420"/>
                </a:lnTo>
                <a:lnTo>
                  <a:pt x="19151" y="13515"/>
                </a:lnTo>
                <a:lnTo>
                  <a:pt x="17171" y="15904"/>
                </a:lnTo>
                <a:lnTo>
                  <a:pt x="14857" y="18488"/>
                </a:lnTo>
                <a:lnTo>
                  <a:pt x="9638" y="24006"/>
                </a:lnTo>
                <a:lnTo>
                  <a:pt x="4008" y="29765"/>
                </a:lnTo>
                <a:lnTo>
                  <a:pt x="2110" y="33682"/>
                </a:lnTo>
                <a:lnTo>
                  <a:pt x="843" y="38278"/>
                </a:lnTo>
                <a:lnTo>
                  <a:pt x="0" y="43326"/>
                </a:lnTo>
                <a:lnTo>
                  <a:pt x="430" y="47684"/>
                </a:lnTo>
                <a:lnTo>
                  <a:pt x="1711" y="51581"/>
                </a:lnTo>
                <a:lnTo>
                  <a:pt x="3557" y="55172"/>
                </a:lnTo>
                <a:lnTo>
                  <a:pt x="6776" y="58558"/>
                </a:lnTo>
                <a:lnTo>
                  <a:pt x="10906" y="61807"/>
                </a:lnTo>
                <a:lnTo>
                  <a:pt x="15647" y="64965"/>
                </a:lnTo>
                <a:lnTo>
                  <a:pt x="20793" y="68063"/>
                </a:lnTo>
                <a:lnTo>
                  <a:pt x="26211" y="71121"/>
                </a:lnTo>
                <a:lnTo>
                  <a:pt x="31809" y="74151"/>
                </a:lnTo>
                <a:lnTo>
                  <a:pt x="37528" y="76171"/>
                </a:lnTo>
                <a:lnTo>
                  <a:pt x="43326" y="77518"/>
                </a:lnTo>
                <a:lnTo>
                  <a:pt x="49178" y="78416"/>
                </a:lnTo>
                <a:lnTo>
                  <a:pt x="55067" y="78022"/>
                </a:lnTo>
                <a:lnTo>
                  <a:pt x="60977" y="76768"/>
                </a:lnTo>
                <a:lnTo>
                  <a:pt x="66905" y="74939"/>
                </a:lnTo>
                <a:lnTo>
                  <a:pt x="72842" y="73720"/>
                </a:lnTo>
                <a:lnTo>
                  <a:pt x="78788" y="72908"/>
                </a:lnTo>
                <a:lnTo>
                  <a:pt x="84738" y="72366"/>
                </a:lnTo>
                <a:lnTo>
                  <a:pt x="89697" y="71013"/>
                </a:lnTo>
                <a:lnTo>
                  <a:pt x="93997" y="69118"/>
                </a:lnTo>
                <a:lnTo>
                  <a:pt x="97856" y="66863"/>
                </a:lnTo>
                <a:lnTo>
                  <a:pt x="100430" y="63375"/>
                </a:lnTo>
                <a:lnTo>
                  <a:pt x="102145" y="59065"/>
                </a:lnTo>
                <a:lnTo>
                  <a:pt x="103288" y="54208"/>
                </a:lnTo>
                <a:lnTo>
                  <a:pt x="104050" y="49977"/>
                </a:lnTo>
                <a:lnTo>
                  <a:pt x="104559" y="46165"/>
                </a:lnTo>
                <a:lnTo>
                  <a:pt x="104898" y="42631"/>
                </a:lnTo>
                <a:lnTo>
                  <a:pt x="104131" y="39283"/>
                </a:lnTo>
                <a:lnTo>
                  <a:pt x="102626" y="36059"/>
                </a:lnTo>
                <a:lnTo>
                  <a:pt x="100630" y="32917"/>
                </a:lnTo>
                <a:lnTo>
                  <a:pt x="98306" y="29831"/>
                </a:lnTo>
                <a:lnTo>
                  <a:pt x="95763" y="26781"/>
                </a:lnTo>
                <a:lnTo>
                  <a:pt x="93075" y="23755"/>
                </a:lnTo>
                <a:lnTo>
                  <a:pt x="87439" y="17748"/>
                </a:lnTo>
                <a:lnTo>
                  <a:pt x="84546" y="14756"/>
                </a:lnTo>
                <a:lnTo>
                  <a:pt x="80631" y="11770"/>
                </a:lnTo>
                <a:lnTo>
                  <a:pt x="76033" y="8787"/>
                </a:lnTo>
                <a:lnTo>
                  <a:pt x="70983" y="5806"/>
                </a:lnTo>
                <a:lnTo>
                  <a:pt x="65629" y="3819"/>
                </a:lnTo>
                <a:lnTo>
                  <a:pt x="60076" y="2494"/>
                </a:lnTo>
                <a:lnTo>
                  <a:pt x="54385" y="1611"/>
                </a:lnTo>
                <a:lnTo>
                  <a:pt x="49599" y="1022"/>
                </a:lnTo>
                <a:lnTo>
                  <a:pt x="45414" y="630"/>
                </a:lnTo>
                <a:lnTo>
                  <a:pt x="36308" y="0"/>
                </a:lnTo>
                <a:lnTo>
                  <a:pt x="36554" y="940"/>
                </a:lnTo>
                <a:lnTo>
                  <a:pt x="37712" y="2559"/>
                </a:lnTo>
                <a:lnTo>
                  <a:pt x="39476" y="4631"/>
                </a:lnTo>
                <a:lnTo>
                  <a:pt x="41646" y="6012"/>
                </a:lnTo>
                <a:lnTo>
                  <a:pt x="44085" y="6933"/>
                </a:lnTo>
                <a:lnTo>
                  <a:pt x="46705" y="7547"/>
                </a:lnTo>
                <a:lnTo>
                  <a:pt x="51430" y="7956"/>
                </a:lnTo>
                <a:lnTo>
                  <a:pt x="57561" y="8229"/>
                </a:lnTo>
                <a:lnTo>
                  <a:pt x="78760" y="87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2" name="SMARTInkAnnotation174"/>
          <p:cNvSpPr/>
          <p:nvPr/>
        </p:nvSpPr>
        <p:spPr bwMode="auto">
          <a:xfrm>
            <a:off x="6896029" y="3045023"/>
            <a:ext cx="113915" cy="80182"/>
          </a:xfrm>
          <a:custGeom>
            <a:avLst/>
            <a:gdLst/>
            <a:ahLst/>
            <a:cxnLst/>
            <a:rect l="0" t="0" r="0" b="0"/>
            <a:pathLst>
              <a:path w="113915" h="80182">
                <a:moveTo>
                  <a:pt x="0" y="17860"/>
                </a:moveTo>
                <a:lnTo>
                  <a:pt x="0" y="38850"/>
                </a:lnTo>
                <a:lnTo>
                  <a:pt x="993" y="41775"/>
                </a:lnTo>
                <a:lnTo>
                  <a:pt x="2648" y="44717"/>
                </a:lnTo>
                <a:lnTo>
                  <a:pt x="4745" y="47671"/>
                </a:lnTo>
                <a:lnTo>
                  <a:pt x="7136" y="51625"/>
                </a:lnTo>
                <a:lnTo>
                  <a:pt x="9724" y="56245"/>
                </a:lnTo>
                <a:lnTo>
                  <a:pt x="12441" y="61309"/>
                </a:lnTo>
                <a:lnTo>
                  <a:pt x="16240" y="65677"/>
                </a:lnTo>
                <a:lnTo>
                  <a:pt x="20758" y="69582"/>
                </a:lnTo>
                <a:lnTo>
                  <a:pt x="25757" y="73177"/>
                </a:lnTo>
                <a:lnTo>
                  <a:pt x="31076" y="75574"/>
                </a:lnTo>
                <a:lnTo>
                  <a:pt x="36608" y="77172"/>
                </a:lnTo>
                <a:lnTo>
                  <a:pt x="42283" y="78237"/>
                </a:lnTo>
                <a:lnTo>
                  <a:pt x="48053" y="78947"/>
                </a:lnTo>
                <a:lnTo>
                  <a:pt x="53884" y="79421"/>
                </a:lnTo>
                <a:lnTo>
                  <a:pt x="59759" y="79736"/>
                </a:lnTo>
                <a:lnTo>
                  <a:pt x="71584" y="80087"/>
                </a:lnTo>
                <a:lnTo>
                  <a:pt x="77517" y="80181"/>
                </a:lnTo>
                <a:lnTo>
                  <a:pt x="83460" y="79251"/>
                </a:lnTo>
                <a:lnTo>
                  <a:pt x="89409" y="77639"/>
                </a:lnTo>
                <a:lnTo>
                  <a:pt x="95361" y="75572"/>
                </a:lnTo>
                <a:lnTo>
                  <a:pt x="100321" y="73202"/>
                </a:lnTo>
                <a:lnTo>
                  <a:pt x="104622" y="70629"/>
                </a:lnTo>
                <a:lnTo>
                  <a:pt x="108481" y="67922"/>
                </a:lnTo>
                <a:lnTo>
                  <a:pt x="111055" y="64133"/>
                </a:lnTo>
                <a:lnTo>
                  <a:pt x="112771" y="59623"/>
                </a:lnTo>
                <a:lnTo>
                  <a:pt x="113914" y="54631"/>
                </a:lnTo>
                <a:lnTo>
                  <a:pt x="113684" y="50312"/>
                </a:lnTo>
                <a:lnTo>
                  <a:pt x="112537" y="46440"/>
                </a:lnTo>
                <a:lnTo>
                  <a:pt x="110779" y="42866"/>
                </a:lnTo>
                <a:lnTo>
                  <a:pt x="107620" y="39491"/>
                </a:lnTo>
                <a:lnTo>
                  <a:pt x="103529" y="36250"/>
                </a:lnTo>
                <a:lnTo>
                  <a:pt x="98815" y="33096"/>
                </a:lnTo>
                <a:lnTo>
                  <a:pt x="93685" y="30002"/>
                </a:lnTo>
                <a:lnTo>
                  <a:pt x="88280" y="26947"/>
                </a:lnTo>
                <a:lnTo>
                  <a:pt x="82690" y="23918"/>
                </a:lnTo>
                <a:lnTo>
                  <a:pt x="75983" y="20906"/>
                </a:lnTo>
                <a:lnTo>
                  <a:pt x="68533" y="17906"/>
                </a:lnTo>
                <a:lnTo>
                  <a:pt x="60587" y="14914"/>
                </a:lnTo>
                <a:lnTo>
                  <a:pt x="52310" y="12919"/>
                </a:lnTo>
                <a:lnTo>
                  <a:pt x="43812" y="11590"/>
                </a:lnTo>
                <a:lnTo>
                  <a:pt x="35167" y="10703"/>
                </a:lnTo>
                <a:lnTo>
                  <a:pt x="28411" y="10112"/>
                </a:lnTo>
                <a:lnTo>
                  <a:pt x="22914" y="9718"/>
                </a:lnTo>
                <a:lnTo>
                  <a:pt x="14157" y="9280"/>
                </a:lnTo>
                <a:lnTo>
                  <a:pt x="6954" y="9086"/>
                </a:lnTo>
                <a:lnTo>
                  <a:pt x="6623" y="8042"/>
                </a:lnTo>
                <a:lnTo>
                  <a:pt x="8388" y="6354"/>
                </a:lnTo>
                <a:lnTo>
                  <a:pt x="1787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3" name="SMARTInkAnnotation175"/>
          <p:cNvSpPr/>
          <p:nvPr/>
        </p:nvSpPr>
        <p:spPr bwMode="auto">
          <a:xfrm>
            <a:off x="7101615" y="3098756"/>
            <a:ext cx="178773" cy="71284"/>
          </a:xfrm>
          <a:custGeom>
            <a:avLst/>
            <a:gdLst/>
            <a:ahLst/>
            <a:cxnLst/>
            <a:rect l="0" t="0" r="0" b="0"/>
            <a:pathLst>
              <a:path w="178773" h="71284">
                <a:moveTo>
                  <a:pt x="0" y="71283"/>
                </a:moveTo>
                <a:lnTo>
                  <a:pt x="0" y="63595"/>
                </a:lnTo>
                <a:lnTo>
                  <a:pt x="993" y="61196"/>
                </a:lnTo>
                <a:lnTo>
                  <a:pt x="2648" y="57613"/>
                </a:lnTo>
                <a:lnTo>
                  <a:pt x="4745" y="53240"/>
                </a:lnTo>
                <a:lnTo>
                  <a:pt x="7136" y="49333"/>
                </a:lnTo>
                <a:lnTo>
                  <a:pt x="9724" y="45735"/>
                </a:lnTo>
                <a:lnTo>
                  <a:pt x="12441" y="42345"/>
                </a:lnTo>
                <a:lnTo>
                  <a:pt x="14254" y="39092"/>
                </a:lnTo>
                <a:lnTo>
                  <a:pt x="15461" y="35932"/>
                </a:lnTo>
                <a:lnTo>
                  <a:pt x="16267" y="32833"/>
                </a:lnTo>
                <a:lnTo>
                  <a:pt x="18790" y="28783"/>
                </a:lnTo>
                <a:lnTo>
                  <a:pt x="22459" y="24098"/>
                </a:lnTo>
                <a:lnTo>
                  <a:pt x="33129" y="11802"/>
                </a:lnTo>
                <a:lnTo>
                  <a:pt x="34997" y="10793"/>
                </a:lnTo>
                <a:lnTo>
                  <a:pt x="39722" y="9672"/>
                </a:lnTo>
                <a:lnTo>
                  <a:pt x="44705" y="8952"/>
                </a:lnTo>
                <a:lnTo>
                  <a:pt x="49002" y="8854"/>
                </a:lnTo>
                <a:lnTo>
                  <a:pt x="50545" y="9820"/>
                </a:lnTo>
                <a:lnTo>
                  <a:pt x="51574" y="11456"/>
                </a:lnTo>
                <a:lnTo>
                  <a:pt x="52261" y="13539"/>
                </a:lnTo>
                <a:lnTo>
                  <a:pt x="52718" y="15920"/>
                </a:lnTo>
                <a:lnTo>
                  <a:pt x="53023" y="18499"/>
                </a:lnTo>
                <a:lnTo>
                  <a:pt x="53225" y="21211"/>
                </a:lnTo>
                <a:lnTo>
                  <a:pt x="54354" y="24011"/>
                </a:lnTo>
                <a:lnTo>
                  <a:pt x="56100" y="26870"/>
                </a:lnTo>
                <a:lnTo>
                  <a:pt x="58256" y="29768"/>
                </a:lnTo>
                <a:lnTo>
                  <a:pt x="59695" y="32692"/>
                </a:lnTo>
                <a:lnTo>
                  <a:pt x="60653" y="35634"/>
                </a:lnTo>
                <a:lnTo>
                  <a:pt x="61292" y="38587"/>
                </a:lnTo>
                <a:lnTo>
                  <a:pt x="61718" y="41548"/>
                </a:lnTo>
                <a:lnTo>
                  <a:pt x="62003" y="44515"/>
                </a:lnTo>
                <a:lnTo>
                  <a:pt x="62192" y="47484"/>
                </a:lnTo>
                <a:lnTo>
                  <a:pt x="63311" y="49464"/>
                </a:lnTo>
                <a:lnTo>
                  <a:pt x="65051" y="50784"/>
                </a:lnTo>
                <a:lnTo>
                  <a:pt x="67204" y="51664"/>
                </a:lnTo>
                <a:lnTo>
                  <a:pt x="72244" y="52642"/>
                </a:lnTo>
                <a:lnTo>
                  <a:pt x="74978" y="52902"/>
                </a:lnTo>
                <a:lnTo>
                  <a:pt x="77794" y="52084"/>
                </a:lnTo>
                <a:lnTo>
                  <a:pt x="80666" y="50546"/>
                </a:lnTo>
                <a:lnTo>
                  <a:pt x="83572" y="48529"/>
                </a:lnTo>
                <a:lnTo>
                  <a:pt x="87497" y="46192"/>
                </a:lnTo>
                <a:lnTo>
                  <a:pt x="92099" y="43641"/>
                </a:lnTo>
                <a:lnTo>
                  <a:pt x="97154" y="40949"/>
                </a:lnTo>
                <a:lnTo>
                  <a:pt x="101517" y="38162"/>
                </a:lnTo>
                <a:lnTo>
                  <a:pt x="105419" y="35312"/>
                </a:lnTo>
                <a:lnTo>
                  <a:pt x="109013" y="32419"/>
                </a:lnTo>
                <a:lnTo>
                  <a:pt x="112403" y="29499"/>
                </a:lnTo>
                <a:lnTo>
                  <a:pt x="115655" y="26560"/>
                </a:lnTo>
                <a:lnTo>
                  <a:pt x="121918" y="20648"/>
                </a:lnTo>
                <a:lnTo>
                  <a:pt x="142785" y="78"/>
                </a:lnTo>
                <a:lnTo>
                  <a:pt x="142862" y="0"/>
                </a:lnTo>
                <a:lnTo>
                  <a:pt x="142914" y="941"/>
                </a:lnTo>
                <a:lnTo>
                  <a:pt x="142972" y="4632"/>
                </a:lnTo>
                <a:lnTo>
                  <a:pt x="143005" y="12288"/>
                </a:lnTo>
                <a:lnTo>
                  <a:pt x="142016" y="15086"/>
                </a:lnTo>
                <a:lnTo>
                  <a:pt x="140363" y="17943"/>
                </a:lnTo>
                <a:lnTo>
                  <a:pt x="138269" y="20840"/>
                </a:lnTo>
                <a:lnTo>
                  <a:pt x="136872" y="23764"/>
                </a:lnTo>
                <a:lnTo>
                  <a:pt x="135941" y="26706"/>
                </a:lnTo>
                <a:lnTo>
                  <a:pt x="135321" y="29658"/>
                </a:lnTo>
                <a:lnTo>
                  <a:pt x="134907" y="32619"/>
                </a:lnTo>
                <a:lnTo>
                  <a:pt x="134631" y="35585"/>
                </a:lnTo>
                <a:lnTo>
                  <a:pt x="134188" y="42734"/>
                </a:lnTo>
                <a:lnTo>
                  <a:pt x="135145" y="43321"/>
                </a:lnTo>
                <a:lnTo>
                  <a:pt x="138857" y="43973"/>
                </a:lnTo>
                <a:lnTo>
                  <a:pt x="142230" y="44146"/>
                </a:lnTo>
                <a:lnTo>
                  <a:pt x="151275" y="44340"/>
                </a:lnTo>
                <a:lnTo>
                  <a:pt x="156468" y="43399"/>
                </a:lnTo>
                <a:lnTo>
                  <a:pt x="161917" y="41779"/>
                </a:lnTo>
                <a:lnTo>
                  <a:pt x="178772" y="355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4" name="SMARTInkAnnotation176"/>
          <p:cNvSpPr/>
          <p:nvPr/>
        </p:nvSpPr>
        <p:spPr bwMode="auto">
          <a:xfrm>
            <a:off x="7308923" y="3080742"/>
            <a:ext cx="86993" cy="133947"/>
          </a:xfrm>
          <a:custGeom>
            <a:avLst/>
            <a:gdLst/>
            <a:ahLst/>
            <a:cxnLst/>
            <a:rect l="0" t="0" r="0" b="0"/>
            <a:pathLst>
              <a:path w="86993" h="133947">
                <a:moveTo>
                  <a:pt x="25097" y="0"/>
                </a:moveTo>
                <a:lnTo>
                  <a:pt x="25097" y="4741"/>
                </a:lnTo>
                <a:lnTo>
                  <a:pt x="24104" y="6137"/>
                </a:lnTo>
                <a:lnTo>
                  <a:pt x="22449" y="7068"/>
                </a:lnTo>
                <a:lnTo>
                  <a:pt x="20352" y="7688"/>
                </a:lnTo>
                <a:lnTo>
                  <a:pt x="17960" y="9095"/>
                </a:lnTo>
                <a:lnTo>
                  <a:pt x="15373" y="11024"/>
                </a:lnTo>
                <a:lnTo>
                  <a:pt x="12655" y="13302"/>
                </a:lnTo>
                <a:lnTo>
                  <a:pt x="9850" y="15814"/>
                </a:lnTo>
                <a:lnTo>
                  <a:pt x="0" y="25148"/>
                </a:lnTo>
                <a:lnTo>
                  <a:pt x="1413" y="26687"/>
                </a:lnTo>
                <a:lnTo>
                  <a:pt x="4341" y="28706"/>
                </a:lnTo>
                <a:lnTo>
                  <a:pt x="8280" y="31043"/>
                </a:lnTo>
                <a:lnTo>
                  <a:pt x="11899" y="32602"/>
                </a:lnTo>
                <a:lnTo>
                  <a:pt x="15305" y="33641"/>
                </a:lnTo>
                <a:lnTo>
                  <a:pt x="18569" y="34333"/>
                </a:lnTo>
                <a:lnTo>
                  <a:pt x="22731" y="35788"/>
                </a:lnTo>
                <a:lnTo>
                  <a:pt x="27492" y="37749"/>
                </a:lnTo>
                <a:lnTo>
                  <a:pt x="32653" y="40049"/>
                </a:lnTo>
                <a:lnTo>
                  <a:pt x="38080" y="41582"/>
                </a:lnTo>
                <a:lnTo>
                  <a:pt x="43683" y="42605"/>
                </a:lnTo>
                <a:lnTo>
                  <a:pt x="49406" y="43286"/>
                </a:lnTo>
                <a:lnTo>
                  <a:pt x="55207" y="44732"/>
                </a:lnTo>
                <a:lnTo>
                  <a:pt x="61061" y="46689"/>
                </a:lnTo>
                <a:lnTo>
                  <a:pt x="66950" y="48985"/>
                </a:lnTo>
                <a:lnTo>
                  <a:pt x="71869" y="50516"/>
                </a:lnTo>
                <a:lnTo>
                  <a:pt x="76142" y="51537"/>
                </a:lnTo>
                <a:lnTo>
                  <a:pt x="79983" y="52217"/>
                </a:lnTo>
                <a:lnTo>
                  <a:pt x="82544" y="54656"/>
                </a:lnTo>
                <a:lnTo>
                  <a:pt x="84251" y="58265"/>
                </a:lnTo>
                <a:lnTo>
                  <a:pt x="85390" y="62656"/>
                </a:lnTo>
                <a:lnTo>
                  <a:pt x="86148" y="66575"/>
                </a:lnTo>
                <a:lnTo>
                  <a:pt x="86655" y="70181"/>
                </a:lnTo>
                <a:lnTo>
                  <a:pt x="86992" y="73576"/>
                </a:lnTo>
                <a:lnTo>
                  <a:pt x="86223" y="76832"/>
                </a:lnTo>
                <a:lnTo>
                  <a:pt x="84718" y="79995"/>
                </a:lnTo>
                <a:lnTo>
                  <a:pt x="82721" y="83096"/>
                </a:lnTo>
                <a:lnTo>
                  <a:pt x="79404" y="86155"/>
                </a:lnTo>
                <a:lnTo>
                  <a:pt x="75205" y="89187"/>
                </a:lnTo>
                <a:lnTo>
                  <a:pt x="70420" y="92200"/>
                </a:lnTo>
                <a:lnTo>
                  <a:pt x="65245" y="96193"/>
                </a:lnTo>
                <a:lnTo>
                  <a:pt x="59807" y="100840"/>
                </a:lnTo>
                <a:lnTo>
                  <a:pt x="54196" y="105922"/>
                </a:lnTo>
                <a:lnTo>
                  <a:pt x="49462" y="109310"/>
                </a:lnTo>
                <a:lnTo>
                  <a:pt x="45313" y="111569"/>
                </a:lnTo>
                <a:lnTo>
                  <a:pt x="41553" y="113075"/>
                </a:lnTo>
                <a:lnTo>
                  <a:pt x="37061" y="115070"/>
                </a:lnTo>
                <a:lnTo>
                  <a:pt x="26773" y="119934"/>
                </a:lnTo>
                <a:lnTo>
                  <a:pt x="22241" y="122620"/>
                </a:lnTo>
                <a:lnTo>
                  <a:pt x="18227" y="125403"/>
                </a:lnTo>
                <a:lnTo>
                  <a:pt x="14558" y="128250"/>
                </a:lnTo>
                <a:lnTo>
                  <a:pt x="11118" y="130149"/>
                </a:lnTo>
                <a:lnTo>
                  <a:pt x="7832" y="131414"/>
                </a:lnTo>
                <a:lnTo>
                  <a:pt x="167" y="133445"/>
                </a:lnTo>
                <a:lnTo>
                  <a:pt x="532" y="133612"/>
                </a:lnTo>
                <a:lnTo>
                  <a:pt x="1768" y="133723"/>
                </a:lnTo>
                <a:lnTo>
                  <a:pt x="3586" y="133798"/>
                </a:lnTo>
                <a:lnTo>
                  <a:pt x="16158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5" name="SMARTInkAnnotation177"/>
          <p:cNvSpPr/>
          <p:nvPr/>
        </p:nvSpPr>
        <p:spPr bwMode="auto">
          <a:xfrm>
            <a:off x="7280387" y="3098602"/>
            <a:ext cx="17878" cy="107154"/>
          </a:xfrm>
          <a:custGeom>
            <a:avLst/>
            <a:gdLst/>
            <a:ahLst/>
            <a:cxnLst/>
            <a:rect l="0" t="0" r="0" b="0"/>
            <a:pathLst>
              <a:path w="17878" h="107154">
                <a:moveTo>
                  <a:pt x="17877" y="17859"/>
                </a:moveTo>
                <a:lnTo>
                  <a:pt x="17877" y="8929"/>
                </a:lnTo>
                <a:lnTo>
                  <a:pt x="17877" y="107153"/>
                </a:lnTo>
                <a:lnTo>
                  <a:pt x="17877" y="76986"/>
                </a:lnTo>
                <a:lnTo>
                  <a:pt x="16885" y="74144"/>
                </a:lnTo>
                <a:lnTo>
                  <a:pt x="15229" y="71257"/>
                </a:lnTo>
                <a:lnTo>
                  <a:pt x="13132" y="68341"/>
                </a:lnTo>
                <a:lnTo>
                  <a:pt x="11735" y="64412"/>
                </a:lnTo>
                <a:lnTo>
                  <a:pt x="10803" y="59809"/>
                </a:lnTo>
                <a:lnTo>
                  <a:pt x="10181" y="54755"/>
                </a:lnTo>
                <a:lnTo>
                  <a:pt x="9767" y="50394"/>
                </a:lnTo>
                <a:lnTo>
                  <a:pt x="9491" y="46494"/>
                </a:lnTo>
                <a:lnTo>
                  <a:pt x="9049" y="37847"/>
                </a:lnTo>
                <a:lnTo>
                  <a:pt x="8987" y="34019"/>
                </a:lnTo>
                <a:lnTo>
                  <a:pt x="8949" y="28217"/>
                </a:lnTo>
                <a:lnTo>
                  <a:pt x="7952" y="26749"/>
                </a:lnTo>
                <a:lnTo>
                  <a:pt x="6295" y="24778"/>
                </a:lnTo>
                <a:lnTo>
                  <a:pt x="4197" y="22471"/>
                </a:lnTo>
                <a:lnTo>
                  <a:pt x="2799" y="19942"/>
                </a:lnTo>
                <a:lnTo>
                  <a:pt x="1865" y="17263"/>
                </a:lnTo>
                <a:lnTo>
                  <a:pt x="10" y="8972"/>
                </a:lnTo>
                <a:lnTo>
                  <a:pt x="0" y="0"/>
                </a:lnTo>
                <a:lnTo>
                  <a:pt x="0" y="44637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6" name="SMARTInkAnnotation178"/>
          <p:cNvSpPr/>
          <p:nvPr/>
        </p:nvSpPr>
        <p:spPr bwMode="auto">
          <a:xfrm>
            <a:off x="3517817" y="3571875"/>
            <a:ext cx="151388" cy="271385"/>
          </a:xfrm>
          <a:custGeom>
            <a:avLst/>
            <a:gdLst/>
            <a:ahLst/>
            <a:cxnLst/>
            <a:rect l="0" t="0" r="0" b="0"/>
            <a:pathLst>
              <a:path w="151388" h="271385">
                <a:moveTo>
                  <a:pt x="151387" y="0"/>
                </a:moveTo>
                <a:lnTo>
                  <a:pt x="151387" y="4740"/>
                </a:lnTo>
                <a:lnTo>
                  <a:pt x="150394" y="6137"/>
                </a:lnTo>
                <a:lnTo>
                  <a:pt x="148739" y="7068"/>
                </a:lnTo>
                <a:lnTo>
                  <a:pt x="146642" y="7688"/>
                </a:lnTo>
                <a:lnTo>
                  <a:pt x="145244" y="9094"/>
                </a:lnTo>
                <a:lnTo>
                  <a:pt x="144312" y="11024"/>
                </a:lnTo>
                <a:lnTo>
                  <a:pt x="142284" y="16806"/>
                </a:lnTo>
                <a:lnTo>
                  <a:pt x="140353" y="21125"/>
                </a:lnTo>
                <a:lnTo>
                  <a:pt x="138071" y="25990"/>
                </a:lnTo>
                <a:lnTo>
                  <a:pt x="135558" y="32210"/>
                </a:lnTo>
                <a:lnTo>
                  <a:pt x="130117" y="47057"/>
                </a:lnTo>
                <a:lnTo>
                  <a:pt x="126282" y="54192"/>
                </a:lnTo>
                <a:lnTo>
                  <a:pt x="121739" y="60933"/>
                </a:lnTo>
                <a:lnTo>
                  <a:pt x="116724" y="67411"/>
                </a:lnTo>
                <a:lnTo>
                  <a:pt x="111394" y="75698"/>
                </a:lnTo>
                <a:lnTo>
                  <a:pt x="105855" y="85192"/>
                </a:lnTo>
                <a:lnTo>
                  <a:pt x="100176" y="95490"/>
                </a:lnTo>
                <a:lnTo>
                  <a:pt x="88569" y="117515"/>
                </a:lnTo>
                <a:lnTo>
                  <a:pt x="82692" y="128945"/>
                </a:lnTo>
                <a:lnTo>
                  <a:pt x="76789" y="139541"/>
                </a:lnTo>
                <a:lnTo>
                  <a:pt x="70866" y="149582"/>
                </a:lnTo>
                <a:lnTo>
                  <a:pt x="64932" y="159253"/>
                </a:lnTo>
                <a:lnTo>
                  <a:pt x="58989" y="169669"/>
                </a:lnTo>
                <a:lnTo>
                  <a:pt x="47089" y="191825"/>
                </a:lnTo>
                <a:lnTo>
                  <a:pt x="41135" y="202297"/>
                </a:lnTo>
                <a:lnTo>
                  <a:pt x="35179" y="212256"/>
                </a:lnTo>
                <a:lnTo>
                  <a:pt x="29222" y="221871"/>
                </a:lnTo>
                <a:lnTo>
                  <a:pt x="24258" y="230265"/>
                </a:lnTo>
                <a:lnTo>
                  <a:pt x="19955" y="237846"/>
                </a:lnTo>
                <a:lnTo>
                  <a:pt x="16093" y="244884"/>
                </a:lnTo>
                <a:lnTo>
                  <a:pt x="12526" y="250569"/>
                </a:lnTo>
                <a:lnTo>
                  <a:pt x="9154" y="255350"/>
                </a:lnTo>
                <a:lnTo>
                  <a:pt x="5913" y="259531"/>
                </a:lnTo>
                <a:lnTo>
                  <a:pt x="2312" y="266821"/>
                </a:lnTo>
                <a:lnTo>
                  <a:pt x="1352" y="270154"/>
                </a:lnTo>
                <a:lnTo>
                  <a:pt x="712" y="271384"/>
                </a:lnTo>
                <a:lnTo>
                  <a:pt x="285" y="271212"/>
                </a:lnTo>
                <a:lnTo>
                  <a:pt x="0" y="270104"/>
                </a:lnTo>
                <a:lnTo>
                  <a:pt x="2333" y="263583"/>
                </a:lnTo>
                <a:lnTo>
                  <a:pt x="837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7" name="SMARTInkAnnotation179"/>
          <p:cNvSpPr/>
          <p:nvPr/>
        </p:nvSpPr>
        <p:spPr bwMode="auto">
          <a:xfrm>
            <a:off x="5163912" y="3018234"/>
            <a:ext cx="194683" cy="297268"/>
          </a:xfrm>
          <a:custGeom>
            <a:avLst/>
            <a:gdLst/>
            <a:ahLst/>
            <a:cxnLst/>
            <a:rect l="0" t="0" r="0" b="0"/>
            <a:pathLst>
              <a:path w="194683" h="297268">
                <a:moveTo>
                  <a:pt x="194682" y="0"/>
                </a:moveTo>
                <a:lnTo>
                  <a:pt x="189938" y="4741"/>
                </a:lnTo>
                <a:lnTo>
                  <a:pt x="188539" y="7129"/>
                </a:lnTo>
                <a:lnTo>
                  <a:pt x="186986" y="12429"/>
                </a:lnTo>
                <a:lnTo>
                  <a:pt x="185579" y="17216"/>
                </a:lnTo>
                <a:lnTo>
                  <a:pt x="181366" y="30472"/>
                </a:lnTo>
                <a:lnTo>
                  <a:pt x="177859" y="38174"/>
                </a:lnTo>
                <a:lnTo>
                  <a:pt x="173535" y="46285"/>
                </a:lnTo>
                <a:lnTo>
                  <a:pt x="168666" y="54670"/>
                </a:lnTo>
                <a:lnTo>
                  <a:pt x="157959" y="74568"/>
                </a:lnTo>
                <a:lnTo>
                  <a:pt x="152323" y="85431"/>
                </a:lnTo>
                <a:lnTo>
                  <a:pt x="145586" y="96642"/>
                </a:lnTo>
                <a:lnTo>
                  <a:pt x="138116" y="108084"/>
                </a:lnTo>
                <a:lnTo>
                  <a:pt x="130155" y="119681"/>
                </a:lnTo>
                <a:lnTo>
                  <a:pt x="113365" y="143150"/>
                </a:lnTo>
                <a:lnTo>
                  <a:pt x="104716" y="154965"/>
                </a:lnTo>
                <a:lnTo>
                  <a:pt x="95972" y="167802"/>
                </a:lnTo>
                <a:lnTo>
                  <a:pt x="78309" y="195295"/>
                </a:lnTo>
                <a:lnTo>
                  <a:pt x="69427" y="207587"/>
                </a:lnTo>
                <a:lnTo>
                  <a:pt x="60527" y="218759"/>
                </a:lnTo>
                <a:lnTo>
                  <a:pt x="51614" y="229183"/>
                </a:lnTo>
                <a:lnTo>
                  <a:pt x="43685" y="239109"/>
                </a:lnTo>
                <a:lnTo>
                  <a:pt x="36414" y="248703"/>
                </a:lnTo>
                <a:lnTo>
                  <a:pt x="29580" y="258075"/>
                </a:lnTo>
                <a:lnTo>
                  <a:pt x="24030" y="266308"/>
                </a:lnTo>
                <a:lnTo>
                  <a:pt x="19338" y="273781"/>
                </a:lnTo>
                <a:lnTo>
                  <a:pt x="15216" y="280747"/>
                </a:lnTo>
                <a:lnTo>
                  <a:pt x="11475" y="286384"/>
                </a:lnTo>
                <a:lnTo>
                  <a:pt x="7987" y="291133"/>
                </a:lnTo>
                <a:lnTo>
                  <a:pt x="4670" y="295292"/>
                </a:lnTo>
                <a:lnTo>
                  <a:pt x="2458" y="297072"/>
                </a:lnTo>
                <a:lnTo>
                  <a:pt x="983" y="297267"/>
                </a:lnTo>
                <a:lnTo>
                  <a:pt x="0" y="296404"/>
                </a:lnTo>
                <a:lnTo>
                  <a:pt x="338" y="294837"/>
                </a:lnTo>
                <a:lnTo>
                  <a:pt x="5558" y="285907"/>
                </a:lnTo>
                <a:lnTo>
                  <a:pt x="8016" y="279902"/>
                </a:lnTo>
                <a:lnTo>
                  <a:pt x="15911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8" name="SMARTInkAnnotation180"/>
          <p:cNvSpPr/>
          <p:nvPr/>
        </p:nvSpPr>
        <p:spPr bwMode="auto">
          <a:xfrm>
            <a:off x="5269209" y="2794992"/>
            <a:ext cx="8939" cy="151806"/>
          </a:xfrm>
          <a:custGeom>
            <a:avLst/>
            <a:gdLst/>
            <a:ahLst/>
            <a:cxnLst/>
            <a:rect l="0" t="0" r="0" b="0"/>
            <a:pathLst>
              <a:path w="8939" h="151806">
                <a:moveTo>
                  <a:pt x="0" y="0"/>
                </a:moveTo>
                <a:lnTo>
                  <a:pt x="0" y="12429"/>
                </a:lnTo>
                <a:lnTo>
                  <a:pt x="993" y="16224"/>
                </a:lnTo>
                <a:lnTo>
                  <a:pt x="2648" y="20737"/>
                </a:lnTo>
                <a:lnTo>
                  <a:pt x="4744" y="25731"/>
                </a:lnTo>
                <a:lnTo>
                  <a:pt x="6142" y="32037"/>
                </a:lnTo>
                <a:lnTo>
                  <a:pt x="7074" y="39217"/>
                </a:lnTo>
                <a:lnTo>
                  <a:pt x="7696" y="46981"/>
                </a:lnTo>
                <a:lnTo>
                  <a:pt x="8110" y="54141"/>
                </a:lnTo>
                <a:lnTo>
                  <a:pt x="8570" y="67388"/>
                </a:lnTo>
                <a:lnTo>
                  <a:pt x="8829" y="86002"/>
                </a:lnTo>
                <a:lnTo>
                  <a:pt x="8938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09" name="Freeform 127008"/>
          <p:cNvSpPr/>
          <p:nvPr/>
        </p:nvSpPr>
        <p:spPr bwMode="auto">
          <a:xfrm>
            <a:off x="3642389" y="3804047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27010" name="SMARTInkAnnotation182"/>
          <p:cNvSpPr/>
          <p:nvPr/>
        </p:nvSpPr>
        <p:spPr bwMode="auto">
          <a:xfrm>
            <a:off x="3633818" y="3804047"/>
            <a:ext cx="8572" cy="107157"/>
          </a:xfrm>
          <a:custGeom>
            <a:avLst/>
            <a:gdLst/>
            <a:ahLst/>
            <a:cxnLst/>
            <a:rect l="0" t="0" r="0" b="0"/>
            <a:pathLst>
              <a:path w="8572" h="107157">
                <a:moveTo>
                  <a:pt x="8571" y="0"/>
                </a:moveTo>
                <a:lnTo>
                  <a:pt x="8571" y="58826"/>
                </a:lnTo>
                <a:lnTo>
                  <a:pt x="7577" y="65015"/>
                </a:lnTo>
                <a:lnTo>
                  <a:pt x="5922" y="71124"/>
                </a:lnTo>
                <a:lnTo>
                  <a:pt x="3825" y="77182"/>
                </a:lnTo>
                <a:lnTo>
                  <a:pt x="2427" y="83204"/>
                </a:lnTo>
                <a:lnTo>
                  <a:pt x="1496" y="89204"/>
                </a:lnTo>
                <a:lnTo>
                  <a:pt x="0" y="103610"/>
                </a:lnTo>
                <a:lnTo>
                  <a:pt x="871" y="104792"/>
                </a:lnTo>
                <a:lnTo>
                  <a:pt x="2444" y="105580"/>
                </a:lnTo>
                <a:lnTo>
                  <a:pt x="857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1" name="SMARTInkAnnotation183"/>
          <p:cNvSpPr/>
          <p:nvPr/>
        </p:nvSpPr>
        <p:spPr bwMode="auto">
          <a:xfrm>
            <a:off x="6422284" y="3107531"/>
            <a:ext cx="628335" cy="35720"/>
          </a:xfrm>
          <a:custGeom>
            <a:avLst/>
            <a:gdLst/>
            <a:ahLst/>
            <a:cxnLst/>
            <a:rect l="0" t="0" r="0" b="0"/>
            <a:pathLst>
              <a:path w="628335" h="35720">
                <a:moveTo>
                  <a:pt x="0" y="35719"/>
                </a:moveTo>
                <a:lnTo>
                  <a:pt x="38198" y="35719"/>
                </a:lnTo>
                <a:lnTo>
                  <a:pt x="47316" y="34727"/>
                </a:lnTo>
                <a:lnTo>
                  <a:pt x="57366" y="33073"/>
                </a:lnTo>
                <a:lnTo>
                  <a:pt x="68039" y="30978"/>
                </a:lnTo>
                <a:lnTo>
                  <a:pt x="80121" y="29582"/>
                </a:lnTo>
                <a:lnTo>
                  <a:pt x="93142" y="28651"/>
                </a:lnTo>
                <a:lnTo>
                  <a:pt x="106786" y="28031"/>
                </a:lnTo>
                <a:lnTo>
                  <a:pt x="143137" y="27341"/>
                </a:lnTo>
                <a:lnTo>
                  <a:pt x="231213" y="26898"/>
                </a:lnTo>
                <a:lnTo>
                  <a:pt x="255446" y="25870"/>
                </a:lnTo>
                <a:lnTo>
                  <a:pt x="280539" y="24192"/>
                </a:lnTo>
                <a:lnTo>
                  <a:pt x="306207" y="22081"/>
                </a:lnTo>
                <a:lnTo>
                  <a:pt x="332258" y="20674"/>
                </a:lnTo>
                <a:lnTo>
                  <a:pt x="385039" y="19111"/>
                </a:lnTo>
                <a:lnTo>
                  <a:pt x="409642" y="17701"/>
                </a:lnTo>
                <a:lnTo>
                  <a:pt x="432995" y="15770"/>
                </a:lnTo>
                <a:lnTo>
                  <a:pt x="455517" y="13490"/>
                </a:lnTo>
                <a:lnTo>
                  <a:pt x="475497" y="11970"/>
                </a:lnTo>
                <a:lnTo>
                  <a:pt x="493784" y="10956"/>
                </a:lnTo>
                <a:lnTo>
                  <a:pt x="510940" y="10281"/>
                </a:lnTo>
                <a:lnTo>
                  <a:pt x="527344" y="8838"/>
                </a:lnTo>
                <a:lnTo>
                  <a:pt x="543245" y="6885"/>
                </a:lnTo>
                <a:lnTo>
                  <a:pt x="558812" y="4590"/>
                </a:lnTo>
                <a:lnTo>
                  <a:pt x="571176" y="3060"/>
                </a:lnTo>
                <a:lnTo>
                  <a:pt x="581406" y="2040"/>
                </a:lnTo>
                <a:lnTo>
                  <a:pt x="590212" y="1360"/>
                </a:lnTo>
                <a:lnTo>
                  <a:pt x="605292" y="605"/>
                </a:lnTo>
                <a:lnTo>
                  <a:pt x="622302" y="179"/>
                </a:lnTo>
                <a:lnTo>
                  <a:pt x="628334" y="53"/>
                </a:lnTo>
                <a:lnTo>
                  <a:pt x="61676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2" name="SMARTInkAnnotation184"/>
          <p:cNvSpPr/>
          <p:nvPr/>
        </p:nvSpPr>
        <p:spPr bwMode="auto">
          <a:xfrm>
            <a:off x="3535126" y="3545144"/>
            <a:ext cx="625062" cy="232115"/>
          </a:xfrm>
          <a:custGeom>
            <a:avLst/>
            <a:gdLst/>
            <a:ahLst/>
            <a:cxnLst/>
            <a:rect l="0" t="0" r="0" b="0"/>
            <a:pathLst>
              <a:path w="625062" h="232115">
                <a:moveTo>
                  <a:pt x="0" y="232114"/>
                </a:moveTo>
                <a:lnTo>
                  <a:pt x="21270" y="232114"/>
                </a:lnTo>
                <a:lnTo>
                  <a:pt x="34663" y="227373"/>
                </a:lnTo>
                <a:lnTo>
                  <a:pt x="48180" y="222400"/>
                </a:lnTo>
                <a:lnTo>
                  <a:pt x="64120" y="215890"/>
                </a:lnTo>
                <a:lnTo>
                  <a:pt x="72542" y="211376"/>
                </a:lnTo>
                <a:lnTo>
                  <a:pt x="81136" y="206382"/>
                </a:lnTo>
                <a:lnTo>
                  <a:pt x="90838" y="201069"/>
                </a:lnTo>
                <a:lnTo>
                  <a:pt x="112212" y="189873"/>
                </a:lnTo>
                <a:lnTo>
                  <a:pt x="124467" y="184110"/>
                </a:lnTo>
                <a:lnTo>
                  <a:pt x="151325" y="172414"/>
                </a:lnTo>
                <a:lnTo>
                  <a:pt x="166433" y="166517"/>
                </a:lnTo>
                <a:lnTo>
                  <a:pt x="217160" y="147744"/>
                </a:lnTo>
                <a:lnTo>
                  <a:pt x="275779" y="123772"/>
                </a:lnTo>
                <a:lnTo>
                  <a:pt x="338172" y="97817"/>
                </a:lnTo>
                <a:lnTo>
                  <a:pt x="427284" y="62380"/>
                </a:lnTo>
                <a:lnTo>
                  <a:pt x="448730" y="53474"/>
                </a:lnTo>
                <a:lnTo>
                  <a:pt x="468986" y="46543"/>
                </a:lnTo>
                <a:lnTo>
                  <a:pt x="488449" y="40931"/>
                </a:lnTo>
                <a:lnTo>
                  <a:pt x="507383" y="36198"/>
                </a:lnTo>
                <a:lnTo>
                  <a:pt x="523979" y="31058"/>
                </a:lnTo>
                <a:lnTo>
                  <a:pt x="539016" y="25647"/>
                </a:lnTo>
                <a:lnTo>
                  <a:pt x="565323" y="15335"/>
                </a:lnTo>
                <a:lnTo>
                  <a:pt x="586948" y="7445"/>
                </a:lnTo>
                <a:lnTo>
                  <a:pt x="606382" y="2165"/>
                </a:lnTo>
                <a:lnTo>
                  <a:pt x="625061" y="0"/>
                </a:lnTo>
                <a:lnTo>
                  <a:pt x="620765" y="4699"/>
                </a:lnTo>
                <a:lnTo>
                  <a:pt x="618438" y="6090"/>
                </a:lnTo>
                <a:lnTo>
                  <a:pt x="613203" y="7636"/>
                </a:lnTo>
                <a:lnTo>
                  <a:pt x="611409" y="9040"/>
                </a:lnTo>
                <a:lnTo>
                  <a:pt x="610214" y="10968"/>
                </a:lnTo>
                <a:lnTo>
                  <a:pt x="609417" y="13246"/>
                </a:lnTo>
                <a:lnTo>
                  <a:pt x="605883" y="18422"/>
                </a:lnTo>
                <a:lnTo>
                  <a:pt x="600266" y="25089"/>
                </a:lnTo>
                <a:lnTo>
                  <a:pt x="594549" y="30985"/>
                </a:lnTo>
                <a:lnTo>
                  <a:pt x="591309" y="34275"/>
                </a:lnTo>
                <a:lnTo>
                  <a:pt x="590855" y="35730"/>
                </a:lnTo>
                <a:lnTo>
                  <a:pt x="590125" y="42546"/>
                </a:lnTo>
                <a:lnTo>
                  <a:pt x="590065" y="43227"/>
                </a:lnTo>
                <a:lnTo>
                  <a:pt x="589999" y="41339"/>
                </a:lnTo>
                <a:lnTo>
                  <a:pt x="589945" y="356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3" name="SMARTInkAnnotation185"/>
          <p:cNvSpPr/>
          <p:nvPr/>
        </p:nvSpPr>
        <p:spPr bwMode="auto">
          <a:xfrm>
            <a:off x="7432344" y="3268266"/>
            <a:ext cx="93337" cy="8930"/>
          </a:xfrm>
          <a:custGeom>
            <a:avLst/>
            <a:gdLst/>
            <a:ahLst/>
            <a:cxnLst/>
            <a:rect l="0" t="0" r="0" b="0"/>
            <a:pathLst>
              <a:path w="93337" h="8930">
                <a:moveTo>
                  <a:pt x="0" y="0"/>
                </a:moveTo>
                <a:lnTo>
                  <a:pt x="92333" y="0"/>
                </a:lnTo>
                <a:lnTo>
                  <a:pt x="93336" y="992"/>
                </a:lnTo>
                <a:lnTo>
                  <a:pt x="93013" y="2646"/>
                </a:lnTo>
                <a:lnTo>
                  <a:pt x="89385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4" name="SMARTInkAnnotation186"/>
          <p:cNvSpPr/>
          <p:nvPr/>
        </p:nvSpPr>
        <p:spPr bwMode="auto">
          <a:xfrm>
            <a:off x="7459159" y="3339703"/>
            <a:ext cx="98326" cy="17483"/>
          </a:xfrm>
          <a:custGeom>
            <a:avLst/>
            <a:gdLst/>
            <a:ahLst/>
            <a:cxnLst/>
            <a:rect l="0" t="0" r="0" b="0"/>
            <a:pathLst>
              <a:path w="98326" h="17483">
                <a:moveTo>
                  <a:pt x="0" y="0"/>
                </a:moveTo>
                <a:lnTo>
                  <a:pt x="21012" y="0"/>
                </a:lnTo>
                <a:lnTo>
                  <a:pt x="24933" y="992"/>
                </a:lnTo>
                <a:lnTo>
                  <a:pt x="29534" y="2646"/>
                </a:lnTo>
                <a:lnTo>
                  <a:pt x="34586" y="4741"/>
                </a:lnTo>
                <a:lnTo>
                  <a:pt x="38948" y="6137"/>
                </a:lnTo>
                <a:lnTo>
                  <a:pt x="42850" y="7068"/>
                </a:lnTo>
                <a:lnTo>
                  <a:pt x="46444" y="7688"/>
                </a:lnTo>
                <a:lnTo>
                  <a:pt x="50825" y="8102"/>
                </a:lnTo>
                <a:lnTo>
                  <a:pt x="55733" y="8378"/>
                </a:lnTo>
                <a:lnTo>
                  <a:pt x="60992" y="8562"/>
                </a:lnTo>
                <a:lnTo>
                  <a:pt x="65490" y="9677"/>
                </a:lnTo>
                <a:lnTo>
                  <a:pt x="69483" y="11412"/>
                </a:lnTo>
                <a:lnTo>
                  <a:pt x="73138" y="13561"/>
                </a:lnTo>
                <a:lnTo>
                  <a:pt x="76567" y="14994"/>
                </a:lnTo>
                <a:lnTo>
                  <a:pt x="79847" y="15949"/>
                </a:lnTo>
                <a:lnTo>
                  <a:pt x="87501" y="17482"/>
                </a:lnTo>
                <a:lnTo>
                  <a:pt x="89123" y="16616"/>
                </a:lnTo>
                <a:lnTo>
                  <a:pt x="91197" y="15046"/>
                </a:lnTo>
                <a:lnTo>
                  <a:pt x="9832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5" name="SMARTInkAnnotation187"/>
          <p:cNvSpPr/>
          <p:nvPr/>
        </p:nvSpPr>
        <p:spPr bwMode="auto">
          <a:xfrm>
            <a:off x="7800077" y="2955726"/>
            <a:ext cx="25564" cy="187466"/>
          </a:xfrm>
          <a:custGeom>
            <a:avLst/>
            <a:gdLst/>
            <a:ahLst/>
            <a:cxnLst/>
            <a:rect l="0" t="0" r="0" b="0"/>
            <a:pathLst>
              <a:path w="25564" h="187466">
                <a:moveTo>
                  <a:pt x="25563" y="0"/>
                </a:moveTo>
                <a:lnTo>
                  <a:pt x="20818" y="4741"/>
                </a:lnTo>
                <a:lnTo>
                  <a:pt x="19421" y="8122"/>
                </a:lnTo>
                <a:lnTo>
                  <a:pt x="18489" y="12360"/>
                </a:lnTo>
                <a:lnTo>
                  <a:pt x="17868" y="17170"/>
                </a:lnTo>
                <a:lnTo>
                  <a:pt x="17454" y="22361"/>
                </a:lnTo>
                <a:lnTo>
                  <a:pt x="17178" y="27806"/>
                </a:lnTo>
                <a:lnTo>
                  <a:pt x="16994" y="33420"/>
                </a:lnTo>
                <a:lnTo>
                  <a:pt x="16698" y="63818"/>
                </a:lnTo>
                <a:lnTo>
                  <a:pt x="16636" y="107329"/>
                </a:lnTo>
                <a:lnTo>
                  <a:pt x="15638" y="115209"/>
                </a:lnTo>
                <a:lnTo>
                  <a:pt x="13982" y="122447"/>
                </a:lnTo>
                <a:lnTo>
                  <a:pt x="11883" y="129257"/>
                </a:lnTo>
                <a:lnTo>
                  <a:pt x="10485" y="135781"/>
                </a:lnTo>
                <a:lnTo>
                  <a:pt x="9553" y="142114"/>
                </a:lnTo>
                <a:lnTo>
                  <a:pt x="8930" y="148321"/>
                </a:lnTo>
                <a:lnTo>
                  <a:pt x="8515" y="154444"/>
                </a:lnTo>
                <a:lnTo>
                  <a:pt x="8239" y="160510"/>
                </a:lnTo>
                <a:lnTo>
                  <a:pt x="7851" y="175882"/>
                </a:lnTo>
                <a:lnTo>
                  <a:pt x="7796" y="179762"/>
                </a:lnTo>
                <a:lnTo>
                  <a:pt x="6767" y="182350"/>
                </a:lnTo>
                <a:lnTo>
                  <a:pt x="5088" y="184075"/>
                </a:lnTo>
                <a:lnTo>
                  <a:pt x="0" y="186843"/>
                </a:lnTo>
                <a:lnTo>
                  <a:pt x="577" y="187070"/>
                </a:lnTo>
                <a:lnTo>
                  <a:pt x="1954" y="187221"/>
                </a:lnTo>
                <a:lnTo>
                  <a:pt x="6555" y="187465"/>
                </a:lnTo>
                <a:lnTo>
                  <a:pt x="7925" y="186492"/>
                </a:lnTo>
                <a:lnTo>
                  <a:pt x="9832" y="184852"/>
                </a:lnTo>
                <a:lnTo>
                  <a:pt x="12097" y="182766"/>
                </a:lnTo>
                <a:lnTo>
                  <a:pt x="17261" y="177803"/>
                </a:lnTo>
                <a:lnTo>
                  <a:pt x="25563" y="1696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6" name="SMARTInkAnnotation188"/>
          <p:cNvSpPr/>
          <p:nvPr/>
        </p:nvSpPr>
        <p:spPr bwMode="auto">
          <a:xfrm>
            <a:off x="7902226" y="2978725"/>
            <a:ext cx="155174" cy="164358"/>
          </a:xfrm>
          <a:custGeom>
            <a:avLst/>
            <a:gdLst/>
            <a:ahLst/>
            <a:cxnLst/>
            <a:rect l="0" t="0" r="0" b="0"/>
            <a:pathLst>
              <a:path w="155174" h="164358">
                <a:moveTo>
                  <a:pt x="30678" y="75228"/>
                </a:moveTo>
                <a:lnTo>
                  <a:pt x="30678" y="117210"/>
                </a:lnTo>
                <a:lnTo>
                  <a:pt x="31671" y="123060"/>
                </a:lnTo>
                <a:lnTo>
                  <a:pt x="33326" y="128944"/>
                </a:lnTo>
                <a:lnTo>
                  <a:pt x="35423" y="134851"/>
                </a:lnTo>
                <a:lnTo>
                  <a:pt x="37814" y="139781"/>
                </a:lnTo>
                <a:lnTo>
                  <a:pt x="40401" y="144061"/>
                </a:lnTo>
                <a:lnTo>
                  <a:pt x="43119" y="147905"/>
                </a:lnTo>
                <a:lnTo>
                  <a:pt x="45925" y="151461"/>
                </a:lnTo>
                <a:lnTo>
                  <a:pt x="48787" y="154823"/>
                </a:lnTo>
                <a:lnTo>
                  <a:pt x="51689" y="158057"/>
                </a:lnTo>
                <a:lnTo>
                  <a:pt x="55611" y="160213"/>
                </a:lnTo>
                <a:lnTo>
                  <a:pt x="60211" y="161650"/>
                </a:lnTo>
                <a:lnTo>
                  <a:pt x="65264" y="162609"/>
                </a:lnTo>
                <a:lnTo>
                  <a:pt x="69626" y="163247"/>
                </a:lnTo>
                <a:lnTo>
                  <a:pt x="73527" y="163673"/>
                </a:lnTo>
                <a:lnTo>
                  <a:pt x="77122" y="163957"/>
                </a:lnTo>
                <a:lnTo>
                  <a:pt x="81505" y="164146"/>
                </a:lnTo>
                <a:lnTo>
                  <a:pt x="91670" y="164357"/>
                </a:lnTo>
                <a:lnTo>
                  <a:pt x="97162" y="163420"/>
                </a:lnTo>
                <a:lnTo>
                  <a:pt x="102809" y="161804"/>
                </a:lnTo>
                <a:lnTo>
                  <a:pt x="108562" y="159735"/>
                </a:lnTo>
                <a:lnTo>
                  <a:pt x="113389" y="157363"/>
                </a:lnTo>
                <a:lnTo>
                  <a:pt x="117600" y="154789"/>
                </a:lnTo>
                <a:lnTo>
                  <a:pt x="121401" y="152081"/>
                </a:lnTo>
                <a:lnTo>
                  <a:pt x="125921" y="148292"/>
                </a:lnTo>
                <a:lnTo>
                  <a:pt x="130921" y="143781"/>
                </a:lnTo>
                <a:lnTo>
                  <a:pt x="136240" y="138789"/>
                </a:lnTo>
                <a:lnTo>
                  <a:pt x="140780" y="133477"/>
                </a:lnTo>
                <a:lnTo>
                  <a:pt x="144800" y="127951"/>
                </a:lnTo>
                <a:lnTo>
                  <a:pt x="148473" y="122283"/>
                </a:lnTo>
                <a:lnTo>
                  <a:pt x="150920" y="115528"/>
                </a:lnTo>
                <a:lnTo>
                  <a:pt x="152554" y="108048"/>
                </a:lnTo>
                <a:lnTo>
                  <a:pt x="153642" y="100085"/>
                </a:lnTo>
                <a:lnTo>
                  <a:pt x="154367" y="92791"/>
                </a:lnTo>
                <a:lnTo>
                  <a:pt x="154851" y="85945"/>
                </a:lnTo>
                <a:lnTo>
                  <a:pt x="155173" y="79396"/>
                </a:lnTo>
                <a:lnTo>
                  <a:pt x="153402" y="73046"/>
                </a:lnTo>
                <a:lnTo>
                  <a:pt x="150234" y="66828"/>
                </a:lnTo>
                <a:lnTo>
                  <a:pt x="146136" y="60698"/>
                </a:lnTo>
                <a:lnTo>
                  <a:pt x="142411" y="53635"/>
                </a:lnTo>
                <a:lnTo>
                  <a:pt x="138935" y="45950"/>
                </a:lnTo>
                <a:lnTo>
                  <a:pt x="135624" y="37850"/>
                </a:lnTo>
                <a:lnTo>
                  <a:pt x="130437" y="31458"/>
                </a:lnTo>
                <a:lnTo>
                  <a:pt x="124000" y="26204"/>
                </a:lnTo>
                <a:lnTo>
                  <a:pt x="116729" y="21710"/>
                </a:lnTo>
                <a:lnTo>
                  <a:pt x="109895" y="17721"/>
                </a:lnTo>
                <a:lnTo>
                  <a:pt x="97005" y="10644"/>
                </a:lnTo>
                <a:lnTo>
                  <a:pt x="89793" y="7367"/>
                </a:lnTo>
                <a:lnTo>
                  <a:pt x="82007" y="4191"/>
                </a:lnTo>
                <a:lnTo>
                  <a:pt x="73836" y="1081"/>
                </a:lnTo>
                <a:lnTo>
                  <a:pt x="66402" y="0"/>
                </a:lnTo>
                <a:lnTo>
                  <a:pt x="59460" y="271"/>
                </a:lnTo>
                <a:lnTo>
                  <a:pt x="52846" y="1444"/>
                </a:lnTo>
                <a:lnTo>
                  <a:pt x="46449" y="3219"/>
                </a:lnTo>
                <a:lnTo>
                  <a:pt x="40199" y="5394"/>
                </a:lnTo>
                <a:lnTo>
                  <a:pt x="34046" y="7836"/>
                </a:lnTo>
                <a:lnTo>
                  <a:pt x="28950" y="10456"/>
                </a:lnTo>
                <a:lnTo>
                  <a:pt x="24561" y="13195"/>
                </a:lnTo>
                <a:lnTo>
                  <a:pt x="20641" y="16014"/>
                </a:lnTo>
                <a:lnTo>
                  <a:pt x="17034" y="19877"/>
                </a:lnTo>
                <a:lnTo>
                  <a:pt x="13637" y="24437"/>
                </a:lnTo>
                <a:lnTo>
                  <a:pt x="10379" y="29461"/>
                </a:lnTo>
                <a:lnTo>
                  <a:pt x="7214" y="33803"/>
                </a:lnTo>
                <a:lnTo>
                  <a:pt x="4110" y="37689"/>
                </a:lnTo>
                <a:lnTo>
                  <a:pt x="1048" y="41272"/>
                </a:lnTo>
                <a:lnTo>
                  <a:pt x="0" y="44654"/>
                </a:lnTo>
                <a:lnTo>
                  <a:pt x="295" y="47900"/>
                </a:lnTo>
                <a:lnTo>
                  <a:pt x="3863" y="573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7" name="SMARTInkAnnotation189"/>
          <p:cNvSpPr/>
          <p:nvPr/>
        </p:nvSpPr>
        <p:spPr bwMode="auto">
          <a:xfrm>
            <a:off x="7780948" y="3251679"/>
            <a:ext cx="277097" cy="16587"/>
          </a:xfrm>
          <a:custGeom>
            <a:avLst/>
            <a:gdLst/>
            <a:ahLst/>
            <a:cxnLst/>
            <a:rect l="0" t="0" r="0" b="0"/>
            <a:pathLst>
              <a:path w="277097" h="16587">
                <a:moveTo>
                  <a:pt x="0" y="16586"/>
                </a:moveTo>
                <a:lnTo>
                  <a:pt x="18061" y="16586"/>
                </a:lnTo>
                <a:lnTo>
                  <a:pt x="22966" y="15594"/>
                </a:lnTo>
                <a:lnTo>
                  <a:pt x="28222" y="13941"/>
                </a:lnTo>
                <a:lnTo>
                  <a:pt x="33712" y="11846"/>
                </a:lnTo>
                <a:lnTo>
                  <a:pt x="40352" y="10449"/>
                </a:lnTo>
                <a:lnTo>
                  <a:pt x="47758" y="9518"/>
                </a:lnTo>
                <a:lnTo>
                  <a:pt x="55674" y="8898"/>
                </a:lnTo>
                <a:lnTo>
                  <a:pt x="64925" y="8484"/>
                </a:lnTo>
                <a:lnTo>
                  <a:pt x="85797" y="8024"/>
                </a:lnTo>
                <a:lnTo>
                  <a:pt x="96925" y="6910"/>
                </a:lnTo>
                <a:lnTo>
                  <a:pt x="108316" y="5175"/>
                </a:lnTo>
                <a:lnTo>
                  <a:pt x="119884" y="3025"/>
                </a:lnTo>
                <a:lnTo>
                  <a:pt x="130575" y="1593"/>
                </a:lnTo>
                <a:lnTo>
                  <a:pt x="140681" y="637"/>
                </a:lnTo>
                <a:lnTo>
                  <a:pt x="150399" y="0"/>
                </a:lnTo>
                <a:lnTo>
                  <a:pt x="159856" y="568"/>
                </a:lnTo>
                <a:lnTo>
                  <a:pt x="169141" y="1939"/>
                </a:lnTo>
                <a:lnTo>
                  <a:pt x="178310" y="3845"/>
                </a:lnTo>
                <a:lnTo>
                  <a:pt x="187403" y="5116"/>
                </a:lnTo>
                <a:lnTo>
                  <a:pt x="196444" y="5962"/>
                </a:lnTo>
                <a:lnTo>
                  <a:pt x="205451" y="6527"/>
                </a:lnTo>
                <a:lnTo>
                  <a:pt x="213441" y="7896"/>
                </a:lnTo>
                <a:lnTo>
                  <a:pt x="220755" y="9801"/>
                </a:lnTo>
                <a:lnTo>
                  <a:pt x="227617" y="12062"/>
                </a:lnTo>
                <a:lnTo>
                  <a:pt x="234178" y="13571"/>
                </a:lnTo>
                <a:lnTo>
                  <a:pt x="240539" y="14576"/>
                </a:lnTo>
                <a:lnTo>
                  <a:pt x="246766" y="15246"/>
                </a:lnTo>
                <a:lnTo>
                  <a:pt x="251910" y="15693"/>
                </a:lnTo>
                <a:lnTo>
                  <a:pt x="260274" y="16189"/>
                </a:lnTo>
                <a:lnTo>
                  <a:pt x="267593" y="16508"/>
                </a:lnTo>
                <a:lnTo>
                  <a:pt x="277096" y="165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8" name="SMARTInkAnnotation190"/>
          <p:cNvSpPr/>
          <p:nvPr/>
        </p:nvSpPr>
        <p:spPr bwMode="auto">
          <a:xfrm>
            <a:off x="7870333" y="3366601"/>
            <a:ext cx="160896" cy="174620"/>
          </a:xfrm>
          <a:custGeom>
            <a:avLst/>
            <a:gdLst/>
            <a:ahLst/>
            <a:cxnLst/>
            <a:rect l="0" t="0" r="0" b="0"/>
            <a:pathLst>
              <a:path w="160896" h="174620">
                <a:moveTo>
                  <a:pt x="0" y="8820"/>
                </a:moveTo>
                <a:lnTo>
                  <a:pt x="4745" y="8820"/>
                </a:lnTo>
                <a:lnTo>
                  <a:pt x="7137" y="7829"/>
                </a:lnTo>
                <a:lnTo>
                  <a:pt x="9722" y="6175"/>
                </a:lnTo>
                <a:lnTo>
                  <a:pt x="12441" y="4080"/>
                </a:lnTo>
                <a:lnTo>
                  <a:pt x="15246" y="2684"/>
                </a:lnTo>
                <a:lnTo>
                  <a:pt x="18110" y="1753"/>
                </a:lnTo>
                <a:lnTo>
                  <a:pt x="21012" y="1132"/>
                </a:lnTo>
                <a:lnTo>
                  <a:pt x="24932" y="718"/>
                </a:lnTo>
                <a:lnTo>
                  <a:pt x="29533" y="443"/>
                </a:lnTo>
                <a:lnTo>
                  <a:pt x="41698" y="0"/>
                </a:lnTo>
                <a:lnTo>
                  <a:pt x="43690" y="956"/>
                </a:lnTo>
                <a:lnTo>
                  <a:pt x="48550" y="4664"/>
                </a:lnTo>
                <a:lnTo>
                  <a:pt x="49251" y="8034"/>
                </a:lnTo>
                <a:lnTo>
                  <a:pt x="48725" y="12265"/>
                </a:lnTo>
                <a:lnTo>
                  <a:pt x="47381" y="17070"/>
                </a:lnTo>
                <a:lnTo>
                  <a:pt x="46485" y="21265"/>
                </a:lnTo>
                <a:lnTo>
                  <a:pt x="45887" y="25055"/>
                </a:lnTo>
                <a:lnTo>
                  <a:pt x="45490" y="28573"/>
                </a:lnTo>
                <a:lnTo>
                  <a:pt x="44231" y="33895"/>
                </a:lnTo>
                <a:lnTo>
                  <a:pt x="42399" y="40420"/>
                </a:lnTo>
                <a:lnTo>
                  <a:pt x="40183" y="47746"/>
                </a:lnTo>
                <a:lnTo>
                  <a:pt x="37714" y="54615"/>
                </a:lnTo>
                <a:lnTo>
                  <a:pt x="35075" y="61178"/>
                </a:lnTo>
                <a:lnTo>
                  <a:pt x="32322" y="67538"/>
                </a:lnTo>
                <a:lnTo>
                  <a:pt x="26614" y="79896"/>
                </a:lnTo>
                <a:lnTo>
                  <a:pt x="23702" y="85970"/>
                </a:lnTo>
                <a:lnTo>
                  <a:pt x="20768" y="91012"/>
                </a:lnTo>
                <a:lnTo>
                  <a:pt x="17818" y="95365"/>
                </a:lnTo>
                <a:lnTo>
                  <a:pt x="14859" y="99259"/>
                </a:lnTo>
                <a:lnTo>
                  <a:pt x="12885" y="103839"/>
                </a:lnTo>
                <a:lnTo>
                  <a:pt x="11570" y="108878"/>
                </a:lnTo>
                <a:lnTo>
                  <a:pt x="10692" y="114220"/>
                </a:lnTo>
                <a:lnTo>
                  <a:pt x="9115" y="118775"/>
                </a:lnTo>
                <a:lnTo>
                  <a:pt x="7070" y="122803"/>
                </a:lnTo>
                <a:lnTo>
                  <a:pt x="1397" y="131657"/>
                </a:lnTo>
                <a:lnTo>
                  <a:pt x="1924" y="133376"/>
                </a:lnTo>
                <a:lnTo>
                  <a:pt x="5159" y="137931"/>
                </a:lnTo>
                <a:lnTo>
                  <a:pt x="9185" y="142803"/>
                </a:lnTo>
                <a:lnTo>
                  <a:pt x="13352" y="147082"/>
                </a:lnTo>
                <a:lnTo>
                  <a:pt x="16847" y="149612"/>
                </a:lnTo>
                <a:lnTo>
                  <a:pt x="21162" y="152291"/>
                </a:lnTo>
                <a:lnTo>
                  <a:pt x="26026" y="155069"/>
                </a:lnTo>
                <a:lnTo>
                  <a:pt x="31256" y="156921"/>
                </a:lnTo>
                <a:lnTo>
                  <a:pt x="36728" y="158156"/>
                </a:lnTo>
                <a:lnTo>
                  <a:pt x="42362" y="158979"/>
                </a:lnTo>
                <a:lnTo>
                  <a:pt x="48105" y="160521"/>
                </a:lnTo>
                <a:lnTo>
                  <a:pt x="53920" y="162540"/>
                </a:lnTo>
                <a:lnTo>
                  <a:pt x="59783" y="164878"/>
                </a:lnTo>
                <a:lnTo>
                  <a:pt x="65677" y="166437"/>
                </a:lnTo>
                <a:lnTo>
                  <a:pt x="71594" y="167477"/>
                </a:lnTo>
                <a:lnTo>
                  <a:pt x="77525" y="168170"/>
                </a:lnTo>
                <a:lnTo>
                  <a:pt x="83465" y="168632"/>
                </a:lnTo>
                <a:lnTo>
                  <a:pt x="89411" y="168939"/>
                </a:lnTo>
                <a:lnTo>
                  <a:pt x="95361" y="169144"/>
                </a:lnTo>
                <a:lnTo>
                  <a:pt x="102308" y="170274"/>
                </a:lnTo>
                <a:lnTo>
                  <a:pt x="109919" y="172018"/>
                </a:lnTo>
                <a:lnTo>
                  <a:pt x="117972" y="174174"/>
                </a:lnTo>
                <a:lnTo>
                  <a:pt x="125327" y="174619"/>
                </a:lnTo>
                <a:lnTo>
                  <a:pt x="132217" y="173923"/>
                </a:lnTo>
                <a:lnTo>
                  <a:pt x="138797" y="172467"/>
                </a:lnTo>
                <a:lnTo>
                  <a:pt x="144176" y="170505"/>
                </a:lnTo>
                <a:lnTo>
                  <a:pt x="148755" y="168204"/>
                </a:lnTo>
                <a:lnTo>
                  <a:pt x="160895" y="1606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19" name="SMARTInkAnnotation191"/>
          <p:cNvSpPr/>
          <p:nvPr/>
        </p:nvSpPr>
        <p:spPr bwMode="auto">
          <a:xfrm>
            <a:off x="8236815" y="3215220"/>
            <a:ext cx="151957" cy="88765"/>
          </a:xfrm>
          <a:custGeom>
            <a:avLst/>
            <a:gdLst/>
            <a:ahLst/>
            <a:cxnLst/>
            <a:rect l="0" t="0" r="0" b="0"/>
            <a:pathLst>
              <a:path w="151957" h="88765">
                <a:moveTo>
                  <a:pt x="0" y="88764"/>
                </a:moveTo>
                <a:lnTo>
                  <a:pt x="0" y="76335"/>
                </a:lnTo>
                <a:lnTo>
                  <a:pt x="993" y="72541"/>
                </a:lnTo>
                <a:lnTo>
                  <a:pt x="2649" y="68027"/>
                </a:lnTo>
                <a:lnTo>
                  <a:pt x="4746" y="63033"/>
                </a:lnTo>
                <a:lnTo>
                  <a:pt x="6143" y="58712"/>
                </a:lnTo>
                <a:lnTo>
                  <a:pt x="7076" y="54839"/>
                </a:lnTo>
                <a:lnTo>
                  <a:pt x="7696" y="51264"/>
                </a:lnTo>
                <a:lnTo>
                  <a:pt x="9104" y="46897"/>
                </a:lnTo>
                <a:lnTo>
                  <a:pt x="11035" y="42001"/>
                </a:lnTo>
                <a:lnTo>
                  <a:pt x="13316" y="36753"/>
                </a:lnTo>
                <a:lnTo>
                  <a:pt x="15829" y="32262"/>
                </a:lnTo>
                <a:lnTo>
                  <a:pt x="18498" y="28276"/>
                </a:lnTo>
                <a:lnTo>
                  <a:pt x="21271" y="24626"/>
                </a:lnTo>
                <a:lnTo>
                  <a:pt x="23119" y="21201"/>
                </a:lnTo>
                <a:lnTo>
                  <a:pt x="24352" y="17925"/>
                </a:lnTo>
                <a:lnTo>
                  <a:pt x="25172" y="14749"/>
                </a:lnTo>
                <a:lnTo>
                  <a:pt x="26713" y="11640"/>
                </a:lnTo>
                <a:lnTo>
                  <a:pt x="28734" y="8575"/>
                </a:lnTo>
                <a:lnTo>
                  <a:pt x="34368" y="1266"/>
                </a:lnTo>
                <a:lnTo>
                  <a:pt x="35823" y="667"/>
                </a:lnTo>
                <a:lnTo>
                  <a:pt x="40088" y="0"/>
                </a:lnTo>
                <a:lnTo>
                  <a:pt x="41624" y="815"/>
                </a:lnTo>
                <a:lnTo>
                  <a:pt x="42647" y="2350"/>
                </a:lnTo>
                <a:lnTo>
                  <a:pt x="43328" y="4366"/>
                </a:lnTo>
                <a:lnTo>
                  <a:pt x="43783" y="6702"/>
                </a:lnTo>
                <a:lnTo>
                  <a:pt x="44087" y="9251"/>
                </a:lnTo>
                <a:lnTo>
                  <a:pt x="44289" y="11943"/>
                </a:lnTo>
                <a:lnTo>
                  <a:pt x="44424" y="14730"/>
                </a:lnTo>
                <a:lnTo>
                  <a:pt x="44573" y="20472"/>
                </a:lnTo>
                <a:lnTo>
                  <a:pt x="44658" y="29283"/>
                </a:lnTo>
                <a:lnTo>
                  <a:pt x="45662" y="32243"/>
                </a:lnTo>
                <a:lnTo>
                  <a:pt x="47325" y="35209"/>
                </a:lnTo>
                <a:lnTo>
                  <a:pt x="52385" y="42356"/>
                </a:lnTo>
                <a:lnTo>
                  <a:pt x="53794" y="42943"/>
                </a:lnTo>
                <a:lnTo>
                  <a:pt x="58007" y="43595"/>
                </a:lnTo>
                <a:lnTo>
                  <a:pt x="59528" y="42776"/>
                </a:lnTo>
                <a:lnTo>
                  <a:pt x="60542" y="41238"/>
                </a:lnTo>
                <a:lnTo>
                  <a:pt x="61219" y="39221"/>
                </a:lnTo>
                <a:lnTo>
                  <a:pt x="63655" y="36884"/>
                </a:lnTo>
                <a:lnTo>
                  <a:pt x="67266" y="34333"/>
                </a:lnTo>
                <a:lnTo>
                  <a:pt x="71660" y="31641"/>
                </a:lnTo>
                <a:lnTo>
                  <a:pt x="75582" y="28854"/>
                </a:lnTo>
                <a:lnTo>
                  <a:pt x="79191" y="26004"/>
                </a:lnTo>
                <a:lnTo>
                  <a:pt x="82588" y="23111"/>
                </a:lnTo>
                <a:lnTo>
                  <a:pt x="85848" y="20191"/>
                </a:lnTo>
                <a:lnTo>
                  <a:pt x="92117" y="14300"/>
                </a:lnTo>
                <a:lnTo>
                  <a:pt x="95179" y="12333"/>
                </a:lnTo>
                <a:lnTo>
                  <a:pt x="98213" y="11021"/>
                </a:lnTo>
                <a:lnTo>
                  <a:pt x="101230" y="10146"/>
                </a:lnTo>
                <a:lnTo>
                  <a:pt x="104234" y="9563"/>
                </a:lnTo>
                <a:lnTo>
                  <a:pt x="107230" y="9174"/>
                </a:lnTo>
                <a:lnTo>
                  <a:pt x="110220" y="8916"/>
                </a:lnTo>
                <a:lnTo>
                  <a:pt x="113207" y="9735"/>
                </a:lnTo>
                <a:lnTo>
                  <a:pt x="116192" y="11273"/>
                </a:lnTo>
                <a:lnTo>
                  <a:pt x="119174" y="13291"/>
                </a:lnTo>
                <a:lnTo>
                  <a:pt x="122156" y="15629"/>
                </a:lnTo>
                <a:lnTo>
                  <a:pt x="125137" y="18179"/>
                </a:lnTo>
                <a:lnTo>
                  <a:pt x="128118" y="20871"/>
                </a:lnTo>
                <a:lnTo>
                  <a:pt x="130105" y="23658"/>
                </a:lnTo>
                <a:lnTo>
                  <a:pt x="131429" y="26509"/>
                </a:lnTo>
                <a:lnTo>
                  <a:pt x="132312" y="29401"/>
                </a:lnTo>
                <a:lnTo>
                  <a:pt x="132901" y="32322"/>
                </a:lnTo>
                <a:lnTo>
                  <a:pt x="133294" y="35261"/>
                </a:lnTo>
                <a:lnTo>
                  <a:pt x="133555" y="38213"/>
                </a:lnTo>
                <a:lnTo>
                  <a:pt x="133730" y="41172"/>
                </a:lnTo>
                <a:lnTo>
                  <a:pt x="133924" y="47107"/>
                </a:lnTo>
                <a:lnTo>
                  <a:pt x="134969" y="50079"/>
                </a:lnTo>
                <a:lnTo>
                  <a:pt x="136658" y="53052"/>
                </a:lnTo>
                <a:lnTo>
                  <a:pt x="138778" y="56026"/>
                </a:lnTo>
                <a:lnTo>
                  <a:pt x="140192" y="59001"/>
                </a:lnTo>
                <a:lnTo>
                  <a:pt x="141133" y="61977"/>
                </a:lnTo>
                <a:lnTo>
                  <a:pt x="142644" y="69142"/>
                </a:lnTo>
                <a:lnTo>
                  <a:pt x="143762" y="68737"/>
                </a:lnTo>
                <a:lnTo>
                  <a:pt x="145500" y="67475"/>
                </a:lnTo>
                <a:lnTo>
                  <a:pt x="151956" y="619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0" name="SMARTInkAnnotation192"/>
          <p:cNvSpPr/>
          <p:nvPr/>
        </p:nvSpPr>
        <p:spPr bwMode="auto">
          <a:xfrm>
            <a:off x="8471214" y="3178969"/>
            <a:ext cx="96329" cy="133932"/>
          </a:xfrm>
          <a:custGeom>
            <a:avLst/>
            <a:gdLst/>
            <a:ahLst/>
            <a:cxnLst/>
            <a:rect l="0" t="0" r="0" b="0"/>
            <a:pathLst>
              <a:path w="96329" h="133932">
                <a:moveTo>
                  <a:pt x="96328" y="0"/>
                </a:moveTo>
                <a:lnTo>
                  <a:pt x="62616" y="0"/>
                </a:lnTo>
                <a:lnTo>
                  <a:pt x="57962" y="992"/>
                </a:lnTo>
                <a:lnTo>
                  <a:pt x="53868" y="2646"/>
                </a:lnTo>
                <a:lnTo>
                  <a:pt x="50144" y="4740"/>
                </a:lnTo>
                <a:lnTo>
                  <a:pt x="44682" y="7129"/>
                </a:lnTo>
                <a:lnTo>
                  <a:pt x="38060" y="9713"/>
                </a:lnTo>
                <a:lnTo>
                  <a:pt x="30668" y="12428"/>
                </a:lnTo>
                <a:lnTo>
                  <a:pt x="24746" y="14239"/>
                </a:lnTo>
                <a:lnTo>
                  <a:pt x="19805" y="15446"/>
                </a:lnTo>
                <a:lnTo>
                  <a:pt x="15518" y="16250"/>
                </a:lnTo>
                <a:lnTo>
                  <a:pt x="11666" y="17779"/>
                </a:lnTo>
                <a:lnTo>
                  <a:pt x="8106" y="19790"/>
                </a:lnTo>
                <a:lnTo>
                  <a:pt x="0" y="25406"/>
                </a:lnTo>
                <a:lnTo>
                  <a:pt x="328" y="26859"/>
                </a:lnTo>
                <a:lnTo>
                  <a:pt x="1540" y="28820"/>
                </a:lnTo>
                <a:lnTo>
                  <a:pt x="3341" y="31120"/>
                </a:lnTo>
                <a:lnTo>
                  <a:pt x="5534" y="32652"/>
                </a:lnTo>
                <a:lnTo>
                  <a:pt x="7990" y="33674"/>
                </a:lnTo>
                <a:lnTo>
                  <a:pt x="10620" y="34356"/>
                </a:lnTo>
                <a:lnTo>
                  <a:pt x="13367" y="35802"/>
                </a:lnTo>
                <a:lnTo>
                  <a:pt x="16192" y="37759"/>
                </a:lnTo>
                <a:lnTo>
                  <a:pt x="19069" y="40055"/>
                </a:lnTo>
                <a:lnTo>
                  <a:pt x="22972" y="41586"/>
                </a:lnTo>
                <a:lnTo>
                  <a:pt x="27560" y="42607"/>
                </a:lnTo>
                <a:lnTo>
                  <a:pt x="32606" y="43287"/>
                </a:lnTo>
                <a:lnTo>
                  <a:pt x="37956" y="44733"/>
                </a:lnTo>
                <a:lnTo>
                  <a:pt x="43508" y="46689"/>
                </a:lnTo>
                <a:lnTo>
                  <a:pt x="49197" y="48986"/>
                </a:lnTo>
                <a:lnTo>
                  <a:pt x="53983" y="51508"/>
                </a:lnTo>
                <a:lnTo>
                  <a:pt x="58166" y="54183"/>
                </a:lnTo>
                <a:lnTo>
                  <a:pt x="61949" y="56958"/>
                </a:lnTo>
                <a:lnTo>
                  <a:pt x="65463" y="59800"/>
                </a:lnTo>
                <a:lnTo>
                  <a:pt x="68799" y="62687"/>
                </a:lnTo>
                <a:lnTo>
                  <a:pt x="72016" y="65603"/>
                </a:lnTo>
                <a:lnTo>
                  <a:pt x="74161" y="68540"/>
                </a:lnTo>
                <a:lnTo>
                  <a:pt x="75591" y="71490"/>
                </a:lnTo>
                <a:lnTo>
                  <a:pt x="76544" y="74449"/>
                </a:lnTo>
                <a:lnTo>
                  <a:pt x="77180" y="77414"/>
                </a:lnTo>
                <a:lnTo>
                  <a:pt x="77603" y="80383"/>
                </a:lnTo>
                <a:lnTo>
                  <a:pt x="77886" y="83354"/>
                </a:lnTo>
                <a:lnTo>
                  <a:pt x="78074" y="87319"/>
                </a:lnTo>
                <a:lnTo>
                  <a:pt x="78284" y="97017"/>
                </a:lnTo>
                <a:lnTo>
                  <a:pt x="77346" y="101389"/>
                </a:lnTo>
                <a:lnTo>
                  <a:pt x="75729" y="105295"/>
                </a:lnTo>
                <a:lnTo>
                  <a:pt x="73657" y="108892"/>
                </a:lnTo>
                <a:lnTo>
                  <a:pt x="71282" y="112282"/>
                </a:lnTo>
                <a:lnTo>
                  <a:pt x="68706" y="115535"/>
                </a:lnTo>
                <a:lnTo>
                  <a:pt x="65995" y="118694"/>
                </a:lnTo>
                <a:lnTo>
                  <a:pt x="63195" y="121793"/>
                </a:lnTo>
                <a:lnTo>
                  <a:pt x="57434" y="127883"/>
                </a:lnTo>
                <a:lnTo>
                  <a:pt x="54508" y="129904"/>
                </a:lnTo>
                <a:lnTo>
                  <a:pt x="51564" y="131251"/>
                </a:lnTo>
                <a:lnTo>
                  <a:pt x="42743" y="133931"/>
                </a:lnTo>
                <a:lnTo>
                  <a:pt x="51636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1" name="SMARTInkAnnotation193"/>
          <p:cNvSpPr/>
          <p:nvPr/>
        </p:nvSpPr>
        <p:spPr bwMode="auto">
          <a:xfrm>
            <a:off x="7584298" y="3706223"/>
            <a:ext cx="125142" cy="26388"/>
          </a:xfrm>
          <a:custGeom>
            <a:avLst/>
            <a:gdLst/>
            <a:ahLst/>
            <a:cxnLst/>
            <a:rect l="0" t="0" r="0" b="0"/>
            <a:pathLst>
              <a:path w="125142" h="26388">
                <a:moveTo>
                  <a:pt x="0" y="26387"/>
                </a:moveTo>
                <a:lnTo>
                  <a:pt x="4745" y="21646"/>
                </a:lnTo>
                <a:lnTo>
                  <a:pt x="7136" y="20250"/>
                </a:lnTo>
                <a:lnTo>
                  <a:pt x="9724" y="19319"/>
                </a:lnTo>
                <a:lnTo>
                  <a:pt x="12441" y="18698"/>
                </a:lnTo>
                <a:lnTo>
                  <a:pt x="16240" y="17292"/>
                </a:lnTo>
                <a:lnTo>
                  <a:pt x="20759" y="15363"/>
                </a:lnTo>
                <a:lnTo>
                  <a:pt x="25757" y="13084"/>
                </a:lnTo>
                <a:lnTo>
                  <a:pt x="32070" y="11565"/>
                </a:lnTo>
                <a:lnTo>
                  <a:pt x="39258" y="10552"/>
                </a:lnTo>
                <a:lnTo>
                  <a:pt x="47028" y="9877"/>
                </a:lnTo>
                <a:lnTo>
                  <a:pt x="54195" y="8435"/>
                </a:lnTo>
                <a:lnTo>
                  <a:pt x="60960" y="6481"/>
                </a:lnTo>
                <a:lnTo>
                  <a:pt x="67456" y="4187"/>
                </a:lnTo>
                <a:lnTo>
                  <a:pt x="73773" y="2657"/>
                </a:lnTo>
                <a:lnTo>
                  <a:pt x="79970" y="1637"/>
                </a:lnTo>
                <a:lnTo>
                  <a:pt x="86090" y="957"/>
                </a:lnTo>
                <a:lnTo>
                  <a:pt x="92154" y="504"/>
                </a:lnTo>
                <a:lnTo>
                  <a:pt x="98183" y="202"/>
                </a:lnTo>
                <a:lnTo>
                  <a:pt x="104190" y="0"/>
                </a:lnTo>
                <a:lnTo>
                  <a:pt x="109187" y="858"/>
                </a:lnTo>
                <a:lnTo>
                  <a:pt x="113511" y="2422"/>
                </a:lnTo>
                <a:lnTo>
                  <a:pt x="125141" y="85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2" name="SMARTInkAnnotation194"/>
          <p:cNvSpPr/>
          <p:nvPr/>
        </p:nvSpPr>
        <p:spPr bwMode="auto">
          <a:xfrm>
            <a:off x="7584298" y="3759398"/>
            <a:ext cx="134080" cy="26791"/>
          </a:xfrm>
          <a:custGeom>
            <a:avLst/>
            <a:gdLst/>
            <a:ahLst/>
            <a:cxnLst/>
            <a:rect l="0" t="0" r="0" b="0"/>
            <a:pathLst>
              <a:path w="134080" h="26791">
                <a:moveTo>
                  <a:pt x="0" y="26790"/>
                </a:moveTo>
                <a:lnTo>
                  <a:pt x="12441" y="26790"/>
                </a:lnTo>
                <a:lnTo>
                  <a:pt x="16240" y="25797"/>
                </a:lnTo>
                <a:lnTo>
                  <a:pt x="20759" y="24144"/>
                </a:lnTo>
                <a:lnTo>
                  <a:pt x="25757" y="22049"/>
                </a:lnTo>
                <a:lnTo>
                  <a:pt x="31076" y="20653"/>
                </a:lnTo>
                <a:lnTo>
                  <a:pt x="36608" y="19722"/>
                </a:lnTo>
                <a:lnTo>
                  <a:pt x="42283" y="19101"/>
                </a:lnTo>
                <a:lnTo>
                  <a:pt x="49045" y="18687"/>
                </a:lnTo>
                <a:lnTo>
                  <a:pt x="64504" y="18228"/>
                </a:lnTo>
                <a:lnTo>
                  <a:pt x="72799" y="17113"/>
                </a:lnTo>
                <a:lnTo>
                  <a:pt x="81307" y="15377"/>
                </a:lnTo>
                <a:lnTo>
                  <a:pt x="89959" y="13228"/>
                </a:lnTo>
                <a:lnTo>
                  <a:pt x="98707" y="10804"/>
                </a:lnTo>
                <a:lnTo>
                  <a:pt x="1340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3" name="SMARTInkAnnotation195"/>
          <p:cNvSpPr/>
          <p:nvPr/>
        </p:nvSpPr>
        <p:spPr bwMode="auto">
          <a:xfrm>
            <a:off x="7970055" y="3643313"/>
            <a:ext cx="150559" cy="196454"/>
          </a:xfrm>
          <a:custGeom>
            <a:avLst/>
            <a:gdLst/>
            <a:ahLst/>
            <a:cxnLst/>
            <a:rect l="0" t="0" r="0" b="0"/>
            <a:pathLst>
              <a:path w="150559" h="196454">
                <a:moveTo>
                  <a:pt x="150558" y="0"/>
                </a:moveTo>
                <a:lnTo>
                  <a:pt x="72674" y="0"/>
                </a:lnTo>
                <a:lnTo>
                  <a:pt x="66854" y="992"/>
                </a:lnTo>
                <a:lnTo>
                  <a:pt x="60987" y="2645"/>
                </a:lnTo>
                <a:lnTo>
                  <a:pt x="55090" y="4740"/>
                </a:lnTo>
                <a:lnTo>
                  <a:pt x="50166" y="6136"/>
                </a:lnTo>
                <a:lnTo>
                  <a:pt x="45889" y="7068"/>
                </a:lnTo>
                <a:lnTo>
                  <a:pt x="42044" y="7688"/>
                </a:lnTo>
                <a:lnTo>
                  <a:pt x="38490" y="9094"/>
                </a:lnTo>
                <a:lnTo>
                  <a:pt x="35125" y="11023"/>
                </a:lnTo>
                <a:lnTo>
                  <a:pt x="31889" y="13302"/>
                </a:lnTo>
                <a:lnTo>
                  <a:pt x="28739" y="14821"/>
                </a:lnTo>
                <a:lnTo>
                  <a:pt x="25646" y="15833"/>
                </a:lnTo>
                <a:lnTo>
                  <a:pt x="22590" y="16509"/>
                </a:lnTo>
                <a:lnTo>
                  <a:pt x="19560" y="17951"/>
                </a:lnTo>
                <a:lnTo>
                  <a:pt x="16547" y="19904"/>
                </a:lnTo>
                <a:lnTo>
                  <a:pt x="9319" y="25429"/>
                </a:lnTo>
                <a:lnTo>
                  <a:pt x="5682" y="26184"/>
                </a:lnTo>
                <a:lnTo>
                  <a:pt x="3322" y="26385"/>
                </a:lnTo>
                <a:lnTo>
                  <a:pt x="1748" y="27512"/>
                </a:lnTo>
                <a:lnTo>
                  <a:pt x="700" y="29255"/>
                </a:lnTo>
                <a:lnTo>
                  <a:pt x="0" y="31410"/>
                </a:lnTo>
                <a:lnTo>
                  <a:pt x="527" y="32846"/>
                </a:lnTo>
                <a:lnTo>
                  <a:pt x="1872" y="33803"/>
                </a:lnTo>
                <a:lnTo>
                  <a:pt x="3761" y="34442"/>
                </a:lnTo>
                <a:lnTo>
                  <a:pt x="5021" y="35860"/>
                </a:lnTo>
                <a:lnTo>
                  <a:pt x="5860" y="37797"/>
                </a:lnTo>
                <a:lnTo>
                  <a:pt x="7208" y="43295"/>
                </a:lnTo>
                <a:lnTo>
                  <a:pt x="7443" y="48988"/>
                </a:lnTo>
                <a:lnTo>
                  <a:pt x="7540" y="93633"/>
                </a:lnTo>
                <a:lnTo>
                  <a:pt x="8533" y="95164"/>
                </a:lnTo>
                <a:lnTo>
                  <a:pt x="10189" y="96184"/>
                </a:lnTo>
                <a:lnTo>
                  <a:pt x="12285" y="96865"/>
                </a:lnTo>
                <a:lnTo>
                  <a:pt x="15670" y="97319"/>
                </a:lnTo>
                <a:lnTo>
                  <a:pt x="19912" y="97621"/>
                </a:lnTo>
                <a:lnTo>
                  <a:pt x="24728" y="97823"/>
                </a:lnTo>
                <a:lnTo>
                  <a:pt x="35373" y="98047"/>
                </a:lnTo>
                <a:lnTo>
                  <a:pt x="80875" y="98215"/>
                </a:lnTo>
                <a:lnTo>
                  <a:pt x="87218" y="99211"/>
                </a:lnTo>
                <a:lnTo>
                  <a:pt x="92440" y="100867"/>
                </a:lnTo>
                <a:lnTo>
                  <a:pt x="96915" y="102963"/>
                </a:lnTo>
                <a:lnTo>
                  <a:pt x="101885" y="104361"/>
                </a:lnTo>
                <a:lnTo>
                  <a:pt x="107185" y="105293"/>
                </a:lnTo>
                <a:lnTo>
                  <a:pt x="112704" y="105914"/>
                </a:lnTo>
                <a:lnTo>
                  <a:pt x="117376" y="107320"/>
                </a:lnTo>
                <a:lnTo>
                  <a:pt x="121484" y="109249"/>
                </a:lnTo>
                <a:lnTo>
                  <a:pt x="125217" y="111528"/>
                </a:lnTo>
                <a:lnTo>
                  <a:pt x="128698" y="114039"/>
                </a:lnTo>
                <a:lnTo>
                  <a:pt x="132012" y="116706"/>
                </a:lnTo>
                <a:lnTo>
                  <a:pt x="135215" y="119476"/>
                </a:lnTo>
                <a:lnTo>
                  <a:pt x="137349" y="122314"/>
                </a:lnTo>
                <a:lnTo>
                  <a:pt x="139721" y="128114"/>
                </a:lnTo>
                <a:lnTo>
                  <a:pt x="140776" y="133999"/>
                </a:lnTo>
                <a:lnTo>
                  <a:pt x="141244" y="139922"/>
                </a:lnTo>
                <a:lnTo>
                  <a:pt x="141453" y="145862"/>
                </a:lnTo>
                <a:lnTo>
                  <a:pt x="140515" y="148835"/>
                </a:lnTo>
                <a:lnTo>
                  <a:pt x="136825" y="154784"/>
                </a:lnTo>
                <a:lnTo>
                  <a:pt x="134450" y="156767"/>
                </a:lnTo>
                <a:lnTo>
                  <a:pt x="131874" y="158089"/>
                </a:lnTo>
                <a:lnTo>
                  <a:pt x="129163" y="158971"/>
                </a:lnTo>
                <a:lnTo>
                  <a:pt x="125370" y="160551"/>
                </a:lnTo>
                <a:lnTo>
                  <a:pt x="120855" y="162596"/>
                </a:lnTo>
                <a:lnTo>
                  <a:pt x="105009" y="170215"/>
                </a:lnTo>
                <a:lnTo>
                  <a:pt x="81859" y="181679"/>
                </a:lnTo>
                <a:lnTo>
                  <a:pt x="75957" y="183627"/>
                </a:lnTo>
                <a:lnTo>
                  <a:pt x="70036" y="184925"/>
                </a:lnTo>
                <a:lnTo>
                  <a:pt x="64101" y="185791"/>
                </a:lnTo>
                <a:lnTo>
                  <a:pt x="58159" y="186368"/>
                </a:lnTo>
                <a:lnTo>
                  <a:pt x="52211" y="186753"/>
                </a:lnTo>
                <a:lnTo>
                  <a:pt x="46260" y="187009"/>
                </a:lnTo>
                <a:lnTo>
                  <a:pt x="34350" y="187295"/>
                </a:lnTo>
                <a:lnTo>
                  <a:pt x="9828" y="187510"/>
                </a:lnTo>
                <a:lnTo>
                  <a:pt x="10059" y="188506"/>
                </a:lnTo>
                <a:lnTo>
                  <a:pt x="12964" y="192259"/>
                </a:lnTo>
                <a:lnTo>
                  <a:pt x="15129" y="193657"/>
                </a:lnTo>
                <a:lnTo>
                  <a:pt x="17565" y="194589"/>
                </a:lnTo>
                <a:lnTo>
                  <a:pt x="20184" y="195210"/>
                </a:lnTo>
                <a:lnTo>
                  <a:pt x="23914" y="195624"/>
                </a:lnTo>
                <a:lnTo>
                  <a:pt x="28388" y="195900"/>
                </a:lnTo>
                <a:lnTo>
                  <a:pt x="43295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4" name="SMARTInkAnnotation196"/>
          <p:cNvSpPr/>
          <p:nvPr/>
        </p:nvSpPr>
        <p:spPr bwMode="auto">
          <a:xfrm>
            <a:off x="8236817" y="3725453"/>
            <a:ext cx="196648" cy="87157"/>
          </a:xfrm>
          <a:custGeom>
            <a:avLst/>
            <a:gdLst/>
            <a:ahLst/>
            <a:cxnLst/>
            <a:rect l="0" t="0" r="0" b="0"/>
            <a:pathLst>
              <a:path w="196648" h="87157">
                <a:moveTo>
                  <a:pt x="8936" y="78594"/>
                </a:moveTo>
                <a:lnTo>
                  <a:pt x="4191" y="78594"/>
                </a:lnTo>
                <a:lnTo>
                  <a:pt x="2792" y="79586"/>
                </a:lnTo>
                <a:lnTo>
                  <a:pt x="1860" y="81240"/>
                </a:lnTo>
                <a:lnTo>
                  <a:pt x="107" y="87156"/>
                </a:lnTo>
                <a:lnTo>
                  <a:pt x="45" y="84714"/>
                </a:lnTo>
                <a:lnTo>
                  <a:pt x="0" y="74212"/>
                </a:lnTo>
                <a:lnTo>
                  <a:pt x="992" y="71704"/>
                </a:lnTo>
                <a:lnTo>
                  <a:pt x="2647" y="69039"/>
                </a:lnTo>
                <a:lnTo>
                  <a:pt x="4743" y="66271"/>
                </a:lnTo>
                <a:lnTo>
                  <a:pt x="7133" y="63434"/>
                </a:lnTo>
                <a:lnTo>
                  <a:pt x="9720" y="60549"/>
                </a:lnTo>
                <a:lnTo>
                  <a:pt x="12438" y="57635"/>
                </a:lnTo>
                <a:lnTo>
                  <a:pt x="15244" y="53707"/>
                </a:lnTo>
                <a:lnTo>
                  <a:pt x="18108" y="49104"/>
                </a:lnTo>
                <a:lnTo>
                  <a:pt x="21008" y="44051"/>
                </a:lnTo>
                <a:lnTo>
                  <a:pt x="23937" y="39690"/>
                </a:lnTo>
                <a:lnTo>
                  <a:pt x="26882" y="35791"/>
                </a:lnTo>
                <a:lnTo>
                  <a:pt x="29838" y="32199"/>
                </a:lnTo>
                <a:lnTo>
                  <a:pt x="32803" y="28812"/>
                </a:lnTo>
                <a:lnTo>
                  <a:pt x="35772" y="25563"/>
                </a:lnTo>
                <a:lnTo>
                  <a:pt x="41720" y="19305"/>
                </a:lnTo>
                <a:lnTo>
                  <a:pt x="47673" y="13218"/>
                </a:lnTo>
                <a:lnTo>
                  <a:pt x="49659" y="10205"/>
                </a:lnTo>
                <a:lnTo>
                  <a:pt x="50982" y="7204"/>
                </a:lnTo>
                <a:lnTo>
                  <a:pt x="51865" y="4212"/>
                </a:lnTo>
                <a:lnTo>
                  <a:pt x="53445" y="2217"/>
                </a:lnTo>
                <a:lnTo>
                  <a:pt x="55493" y="887"/>
                </a:lnTo>
                <a:lnTo>
                  <a:pt x="57851" y="0"/>
                </a:lnTo>
                <a:lnTo>
                  <a:pt x="59423" y="401"/>
                </a:lnTo>
                <a:lnTo>
                  <a:pt x="60471" y="1661"/>
                </a:lnTo>
                <a:lnTo>
                  <a:pt x="61170" y="3493"/>
                </a:lnTo>
                <a:lnTo>
                  <a:pt x="62629" y="5706"/>
                </a:lnTo>
                <a:lnTo>
                  <a:pt x="64594" y="8174"/>
                </a:lnTo>
                <a:lnTo>
                  <a:pt x="66899" y="10812"/>
                </a:lnTo>
                <a:lnTo>
                  <a:pt x="68434" y="13562"/>
                </a:lnTo>
                <a:lnTo>
                  <a:pt x="69458" y="16388"/>
                </a:lnTo>
                <a:lnTo>
                  <a:pt x="70141" y="19263"/>
                </a:lnTo>
                <a:lnTo>
                  <a:pt x="70596" y="22173"/>
                </a:lnTo>
                <a:lnTo>
                  <a:pt x="70900" y="25105"/>
                </a:lnTo>
                <a:lnTo>
                  <a:pt x="71101" y="28052"/>
                </a:lnTo>
                <a:lnTo>
                  <a:pt x="72229" y="31008"/>
                </a:lnTo>
                <a:lnTo>
                  <a:pt x="73974" y="33972"/>
                </a:lnTo>
                <a:lnTo>
                  <a:pt x="76131" y="36939"/>
                </a:lnTo>
                <a:lnTo>
                  <a:pt x="77569" y="39910"/>
                </a:lnTo>
                <a:lnTo>
                  <a:pt x="78527" y="42883"/>
                </a:lnTo>
                <a:lnTo>
                  <a:pt x="79166" y="45857"/>
                </a:lnTo>
                <a:lnTo>
                  <a:pt x="80585" y="48831"/>
                </a:lnTo>
                <a:lnTo>
                  <a:pt x="82525" y="51807"/>
                </a:lnTo>
                <a:lnTo>
                  <a:pt x="88028" y="58971"/>
                </a:lnTo>
                <a:lnTo>
                  <a:pt x="89473" y="59559"/>
                </a:lnTo>
                <a:lnTo>
                  <a:pt x="93726" y="60212"/>
                </a:lnTo>
                <a:lnTo>
                  <a:pt x="96251" y="59394"/>
                </a:lnTo>
                <a:lnTo>
                  <a:pt x="98928" y="57856"/>
                </a:lnTo>
                <a:lnTo>
                  <a:pt x="101705" y="55839"/>
                </a:lnTo>
                <a:lnTo>
                  <a:pt x="107440" y="53598"/>
                </a:lnTo>
                <a:lnTo>
                  <a:pt x="110360" y="53000"/>
                </a:lnTo>
                <a:lnTo>
                  <a:pt x="114293" y="51609"/>
                </a:lnTo>
                <a:lnTo>
                  <a:pt x="118899" y="49690"/>
                </a:lnTo>
                <a:lnTo>
                  <a:pt x="123959" y="47419"/>
                </a:lnTo>
                <a:lnTo>
                  <a:pt x="128324" y="44912"/>
                </a:lnTo>
                <a:lnTo>
                  <a:pt x="132228" y="42249"/>
                </a:lnTo>
                <a:lnTo>
                  <a:pt x="135825" y="39481"/>
                </a:lnTo>
                <a:lnTo>
                  <a:pt x="139214" y="37636"/>
                </a:lnTo>
                <a:lnTo>
                  <a:pt x="142468" y="36406"/>
                </a:lnTo>
                <a:lnTo>
                  <a:pt x="150080" y="34431"/>
                </a:lnTo>
                <a:lnTo>
                  <a:pt x="156144" y="34090"/>
                </a:lnTo>
                <a:lnTo>
                  <a:pt x="157726" y="35034"/>
                </a:lnTo>
                <a:lnTo>
                  <a:pt x="158781" y="36655"/>
                </a:lnTo>
                <a:lnTo>
                  <a:pt x="159484" y="38728"/>
                </a:lnTo>
                <a:lnTo>
                  <a:pt x="159953" y="41103"/>
                </a:lnTo>
                <a:lnTo>
                  <a:pt x="160266" y="43678"/>
                </a:lnTo>
                <a:lnTo>
                  <a:pt x="160475" y="46387"/>
                </a:lnTo>
                <a:lnTo>
                  <a:pt x="161607" y="48193"/>
                </a:lnTo>
                <a:lnTo>
                  <a:pt x="163356" y="49397"/>
                </a:lnTo>
                <a:lnTo>
                  <a:pt x="165514" y="50199"/>
                </a:lnTo>
                <a:lnTo>
                  <a:pt x="166952" y="51727"/>
                </a:lnTo>
                <a:lnTo>
                  <a:pt x="167912" y="53737"/>
                </a:lnTo>
                <a:lnTo>
                  <a:pt x="168552" y="56070"/>
                </a:lnTo>
                <a:lnTo>
                  <a:pt x="168978" y="58617"/>
                </a:lnTo>
                <a:lnTo>
                  <a:pt x="169261" y="61307"/>
                </a:lnTo>
                <a:lnTo>
                  <a:pt x="169451" y="64093"/>
                </a:lnTo>
                <a:lnTo>
                  <a:pt x="169578" y="66942"/>
                </a:lnTo>
                <a:lnTo>
                  <a:pt x="169796" y="76863"/>
                </a:lnTo>
                <a:lnTo>
                  <a:pt x="170801" y="77440"/>
                </a:lnTo>
                <a:lnTo>
                  <a:pt x="174565" y="78081"/>
                </a:lnTo>
                <a:lnTo>
                  <a:pt x="176960" y="77260"/>
                </a:lnTo>
                <a:lnTo>
                  <a:pt x="179549" y="75720"/>
                </a:lnTo>
                <a:lnTo>
                  <a:pt x="182268" y="73701"/>
                </a:lnTo>
                <a:lnTo>
                  <a:pt x="185075" y="71364"/>
                </a:lnTo>
                <a:lnTo>
                  <a:pt x="187938" y="68813"/>
                </a:lnTo>
                <a:lnTo>
                  <a:pt x="196647" y="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5" name="SMARTInkAnnotation197"/>
          <p:cNvSpPr/>
          <p:nvPr/>
        </p:nvSpPr>
        <p:spPr bwMode="auto">
          <a:xfrm>
            <a:off x="8497919" y="3687961"/>
            <a:ext cx="95399" cy="151806"/>
          </a:xfrm>
          <a:custGeom>
            <a:avLst/>
            <a:gdLst/>
            <a:ahLst/>
            <a:cxnLst/>
            <a:rect l="0" t="0" r="0" b="0"/>
            <a:pathLst>
              <a:path w="95399" h="151806">
                <a:moveTo>
                  <a:pt x="87500" y="0"/>
                </a:moveTo>
                <a:lnTo>
                  <a:pt x="82755" y="0"/>
                </a:lnTo>
                <a:lnTo>
                  <a:pt x="80364" y="993"/>
                </a:lnTo>
                <a:lnTo>
                  <a:pt x="77777" y="2646"/>
                </a:lnTo>
                <a:lnTo>
                  <a:pt x="75059" y="4740"/>
                </a:lnTo>
                <a:lnTo>
                  <a:pt x="71260" y="6137"/>
                </a:lnTo>
                <a:lnTo>
                  <a:pt x="66742" y="7068"/>
                </a:lnTo>
                <a:lnTo>
                  <a:pt x="61743" y="7689"/>
                </a:lnTo>
                <a:lnTo>
                  <a:pt x="56424" y="9094"/>
                </a:lnTo>
                <a:lnTo>
                  <a:pt x="50892" y="11024"/>
                </a:lnTo>
                <a:lnTo>
                  <a:pt x="45217" y="13303"/>
                </a:lnTo>
                <a:lnTo>
                  <a:pt x="40441" y="15814"/>
                </a:lnTo>
                <a:lnTo>
                  <a:pt x="36264" y="18479"/>
                </a:lnTo>
                <a:lnTo>
                  <a:pt x="32485" y="21249"/>
                </a:lnTo>
                <a:lnTo>
                  <a:pt x="28974" y="24088"/>
                </a:lnTo>
                <a:lnTo>
                  <a:pt x="25639" y="26973"/>
                </a:lnTo>
                <a:lnTo>
                  <a:pt x="22423" y="29888"/>
                </a:lnTo>
                <a:lnTo>
                  <a:pt x="19287" y="31832"/>
                </a:lnTo>
                <a:lnTo>
                  <a:pt x="16202" y="33127"/>
                </a:lnTo>
                <a:lnTo>
                  <a:pt x="13151" y="33991"/>
                </a:lnTo>
                <a:lnTo>
                  <a:pt x="12112" y="35559"/>
                </a:lnTo>
                <a:lnTo>
                  <a:pt x="12412" y="37597"/>
                </a:lnTo>
                <a:lnTo>
                  <a:pt x="13606" y="39947"/>
                </a:lnTo>
                <a:lnTo>
                  <a:pt x="15393" y="41514"/>
                </a:lnTo>
                <a:lnTo>
                  <a:pt x="17579" y="42559"/>
                </a:lnTo>
                <a:lnTo>
                  <a:pt x="20029" y="43255"/>
                </a:lnTo>
                <a:lnTo>
                  <a:pt x="23649" y="44712"/>
                </a:lnTo>
                <a:lnTo>
                  <a:pt x="28049" y="46675"/>
                </a:lnTo>
                <a:lnTo>
                  <a:pt x="38234" y="51502"/>
                </a:lnTo>
                <a:lnTo>
                  <a:pt x="49382" y="56955"/>
                </a:lnTo>
                <a:lnTo>
                  <a:pt x="55136" y="58806"/>
                </a:lnTo>
                <a:lnTo>
                  <a:pt x="60957" y="60040"/>
                </a:lnTo>
                <a:lnTo>
                  <a:pt x="66826" y="60863"/>
                </a:lnTo>
                <a:lnTo>
                  <a:pt x="72724" y="62403"/>
                </a:lnTo>
                <a:lnTo>
                  <a:pt x="78643" y="64423"/>
                </a:lnTo>
                <a:lnTo>
                  <a:pt x="84574" y="66761"/>
                </a:lnTo>
                <a:lnTo>
                  <a:pt x="88529" y="70304"/>
                </a:lnTo>
                <a:lnTo>
                  <a:pt x="91167" y="74651"/>
                </a:lnTo>
                <a:lnTo>
                  <a:pt x="92923" y="79533"/>
                </a:lnTo>
                <a:lnTo>
                  <a:pt x="94095" y="83780"/>
                </a:lnTo>
                <a:lnTo>
                  <a:pt x="94876" y="87603"/>
                </a:lnTo>
                <a:lnTo>
                  <a:pt x="95398" y="91144"/>
                </a:lnTo>
                <a:lnTo>
                  <a:pt x="94751" y="94497"/>
                </a:lnTo>
                <a:lnTo>
                  <a:pt x="93327" y="97725"/>
                </a:lnTo>
                <a:lnTo>
                  <a:pt x="91385" y="100869"/>
                </a:lnTo>
                <a:lnTo>
                  <a:pt x="89096" y="103957"/>
                </a:lnTo>
                <a:lnTo>
                  <a:pt x="86577" y="107007"/>
                </a:lnTo>
                <a:lnTo>
                  <a:pt x="83905" y="110034"/>
                </a:lnTo>
                <a:lnTo>
                  <a:pt x="80138" y="113043"/>
                </a:lnTo>
                <a:lnTo>
                  <a:pt x="75640" y="116042"/>
                </a:lnTo>
                <a:lnTo>
                  <a:pt x="70655" y="119033"/>
                </a:lnTo>
                <a:lnTo>
                  <a:pt x="65344" y="122019"/>
                </a:lnTo>
                <a:lnTo>
                  <a:pt x="54148" y="127983"/>
                </a:lnTo>
                <a:lnTo>
                  <a:pt x="49374" y="130963"/>
                </a:lnTo>
                <a:lnTo>
                  <a:pt x="45198" y="133941"/>
                </a:lnTo>
                <a:lnTo>
                  <a:pt x="41422" y="136919"/>
                </a:lnTo>
                <a:lnTo>
                  <a:pt x="36918" y="138904"/>
                </a:lnTo>
                <a:lnTo>
                  <a:pt x="31928" y="140228"/>
                </a:lnTo>
                <a:lnTo>
                  <a:pt x="26616" y="141110"/>
                </a:lnTo>
                <a:lnTo>
                  <a:pt x="22081" y="142690"/>
                </a:lnTo>
                <a:lnTo>
                  <a:pt x="18064" y="144736"/>
                </a:lnTo>
                <a:lnTo>
                  <a:pt x="14395" y="147093"/>
                </a:lnTo>
                <a:lnTo>
                  <a:pt x="10953" y="148663"/>
                </a:lnTo>
                <a:lnTo>
                  <a:pt x="7666" y="149710"/>
                </a:lnTo>
                <a:lnTo>
                  <a:pt x="0" y="151391"/>
                </a:lnTo>
                <a:lnTo>
                  <a:pt x="365" y="151529"/>
                </a:lnTo>
                <a:lnTo>
                  <a:pt x="1600" y="151621"/>
                </a:lnTo>
                <a:lnTo>
                  <a:pt x="7053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6" name="SMARTInkAnnotation198"/>
          <p:cNvSpPr/>
          <p:nvPr/>
        </p:nvSpPr>
        <p:spPr bwMode="auto">
          <a:xfrm>
            <a:off x="5188761" y="1357422"/>
            <a:ext cx="44694" cy="363508"/>
          </a:xfrm>
          <a:custGeom>
            <a:avLst/>
            <a:gdLst/>
            <a:ahLst/>
            <a:cxnLst/>
            <a:rect l="0" t="0" r="0" b="0"/>
            <a:pathLst>
              <a:path w="44694" h="363508">
                <a:moveTo>
                  <a:pt x="0" y="8820"/>
                </a:moveTo>
                <a:lnTo>
                  <a:pt x="0" y="1132"/>
                </a:lnTo>
                <a:lnTo>
                  <a:pt x="993" y="718"/>
                </a:lnTo>
                <a:lnTo>
                  <a:pt x="2648" y="442"/>
                </a:lnTo>
                <a:lnTo>
                  <a:pt x="7697" y="0"/>
                </a:lnTo>
                <a:lnTo>
                  <a:pt x="9104" y="955"/>
                </a:lnTo>
                <a:lnTo>
                  <a:pt x="11036" y="2585"/>
                </a:lnTo>
                <a:lnTo>
                  <a:pt x="13316" y="4663"/>
                </a:lnTo>
                <a:lnTo>
                  <a:pt x="15830" y="8033"/>
                </a:lnTo>
                <a:lnTo>
                  <a:pt x="18499" y="12264"/>
                </a:lnTo>
                <a:lnTo>
                  <a:pt x="21271" y="17069"/>
                </a:lnTo>
                <a:lnTo>
                  <a:pt x="24113" y="23249"/>
                </a:lnTo>
                <a:lnTo>
                  <a:pt x="27000" y="30346"/>
                </a:lnTo>
                <a:lnTo>
                  <a:pt x="29919" y="38053"/>
                </a:lnTo>
                <a:lnTo>
                  <a:pt x="31864" y="47161"/>
                </a:lnTo>
                <a:lnTo>
                  <a:pt x="33161" y="57201"/>
                </a:lnTo>
                <a:lnTo>
                  <a:pt x="34025" y="67863"/>
                </a:lnTo>
                <a:lnTo>
                  <a:pt x="35595" y="80924"/>
                </a:lnTo>
                <a:lnTo>
                  <a:pt x="39987" y="111312"/>
                </a:lnTo>
                <a:lnTo>
                  <a:pt x="41556" y="126757"/>
                </a:lnTo>
                <a:lnTo>
                  <a:pt x="42602" y="142015"/>
                </a:lnTo>
                <a:lnTo>
                  <a:pt x="43299" y="157148"/>
                </a:lnTo>
                <a:lnTo>
                  <a:pt x="42771" y="172198"/>
                </a:lnTo>
                <a:lnTo>
                  <a:pt x="41426" y="187192"/>
                </a:lnTo>
                <a:lnTo>
                  <a:pt x="39535" y="202149"/>
                </a:lnTo>
                <a:lnTo>
                  <a:pt x="38275" y="217081"/>
                </a:lnTo>
                <a:lnTo>
                  <a:pt x="37435" y="231996"/>
                </a:lnTo>
                <a:lnTo>
                  <a:pt x="36502" y="260807"/>
                </a:lnTo>
                <a:lnTo>
                  <a:pt x="35853" y="319069"/>
                </a:lnTo>
                <a:lnTo>
                  <a:pt x="34828" y="327770"/>
                </a:lnTo>
                <a:lnTo>
                  <a:pt x="33150" y="335555"/>
                </a:lnTo>
                <a:lnTo>
                  <a:pt x="31039" y="342729"/>
                </a:lnTo>
                <a:lnTo>
                  <a:pt x="29631" y="348505"/>
                </a:lnTo>
                <a:lnTo>
                  <a:pt x="28693" y="353347"/>
                </a:lnTo>
                <a:lnTo>
                  <a:pt x="28067" y="357567"/>
                </a:lnTo>
                <a:lnTo>
                  <a:pt x="28643" y="360381"/>
                </a:lnTo>
                <a:lnTo>
                  <a:pt x="30021" y="362257"/>
                </a:lnTo>
                <a:lnTo>
                  <a:pt x="31932" y="363507"/>
                </a:lnTo>
                <a:lnTo>
                  <a:pt x="33206" y="363348"/>
                </a:lnTo>
                <a:lnTo>
                  <a:pt x="34056" y="362251"/>
                </a:lnTo>
                <a:lnTo>
                  <a:pt x="34622" y="360526"/>
                </a:lnTo>
                <a:lnTo>
                  <a:pt x="35993" y="357393"/>
                </a:lnTo>
                <a:lnTo>
                  <a:pt x="44693" y="3392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7" name="SMARTInkAnnotation199"/>
          <p:cNvSpPr/>
          <p:nvPr/>
        </p:nvSpPr>
        <p:spPr bwMode="auto">
          <a:xfrm>
            <a:off x="5582058" y="1536110"/>
            <a:ext cx="89388" cy="151602"/>
          </a:xfrm>
          <a:custGeom>
            <a:avLst/>
            <a:gdLst/>
            <a:ahLst/>
            <a:cxnLst/>
            <a:rect l="0" t="0" r="0" b="0"/>
            <a:pathLst>
              <a:path w="89388" h="151602">
                <a:moveTo>
                  <a:pt x="0" y="151601"/>
                </a:moveTo>
                <a:lnTo>
                  <a:pt x="0" y="86879"/>
                </a:lnTo>
                <a:lnTo>
                  <a:pt x="993" y="78687"/>
                </a:lnTo>
                <a:lnTo>
                  <a:pt x="2648" y="70250"/>
                </a:lnTo>
                <a:lnTo>
                  <a:pt x="4745" y="61648"/>
                </a:lnTo>
                <a:lnTo>
                  <a:pt x="7137" y="53929"/>
                </a:lnTo>
                <a:lnTo>
                  <a:pt x="9724" y="46799"/>
                </a:lnTo>
                <a:lnTo>
                  <a:pt x="12442" y="40061"/>
                </a:lnTo>
                <a:lnTo>
                  <a:pt x="15247" y="33584"/>
                </a:lnTo>
                <a:lnTo>
                  <a:pt x="21012" y="21097"/>
                </a:lnTo>
                <a:lnTo>
                  <a:pt x="23940" y="15981"/>
                </a:lnTo>
                <a:lnTo>
                  <a:pt x="26885" y="11578"/>
                </a:lnTo>
                <a:lnTo>
                  <a:pt x="29841" y="7651"/>
                </a:lnTo>
                <a:lnTo>
                  <a:pt x="33799" y="5033"/>
                </a:lnTo>
                <a:lnTo>
                  <a:pt x="38424" y="3287"/>
                </a:lnTo>
                <a:lnTo>
                  <a:pt x="43493" y="2123"/>
                </a:lnTo>
                <a:lnTo>
                  <a:pt x="47866" y="1348"/>
                </a:lnTo>
                <a:lnTo>
                  <a:pt x="51774" y="830"/>
                </a:lnTo>
                <a:lnTo>
                  <a:pt x="55373" y="486"/>
                </a:lnTo>
                <a:lnTo>
                  <a:pt x="58766" y="256"/>
                </a:lnTo>
                <a:lnTo>
                  <a:pt x="62020" y="102"/>
                </a:lnTo>
                <a:lnTo>
                  <a:pt x="65184" y="0"/>
                </a:lnTo>
                <a:lnTo>
                  <a:pt x="67292" y="924"/>
                </a:lnTo>
                <a:lnTo>
                  <a:pt x="68697" y="2533"/>
                </a:lnTo>
                <a:lnTo>
                  <a:pt x="69635" y="4597"/>
                </a:lnTo>
                <a:lnTo>
                  <a:pt x="72246" y="5973"/>
                </a:lnTo>
                <a:lnTo>
                  <a:pt x="75973" y="6891"/>
                </a:lnTo>
                <a:lnTo>
                  <a:pt x="89387" y="87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8" name="SMARTInkAnnotation200"/>
          <p:cNvSpPr/>
          <p:nvPr/>
        </p:nvSpPr>
        <p:spPr bwMode="auto">
          <a:xfrm>
            <a:off x="5753534" y="1544836"/>
            <a:ext cx="103702" cy="79725"/>
          </a:xfrm>
          <a:custGeom>
            <a:avLst/>
            <a:gdLst/>
            <a:ahLst/>
            <a:cxnLst/>
            <a:rect l="0" t="0" r="0" b="0"/>
            <a:pathLst>
              <a:path w="103702" h="79725">
                <a:moveTo>
                  <a:pt x="25173" y="0"/>
                </a:moveTo>
                <a:lnTo>
                  <a:pt x="17477" y="7688"/>
                </a:lnTo>
                <a:lnTo>
                  <a:pt x="16070" y="10086"/>
                </a:lnTo>
                <a:lnTo>
                  <a:pt x="11857" y="18043"/>
                </a:lnTo>
                <a:lnTo>
                  <a:pt x="3902" y="33678"/>
                </a:lnTo>
                <a:lnTo>
                  <a:pt x="2054" y="38327"/>
                </a:lnTo>
                <a:lnTo>
                  <a:pt x="821" y="42419"/>
                </a:lnTo>
                <a:lnTo>
                  <a:pt x="0" y="46138"/>
                </a:lnTo>
                <a:lnTo>
                  <a:pt x="446" y="50603"/>
                </a:lnTo>
                <a:lnTo>
                  <a:pt x="1736" y="55563"/>
                </a:lnTo>
                <a:lnTo>
                  <a:pt x="3589" y="60855"/>
                </a:lnTo>
                <a:lnTo>
                  <a:pt x="5818" y="65374"/>
                </a:lnTo>
                <a:lnTo>
                  <a:pt x="8297" y="69380"/>
                </a:lnTo>
                <a:lnTo>
                  <a:pt x="10942" y="73042"/>
                </a:lnTo>
                <a:lnTo>
                  <a:pt x="14693" y="75484"/>
                </a:lnTo>
                <a:lnTo>
                  <a:pt x="19180" y="77112"/>
                </a:lnTo>
                <a:lnTo>
                  <a:pt x="24156" y="78197"/>
                </a:lnTo>
                <a:lnTo>
                  <a:pt x="29462" y="78920"/>
                </a:lnTo>
                <a:lnTo>
                  <a:pt x="34984" y="79402"/>
                </a:lnTo>
                <a:lnTo>
                  <a:pt x="40653" y="79724"/>
                </a:lnTo>
                <a:lnTo>
                  <a:pt x="46417" y="78946"/>
                </a:lnTo>
                <a:lnTo>
                  <a:pt x="52248" y="77435"/>
                </a:lnTo>
                <a:lnTo>
                  <a:pt x="58121" y="75436"/>
                </a:lnTo>
                <a:lnTo>
                  <a:pt x="64022" y="73111"/>
                </a:lnTo>
                <a:lnTo>
                  <a:pt x="69942" y="70569"/>
                </a:lnTo>
                <a:lnTo>
                  <a:pt x="75876" y="67882"/>
                </a:lnTo>
                <a:lnTo>
                  <a:pt x="80825" y="65098"/>
                </a:lnTo>
                <a:lnTo>
                  <a:pt x="85117" y="62250"/>
                </a:lnTo>
                <a:lnTo>
                  <a:pt x="88972" y="59359"/>
                </a:lnTo>
                <a:lnTo>
                  <a:pt x="92535" y="55448"/>
                </a:lnTo>
                <a:lnTo>
                  <a:pt x="95904" y="50856"/>
                </a:lnTo>
                <a:lnTo>
                  <a:pt x="99143" y="45810"/>
                </a:lnTo>
                <a:lnTo>
                  <a:pt x="101302" y="41454"/>
                </a:lnTo>
                <a:lnTo>
                  <a:pt x="102741" y="37558"/>
                </a:lnTo>
                <a:lnTo>
                  <a:pt x="103701" y="33968"/>
                </a:lnTo>
                <a:lnTo>
                  <a:pt x="102355" y="30583"/>
                </a:lnTo>
                <a:lnTo>
                  <a:pt x="99470" y="27334"/>
                </a:lnTo>
                <a:lnTo>
                  <a:pt x="95561" y="24176"/>
                </a:lnTo>
                <a:lnTo>
                  <a:pt x="90969" y="21078"/>
                </a:lnTo>
                <a:lnTo>
                  <a:pt x="85921" y="18021"/>
                </a:lnTo>
                <a:lnTo>
                  <a:pt x="80569" y="14990"/>
                </a:lnTo>
                <a:lnTo>
                  <a:pt x="75015" y="12970"/>
                </a:lnTo>
                <a:lnTo>
                  <a:pt x="69327" y="11623"/>
                </a:lnTo>
                <a:lnTo>
                  <a:pt x="63547" y="10725"/>
                </a:lnTo>
                <a:lnTo>
                  <a:pt x="57708" y="10127"/>
                </a:lnTo>
                <a:lnTo>
                  <a:pt x="51829" y="9728"/>
                </a:lnTo>
                <a:lnTo>
                  <a:pt x="45923" y="9462"/>
                </a:lnTo>
                <a:lnTo>
                  <a:pt x="34064" y="9166"/>
                </a:lnTo>
                <a:lnTo>
                  <a:pt x="28121" y="9087"/>
                </a:lnTo>
                <a:lnTo>
                  <a:pt x="23165" y="10027"/>
                </a:lnTo>
                <a:lnTo>
                  <a:pt x="18869" y="11645"/>
                </a:lnTo>
                <a:lnTo>
                  <a:pt x="15012" y="13717"/>
                </a:lnTo>
                <a:lnTo>
                  <a:pt x="12440" y="14105"/>
                </a:lnTo>
                <a:lnTo>
                  <a:pt x="10725" y="13372"/>
                </a:lnTo>
                <a:lnTo>
                  <a:pt x="7296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29" name="SMARTInkAnnotation201"/>
          <p:cNvSpPr/>
          <p:nvPr/>
        </p:nvSpPr>
        <p:spPr bwMode="auto">
          <a:xfrm>
            <a:off x="5948540" y="1330523"/>
            <a:ext cx="26816" cy="321470"/>
          </a:xfrm>
          <a:custGeom>
            <a:avLst/>
            <a:gdLst/>
            <a:ahLst/>
            <a:cxnLst/>
            <a:rect l="0" t="0" r="0" b="0"/>
            <a:pathLst>
              <a:path w="26816" h="321470">
                <a:moveTo>
                  <a:pt x="0" y="0"/>
                </a:moveTo>
                <a:lnTo>
                  <a:pt x="0" y="67972"/>
                </a:lnTo>
                <a:lnTo>
                  <a:pt x="993" y="81034"/>
                </a:lnTo>
                <a:lnTo>
                  <a:pt x="2648" y="95694"/>
                </a:lnTo>
                <a:lnTo>
                  <a:pt x="4744" y="111421"/>
                </a:lnTo>
                <a:lnTo>
                  <a:pt x="6143" y="126867"/>
                </a:lnTo>
                <a:lnTo>
                  <a:pt x="7074" y="142125"/>
                </a:lnTo>
                <a:lnTo>
                  <a:pt x="8110" y="172308"/>
                </a:lnTo>
                <a:lnTo>
                  <a:pt x="8570" y="202258"/>
                </a:lnTo>
                <a:lnTo>
                  <a:pt x="9685" y="217191"/>
                </a:lnTo>
                <a:lnTo>
                  <a:pt x="11423" y="232106"/>
                </a:lnTo>
                <a:lnTo>
                  <a:pt x="13574" y="247011"/>
                </a:lnTo>
                <a:lnTo>
                  <a:pt x="15008" y="259924"/>
                </a:lnTo>
                <a:lnTo>
                  <a:pt x="15965" y="271509"/>
                </a:lnTo>
                <a:lnTo>
                  <a:pt x="17027" y="291327"/>
                </a:lnTo>
                <a:lnTo>
                  <a:pt x="17499" y="306750"/>
                </a:lnTo>
                <a:lnTo>
                  <a:pt x="18618" y="311656"/>
                </a:lnTo>
                <a:lnTo>
                  <a:pt x="20357" y="314927"/>
                </a:lnTo>
                <a:lnTo>
                  <a:pt x="26815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0" name="SMARTInkAnnotation202"/>
          <p:cNvSpPr/>
          <p:nvPr/>
        </p:nvSpPr>
        <p:spPr bwMode="auto">
          <a:xfrm>
            <a:off x="5903847" y="1473398"/>
            <a:ext cx="107264" cy="17861"/>
          </a:xfrm>
          <a:custGeom>
            <a:avLst/>
            <a:gdLst/>
            <a:ahLst/>
            <a:cxnLst/>
            <a:rect l="0" t="0" r="0" b="0"/>
            <a:pathLst>
              <a:path w="107264" h="17861">
                <a:moveTo>
                  <a:pt x="0" y="17860"/>
                </a:moveTo>
                <a:lnTo>
                  <a:pt x="9490" y="13119"/>
                </a:lnTo>
                <a:lnTo>
                  <a:pt x="13279" y="11723"/>
                </a:lnTo>
                <a:lnTo>
                  <a:pt x="16798" y="10792"/>
                </a:lnTo>
                <a:lnTo>
                  <a:pt x="20138" y="10171"/>
                </a:lnTo>
                <a:lnTo>
                  <a:pt x="25343" y="8766"/>
                </a:lnTo>
                <a:lnTo>
                  <a:pt x="39072" y="4558"/>
                </a:lnTo>
                <a:lnTo>
                  <a:pt x="45911" y="3038"/>
                </a:lnTo>
                <a:lnTo>
                  <a:pt x="52458" y="2026"/>
                </a:lnTo>
                <a:lnTo>
                  <a:pt x="58808" y="1351"/>
                </a:lnTo>
                <a:lnTo>
                  <a:pt x="65027" y="901"/>
                </a:lnTo>
                <a:lnTo>
                  <a:pt x="71161" y="600"/>
                </a:lnTo>
                <a:lnTo>
                  <a:pt x="83272" y="267"/>
                </a:ln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1" name="SMARTInkAnnotation203"/>
          <p:cNvSpPr/>
          <p:nvPr/>
        </p:nvSpPr>
        <p:spPr bwMode="auto">
          <a:xfrm>
            <a:off x="6270328" y="1482328"/>
            <a:ext cx="107264" cy="1"/>
          </a:xfrm>
          <a:custGeom>
            <a:avLst/>
            <a:gdLst/>
            <a:ahLst/>
            <a:cxnLst/>
            <a:rect l="0" t="0" r="0" b="0"/>
            <a:pathLst>
              <a:path w="107264" h="1">
                <a:moveTo>
                  <a:pt x="0" y="0"/>
                </a:move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2" name="SMARTInkAnnotation204"/>
          <p:cNvSpPr/>
          <p:nvPr/>
        </p:nvSpPr>
        <p:spPr bwMode="auto">
          <a:xfrm>
            <a:off x="6332898" y="1518047"/>
            <a:ext cx="107264" cy="35720"/>
          </a:xfrm>
          <a:custGeom>
            <a:avLst/>
            <a:gdLst/>
            <a:ahLst/>
            <a:cxnLst/>
            <a:rect l="0" t="0" r="0" b="0"/>
            <a:pathLst>
              <a:path w="107264" h="35720">
                <a:moveTo>
                  <a:pt x="0" y="35719"/>
                </a:moveTo>
                <a:lnTo>
                  <a:pt x="4745" y="35719"/>
                </a:lnTo>
                <a:lnTo>
                  <a:pt x="8130" y="34726"/>
                </a:lnTo>
                <a:lnTo>
                  <a:pt x="12372" y="33073"/>
                </a:lnTo>
                <a:lnTo>
                  <a:pt x="17187" y="30978"/>
                </a:lnTo>
                <a:lnTo>
                  <a:pt x="23376" y="28590"/>
                </a:lnTo>
                <a:lnTo>
                  <a:pt x="38198" y="23290"/>
                </a:ln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3" name="SMARTInkAnnotation205"/>
          <p:cNvSpPr/>
          <p:nvPr/>
        </p:nvSpPr>
        <p:spPr bwMode="auto">
          <a:xfrm>
            <a:off x="6672752" y="1321594"/>
            <a:ext cx="53445" cy="285751"/>
          </a:xfrm>
          <a:custGeom>
            <a:avLst/>
            <a:gdLst/>
            <a:ahLst/>
            <a:cxnLst/>
            <a:rect l="0" t="0" r="0" b="0"/>
            <a:pathLst>
              <a:path w="53445" h="285751">
                <a:moveTo>
                  <a:pt x="53444" y="0"/>
                </a:moveTo>
                <a:lnTo>
                  <a:pt x="53444" y="9481"/>
                </a:lnTo>
                <a:lnTo>
                  <a:pt x="52451" y="14258"/>
                </a:lnTo>
                <a:lnTo>
                  <a:pt x="50795" y="19427"/>
                </a:lnTo>
                <a:lnTo>
                  <a:pt x="48698" y="24857"/>
                </a:lnTo>
                <a:lnTo>
                  <a:pt x="43720" y="38829"/>
                </a:lnTo>
                <a:lnTo>
                  <a:pt x="41003" y="46722"/>
                </a:lnTo>
                <a:lnTo>
                  <a:pt x="38197" y="56944"/>
                </a:lnTo>
                <a:lnTo>
                  <a:pt x="35334" y="68721"/>
                </a:lnTo>
                <a:lnTo>
                  <a:pt x="32432" y="81533"/>
                </a:lnTo>
                <a:lnTo>
                  <a:pt x="28511" y="94042"/>
                </a:lnTo>
                <a:lnTo>
                  <a:pt x="23911" y="106351"/>
                </a:lnTo>
                <a:lnTo>
                  <a:pt x="18857" y="118526"/>
                </a:lnTo>
                <a:lnTo>
                  <a:pt x="14496" y="131603"/>
                </a:lnTo>
                <a:lnTo>
                  <a:pt x="10594" y="145282"/>
                </a:lnTo>
                <a:lnTo>
                  <a:pt x="7000" y="159362"/>
                </a:lnTo>
                <a:lnTo>
                  <a:pt x="4604" y="172718"/>
                </a:lnTo>
                <a:lnTo>
                  <a:pt x="3007" y="185591"/>
                </a:lnTo>
                <a:lnTo>
                  <a:pt x="1942" y="198141"/>
                </a:lnTo>
                <a:lnTo>
                  <a:pt x="1232" y="210477"/>
                </a:lnTo>
                <a:lnTo>
                  <a:pt x="443" y="234767"/>
                </a:lnTo>
                <a:lnTo>
                  <a:pt x="0" y="261273"/>
                </a:lnTo>
                <a:lnTo>
                  <a:pt x="930" y="267447"/>
                </a:lnTo>
                <a:lnTo>
                  <a:pt x="2544" y="272556"/>
                </a:lnTo>
                <a:lnTo>
                  <a:pt x="4613" y="276954"/>
                </a:lnTo>
                <a:lnTo>
                  <a:pt x="6985" y="279886"/>
                </a:lnTo>
                <a:lnTo>
                  <a:pt x="9560" y="281840"/>
                </a:lnTo>
                <a:lnTo>
                  <a:pt x="17689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4" name="SMARTInkAnnotation206"/>
          <p:cNvSpPr/>
          <p:nvPr/>
        </p:nvSpPr>
        <p:spPr bwMode="auto">
          <a:xfrm>
            <a:off x="6806643" y="1377904"/>
            <a:ext cx="167762" cy="205906"/>
          </a:xfrm>
          <a:custGeom>
            <a:avLst/>
            <a:gdLst/>
            <a:ahLst/>
            <a:cxnLst/>
            <a:rect l="0" t="0" r="0" b="0"/>
            <a:pathLst>
              <a:path w="167762" h="205906">
                <a:moveTo>
                  <a:pt x="0" y="50846"/>
                </a:moveTo>
                <a:lnTo>
                  <a:pt x="0" y="89006"/>
                </a:lnTo>
                <a:lnTo>
                  <a:pt x="993" y="98114"/>
                </a:lnTo>
                <a:lnTo>
                  <a:pt x="2648" y="108155"/>
                </a:lnTo>
                <a:lnTo>
                  <a:pt x="4744" y="118818"/>
                </a:lnTo>
                <a:lnTo>
                  <a:pt x="7136" y="128902"/>
                </a:lnTo>
                <a:lnTo>
                  <a:pt x="9723" y="138602"/>
                </a:lnTo>
                <a:lnTo>
                  <a:pt x="15246" y="157318"/>
                </a:lnTo>
                <a:lnTo>
                  <a:pt x="21011" y="175557"/>
                </a:lnTo>
                <a:lnTo>
                  <a:pt x="25925" y="182604"/>
                </a:lnTo>
                <a:lnTo>
                  <a:pt x="32181" y="188294"/>
                </a:lnTo>
                <a:lnTo>
                  <a:pt x="39331" y="193080"/>
                </a:lnTo>
                <a:lnTo>
                  <a:pt x="46084" y="197262"/>
                </a:lnTo>
                <a:lnTo>
                  <a:pt x="52573" y="201043"/>
                </a:lnTo>
                <a:lnTo>
                  <a:pt x="58884" y="204555"/>
                </a:lnTo>
                <a:lnTo>
                  <a:pt x="66072" y="205905"/>
                </a:lnTo>
                <a:lnTo>
                  <a:pt x="73843" y="205812"/>
                </a:lnTo>
                <a:lnTo>
                  <a:pt x="82003" y="204758"/>
                </a:lnTo>
                <a:lnTo>
                  <a:pt x="90424" y="203064"/>
                </a:lnTo>
                <a:lnTo>
                  <a:pt x="99015" y="200941"/>
                </a:lnTo>
                <a:lnTo>
                  <a:pt x="107725" y="198535"/>
                </a:lnTo>
                <a:lnTo>
                  <a:pt x="116510" y="193954"/>
                </a:lnTo>
                <a:lnTo>
                  <a:pt x="125345" y="187923"/>
                </a:lnTo>
                <a:lnTo>
                  <a:pt x="134216" y="180926"/>
                </a:lnTo>
                <a:lnTo>
                  <a:pt x="141122" y="173285"/>
                </a:lnTo>
                <a:lnTo>
                  <a:pt x="146720" y="165214"/>
                </a:lnTo>
                <a:lnTo>
                  <a:pt x="151444" y="156857"/>
                </a:lnTo>
                <a:lnTo>
                  <a:pt x="155588" y="148309"/>
                </a:lnTo>
                <a:lnTo>
                  <a:pt x="159343" y="139634"/>
                </a:lnTo>
                <a:lnTo>
                  <a:pt x="162839" y="130874"/>
                </a:lnTo>
                <a:lnTo>
                  <a:pt x="165170" y="122057"/>
                </a:lnTo>
                <a:lnTo>
                  <a:pt x="166724" y="113203"/>
                </a:lnTo>
                <a:lnTo>
                  <a:pt x="167761" y="104324"/>
                </a:lnTo>
                <a:lnTo>
                  <a:pt x="166465" y="94435"/>
                </a:lnTo>
                <a:lnTo>
                  <a:pt x="163615" y="83874"/>
                </a:lnTo>
                <a:lnTo>
                  <a:pt x="159729" y="72865"/>
                </a:lnTo>
                <a:lnTo>
                  <a:pt x="154158" y="63541"/>
                </a:lnTo>
                <a:lnTo>
                  <a:pt x="147465" y="55340"/>
                </a:lnTo>
                <a:lnTo>
                  <a:pt x="115314" y="23181"/>
                </a:lnTo>
                <a:lnTo>
                  <a:pt x="106671" y="16527"/>
                </a:lnTo>
                <a:lnTo>
                  <a:pt x="97929" y="11100"/>
                </a:lnTo>
                <a:lnTo>
                  <a:pt x="89122" y="6489"/>
                </a:lnTo>
                <a:lnTo>
                  <a:pt x="80272" y="3415"/>
                </a:lnTo>
                <a:lnTo>
                  <a:pt x="71392" y="1366"/>
                </a:lnTo>
                <a:lnTo>
                  <a:pt x="62491" y="0"/>
                </a:lnTo>
                <a:lnTo>
                  <a:pt x="53579" y="81"/>
                </a:lnTo>
                <a:lnTo>
                  <a:pt x="44658" y="1128"/>
                </a:lnTo>
                <a:lnTo>
                  <a:pt x="35731" y="2818"/>
                </a:lnTo>
                <a:lnTo>
                  <a:pt x="28786" y="4937"/>
                </a:lnTo>
                <a:lnTo>
                  <a:pt x="23164" y="7341"/>
                </a:lnTo>
                <a:lnTo>
                  <a:pt x="18422" y="9936"/>
                </a:lnTo>
                <a:lnTo>
                  <a:pt x="14267" y="13651"/>
                </a:lnTo>
                <a:lnTo>
                  <a:pt x="10504" y="18112"/>
                </a:lnTo>
                <a:lnTo>
                  <a:pt x="7003" y="23070"/>
                </a:lnTo>
                <a:lnTo>
                  <a:pt x="5661" y="28360"/>
                </a:lnTo>
                <a:lnTo>
                  <a:pt x="5761" y="33871"/>
                </a:lnTo>
                <a:lnTo>
                  <a:pt x="8939" y="508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5" name="SMARTInkAnnotation207"/>
          <p:cNvSpPr/>
          <p:nvPr/>
        </p:nvSpPr>
        <p:spPr bwMode="auto">
          <a:xfrm>
            <a:off x="7056923" y="1466387"/>
            <a:ext cx="205136" cy="114169"/>
          </a:xfrm>
          <a:custGeom>
            <a:avLst/>
            <a:gdLst/>
            <a:ahLst/>
            <a:cxnLst/>
            <a:rect l="0" t="0" r="0" b="0"/>
            <a:pathLst>
              <a:path w="205136" h="114169">
                <a:moveTo>
                  <a:pt x="0" y="114168"/>
                </a:moveTo>
                <a:lnTo>
                  <a:pt x="0" y="109427"/>
                </a:lnTo>
                <a:lnTo>
                  <a:pt x="993" y="106046"/>
                </a:lnTo>
                <a:lnTo>
                  <a:pt x="2648" y="101808"/>
                </a:lnTo>
                <a:lnTo>
                  <a:pt x="4744" y="96998"/>
                </a:lnTo>
                <a:lnTo>
                  <a:pt x="9722" y="86362"/>
                </a:lnTo>
                <a:lnTo>
                  <a:pt x="21011" y="63365"/>
                </a:lnTo>
                <a:lnTo>
                  <a:pt x="24932" y="57479"/>
                </a:lnTo>
                <a:lnTo>
                  <a:pt x="29533" y="51571"/>
                </a:lnTo>
                <a:lnTo>
                  <a:pt x="34586" y="45647"/>
                </a:lnTo>
                <a:lnTo>
                  <a:pt x="38948" y="39714"/>
                </a:lnTo>
                <a:lnTo>
                  <a:pt x="42849" y="33774"/>
                </a:lnTo>
                <a:lnTo>
                  <a:pt x="46443" y="27830"/>
                </a:lnTo>
                <a:lnTo>
                  <a:pt x="49832" y="22875"/>
                </a:lnTo>
                <a:lnTo>
                  <a:pt x="53085" y="18579"/>
                </a:lnTo>
                <a:lnTo>
                  <a:pt x="56247" y="14723"/>
                </a:lnTo>
                <a:lnTo>
                  <a:pt x="58354" y="11161"/>
                </a:lnTo>
                <a:lnTo>
                  <a:pt x="59760" y="7793"/>
                </a:lnTo>
                <a:lnTo>
                  <a:pt x="60697" y="4556"/>
                </a:lnTo>
                <a:lnTo>
                  <a:pt x="62315" y="2398"/>
                </a:lnTo>
                <a:lnTo>
                  <a:pt x="64385" y="959"/>
                </a:lnTo>
                <a:lnTo>
                  <a:pt x="66760" y="0"/>
                </a:lnTo>
                <a:lnTo>
                  <a:pt x="69336" y="353"/>
                </a:lnTo>
                <a:lnTo>
                  <a:pt x="72047" y="1580"/>
                </a:lnTo>
                <a:lnTo>
                  <a:pt x="74846" y="3391"/>
                </a:lnTo>
                <a:lnTo>
                  <a:pt x="76714" y="6582"/>
                </a:lnTo>
                <a:lnTo>
                  <a:pt x="77958" y="10694"/>
                </a:lnTo>
                <a:lnTo>
                  <a:pt x="78788" y="15420"/>
                </a:lnTo>
                <a:lnTo>
                  <a:pt x="79341" y="19562"/>
                </a:lnTo>
                <a:lnTo>
                  <a:pt x="79710" y="23316"/>
                </a:lnTo>
                <a:lnTo>
                  <a:pt x="79955" y="26811"/>
                </a:lnTo>
                <a:lnTo>
                  <a:pt x="80119" y="31125"/>
                </a:lnTo>
                <a:lnTo>
                  <a:pt x="80301" y="41210"/>
                </a:lnTo>
                <a:lnTo>
                  <a:pt x="81343" y="46678"/>
                </a:lnTo>
                <a:lnTo>
                  <a:pt x="83031" y="52307"/>
                </a:lnTo>
                <a:lnTo>
                  <a:pt x="85149" y="58045"/>
                </a:lnTo>
                <a:lnTo>
                  <a:pt x="86561" y="62862"/>
                </a:lnTo>
                <a:lnTo>
                  <a:pt x="87502" y="67065"/>
                </a:lnTo>
                <a:lnTo>
                  <a:pt x="88131" y="70860"/>
                </a:lnTo>
                <a:lnTo>
                  <a:pt x="89542" y="73390"/>
                </a:lnTo>
                <a:lnTo>
                  <a:pt x="91476" y="75076"/>
                </a:lnTo>
                <a:lnTo>
                  <a:pt x="93759" y="76200"/>
                </a:lnTo>
                <a:lnTo>
                  <a:pt x="97267" y="76950"/>
                </a:lnTo>
                <a:lnTo>
                  <a:pt x="101593" y="77450"/>
                </a:lnTo>
                <a:lnTo>
                  <a:pt x="106462" y="77783"/>
                </a:lnTo>
                <a:lnTo>
                  <a:pt x="110702" y="77013"/>
                </a:lnTo>
                <a:lnTo>
                  <a:pt x="114521" y="75507"/>
                </a:lnTo>
                <a:lnTo>
                  <a:pt x="118061" y="73511"/>
                </a:lnTo>
                <a:lnTo>
                  <a:pt x="127290" y="68648"/>
                </a:lnTo>
                <a:lnTo>
                  <a:pt x="132534" y="65962"/>
                </a:lnTo>
                <a:lnTo>
                  <a:pt x="139008" y="62186"/>
                </a:lnTo>
                <a:lnTo>
                  <a:pt x="154146" y="52700"/>
                </a:lnTo>
                <a:lnTo>
                  <a:pt x="160368" y="48385"/>
                </a:lnTo>
                <a:lnTo>
                  <a:pt x="165510" y="44516"/>
                </a:lnTo>
                <a:lnTo>
                  <a:pt x="169930" y="40944"/>
                </a:lnTo>
                <a:lnTo>
                  <a:pt x="174863" y="37571"/>
                </a:lnTo>
                <a:lnTo>
                  <a:pt x="180140" y="34330"/>
                </a:lnTo>
                <a:lnTo>
                  <a:pt x="185642" y="31177"/>
                </a:lnTo>
                <a:lnTo>
                  <a:pt x="189311" y="28083"/>
                </a:lnTo>
                <a:lnTo>
                  <a:pt x="191757" y="25027"/>
                </a:lnTo>
                <a:lnTo>
                  <a:pt x="193387" y="21999"/>
                </a:lnTo>
                <a:lnTo>
                  <a:pt x="195468" y="19979"/>
                </a:lnTo>
                <a:lnTo>
                  <a:pt x="197848" y="18633"/>
                </a:lnTo>
                <a:lnTo>
                  <a:pt x="204058" y="16473"/>
                </a:lnTo>
                <a:lnTo>
                  <a:pt x="204568" y="17288"/>
                </a:lnTo>
                <a:lnTo>
                  <a:pt x="205135" y="20839"/>
                </a:lnTo>
                <a:lnTo>
                  <a:pt x="204292" y="23175"/>
                </a:lnTo>
                <a:lnTo>
                  <a:pt x="202738" y="25725"/>
                </a:lnTo>
                <a:lnTo>
                  <a:pt x="200708" y="28417"/>
                </a:lnTo>
                <a:lnTo>
                  <a:pt x="199354" y="32196"/>
                </a:lnTo>
                <a:lnTo>
                  <a:pt x="198453" y="36700"/>
                </a:lnTo>
                <a:lnTo>
                  <a:pt x="197850" y="41686"/>
                </a:lnTo>
                <a:lnTo>
                  <a:pt x="197450" y="46003"/>
                </a:lnTo>
                <a:lnTo>
                  <a:pt x="197183" y="49873"/>
                </a:lnTo>
                <a:lnTo>
                  <a:pt x="197005" y="53445"/>
                </a:lnTo>
                <a:lnTo>
                  <a:pt x="196808" y="62706"/>
                </a:lnTo>
                <a:lnTo>
                  <a:pt x="196649" y="873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6" name="SMARTInkAnnotation208"/>
          <p:cNvSpPr/>
          <p:nvPr/>
        </p:nvSpPr>
        <p:spPr bwMode="auto">
          <a:xfrm>
            <a:off x="7271448" y="1544836"/>
            <a:ext cx="17879" cy="8931"/>
          </a:xfrm>
          <a:custGeom>
            <a:avLst/>
            <a:gdLst/>
            <a:ahLst/>
            <a:cxnLst/>
            <a:rect l="0" t="0" r="0" b="0"/>
            <a:pathLst>
              <a:path w="17879" h="8931">
                <a:moveTo>
                  <a:pt x="0" y="8930"/>
                </a:moveTo>
                <a:lnTo>
                  <a:pt x="178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7" name="SMARTInkAnnotation209"/>
          <p:cNvSpPr/>
          <p:nvPr/>
        </p:nvSpPr>
        <p:spPr bwMode="auto">
          <a:xfrm>
            <a:off x="7344832" y="1410891"/>
            <a:ext cx="76657" cy="174209"/>
          </a:xfrm>
          <a:custGeom>
            <a:avLst/>
            <a:gdLst/>
            <a:ahLst/>
            <a:cxnLst/>
            <a:rect l="0" t="0" r="0" b="0"/>
            <a:pathLst>
              <a:path w="76657" h="174209">
                <a:moveTo>
                  <a:pt x="69633" y="0"/>
                </a:moveTo>
                <a:lnTo>
                  <a:pt x="57192" y="0"/>
                </a:lnTo>
                <a:lnTo>
                  <a:pt x="54387" y="992"/>
                </a:lnTo>
                <a:lnTo>
                  <a:pt x="51524" y="2645"/>
                </a:lnTo>
                <a:lnTo>
                  <a:pt x="48622" y="4740"/>
                </a:lnTo>
                <a:lnTo>
                  <a:pt x="45694" y="6136"/>
                </a:lnTo>
                <a:lnTo>
                  <a:pt x="42749" y="7067"/>
                </a:lnTo>
                <a:lnTo>
                  <a:pt x="39792" y="7688"/>
                </a:lnTo>
                <a:lnTo>
                  <a:pt x="35835" y="9094"/>
                </a:lnTo>
                <a:lnTo>
                  <a:pt x="31211" y="11023"/>
                </a:lnTo>
                <a:lnTo>
                  <a:pt x="26141" y="13302"/>
                </a:lnTo>
                <a:lnTo>
                  <a:pt x="21769" y="16805"/>
                </a:lnTo>
                <a:lnTo>
                  <a:pt x="17860" y="21125"/>
                </a:lnTo>
                <a:lnTo>
                  <a:pt x="14261" y="25990"/>
                </a:lnTo>
                <a:lnTo>
                  <a:pt x="10869" y="30225"/>
                </a:lnTo>
                <a:lnTo>
                  <a:pt x="7615" y="34040"/>
                </a:lnTo>
                <a:lnTo>
                  <a:pt x="4451" y="37576"/>
                </a:lnTo>
                <a:lnTo>
                  <a:pt x="2342" y="40926"/>
                </a:lnTo>
                <a:lnTo>
                  <a:pt x="937" y="44151"/>
                </a:lnTo>
                <a:lnTo>
                  <a:pt x="0" y="47293"/>
                </a:lnTo>
                <a:lnTo>
                  <a:pt x="368" y="50380"/>
                </a:lnTo>
                <a:lnTo>
                  <a:pt x="1606" y="53430"/>
                </a:lnTo>
                <a:lnTo>
                  <a:pt x="3426" y="56456"/>
                </a:lnTo>
                <a:lnTo>
                  <a:pt x="6625" y="59465"/>
                </a:lnTo>
                <a:lnTo>
                  <a:pt x="10744" y="62464"/>
                </a:lnTo>
                <a:lnTo>
                  <a:pt x="15476" y="65455"/>
                </a:lnTo>
                <a:lnTo>
                  <a:pt x="20618" y="68441"/>
                </a:lnTo>
                <a:lnTo>
                  <a:pt x="26031" y="71424"/>
                </a:lnTo>
                <a:lnTo>
                  <a:pt x="37343" y="77384"/>
                </a:lnTo>
                <a:lnTo>
                  <a:pt x="48993" y="83341"/>
                </a:lnTo>
                <a:lnTo>
                  <a:pt x="53886" y="85326"/>
                </a:lnTo>
                <a:lnTo>
                  <a:pt x="58142" y="86649"/>
                </a:lnTo>
                <a:lnTo>
                  <a:pt x="61973" y="87532"/>
                </a:lnTo>
                <a:lnTo>
                  <a:pt x="65519" y="89112"/>
                </a:lnTo>
                <a:lnTo>
                  <a:pt x="68877" y="91158"/>
                </a:lnTo>
                <a:lnTo>
                  <a:pt x="72109" y="93514"/>
                </a:lnTo>
                <a:lnTo>
                  <a:pt x="74263" y="96077"/>
                </a:lnTo>
                <a:lnTo>
                  <a:pt x="75699" y="98778"/>
                </a:lnTo>
                <a:lnTo>
                  <a:pt x="76656" y="101570"/>
                </a:lnTo>
                <a:lnTo>
                  <a:pt x="76302" y="104424"/>
                </a:lnTo>
                <a:lnTo>
                  <a:pt x="75072" y="107319"/>
                </a:lnTo>
                <a:lnTo>
                  <a:pt x="73259" y="110241"/>
                </a:lnTo>
                <a:lnTo>
                  <a:pt x="71057" y="114174"/>
                </a:lnTo>
                <a:lnTo>
                  <a:pt x="65963" y="123835"/>
                </a:lnTo>
                <a:lnTo>
                  <a:pt x="62221" y="128197"/>
                </a:lnTo>
                <a:lnTo>
                  <a:pt x="57739" y="132097"/>
                </a:lnTo>
                <a:lnTo>
                  <a:pt x="52765" y="135690"/>
                </a:lnTo>
                <a:lnTo>
                  <a:pt x="48456" y="139077"/>
                </a:lnTo>
                <a:lnTo>
                  <a:pt x="44591" y="142327"/>
                </a:lnTo>
                <a:lnTo>
                  <a:pt x="41020" y="145486"/>
                </a:lnTo>
                <a:lnTo>
                  <a:pt x="31756" y="154288"/>
                </a:lnTo>
                <a:lnTo>
                  <a:pt x="26505" y="159413"/>
                </a:lnTo>
                <a:lnTo>
                  <a:pt x="22011" y="162830"/>
                </a:lnTo>
                <a:lnTo>
                  <a:pt x="18022" y="165108"/>
                </a:lnTo>
                <a:lnTo>
                  <a:pt x="14369" y="166626"/>
                </a:lnTo>
                <a:lnTo>
                  <a:pt x="10941" y="168631"/>
                </a:lnTo>
                <a:lnTo>
                  <a:pt x="7663" y="170960"/>
                </a:lnTo>
                <a:lnTo>
                  <a:pt x="4483" y="173504"/>
                </a:lnTo>
                <a:lnTo>
                  <a:pt x="2364" y="174208"/>
                </a:lnTo>
                <a:lnTo>
                  <a:pt x="951" y="173686"/>
                </a:lnTo>
                <a:lnTo>
                  <a:pt x="9" y="172345"/>
                </a:lnTo>
                <a:lnTo>
                  <a:pt x="374" y="171451"/>
                </a:lnTo>
                <a:lnTo>
                  <a:pt x="1611" y="170855"/>
                </a:lnTo>
                <a:lnTo>
                  <a:pt x="3429" y="170458"/>
                </a:lnTo>
                <a:lnTo>
                  <a:pt x="6627" y="168209"/>
                </a:lnTo>
                <a:lnTo>
                  <a:pt x="10745" y="164725"/>
                </a:lnTo>
                <a:lnTo>
                  <a:pt x="24941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8" name="SMARTInkAnnotation210"/>
          <p:cNvSpPr/>
          <p:nvPr/>
        </p:nvSpPr>
        <p:spPr bwMode="auto">
          <a:xfrm>
            <a:off x="3463617" y="2875359"/>
            <a:ext cx="402208" cy="17861"/>
          </a:xfrm>
          <a:custGeom>
            <a:avLst/>
            <a:gdLst/>
            <a:ahLst/>
            <a:cxnLst/>
            <a:rect l="0" t="0" r="0" b="0"/>
            <a:pathLst>
              <a:path w="402208" h="17861">
                <a:moveTo>
                  <a:pt x="0" y="17860"/>
                </a:moveTo>
                <a:lnTo>
                  <a:pt x="0" y="13119"/>
                </a:lnTo>
                <a:lnTo>
                  <a:pt x="993" y="11723"/>
                </a:lnTo>
                <a:lnTo>
                  <a:pt x="2649" y="10792"/>
                </a:lnTo>
                <a:lnTo>
                  <a:pt x="4745" y="10171"/>
                </a:lnTo>
                <a:lnTo>
                  <a:pt x="7136" y="9757"/>
                </a:lnTo>
                <a:lnTo>
                  <a:pt x="12441" y="9298"/>
                </a:lnTo>
                <a:lnTo>
                  <a:pt x="23406" y="9093"/>
                </a:lnTo>
                <a:lnTo>
                  <a:pt x="402207" y="8930"/>
                </a:lnTo>
                <a:lnTo>
                  <a:pt x="389792" y="8930"/>
                </a:lnTo>
                <a:lnTo>
                  <a:pt x="386987" y="7938"/>
                </a:lnTo>
                <a:lnTo>
                  <a:pt x="384124" y="6284"/>
                </a:lnTo>
                <a:lnTo>
                  <a:pt x="381223" y="4189"/>
                </a:lnTo>
                <a:lnTo>
                  <a:pt x="377302" y="2793"/>
                </a:lnTo>
                <a:lnTo>
                  <a:pt x="372702" y="1862"/>
                </a:lnTo>
                <a:lnTo>
                  <a:pt x="367649" y="1242"/>
                </a:lnTo>
                <a:lnTo>
                  <a:pt x="362294" y="828"/>
                </a:lnTo>
                <a:lnTo>
                  <a:pt x="351047" y="368"/>
                </a:lnTo>
                <a:lnTo>
                  <a:pt x="302271" y="49"/>
                </a:ln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39" name="SMARTInkAnnotation211"/>
          <p:cNvSpPr/>
          <p:nvPr/>
        </p:nvSpPr>
        <p:spPr bwMode="auto">
          <a:xfrm>
            <a:off x="3106074" y="3831204"/>
            <a:ext cx="26817" cy="140740"/>
          </a:xfrm>
          <a:custGeom>
            <a:avLst/>
            <a:gdLst/>
            <a:ahLst/>
            <a:cxnLst/>
            <a:rect l="0" t="0" r="0" b="0"/>
            <a:pathLst>
              <a:path w="26817" h="140740">
                <a:moveTo>
                  <a:pt x="0" y="8562"/>
                </a:moveTo>
                <a:lnTo>
                  <a:pt x="0" y="0"/>
                </a:lnTo>
                <a:lnTo>
                  <a:pt x="0" y="50793"/>
                </a:lnTo>
                <a:lnTo>
                  <a:pt x="994" y="56559"/>
                </a:lnTo>
                <a:lnTo>
                  <a:pt x="2649" y="62389"/>
                </a:lnTo>
                <a:lnTo>
                  <a:pt x="4745" y="68258"/>
                </a:lnTo>
                <a:lnTo>
                  <a:pt x="6143" y="74156"/>
                </a:lnTo>
                <a:lnTo>
                  <a:pt x="7075" y="80073"/>
                </a:lnTo>
                <a:lnTo>
                  <a:pt x="7696" y="86001"/>
                </a:lnTo>
                <a:lnTo>
                  <a:pt x="8111" y="90946"/>
                </a:lnTo>
                <a:lnTo>
                  <a:pt x="8387" y="95234"/>
                </a:lnTo>
                <a:lnTo>
                  <a:pt x="8693" y="102646"/>
                </a:lnTo>
                <a:lnTo>
                  <a:pt x="8866" y="112396"/>
                </a:lnTo>
                <a:lnTo>
                  <a:pt x="8906" y="118541"/>
                </a:lnTo>
                <a:lnTo>
                  <a:pt x="9910" y="121569"/>
                </a:lnTo>
                <a:lnTo>
                  <a:pt x="11573" y="124579"/>
                </a:lnTo>
                <a:lnTo>
                  <a:pt x="13674" y="127579"/>
                </a:lnTo>
                <a:lnTo>
                  <a:pt x="15075" y="130570"/>
                </a:lnTo>
                <a:lnTo>
                  <a:pt x="16009" y="133557"/>
                </a:lnTo>
                <a:lnTo>
                  <a:pt x="17509" y="140739"/>
                </a:lnTo>
                <a:lnTo>
                  <a:pt x="18625" y="140336"/>
                </a:lnTo>
                <a:lnTo>
                  <a:pt x="20362" y="139075"/>
                </a:lnTo>
                <a:lnTo>
                  <a:pt x="26816" y="1335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0" name="SMARTInkAnnotation212"/>
          <p:cNvSpPr/>
          <p:nvPr/>
        </p:nvSpPr>
        <p:spPr bwMode="auto">
          <a:xfrm>
            <a:off x="2954118" y="4054078"/>
            <a:ext cx="339667" cy="44650"/>
          </a:xfrm>
          <a:custGeom>
            <a:avLst/>
            <a:gdLst/>
            <a:ahLst/>
            <a:cxnLst/>
            <a:rect l="0" t="0" r="0" b="0"/>
            <a:pathLst>
              <a:path w="339667" h="44650">
                <a:moveTo>
                  <a:pt x="0" y="44649"/>
                </a:moveTo>
                <a:lnTo>
                  <a:pt x="0" y="36087"/>
                </a:lnTo>
                <a:lnTo>
                  <a:pt x="9724" y="35767"/>
                </a:lnTo>
                <a:lnTo>
                  <a:pt x="12442" y="35751"/>
                </a:lnTo>
                <a:lnTo>
                  <a:pt x="16240" y="34748"/>
                </a:lnTo>
                <a:lnTo>
                  <a:pt x="20759" y="33087"/>
                </a:lnTo>
                <a:lnTo>
                  <a:pt x="25757" y="30988"/>
                </a:lnTo>
                <a:lnTo>
                  <a:pt x="33062" y="29589"/>
                </a:lnTo>
                <a:lnTo>
                  <a:pt x="41905" y="28655"/>
                </a:lnTo>
                <a:lnTo>
                  <a:pt x="51773" y="28033"/>
                </a:lnTo>
                <a:lnTo>
                  <a:pt x="62324" y="26626"/>
                </a:lnTo>
                <a:lnTo>
                  <a:pt x="73331" y="24696"/>
                </a:lnTo>
                <a:lnTo>
                  <a:pt x="84642" y="22417"/>
                </a:lnTo>
                <a:lnTo>
                  <a:pt x="96155" y="20898"/>
                </a:lnTo>
                <a:lnTo>
                  <a:pt x="107803" y="19885"/>
                </a:lnTo>
                <a:lnTo>
                  <a:pt x="119541" y="19210"/>
                </a:lnTo>
                <a:lnTo>
                  <a:pt x="133326" y="17768"/>
                </a:lnTo>
                <a:lnTo>
                  <a:pt x="164533" y="13519"/>
                </a:lnTo>
                <a:lnTo>
                  <a:pt x="180204" y="11989"/>
                </a:lnTo>
                <a:lnTo>
                  <a:pt x="195618" y="10969"/>
                </a:lnTo>
                <a:lnTo>
                  <a:pt x="210859" y="10290"/>
                </a:lnTo>
                <a:lnTo>
                  <a:pt x="224993" y="8844"/>
                </a:lnTo>
                <a:lnTo>
                  <a:pt x="238388" y="6888"/>
                </a:lnTo>
                <a:lnTo>
                  <a:pt x="251291" y="4592"/>
                </a:lnTo>
                <a:lnTo>
                  <a:pt x="262872" y="3062"/>
                </a:lnTo>
                <a:lnTo>
                  <a:pt x="273573" y="2041"/>
                </a:lnTo>
                <a:lnTo>
                  <a:pt x="283686" y="1361"/>
                </a:lnTo>
                <a:lnTo>
                  <a:pt x="293407" y="907"/>
                </a:lnTo>
                <a:lnTo>
                  <a:pt x="319339" y="269"/>
                </a:lnTo>
                <a:lnTo>
                  <a:pt x="33966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1" name="SMARTInkAnnotation213"/>
          <p:cNvSpPr/>
          <p:nvPr/>
        </p:nvSpPr>
        <p:spPr bwMode="auto">
          <a:xfrm>
            <a:off x="2980937" y="4152305"/>
            <a:ext cx="98323" cy="80245"/>
          </a:xfrm>
          <a:custGeom>
            <a:avLst/>
            <a:gdLst/>
            <a:ahLst/>
            <a:cxnLst/>
            <a:rect l="0" t="0" r="0" b="0"/>
            <a:pathLst>
              <a:path w="98323" h="80245">
                <a:moveTo>
                  <a:pt x="8936" y="0"/>
                </a:moveTo>
                <a:lnTo>
                  <a:pt x="8936" y="13302"/>
                </a:lnTo>
                <a:lnTo>
                  <a:pt x="7943" y="15813"/>
                </a:lnTo>
                <a:lnTo>
                  <a:pt x="6287" y="18480"/>
                </a:lnTo>
                <a:lnTo>
                  <a:pt x="4190" y="21250"/>
                </a:lnTo>
                <a:lnTo>
                  <a:pt x="2793" y="25080"/>
                </a:lnTo>
                <a:lnTo>
                  <a:pt x="1861" y="29618"/>
                </a:lnTo>
                <a:lnTo>
                  <a:pt x="1240" y="34628"/>
                </a:lnTo>
                <a:lnTo>
                  <a:pt x="826" y="38960"/>
                </a:lnTo>
                <a:lnTo>
                  <a:pt x="549" y="42840"/>
                </a:lnTo>
                <a:lnTo>
                  <a:pt x="365" y="46420"/>
                </a:lnTo>
                <a:lnTo>
                  <a:pt x="161" y="53043"/>
                </a:lnTo>
                <a:lnTo>
                  <a:pt x="7" y="69642"/>
                </a:lnTo>
                <a:lnTo>
                  <a:pt x="0" y="75645"/>
                </a:lnTo>
                <a:lnTo>
                  <a:pt x="993" y="77220"/>
                </a:lnTo>
                <a:lnTo>
                  <a:pt x="2647" y="78269"/>
                </a:lnTo>
                <a:lnTo>
                  <a:pt x="4744" y="78968"/>
                </a:lnTo>
                <a:lnTo>
                  <a:pt x="7134" y="79434"/>
                </a:lnTo>
                <a:lnTo>
                  <a:pt x="9721" y="79745"/>
                </a:lnTo>
                <a:lnTo>
                  <a:pt x="12439" y="79953"/>
                </a:lnTo>
                <a:lnTo>
                  <a:pt x="15244" y="80091"/>
                </a:lnTo>
                <a:lnTo>
                  <a:pt x="21009" y="80244"/>
                </a:lnTo>
                <a:lnTo>
                  <a:pt x="24930" y="79293"/>
                </a:lnTo>
                <a:lnTo>
                  <a:pt x="29530" y="77667"/>
                </a:lnTo>
                <a:lnTo>
                  <a:pt x="34584" y="75590"/>
                </a:lnTo>
                <a:lnTo>
                  <a:pt x="38946" y="74206"/>
                </a:lnTo>
                <a:lnTo>
                  <a:pt x="42847" y="73283"/>
                </a:lnTo>
                <a:lnTo>
                  <a:pt x="46441" y="72668"/>
                </a:lnTo>
                <a:lnTo>
                  <a:pt x="49830" y="72257"/>
                </a:lnTo>
                <a:lnTo>
                  <a:pt x="53082" y="71984"/>
                </a:lnTo>
                <a:lnTo>
                  <a:pt x="56244" y="71802"/>
                </a:lnTo>
                <a:lnTo>
                  <a:pt x="60338" y="70688"/>
                </a:lnTo>
                <a:lnTo>
                  <a:pt x="65054" y="68953"/>
                </a:lnTo>
                <a:lnTo>
                  <a:pt x="70184" y="66805"/>
                </a:lnTo>
                <a:lnTo>
                  <a:pt x="74597" y="64380"/>
                </a:lnTo>
                <a:lnTo>
                  <a:pt x="78532" y="61772"/>
                </a:lnTo>
                <a:lnTo>
                  <a:pt x="82149" y="59040"/>
                </a:lnTo>
                <a:lnTo>
                  <a:pt x="85554" y="57219"/>
                </a:lnTo>
                <a:lnTo>
                  <a:pt x="88817" y="56005"/>
                </a:lnTo>
                <a:lnTo>
                  <a:pt x="98322" y="535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2" name="SMARTInkAnnotation214"/>
          <p:cNvSpPr/>
          <p:nvPr/>
        </p:nvSpPr>
        <p:spPr bwMode="auto">
          <a:xfrm>
            <a:off x="3052478" y="4152305"/>
            <a:ext cx="35720" cy="158925"/>
          </a:xfrm>
          <a:custGeom>
            <a:avLst/>
            <a:gdLst/>
            <a:ahLst/>
            <a:cxnLst/>
            <a:rect l="0" t="0" r="0" b="0"/>
            <a:pathLst>
              <a:path w="35720" h="158925">
                <a:moveTo>
                  <a:pt x="35719" y="0"/>
                </a:moveTo>
                <a:lnTo>
                  <a:pt x="35719" y="9481"/>
                </a:lnTo>
                <a:lnTo>
                  <a:pt x="34726" y="13266"/>
                </a:lnTo>
                <a:lnTo>
                  <a:pt x="33070" y="16781"/>
                </a:lnTo>
                <a:lnTo>
                  <a:pt x="30973" y="20117"/>
                </a:lnTo>
                <a:lnTo>
                  <a:pt x="29576" y="24325"/>
                </a:lnTo>
                <a:lnTo>
                  <a:pt x="28644" y="29115"/>
                </a:lnTo>
                <a:lnTo>
                  <a:pt x="28023" y="34293"/>
                </a:lnTo>
                <a:lnTo>
                  <a:pt x="26616" y="39729"/>
                </a:lnTo>
                <a:lnTo>
                  <a:pt x="24684" y="45338"/>
                </a:lnTo>
                <a:lnTo>
                  <a:pt x="22403" y="51061"/>
                </a:lnTo>
                <a:lnTo>
                  <a:pt x="20883" y="56861"/>
                </a:lnTo>
                <a:lnTo>
                  <a:pt x="19869" y="62712"/>
                </a:lnTo>
                <a:lnTo>
                  <a:pt x="19194" y="68597"/>
                </a:lnTo>
                <a:lnTo>
                  <a:pt x="17750" y="74505"/>
                </a:lnTo>
                <a:lnTo>
                  <a:pt x="15794" y="80427"/>
                </a:lnTo>
                <a:lnTo>
                  <a:pt x="13497" y="86360"/>
                </a:lnTo>
                <a:lnTo>
                  <a:pt x="11966" y="92300"/>
                </a:lnTo>
                <a:lnTo>
                  <a:pt x="10945" y="98244"/>
                </a:lnTo>
                <a:lnTo>
                  <a:pt x="10264" y="104191"/>
                </a:lnTo>
                <a:lnTo>
                  <a:pt x="8818" y="110141"/>
                </a:lnTo>
                <a:lnTo>
                  <a:pt x="6859" y="116091"/>
                </a:lnTo>
                <a:lnTo>
                  <a:pt x="4561" y="122042"/>
                </a:lnTo>
                <a:lnTo>
                  <a:pt x="3029" y="127002"/>
                </a:lnTo>
                <a:lnTo>
                  <a:pt x="2008" y="131301"/>
                </a:lnTo>
                <a:lnTo>
                  <a:pt x="1327" y="135159"/>
                </a:lnTo>
                <a:lnTo>
                  <a:pt x="873" y="138723"/>
                </a:lnTo>
                <a:lnTo>
                  <a:pt x="570" y="142091"/>
                </a:lnTo>
                <a:lnTo>
                  <a:pt x="368" y="145329"/>
                </a:lnTo>
                <a:lnTo>
                  <a:pt x="144" y="151572"/>
                </a:lnTo>
                <a:lnTo>
                  <a:pt x="0" y="158924"/>
                </a:lnTo>
                <a:lnTo>
                  <a:pt x="982" y="158535"/>
                </a:lnTo>
                <a:lnTo>
                  <a:pt x="2629" y="157284"/>
                </a:lnTo>
                <a:lnTo>
                  <a:pt x="8903" y="15180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3" name="SMARTInkAnnotation215"/>
          <p:cNvSpPr/>
          <p:nvPr/>
        </p:nvSpPr>
        <p:spPr bwMode="auto">
          <a:xfrm>
            <a:off x="3132890" y="4170354"/>
            <a:ext cx="71461" cy="110930"/>
          </a:xfrm>
          <a:custGeom>
            <a:avLst/>
            <a:gdLst/>
            <a:ahLst/>
            <a:cxnLst/>
            <a:rect l="0" t="0" r="0" b="0"/>
            <a:pathLst>
              <a:path w="71461" h="110930">
                <a:moveTo>
                  <a:pt x="0" y="35529"/>
                </a:moveTo>
                <a:lnTo>
                  <a:pt x="0" y="82800"/>
                </a:lnTo>
                <a:lnTo>
                  <a:pt x="993" y="85894"/>
                </a:lnTo>
                <a:lnTo>
                  <a:pt x="2648" y="88949"/>
                </a:lnTo>
                <a:lnTo>
                  <a:pt x="4745" y="91978"/>
                </a:lnTo>
                <a:lnTo>
                  <a:pt x="7136" y="94990"/>
                </a:lnTo>
                <a:lnTo>
                  <a:pt x="9723" y="97990"/>
                </a:lnTo>
                <a:lnTo>
                  <a:pt x="12441" y="100982"/>
                </a:lnTo>
                <a:lnTo>
                  <a:pt x="18110" y="106953"/>
                </a:lnTo>
                <a:lnTo>
                  <a:pt x="21012" y="109934"/>
                </a:lnTo>
                <a:lnTo>
                  <a:pt x="23939" y="110929"/>
                </a:lnTo>
                <a:lnTo>
                  <a:pt x="26884" y="110600"/>
                </a:lnTo>
                <a:lnTo>
                  <a:pt x="29841" y="109389"/>
                </a:lnTo>
                <a:lnTo>
                  <a:pt x="33798" y="107589"/>
                </a:lnTo>
                <a:lnTo>
                  <a:pt x="43493" y="102944"/>
                </a:lnTo>
                <a:lnTo>
                  <a:pt x="47865" y="100316"/>
                </a:lnTo>
                <a:lnTo>
                  <a:pt x="51773" y="97571"/>
                </a:lnTo>
                <a:lnTo>
                  <a:pt x="55372" y="94750"/>
                </a:lnTo>
                <a:lnTo>
                  <a:pt x="58765" y="91877"/>
                </a:lnTo>
                <a:lnTo>
                  <a:pt x="62019" y="88969"/>
                </a:lnTo>
                <a:lnTo>
                  <a:pt x="65182" y="86039"/>
                </a:lnTo>
                <a:lnTo>
                  <a:pt x="67291" y="82100"/>
                </a:lnTo>
                <a:lnTo>
                  <a:pt x="68697" y="77491"/>
                </a:lnTo>
                <a:lnTo>
                  <a:pt x="69634" y="72433"/>
                </a:lnTo>
                <a:lnTo>
                  <a:pt x="70259" y="68069"/>
                </a:lnTo>
                <a:lnTo>
                  <a:pt x="70675" y="64168"/>
                </a:lnTo>
                <a:lnTo>
                  <a:pt x="70953" y="60575"/>
                </a:lnTo>
                <a:lnTo>
                  <a:pt x="71138" y="56194"/>
                </a:lnTo>
                <a:lnTo>
                  <a:pt x="71399" y="41542"/>
                </a:lnTo>
                <a:lnTo>
                  <a:pt x="71460" y="33901"/>
                </a:lnTo>
                <a:lnTo>
                  <a:pt x="70483" y="29483"/>
                </a:lnTo>
                <a:lnTo>
                  <a:pt x="68839" y="24553"/>
                </a:lnTo>
                <a:lnTo>
                  <a:pt x="66749" y="19282"/>
                </a:lnTo>
                <a:lnTo>
                  <a:pt x="64363" y="14776"/>
                </a:lnTo>
                <a:lnTo>
                  <a:pt x="61779" y="10780"/>
                </a:lnTo>
                <a:lnTo>
                  <a:pt x="59063" y="7123"/>
                </a:lnTo>
                <a:lnTo>
                  <a:pt x="56259" y="4685"/>
                </a:lnTo>
                <a:lnTo>
                  <a:pt x="53397" y="3060"/>
                </a:lnTo>
                <a:lnTo>
                  <a:pt x="50495" y="1977"/>
                </a:lnTo>
                <a:lnTo>
                  <a:pt x="47568" y="1255"/>
                </a:lnTo>
                <a:lnTo>
                  <a:pt x="44623" y="773"/>
                </a:lnTo>
                <a:lnTo>
                  <a:pt x="41667" y="452"/>
                </a:lnTo>
                <a:lnTo>
                  <a:pt x="38702" y="238"/>
                </a:lnTo>
                <a:lnTo>
                  <a:pt x="35733" y="96"/>
                </a:lnTo>
                <a:lnTo>
                  <a:pt x="32761" y="0"/>
                </a:lnTo>
                <a:lnTo>
                  <a:pt x="29786" y="929"/>
                </a:lnTo>
                <a:lnTo>
                  <a:pt x="26809" y="2541"/>
                </a:lnTo>
                <a:lnTo>
                  <a:pt x="17877" y="874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4" name="SMARTInkAnnotation216"/>
          <p:cNvSpPr/>
          <p:nvPr/>
        </p:nvSpPr>
        <p:spPr bwMode="auto">
          <a:xfrm>
            <a:off x="3249200" y="4152305"/>
            <a:ext cx="80216" cy="107101"/>
          </a:xfrm>
          <a:custGeom>
            <a:avLst/>
            <a:gdLst/>
            <a:ahLst/>
            <a:cxnLst/>
            <a:rect l="0" t="0" r="0" b="0"/>
            <a:pathLst>
              <a:path w="80216" h="107101">
                <a:moveTo>
                  <a:pt x="8830" y="26789"/>
                </a:moveTo>
                <a:lnTo>
                  <a:pt x="8830" y="31529"/>
                </a:lnTo>
                <a:lnTo>
                  <a:pt x="7837" y="32926"/>
                </a:lnTo>
                <a:lnTo>
                  <a:pt x="6181" y="33857"/>
                </a:lnTo>
                <a:lnTo>
                  <a:pt x="4085" y="34477"/>
                </a:lnTo>
                <a:lnTo>
                  <a:pt x="2687" y="35883"/>
                </a:lnTo>
                <a:lnTo>
                  <a:pt x="1755" y="37813"/>
                </a:lnTo>
                <a:lnTo>
                  <a:pt x="1134" y="40091"/>
                </a:lnTo>
                <a:lnTo>
                  <a:pt x="719" y="42603"/>
                </a:lnTo>
                <a:lnTo>
                  <a:pt x="444" y="45269"/>
                </a:lnTo>
                <a:lnTo>
                  <a:pt x="259" y="48039"/>
                </a:lnTo>
                <a:lnTo>
                  <a:pt x="55" y="56407"/>
                </a:lnTo>
                <a:lnTo>
                  <a:pt x="0" y="61418"/>
                </a:lnTo>
                <a:lnTo>
                  <a:pt x="957" y="65750"/>
                </a:lnTo>
                <a:lnTo>
                  <a:pt x="2588" y="69630"/>
                </a:lnTo>
                <a:lnTo>
                  <a:pt x="4669" y="73209"/>
                </a:lnTo>
                <a:lnTo>
                  <a:pt x="6056" y="77579"/>
                </a:lnTo>
                <a:lnTo>
                  <a:pt x="6980" y="82477"/>
                </a:lnTo>
                <a:lnTo>
                  <a:pt x="7597" y="87727"/>
                </a:lnTo>
                <a:lnTo>
                  <a:pt x="9001" y="92219"/>
                </a:lnTo>
                <a:lnTo>
                  <a:pt x="10930" y="96205"/>
                </a:lnTo>
                <a:lnTo>
                  <a:pt x="13210" y="99856"/>
                </a:lnTo>
                <a:lnTo>
                  <a:pt x="15723" y="102289"/>
                </a:lnTo>
                <a:lnTo>
                  <a:pt x="18391" y="103911"/>
                </a:lnTo>
                <a:lnTo>
                  <a:pt x="21163" y="104993"/>
                </a:lnTo>
                <a:lnTo>
                  <a:pt x="24997" y="105714"/>
                </a:lnTo>
                <a:lnTo>
                  <a:pt x="29540" y="106195"/>
                </a:lnTo>
                <a:lnTo>
                  <a:pt x="34555" y="106515"/>
                </a:lnTo>
                <a:lnTo>
                  <a:pt x="42775" y="106871"/>
                </a:lnTo>
                <a:lnTo>
                  <a:pt x="52987" y="107072"/>
                </a:lnTo>
                <a:lnTo>
                  <a:pt x="56145" y="107100"/>
                </a:lnTo>
                <a:lnTo>
                  <a:pt x="59244" y="106127"/>
                </a:lnTo>
                <a:lnTo>
                  <a:pt x="62303" y="104485"/>
                </a:lnTo>
                <a:lnTo>
                  <a:pt x="65335" y="102398"/>
                </a:lnTo>
                <a:lnTo>
                  <a:pt x="67356" y="100016"/>
                </a:lnTo>
                <a:lnTo>
                  <a:pt x="68704" y="97435"/>
                </a:lnTo>
                <a:lnTo>
                  <a:pt x="69603" y="94722"/>
                </a:lnTo>
                <a:lnTo>
                  <a:pt x="71195" y="91922"/>
                </a:lnTo>
                <a:lnTo>
                  <a:pt x="73250" y="89062"/>
                </a:lnTo>
                <a:lnTo>
                  <a:pt x="75613" y="86164"/>
                </a:lnTo>
                <a:lnTo>
                  <a:pt x="77188" y="83239"/>
                </a:lnTo>
                <a:lnTo>
                  <a:pt x="78238" y="80298"/>
                </a:lnTo>
                <a:lnTo>
                  <a:pt x="78939" y="77344"/>
                </a:lnTo>
                <a:lnTo>
                  <a:pt x="79405" y="73391"/>
                </a:lnTo>
                <a:lnTo>
                  <a:pt x="79716" y="68771"/>
                </a:lnTo>
                <a:lnTo>
                  <a:pt x="80062" y="59338"/>
                </a:lnTo>
                <a:lnTo>
                  <a:pt x="80215" y="51839"/>
                </a:lnTo>
                <a:lnTo>
                  <a:pt x="79264" y="48449"/>
                </a:lnTo>
                <a:lnTo>
                  <a:pt x="77635" y="45198"/>
                </a:lnTo>
                <a:lnTo>
                  <a:pt x="75557" y="42038"/>
                </a:lnTo>
                <a:lnTo>
                  <a:pt x="74171" y="38939"/>
                </a:lnTo>
                <a:lnTo>
                  <a:pt x="73248" y="35881"/>
                </a:lnTo>
                <a:lnTo>
                  <a:pt x="72632" y="32851"/>
                </a:lnTo>
                <a:lnTo>
                  <a:pt x="71228" y="29838"/>
                </a:lnTo>
                <a:lnTo>
                  <a:pt x="69299" y="26838"/>
                </a:lnTo>
                <a:lnTo>
                  <a:pt x="67020" y="23845"/>
                </a:lnTo>
                <a:lnTo>
                  <a:pt x="64507" y="20857"/>
                </a:lnTo>
                <a:lnTo>
                  <a:pt x="61839" y="17873"/>
                </a:lnTo>
                <a:lnTo>
                  <a:pt x="59067" y="14892"/>
                </a:lnTo>
                <a:lnTo>
                  <a:pt x="56226" y="12904"/>
                </a:lnTo>
                <a:lnTo>
                  <a:pt x="53339" y="11579"/>
                </a:lnTo>
                <a:lnTo>
                  <a:pt x="50420" y="10696"/>
                </a:lnTo>
                <a:lnTo>
                  <a:pt x="46488" y="10107"/>
                </a:lnTo>
                <a:lnTo>
                  <a:pt x="41881" y="9715"/>
                </a:lnTo>
                <a:lnTo>
                  <a:pt x="29705" y="9084"/>
                </a:lnTo>
                <a:lnTo>
                  <a:pt x="28705" y="8041"/>
                </a:lnTo>
                <a:lnTo>
                  <a:pt x="28039" y="6352"/>
                </a:lnTo>
                <a:lnTo>
                  <a:pt x="27595" y="4235"/>
                </a:lnTo>
                <a:lnTo>
                  <a:pt x="28292" y="2823"/>
                </a:lnTo>
                <a:lnTo>
                  <a:pt x="29750" y="1882"/>
                </a:lnTo>
                <a:lnTo>
                  <a:pt x="3564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5" name="SMARTInkAnnotation217"/>
          <p:cNvSpPr/>
          <p:nvPr/>
        </p:nvSpPr>
        <p:spPr bwMode="auto">
          <a:xfrm>
            <a:off x="3499749" y="4045148"/>
            <a:ext cx="26439" cy="26780"/>
          </a:xfrm>
          <a:custGeom>
            <a:avLst/>
            <a:gdLst/>
            <a:ahLst/>
            <a:cxnLst/>
            <a:rect l="0" t="0" r="0" b="0"/>
            <a:pathLst>
              <a:path w="26439" h="26780">
                <a:moveTo>
                  <a:pt x="17499" y="8930"/>
                </a:moveTo>
                <a:lnTo>
                  <a:pt x="9803" y="8930"/>
                </a:lnTo>
                <a:lnTo>
                  <a:pt x="9389" y="9922"/>
                </a:lnTo>
                <a:lnTo>
                  <a:pt x="9113" y="11576"/>
                </a:lnTo>
                <a:lnTo>
                  <a:pt x="8929" y="13671"/>
                </a:lnTo>
                <a:lnTo>
                  <a:pt x="7813" y="15067"/>
                </a:lnTo>
                <a:lnTo>
                  <a:pt x="6076" y="15998"/>
                </a:lnTo>
                <a:lnTo>
                  <a:pt x="3925" y="16618"/>
                </a:lnTo>
                <a:lnTo>
                  <a:pt x="2491" y="18024"/>
                </a:lnTo>
                <a:lnTo>
                  <a:pt x="1534" y="19954"/>
                </a:lnTo>
                <a:lnTo>
                  <a:pt x="0" y="25439"/>
                </a:lnTo>
                <a:lnTo>
                  <a:pt x="867" y="25890"/>
                </a:lnTo>
                <a:lnTo>
                  <a:pt x="2438" y="26189"/>
                </a:lnTo>
                <a:lnTo>
                  <a:pt x="8202" y="26754"/>
                </a:lnTo>
                <a:lnTo>
                  <a:pt x="13199" y="26779"/>
                </a:lnTo>
                <a:lnTo>
                  <a:pt x="15626" y="25790"/>
                </a:lnTo>
                <a:lnTo>
                  <a:pt x="18237" y="24139"/>
                </a:lnTo>
                <a:lnTo>
                  <a:pt x="24818" y="19100"/>
                </a:lnTo>
                <a:lnTo>
                  <a:pt x="25358" y="17694"/>
                </a:lnTo>
                <a:lnTo>
                  <a:pt x="25718" y="15765"/>
                </a:lnTo>
                <a:lnTo>
                  <a:pt x="26395" y="9330"/>
                </a:lnTo>
                <a:lnTo>
                  <a:pt x="26434" y="1277"/>
                </a:lnTo>
                <a:lnTo>
                  <a:pt x="25442" y="851"/>
                </a:lnTo>
                <a:lnTo>
                  <a:pt x="23788" y="568"/>
                </a:lnTo>
                <a:lnTo>
                  <a:pt x="21692" y="379"/>
                </a:lnTo>
                <a:lnTo>
                  <a:pt x="20294" y="1245"/>
                </a:lnTo>
                <a:lnTo>
                  <a:pt x="19363" y="2814"/>
                </a:lnTo>
                <a:lnTo>
                  <a:pt x="18741" y="4853"/>
                </a:lnTo>
                <a:lnTo>
                  <a:pt x="17334" y="6212"/>
                </a:lnTo>
                <a:lnTo>
                  <a:pt x="15403" y="7118"/>
                </a:lnTo>
                <a:lnTo>
                  <a:pt x="9913" y="8572"/>
                </a:lnTo>
                <a:lnTo>
                  <a:pt x="9462" y="9684"/>
                </a:lnTo>
                <a:lnTo>
                  <a:pt x="9161" y="11417"/>
                </a:lnTo>
                <a:lnTo>
                  <a:pt x="8679" y="16587"/>
                </a:lnTo>
                <a:lnTo>
                  <a:pt x="8640" y="18004"/>
                </a:lnTo>
                <a:lnTo>
                  <a:pt x="8564" y="26388"/>
                </a:lnTo>
                <a:lnTo>
                  <a:pt x="9556" y="26522"/>
                </a:lnTo>
                <a:lnTo>
                  <a:pt x="11210" y="26612"/>
                </a:lnTo>
                <a:lnTo>
                  <a:pt x="13307" y="26671"/>
                </a:lnTo>
                <a:lnTo>
                  <a:pt x="14704" y="25718"/>
                </a:lnTo>
                <a:lnTo>
                  <a:pt x="15636" y="24091"/>
                </a:lnTo>
                <a:lnTo>
                  <a:pt x="17390" y="18225"/>
                </a:lnTo>
                <a:lnTo>
                  <a:pt x="17427" y="17111"/>
                </a:lnTo>
                <a:lnTo>
                  <a:pt x="17467" y="13227"/>
                </a:lnTo>
                <a:lnTo>
                  <a:pt x="18471" y="10803"/>
                </a:lnTo>
                <a:lnTo>
                  <a:pt x="20133" y="8195"/>
                </a:lnTo>
                <a:lnTo>
                  <a:pt x="2643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6" name="SMARTInkAnnotation218"/>
          <p:cNvSpPr/>
          <p:nvPr/>
        </p:nvSpPr>
        <p:spPr bwMode="auto">
          <a:xfrm>
            <a:off x="3749654" y="3884414"/>
            <a:ext cx="17875" cy="214264"/>
          </a:xfrm>
          <a:custGeom>
            <a:avLst/>
            <a:gdLst/>
            <a:ahLst/>
            <a:cxnLst/>
            <a:rect l="0" t="0" r="0" b="0"/>
            <a:pathLst>
              <a:path w="17875" h="214264">
                <a:moveTo>
                  <a:pt x="17874" y="0"/>
                </a:moveTo>
                <a:lnTo>
                  <a:pt x="17874" y="4740"/>
                </a:lnTo>
                <a:lnTo>
                  <a:pt x="16882" y="6137"/>
                </a:lnTo>
                <a:lnTo>
                  <a:pt x="15226" y="7068"/>
                </a:lnTo>
                <a:lnTo>
                  <a:pt x="13129" y="7688"/>
                </a:lnTo>
                <a:lnTo>
                  <a:pt x="11732" y="9094"/>
                </a:lnTo>
                <a:lnTo>
                  <a:pt x="10800" y="11024"/>
                </a:lnTo>
                <a:lnTo>
                  <a:pt x="10178" y="13303"/>
                </a:lnTo>
                <a:lnTo>
                  <a:pt x="9764" y="15814"/>
                </a:lnTo>
                <a:lnTo>
                  <a:pt x="9304" y="21250"/>
                </a:lnTo>
                <a:lnTo>
                  <a:pt x="9100" y="32264"/>
                </a:lnTo>
                <a:lnTo>
                  <a:pt x="8936" y="166545"/>
                </a:lnTo>
                <a:lnTo>
                  <a:pt x="7943" y="172545"/>
                </a:lnTo>
                <a:lnTo>
                  <a:pt x="6287" y="178530"/>
                </a:lnTo>
                <a:lnTo>
                  <a:pt x="4191" y="184505"/>
                </a:lnTo>
                <a:lnTo>
                  <a:pt x="2793" y="189480"/>
                </a:lnTo>
                <a:lnTo>
                  <a:pt x="1861" y="193789"/>
                </a:lnTo>
                <a:lnTo>
                  <a:pt x="1240" y="197654"/>
                </a:lnTo>
                <a:lnTo>
                  <a:pt x="826" y="201222"/>
                </a:lnTo>
                <a:lnTo>
                  <a:pt x="365" y="207834"/>
                </a:lnTo>
                <a:lnTo>
                  <a:pt x="0" y="214263"/>
                </a:lnTo>
                <a:lnTo>
                  <a:pt x="8936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7" name="SMARTInkAnnotation219"/>
          <p:cNvSpPr/>
          <p:nvPr/>
        </p:nvSpPr>
        <p:spPr bwMode="auto">
          <a:xfrm>
            <a:off x="3840388" y="3929063"/>
            <a:ext cx="121979" cy="158295"/>
          </a:xfrm>
          <a:custGeom>
            <a:avLst/>
            <a:gdLst/>
            <a:ahLst/>
            <a:cxnLst/>
            <a:rect l="0" t="0" r="0" b="0"/>
            <a:pathLst>
              <a:path w="121979" h="158295">
                <a:moveTo>
                  <a:pt x="16526" y="0"/>
                </a:moveTo>
                <a:lnTo>
                  <a:pt x="16526" y="9480"/>
                </a:lnTo>
                <a:lnTo>
                  <a:pt x="15533" y="13266"/>
                </a:lnTo>
                <a:lnTo>
                  <a:pt x="13878" y="16781"/>
                </a:lnTo>
                <a:lnTo>
                  <a:pt x="11781" y="20117"/>
                </a:lnTo>
                <a:lnTo>
                  <a:pt x="10383" y="25317"/>
                </a:lnTo>
                <a:lnTo>
                  <a:pt x="9451" y="31761"/>
                </a:lnTo>
                <a:lnTo>
                  <a:pt x="8830" y="39033"/>
                </a:lnTo>
                <a:lnTo>
                  <a:pt x="7422" y="46857"/>
                </a:lnTo>
                <a:lnTo>
                  <a:pt x="5491" y="55051"/>
                </a:lnTo>
                <a:lnTo>
                  <a:pt x="3211" y="63490"/>
                </a:lnTo>
                <a:lnTo>
                  <a:pt x="1690" y="72092"/>
                </a:lnTo>
                <a:lnTo>
                  <a:pt x="676" y="80803"/>
                </a:lnTo>
                <a:lnTo>
                  <a:pt x="0" y="89588"/>
                </a:lnTo>
                <a:lnTo>
                  <a:pt x="543" y="98420"/>
                </a:lnTo>
                <a:lnTo>
                  <a:pt x="1898" y="107285"/>
                </a:lnTo>
                <a:lnTo>
                  <a:pt x="3794" y="116171"/>
                </a:lnTo>
                <a:lnTo>
                  <a:pt x="6052" y="124080"/>
                </a:lnTo>
                <a:lnTo>
                  <a:pt x="8550" y="131337"/>
                </a:lnTo>
                <a:lnTo>
                  <a:pt x="11209" y="138160"/>
                </a:lnTo>
                <a:lnTo>
                  <a:pt x="13974" y="143700"/>
                </a:lnTo>
                <a:lnTo>
                  <a:pt x="16811" y="148385"/>
                </a:lnTo>
                <a:lnTo>
                  <a:pt x="19696" y="152502"/>
                </a:lnTo>
                <a:lnTo>
                  <a:pt x="23605" y="155245"/>
                </a:lnTo>
                <a:lnTo>
                  <a:pt x="28198" y="157075"/>
                </a:lnTo>
                <a:lnTo>
                  <a:pt x="33245" y="158294"/>
                </a:lnTo>
                <a:lnTo>
                  <a:pt x="38597" y="158115"/>
                </a:lnTo>
                <a:lnTo>
                  <a:pt x="44152" y="157004"/>
                </a:lnTo>
                <a:lnTo>
                  <a:pt x="49841" y="155271"/>
                </a:lnTo>
                <a:lnTo>
                  <a:pt x="55620" y="153123"/>
                </a:lnTo>
                <a:lnTo>
                  <a:pt x="61459" y="150699"/>
                </a:lnTo>
                <a:lnTo>
                  <a:pt x="67338" y="148091"/>
                </a:lnTo>
                <a:lnTo>
                  <a:pt x="73244" y="144368"/>
                </a:lnTo>
                <a:lnTo>
                  <a:pt x="79167" y="139901"/>
                </a:lnTo>
                <a:lnTo>
                  <a:pt x="85103" y="134939"/>
                </a:lnTo>
                <a:lnTo>
                  <a:pt x="90053" y="129647"/>
                </a:lnTo>
                <a:lnTo>
                  <a:pt x="94346" y="124134"/>
                </a:lnTo>
                <a:lnTo>
                  <a:pt x="98201" y="118474"/>
                </a:lnTo>
                <a:lnTo>
                  <a:pt x="101764" y="112717"/>
                </a:lnTo>
                <a:lnTo>
                  <a:pt x="105133" y="106895"/>
                </a:lnTo>
                <a:lnTo>
                  <a:pt x="108372" y="101029"/>
                </a:lnTo>
                <a:lnTo>
                  <a:pt x="111525" y="94141"/>
                </a:lnTo>
                <a:lnTo>
                  <a:pt x="114620" y="86573"/>
                </a:lnTo>
                <a:lnTo>
                  <a:pt x="117676" y="78551"/>
                </a:lnTo>
                <a:lnTo>
                  <a:pt x="119714" y="71219"/>
                </a:lnTo>
                <a:lnTo>
                  <a:pt x="121073" y="64346"/>
                </a:lnTo>
                <a:lnTo>
                  <a:pt x="121978" y="57780"/>
                </a:lnTo>
                <a:lnTo>
                  <a:pt x="121588" y="51419"/>
                </a:lnTo>
                <a:lnTo>
                  <a:pt x="120336" y="45193"/>
                </a:lnTo>
                <a:lnTo>
                  <a:pt x="118507" y="39058"/>
                </a:lnTo>
                <a:lnTo>
                  <a:pt x="116295" y="32984"/>
                </a:lnTo>
                <a:lnTo>
                  <a:pt x="113827" y="26950"/>
                </a:lnTo>
                <a:lnTo>
                  <a:pt x="111189" y="20943"/>
                </a:lnTo>
                <a:lnTo>
                  <a:pt x="107444" y="15947"/>
                </a:lnTo>
                <a:lnTo>
                  <a:pt x="102960" y="11623"/>
                </a:lnTo>
                <a:lnTo>
                  <a:pt x="97985" y="7748"/>
                </a:lnTo>
                <a:lnTo>
                  <a:pt x="92682" y="5166"/>
                </a:lnTo>
                <a:lnTo>
                  <a:pt x="87160" y="3443"/>
                </a:lnTo>
                <a:lnTo>
                  <a:pt x="81492" y="2295"/>
                </a:lnTo>
                <a:lnTo>
                  <a:pt x="74735" y="1530"/>
                </a:lnTo>
                <a:lnTo>
                  <a:pt x="67250" y="1020"/>
                </a:lnTo>
                <a:lnTo>
                  <a:pt x="59281" y="680"/>
                </a:lnTo>
                <a:lnTo>
                  <a:pt x="51981" y="1445"/>
                </a:lnTo>
                <a:lnTo>
                  <a:pt x="45129" y="2948"/>
                </a:lnTo>
                <a:lnTo>
                  <a:pt x="38574" y="4941"/>
                </a:lnTo>
                <a:lnTo>
                  <a:pt x="33211" y="7263"/>
                </a:lnTo>
                <a:lnTo>
                  <a:pt x="28643" y="9802"/>
                </a:lnTo>
                <a:lnTo>
                  <a:pt x="24604" y="12488"/>
                </a:lnTo>
                <a:lnTo>
                  <a:pt x="20918" y="14278"/>
                </a:lnTo>
                <a:lnTo>
                  <a:pt x="17468" y="15472"/>
                </a:lnTo>
                <a:lnTo>
                  <a:pt x="14174" y="16267"/>
                </a:lnTo>
                <a:lnTo>
                  <a:pt x="12971" y="17791"/>
                </a:lnTo>
                <a:lnTo>
                  <a:pt x="13164" y="19798"/>
                </a:lnTo>
                <a:lnTo>
                  <a:pt x="14284" y="22128"/>
                </a:lnTo>
                <a:lnTo>
                  <a:pt x="16025" y="23681"/>
                </a:lnTo>
                <a:lnTo>
                  <a:pt x="18178" y="24717"/>
                </a:lnTo>
                <a:lnTo>
                  <a:pt x="25465" y="267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8" name="SMARTInkAnnotation220"/>
          <p:cNvSpPr/>
          <p:nvPr/>
        </p:nvSpPr>
        <p:spPr bwMode="auto">
          <a:xfrm>
            <a:off x="4026747" y="4001032"/>
            <a:ext cx="125141" cy="79837"/>
          </a:xfrm>
          <a:custGeom>
            <a:avLst/>
            <a:gdLst/>
            <a:ahLst/>
            <a:cxnLst/>
            <a:rect l="0" t="0" r="0" b="0"/>
            <a:pathLst>
              <a:path w="125141" h="79837">
                <a:moveTo>
                  <a:pt x="0" y="79836"/>
                </a:moveTo>
                <a:lnTo>
                  <a:pt x="0" y="58845"/>
                </a:lnTo>
                <a:lnTo>
                  <a:pt x="994" y="55920"/>
                </a:lnTo>
                <a:lnTo>
                  <a:pt x="2649" y="52978"/>
                </a:lnTo>
                <a:lnTo>
                  <a:pt x="4745" y="50023"/>
                </a:lnTo>
                <a:lnTo>
                  <a:pt x="6143" y="46070"/>
                </a:lnTo>
                <a:lnTo>
                  <a:pt x="7075" y="41450"/>
                </a:lnTo>
                <a:lnTo>
                  <a:pt x="7696" y="36386"/>
                </a:lnTo>
                <a:lnTo>
                  <a:pt x="9104" y="32017"/>
                </a:lnTo>
                <a:lnTo>
                  <a:pt x="11035" y="28113"/>
                </a:lnTo>
                <a:lnTo>
                  <a:pt x="13316" y="24518"/>
                </a:lnTo>
                <a:lnTo>
                  <a:pt x="14836" y="21129"/>
                </a:lnTo>
                <a:lnTo>
                  <a:pt x="15850" y="17877"/>
                </a:lnTo>
                <a:lnTo>
                  <a:pt x="16526" y="14717"/>
                </a:lnTo>
                <a:lnTo>
                  <a:pt x="17969" y="11618"/>
                </a:lnTo>
                <a:lnTo>
                  <a:pt x="19925" y="8560"/>
                </a:lnTo>
                <a:lnTo>
                  <a:pt x="25455" y="1264"/>
                </a:lnTo>
                <a:lnTo>
                  <a:pt x="26902" y="665"/>
                </a:lnTo>
                <a:lnTo>
                  <a:pt x="28860" y="266"/>
                </a:lnTo>
                <a:lnTo>
                  <a:pt x="31158" y="0"/>
                </a:lnTo>
                <a:lnTo>
                  <a:pt x="33683" y="815"/>
                </a:lnTo>
                <a:lnTo>
                  <a:pt x="36360" y="2350"/>
                </a:lnTo>
                <a:lnTo>
                  <a:pt x="39137" y="4366"/>
                </a:lnTo>
                <a:lnTo>
                  <a:pt x="40989" y="6702"/>
                </a:lnTo>
                <a:lnTo>
                  <a:pt x="42224" y="9252"/>
                </a:lnTo>
                <a:lnTo>
                  <a:pt x="43047" y="11944"/>
                </a:lnTo>
                <a:lnTo>
                  <a:pt x="44589" y="13738"/>
                </a:lnTo>
                <a:lnTo>
                  <a:pt x="46610" y="14934"/>
                </a:lnTo>
                <a:lnTo>
                  <a:pt x="48950" y="15732"/>
                </a:lnTo>
                <a:lnTo>
                  <a:pt x="50511" y="17256"/>
                </a:lnTo>
                <a:lnTo>
                  <a:pt x="51551" y="19264"/>
                </a:lnTo>
                <a:lnTo>
                  <a:pt x="52245" y="21595"/>
                </a:lnTo>
                <a:lnTo>
                  <a:pt x="53700" y="24141"/>
                </a:lnTo>
                <a:lnTo>
                  <a:pt x="55663" y="26831"/>
                </a:lnTo>
                <a:lnTo>
                  <a:pt x="57966" y="29617"/>
                </a:lnTo>
                <a:lnTo>
                  <a:pt x="59500" y="32465"/>
                </a:lnTo>
                <a:lnTo>
                  <a:pt x="60524" y="35357"/>
                </a:lnTo>
                <a:lnTo>
                  <a:pt x="62166" y="42386"/>
                </a:lnTo>
                <a:lnTo>
                  <a:pt x="63294" y="42963"/>
                </a:lnTo>
                <a:lnTo>
                  <a:pt x="67195" y="43604"/>
                </a:lnTo>
                <a:lnTo>
                  <a:pt x="68633" y="42782"/>
                </a:lnTo>
                <a:lnTo>
                  <a:pt x="69591" y="41243"/>
                </a:lnTo>
                <a:lnTo>
                  <a:pt x="70230" y="39224"/>
                </a:lnTo>
                <a:lnTo>
                  <a:pt x="71650" y="36886"/>
                </a:lnTo>
                <a:lnTo>
                  <a:pt x="73589" y="34335"/>
                </a:lnTo>
                <a:lnTo>
                  <a:pt x="75875" y="31642"/>
                </a:lnTo>
                <a:lnTo>
                  <a:pt x="78392" y="28855"/>
                </a:lnTo>
                <a:lnTo>
                  <a:pt x="87741" y="19041"/>
                </a:lnTo>
                <a:lnTo>
                  <a:pt x="96938" y="9789"/>
                </a:lnTo>
                <a:lnTo>
                  <a:pt x="98393" y="9325"/>
                </a:lnTo>
                <a:lnTo>
                  <a:pt x="100357" y="9016"/>
                </a:lnTo>
                <a:lnTo>
                  <a:pt x="106858" y="8434"/>
                </a:lnTo>
                <a:lnTo>
                  <a:pt x="107986" y="9414"/>
                </a:lnTo>
                <a:lnTo>
                  <a:pt x="114923" y="16089"/>
                </a:lnTo>
                <a:lnTo>
                  <a:pt x="115349" y="17494"/>
                </a:lnTo>
                <a:lnTo>
                  <a:pt x="115633" y="19423"/>
                </a:lnTo>
                <a:lnTo>
                  <a:pt x="115823" y="21701"/>
                </a:lnTo>
                <a:lnTo>
                  <a:pt x="115949" y="24212"/>
                </a:lnTo>
                <a:lnTo>
                  <a:pt x="116089" y="29647"/>
                </a:lnTo>
                <a:lnTo>
                  <a:pt x="116168" y="38286"/>
                </a:lnTo>
                <a:lnTo>
                  <a:pt x="117172" y="40229"/>
                </a:lnTo>
                <a:lnTo>
                  <a:pt x="118835" y="41525"/>
                </a:lnTo>
                <a:lnTo>
                  <a:pt x="125140" y="4411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49" name="SMARTInkAnnotation221"/>
          <p:cNvSpPr/>
          <p:nvPr/>
        </p:nvSpPr>
        <p:spPr bwMode="auto">
          <a:xfrm>
            <a:off x="4214492" y="3982641"/>
            <a:ext cx="62499" cy="89297"/>
          </a:xfrm>
          <a:custGeom>
            <a:avLst/>
            <a:gdLst/>
            <a:ahLst/>
            <a:cxnLst/>
            <a:rect l="0" t="0" r="0" b="0"/>
            <a:pathLst>
              <a:path w="62499" h="89297">
                <a:moveTo>
                  <a:pt x="17842" y="0"/>
                </a:moveTo>
                <a:lnTo>
                  <a:pt x="4526" y="0"/>
                </a:lnTo>
                <a:lnTo>
                  <a:pt x="3006" y="992"/>
                </a:lnTo>
                <a:lnTo>
                  <a:pt x="1992" y="2646"/>
                </a:lnTo>
                <a:lnTo>
                  <a:pt x="83" y="8562"/>
                </a:lnTo>
                <a:lnTo>
                  <a:pt x="44" y="9676"/>
                </a:lnTo>
                <a:lnTo>
                  <a:pt x="0" y="13561"/>
                </a:lnTo>
                <a:lnTo>
                  <a:pt x="982" y="14994"/>
                </a:lnTo>
                <a:lnTo>
                  <a:pt x="2629" y="15949"/>
                </a:lnTo>
                <a:lnTo>
                  <a:pt x="4721" y="16586"/>
                </a:lnTo>
                <a:lnTo>
                  <a:pt x="7108" y="18002"/>
                </a:lnTo>
                <a:lnTo>
                  <a:pt x="9693" y="19939"/>
                </a:lnTo>
                <a:lnTo>
                  <a:pt x="12409" y="22222"/>
                </a:lnTo>
                <a:lnTo>
                  <a:pt x="15213" y="24736"/>
                </a:lnTo>
                <a:lnTo>
                  <a:pt x="20977" y="30176"/>
                </a:lnTo>
                <a:lnTo>
                  <a:pt x="23905" y="32024"/>
                </a:lnTo>
                <a:lnTo>
                  <a:pt x="26850" y="33255"/>
                </a:lnTo>
                <a:lnTo>
                  <a:pt x="29806" y="34076"/>
                </a:lnTo>
                <a:lnTo>
                  <a:pt x="32770" y="34623"/>
                </a:lnTo>
                <a:lnTo>
                  <a:pt x="35740" y="34989"/>
                </a:lnTo>
                <a:lnTo>
                  <a:pt x="38712" y="35232"/>
                </a:lnTo>
                <a:lnTo>
                  <a:pt x="41687" y="36386"/>
                </a:lnTo>
                <a:lnTo>
                  <a:pt x="44664" y="38148"/>
                </a:lnTo>
                <a:lnTo>
                  <a:pt x="47641" y="40315"/>
                </a:lnTo>
                <a:lnTo>
                  <a:pt x="49626" y="42751"/>
                </a:lnTo>
                <a:lnTo>
                  <a:pt x="50949" y="45368"/>
                </a:lnTo>
                <a:lnTo>
                  <a:pt x="51832" y="48105"/>
                </a:lnTo>
                <a:lnTo>
                  <a:pt x="53413" y="49929"/>
                </a:lnTo>
                <a:lnTo>
                  <a:pt x="55461" y="51145"/>
                </a:lnTo>
                <a:lnTo>
                  <a:pt x="57819" y="51956"/>
                </a:lnTo>
                <a:lnTo>
                  <a:pt x="59391" y="53489"/>
                </a:lnTo>
                <a:lnTo>
                  <a:pt x="60439" y="55503"/>
                </a:lnTo>
                <a:lnTo>
                  <a:pt x="61138" y="57838"/>
                </a:lnTo>
                <a:lnTo>
                  <a:pt x="61603" y="60386"/>
                </a:lnTo>
                <a:lnTo>
                  <a:pt x="61914" y="63078"/>
                </a:lnTo>
                <a:lnTo>
                  <a:pt x="62412" y="69786"/>
                </a:lnTo>
                <a:lnTo>
                  <a:pt x="62480" y="73349"/>
                </a:lnTo>
                <a:lnTo>
                  <a:pt x="62498" y="75688"/>
                </a:lnTo>
                <a:lnTo>
                  <a:pt x="61518" y="77248"/>
                </a:lnTo>
                <a:lnTo>
                  <a:pt x="59870" y="78287"/>
                </a:lnTo>
                <a:lnTo>
                  <a:pt x="57779" y="78980"/>
                </a:lnTo>
                <a:lnTo>
                  <a:pt x="56385" y="80435"/>
                </a:lnTo>
                <a:lnTo>
                  <a:pt x="55455" y="82397"/>
                </a:lnTo>
                <a:lnTo>
                  <a:pt x="53963" y="87933"/>
                </a:lnTo>
                <a:lnTo>
                  <a:pt x="52848" y="88388"/>
                </a:lnTo>
                <a:lnTo>
                  <a:pt x="51111" y="88691"/>
                </a:lnTo>
                <a:lnTo>
                  <a:pt x="45932" y="89177"/>
                </a:lnTo>
                <a:lnTo>
                  <a:pt x="44514" y="89217"/>
                </a:lnTo>
                <a:lnTo>
                  <a:pt x="26925" y="89296"/>
                </a:lnTo>
                <a:lnTo>
                  <a:pt x="26844" y="86650"/>
                </a:lnTo>
                <a:lnTo>
                  <a:pt x="26823" y="84556"/>
                </a:lnTo>
                <a:lnTo>
                  <a:pt x="28796" y="82167"/>
                </a:lnTo>
                <a:lnTo>
                  <a:pt x="32096" y="79583"/>
                </a:lnTo>
                <a:lnTo>
                  <a:pt x="44658" y="7143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0" name="SMARTInkAnnotation222"/>
          <p:cNvSpPr/>
          <p:nvPr/>
        </p:nvSpPr>
        <p:spPr bwMode="auto">
          <a:xfrm>
            <a:off x="4446860" y="4010671"/>
            <a:ext cx="116202" cy="7689"/>
          </a:xfrm>
          <a:custGeom>
            <a:avLst/>
            <a:gdLst/>
            <a:ahLst/>
            <a:cxnLst/>
            <a:rect l="0" t="0" r="0" b="0"/>
            <a:pathLst>
              <a:path w="116202" h="7689">
                <a:moveTo>
                  <a:pt x="0" y="7688"/>
                </a:moveTo>
                <a:lnTo>
                  <a:pt x="55014" y="7688"/>
                </a:lnTo>
                <a:lnTo>
                  <a:pt x="60512" y="6696"/>
                </a:lnTo>
                <a:lnTo>
                  <a:pt x="67157" y="5042"/>
                </a:lnTo>
                <a:lnTo>
                  <a:pt x="74567" y="2948"/>
                </a:lnTo>
                <a:lnTo>
                  <a:pt x="80499" y="1552"/>
                </a:lnTo>
                <a:lnTo>
                  <a:pt x="85448" y="620"/>
                </a:lnTo>
                <a:lnTo>
                  <a:pt x="89740" y="0"/>
                </a:lnTo>
                <a:lnTo>
                  <a:pt x="93595" y="578"/>
                </a:lnTo>
                <a:lnTo>
                  <a:pt x="97158" y="1956"/>
                </a:lnTo>
                <a:lnTo>
                  <a:pt x="100526" y="3867"/>
                </a:lnTo>
                <a:lnTo>
                  <a:pt x="103765" y="5141"/>
                </a:lnTo>
                <a:lnTo>
                  <a:pt x="106917" y="5990"/>
                </a:lnTo>
                <a:lnTo>
                  <a:pt x="116201" y="768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1" name="SMARTInkAnnotation223"/>
          <p:cNvSpPr/>
          <p:nvPr/>
        </p:nvSpPr>
        <p:spPr bwMode="auto">
          <a:xfrm>
            <a:off x="4491553" y="4045148"/>
            <a:ext cx="125141" cy="26791"/>
          </a:xfrm>
          <a:custGeom>
            <a:avLst/>
            <a:gdLst/>
            <a:ahLst/>
            <a:cxnLst/>
            <a:rect l="0" t="0" r="0" b="0"/>
            <a:pathLst>
              <a:path w="125141" h="26791">
                <a:moveTo>
                  <a:pt x="0" y="26790"/>
                </a:moveTo>
                <a:lnTo>
                  <a:pt x="13315" y="26790"/>
                </a:lnTo>
                <a:lnTo>
                  <a:pt x="16823" y="25797"/>
                </a:lnTo>
                <a:lnTo>
                  <a:pt x="21146" y="24144"/>
                </a:lnTo>
                <a:lnTo>
                  <a:pt x="26016" y="22049"/>
                </a:lnTo>
                <a:lnTo>
                  <a:pt x="31248" y="20653"/>
                </a:lnTo>
                <a:lnTo>
                  <a:pt x="36723" y="19721"/>
                </a:lnTo>
                <a:lnTo>
                  <a:pt x="42359" y="19101"/>
                </a:lnTo>
                <a:lnTo>
                  <a:pt x="48102" y="18687"/>
                </a:lnTo>
                <a:lnTo>
                  <a:pt x="53918" y="18411"/>
                </a:lnTo>
                <a:lnTo>
                  <a:pt x="59782" y="18227"/>
                </a:lnTo>
                <a:lnTo>
                  <a:pt x="65677" y="17113"/>
                </a:lnTo>
                <a:lnTo>
                  <a:pt x="71593" y="15378"/>
                </a:lnTo>
                <a:lnTo>
                  <a:pt x="77524" y="13228"/>
                </a:lnTo>
                <a:lnTo>
                  <a:pt x="83464" y="11795"/>
                </a:lnTo>
                <a:lnTo>
                  <a:pt x="89411" y="10840"/>
                </a:lnTo>
                <a:lnTo>
                  <a:pt x="95361" y="10204"/>
                </a:lnTo>
                <a:lnTo>
                  <a:pt x="100321" y="9779"/>
                </a:lnTo>
                <a:lnTo>
                  <a:pt x="104621" y="9496"/>
                </a:lnTo>
                <a:lnTo>
                  <a:pt x="112048" y="9182"/>
                </a:lnTo>
                <a:lnTo>
                  <a:pt x="118659" y="9042"/>
                </a:lnTo>
                <a:lnTo>
                  <a:pt x="120820" y="8012"/>
                </a:lnTo>
                <a:lnTo>
                  <a:pt x="122260" y="6334"/>
                </a:lnTo>
                <a:lnTo>
                  <a:pt x="12514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2" name="SMARTInkAnnotation224"/>
          <p:cNvSpPr/>
          <p:nvPr/>
        </p:nvSpPr>
        <p:spPr bwMode="auto">
          <a:xfrm>
            <a:off x="4216199" y="3955852"/>
            <a:ext cx="60829" cy="26790"/>
          </a:xfrm>
          <a:custGeom>
            <a:avLst/>
            <a:gdLst/>
            <a:ahLst/>
            <a:cxnLst/>
            <a:rect l="0" t="0" r="0" b="0"/>
            <a:pathLst>
              <a:path w="60829" h="26790">
                <a:moveTo>
                  <a:pt x="60828" y="0"/>
                </a:moveTo>
                <a:lnTo>
                  <a:pt x="53132" y="0"/>
                </a:lnTo>
                <a:lnTo>
                  <a:pt x="51725" y="992"/>
                </a:lnTo>
                <a:lnTo>
                  <a:pt x="49793" y="2646"/>
                </a:lnTo>
                <a:lnTo>
                  <a:pt x="47512" y="4740"/>
                </a:lnTo>
                <a:lnTo>
                  <a:pt x="44005" y="6136"/>
                </a:lnTo>
                <a:lnTo>
                  <a:pt x="39681" y="7068"/>
                </a:lnTo>
                <a:lnTo>
                  <a:pt x="27959" y="8562"/>
                </a:lnTo>
                <a:lnTo>
                  <a:pt x="26004" y="8684"/>
                </a:lnTo>
                <a:lnTo>
                  <a:pt x="21183" y="8820"/>
                </a:lnTo>
                <a:lnTo>
                  <a:pt x="18507" y="9849"/>
                </a:lnTo>
                <a:lnTo>
                  <a:pt x="15730" y="11527"/>
                </a:lnTo>
                <a:lnTo>
                  <a:pt x="12885" y="13637"/>
                </a:lnTo>
                <a:lnTo>
                  <a:pt x="9996" y="15045"/>
                </a:lnTo>
                <a:lnTo>
                  <a:pt x="7077" y="15983"/>
                </a:lnTo>
                <a:lnTo>
                  <a:pt x="4137" y="16608"/>
                </a:lnTo>
                <a:lnTo>
                  <a:pt x="2177" y="18017"/>
                </a:lnTo>
                <a:lnTo>
                  <a:pt x="871" y="19949"/>
                </a:lnTo>
                <a:lnTo>
                  <a:pt x="0" y="22229"/>
                </a:lnTo>
                <a:lnTo>
                  <a:pt x="412" y="23749"/>
                </a:lnTo>
                <a:lnTo>
                  <a:pt x="1681" y="24762"/>
                </a:lnTo>
                <a:lnTo>
                  <a:pt x="3519" y="25438"/>
                </a:lnTo>
                <a:lnTo>
                  <a:pt x="5738" y="25888"/>
                </a:lnTo>
                <a:lnTo>
                  <a:pt x="8210" y="26188"/>
                </a:lnTo>
                <a:lnTo>
                  <a:pt x="16135" y="267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3" name="SMARTInkAnnotation225"/>
          <p:cNvSpPr/>
          <p:nvPr/>
        </p:nvSpPr>
        <p:spPr bwMode="auto">
          <a:xfrm>
            <a:off x="3759205" y="3839766"/>
            <a:ext cx="222850" cy="285023"/>
          </a:xfrm>
          <a:custGeom>
            <a:avLst/>
            <a:gdLst/>
            <a:ahLst/>
            <a:cxnLst/>
            <a:rect l="0" t="0" r="0" b="0"/>
            <a:pathLst>
              <a:path w="222850" h="285023">
                <a:moveTo>
                  <a:pt x="222849" y="0"/>
                </a:moveTo>
                <a:lnTo>
                  <a:pt x="222849" y="4740"/>
                </a:lnTo>
                <a:lnTo>
                  <a:pt x="221856" y="7129"/>
                </a:lnTo>
                <a:lnTo>
                  <a:pt x="215713" y="15230"/>
                </a:lnTo>
                <a:lnTo>
                  <a:pt x="210408" y="20991"/>
                </a:lnTo>
                <a:lnTo>
                  <a:pt x="204739" y="29504"/>
                </a:lnTo>
                <a:lnTo>
                  <a:pt x="201837" y="34552"/>
                </a:lnTo>
                <a:lnTo>
                  <a:pt x="197916" y="40894"/>
                </a:lnTo>
                <a:lnTo>
                  <a:pt x="188262" y="55878"/>
                </a:lnTo>
                <a:lnTo>
                  <a:pt x="181914" y="64041"/>
                </a:lnTo>
                <a:lnTo>
                  <a:pt x="174703" y="72459"/>
                </a:lnTo>
                <a:lnTo>
                  <a:pt x="166915" y="81048"/>
                </a:lnTo>
                <a:lnTo>
                  <a:pt x="158744" y="90743"/>
                </a:lnTo>
                <a:lnTo>
                  <a:pt x="141720" y="112098"/>
                </a:lnTo>
                <a:lnTo>
                  <a:pt x="88711" y="181742"/>
                </a:lnTo>
                <a:lnTo>
                  <a:pt x="79792" y="192599"/>
                </a:lnTo>
                <a:lnTo>
                  <a:pt x="70867" y="202813"/>
                </a:lnTo>
                <a:lnTo>
                  <a:pt x="61937" y="212599"/>
                </a:lnTo>
                <a:lnTo>
                  <a:pt x="44069" y="231410"/>
                </a:lnTo>
                <a:lnTo>
                  <a:pt x="35134" y="240594"/>
                </a:lnTo>
                <a:lnTo>
                  <a:pt x="28184" y="248700"/>
                </a:lnTo>
                <a:lnTo>
                  <a:pt x="22557" y="256089"/>
                </a:lnTo>
                <a:lnTo>
                  <a:pt x="17812" y="262999"/>
                </a:lnTo>
                <a:lnTo>
                  <a:pt x="13656" y="268599"/>
                </a:lnTo>
                <a:lnTo>
                  <a:pt x="9892" y="273324"/>
                </a:lnTo>
                <a:lnTo>
                  <a:pt x="0" y="285022"/>
                </a:lnTo>
                <a:lnTo>
                  <a:pt x="4312" y="280793"/>
                </a:lnTo>
                <a:lnTo>
                  <a:pt x="5649" y="278477"/>
                </a:lnTo>
                <a:lnTo>
                  <a:pt x="6541" y="275941"/>
                </a:lnTo>
                <a:lnTo>
                  <a:pt x="8323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4" name="SMARTInkAnnotation226"/>
          <p:cNvSpPr/>
          <p:nvPr/>
        </p:nvSpPr>
        <p:spPr bwMode="auto">
          <a:xfrm>
            <a:off x="3276052" y="4080867"/>
            <a:ext cx="62426" cy="173529"/>
          </a:xfrm>
          <a:custGeom>
            <a:avLst/>
            <a:gdLst/>
            <a:ahLst/>
            <a:cxnLst/>
            <a:rect l="0" t="0" r="0" b="0"/>
            <a:pathLst>
              <a:path w="62426" h="173529">
                <a:moveTo>
                  <a:pt x="62425" y="0"/>
                </a:moveTo>
                <a:lnTo>
                  <a:pt x="62425" y="4741"/>
                </a:lnTo>
                <a:lnTo>
                  <a:pt x="61432" y="6137"/>
                </a:lnTo>
                <a:lnTo>
                  <a:pt x="59777" y="7068"/>
                </a:lnTo>
                <a:lnTo>
                  <a:pt x="57680" y="7688"/>
                </a:lnTo>
                <a:lnTo>
                  <a:pt x="56282" y="9094"/>
                </a:lnTo>
                <a:lnTo>
                  <a:pt x="55350" y="11024"/>
                </a:lnTo>
                <a:lnTo>
                  <a:pt x="54729" y="13302"/>
                </a:lnTo>
                <a:lnTo>
                  <a:pt x="53322" y="16806"/>
                </a:lnTo>
                <a:lnTo>
                  <a:pt x="51391" y="21126"/>
                </a:lnTo>
                <a:lnTo>
                  <a:pt x="46596" y="31218"/>
                </a:lnTo>
                <a:lnTo>
                  <a:pt x="32507" y="59723"/>
                </a:lnTo>
                <a:lnTo>
                  <a:pt x="29569" y="66604"/>
                </a:lnTo>
                <a:lnTo>
                  <a:pt x="26616" y="74169"/>
                </a:lnTo>
                <a:lnTo>
                  <a:pt x="23655" y="82188"/>
                </a:lnTo>
                <a:lnTo>
                  <a:pt x="21681" y="89519"/>
                </a:lnTo>
                <a:lnTo>
                  <a:pt x="20365" y="96390"/>
                </a:lnTo>
                <a:lnTo>
                  <a:pt x="19487" y="102956"/>
                </a:lnTo>
                <a:lnTo>
                  <a:pt x="17909" y="109317"/>
                </a:lnTo>
                <a:lnTo>
                  <a:pt x="15863" y="115542"/>
                </a:lnTo>
                <a:lnTo>
                  <a:pt x="13507" y="121676"/>
                </a:lnTo>
                <a:lnTo>
                  <a:pt x="10943" y="127751"/>
                </a:lnTo>
                <a:lnTo>
                  <a:pt x="8240" y="133784"/>
                </a:lnTo>
                <a:lnTo>
                  <a:pt x="5445" y="139791"/>
                </a:lnTo>
                <a:lnTo>
                  <a:pt x="3582" y="144788"/>
                </a:lnTo>
                <a:lnTo>
                  <a:pt x="2339" y="149112"/>
                </a:lnTo>
                <a:lnTo>
                  <a:pt x="1512" y="152986"/>
                </a:lnTo>
                <a:lnTo>
                  <a:pt x="959" y="156561"/>
                </a:lnTo>
                <a:lnTo>
                  <a:pt x="591" y="159937"/>
                </a:lnTo>
                <a:lnTo>
                  <a:pt x="346" y="163179"/>
                </a:lnTo>
                <a:lnTo>
                  <a:pt x="182" y="166333"/>
                </a:lnTo>
                <a:lnTo>
                  <a:pt x="0" y="172483"/>
                </a:lnTo>
                <a:lnTo>
                  <a:pt x="945" y="173528"/>
                </a:lnTo>
                <a:lnTo>
                  <a:pt x="2568" y="173232"/>
                </a:lnTo>
                <a:lnTo>
                  <a:pt x="4643" y="172043"/>
                </a:lnTo>
                <a:lnTo>
                  <a:pt x="6027" y="170258"/>
                </a:lnTo>
                <a:lnTo>
                  <a:pt x="6949" y="168076"/>
                </a:lnTo>
                <a:lnTo>
                  <a:pt x="8794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5" name="SMARTInkAnnotation227"/>
          <p:cNvSpPr/>
          <p:nvPr/>
        </p:nvSpPr>
        <p:spPr bwMode="auto">
          <a:xfrm>
            <a:off x="4893788" y="3804047"/>
            <a:ext cx="17879" cy="205384"/>
          </a:xfrm>
          <a:custGeom>
            <a:avLst/>
            <a:gdLst/>
            <a:ahLst/>
            <a:cxnLst/>
            <a:rect l="0" t="0" r="0" b="0"/>
            <a:pathLst>
              <a:path w="17879" h="205384">
                <a:moveTo>
                  <a:pt x="0" y="0"/>
                </a:moveTo>
                <a:lnTo>
                  <a:pt x="0" y="64440"/>
                </a:lnTo>
                <a:lnTo>
                  <a:pt x="993" y="71733"/>
                </a:lnTo>
                <a:lnTo>
                  <a:pt x="2648" y="78580"/>
                </a:lnTo>
                <a:lnTo>
                  <a:pt x="4745" y="85129"/>
                </a:lnTo>
                <a:lnTo>
                  <a:pt x="6144" y="92471"/>
                </a:lnTo>
                <a:lnTo>
                  <a:pt x="7076" y="100343"/>
                </a:lnTo>
                <a:lnTo>
                  <a:pt x="7697" y="108567"/>
                </a:lnTo>
                <a:lnTo>
                  <a:pt x="8111" y="116035"/>
                </a:lnTo>
                <a:lnTo>
                  <a:pt x="8571" y="129623"/>
                </a:lnTo>
                <a:lnTo>
                  <a:pt x="9686" y="136025"/>
                </a:lnTo>
                <a:lnTo>
                  <a:pt x="11424" y="142277"/>
                </a:lnTo>
                <a:lnTo>
                  <a:pt x="13575" y="148430"/>
                </a:lnTo>
                <a:lnTo>
                  <a:pt x="15010" y="155507"/>
                </a:lnTo>
                <a:lnTo>
                  <a:pt x="15966" y="163203"/>
                </a:lnTo>
                <a:lnTo>
                  <a:pt x="17028" y="177706"/>
                </a:lnTo>
                <a:lnTo>
                  <a:pt x="17501" y="187460"/>
                </a:lnTo>
                <a:lnTo>
                  <a:pt x="17710" y="195102"/>
                </a:lnTo>
                <a:lnTo>
                  <a:pt x="17878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6" name="SMARTInkAnnotation228"/>
          <p:cNvSpPr/>
          <p:nvPr/>
        </p:nvSpPr>
        <p:spPr bwMode="auto">
          <a:xfrm>
            <a:off x="4786526" y="4009430"/>
            <a:ext cx="294973" cy="26790"/>
          </a:xfrm>
          <a:custGeom>
            <a:avLst/>
            <a:gdLst/>
            <a:ahLst/>
            <a:cxnLst/>
            <a:rect l="0" t="0" r="0" b="0"/>
            <a:pathLst>
              <a:path w="294973" h="26790">
                <a:moveTo>
                  <a:pt x="0" y="26789"/>
                </a:moveTo>
                <a:lnTo>
                  <a:pt x="0" y="19100"/>
                </a:lnTo>
                <a:lnTo>
                  <a:pt x="993" y="18687"/>
                </a:lnTo>
                <a:lnTo>
                  <a:pt x="4744" y="18227"/>
                </a:lnTo>
                <a:lnTo>
                  <a:pt x="7135" y="17112"/>
                </a:lnTo>
                <a:lnTo>
                  <a:pt x="9723" y="15377"/>
                </a:lnTo>
                <a:lnTo>
                  <a:pt x="12441" y="13228"/>
                </a:lnTo>
                <a:lnTo>
                  <a:pt x="16239" y="11795"/>
                </a:lnTo>
                <a:lnTo>
                  <a:pt x="20758" y="10840"/>
                </a:lnTo>
                <a:lnTo>
                  <a:pt x="25756" y="10203"/>
                </a:lnTo>
                <a:lnTo>
                  <a:pt x="33062" y="8786"/>
                </a:lnTo>
                <a:lnTo>
                  <a:pt x="51772" y="4566"/>
                </a:lnTo>
                <a:lnTo>
                  <a:pt x="62324" y="3044"/>
                </a:lnTo>
                <a:lnTo>
                  <a:pt x="73330" y="2029"/>
                </a:lnTo>
                <a:lnTo>
                  <a:pt x="84641" y="1353"/>
                </a:lnTo>
                <a:lnTo>
                  <a:pt x="107802" y="601"/>
                </a:lnTo>
                <a:lnTo>
                  <a:pt x="167917" y="79"/>
                </a:lnTo>
                <a:lnTo>
                  <a:pt x="29497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7" name="SMARTInkAnnotation229"/>
          <p:cNvSpPr/>
          <p:nvPr/>
        </p:nvSpPr>
        <p:spPr bwMode="auto">
          <a:xfrm>
            <a:off x="4759745" y="4125516"/>
            <a:ext cx="89351" cy="85215"/>
          </a:xfrm>
          <a:custGeom>
            <a:avLst/>
            <a:gdLst/>
            <a:ahLst/>
            <a:cxnLst/>
            <a:rect l="0" t="0" r="0" b="0"/>
            <a:pathLst>
              <a:path w="89351" h="85215">
                <a:moveTo>
                  <a:pt x="17842" y="0"/>
                </a:moveTo>
                <a:lnTo>
                  <a:pt x="10146" y="7688"/>
                </a:lnTo>
                <a:lnTo>
                  <a:pt x="8739" y="10086"/>
                </a:lnTo>
                <a:lnTo>
                  <a:pt x="4526" y="18043"/>
                </a:lnTo>
                <a:lnTo>
                  <a:pt x="3006" y="21950"/>
                </a:lnTo>
                <a:lnTo>
                  <a:pt x="1992" y="25548"/>
                </a:lnTo>
                <a:lnTo>
                  <a:pt x="1316" y="28938"/>
                </a:lnTo>
                <a:lnTo>
                  <a:pt x="865" y="32190"/>
                </a:lnTo>
                <a:lnTo>
                  <a:pt x="566" y="35351"/>
                </a:lnTo>
                <a:lnTo>
                  <a:pt x="365" y="38450"/>
                </a:lnTo>
                <a:lnTo>
                  <a:pt x="232" y="41508"/>
                </a:lnTo>
                <a:lnTo>
                  <a:pt x="83" y="47552"/>
                </a:lnTo>
                <a:lnTo>
                  <a:pt x="0" y="61273"/>
                </a:lnTo>
                <a:lnTo>
                  <a:pt x="982" y="64661"/>
                </a:lnTo>
                <a:lnTo>
                  <a:pt x="2629" y="66920"/>
                </a:lnTo>
                <a:lnTo>
                  <a:pt x="4720" y="68426"/>
                </a:lnTo>
                <a:lnTo>
                  <a:pt x="6115" y="70422"/>
                </a:lnTo>
                <a:lnTo>
                  <a:pt x="7045" y="72744"/>
                </a:lnTo>
                <a:lnTo>
                  <a:pt x="7664" y="75286"/>
                </a:lnTo>
                <a:lnTo>
                  <a:pt x="10064" y="76979"/>
                </a:lnTo>
                <a:lnTo>
                  <a:pt x="13650" y="78108"/>
                </a:lnTo>
                <a:lnTo>
                  <a:pt x="18026" y="78861"/>
                </a:lnTo>
                <a:lnTo>
                  <a:pt x="21938" y="80355"/>
                </a:lnTo>
                <a:lnTo>
                  <a:pt x="25538" y="82343"/>
                </a:lnTo>
                <a:lnTo>
                  <a:pt x="28932" y="84661"/>
                </a:lnTo>
                <a:lnTo>
                  <a:pt x="32188" y="85214"/>
                </a:lnTo>
                <a:lnTo>
                  <a:pt x="35351" y="84591"/>
                </a:lnTo>
                <a:lnTo>
                  <a:pt x="38453" y="83183"/>
                </a:lnTo>
                <a:lnTo>
                  <a:pt x="42508" y="82244"/>
                </a:lnTo>
                <a:lnTo>
                  <a:pt x="47197" y="81618"/>
                </a:lnTo>
                <a:lnTo>
                  <a:pt x="52309" y="81201"/>
                </a:lnTo>
                <a:lnTo>
                  <a:pt x="56711" y="80923"/>
                </a:lnTo>
                <a:lnTo>
                  <a:pt x="64250" y="80614"/>
                </a:lnTo>
                <a:lnTo>
                  <a:pt x="67651" y="79540"/>
                </a:lnTo>
                <a:lnTo>
                  <a:pt x="70911" y="77831"/>
                </a:lnTo>
                <a:lnTo>
                  <a:pt x="74079" y="75700"/>
                </a:lnTo>
                <a:lnTo>
                  <a:pt x="77183" y="73287"/>
                </a:lnTo>
                <a:lnTo>
                  <a:pt x="80246" y="70686"/>
                </a:lnTo>
                <a:lnTo>
                  <a:pt x="89350" y="6250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8" name="SMARTInkAnnotation230"/>
          <p:cNvSpPr/>
          <p:nvPr/>
        </p:nvSpPr>
        <p:spPr bwMode="auto">
          <a:xfrm>
            <a:off x="4840277" y="4116586"/>
            <a:ext cx="44574" cy="205384"/>
          </a:xfrm>
          <a:custGeom>
            <a:avLst/>
            <a:gdLst/>
            <a:ahLst/>
            <a:cxnLst/>
            <a:rect l="0" t="0" r="0" b="0"/>
            <a:pathLst>
              <a:path w="44574" h="205384">
                <a:moveTo>
                  <a:pt x="44573" y="0"/>
                </a:moveTo>
                <a:lnTo>
                  <a:pt x="39828" y="4740"/>
                </a:lnTo>
                <a:lnTo>
                  <a:pt x="38430" y="8121"/>
                </a:lnTo>
                <a:lnTo>
                  <a:pt x="37498" y="12359"/>
                </a:lnTo>
                <a:lnTo>
                  <a:pt x="36876" y="17169"/>
                </a:lnTo>
                <a:lnTo>
                  <a:pt x="35470" y="23352"/>
                </a:lnTo>
                <a:lnTo>
                  <a:pt x="33538" y="30451"/>
                </a:lnTo>
                <a:lnTo>
                  <a:pt x="31257" y="38160"/>
                </a:lnTo>
                <a:lnTo>
                  <a:pt x="28743" y="45284"/>
                </a:lnTo>
                <a:lnTo>
                  <a:pt x="26074" y="52017"/>
                </a:lnTo>
                <a:lnTo>
                  <a:pt x="23302" y="58491"/>
                </a:lnTo>
                <a:lnTo>
                  <a:pt x="21454" y="65783"/>
                </a:lnTo>
                <a:lnTo>
                  <a:pt x="20222" y="73621"/>
                </a:lnTo>
                <a:lnTo>
                  <a:pt x="19400" y="81823"/>
                </a:lnTo>
                <a:lnTo>
                  <a:pt x="17859" y="90268"/>
                </a:lnTo>
                <a:lnTo>
                  <a:pt x="15839" y="98873"/>
                </a:lnTo>
                <a:lnTo>
                  <a:pt x="13499" y="107588"/>
                </a:lnTo>
                <a:lnTo>
                  <a:pt x="11939" y="116374"/>
                </a:lnTo>
                <a:lnTo>
                  <a:pt x="10899" y="125208"/>
                </a:lnTo>
                <a:lnTo>
                  <a:pt x="10205" y="134073"/>
                </a:lnTo>
                <a:lnTo>
                  <a:pt x="8750" y="141968"/>
                </a:lnTo>
                <a:lnTo>
                  <a:pt x="6786" y="149216"/>
                </a:lnTo>
                <a:lnTo>
                  <a:pt x="4484" y="156032"/>
                </a:lnTo>
                <a:lnTo>
                  <a:pt x="2949" y="162560"/>
                </a:lnTo>
                <a:lnTo>
                  <a:pt x="1927" y="168898"/>
                </a:lnTo>
                <a:lnTo>
                  <a:pt x="1245" y="175106"/>
                </a:lnTo>
                <a:lnTo>
                  <a:pt x="790" y="180237"/>
                </a:lnTo>
                <a:lnTo>
                  <a:pt x="486" y="184651"/>
                </a:lnTo>
                <a:lnTo>
                  <a:pt x="150" y="192200"/>
                </a:lnTo>
                <a:lnTo>
                  <a:pt x="0" y="198862"/>
                </a:lnTo>
                <a:lnTo>
                  <a:pt x="953" y="201036"/>
                </a:lnTo>
                <a:lnTo>
                  <a:pt x="2582" y="202485"/>
                </a:lnTo>
                <a:lnTo>
                  <a:pt x="8818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59" name="SMARTInkAnnotation231"/>
          <p:cNvSpPr/>
          <p:nvPr/>
        </p:nvSpPr>
        <p:spPr bwMode="auto">
          <a:xfrm>
            <a:off x="4938590" y="4125516"/>
            <a:ext cx="115416" cy="160167"/>
          </a:xfrm>
          <a:custGeom>
            <a:avLst/>
            <a:gdLst/>
            <a:ahLst/>
            <a:cxnLst/>
            <a:rect l="0" t="0" r="0" b="0"/>
            <a:pathLst>
              <a:path w="115416" h="160167">
                <a:moveTo>
                  <a:pt x="8830" y="53578"/>
                </a:moveTo>
                <a:lnTo>
                  <a:pt x="8830" y="58318"/>
                </a:lnTo>
                <a:lnTo>
                  <a:pt x="7837" y="60706"/>
                </a:lnTo>
                <a:lnTo>
                  <a:pt x="6182" y="63291"/>
                </a:lnTo>
                <a:lnTo>
                  <a:pt x="4085" y="66006"/>
                </a:lnTo>
                <a:lnTo>
                  <a:pt x="2687" y="69801"/>
                </a:lnTo>
                <a:lnTo>
                  <a:pt x="1755" y="74315"/>
                </a:lnTo>
                <a:lnTo>
                  <a:pt x="1134" y="79309"/>
                </a:lnTo>
                <a:lnTo>
                  <a:pt x="719" y="84622"/>
                </a:lnTo>
                <a:lnTo>
                  <a:pt x="444" y="90149"/>
                </a:lnTo>
                <a:lnTo>
                  <a:pt x="137" y="101582"/>
                </a:lnTo>
                <a:lnTo>
                  <a:pt x="0" y="113277"/>
                </a:lnTo>
                <a:lnTo>
                  <a:pt x="958" y="119174"/>
                </a:lnTo>
                <a:lnTo>
                  <a:pt x="2588" y="125090"/>
                </a:lnTo>
                <a:lnTo>
                  <a:pt x="4669" y="131018"/>
                </a:lnTo>
                <a:lnTo>
                  <a:pt x="8042" y="135962"/>
                </a:lnTo>
                <a:lnTo>
                  <a:pt x="12277" y="140251"/>
                </a:lnTo>
                <a:lnTo>
                  <a:pt x="17087" y="144102"/>
                </a:lnTo>
                <a:lnTo>
                  <a:pt x="21287" y="147662"/>
                </a:lnTo>
                <a:lnTo>
                  <a:pt x="25080" y="151027"/>
                </a:lnTo>
                <a:lnTo>
                  <a:pt x="28602" y="154262"/>
                </a:lnTo>
                <a:lnTo>
                  <a:pt x="32936" y="156419"/>
                </a:lnTo>
                <a:lnTo>
                  <a:pt x="37812" y="157857"/>
                </a:lnTo>
                <a:lnTo>
                  <a:pt x="43049" y="158816"/>
                </a:lnTo>
                <a:lnTo>
                  <a:pt x="48526" y="159455"/>
                </a:lnTo>
                <a:lnTo>
                  <a:pt x="54165" y="159882"/>
                </a:lnTo>
                <a:lnTo>
                  <a:pt x="59910" y="160166"/>
                </a:lnTo>
                <a:lnTo>
                  <a:pt x="65726" y="158371"/>
                </a:lnTo>
                <a:lnTo>
                  <a:pt x="71589" y="155190"/>
                </a:lnTo>
                <a:lnTo>
                  <a:pt x="77485" y="151085"/>
                </a:lnTo>
                <a:lnTo>
                  <a:pt x="83402" y="146363"/>
                </a:lnTo>
                <a:lnTo>
                  <a:pt x="89333" y="141232"/>
                </a:lnTo>
                <a:lnTo>
                  <a:pt x="95273" y="135826"/>
                </a:lnTo>
                <a:lnTo>
                  <a:pt x="100227" y="130238"/>
                </a:lnTo>
                <a:lnTo>
                  <a:pt x="104522" y="124528"/>
                </a:lnTo>
                <a:lnTo>
                  <a:pt x="108378" y="118738"/>
                </a:lnTo>
                <a:lnTo>
                  <a:pt x="110950" y="112892"/>
                </a:lnTo>
                <a:lnTo>
                  <a:pt x="112664" y="107011"/>
                </a:lnTo>
                <a:lnTo>
                  <a:pt x="113807" y="101107"/>
                </a:lnTo>
                <a:lnTo>
                  <a:pt x="114568" y="95185"/>
                </a:lnTo>
                <a:lnTo>
                  <a:pt x="115077" y="89254"/>
                </a:lnTo>
                <a:lnTo>
                  <a:pt x="115415" y="83315"/>
                </a:lnTo>
                <a:lnTo>
                  <a:pt x="114648" y="77371"/>
                </a:lnTo>
                <a:lnTo>
                  <a:pt x="113143" y="71424"/>
                </a:lnTo>
                <a:lnTo>
                  <a:pt x="111146" y="65475"/>
                </a:lnTo>
                <a:lnTo>
                  <a:pt x="108822" y="59525"/>
                </a:lnTo>
                <a:lnTo>
                  <a:pt x="106280" y="53574"/>
                </a:lnTo>
                <a:lnTo>
                  <a:pt x="103592" y="47622"/>
                </a:lnTo>
                <a:lnTo>
                  <a:pt x="99813" y="42662"/>
                </a:lnTo>
                <a:lnTo>
                  <a:pt x="95308" y="38363"/>
                </a:lnTo>
                <a:lnTo>
                  <a:pt x="90318" y="34505"/>
                </a:lnTo>
                <a:lnTo>
                  <a:pt x="85005" y="30941"/>
                </a:lnTo>
                <a:lnTo>
                  <a:pt x="79477" y="27572"/>
                </a:lnTo>
                <a:lnTo>
                  <a:pt x="73805" y="24334"/>
                </a:lnTo>
                <a:lnTo>
                  <a:pt x="62206" y="18091"/>
                </a:lnTo>
                <a:lnTo>
                  <a:pt x="56332" y="15037"/>
                </a:lnTo>
                <a:lnTo>
                  <a:pt x="51422" y="12009"/>
                </a:lnTo>
                <a:lnTo>
                  <a:pt x="47157" y="8998"/>
                </a:lnTo>
                <a:lnTo>
                  <a:pt x="43319" y="5999"/>
                </a:lnTo>
                <a:lnTo>
                  <a:pt x="39769" y="3999"/>
                </a:lnTo>
                <a:lnTo>
                  <a:pt x="36408" y="2665"/>
                </a:lnTo>
                <a:lnTo>
                  <a:pt x="26707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0" name="SMARTInkAnnotation232"/>
          <p:cNvSpPr/>
          <p:nvPr/>
        </p:nvSpPr>
        <p:spPr bwMode="auto">
          <a:xfrm>
            <a:off x="5206639" y="4045148"/>
            <a:ext cx="98325" cy="8931"/>
          </a:xfrm>
          <a:custGeom>
            <a:avLst/>
            <a:gdLst/>
            <a:ahLst/>
            <a:cxnLst/>
            <a:rect l="0" t="0" r="0" b="0"/>
            <a:pathLst>
              <a:path w="98325" h="8931">
                <a:moveTo>
                  <a:pt x="0" y="0"/>
                </a:moveTo>
                <a:lnTo>
                  <a:pt x="51188" y="0"/>
                </a:lnTo>
                <a:lnTo>
                  <a:pt x="56968" y="993"/>
                </a:lnTo>
                <a:lnTo>
                  <a:pt x="62808" y="2646"/>
                </a:lnTo>
                <a:lnTo>
                  <a:pt x="68688" y="4741"/>
                </a:lnTo>
                <a:lnTo>
                  <a:pt x="73600" y="6137"/>
                </a:lnTo>
                <a:lnTo>
                  <a:pt x="77869" y="7068"/>
                </a:lnTo>
                <a:lnTo>
                  <a:pt x="81708" y="7689"/>
                </a:lnTo>
                <a:lnTo>
                  <a:pt x="85260" y="8103"/>
                </a:lnTo>
                <a:lnTo>
                  <a:pt x="88622" y="8378"/>
                </a:lnTo>
                <a:lnTo>
                  <a:pt x="98324" y="893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1" name="SMARTInkAnnotation233"/>
          <p:cNvSpPr/>
          <p:nvPr/>
        </p:nvSpPr>
        <p:spPr bwMode="auto">
          <a:xfrm>
            <a:off x="5260270" y="4071938"/>
            <a:ext cx="125141" cy="35720"/>
          </a:xfrm>
          <a:custGeom>
            <a:avLst/>
            <a:gdLst/>
            <a:ahLst/>
            <a:cxnLst/>
            <a:rect l="0" t="0" r="0" b="0"/>
            <a:pathLst>
              <a:path w="125141" h="35720">
                <a:moveTo>
                  <a:pt x="0" y="35719"/>
                </a:moveTo>
                <a:lnTo>
                  <a:pt x="12441" y="35719"/>
                </a:lnTo>
                <a:lnTo>
                  <a:pt x="17233" y="34726"/>
                </a:lnTo>
                <a:lnTo>
                  <a:pt x="23407" y="33073"/>
                </a:lnTo>
                <a:lnTo>
                  <a:pt x="30502" y="30978"/>
                </a:lnTo>
                <a:lnTo>
                  <a:pt x="37219" y="29582"/>
                </a:lnTo>
                <a:lnTo>
                  <a:pt x="43683" y="28650"/>
                </a:lnTo>
                <a:lnTo>
                  <a:pt x="49978" y="28030"/>
                </a:lnTo>
                <a:lnTo>
                  <a:pt x="57155" y="26624"/>
                </a:lnTo>
                <a:lnTo>
                  <a:pt x="64919" y="24695"/>
                </a:lnTo>
                <a:lnTo>
                  <a:pt x="73075" y="22416"/>
                </a:lnTo>
                <a:lnTo>
                  <a:pt x="80498" y="19905"/>
                </a:lnTo>
                <a:lnTo>
                  <a:pt x="87433" y="17238"/>
                </a:lnTo>
                <a:lnTo>
                  <a:pt x="94043" y="14469"/>
                </a:lnTo>
                <a:lnTo>
                  <a:pt x="100437" y="11630"/>
                </a:lnTo>
                <a:lnTo>
                  <a:pt x="12514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2" name="SMARTInkAnnotation234"/>
          <p:cNvSpPr/>
          <p:nvPr/>
        </p:nvSpPr>
        <p:spPr bwMode="auto">
          <a:xfrm>
            <a:off x="5590997" y="4125516"/>
            <a:ext cx="35755" cy="44649"/>
          </a:xfrm>
          <a:custGeom>
            <a:avLst/>
            <a:gdLst/>
            <a:ahLst/>
            <a:cxnLst/>
            <a:rect l="0" t="0" r="0" b="0"/>
            <a:pathLst>
              <a:path w="35755" h="44649">
                <a:moveTo>
                  <a:pt x="0" y="44648"/>
                </a:moveTo>
                <a:lnTo>
                  <a:pt x="0" y="31346"/>
                </a:lnTo>
                <a:lnTo>
                  <a:pt x="993" y="29826"/>
                </a:lnTo>
                <a:lnTo>
                  <a:pt x="2648" y="28814"/>
                </a:lnTo>
                <a:lnTo>
                  <a:pt x="4745" y="28139"/>
                </a:lnTo>
                <a:lnTo>
                  <a:pt x="6143" y="26697"/>
                </a:lnTo>
                <a:lnTo>
                  <a:pt x="7075" y="24743"/>
                </a:lnTo>
                <a:lnTo>
                  <a:pt x="7697" y="22448"/>
                </a:lnTo>
                <a:lnTo>
                  <a:pt x="10097" y="19926"/>
                </a:lnTo>
                <a:lnTo>
                  <a:pt x="13683" y="17253"/>
                </a:lnTo>
                <a:lnTo>
                  <a:pt x="18061" y="14479"/>
                </a:lnTo>
                <a:lnTo>
                  <a:pt x="21972" y="11637"/>
                </a:lnTo>
                <a:lnTo>
                  <a:pt x="25573" y="8749"/>
                </a:lnTo>
                <a:lnTo>
                  <a:pt x="3575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3" name="SMARTInkAnnotation235"/>
          <p:cNvSpPr/>
          <p:nvPr/>
        </p:nvSpPr>
        <p:spPr bwMode="auto">
          <a:xfrm>
            <a:off x="5725217" y="3991891"/>
            <a:ext cx="160172" cy="190716"/>
          </a:xfrm>
          <a:custGeom>
            <a:avLst/>
            <a:gdLst/>
            <a:ahLst/>
            <a:cxnLst/>
            <a:rect l="0" t="0" r="0" b="0"/>
            <a:pathLst>
              <a:path w="160172" h="190716">
                <a:moveTo>
                  <a:pt x="17736" y="8609"/>
                </a:moveTo>
                <a:lnTo>
                  <a:pt x="17736" y="13350"/>
                </a:lnTo>
                <a:lnTo>
                  <a:pt x="16743" y="15738"/>
                </a:lnTo>
                <a:lnTo>
                  <a:pt x="10600" y="24832"/>
                </a:lnTo>
                <a:lnTo>
                  <a:pt x="8013" y="29346"/>
                </a:lnTo>
                <a:lnTo>
                  <a:pt x="5295" y="34340"/>
                </a:lnTo>
                <a:lnTo>
                  <a:pt x="3483" y="40645"/>
                </a:lnTo>
                <a:lnTo>
                  <a:pt x="2274" y="47826"/>
                </a:lnTo>
                <a:lnTo>
                  <a:pt x="1469" y="55589"/>
                </a:lnTo>
                <a:lnTo>
                  <a:pt x="932" y="64734"/>
                </a:lnTo>
                <a:lnTo>
                  <a:pt x="336" y="85478"/>
                </a:lnTo>
                <a:lnTo>
                  <a:pt x="0" y="114728"/>
                </a:lnTo>
                <a:lnTo>
                  <a:pt x="1940" y="124004"/>
                </a:lnTo>
                <a:lnTo>
                  <a:pt x="5218" y="133164"/>
                </a:lnTo>
                <a:lnTo>
                  <a:pt x="13165" y="150287"/>
                </a:lnTo>
                <a:lnTo>
                  <a:pt x="20008" y="164511"/>
                </a:lnTo>
                <a:lnTo>
                  <a:pt x="25210" y="170091"/>
                </a:lnTo>
                <a:lnTo>
                  <a:pt x="31657" y="174803"/>
                </a:lnTo>
                <a:lnTo>
                  <a:pt x="38935" y="178936"/>
                </a:lnTo>
                <a:lnTo>
                  <a:pt x="52318" y="186175"/>
                </a:lnTo>
                <a:lnTo>
                  <a:pt x="58668" y="189494"/>
                </a:lnTo>
                <a:lnTo>
                  <a:pt x="65881" y="190715"/>
                </a:lnTo>
                <a:lnTo>
                  <a:pt x="73669" y="190536"/>
                </a:lnTo>
                <a:lnTo>
                  <a:pt x="81840" y="189425"/>
                </a:lnTo>
                <a:lnTo>
                  <a:pt x="90268" y="186700"/>
                </a:lnTo>
                <a:lnTo>
                  <a:pt x="98865" y="182898"/>
                </a:lnTo>
                <a:lnTo>
                  <a:pt x="107577" y="178380"/>
                </a:lnTo>
                <a:lnTo>
                  <a:pt x="115370" y="173383"/>
                </a:lnTo>
                <a:lnTo>
                  <a:pt x="122553" y="168068"/>
                </a:lnTo>
                <a:lnTo>
                  <a:pt x="129327" y="162540"/>
                </a:lnTo>
                <a:lnTo>
                  <a:pt x="134836" y="156870"/>
                </a:lnTo>
                <a:lnTo>
                  <a:pt x="139503" y="151106"/>
                </a:lnTo>
                <a:lnTo>
                  <a:pt x="143607" y="145279"/>
                </a:lnTo>
                <a:lnTo>
                  <a:pt x="147336" y="138417"/>
                </a:lnTo>
                <a:lnTo>
                  <a:pt x="150815" y="130867"/>
                </a:lnTo>
                <a:lnTo>
                  <a:pt x="154127" y="122856"/>
                </a:lnTo>
                <a:lnTo>
                  <a:pt x="156336" y="114540"/>
                </a:lnTo>
                <a:lnTo>
                  <a:pt x="157808" y="106019"/>
                </a:lnTo>
                <a:lnTo>
                  <a:pt x="158791" y="97361"/>
                </a:lnTo>
                <a:lnTo>
                  <a:pt x="159444" y="89605"/>
                </a:lnTo>
                <a:lnTo>
                  <a:pt x="159881" y="82450"/>
                </a:lnTo>
                <a:lnTo>
                  <a:pt x="160171" y="75696"/>
                </a:lnTo>
                <a:lnTo>
                  <a:pt x="158379" y="68216"/>
                </a:lnTo>
                <a:lnTo>
                  <a:pt x="155198" y="60254"/>
                </a:lnTo>
                <a:lnTo>
                  <a:pt x="140564" y="30826"/>
                </a:lnTo>
                <a:lnTo>
                  <a:pt x="135376" y="24413"/>
                </a:lnTo>
                <a:lnTo>
                  <a:pt x="128938" y="18153"/>
                </a:lnTo>
                <a:lnTo>
                  <a:pt x="121666" y="11995"/>
                </a:lnTo>
                <a:lnTo>
                  <a:pt x="114831" y="7890"/>
                </a:lnTo>
                <a:lnTo>
                  <a:pt x="108289" y="5153"/>
                </a:lnTo>
                <a:lnTo>
                  <a:pt x="101941" y="3328"/>
                </a:lnTo>
                <a:lnTo>
                  <a:pt x="94729" y="2112"/>
                </a:lnTo>
                <a:lnTo>
                  <a:pt x="86942" y="1301"/>
                </a:lnTo>
                <a:lnTo>
                  <a:pt x="78771" y="760"/>
                </a:lnTo>
                <a:lnTo>
                  <a:pt x="64395" y="160"/>
                </a:lnTo>
                <a:lnTo>
                  <a:pt x="57780" y="0"/>
                </a:lnTo>
                <a:lnTo>
                  <a:pt x="52378" y="885"/>
                </a:lnTo>
                <a:lnTo>
                  <a:pt x="47783" y="2468"/>
                </a:lnTo>
                <a:lnTo>
                  <a:pt x="43726" y="4515"/>
                </a:lnTo>
                <a:lnTo>
                  <a:pt x="41022" y="6872"/>
                </a:lnTo>
                <a:lnTo>
                  <a:pt x="39219" y="9435"/>
                </a:lnTo>
                <a:lnTo>
                  <a:pt x="38017" y="12136"/>
                </a:lnTo>
                <a:lnTo>
                  <a:pt x="38209" y="14929"/>
                </a:lnTo>
                <a:lnTo>
                  <a:pt x="39330" y="17784"/>
                </a:lnTo>
                <a:lnTo>
                  <a:pt x="41071" y="20678"/>
                </a:lnTo>
                <a:lnTo>
                  <a:pt x="45211" y="22609"/>
                </a:lnTo>
                <a:lnTo>
                  <a:pt x="50950" y="23895"/>
                </a:lnTo>
                <a:lnTo>
                  <a:pt x="71368" y="2646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4" name="SMARTInkAnnotation236"/>
          <p:cNvSpPr/>
          <p:nvPr/>
        </p:nvSpPr>
        <p:spPr bwMode="auto">
          <a:xfrm>
            <a:off x="5959363" y="3964781"/>
            <a:ext cx="150072" cy="213768"/>
          </a:xfrm>
          <a:custGeom>
            <a:avLst/>
            <a:gdLst/>
            <a:ahLst/>
            <a:cxnLst/>
            <a:rect l="0" t="0" r="0" b="0"/>
            <a:pathLst>
              <a:path w="150072" h="213768">
                <a:moveTo>
                  <a:pt x="15993" y="0"/>
                </a:moveTo>
                <a:lnTo>
                  <a:pt x="63310" y="0"/>
                </a:lnTo>
                <a:lnTo>
                  <a:pt x="66408" y="1985"/>
                </a:lnTo>
                <a:lnTo>
                  <a:pt x="69466" y="5292"/>
                </a:lnTo>
                <a:lnTo>
                  <a:pt x="72498" y="9481"/>
                </a:lnTo>
                <a:lnTo>
                  <a:pt x="74520" y="14259"/>
                </a:lnTo>
                <a:lnTo>
                  <a:pt x="75868" y="19428"/>
                </a:lnTo>
                <a:lnTo>
                  <a:pt x="76766" y="24858"/>
                </a:lnTo>
                <a:lnTo>
                  <a:pt x="76372" y="30463"/>
                </a:lnTo>
                <a:lnTo>
                  <a:pt x="75116" y="36184"/>
                </a:lnTo>
                <a:lnTo>
                  <a:pt x="73285" y="41982"/>
                </a:lnTo>
                <a:lnTo>
                  <a:pt x="71071" y="47832"/>
                </a:lnTo>
                <a:lnTo>
                  <a:pt x="68602" y="53716"/>
                </a:lnTo>
                <a:lnTo>
                  <a:pt x="65963" y="59623"/>
                </a:lnTo>
                <a:lnTo>
                  <a:pt x="62218" y="66538"/>
                </a:lnTo>
                <a:lnTo>
                  <a:pt x="57734" y="74124"/>
                </a:lnTo>
                <a:lnTo>
                  <a:pt x="52759" y="82159"/>
                </a:lnTo>
                <a:lnTo>
                  <a:pt x="48449" y="90492"/>
                </a:lnTo>
                <a:lnTo>
                  <a:pt x="44582" y="99023"/>
                </a:lnTo>
                <a:lnTo>
                  <a:pt x="41011" y="107687"/>
                </a:lnTo>
                <a:lnTo>
                  <a:pt x="36645" y="115448"/>
                </a:lnTo>
                <a:lnTo>
                  <a:pt x="31747" y="122606"/>
                </a:lnTo>
                <a:lnTo>
                  <a:pt x="26496" y="129363"/>
                </a:lnTo>
                <a:lnTo>
                  <a:pt x="22001" y="135851"/>
                </a:lnTo>
                <a:lnTo>
                  <a:pt x="18012" y="142161"/>
                </a:lnTo>
                <a:lnTo>
                  <a:pt x="14360" y="148352"/>
                </a:lnTo>
                <a:lnTo>
                  <a:pt x="10931" y="155457"/>
                </a:lnTo>
                <a:lnTo>
                  <a:pt x="7653" y="163169"/>
                </a:lnTo>
                <a:lnTo>
                  <a:pt x="4474" y="171288"/>
                </a:lnTo>
                <a:lnTo>
                  <a:pt x="2354" y="177692"/>
                </a:lnTo>
                <a:lnTo>
                  <a:pt x="942" y="182953"/>
                </a:lnTo>
                <a:lnTo>
                  <a:pt x="0" y="187454"/>
                </a:lnTo>
                <a:lnTo>
                  <a:pt x="364" y="191446"/>
                </a:lnTo>
                <a:lnTo>
                  <a:pt x="1601" y="195099"/>
                </a:lnTo>
                <a:lnTo>
                  <a:pt x="3419" y="198527"/>
                </a:lnTo>
                <a:lnTo>
                  <a:pt x="6617" y="201805"/>
                </a:lnTo>
                <a:lnTo>
                  <a:pt x="10736" y="204982"/>
                </a:lnTo>
                <a:lnTo>
                  <a:pt x="15467" y="208092"/>
                </a:lnTo>
                <a:lnTo>
                  <a:pt x="20609" y="210166"/>
                </a:lnTo>
                <a:lnTo>
                  <a:pt x="26022" y="211548"/>
                </a:lnTo>
                <a:lnTo>
                  <a:pt x="31617" y="212469"/>
                </a:lnTo>
                <a:lnTo>
                  <a:pt x="38327" y="213084"/>
                </a:lnTo>
                <a:lnTo>
                  <a:pt x="45780" y="213494"/>
                </a:lnTo>
                <a:lnTo>
                  <a:pt x="53728" y="213767"/>
                </a:lnTo>
                <a:lnTo>
                  <a:pt x="61013" y="212957"/>
                </a:lnTo>
                <a:lnTo>
                  <a:pt x="67856" y="211425"/>
                </a:lnTo>
                <a:lnTo>
                  <a:pt x="74404" y="209411"/>
                </a:lnTo>
                <a:lnTo>
                  <a:pt x="81750" y="208068"/>
                </a:lnTo>
                <a:lnTo>
                  <a:pt x="89626" y="207174"/>
                </a:lnTo>
                <a:lnTo>
                  <a:pt x="97856" y="206576"/>
                </a:lnTo>
                <a:lnTo>
                  <a:pt x="105329" y="205187"/>
                </a:lnTo>
                <a:lnTo>
                  <a:pt x="112298" y="203267"/>
                </a:lnTo>
                <a:lnTo>
                  <a:pt x="118930" y="200997"/>
                </a:lnTo>
                <a:lnTo>
                  <a:pt x="125338" y="198490"/>
                </a:lnTo>
                <a:lnTo>
                  <a:pt x="131596" y="195827"/>
                </a:lnTo>
                <a:lnTo>
                  <a:pt x="150071" y="18752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5" name="SMARTInkAnnotation237"/>
          <p:cNvSpPr/>
          <p:nvPr/>
        </p:nvSpPr>
        <p:spPr bwMode="auto">
          <a:xfrm>
            <a:off x="6208808" y="3920133"/>
            <a:ext cx="149937" cy="241088"/>
          </a:xfrm>
          <a:custGeom>
            <a:avLst/>
            <a:gdLst/>
            <a:ahLst/>
            <a:cxnLst/>
            <a:rect l="0" t="0" r="0" b="0"/>
            <a:pathLst>
              <a:path w="149937" h="241088">
                <a:moveTo>
                  <a:pt x="97275" y="0"/>
                </a:moveTo>
                <a:lnTo>
                  <a:pt x="92530" y="0"/>
                </a:lnTo>
                <a:lnTo>
                  <a:pt x="90139" y="992"/>
                </a:lnTo>
                <a:lnTo>
                  <a:pt x="87552" y="2645"/>
                </a:lnTo>
                <a:lnTo>
                  <a:pt x="84834" y="4740"/>
                </a:lnTo>
                <a:lnTo>
                  <a:pt x="82029" y="6137"/>
                </a:lnTo>
                <a:lnTo>
                  <a:pt x="79166" y="7068"/>
                </a:lnTo>
                <a:lnTo>
                  <a:pt x="76263" y="7688"/>
                </a:lnTo>
                <a:lnTo>
                  <a:pt x="73335" y="8102"/>
                </a:lnTo>
                <a:lnTo>
                  <a:pt x="70391" y="8378"/>
                </a:lnTo>
                <a:lnTo>
                  <a:pt x="67434" y="8562"/>
                </a:lnTo>
                <a:lnTo>
                  <a:pt x="64470" y="9676"/>
                </a:lnTo>
                <a:lnTo>
                  <a:pt x="61501" y="11412"/>
                </a:lnTo>
                <a:lnTo>
                  <a:pt x="58528" y="13561"/>
                </a:lnTo>
                <a:lnTo>
                  <a:pt x="55553" y="14993"/>
                </a:lnTo>
                <a:lnTo>
                  <a:pt x="52576" y="15949"/>
                </a:lnTo>
                <a:lnTo>
                  <a:pt x="49599" y="16586"/>
                </a:lnTo>
                <a:lnTo>
                  <a:pt x="46621" y="17010"/>
                </a:lnTo>
                <a:lnTo>
                  <a:pt x="43641" y="17293"/>
                </a:lnTo>
                <a:lnTo>
                  <a:pt x="40663" y="17482"/>
                </a:lnTo>
                <a:lnTo>
                  <a:pt x="34704" y="17691"/>
                </a:lnTo>
                <a:lnTo>
                  <a:pt x="25921" y="17856"/>
                </a:lnTo>
                <a:lnTo>
                  <a:pt x="25787" y="24926"/>
                </a:lnTo>
                <a:lnTo>
                  <a:pt x="25767" y="39185"/>
                </a:lnTo>
                <a:lnTo>
                  <a:pt x="24774" y="41999"/>
                </a:lnTo>
                <a:lnTo>
                  <a:pt x="21022" y="47770"/>
                </a:lnTo>
                <a:lnTo>
                  <a:pt x="19624" y="51690"/>
                </a:lnTo>
                <a:lnTo>
                  <a:pt x="18692" y="56288"/>
                </a:lnTo>
                <a:lnTo>
                  <a:pt x="17196" y="68445"/>
                </a:lnTo>
                <a:lnTo>
                  <a:pt x="16938" y="75291"/>
                </a:lnTo>
                <a:lnTo>
                  <a:pt x="16829" y="105658"/>
                </a:lnTo>
                <a:lnTo>
                  <a:pt x="17822" y="106157"/>
                </a:lnTo>
                <a:lnTo>
                  <a:pt x="21573" y="106712"/>
                </a:lnTo>
                <a:lnTo>
                  <a:pt x="24524" y="107024"/>
                </a:lnTo>
                <a:lnTo>
                  <a:pt x="24938" y="108061"/>
                </a:lnTo>
                <a:lnTo>
                  <a:pt x="25398" y="111857"/>
                </a:lnTo>
                <a:lnTo>
                  <a:pt x="26515" y="113267"/>
                </a:lnTo>
                <a:lnTo>
                  <a:pt x="28252" y="114206"/>
                </a:lnTo>
                <a:lnTo>
                  <a:pt x="32830" y="115251"/>
                </a:lnTo>
                <a:lnTo>
                  <a:pt x="35441" y="115529"/>
                </a:lnTo>
                <a:lnTo>
                  <a:pt x="38175" y="115715"/>
                </a:lnTo>
                <a:lnTo>
                  <a:pt x="41985" y="116831"/>
                </a:lnTo>
                <a:lnTo>
                  <a:pt x="46511" y="118567"/>
                </a:lnTo>
                <a:lnTo>
                  <a:pt x="51513" y="120716"/>
                </a:lnTo>
                <a:lnTo>
                  <a:pt x="56836" y="122149"/>
                </a:lnTo>
                <a:lnTo>
                  <a:pt x="62370" y="123105"/>
                </a:lnTo>
                <a:lnTo>
                  <a:pt x="68046" y="123742"/>
                </a:lnTo>
                <a:lnTo>
                  <a:pt x="73816" y="125158"/>
                </a:lnTo>
                <a:lnTo>
                  <a:pt x="79649" y="127095"/>
                </a:lnTo>
                <a:lnTo>
                  <a:pt x="85524" y="129378"/>
                </a:lnTo>
                <a:lnTo>
                  <a:pt x="99998" y="134561"/>
                </a:lnTo>
                <a:lnTo>
                  <a:pt x="108029" y="137332"/>
                </a:lnTo>
                <a:lnTo>
                  <a:pt x="114375" y="140172"/>
                </a:lnTo>
                <a:lnTo>
                  <a:pt x="119601" y="143058"/>
                </a:lnTo>
                <a:lnTo>
                  <a:pt x="124077" y="145973"/>
                </a:lnTo>
                <a:lnTo>
                  <a:pt x="129047" y="149902"/>
                </a:lnTo>
                <a:lnTo>
                  <a:pt x="134347" y="154504"/>
                </a:lnTo>
                <a:lnTo>
                  <a:pt x="139866" y="159558"/>
                </a:lnTo>
                <a:lnTo>
                  <a:pt x="143547" y="163919"/>
                </a:lnTo>
                <a:lnTo>
                  <a:pt x="147635" y="171410"/>
                </a:lnTo>
                <a:lnTo>
                  <a:pt x="149452" y="178047"/>
                </a:lnTo>
                <a:lnTo>
                  <a:pt x="149936" y="181206"/>
                </a:lnTo>
                <a:lnTo>
                  <a:pt x="149267" y="184303"/>
                </a:lnTo>
                <a:lnTo>
                  <a:pt x="145874" y="190392"/>
                </a:lnTo>
                <a:lnTo>
                  <a:pt x="143578" y="193404"/>
                </a:lnTo>
                <a:lnTo>
                  <a:pt x="141055" y="196405"/>
                </a:lnTo>
                <a:lnTo>
                  <a:pt x="138379" y="199398"/>
                </a:lnTo>
                <a:lnTo>
                  <a:pt x="130111" y="208014"/>
                </a:lnTo>
                <a:lnTo>
                  <a:pt x="125124" y="213090"/>
                </a:lnTo>
                <a:lnTo>
                  <a:pt x="119814" y="217466"/>
                </a:lnTo>
                <a:lnTo>
                  <a:pt x="114287" y="221376"/>
                </a:lnTo>
                <a:lnTo>
                  <a:pt x="108617" y="224974"/>
                </a:lnTo>
                <a:lnTo>
                  <a:pt x="101856" y="228366"/>
                </a:lnTo>
                <a:lnTo>
                  <a:pt x="94370" y="231619"/>
                </a:lnTo>
                <a:lnTo>
                  <a:pt x="86400" y="234780"/>
                </a:lnTo>
                <a:lnTo>
                  <a:pt x="79100" y="236887"/>
                </a:lnTo>
                <a:lnTo>
                  <a:pt x="72247" y="238292"/>
                </a:lnTo>
                <a:lnTo>
                  <a:pt x="65692" y="239229"/>
                </a:lnTo>
                <a:lnTo>
                  <a:pt x="59336" y="239853"/>
                </a:lnTo>
                <a:lnTo>
                  <a:pt x="53112" y="240270"/>
                </a:lnTo>
                <a:lnTo>
                  <a:pt x="46976" y="240547"/>
                </a:lnTo>
                <a:lnTo>
                  <a:pt x="34863" y="240855"/>
                </a:lnTo>
                <a:lnTo>
                  <a:pt x="2491" y="241087"/>
                </a:lnTo>
                <a:lnTo>
                  <a:pt x="1311" y="240100"/>
                </a:lnTo>
                <a:lnTo>
                  <a:pt x="524" y="238449"/>
                </a:lnTo>
                <a:lnTo>
                  <a:pt x="0" y="236357"/>
                </a:lnTo>
                <a:lnTo>
                  <a:pt x="643" y="233970"/>
                </a:lnTo>
                <a:lnTo>
                  <a:pt x="4008" y="228672"/>
                </a:lnTo>
                <a:lnTo>
                  <a:pt x="7288" y="226862"/>
                </a:lnTo>
                <a:lnTo>
                  <a:pt x="11460" y="225655"/>
                </a:lnTo>
                <a:lnTo>
                  <a:pt x="16229" y="224851"/>
                </a:lnTo>
                <a:lnTo>
                  <a:pt x="21395" y="223323"/>
                </a:lnTo>
                <a:lnTo>
                  <a:pt x="26825" y="221311"/>
                </a:lnTo>
                <a:lnTo>
                  <a:pt x="32431" y="218979"/>
                </a:lnTo>
                <a:lnTo>
                  <a:pt x="39148" y="216431"/>
                </a:lnTo>
                <a:lnTo>
                  <a:pt x="70459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6" name="SMARTInkAnnotation238"/>
          <p:cNvSpPr/>
          <p:nvPr/>
        </p:nvSpPr>
        <p:spPr bwMode="auto">
          <a:xfrm>
            <a:off x="6493793" y="4036896"/>
            <a:ext cx="169834" cy="115410"/>
          </a:xfrm>
          <a:custGeom>
            <a:avLst/>
            <a:gdLst/>
            <a:ahLst/>
            <a:cxnLst/>
            <a:rect l="0" t="0" r="0" b="0"/>
            <a:pathLst>
              <a:path w="169834" h="115410">
                <a:moveTo>
                  <a:pt x="0" y="115409"/>
                </a:moveTo>
                <a:lnTo>
                  <a:pt x="4744" y="110668"/>
                </a:lnTo>
                <a:lnTo>
                  <a:pt x="6143" y="108280"/>
                </a:lnTo>
                <a:lnTo>
                  <a:pt x="7074" y="105695"/>
                </a:lnTo>
                <a:lnTo>
                  <a:pt x="7696" y="102980"/>
                </a:lnTo>
                <a:lnTo>
                  <a:pt x="9102" y="99185"/>
                </a:lnTo>
                <a:lnTo>
                  <a:pt x="11036" y="94671"/>
                </a:lnTo>
                <a:lnTo>
                  <a:pt x="13315" y="89677"/>
                </a:lnTo>
                <a:lnTo>
                  <a:pt x="14836" y="84364"/>
                </a:lnTo>
                <a:lnTo>
                  <a:pt x="15850" y="78837"/>
                </a:lnTo>
                <a:lnTo>
                  <a:pt x="16525" y="73168"/>
                </a:lnTo>
                <a:lnTo>
                  <a:pt x="17969" y="67405"/>
                </a:lnTo>
                <a:lnTo>
                  <a:pt x="19925" y="61578"/>
                </a:lnTo>
                <a:lnTo>
                  <a:pt x="22222" y="55709"/>
                </a:lnTo>
                <a:lnTo>
                  <a:pt x="24746" y="49812"/>
                </a:lnTo>
                <a:lnTo>
                  <a:pt x="30199" y="37968"/>
                </a:lnTo>
                <a:lnTo>
                  <a:pt x="38854" y="20144"/>
                </a:lnTo>
                <a:lnTo>
                  <a:pt x="41793" y="15188"/>
                </a:lnTo>
                <a:lnTo>
                  <a:pt x="44747" y="10892"/>
                </a:lnTo>
                <a:lnTo>
                  <a:pt x="53111" y="0"/>
                </a:lnTo>
                <a:lnTo>
                  <a:pt x="53400" y="2269"/>
                </a:lnTo>
                <a:lnTo>
                  <a:pt x="53477" y="4264"/>
                </a:lnTo>
                <a:lnTo>
                  <a:pt x="53586" y="11811"/>
                </a:lnTo>
                <a:lnTo>
                  <a:pt x="53631" y="38033"/>
                </a:lnTo>
                <a:lnTo>
                  <a:pt x="54624" y="40013"/>
                </a:lnTo>
                <a:lnTo>
                  <a:pt x="56279" y="41332"/>
                </a:lnTo>
                <a:lnTo>
                  <a:pt x="61327" y="43450"/>
                </a:lnTo>
                <a:lnTo>
                  <a:pt x="64666" y="43739"/>
                </a:lnTo>
                <a:lnTo>
                  <a:pt x="66947" y="43817"/>
                </a:lnTo>
                <a:lnTo>
                  <a:pt x="69461" y="42876"/>
                </a:lnTo>
                <a:lnTo>
                  <a:pt x="72129" y="41257"/>
                </a:lnTo>
                <a:lnTo>
                  <a:pt x="74901" y="39185"/>
                </a:lnTo>
                <a:lnTo>
                  <a:pt x="78737" y="36812"/>
                </a:lnTo>
                <a:lnTo>
                  <a:pt x="83280" y="34237"/>
                </a:lnTo>
                <a:lnTo>
                  <a:pt x="88294" y="31529"/>
                </a:lnTo>
                <a:lnTo>
                  <a:pt x="92631" y="28731"/>
                </a:lnTo>
                <a:lnTo>
                  <a:pt x="96516" y="25873"/>
                </a:lnTo>
                <a:lnTo>
                  <a:pt x="100097" y="22976"/>
                </a:lnTo>
                <a:lnTo>
                  <a:pt x="103479" y="20052"/>
                </a:lnTo>
                <a:lnTo>
                  <a:pt x="106727" y="17111"/>
                </a:lnTo>
                <a:lnTo>
                  <a:pt x="109885" y="14158"/>
                </a:lnTo>
                <a:lnTo>
                  <a:pt x="112984" y="12189"/>
                </a:lnTo>
                <a:lnTo>
                  <a:pt x="116042" y="10877"/>
                </a:lnTo>
                <a:lnTo>
                  <a:pt x="119075" y="10002"/>
                </a:lnTo>
                <a:lnTo>
                  <a:pt x="123083" y="8427"/>
                </a:lnTo>
                <a:lnTo>
                  <a:pt x="127741" y="6384"/>
                </a:lnTo>
                <a:lnTo>
                  <a:pt x="132833" y="4031"/>
                </a:lnTo>
                <a:lnTo>
                  <a:pt x="136228" y="3454"/>
                </a:lnTo>
                <a:lnTo>
                  <a:pt x="138491" y="4061"/>
                </a:lnTo>
                <a:lnTo>
                  <a:pt x="139999" y="5458"/>
                </a:lnTo>
                <a:lnTo>
                  <a:pt x="141998" y="6390"/>
                </a:lnTo>
                <a:lnTo>
                  <a:pt x="146868" y="7425"/>
                </a:lnTo>
                <a:lnTo>
                  <a:pt x="148564" y="8693"/>
                </a:lnTo>
                <a:lnTo>
                  <a:pt x="149695" y="10530"/>
                </a:lnTo>
                <a:lnTo>
                  <a:pt x="150448" y="12748"/>
                </a:lnTo>
                <a:lnTo>
                  <a:pt x="150950" y="15218"/>
                </a:lnTo>
                <a:lnTo>
                  <a:pt x="151285" y="17857"/>
                </a:lnTo>
                <a:lnTo>
                  <a:pt x="151508" y="20608"/>
                </a:lnTo>
                <a:lnTo>
                  <a:pt x="151658" y="24427"/>
                </a:lnTo>
                <a:lnTo>
                  <a:pt x="151868" y="38291"/>
                </a:lnTo>
                <a:lnTo>
                  <a:pt x="151944" y="55521"/>
                </a:lnTo>
                <a:lnTo>
                  <a:pt x="152941" y="57624"/>
                </a:lnTo>
                <a:lnTo>
                  <a:pt x="154599" y="59026"/>
                </a:lnTo>
                <a:lnTo>
                  <a:pt x="160526" y="61666"/>
                </a:lnTo>
                <a:lnTo>
                  <a:pt x="163380" y="61757"/>
                </a:lnTo>
                <a:lnTo>
                  <a:pt x="169833" y="618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7" name="SMARTInkAnnotation239"/>
          <p:cNvSpPr/>
          <p:nvPr/>
        </p:nvSpPr>
        <p:spPr bwMode="auto">
          <a:xfrm>
            <a:off x="6726196" y="3991570"/>
            <a:ext cx="89387" cy="196454"/>
          </a:xfrm>
          <a:custGeom>
            <a:avLst/>
            <a:gdLst/>
            <a:ahLst/>
            <a:cxnLst/>
            <a:rect l="0" t="0" r="0" b="0"/>
            <a:pathLst>
              <a:path w="89387" h="196454">
                <a:moveTo>
                  <a:pt x="89386" y="0"/>
                </a:moveTo>
                <a:lnTo>
                  <a:pt x="76945" y="0"/>
                </a:lnTo>
                <a:lnTo>
                  <a:pt x="74139" y="993"/>
                </a:lnTo>
                <a:lnTo>
                  <a:pt x="71276" y="2646"/>
                </a:lnTo>
                <a:lnTo>
                  <a:pt x="68374" y="4741"/>
                </a:lnTo>
                <a:lnTo>
                  <a:pt x="64453" y="7129"/>
                </a:lnTo>
                <a:lnTo>
                  <a:pt x="59853" y="9714"/>
                </a:lnTo>
                <a:lnTo>
                  <a:pt x="49444" y="15232"/>
                </a:lnTo>
                <a:lnTo>
                  <a:pt x="38197" y="20991"/>
                </a:lnTo>
                <a:lnTo>
                  <a:pt x="33410" y="23916"/>
                </a:lnTo>
                <a:lnTo>
                  <a:pt x="29225" y="26858"/>
                </a:lnTo>
                <a:lnTo>
                  <a:pt x="25442" y="29812"/>
                </a:lnTo>
                <a:lnTo>
                  <a:pt x="21927" y="32773"/>
                </a:lnTo>
                <a:lnTo>
                  <a:pt x="18590" y="35739"/>
                </a:lnTo>
                <a:lnTo>
                  <a:pt x="15373" y="38709"/>
                </a:lnTo>
                <a:lnTo>
                  <a:pt x="13228" y="41681"/>
                </a:lnTo>
                <a:lnTo>
                  <a:pt x="10845" y="47629"/>
                </a:lnTo>
                <a:lnTo>
                  <a:pt x="9785" y="53580"/>
                </a:lnTo>
                <a:lnTo>
                  <a:pt x="9503" y="56556"/>
                </a:lnTo>
                <a:lnTo>
                  <a:pt x="10308" y="58540"/>
                </a:lnTo>
                <a:lnTo>
                  <a:pt x="11838" y="59863"/>
                </a:lnTo>
                <a:lnTo>
                  <a:pt x="13850" y="60744"/>
                </a:lnTo>
                <a:lnTo>
                  <a:pt x="16186" y="62324"/>
                </a:lnTo>
                <a:lnTo>
                  <a:pt x="18736" y="64370"/>
                </a:lnTo>
                <a:lnTo>
                  <a:pt x="21429" y="66726"/>
                </a:lnTo>
                <a:lnTo>
                  <a:pt x="25211" y="69289"/>
                </a:lnTo>
                <a:lnTo>
                  <a:pt x="29718" y="71990"/>
                </a:lnTo>
                <a:lnTo>
                  <a:pt x="34709" y="74783"/>
                </a:lnTo>
                <a:lnTo>
                  <a:pt x="39031" y="76644"/>
                </a:lnTo>
                <a:lnTo>
                  <a:pt x="42904" y="77885"/>
                </a:lnTo>
                <a:lnTo>
                  <a:pt x="46480" y="78712"/>
                </a:lnTo>
                <a:lnTo>
                  <a:pt x="49856" y="80256"/>
                </a:lnTo>
                <a:lnTo>
                  <a:pt x="53101" y="82278"/>
                </a:lnTo>
                <a:lnTo>
                  <a:pt x="56257" y="84617"/>
                </a:lnTo>
                <a:lnTo>
                  <a:pt x="59354" y="87170"/>
                </a:lnTo>
                <a:lnTo>
                  <a:pt x="62412" y="89863"/>
                </a:lnTo>
                <a:lnTo>
                  <a:pt x="65444" y="92651"/>
                </a:lnTo>
                <a:lnTo>
                  <a:pt x="67466" y="95502"/>
                </a:lnTo>
                <a:lnTo>
                  <a:pt x="69712" y="101315"/>
                </a:lnTo>
                <a:lnTo>
                  <a:pt x="70311" y="105247"/>
                </a:lnTo>
                <a:lnTo>
                  <a:pt x="70709" y="109853"/>
                </a:lnTo>
                <a:lnTo>
                  <a:pt x="70976" y="114907"/>
                </a:lnTo>
                <a:lnTo>
                  <a:pt x="70160" y="119269"/>
                </a:lnTo>
                <a:lnTo>
                  <a:pt x="68623" y="123169"/>
                </a:lnTo>
                <a:lnTo>
                  <a:pt x="66606" y="126761"/>
                </a:lnTo>
                <a:lnTo>
                  <a:pt x="61715" y="136044"/>
                </a:lnTo>
                <a:lnTo>
                  <a:pt x="50483" y="158173"/>
                </a:lnTo>
                <a:lnTo>
                  <a:pt x="46566" y="162995"/>
                </a:lnTo>
                <a:lnTo>
                  <a:pt x="41969" y="167203"/>
                </a:lnTo>
                <a:lnTo>
                  <a:pt x="36918" y="171000"/>
                </a:lnTo>
                <a:lnTo>
                  <a:pt x="32557" y="174523"/>
                </a:lnTo>
                <a:lnTo>
                  <a:pt x="28657" y="177865"/>
                </a:lnTo>
                <a:lnTo>
                  <a:pt x="25063" y="181085"/>
                </a:lnTo>
                <a:lnTo>
                  <a:pt x="21674" y="183231"/>
                </a:lnTo>
                <a:lnTo>
                  <a:pt x="18422" y="184662"/>
                </a:lnTo>
                <a:lnTo>
                  <a:pt x="15261" y="185616"/>
                </a:lnTo>
                <a:lnTo>
                  <a:pt x="12160" y="187244"/>
                </a:lnTo>
                <a:lnTo>
                  <a:pt x="9100" y="189321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68" name="Freeform 127067"/>
          <p:cNvSpPr/>
          <p:nvPr/>
        </p:nvSpPr>
        <p:spPr bwMode="auto">
          <a:xfrm>
            <a:off x="6717257" y="4179094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27069" name="SMARTInkAnnotation241"/>
          <p:cNvSpPr/>
          <p:nvPr/>
        </p:nvSpPr>
        <p:spPr bwMode="auto">
          <a:xfrm>
            <a:off x="6574240" y="4063008"/>
            <a:ext cx="35754" cy="107011"/>
          </a:xfrm>
          <a:custGeom>
            <a:avLst/>
            <a:gdLst/>
            <a:ahLst/>
            <a:cxnLst/>
            <a:rect l="0" t="0" r="0" b="0"/>
            <a:pathLst>
              <a:path w="35754" h="107011">
                <a:moveTo>
                  <a:pt x="35753" y="0"/>
                </a:moveTo>
                <a:lnTo>
                  <a:pt x="26847" y="0"/>
                </a:lnTo>
                <a:lnTo>
                  <a:pt x="26815" y="46397"/>
                </a:lnTo>
                <a:lnTo>
                  <a:pt x="25822" y="49783"/>
                </a:lnTo>
                <a:lnTo>
                  <a:pt x="24167" y="53033"/>
                </a:lnTo>
                <a:lnTo>
                  <a:pt x="22071" y="56191"/>
                </a:lnTo>
                <a:lnTo>
                  <a:pt x="20672" y="60281"/>
                </a:lnTo>
                <a:lnTo>
                  <a:pt x="19740" y="64992"/>
                </a:lnTo>
                <a:lnTo>
                  <a:pt x="19120" y="70117"/>
                </a:lnTo>
                <a:lnTo>
                  <a:pt x="17712" y="74526"/>
                </a:lnTo>
                <a:lnTo>
                  <a:pt x="15780" y="78457"/>
                </a:lnTo>
                <a:lnTo>
                  <a:pt x="10290" y="87155"/>
                </a:lnTo>
                <a:lnTo>
                  <a:pt x="9840" y="88861"/>
                </a:lnTo>
                <a:lnTo>
                  <a:pt x="9540" y="90991"/>
                </a:lnTo>
                <a:lnTo>
                  <a:pt x="9339" y="93403"/>
                </a:lnTo>
                <a:lnTo>
                  <a:pt x="8212" y="96003"/>
                </a:lnTo>
                <a:lnTo>
                  <a:pt x="6468" y="98728"/>
                </a:lnTo>
                <a:lnTo>
                  <a:pt x="112" y="107010"/>
                </a:lnTo>
                <a:lnTo>
                  <a:pt x="50" y="104445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0" name="SMARTInkAnnotation242"/>
          <p:cNvSpPr/>
          <p:nvPr/>
        </p:nvSpPr>
        <p:spPr bwMode="auto">
          <a:xfrm>
            <a:off x="1997691" y="4866680"/>
            <a:ext cx="151957" cy="8930"/>
          </a:xfrm>
          <a:custGeom>
            <a:avLst/>
            <a:gdLst/>
            <a:ahLst/>
            <a:cxnLst/>
            <a:rect l="0" t="0" r="0" b="0"/>
            <a:pathLst>
              <a:path w="151957" h="8930">
                <a:moveTo>
                  <a:pt x="0" y="8929"/>
                </a:moveTo>
                <a:lnTo>
                  <a:pt x="82263" y="8929"/>
                </a:lnTo>
                <a:lnTo>
                  <a:pt x="90596" y="7938"/>
                </a:lnTo>
                <a:lnTo>
                  <a:pt x="99131" y="6284"/>
                </a:lnTo>
                <a:lnTo>
                  <a:pt x="107801" y="4189"/>
                </a:lnTo>
                <a:lnTo>
                  <a:pt x="115567" y="2793"/>
                </a:lnTo>
                <a:lnTo>
                  <a:pt x="122731" y="1862"/>
                </a:lnTo>
                <a:lnTo>
                  <a:pt x="129493" y="1241"/>
                </a:lnTo>
                <a:lnTo>
                  <a:pt x="134994" y="827"/>
                </a:lnTo>
                <a:lnTo>
                  <a:pt x="139655" y="552"/>
                </a:lnTo>
                <a:lnTo>
                  <a:pt x="1519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1" name="SMARTInkAnnotation243"/>
          <p:cNvSpPr/>
          <p:nvPr/>
        </p:nvSpPr>
        <p:spPr bwMode="auto">
          <a:xfrm>
            <a:off x="2024507" y="4920258"/>
            <a:ext cx="160895" cy="35720"/>
          </a:xfrm>
          <a:custGeom>
            <a:avLst/>
            <a:gdLst/>
            <a:ahLst/>
            <a:cxnLst/>
            <a:rect l="0" t="0" r="0" b="0"/>
            <a:pathLst>
              <a:path w="160895" h="35720">
                <a:moveTo>
                  <a:pt x="0" y="35719"/>
                </a:moveTo>
                <a:lnTo>
                  <a:pt x="42282" y="35719"/>
                </a:lnTo>
                <a:lnTo>
                  <a:pt x="49045" y="34727"/>
                </a:lnTo>
                <a:lnTo>
                  <a:pt x="56533" y="33073"/>
                </a:lnTo>
                <a:lnTo>
                  <a:pt x="64504" y="30979"/>
                </a:lnTo>
                <a:lnTo>
                  <a:pt x="72798" y="29582"/>
                </a:lnTo>
                <a:lnTo>
                  <a:pt x="81307" y="28651"/>
                </a:lnTo>
                <a:lnTo>
                  <a:pt x="89959" y="28030"/>
                </a:lnTo>
                <a:lnTo>
                  <a:pt x="98706" y="26625"/>
                </a:lnTo>
                <a:lnTo>
                  <a:pt x="107518" y="24694"/>
                </a:lnTo>
                <a:lnTo>
                  <a:pt x="116371" y="22416"/>
                </a:lnTo>
                <a:lnTo>
                  <a:pt x="125253" y="18913"/>
                </a:lnTo>
                <a:lnTo>
                  <a:pt x="134154" y="14593"/>
                </a:lnTo>
                <a:lnTo>
                  <a:pt x="1608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2" name="SMARTInkAnnotation244"/>
          <p:cNvSpPr/>
          <p:nvPr/>
        </p:nvSpPr>
        <p:spPr bwMode="auto">
          <a:xfrm>
            <a:off x="2332628" y="4841165"/>
            <a:ext cx="118611" cy="159339"/>
          </a:xfrm>
          <a:custGeom>
            <a:avLst/>
            <a:gdLst/>
            <a:ahLst/>
            <a:cxnLst/>
            <a:rect l="0" t="0" r="0" b="0"/>
            <a:pathLst>
              <a:path w="118611" h="159339">
                <a:moveTo>
                  <a:pt x="76237" y="16585"/>
                </a:moveTo>
                <a:lnTo>
                  <a:pt x="76237" y="8896"/>
                </a:lnTo>
                <a:lnTo>
                  <a:pt x="75244" y="8483"/>
                </a:lnTo>
                <a:lnTo>
                  <a:pt x="73589" y="8207"/>
                </a:lnTo>
                <a:lnTo>
                  <a:pt x="71492" y="8023"/>
                </a:lnTo>
                <a:lnTo>
                  <a:pt x="70094" y="6909"/>
                </a:lnTo>
                <a:lnTo>
                  <a:pt x="69162" y="5173"/>
                </a:lnTo>
                <a:lnTo>
                  <a:pt x="68541" y="3024"/>
                </a:lnTo>
                <a:lnTo>
                  <a:pt x="67134" y="1591"/>
                </a:lnTo>
                <a:lnTo>
                  <a:pt x="65203" y="636"/>
                </a:lnTo>
                <a:lnTo>
                  <a:pt x="62922" y="0"/>
                </a:lnTo>
                <a:lnTo>
                  <a:pt x="60408" y="567"/>
                </a:lnTo>
                <a:lnTo>
                  <a:pt x="57739" y="1937"/>
                </a:lnTo>
                <a:lnTo>
                  <a:pt x="54967" y="3844"/>
                </a:lnTo>
                <a:lnTo>
                  <a:pt x="52125" y="5114"/>
                </a:lnTo>
                <a:lnTo>
                  <a:pt x="49237" y="5962"/>
                </a:lnTo>
                <a:lnTo>
                  <a:pt x="46319" y="6526"/>
                </a:lnTo>
                <a:lnTo>
                  <a:pt x="43381" y="7894"/>
                </a:lnTo>
                <a:lnTo>
                  <a:pt x="40429" y="9799"/>
                </a:lnTo>
                <a:lnTo>
                  <a:pt x="37467" y="12061"/>
                </a:lnTo>
                <a:lnTo>
                  <a:pt x="33507" y="14561"/>
                </a:lnTo>
                <a:lnTo>
                  <a:pt x="28880" y="17220"/>
                </a:lnTo>
                <a:lnTo>
                  <a:pt x="23809" y="19985"/>
                </a:lnTo>
                <a:lnTo>
                  <a:pt x="19435" y="22821"/>
                </a:lnTo>
                <a:lnTo>
                  <a:pt x="15527" y="25703"/>
                </a:lnTo>
                <a:lnTo>
                  <a:pt x="11927" y="28616"/>
                </a:lnTo>
                <a:lnTo>
                  <a:pt x="9528" y="31552"/>
                </a:lnTo>
                <a:lnTo>
                  <a:pt x="7928" y="34500"/>
                </a:lnTo>
                <a:lnTo>
                  <a:pt x="6862" y="37458"/>
                </a:lnTo>
                <a:lnTo>
                  <a:pt x="5157" y="40422"/>
                </a:lnTo>
                <a:lnTo>
                  <a:pt x="3028" y="43391"/>
                </a:lnTo>
                <a:lnTo>
                  <a:pt x="616" y="46361"/>
                </a:lnTo>
                <a:lnTo>
                  <a:pt x="0" y="50327"/>
                </a:lnTo>
                <a:lnTo>
                  <a:pt x="583" y="54954"/>
                </a:lnTo>
                <a:lnTo>
                  <a:pt x="1965" y="60024"/>
                </a:lnTo>
                <a:lnTo>
                  <a:pt x="3880" y="63404"/>
                </a:lnTo>
                <a:lnTo>
                  <a:pt x="6149" y="65657"/>
                </a:lnTo>
                <a:lnTo>
                  <a:pt x="8655" y="67159"/>
                </a:lnTo>
                <a:lnTo>
                  <a:pt x="12312" y="69153"/>
                </a:lnTo>
                <a:lnTo>
                  <a:pt x="26949" y="76698"/>
                </a:lnTo>
                <a:lnTo>
                  <a:pt x="38110" y="82328"/>
                </a:lnTo>
                <a:lnTo>
                  <a:pt x="44860" y="84227"/>
                </a:lnTo>
                <a:lnTo>
                  <a:pt x="52339" y="85492"/>
                </a:lnTo>
                <a:lnTo>
                  <a:pt x="60305" y="86335"/>
                </a:lnTo>
                <a:lnTo>
                  <a:pt x="67602" y="87890"/>
                </a:lnTo>
                <a:lnTo>
                  <a:pt x="74453" y="89918"/>
                </a:lnTo>
                <a:lnTo>
                  <a:pt x="81007" y="92263"/>
                </a:lnTo>
                <a:lnTo>
                  <a:pt x="87363" y="93826"/>
                </a:lnTo>
                <a:lnTo>
                  <a:pt x="93586" y="94868"/>
                </a:lnTo>
                <a:lnTo>
                  <a:pt x="99721" y="95563"/>
                </a:lnTo>
                <a:lnTo>
                  <a:pt x="104804" y="97018"/>
                </a:lnTo>
                <a:lnTo>
                  <a:pt x="109186" y="98981"/>
                </a:lnTo>
                <a:lnTo>
                  <a:pt x="113101" y="101281"/>
                </a:lnTo>
                <a:lnTo>
                  <a:pt x="115711" y="103807"/>
                </a:lnTo>
                <a:lnTo>
                  <a:pt x="117450" y="106483"/>
                </a:lnTo>
                <a:lnTo>
                  <a:pt x="118610" y="109259"/>
                </a:lnTo>
                <a:lnTo>
                  <a:pt x="118390" y="112102"/>
                </a:lnTo>
                <a:lnTo>
                  <a:pt x="117250" y="114989"/>
                </a:lnTo>
                <a:lnTo>
                  <a:pt x="115497" y="117907"/>
                </a:lnTo>
                <a:lnTo>
                  <a:pt x="113336" y="120844"/>
                </a:lnTo>
                <a:lnTo>
                  <a:pt x="110901" y="123794"/>
                </a:lnTo>
                <a:lnTo>
                  <a:pt x="108285" y="126753"/>
                </a:lnTo>
                <a:lnTo>
                  <a:pt x="102730" y="132686"/>
                </a:lnTo>
                <a:lnTo>
                  <a:pt x="99858" y="135658"/>
                </a:lnTo>
                <a:lnTo>
                  <a:pt x="95957" y="138631"/>
                </a:lnTo>
                <a:lnTo>
                  <a:pt x="91370" y="141605"/>
                </a:lnTo>
                <a:lnTo>
                  <a:pt x="86326" y="144580"/>
                </a:lnTo>
                <a:lnTo>
                  <a:pt x="81970" y="146564"/>
                </a:lnTo>
                <a:lnTo>
                  <a:pt x="78073" y="147886"/>
                </a:lnTo>
                <a:lnTo>
                  <a:pt x="74481" y="148767"/>
                </a:lnTo>
                <a:lnTo>
                  <a:pt x="70101" y="150347"/>
                </a:lnTo>
                <a:lnTo>
                  <a:pt x="65194" y="152393"/>
                </a:lnTo>
                <a:lnTo>
                  <a:pt x="59937" y="154748"/>
                </a:lnTo>
                <a:lnTo>
                  <a:pt x="55438" y="156319"/>
                </a:lnTo>
                <a:lnTo>
                  <a:pt x="51446" y="157366"/>
                </a:lnTo>
                <a:lnTo>
                  <a:pt x="47792" y="158064"/>
                </a:lnTo>
                <a:lnTo>
                  <a:pt x="43369" y="158530"/>
                </a:lnTo>
                <a:lnTo>
                  <a:pt x="38435" y="158839"/>
                </a:lnTo>
                <a:lnTo>
                  <a:pt x="28648" y="159184"/>
                </a:lnTo>
                <a:lnTo>
                  <a:pt x="20988" y="159338"/>
                </a:lnTo>
                <a:lnTo>
                  <a:pt x="18547" y="158386"/>
                </a:lnTo>
                <a:lnTo>
                  <a:pt x="16921" y="156759"/>
                </a:lnTo>
                <a:lnTo>
                  <a:pt x="15836" y="154684"/>
                </a:lnTo>
                <a:lnTo>
                  <a:pt x="14631" y="149730"/>
                </a:lnTo>
                <a:lnTo>
                  <a:pt x="13667" y="1416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3" name="SMARTInkAnnotation245"/>
          <p:cNvSpPr/>
          <p:nvPr/>
        </p:nvSpPr>
        <p:spPr bwMode="auto">
          <a:xfrm>
            <a:off x="2462497" y="4893623"/>
            <a:ext cx="116202" cy="115933"/>
          </a:xfrm>
          <a:custGeom>
            <a:avLst/>
            <a:gdLst/>
            <a:ahLst/>
            <a:cxnLst/>
            <a:rect l="0" t="0" r="0" b="0"/>
            <a:pathLst>
              <a:path w="116202" h="115933">
                <a:moveTo>
                  <a:pt x="0" y="44494"/>
                </a:moveTo>
                <a:lnTo>
                  <a:pt x="13316" y="44494"/>
                </a:lnTo>
                <a:lnTo>
                  <a:pt x="15829" y="45486"/>
                </a:lnTo>
                <a:lnTo>
                  <a:pt x="18498" y="47140"/>
                </a:lnTo>
                <a:lnTo>
                  <a:pt x="21271" y="49234"/>
                </a:lnTo>
                <a:lnTo>
                  <a:pt x="24112" y="49638"/>
                </a:lnTo>
                <a:lnTo>
                  <a:pt x="27000" y="48916"/>
                </a:lnTo>
                <a:lnTo>
                  <a:pt x="29918" y="47442"/>
                </a:lnTo>
                <a:lnTo>
                  <a:pt x="33849" y="46460"/>
                </a:lnTo>
                <a:lnTo>
                  <a:pt x="38457" y="45804"/>
                </a:lnTo>
                <a:lnTo>
                  <a:pt x="43516" y="45367"/>
                </a:lnTo>
                <a:lnTo>
                  <a:pt x="47880" y="44084"/>
                </a:lnTo>
                <a:lnTo>
                  <a:pt x="51784" y="42237"/>
                </a:lnTo>
                <a:lnTo>
                  <a:pt x="55379" y="40012"/>
                </a:lnTo>
                <a:lnTo>
                  <a:pt x="58769" y="38530"/>
                </a:lnTo>
                <a:lnTo>
                  <a:pt x="62023" y="37542"/>
                </a:lnTo>
                <a:lnTo>
                  <a:pt x="65185" y="36882"/>
                </a:lnTo>
                <a:lnTo>
                  <a:pt x="67293" y="35451"/>
                </a:lnTo>
                <a:lnTo>
                  <a:pt x="68698" y="33505"/>
                </a:lnTo>
                <a:lnTo>
                  <a:pt x="69635" y="31215"/>
                </a:lnTo>
                <a:lnTo>
                  <a:pt x="71252" y="28696"/>
                </a:lnTo>
                <a:lnTo>
                  <a:pt x="73324" y="26024"/>
                </a:lnTo>
                <a:lnTo>
                  <a:pt x="75698" y="23251"/>
                </a:lnTo>
                <a:lnTo>
                  <a:pt x="77281" y="20411"/>
                </a:lnTo>
                <a:lnTo>
                  <a:pt x="78336" y="17524"/>
                </a:lnTo>
                <a:lnTo>
                  <a:pt x="79040" y="14608"/>
                </a:lnTo>
                <a:lnTo>
                  <a:pt x="78516" y="11672"/>
                </a:lnTo>
                <a:lnTo>
                  <a:pt x="77173" y="8721"/>
                </a:lnTo>
                <a:lnTo>
                  <a:pt x="75285" y="5763"/>
                </a:lnTo>
                <a:lnTo>
                  <a:pt x="73033" y="3791"/>
                </a:lnTo>
                <a:lnTo>
                  <a:pt x="70538" y="2475"/>
                </a:lnTo>
                <a:lnTo>
                  <a:pt x="67882" y="1599"/>
                </a:lnTo>
                <a:lnTo>
                  <a:pt x="65118" y="1014"/>
                </a:lnTo>
                <a:lnTo>
                  <a:pt x="62283" y="624"/>
                </a:lnTo>
                <a:lnTo>
                  <a:pt x="59399" y="365"/>
                </a:lnTo>
                <a:lnTo>
                  <a:pt x="55490" y="191"/>
                </a:lnTo>
                <a:lnTo>
                  <a:pt x="45850" y="0"/>
                </a:lnTo>
                <a:lnTo>
                  <a:pt x="41491" y="940"/>
                </a:lnTo>
                <a:lnTo>
                  <a:pt x="37593" y="2560"/>
                </a:lnTo>
                <a:lnTo>
                  <a:pt x="34000" y="4632"/>
                </a:lnTo>
                <a:lnTo>
                  <a:pt x="30612" y="7005"/>
                </a:lnTo>
                <a:lnTo>
                  <a:pt x="27361" y="9580"/>
                </a:lnTo>
                <a:lnTo>
                  <a:pt x="24199" y="12288"/>
                </a:lnTo>
                <a:lnTo>
                  <a:pt x="21099" y="15086"/>
                </a:lnTo>
                <a:lnTo>
                  <a:pt x="15005" y="20841"/>
                </a:lnTo>
                <a:lnTo>
                  <a:pt x="5991" y="29659"/>
                </a:lnTo>
                <a:lnTo>
                  <a:pt x="3994" y="33612"/>
                </a:lnTo>
                <a:lnTo>
                  <a:pt x="2663" y="38231"/>
                </a:lnTo>
                <a:lnTo>
                  <a:pt x="1775" y="43296"/>
                </a:lnTo>
                <a:lnTo>
                  <a:pt x="2177" y="48656"/>
                </a:lnTo>
                <a:lnTo>
                  <a:pt x="3437" y="54214"/>
                </a:lnTo>
                <a:lnTo>
                  <a:pt x="5271" y="59904"/>
                </a:lnTo>
                <a:lnTo>
                  <a:pt x="6494" y="65681"/>
                </a:lnTo>
                <a:lnTo>
                  <a:pt x="7309" y="71517"/>
                </a:lnTo>
                <a:lnTo>
                  <a:pt x="7852" y="77393"/>
                </a:lnTo>
                <a:lnTo>
                  <a:pt x="9207" y="82302"/>
                </a:lnTo>
                <a:lnTo>
                  <a:pt x="11104" y="86566"/>
                </a:lnTo>
                <a:lnTo>
                  <a:pt x="13362" y="90402"/>
                </a:lnTo>
                <a:lnTo>
                  <a:pt x="16854" y="93951"/>
                </a:lnTo>
                <a:lnTo>
                  <a:pt x="21167" y="97309"/>
                </a:lnTo>
                <a:lnTo>
                  <a:pt x="26029" y="100540"/>
                </a:lnTo>
                <a:lnTo>
                  <a:pt x="31257" y="103686"/>
                </a:lnTo>
                <a:lnTo>
                  <a:pt x="36729" y="106776"/>
                </a:lnTo>
                <a:lnTo>
                  <a:pt x="42363" y="109828"/>
                </a:lnTo>
                <a:lnTo>
                  <a:pt x="48106" y="111863"/>
                </a:lnTo>
                <a:lnTo>
                  <a:pt x="53920" y="113218"/>
                </a:lnTo>
                <a:lnTo>
                  <a:pt x="59783" y="114122"/>
                </a:lnTo>
                <a:lnTo>
                  <a:pt x="66671" y="114726"/>
                </a:lnTo>
                <a:lnTo>
                  <a:pt x="74243" y="115128"/>
                </a:lnTo>
                <a:lnTo>
                  <a:pt x="89608" y="115575"/>
                </a:lnTo>
                <a:lnTo>
                  <a:pt x="116201" y="1159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4" name="SMARTInkAnnotation246"/>
          <p:cNvSpPr/>
          <p:nvPr/>
        </p:nvSpPr>
        <p:spPr bwMode="auto">
          <a:xfrm>
            <a:off x="2588159" y="4947083"/>
            <a:ext cx="142496" cy="60709"/>
          </a:xfrm>
          <a:custGeom>
            <a:avLst/>
            <a:gdLst/>
            <a:ahLst/>
            <a:cxnLst/>
            <a:rect l="0" t="0" r="0" b="0"/>
            <a:pathLst>
              <a:path w="142496" h="60709">
                <a:moveTo>
                  <a:pt x="26293" y="17823"/>
                </a:moveTo>
                <a:lnTo>
                  <a:pt x="21548" y="17823"/>
                </a:lnTo>
                <a:lnTo>
                  <a:pt x="20151" y="18815"/>
                </a:lnTo>
                <a:lnTo>
                  <a:pt x="19218" y="20468"/>
                </a:lnTo>
                <a:lnTo>
                  <a:pt x="17723" y="25512"/>
                </a:lnTo>
                <a:lnTo>
                  <a:pt x="17600" y="26917"/>
                </a:lnTo>
                <a:lnTo>
                  <a:pt x="17519" y="28847"/>
                </a:lnTo>
                <a:lnTo>
                  <a:pt x="17388" y="34332"/>
                </a:lnTo>
                <a:lnTo>
                  <a:pt x="18370" y="34783"/>
                </a:lnTo>
                <a:lnTo>
                  <a:pt x="22110" y="35282"/>
                </a:lnTo>
                <a:lnTo>
                  <a:pt x="24498" y="35416"/>
                </a:lnTo>
                <a:lnTo>
                  <a:pt x="29799" y="35564"/>
                </a:lnTo>
                <a:lnTo>
                  <a:pt x="31610" y="34612"/>
                </a:lnTo>
                <a:lnTo>
                  <a:pt x="32817" y="32984"/>
                </a:lnTo>
                <a:lnTo>
                  <a:pt x="33622" y="30907"/>
                </a:lnTo>
                <a:lnTo>
                  <a:pt x="35152" y="29522"/>
                </a:lnTo>
                <a:lnTo>
                  <a:pt x="37165" y="28599"/>
                </a:lnTo>
                <a:lnTo>
                  <a:pt x="39501" y="27983"/>
                </a:lnTo>
                <a:lnTo>
                  <a:pt x="42050" y="26581"/>
                </a:lnTo>
                <a:lnTo>
                  <a:pt x="44743" y="24654"/>
                </a:lnTo>
                <a:lnTo>
                  <a:pt x="47532" y="22378"/>
                </a:lnTo>
                <a:lnTo>
                  <a:pt x="49391" y="19867"/>
                </a:lnTo>
                <a:lnTo>
                  <a:pt x="50631" y="17202"/>
                </a:lnTo>
                <a:lnTo>
                  <a:pt x="52620" y="10535"/>
                </a:lnTo>
                <a:lnTo>
                  <a:pt x="52783" y="8995"/>
                </a:lnTo>
                <a:lnTo>
                  <a:pt x="52892" y="6977"/>
                </a:lnTo>
                <a:lnTo>
                  <a:pt x="52964" y="4639"/>
                </a:lnTo>
                <a:lnTo>
                  <a:pt x="52020" y="3081"/>
                </a:lnTo>
                <a:lnTo>
                  <a:pt x="50397" y="2042"/>
                </a:lnTo>
                <a:lnTo>
                  <a:pt x="45945" y="887"/>
                </a:lnTo>
                <a:lnTo>
                  <a:pt x="43367" y="580"/>
                </a:lnTo>
                <a:lnTo>
                  <a:pt x="40656" y="374"/>
                </a:lnTo>
                <a:lnTo>
                  <a:pt x="37855" y="238"/>
                </a:lnTo>
                <a:lnTo>
                  <a:pt x="32094" y="86"/>
                </a:lnTo>
                <a:lnTo>
                  <a:pt x="23267" y="0"/>
                </a:lnTo>
                <a:lnTo>
                  <a:pt x="20303" y="980"/>
                </a:lnTo>
                <a:lnTo>
                  <a:pt x="17334" y="2626"/>
                </a:lnTo>
                <a:lnTo>
                  <a:pt x="14361" y="4715"/>
                </a:lnTo>
                <a:lnTo>
                  <a:pt x="11387" y="7100"/>
                </a:lnTo>
                <a:lnTo>
                  <a:pt x="8410" y="9682"/>
                </a:lnTo>
                <a:lnTo>
                  <a:pt x="5433" y="12396"/>
                </a:lnTo>
                <a:lnTo>
                  <a:pt x="3448" y="15197"/>
                </a:lnTo>
                <a:lnTo>
                  <a:pt x="2124" y="18057"/>
                </a:lnTo>
                <a:lnTo>
                  <a:pt x="1242" y="20955"/>
                </a:lnTo>
                <a:lnTo>
                  <a:pt x="654" y="23880"/>
                </a:lnTo>
                <a:lnTo>
                  <a:pt x="262" y="26822"/>
                </a:lnTo>
                <a:lnTo>
                  <a:pt x="0" y="29776"/>
                </a:lnTo>
                <a:lnTo>
                  <a:pt x="820" y="32737"/>
                </a:lnTo>
                <a:lnTo>
                  <a:pt x="2359" y="35703"/>
                </a:lnTo>
                <a:lnTo>
                  <a:pt x="4378" y="38673"/>
                </a:lnTo>
                <a:lnTo>
                  <a:pt x="6717" y="41645"/>
                </a:lnTo>
                <a:lnTo>
                  <a:pt x="9270" y="44619"/>
                </a:lnTo>
                <a:lnTo>
                  <a:pt x="11965" y="47593"/>
                </a:lnTo>
                <a:lnTo>
                  <a:pt x="15748" y="50567"/>
                </a:lnTo>
                <a:lnTo>
                  <a:pt x="20256" y="53544"/>
                </a:lnTo>
                <a:lnTo>
                  <a:pt x="25248" y="56520"/>
                </a:lnTo>
                <a:lnTo>
                  <a:pt x="31556" y="58504"/>
                </a:lnTo>
                <a:lnTo>
                  <a:pt x="38740" y="59827"/>
                </a:lnTo>
                <a:lnTo>
                  <a:pt x="46509" y="60708"/>
                </a:lnTo>
                <a:lnTo>
                  <a:pt x="53675" y="60304"/>
                </a:lnTo>
                <a:lnTo>
                  <a:pt x="60439" y="59042"/>
                </a:lnTo>
                <a:lnTo>
                  <a:pt x="66934" y="57209"/>
                </a:lnTo>
                <a:lnTo>
                  <a:pt x="82097" y="52526"/>
                </a:lnTo>
                <a:lnTo>
                  <a:pt x="90311" y="49888"/>
                </a:lnTo>
                <a:lnTo>
                  <a:pt x="97774" y="46145"/>
                </a:lnTo>
                <a:lnTo>
                  <a:pt x="104736" y="41666"/>
                </a:lnTo>
                <a:lnTo>
                  <a:pt x="111363" y="36695"/>
                </a:lnTo>
                <a:lnTo>
                  <a:pt x="117768" y="31396"/>
                </a:lnTo>
                <a:lnTo>
                  <a:pt x="124024" y="25880"/>
                </a:lnTo>
                <a:lnTo>
                  <a:pt x="142495" y="88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5" name="SMARTInkAnnotation247"/>
          <p:cNvSpPr/>
          <p:nvPr/>
        </p:nvSpPr>
        <p:spPr bwMode="auto">
          <a:xfrm>
            <a:off x="2757470" y="4786313"/>
            <a:ext cx="17878" cy="202575"/>
          </a:xfrm>
          <a:custGeom>
            <a:avLst/>
            <a:gdLst/>
            <a:ahLst/>
            <a:cxnLst/>
            <a:rect l="0" t="0" r="0" b="0"/>
            <a:pathLst>
              <a:path w="17878" h="202575">
                <a:moveTo>
                  <a:pt x="0" y="0"/>
                </a:moveTo>
                <a:lnTo>
                  <a:pt x="0" y="178599"/>
                </a:lnTo>
                <a:lnTo>
                  <a:pt x="993" y="185542"/>
                </a:lnTo>
                <a:lnTo>
                  <a:pt x="2648" y="191163"/>
                </a:lnTo>
                <a:lnTo>
                  <a:pt x="7696" y="202574"/>
                </a:lnTo>
                <a:lnTo>
                  <a:pt x="9103" y="202518"/>
                </a:lnTo>
                <a:lnTo>
                  <a:pt x="11035" y="201488"/>
                </a:lnTo>
                <a:lnTo>
                  <a:pt x="1787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6" name="SMARTInkAnnotation248"/>
          <p:cNvSpPr/>
          <p:nvPr/>
        </p:nvSpPr>
        <p:spPr bwMode="auto">
          <a:xfrm>
            <a:off x="2735611" y="4938118"/>
            <a:ext cx="129123" cy="44645"/>
          </a:xfrm>
          <a:custGeom>
            <a:avLst/>
            <a:gdLst/>
            <a:ahLst/>
            <a:cxnLst/>
            <a:rect l="0" t="0" r="0" b="0"/>
            <a:pathLst>
              <a:path w="129123" h="44645">
                <a:moveTo>
                  <a:pt x="39736" y="0"/>
                </a:moveTo>
                <a:lnTo>
                  <a:pt x="988" y="38708"/>
                </a:lnTo>
                <a:lnTo>
                  <a:pt x="0" y="40689"/>
                </a:lnTo>
                <a:lnTo>
                  <a:pt x="334" y="42008"/>
                </a:lnTo>
                <a:lnTo>
                  <a:pt x="1549" y="42888"/>
                </a:lnTo>
                <a:lnTo>
                  <a:pt x="5549" y="43866"/>
                </a:lnTo>
                <a:lnTo>
                  <a:pt x="8006" y="44127"/>
                </a:lnTo>
                <a:lnTo>
                  <a:pt x="10637" y="44300"/>
                </a:lnTo>
                <a:lnTo>
                  <a:pt x="13384" y="44416"/>
                </a:lnTo>
                <a:lnTo>
                  <a:pt x="20079" y="44545"/>
                </a:lnTo>
                <a:lnTo>
                  <a:pt x="71431" y="44644"/>
                </a:lnTo>
                <a:lnTo>
                  <a:pt x="78743" y="43653"/>
                </a:lnTo>
                <a:lnTo>
                  <a:pt x="86598" y="42000"/>
                </a:lnTo>
                <a:lnTo>
                  <a:pt x="94813" y="39906"/>
                </a:lnTo>
                <a:lnTo>
                  <a:pt x="102277" y="37518"/>
                </a:lnTo>
                <a:lnTo>
                  <a:pt x="109239" y="34934"/>
                </a:lnTo>
                <a:lnTo>
                  <a:pt x="12912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7" name="SMARTInkAnnotation249"/>
          <p:cNvSpPr/>
          <p:nvPr/>
        </p:nvSpPr>
        <p:spPr bwMode="auto">
          <a:xfrm>
            <a:off x="3070320" y="4929188"/>
            <a:ext cx="98325" cy="7690"/>
          </a:xfrm>
          <a:custGeom>
            <a:avLst/>
            <a:gdLst/>
            <a:ahLst/>
            <a:cxnLst/>
            <a:rect l="0" t="0" r="0" b="0"/>
            <a:pathLst>
              <a:path w="98325" h="7690">
                <a:moveTo>
                  <a:pt x="0" y="0"/>
                </a:moveTo>
                <a:lnTo>
                  <a:pt x="21011" y="0"/>
                </a:lnTo>
                <a:lnTo>
                  <a:pt x="25926" y="991"/>
                </a:lnTo>
                <a:lnTo>
                  <a:pt x="32181" y="2645"/>
                </a:lnTo>
                <a:lnTo>
                  <a:pt x="39331" y="4740"/>
                </a:lnTo>
                <a:lnTo>
                  <a:pt x="45091" y="6137"/>
                </a:lnTo>
                <a:lnTo>
                  <a:pt x="49924" y="7068"/>
                </a:lnTo>
                <a:lnTo>
                  <a:pt x="54139" y="7689"/>
                </a:lnTo>
                <a:lnTo>
                  <a:pt x="58936" y="7110"/>
                </a:lnTo>
                <a:lnTo>
                  <a:pt x="64120" y="5732"/>
                </a:lnTo>
                <a:lnTo>
                  <a:pt x="69562" y="3822"/>
                </a:lnTo>
                <a:lnTo>
                  <a:pt x="75177" y="2547"/>
                </a:lnTo>
                <a:lnTo>
                  <a:pt x="80906" y="1698"/>
                </a:lnTo>
                <a:lnTo>
                  <a:pt x="9832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8" name="SMARTInkAnnotation250"/>
          <p:cNvSpPr/>
          <p:nvPr/>
        </p:nvSpPr>
        <p:spPr bwMode="auto">
          <a:xfrm>
            <a:off x="3109957" y="4839891"/>
            <a:ext cx="22934" cy="151806"/>
          </a:xfrm>
          <a:custGeom>
            <a:avLst/>
            <a:gdLst/>
            <a:ahLst/>
            <a:cxnLst/>
            <a:rect l="0" t="0" r="0" b="0"/>
            <a:pathLst>
              <a:path w="22934" h="151806">
                <a:moveTo>
                  <a:pt x="22933" y="0"/>
                </a:moveTo>
                <a:lnTo>
                  <a:pt x="22933" y="4740"/>
                </a:lnTo>
                <a:lnTo>
                  <a:pt x="21940" y="7129"/>
                </a:lnTo>
                <a:lnTo>
                  <a:pt x="20284" y="9713"/>
                </a:lnTo>
                <a:lnTo>
                  <a:pt x="18187" y="12429"/>
                </a:lnTo>
                <a:lnTo>
                  <a:pt x="15797" y="16223"/>
                </a:lnTo>
                <a:lnTo>
                  <a:pt x="13210" y="20738"/>
                </a:lnTo>
                <a:lnTo>
                  <a:pt x="10492" y="25731"/>
                </a:lnTo>
                <a:lnTo>
                  <a:pt x="8680" y="31045"/>
                </a:lnTo>
                <a:lnTo>
                  <a:pt x="7472" y="36571"/>
                </a:lnTo>
                <a:lnTo>
                  <a:pt x="6667" y="42240"/>
                </a:lnTo>
                <a:lnTo>
                  <a:pt x="6129" y="48996"/>
                </a:lnTo>
                <a:lnTo>
                  <a:pt x="5772" y="56476"/>
                </a:lnTo>
                <a:lnTo>
                  <a:pt x="5533" y="64440"/>
                </a:lnTo>
                <a:lnTo>
                  <a:pt x="4381" y="72725"/>
                </a:lnTo>
                <a:lnTo>
                  <a:pt x="2619" y="81226"/>
                </a:lnTo>
                <a:lnTo>
                  <a:pt x="452" y="89869"/>
                </a:lnTo>
                <a:lnTo>
                  <a:pt x="0" y="97616"/>
                </a:lnTo>
                <a:lnTo>
                  <a:pt x="692" y="104765"/>
                </a:lnTo>
                <a:lnTo>
                  <a:pt x="2147" y="111515"/>
                </a:lnTo>
                <a:lnTo>
                  <a:pt x="4109" y="117999"/>
                </a:lnTo>
                <a:lnTo>
                  <a:pt x="6411" y="124307"/>
                </a:lnTo>
                <a:lnTo>
                  <a:pt x="8939" y="130496"/>
                </a:lnTo>
                <a:lnTo>
                  <a:pt x="11617" y="135615"/>
                </a:lnTo>
                <a:lnTo>
                  <a:pt x="14396" y="140019"/>
                </a:lnTo>
                <a:lnTo>
                  <a:pt x="22933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79" name="SMARTInkAnnotation251"/>
          <p:cNvSpPr/>
          <p:nvPr/>
        </p:nvSpPr>
        <p:spPr bwMode="auto">
          <a:xfrm>
            <a:off x="3449928" y="4893469"/>
            <a:ext cx="100798" cy="71025"/>
          </a:xfrm>
          <a:custGeom>
            <a:avLst/>
            <a:gdLst/>
            <a:ahLst/>
            <a:cxnLst/>
            <a:rect l="0" t="0" r="0" b="0"/>
            <a:pathLst>
              <a:path w="100798" h="71025">
                <a:moveTo>
                  <a:pt x="49443" y="26789"/>
                </a:moveTo>
                <a:lnTo>
                  <a:pt x="22553" y="26789"/>
                </a:lnTo>
                <a:lnTo>
                  <a:pt x="18605" y="27781"/>
                </a:lnTo>
                <a:lnTo>
                  <a:pt x="14980" y="29434"/>
                </a:lnTo>
                <a:lnTo>
                  <a:pt x="11570" y="31529"/>
                </a:lnTo>
                <a:lnTo>
                  <a:pt x="9297" y="33918"/>
                </a:lnTo>
                <a:lnTo>
                  <a:pt x="7781" y="36503"/>
                </a:lnTo>
                <a:lnTo>
                  <a:pt x="6771" y="39218"/>
                </a:lnTo>
                <a:lnTo>
                  <a:pt x="5104" y="42020"/>
                </a:lnTo>
                <a:lnTo>
                  <a:pt x="3000" y="44881"/>
                </a:lnTo>
                <a:lnTo>
                  <a:pt x="604" y="47779"/>
                </a:lnTo>
                <a:lnTo>
                  <a:pt x="0" y="50705"/>
                </a:lnTo>
                <a:lnTo>
                  <a:pt x="590" y="53647"/>
                </a:lnTo>
                <a:lnTo>
                  <a:pt x="1977" y="56601"/>
                </a:lnTo>
                <a:lnTo>
                  <a:pt x="3894" y="58569"/>
                </a:lnTo>
                <a:lnTo>
                  <a:pt x="6166" y="59883"/>
                </a:lnTo>
                <a:lnTo>
                  <a:pt x="8674" y="60758"/>
                </a:lnTo>
                <a:lnTo>
                  <a:pt x="12332" y="62334"/>
                </a:lnTo>
                <a:lnTo>
                  <a:pt x="21693" y="66729"/>
                </a:lnTo>
                <a:lnTo>
                  <a:pt x="25977" y="68299"/>
                </a:lnTo>
                <a:lnTo>
                  <a:pt x="29827" y="69346"/>
                </a:lnTo>
                <a:lnTo>
                  <a:pt x="33386" y="70043"/>
                </a:lnTo>
                <a:lnTo>
                  <a:pt x="37745" y="70508"/>
                </a:lnTo>
                <a:lnTo>
                  <a:pt x="42637" y="70818"/>
                </a:lnTo>
                <a:lnTo>
                  <a:pt x="47886" y="71024"/>
                </a:lnTo>
                <a:lnTo>
                  <a:pt x="53371" y="70170"/>
                </a:lnTo>
                <a:lnTo>
                  <a:pt x="59014" y="68608"/>
                </a:lnTo>
                <a:lnTo>
                  <a:pt x="64763" y="66574"/>
                </a:lnTo>
                <a:lnTo>
                  <a:pt x="70581" y="64227"/>
                </a:lnTo>
                <a:lnTo>
                  <a:pt x="76446" y="61669"/>
                </a:lnTo>
                <a:lnTo>
                  <a:pt x="82343" y="58972"/>
                </a:lnTo>
                <a:lnTo>
                  <a:pt x="87267" y="55190"/>
                </a:lnTo>
                <a:lnTo>
                  <a:pt x="91543" y="50684"/>
                </a:lnTo>
                <a:lnTo>
                  <a:pt x="95387" y="45695"/>
                </a:lnTo>
                <a:lnTo>
                  <a:pt x="97950" y="41377"/>
                </a:lnTo>
                <a:lnTo>
                  <a:pt x="99658" y="37507"/>
                </a:lnTo>
                <a:lnTo>
                  <a:pt x="100797" y="33935"/>
                </a:lnTo>
                <a:lnTo>
                  <a:pt x="100563" y="30561"/>
                </a:lnTo>
                <a:lnTo>
                  <a:pt x="99413" y="27319"/>
                </a:lnTo>
                <a:lnTo>
                  <a:pt x="97654" y="24166"/>
                </a:lnTo>
                <a:lnTo>
                  <a:pt x="95489" y="21072"/>
                </a:lnTo>
                <a:lnTo>
                  <a:pt x="93051" y="18016"/>
                </a:lnTo>
                <a:lnTo>
                  <a:pt x="90433" y="14988"/>
                </a:lnTo>
                <a:lnTo>
                  <a:pt x="87695" y="12968"/>
                </a:lnTo>
                <a:lnTo>
                  <a:pt x="84876" y="11622"/>
                </a:lnTo>
                <a:lnTo>
                  <a:pt x="82004" y="10724"/>
                </a:lnTo>
                <a:lnTo>
                  <a:pt x="78102" y="10126"/>
                </a:lnTo>
                <a:lnTo>
                  <a:pt x="73515" y="9727"/>
                </a:lnTo>
                <a:lnTo>
                  <a:pt x="68471" y="9462"/>
                </a:lnTo>
                <a:lnTo>
                  <a:pt x="64115" y="8292"/>
                </a:lnTo>
                <a:lnTo>
                  <a:pt x="60217" y="6521"/>
                </a:lnTo>
                <a:lnTo>
                  <a:pt x="494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0" name="SMARTInkAnnotation252"/>
          <p:cNvSpPr/>
          <p:nvPr/>
        </p:nvSpPr>
        <p:spPr bwMode="auto">
          <a:xfrm>
            <a:off x="3615573" y="4795242"/>
            <a:ext cx="26817" cy="223244"/>
          </a:xfrm>
          <a:custGeom>
            <a:avLst/>
            <a:gdLst/>
            <a:ahLst/>
            <a:cxnLst/>
            <a:rect l="0" t="0" r="0" b="0"/>
            <a:pathLst>
              <a:path w="26817" h="223244">
                <a:moveTo>
                  <a:pt x="0" y="0"/>
                </a:moveTo>
                <a:lnTo>
                  <a:pt x="0" y="17169"/>
                </a:lnTo>
                <a:lnTo>
                  <a:pt x="993" y="23352"/>
                </a:lnTo>
                <a:lnTo>
                  <a:pt x="2648" y="30451"/>
                </a:lnTo>
                <a:lnTo>
                  <a:pt x="4745" y="38160"/>
                </a:lnTo>
                <a:lnTo>
                  <a:pt x="6143" y="47268"/>
                </a:lnTo>
                <a:lnTo>
                  <a:pt x="7075" y="57309"/>
                </a:lnTo>
                <a:lnTo>
                  <a:pt x="7696" y="67972"/>
                </a:lnTo>
                <a:lnTo>
                  <a:pt x="8386" y="93049"/>
                </a:lnTo>
                <a:lnTo>
                  <a:pt x="8571" y="106681"/>
                </a:lnTo>
                <a:lnTo>
                  <a:pt x="9686" y="119738"/>
                </a:lnTo>
                <a:lnTo>
                  <a:pt x="11423" y="132411"/>
                </a:lnTo>
                <a:lnTo>
                  <a:pt x="13575" y="144829"/>
                </a:lnTo>
                <a:lnTo>
                  <a:pt x="15009" y="156084"/>
                </a:lnTo>
                <a:lnTo>
                  <a:pt x="15965" y="166564"/>
                </a:lnTo>
                <a:lnTo>
                  <a:pt x="16602" y="176527"/>
                </a:lnTo>
                <a:lnTo>
                  <a:pt x="17310" y="192889"/>
                </a:lnTo>
                <a:lnTo>
                  <a:pt x="17499" y="200030"/>
                </a:lnTo>
                <a:lnTo>
                  <a:pt x="18618" y="205783"/>
                </a:lnTo>
                <a:lnTo>
                  <a:pt x="20357" y="210611"/>
                </a:lnTo>
                <a:lnTo>
                  <a:pt x="26816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1" name="SMARTInkAnnotation253"/>
          <p:cNvSpPr/>
          <p:nvPr/>
        </p:nvSpPr>
        <p:spPr bwMode="auto">
          <a:xfrm>
            <a:off x="3579818" y="4875609"/>
            <a:ext cx="125141" cy="8932"/>
          </a:xfrm>
          <a:custGeom>
            <a:avLst/>
            <a:gdLst/>
            <a:ahLst/>
            <a:cxnLst/>
            <a:rect l="0" t="0" r="0" b="0"/>
            <a:pathLst>
              <a:path w="125141" h="8932">
                <a:moveTo>
                  <a:pt x="0" y="0"/>
                </a:moveTo>
                <a:lnTo>
                  <a:pt x="17186" y="0"/>
                </a:lnTo>
                <a:lnTo>
                  <a:pt x="22383" y="992"/>
                </a:lnTo>
                <a:lnTo>
                  <a:pt x="27833" y="2646"/>
                </a:lnTo>
                <a:lnTo>
                  <a:pt x="33453" y="4741"/>
                </a:lnTo>
                <a:lnTo>
                  <a:pt x="40179" y="6138"/>
                </a:lnTo>
                <a:lnTo>
                  <a:pt x="47643" y="7069"/>
                </a:lnTo>
                <a:lnTo>
                  <a:pt x="55598" y="7689"/>
                </a:lnTo>
                <a:lnTo>
                  <a:pt x="63881" y="8103"/>
                </a:lnTo>
                <a:lnTo>
                  <a:pt x="81030" y="8563"/>
                </a:lnTo>
                <a:lnTo>
                  <a:pt x="125140" y="89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2" name="SMARTInkAnnotation254"/>
          <p:cNvSpPr/>
          <p:nvPr/>
        </p:nvSpPr>
        <p:spPr bwMode="auto">
          <a:xfrm>
            <a:off x="3713897" y="4982766"/>
            <a:ext cx="8940" cy="26790"/>
          </a:xfrm>
          <a:custGeom>
            <a:avLst/>
            <a:gdLst/>
            <a:ahLst/>
            <a:cxnLst/>
            <a:rect l="0" t="0" r="0" b="0"/>
            <a:pathLst>
              <a:path w="8940" h="26790">
                <a:moveTo>
                  <a:pt x="0" y="26789"/>
                </a:moveTo>
                <a:lnTo>
                  <a:pt x="0" y="14360"/>
                </a:lnTo>
                <a:lnTo>
                  <a:pt x="993" y="11557"/>
                </a:lnTo>
                <a:lnTo>
                  <a:pt x="2648" y="8697"/>
                </a:lnTo>
                <a:lnTo>
                  <a:pt x="893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3" name="SMARTInkAnnotation255"/>
          <p:cNvSpPr/>
          <p:nvPr/>
        </p:nvSpPr>
        <p:spPr bwMode="auto">
          <a:xfrm>
            <a:off x="3920162" y="4714875"/>
            <a:ext cx="249603" cy="266665"/>
          </a:xfrm>
          <a:custGeom>
            <a:avLst/>
            <a:gdLst/>
            <a:ahLst/>
            <a:cxnLst/>
            <a:rect l="0" t="0" r="0" b="0"/>
            <a:pathLst>
              <a:path w="249603" h="266665">
                <a:moveTo>
                  <a:pt x="142339" y="0"/>
                </a:moveTo>
                <a:lnTo>
                  <a:pt x="142339" y="4740"/>
                </a:lnTo>
                <a:lnTo>
                  <a:pt x="139691" y="12359"/>
                </a:lnTo>
                <a:lnTo>
                  <a:pt x="137594" y="17169"/>
                </a:lnTo>
                <a:lnTo>
                  <a:pt x="136196" y="24345"/>
                </a:lnTo>
                <a:lnTo>
                  <a:pt x="135264" y="33096"/>
                </a:lnTo>
                <a:lnTo>
                  <a:pt x="134643" y="42900"/>
                </a:lnTo>
                <a:lnTo>
                  <a:pt x="133236" y="54397"/>
                </a:lnTo>
                <a:lnTo>
                  <a:pt x="131305" y="67023"/>
                </a:lnTo>
                <a:lnTo>
                  <a:pt x="126510" y="94280"/>
                </a:lnTo>
                <a:lnTo>
                  <a:pt x="121069" y="122931"/>
                </a:lnTo>
                <a:lnTo>
                  <a:pt x="119221" y="137516"/>
                </a:lnTo>
                <a:lnTo>
                  <a:pt x="117988" y="152201"/>
                </a:lnTo>
                <a:lnTo>
                  <a:pt x="116619" y="179762"/>
                </a:lnTo>
                <a:lnTo>
                  <a:pt x="116010" y="201934"/>
                </a:lnTo>
                <a:lnTo>
                  <a:pt x="115536" y="263751"/>
                </a:lnTo>
                <a:lnTo>
                  <a:pt x="114539" y="265131"/>
                </a:lnTo>
                <a:lnTo>
                  <a:pt x="112881" y="266051"/>
                </a:lnTo>
                <a:lnTo>
                  <a:pt x="110782" y="266664"/>
                </a:lnTo>
                <a:lnTo>
                  <a:pt x="109383" y="266081"/>
                </a:lnTo>
                <a:lnTo>
                  <a:pt x="108450" y="264700"/>
                </a:lnTo>
                <a:lnTo>
                  <a:pt x="107828" y="262787"/>
                </a:lnTo>
                <a:lnTo>
                  <a:pt x="104489" y="258016"/>
                </a:lnTo>
                <a:lnTo>
                  <a:pt x="98701" y="251595"/>
                </a:lnTo>
                <a:lnTo>
                  <a:pt x="89508" y="242127"/>
                </a:lnTo>
                <a:lnTo>
                  <a:pt x="84275" y="237817"/>
                </a:lnTo>
                <a:lnTo>
                  <a:pt x="78800" y="233951"/>
                </a:lnTo>
                <a:lnTo>
                  <a:pt x="73164" y="230382"/>
                </a:lnTo>
                <a:lnTo>
                  <a:pt x="67421" y="227010"/>
                </a:lnTo>
                <a:lnTo>
                  <a:pt x="61605" y="223769"/>
                </a:lnTo>
                <a:lnTo>
                  <a:pt x="49846" y="217524"/>
                </a:lnTo>
                <a:lnTo>
                  <a:pt x="37999" y="211440"/>
                </a:lnTo>
                <a:lnTo>
                  <a:pt x="32059" y="210413"/>
                </a:lnTo>
                <a:lnTo>
                  <a:pt x="26113" y="210721"/>
                </a:lnTo>
                <a:lnTo>
                  <a:pt x="20162" y="211918"/>
                </a:lnTo>
                <a:lnTo>
                  <a:pt x="15202" y="212716"/>
                </a:lnTo>
                <a:lnTo>
                  <a:pt x="10902" y="213248"/>
                </a:lnTo>
                <a:lnTo>
                  <a:pt x="7042" y="213603"/>
                </a:lnTo>
                <a:lnTo>
                  <a:pt x="4469" y="214832"/>
                </a:lnTo>
                <a:lnTo>
                  <a:pt x="2753" y="216643"/>
                </a:lnTo>
                <a:lnTo>
                  <a:pt x="1609" y="218843"/>
                </a:lnTo>
                <a:lnTo>
                  <a:pt x="339" y="223933"/>
                </a:lnTo>
                <a:lnTo>
                  <a:pt x="0" y="226679"/>
                </a:lnTo>
                <a:lnTo>
                  <a:pt x="767" y="229502"/>
                </a:lnTo>
                <a:lnTo>
                  <a:pt x="4268" y="235285"/>
                </a:lnTo>
                <a:lnTo>
                  <a:pt x="11783" y="241162"/>
                </a:lnTo>
                <a:lnTo>
                  <a:pt x="16568" y="244118"/>
                </a:lnTo>
                <a:lnTo>
                  <a:pt x="21744" y="246090"/>
                </a:lnTo>
                <a:lnTo>
                  <a:pt x="27181" y="247404"/>
                </a:lnTo>
                <a:lnTo>
                  <a:pt x="32793" y="248280"/>
                </a:lnTo>
                <a:lnTo>
                  <a:pt x="39513" y="248863"/>
                </a:lnTo>
                <a:lnTo>
                  <a:pt x="46973" y="249253"/>
                </a:lnTo>
                <a:lnTo>
                  <a:pt x="54925" y="249513"/>
                </a:lnTo>
                <a:lnTo>
                  <a:pt x="64200" y="248693"/>
                </a:lnTo>
                <a:lnTo>
                  <a:pt x="74355" y="247155"/>
                </a:lnTo>
                <a:lnTo>
                  <a:pt x="85099" y="245137"/>
                </a:lnTo>
                <a:lnTo>
                  <a:pt x="95240" y="243792"/>
                </a:lnTo>
                <a:lnTo>
                  <a:pt x="104981" y="242895"/>
                </a:lnTo>
                <a:lnTo>
                  <a:pt x="114454" y="242297"/>
                </a:lnTo>
                <a:lnTo>
                  <a:pt x="123749" y="239915"/>
                </a:lnTo>
                <a:lnTo>
                  <a:pt x="132925" y="236342"/>
                </a:lnTo>
                <a:lnTo>
                  <a:pt x="142023" y="231975"/>
                </a:lnTo>
                <a:lnTo>
                  <a:pt x="150074" y="229064"/>
                </a:lnTo>
                <a:lnTo>
                  <a:pt x="157427" y="227124"/>
                </a:lnTo>
                <a:lnTo>
                  <a:pt x="164316" y="225830"/>
                </a:lnTo>
                <a:lnTo>
                  <a:pt x="170894" y="223975"/>
                </a:lnTo>
                <a:lnTo>
                  <a:pt x="177267" y="221746"/>
                </a:lnTo>
                <a:lnTo>
                  <a:pt x="183501" y="219268"/>
                </a:lnTo>
                <a:lnTo>
                  <a:pt x="188651" y="217617"/>
                </a:lnTo>
                <a:lnTo>
                  <a:pt x="193078" y="216515"/>
                </a:lnTo>
                <a:lnTo>
                  <a:pt x="200644" y="215292"/>
                </a:lnTo>
                <a:lnTo>
                  <a:pt x="207317" y="214748"/>
                </a:lnTo>
                <a:lnTo>
                  <a:pt x="211913" y="214442"/>
                </a:lnTo>
                <a:lnTo>
                  <a:pt x="212558" y="215391"/>
                </a:lnTo>
                <a:lnTo>
                  <a:pt x="213678" y="222012"/>
                </a:lnTo>
                <a:lnTo>
                  <a:pt x="218543" y="227618"/>
                </a:lnTo>
                <a:lnTo>
                  <a:pt x="219957" y="228144"/>
                </a:lnTo>
                <a:lnTo>
                  <a:pt x="220900" y="227502"/>
                </a:lnTo>
                <a:lnTo>
                  <a:pt x="222414" y="224084"/>
                </a:lnTo>
                <a:lnTo>
                  <a:pt x="227421" y="218751"/>
                </a:lnTo>
                <a:lnTo>
                  <a:pt x="228856" y="216280"/>
                </a:lnTo>
                <a:lnTo>
                  <a:pt x="230450" y="210888"/>
                </a:lnTo>
                <a:lnTo>
                  <a:pt x="229882" y="208061"/>
                </a:lnTo>
                <a:lnTo>
                  <a:pt x="225330" y="200334"/>
                </a:lnTo>
                <a:lnTo>
                  <a:pt x="223917" y="198178"/>
                </a:lnTo>
                <a:lnTo>
                  <a:pt x="222547" y="197603"/>
                </a:lnTo>
                <a:lnTo>
                  <a:pt x="215874" y="196794"/>
                </a:lnTo>
                <a:lnTo>
                  <a:pt x="210445" y="196605"/>
                </a:lnTo>
                <a:lnTo>
                  <a:pt x="207606" y="197546"/>
                </a:lnTo>
                <a:lnTo>
                  <a:pt x="201804" y="201239"/>
                </a:lnTo>
                <a:lnTo>
                  <a:pt x="195915" y="206187"/>
                </a:lnTo>
                <a:lnTo>
                  <a:pt x="192954" y="208895"/>
                </a:lnTo>
                <a:lnTo>
                  <a:pt x="190980" y="211693"/>
                </a:lnTo>
                <a:lnTo>
                  <a:pt x="188786" y="217448"/>
                </a:lnTo>
                <a:lnTo>
                  <a:pt x="188202" y="221364"/>
                </a:lnTo>
                <a:lnTo>
                  <a:pt x="187812" y="225959"/>
                </a:lnTo>
                <a:lnTo>
                  <a:pt x="187552" y="231006"/>
                </a:lnTo>
                <a:lnTo>
                  <a:pt x="188372" y="235364"/>
                </a:lnTo>
                <a:lnTo>
                  <a:pt x="191931" y="242851"/>
                </a:lnTo>
                <a:lnTo>
                  <a:pt x="196824" y="249486"/>
                </a:lnTo>
                <a:lnTo>
                  <a:pt x="199519" y="252645"/>
                </a:lnTo>
                <a:lnTo>
                  <a:pt x="202309" y="254750"/>
                </a:lnTo>
                <a:lnTo>
                  <a:pt x="208057" y="257090"/>
                </a:lnTo>
                <a:lnTo>
                  <a:pt x="211974" y="257714"/>
                </a:lnTo>
                <a:lnTo>
                  <a:pt x="216572" y="258129"/>
                </a:lnTo>
                <a:lnTo>
                  <a:pt x="221622" y="258407"/>
                </a:lnTo>
                <a:lnTo>
                  <a:pt x="226976" y="257599"/>
                </a:lnTo>
                <a:lnTo>
                  <a:pt x="232532" y="256069"/>
                </a:lnTo>
                <a:lnTo>
                  <a:pt x="249602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4" name="SMARTInkAnnotation256"/>
          <p:cNvSpPr/>
          <p:nvPr/>
        </p:nvSpPr>
        <p:spPr bwMode="auto">
          <a:xfrm>
            <a:off x="4241273" y="4750594"/>
            <a:ext cx="53632" cy="214313"/>
          </a:xfrm>
          <a:custGeom>
            <a:avLst/>
            <a:gdLst/>
            <a:ahLst/>
            <a:cxnLst/>
            <a:rect l="0" t="0" r="0" b="0"/>
            <a:pathLst>
              <a:path w="53632" h="214313">
                <a:moveTo>
                  <a:pt x="0" y="0"/>
                </a:moveTo>
                <a:lnTo>
                  <a:pt x="4745" y="4740"/>
                </a:lnTo>
                <a:lnTo>
                  <a:pt x="6143" y="8121"/>
                </a:lnTo>
                <a:lnTo>
                  <a:pt x="7075" y="12359"/>
                </a:lnTo>
                <a:lnTo>
                  <a:pt x="7696" y="17169"/>
                </a:lnTo>
                <a:lnTo>
                  <a:pt x="9103" y="23352"/>
                </a:lnTo>
                <a:lnTo>
                  <a:pt x="11035" y="30451"/>
                </a:lnTo>
                <a:lnTo>
                  <a:pt x="13316" y="38159"/>
                </a:lnTo>
                <a:lnTo>
                  <a:pt x="14836" y="46276"/>
                </a:lnTo>
                <a:lnTo>
                  <a:pt x="15850" y="54663"/>
                </a:lnTo>
                <a:lnTo>
                  <a:pt x="16526" y="63231"/>
                </a:lnTo>
                <a:lnTo>
                  <a:pt x="16976" y="71919"/>
                </a:lnTo>
                <a:lnTo>
                  <a:pt x="17476" y="89511"/>
                </a:lnTo>
                <a:lnTo>
                  <a:pt x="18603" y="98369"/>
                </a:lnTo>
                <a:lnTo>
                  <a:pt x="20347" y="107251"/>
                </a:lnTo>
                <a:lnTo>
                  <a:pt x="22504" y="116150"/>
                </a:lnTo>
                <a:lnTo>
                  <a:pt x="23941" y="126050"/>
                </a:lnTo>
                <a:lnTo>
                  <a:pt x="24899" y="136619"/>
                </a:lnTo>
                <a:lnTo>
                  <a:pt x="25964" y="156962"/>
                </a:lnTo>
                <a:lnTo>
                  <a:pt x="26437" y="172617"/>
                </a:lnTo>
                <a:lnTo>
                  <a:pt x="27556" y="179570"/>
                </a:lnTo>
                <a:lnTo>
                  <a:pt x="29296" y="186190"/>
                </a:lnTo>
                <a:lnTo>
                  <a:pt x="31449" y="192588"/>
                </a:lnTo>
                <a:lnTo>
                  <a:pt x="33877" y="197845"/>
                </a:lnTo>
                <a:lnTo>
                  <a:pt x="36489" y="202341"/>
                </a:lnTo>
                <a:lnTo>
                  <a:pt x="39223" y="206332"/>
                </a:lnTo>
                <a:lnTo>
                  <a:pt x="42040" y="208992"/>
                </a:lnTo>
                <a:lnTo>
                  <a:pt x="44910" y="210765"/>
                </a:lnTo>
                <a:lnTo>
                  <a:pt x="53631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5" name="SMARTInkAnnotation257"/>
          <p:cNvSpPr/>
          <p:nvPr/>
        </p:nvSpPr>
        <p:spPr bwMode="auto">
          <a:xfrm>
            <a:off x="4237639" y="4929188"/>
            <a:ext cx="218115" cy="297167"/>
          </a:xfrm>
          <a:custGeom>
            <a:avLst/>
            <a:gdLst/>
            <a:ahLst/>
            <a:cxnLst/>
            <a:rect l="0" t="0" r="0" b="0"/>
            <a:pathLst>
              <a:path w="218115" h="297167">
                <a:moveTo>
                  <a:pt x="84081" y="0"/>
                </a:moveTo>
                <a:lnTo>
                  <a:pt x="58324" y="0"/>
                </a:lnTo>
                <a:lnTo>
                  <a:pt x="53005" y="991"/>
                </a:lnTo>
                <a:lnTo>
                  <a:pt x="47473" y="2645"/>
                </a:lnTo>
                <a:lnTo>
                  <a:pt x="41799" y="4740"/>
                </a:lnTo>
                <a:lnTo>
                  <a:pt x="36029" y="7128"/>
                </a:lnTo>
                <a:lnTo>
                  <a:pt x="30197" y="9713"/>
                </a:lnTo>
                <a:lnTo>
                  <a:pt x="24322" y="12428"/>
                </a:lnTo>
                <a:lnTo>
                  <a:pt x="19412" y="15231"/>
                </a:lnTo>
                <a:lnTo>
                  <a:pt x="15146" y="18091"/>
                </a:lnTo>
                <a:lnTo>
                  <a:pt x="11309" y="20990"/>
                </a:lnTo>
                <a:lnTo>
                  <a:pt x="7757" y="24907"/>
                </a:lnTo>
                <a:lnTo>
                  <a:pt x="4396" y="29503"/>
                </a:lnTo>
                <a:lnTo>
                  <a:pt x="1162" y="34551"/>
                </a:lnTo>
                <a:lnTo>
                  <a:pt x="0" y="38909"/>
                </a:lnTo>
                <a:lnTo>
                  <a:pt x="218" y="42807"/>
                </a:lnTo>
                <a:lnTo>
                  <a:pt x="2959" y="51450"/>
                </a:lnTo>
                <a:lnTo>
                  <a:pt x="5170" y="52159"/>
                </a:lnTo>
                <a:lnTo>
                  <a:pt x="8630" y="52632"/>
                </a:lnTo>
                <a:lnTo>
                  <a:pt x="12924" y="52947"/>
                </a:lnTo>
                <a:lnTo>
                  <a:pt x="17773" y="53157"/>
                </a:lnTo>
                <a:lnTo>
                  <a:pt x="28457" y="53391"/>
                </a:lnTo>
                <a:lnTo>
                  <a:pt x="45639" y="53523"/>
                </a:lnTo>
                <a:lnTo>
                  <a:pt x="51502" y="52549"/>
                </a:lnTo>
                <a:lnTo>
                  <a:pt x="57395" y="50907"/>
                </a:lnTo>
                <a:lnTo>
                  <a:pt x="63311" y="48821"/>
                </a:lnTo>
                <a:lnTo>
                  <a:pt x="69241" y="46438"/>
                </a:lnTo>
                <a:lnTo>
                  <a:pt x="75180" y="43857"/>
                </a:lnTo>
                <a:lnTo>
                  <a:pt x="81127" y="41144"/>
                </a:lnTo>
                <a:lnTo>
                  <a:pt x="86084" y="38343"/>
                </a:lnTo>
                <a:lnTo>
                  <a:pt x="90382" y="35484"/>
                </a:lnTo>
                <a:lnTo>
                  <a:pt x="94241" y="32585"/>
                </a:lnTo>
                <a:lnTo>
                  <a:pt x="97806" y="30653"/>
                </a:lnTo>
                <a:lnTo>
                  <a:pt x="104417" y="28506"/>
                </a:lnTo>
                <a:lnTo>
                  <a:pt x="106577" y="26941"/>
                </a:lnTo>
                <a:lnTo>
                  <a:pt x="108017" y="24906"/>
                </a:lnTo>
                <a:lnTo>
                  <a:pt x="110328" y="19251"/>
                </a:lnTo>
                <a:lnTo>
                  <a:pt x="110847" y="10293"/>
                </a:lnTo>
                <a:lnTo>
                  <a:pt x="110892" y="9049"/>
                </a:lnTo>
                <a:lnTo>
                  <a:pt x="117039" y="8953"/>
                </a:lnTo>
                <a:lnTo>
                  <a:pt x="150883" y="8929"/>
                </a:lnTo>
                <a:lnTo>
                  <a:pt x="152452" y="9921"/>
                </a:lnTo>
                <a:lnTo>
                  <a:pt x="153498" y="11575"/>
                </a:lnTo>
                <a:lnTo>
                  <a:pt x="155176" y="16618"/>
                </a:lnTo>
                <a:lnTo>
                  <a:pt x="155467" y="22231"/>
                </a:lnTo>
                <a:lnTo>
                  <a:pt x="156501" y="24743"/>
                </a:lnTo>
                <a:lnTo>
                  <a:pt x="161708" y="33018"/>
                </a:lnTo>
                <a:lnTo>
                  <a:pt x="163971" y="42056"/>
                </a:lnTo>
                <a:lnTo>
                  <a:pt x="164157" y="42920"/>
                </a:lnTo>
                <a:lnTo>
                  <a:pt x="165274" y="43496"/>
                </a:lnTo>
                <a:lnTo>
                  <a:pt x="169163" y="44136"/>
                </a:lnTo>
                <a:lnTo>
                  <a:pt x="174203" y="44420"/>
                </a:lnTo>
                <a:lnTo>
                  <a:pt x="176937" y="44496"/>
                </a:lnTo>
                <a:lnTo>
                  <a:pt x="179753" y="43555"/>
                </a:lnTo>
                <a:lnTo>
                  <a:pt x="185530" y="39863"/>
                </a:lnTo>
                <a:lnTo>
                  <a:pt x="191408" y="34914"/>
                </a:lnTo>
                <a:lnTo>
                  <a:pt x="197331" y="29408"/>
                </a:lnTo>
                <a:lnTo>
                  <a:pt x="209226" y="17788"/>
                </a:lnTo>
                <a:lnTo>
                  <a:pt x="212205" y="14835"/>
                </a:lnTo>
                <a:lnTo>
                  <a:pt x="214190" y="11874"/>
                </a:lnTo>
                <a:lnTo>
                  <a:pt x="217375" y="2640"/>
                </a:lnTo>
                <a:lnTo>
                  <a:pt x="218005" y="521"/>
                </a:lnTo>
                <a:lnTo>
                  <a:pt x="218114" y="9635"/>
                </a:lnTo>
                <a:lnTo>
                  <a:pt x="217136" y="15353"/>
                </a:lnTo>
                <a:lnTo>
                  <a:pt x="215491" y="22141"/>
                </a:lnTo>
                <a:lnTo>
                  <a:pt x="213401" y="29643"/>
                </a:lnTo>
                <a:lnTo>
                  <a:pt x="210021" y="38614"/>
                </a:lnTo>
                <a:lnTo>
                  <a:pt x="205782" y="48562"/>
                </a:lnTo>
                <a:lnTo>
                  <a:pt x="195774" y="70201"/>
                </a:lnTo>
                <a:lnTo>
                  <a:pt x="184706" y="93047"/>
                </a:lnTo>
                <a:lnTo>
                  <a:pt x="178973" y="105687"/>
                </a:lnTo>
                <a:lnTo>
                  <a:pt x="167306" y="132962"/>
                </a:lnTo>
                <a:lnTo>
                  <a:pt x="149570" y="176207"/>
                </a:lnTo>
                <a:lnTo>
                  <a:pt x="144625" y="190894"/>
                </a:lnTo>
                <a:lnTo>
                  <a:pt x="140334" y="205645"/>
                </a:lnTo>
                <a:lnTo>
                  <a:pt x="136481" y="220440"/>
                </a:lnTo>
                <a:lnTo>
                  <a:pt x="129551" y="244817"/>
                </a:lnTo>
                <a:lnTo>
                  <a:pt x="126312" y="255485"/>
                </a:lnTo>
                <a:lnTo>
                  <a:pt x="123160" y="264581"/>
                </a:lnTo>
                <a:lnTo>
                  <a:pt x="120066" y="272629"/>
                </a:lnTo>
                <a:lnTo>
                  <a:pt x="117009" y="279979"/>
                </a:lnTo>
                <a:lnTo>
                  <a:pt x="115965" y="285872"/>
                </a:lnTo>
                <a:lnTo>
                  <a:pt x="116262" y="290792"/>
                </a:lnTo>
                <a:lnTo>
                  <a:pt x="117453" y="295064"/>
                </a:lnTo>
                <a:lnTo>
                  <a:pt x="119240" y="296921"/>
                </a:lnTo>
                <a:lnTo>
                  <a:pt x="121425" y="297166"/>
                </a:lnTo>
                <a:lnTo>
                  <a:pt x="128774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6" name="SMARTInkAnnotation258"/>
          <p:cNvSpPr/>
          <p:nvPr/>
        </p:nvSpPr>
        <p:spPr bwMode="auto">
          <a:xfrm>
            <a:off x="4741833" y="4884539"/>
            <a:ext cx="134079" cy="35719"/>
          </a:xfrm>
          <a:custGeom>
            <a:avLst/>
            <a:gdLst/>
            <a:ahLst/>
            <a:cxnLst/>
            <a:rect l="0" t="0" r="0" b="0"/>
            <a:pathLst>
              <a:path w="134079" h="35719">
                <a:moveTo>
                  <a:pt x="0" y="35718"/>
                </a:moveTo>
                <a:lnTo>
                  <a:pt x="68695" y="35718"/>
                </a:lnTo>
                <a:lnTo>
                  <a:pt x="74598" y="34726"/>
                </a:lnTo>
                <a:lnTo>
                  <a:pt x="80520" y="33073"/>
                </a:lnTo>
                <a:lnTo>
                  <a:pt x="86455" y="30978"/>
                </a:lnTo>
                <a:lnTo>
                  <a:pt x="92397" y="29581"/>
                </a:lnTo>
                <a:lnTo>
                  <a:pt x="98346" y="28651"/>
                </a:lnTo>
                <a:lnTo>
                  <a:pt x="104298" y="28030"/>
                </a:lnTo>
                <a:lnTo>
                  <a:pt x="109259" y="25631"/>
                </a:lnTo>
                <a:lnTo>
                  <a:pt x="113559" y="22049"/>
                </a:lnTo>
                <a:lnTo>
                  <a:pt x="117419" y="17675"/>
                </a:lnTo>
                <a:lnTo>
                  <a:pt x="124357" y="10171"/>
                </a:lnTo>
                <a:lnTo>
                  <a:pt x="1340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7" name="SMARTInkAnnotation259"/>
          <p:cNvSpPr/>
          <p:nvPr/>
        </p:nvSpPr>
        <p:spPr bwMode="auto">
          <a:xfrm>
            <a:off x="4769181" y="4839891"/>
            <a:ext cx="70977" cy="149375"/>
          </a:xfrm>
          <a:custGeom>
            <a:avLst/>
            <a:gdLst/>
            <a:ahLst/>
            <a:cxnLst/>
            <a:rect l="0" t="0" r="0" b="0"/>
            <a:pathLst>
              <a:path w="70977" h="149375">
                <a:moveTo>
                  <a:pt x="70976" y="0"/>
                </a:moveTo>
                <a:lnTo>
                  <a:pt x="66231" y="0"/>
                </a:lnTo>
                <a:lnTo>
                  <a:pt x="63840" y="992"/>
                </a:lnTo>
                <a:lnTo>
                  <a:pt x="61253" y="2645"/>
                </a:lnTo>
                <a:lnTo>
                  <a:pt x="58535" y="4740"/>
                </a:lnTo>
                <a:lnTo>
                  <a:pt x="55730" y="8121"/>
                </a:lnTo>
                <a:lnTo>
                  <a:pt x="52867" y="12359"/>
                </a:lnTo>
                <a:lnTo>
                  <a:pt x="49965" y="17169"/>
                </a:lnTo>
                <a:lnTo>
                  <a:pt x="41444" y="30451"/>
                </a:lnTo>
                <a:lnTo>
                  <a:pt x="36390" y="38160"/>
                </a:lnTo>
                <a:lnTo>
                  <a:pt x="32028" y="45284"/>
                </a:lnTo>
                <a:lnTo>
                  <a:pt x="28127" y="52017"/>
                </a:lnTo>
                <a:lnTo>
                  <a:pt x="24533" y="58490"/>
                </a:lnTo>
                <a:lnTo>
                  <a:pt x="21144" y="65782"/>
                </a:lnTo>
                <a:lnTo>
                  <a:pt x="17891" y="73621"/>
                </a:lnTo>
                <a:lnTo>
                  <a:pt x="14729" y="81823"/>
                </a:lnTo>
                <a:lnTo>
                  <a:pt x="8568" y="98873"/>
                </a:lnTo>
                <a:lnTo>
                  <a:pt x="5535" y="107587"/>
                </a:lnTo>
                <a:lnTo>
                  <a:pt x="3512" y="115381"/>
                </a:lnTo>
                <a:lnTo>
                  <a:pt x="2164" y="122561"/>
                </a:lnTo>
                <a:lnTo>
                  <a:pt x="1265" y="129332"/>
                </a:lnTo>
                <a:lnTo>
                  <a:pt x="666" y="134838"/>
                </a:lnTo>
                <a:lnTo>
                  <a:pt x="266" y="139502"/>
                </a:lnTo>
                <a:lnTo>
                  <a:pt x="0" y="143603"/>
                </a:lnTo>
                <a:lnTo>
                  <a:pt x="815" y="146336"/>
                </a:lnTo>
                <a:lnTo>
                  <a:pt x="2353" y="148159"/>
                </a:lnTo>
                <a:lnTo>
                  <a:pt x="4371" y="149374"/>
                </a:lnTo>
                <a:lnTo>
                  <a:pt x="6709" y="149192"/>
                </a:lnTo>
                <a:lnTo>
                  <a:pt x="9261" y="148078"/>
                </a:lnTo>
                <a:lnTo>
                  <a:pt x="17345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8" name="SMARTInkAnnotation260"/>
          <p:cNvSpPr/>
          <p:nvPr/>
        </p:nvSpPr>
        <p:spPr bwMode="auto">
          <a:xfrm>
            <a:off x="5099376" y="4714875"/>
            <a:ext cx="26816" cy="250033"/>
          </a:xfrm>
          <a:custGeom>
            <a:avLst/>
            <a:gdLst/>
            <a:ahLst/>
            <a:cxnLst/>
            <a:rect l="0" t="0" r="0" b="0"/>
            <a:pathLst>
              <a:path w="26816" h="250033">
                <a:moveTo>
                  <a:pt x="0" y="0"/>
                </a:moveTo>
                <a:lnTo>
                  <a:pt x="0" y="103172"/>
                </a:lnTo>
                <a:lnTo>
                  <a:pt x="993" y="114422"/>
                </a:lnTo>
                <a:lnTo>
                  <a:pt x="2648" y="125890"/>
                </a:lnTo>
                <a:lnTo>
                  <a:pt x="4745" y="137506"/>
                </a:lnTo>
                <a:lnTo>
                  <a:pt x="6143" y="149217"/>
                </a:lnTo>
                <a:lnTo>
                  <a:pt x="7075" y="160994"/>
                </a:lnTo>
                <a:lnTo>
                  <a:pt x="7696" y="172813"/>
                </a:lnTo>
                <a:lnTo>
                  <a:pt x="9103" y="183671"/>
                </a:lnTo>
                <a:lnTo>
                  <a:pt x="11035" y="193884"/>
                </a:lnTo>
                <a:lnTo>
                  <a:pt x="13315" y="203670"/>
                </a:lnTo>
                <a:lnTo>
                  <a:pt x="15830" y="212179"/>
                </a:lnTo>
                <a:lnTo>
                  <a:pt x="18498" y="219835"/>
                </a:lnTo>
                <a:lnTo>
                  <a:pt x="21270" y="226924"/>
                </a:lnTo>
                <a:lnTo>
                  <a:pt x="23119" y="232642"/>
                </a:lnTo>
                <a:lnTo>
                  <a:pt x="24351" y="237446"/>
                </a:lnTo>
                <a:lnTo>
                  <a:pt x="26815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89" name="SMARTInkAnnotation261"/>
          <p:cNvSpPr/>
          <p:nvPr/>
        </p:nvSpPr>
        <p:spPr bwMode="auto">
          <a:xfrm>
            <a:off x="5045744" y="4839891"/>
            <a:ext cx="241342" cy="102923"/>
          </a:xfrm>
          <a:custGeom>
            <a:avLst/>
            <a:gdLst/>
            <a:ahLst/>
            <a:cxnLst/>
            <a:rect l="0" t="0" r="0" b="0"/>
            <a:pathLst>
              <a:path w="241342" h="102923">
                <a:moveTo>
                  <a:pt x="0" y="0"/>
                </a:moveTo>
                <a:lnTo>
                  <a:pt x="30502" y="0"/>
                </a:lnTo>
                <a:lnTo>
                  <a:pt x="37219" y="992"/>
                </a:lnTo>
                <a:lnTo>
                  <a:pt x="43683" y="2645"/>
                </a:lnTo>
                <a:lnTo>
                  <a:pt x="49979" y="4740"/>
                </a:lnTo>
                <a:lnTo>
                  <a:pt x="57155" y="6136"/>
                </a:lnTo>
                <a:lnTo>
                  <a:pt x="64919" y="7068"/>
                </a:lnTo>
                <a:lnTo>
                  <a:pt x="73075" y="7689"/>
                </a:lnTo>
                <a:lnTo>
                  <a:pt x="80498" y="10087"/>
                </a:lnTo>
                <a:lnTo>
                  <a:pt x="87433" y="13669"/>
                </a:lnTo>
                <a:lnTo>
                  <a:pt x="94043" y="18043"/>
                </a:lnTo>
                <a:lnTo>
                  <a:pt x="100436" y="21950"/>
                </a:lnTo>
                <a:lnTo>
                  <a:pt x="106685" y="25548"/>
                </a:lnTo>
                <a:lnTo>
                  <a:pt x="112836" y="28938"/>
                </a:lnTo>
                <a:lnTo>
                  <a:pt x="117931" y="33182"/>
                </a:lnTo>
                <a:lnTo>
                  <a:pt x="122320" y="37997"/>
                </a:lnTo>
                <a:lnTo>
                  <a:pt x="126240" y="43190"/>
                </a:lnTo>
                <a:lnTo>
                  <a:pt x="129846" y="48637"/>
                </a:lnTo>
                <a:lnTo>
                  <a:pt x="133243" y="54253"/>
                </a:lnTo>
                <a:lnTo>
                  <a:pt x="136501" y="59980"/>
                </a:lnTo>
                <a:lnTo>
                  <a:pt x="142770" y="71637"/>
                </a:lnTo>
                <a:lnTo>
                  <a:pt x="145832" y="77524"/>
                </a:lnTo>
                <a:lnTo>
                  <a:pt x="148866" y="82440"/>
                </a:lnTo>
                <a:lnTo>
                  <a:pt x="151883" y="86710"/>
                </a:lnTo>
                <a:lnTo>
                  <a:pt x="159114" y="95952"/>
                </a:lnTo>
                <a:lnTo>
                  <a:pt x="159708" y="97702"/>
                </a:lnTo>
                <a:lnTo>
                  <a:pt x="160103" y="99861"/>
                </a:lnTo>
                <a:lnTo>
                  <a:pt x="160367" y="102293"/>
                </a:lnTo>
                <a:lnTo>
                  <a:pt x="161536" y="102922"/>
                </a:lnTo>
                <a:lnTo>
                  <a:pt x="163309" y="102348"/>
                </a:lnTo>
                <a:lnTo>
                  <a:pt x="165483" y="100974"/>
                </a:lnTo>
                <a:lnTo>
                  <a:pt x="166934" y="99066"/>
                </a:lnTo>
                <a:lnTo>
                  <a:pt x="167900" y="96802"/>
                </a:lnTo>
                <a:lnTo>
                  <a:pt x="168544" y="94300"/>
                </a:lnTo>
                <a:lnTo>
                  <a:pt x="168974" y="91640"/>
                </a:lnTo>
                <a:lnTo>
                  <a:pt x="169260" y="88874"/>
                </a:lnTo>
                <a:lnTo>
                  <a:pt x="169451" y="86039"/>
                </a:lnTo>
                <a:lnTo>
                  <a:pt x="169578" y="83155"/>
                </a:lnTo>
                <a:lnTo>
                  <a:pt x="169720" y="77307"/>
                </a:lnTo>
                <a:lnTo>
                  <a:pt x="170751" y="73366"/>
                </a:lnTo>
                <a:lnTo>
                  <a:pt x="172432" y="68754"/>
                </a:lnTo>
                <a:lnTo>
                  <a:pt x="174544" y="63696"/>
                </a:lnTo>
                <a:lnTo>
                  <a:pt x="175954" y="58339"/>
                </a:lnTo>
                <a:lnTo>
                  <a:pt x="176893" y="52783"/>
                </a:lnTo>
                <a:lnTo>
                  <a:pt x="177519" y="47095"/>
                </a:lnTo>
                <a:lnTo>
                  <a:pt x="178930" y="42310"/>
                </a:lnTo>
                <a:lnTo>
                  <a:pt x="180863" y="38129"/>
                </a:lnTo>
                <a:lnTo>
                  <a:pt x="183145" y="34349"/>
                </a:lnTo>
                <a:lnTo>
                  <a:pt x="185660" y="30837"/>
                </a:lnTo>
                <a:lnTo>
                  <a:pt x="188330" y="27503"/>
                </a:lnTo>
                <a:lnTo>
                  <a:pt x="191103" y="24288"/>
                </a:lnTo>
                <a:lnTo>
                  <a:pt x="193945" y="21153"/>
                </a:lnTo>
                <a:lnTo>
                  <a:pt x="199751" y="15024"/>
                </a:lnTo>
                <a:lnTo>
                  <a:pt x="203682" y="12992"/>
                </a:lnTo>
                <a:lnTo>
                  <a:pt x="208290" y="11638"/>
                </a:lnTo>
                <a:lnTo>
                  <a:pt x="213348" y="10735"/>
                </a:lnTo>
                <a:lnTo>
                  <a:pt x="217713" y="10134"/>
                </a:lnTo>
                <a:lnTo>
                  <a:pt x="225212" y="9465"/>
                </a:lnTo>
                <a:lnTo>
                  <a:pt x="231855" y="9167"/>
                </a:lnTo>
                <a:lnTo>
                  <a:pt x="241341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0" name="SMARTInkAnnotation262"/>
          <p:cNvSpPr/>
          <p:nvPr/>
        </p:nvSpPr>
        <p:spPr bwMode="auto">
          <a:xfrm>
            <a:off x="5253096" y="4875609"/>
            <a:ext cx="105499" cy="62509"/>
          </a:xfrm>
          <a:custGeom>
            <a:avLst/>
            <a:gdLst/>
            <a:ahLst/>
            <a:cxnLst/>
            <a:rect l="0" t="0" r="0" b="0"/>
            <a:pathLst>
              <a:path w="105499" h="62509">
                <a:moveTo>
                  <a:pt x="51867" y="0"/>
                </a:moveTo>
                <a:lnTo>
                  <a:pt x="47122" y="0"/>
                </a:lnTo>
                <a:lnTo>
                  <a:pt x="44730" y="992"/>
                </a:lnTo>
                <a:lnTo>
                  <a:pt x="42144" y="2646"/>
                </a:lnTo>
                <a:lnTo>
                  <a:pt x="39426" y="4740"/>
                </a:lnTo>
                <a:lnTo>
                  <a:pt x="36620" y="6137"/>
                </a:lnTo>
                <a:lnTo>
                  <a:pt x="33757" y="7069"/>
                </a:lnTo>
                <a:lnTo>
                  <a:pt x="30855" y="7689"/>
                </a:lnTo>
                <a:lnTo>
                  <a:pt x="27927" y="9095"/>
                </a:lnTo>
                <a:lnTo>
                  <a:pt x="24982" y="11025"/>
                </a:lnTo>
                <a:lnTo>
                  <a:pt x="22025" y="13303"/>
                </a:lnTo>
                <a:lnTo>
                  <a:pt x="19061" y="15815"/>
                </a:lnTo>
                <a:lnTo>
                  <a:pt x="16092" y="18481"/>
                </a:lnTo>
                <a:lnTo>
                  <a:pt x="10144" y="24089"/>
                </a:lnTo>
                <a:lnTo>
                  <a:pt x="4191" y="29889"/>
                </a:lnTo>
                <a:lnTo>
                  <a:pt x="2205" y="32824"/>
                </a:lnTo>
                <a:lnTo>
                  <a:pt x="882" y="35773"/>
                </a:lnTo>
                <a:lnTo>
                  <a:pt x="0" y="38732"/>
                </a:lnTo>
                <a:lnTo>
                  <a:pt x="405" y="41696"/>
                </a:lnTo>
                <a:lnTo>
                  <a:pt x="1668" y="44664"/>
                </a:lnTo>
                <a:lnTo>
                  <a:pt x="3503" y="47636"/>
                </a:lnTo>
                <a:lnTo>
                  <a:pt x="6714" y="49617"/>
                </a:lnTo>
                <a:lnTo>
                  <a:pt x="10839" y="50937"/>
                </a:lnTo>
                <a:lnTo>
                  <a:pt x="15577" y="51817"/>
                </a:lnTo>
                <a:lnTo>
                  <a:pt x="19728" y="52404"/>
                </a:lnTo>
                <a:lnTo>
                  <a:pt x="23488" y="52796"/>
                </a:lnTo>
                <a:lnTo>
                  <a:pt x="26989" y="53057"/>
                </a:lnTo>
                <a:lnTo>
                  <a:pt x="31309" y="53231"/>
                </a:lnTo>
                <a:lnTo>
                  <a:pt x="41406" y="53424"/>
                </a:lnTo>
                <a:lnTo>
                  <a:pt x="46879" y="52483"/>
                </a:lnTo>
                <a:lnTo>
                  <a:pt x="52514" y="50864"/>
                </a:lnTo>
                <a:lnTo>
                  <a:pt x="58257" y="48792"/>
                </a:lnTo>
                <a:lnTo>
                  <a:pt x="63079" y="46419"/>
                </a:lnTo>
                <a:lnTo>
                  <a:pt x="67287" y="43844"/>
                </a:lnTo>
                <a:lnTo>
                  <a:pt x="71086" y="41136"/>
                </a:lnTo>
                <a:lnTo>
                  <a:pt x="74611" y="38338"/>
                </a:lnTo>
                <a:lnTo>
                  <a:pt x="77955" y="35481"/>
                </a:lnTo>
                <a:lnTo>
                  <a:pt x="81177" y="32583"/>
                </a:lnTo>
                <a:lnTo>
                  <a:pt x="83325" y="29660"/>
                </a:lnTo>
                <a:lnTo>
                  <a:pt x="84756" y="26719"/>
                </a:lnTo>
                <a:lnTo>
                  <a:pt x="85711" y="23766"/>
                </a:lnTo>
                <a:lnTo>
                  <a:pt x="87341" y="21797"/>
                </a:lnTo>
                <a:lnTo>
                  <a:pt x="89421" y="20484"/>
                </a:lnTo>
                <a:lnTo>
                  <a:pt x="96141" y="18014"/>
                </a:lnTo>
                <a:lnTo>
                  <a:pt x="96281" y="18954"/>
                </a:lnTo>
                <a:lnTo>
                  <a:pt x="96374" y="20574"/>
                </a:lnTo>
                <a:lnTo>
                  <a:pt x="96477" y="25019"/>
                </a:lnTo>
                <a:lnTo>
                  <a:pt x="96523" y="30302"/>
                </a:lnTo>
                <a:lnTo>
                  <a:pt x="97529" y="33100"/>
                </a:lnTo>
                <a:lnTo>
                  <a:pt x="99192" y="35957"/>
                </a:lnTo>
                <a:lnTo>
                  <a:pt x="101294" y="38855"/>
                </a:lnTo>
                <a:lnTo>
                  <a:pt x="102696" y="41778"/>
                </a:lnTo>
                <a:lnTo>
                  <a:pt x="103630" y="44720"/>
                </a:lnTo>
                <a:lnTo>
                  <a:pt x="104252" y="47673"/>
                </a:lnTo>
                <a:lnTo>
                  <a:pt x="104668" y="50633"/>
                </a:lnTo>
                <a:lnTo>
                  <a:pt x="104944" y="53599"/>
                </a:lnTo>
                <a:lnTo>
                  <a:pt x="10549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1" name="SMARTInkAnnotation263"/>
          <p:cNvSpPr/>
          <p:nvPr/>
        </p:nvSpPr>
        <p:spPr bwMode="auto">
          <a:xfrm>
            <a:off x="5394348" y="4885931"/>
            <a:ext cx="80448" cy="34328"/>
          </a:xfrm>
          <a:custGeom>
            <a:avLst/>
            <a:gdLst/>
            <a:ahLst/>
            <a:cxnLst/>
            <a:rect l="0" t="0" r="0" b="0"/>
            <a:pathLst>
              <a:path w="80448" h="34328">
                <a:moveTo>
                  <a:pt x="0" y="34327"/>
                </a:moveTo>
                <a:lnTo>
                  <a:pt x="0" y="29587"/>
                </a:lnTo>
                <a:lnTo>
                  <a:pt x="993" y="27198"/>
                </a:lnTo>
                <a:lnTo>
                  <a:pt x="2648" y="24613"/>
                </a:lnTo>
                <a:lnTo>
                  <a:pt x="4745" y="21898"/>
                </a:lnTo>
                <a:lnTo>
                  <a:pt x="7136" y="19096"/>
                </a:lnTo>
                <a:lnTo>
                  <a:pt x="9723" y="16235"/>
                </a:lnTo>
                <a:lnTo>
                  <a:pt x="16267" y="9256"/>
                </a:lnTo>
                <a:lnTo>
                  <a:pt x="25432" y="0"/>
                </a:lnTo>
                <a:lnTo>
                  <a:pt x="26886" y="528"/>
                </a:lnTo>
                <a:lnTo>
                  <a:pt x="28849" y="1872"/>
                </a:lnTo>
                <a:lnTo>
                  <a:pt x="34390" y="6419"/>
                </a:lnTo>
                <a:lnTo>
                  <a:pt x="34845" y="7784"/>
                </a:lnTo>
                <a:lnTo>
                  <a:pt x="35148" y="9686"/>
                </a:lnTo>
                <a:lnTo>
                  <a:pt x="35350" y="11947"/>
                </a:lnTo>
                <a:lnTo>
                  <a:pt x="36478" y="14446"/>
                </a:lnTo>
                <a:lnTo>
                  <a:pt x="38223" y="17104"/>
                </a:lnTo>
                <a:lnTo>
                  <a:pt x="40380" y="19868"/>
                </a:lnTo>
                <a:lnTo>
                  <a:pt x="41817" y="22704"/>
                </a:lnTo>
                <a:lnTo>
                  <a:pt x="42776" y="25586"/>
                </a:lnTo>
                <a:lnTo>
                  <a:pt x="43415" y="28499"/>
                </a:lnTo>
                <a:lnTo>
                  <a:pt x="44834" y="30442"/>
                </a:lnTo>
                <a:lnTo>
                  <a:pt x="46773" y="31737"/>
                </a:lnTo>
                <a:lnTo>
                  <a:pt x="49059" y="32600"/>
                </a:lnTo>
                <a:lnTo>
                  <a:pt x="51576" y="33176"/>
                </a:lnTo>
                <a:lnTo>
                  <a:pt x="54248" y="33559"/>
                </a:lnTo>
                <a:lnTo>
                  <a:pt x="57022" y="33815"/>
                </a:lnTo>
                <a:lnTo>
                  <a:pt x="60857" y="32994"/>
                </a:lnTo>
                <a:lnTo>
                  <a:pt x="65401" y="31453"/>
                </a:lnTo>
                <a:lnTo>
                  <a:pt x="80447" y="253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2" name="SMARTInkAnnotation264"/>
          <p:cNvSpPr/>
          <p:nvPr/>
        </p:nvSpPr>
        <p:spPr bwMode="auto">
          <a:xfrm>
            <a:off x="5529065" y="4714875"/>
            <a:ext cx="365844" cy="231847"/>
          </a:xfrm>
          <a:custGeom>
            <a:avLst/>
            <a:gdLst/>
            <a:ahLst/>
            <a:cxnLst/>
            <a:rect l="0" t="0" r="0" b="0"/>
            <a:pathLst>
              <a:path w="365844" h="231847">
                <a:moveTo>
                  <a:pt x="124502" y="0"/>
                </a:moveTo>
                <a:lnTo>
                  <a:pt x="112061" y="0"/>
                </a:lnTo>
                <a:lnTo>
                  <a:pt x="103744" y="2646"/>
                </a:lnTo>
                <a:lnTo>
                  <a:pt x="98745" y="4740"/>
                </a:lnTo>
                <a:lnTo>
                  <a:pt x="93426" y="8122"/>
                </a:lnTo>
                <a:lnTo>
                  <a:pt x="87894" y="12359"/>
                </a:lnTo>
                <a:lnTo>
                  <a:pt x="82220" y="17169"/>
                </a:lnTo>
                <a:lnTo>
                  <a:pt x="75457" y="22360"/>
                </a:lnTo>
                <a:lnTo>
                  <a:pt x="67969" y="27805"/>
                </a:lnTo>
                <a:lnTo>
                  <a:pt x="59998" y="33419"/>
                </a:lnTo>
                <a:lnTo>
                  <a:pt x="52697" y="40139"/>
                </a:lnTo>
                <a:lnTo>
                  <a:pt x="45844" y="47595"/>
                </a:lnTo>
                <a:lnTo>
                  <a:pt x="39289" y="55543"/>
                </a:lnTo>
                <a:lnTo>
                  <a:pt x="32932" y="64810"/>
                </a:lnTo>
                <a:lnTo>
                  <a:pt x="26708" y="74957"/>
                </a:lnTo>
                <a:lnTo>
                  <a:pt x="20572" y="85690"/>
                </a:lnTo>
                <a:lnTo>
                  <a:pt x="15488" y="95822"/>
                </a:lnTo>
                <a:lnTo>
                  <a:pt x="11106" y="105554"/>
                </a:lnTo>
                <a:lnTo>
                  <a:pt x="7192" y="115017"/>
                </a:lnTo>
                <a:lnTo>
                  <a:pt x="4581" y="125295"/>
                </a:lnTo>
                <a:lnTo>
                  <a:pt x="2842" y="136116"/>
                </a:lnTo>
                <a:lnTo>
                  <a:pt x="1682" y="147299"/>
                </a:lnTo>
                <a:lnTo>
                  <a:pt x="1902" y="157730"/>
                </a:lnTo>
                <a:lnTo>
                  <a:pt x="3042" y="167661"/>
                </a:lnTo>
                <a:lnTo>
                  <a:pt x="4794" y="177258"/>
                </a:lnTo>
                <a:lnTo>
                  <a:pt x="6956" y="185641"/>
                </a:lnTo>
                <a:lnTo>
                  <a:pt x="9391" y="193214"/>
                </a:lnTo>
                <a:lnTo>
                  <a:pt x="12007" y="200247"/>
                </a:lnTo>
                <a:lnTo>
                  <a:pt x="14744" y="206920"/>
                </a:lnTo>
                <a:lnTo>
                  <a:pt x="17562" y="213352"/>
                </a:lnTo>
                <a:lnTo>
                  <a:pt x="20434" y="219626"/>
                </a:lnTo>
                <a:lnTo>
                  <a:pt x="23342" y="223808"/>
                </a:lnTo>
                <a:lnTo>
                  <a:pt x="26273" y="226596"/>
                </a:lnTo>
                <a:lnTo>
                  <a:pt x="29221" y="228454"/>
                </a:lnTo>
                <a:lnTo>
                  <a:pt x="37794" y="230520"/>
                </a:lnTo>
                <a:lnTo>
                  <a:pt x="49991" y="231846"/>
                </a:lnTo>
                <a:lnTo>
                  <a:pt x="50992" y="230963"/>
                </a:lnTo>
                <a:lnTo>
                  <a:pt x="51659" y="229381"/>
                </a:lnTo>
                <a:lnTo>
                  <a:pt x="52599" y="222415"/>
                </a:lnTo>
                <a:lnTo>
                  <a:pt x="52730" y="219714"/>
                </a:lnTo>
                <a:lnTo>
                  <a:pt x="50831" y="216921"/>
                </a:lnTo>
                <a:lnTo>
                  <a:pt x="43425" y="211173"/>
                </a:lnTo>
                <a:lnTo>
                  <a:pt x="39663" y="207258"/>
                </a:lnTo>
                <a:lnTo>
                  <a:pt x="36160" y="202664"/>
                </a:lnTo>
                <a:lnTo>
                  <a:pt x="32833" y="197617"/>
                </a:lnTo>
                <a:lnTo>
                  <a:pt x="28628" y="193260"/>
                </a:lnTo>
                <a:lnTo>
                  <a:pt x="23839" y="189364"/>
                </a:lnTo>
                <a:lnTo>
                  <a:pt x="14214" y="182388"/>
                </a:lnTo>
                <a:lnTo>
                  <a:pt x="6625" y="175981"/>
                </a:lnTo>
                <a:lnTo>
                  <a:pt x="1514" y="171536"/>
                </a:lnTo>
                <a:lnTo>
                  <a:pt x="797" y="169920"/>
                </a:lnTo>
                <a:lnTo>
                  <a:pt x="0" y="165478"/>
                </a:lnTo>
                <a:lnTo>
                  <a:pt x="780" y="163897"/>
                </a:lnTo>
                <a:lnTo>
                  <a:pt x="2294" y="162843"/>
                </a:lnTo>
                <a:lnTo>
                  <a:pt x="11818" y="158714"/>
                </a:lnTo>
                <a:lnTo>
                  <a:pt x="16605" y="156410"/>
                </a:lnTo>
                <a:lnTo>
                  <a:pt x="27220" y="153852"/>
                </a:lnTo>
                <a:lnTo>
                  <a:pt x="32832" y="153170"/>
                </a:lnTo>
                <a:lnTo>
                  <a:pt x="39552" y="152714"/>
                </a:lnTo>
                <a:lnTo>
                  <a:pt x="47012" y="152412"/>
                </a:lnTo>
                <a:lnTo>
                  <a:pt x="69098" y="151985"/>
                </a:lnTo>
                <a:lnTo>
                  <a:pt x="112480" y="151816"/>
                </a:lnTo>
                <a:lnTo>
                  <a:pt x="117481" y="152804"/>
                </a:lnTo>
                <a:lnTo>
                  <a:pt x="129264" y="157944"/>
                </a:lnTo>
                <a:lnTo>
                  <a:pt x="135888" y="159494"/>
                </a:lnTo>
                <a:lnTo>
                  <a:pt x="138051" y="160899"/>
                </a:lnTo>
                <a:lnTo>
                  <a:pt x="139494" y="162829"/>
                </a:lnTo>
                <a:lnTo>
                  <a:pt x="140456" y="165108"/>
                </a:lnTo>
                <a:lnTo>
                  <a:pt x="142090" y="166626"/>
                </a:lnTo>
                <a:lnTo>
                  <a:pt x="144173" y="167639"/>
                </a:lnTo>
                <a:lnTo>
                  <a:pt x="146554" y="168314"/>
                </a:lnTo>
                <a:lnTo>
                  <a:pt x="148142" y="169756"/>
                </a:lnTo>
                <a:lnTo>
                  <a:pt x="149201" y="171710"/>
                </a:lnTo>
                <a:lnTo>
                  <a:pt x="149906" y="174004"/>
                </a:lnTo>
                <a:lnTo>
                  <a:pt x="151370" y="175534"/>
                </a:lnTo>
                <a:lnTo>
                  <a:pt x="153339" y="176554"/>
                </a:lnTo>
                <a:lnTo>
                  <a:pt x="158175" y="177687"/>
                </a:lnTo>
                <a:lnTo>
                  <a:pt x="167548" y="178474"/>
                </a:lnTo>
                <a:lnTo>
                  <a:pt x="171111" y="175895"/>
                </a:lnTo>
                <a:lnTo>
                  <a:pt x="173452" y="173818"/>
                </a:lnTo>
                <a:lnTo>
                  <a:pt x="176005" y="172433"/>
                </a:lnTo>
                <a:lnTo>
                  <a:pt x="181491" y="170895"/>
                </a:lnTo>
                <a:lnTo>
                  <a:pt x="183352" y="169492"/>
                </a:lnTo>
                <a:lnTo>
                  <a:pt x="184592" y="167565"/>
                </a:lnTo>
                <a:lnTo>
                  <a:pt x="186582" y="162084"/>
                </a:lnTo>
                <a:lnTo>
                  <a:pt x="185752" y="160642"/>
                </a:lnTo>
                <a:lnTo>
                  <a:pt x="182181" y="156394"/>
                </a:lnTo>
                <a:lnTo>
                  <a:pt x="179839" y="154864"/>
                </a:lnTo>
                <a:lnTo>
                  <a:pt x="174588" y="153165"/>
                </a:lnTo>
                <a:lnTo>
                  <a:pt x="171797" y="153703"/>
                </a:lnTo>
                <a:lnTo>
                  <a:pt x="163124" y="158210"/>
                </a:lnTo>
                <a:lnTo>
                  <a:pt x="157227" y="159613"/>
                </a:lnTo>
                <a:lnTo>
                  <a:pt x="155257" y="160979"/>
                </a:lnTo>
                <a:lnTo>
                  <a:pt x="153944" y="162882"/>
                </a:lnTo>
                <a:lnTo>
                  <a:pt x="153068" y="165142"/>
                </a:lnTo>
                <a:lnTo>
                  <a:pt x="152485" y="168634"/>
                </a:lnTo>
                <a:lnTo>
                  <a:pt x="152096" y="172946"/>
                </a:lnTo>
                <a:lnTo>
                  <a:pt x="151663" y="182037"/>
                </a:lnTo>
                <a:lnTo>
                  <a:pt x="151472" y="189385"/>
                </a:lnTo>
                <a:lnTo>
                  <a:pt x="152413" y="192733"/>
                </a:lnTo>
                <a:lnTo>
                  <a:pt x="156108" y="199099"/>
                </a:lnTo>
                <a:lnTo>
                  <a:pt x="163710" y="205236"/>
                </a:lnTo>
                <a:lnTo>
                  <a:pt x="173709" y="211270"/>
                </a:lnTo>
                <a:lnTo>
                  <a:pt x="184775" y="217260"/>
                </a:lnTo>
                <a:lnTo>
                  <a:pt x="193665" y="220584"/>
                </a:lnTo>
                <a:lnTo>
                  <a:pt x="201920" y="222060"/>
                </a:lnTo>
                <a:lnTo>
                  <a:pt x="212211" y="222717"/>
                </a:lnTo>
                <a:lnTo>
                  <a:pt x="220757" y="223009"/>
                </a:lnTo>
                <a:lnTo>
                  <a:pt x="224426" y="223086"/>
                </a:lnTo>
                <a:lnTo>
                  <a:pt x="226872" y="222146"/>
                </a:lnTo>
                <a:lnTo>
                  <a:pt x="228503" y="220528"/>
                </a:lnTo>
                <a:lnTo>
                  <a:pt x="229590" y="218456"/>
                </a:lnTo>
                <a:lnTo>
                  <a:pt x="230798" y="213508"/>
                </a:lnTo>
                <a:lnTo>
                  <a:pt x="231335" y="208002"/>
                </a:lnTo>
                <a:lnTo>
                  <a:pt x="231574" y="202247"/>
                </a:lnTo>
                <a:lnTo>
                  <a:pt x="232630" y="199324"/>
                </a:lnTo>
                <a:lnTo>
                  <a:pt x="236453" y="193429"/>
                </a:lnTo>
                <a:lnTo>
                  <a:pt x="238814" y="187503"/>
                </a:lnTo>
                <a:lnTo>
                  <a:pt x="239444" y="184533"/>
                </a:lnTo>
                <a:lnTo>
                  <a:pt x="242792" y="178587"/>
                </a:lnTo>
                <a:lnTo>
                  <a:pt x="245075" y="175613"/>
                </a:lnTo>
                <a:lnTo>
                  <a:pt x="252909" y="169662"/>
                </a:lnTo>
                <a:lnTo>
                  <a:pt x="262018" y="163710"/>
                </a:lnTo>
                <a:lnTo>
                  <a:pt x="269378" y="157757"/>
                </a:lnTo>
                <a:lnTo>
                  <a:pt x="273724" y="155773"/>
                </a:lnTo>
                <a:lnTo>
                  <a:pt x="283850" y="153568"/>
                </a:lnTo>
                <a:lnTo>
                  <a:pt x="294972" y="149943"/>
                </a:lnTo>
                <a:lnTo>
                  <a:pt x="300718" y="147587"/>
                </a:lnTo>
                <a:lnTo>
                  <a:pt x="306536" y="146017"/>
                </a:lnTo>
                <a:lnTo>
                  <a:pt x="312401" y="144969"/>
                </a:lnTo>
                <a:lnTo>
                  <a:pt x="318297" y="144271"/>
                </a:lnTo>
                <a:lnTo>
                  <a:pt x="324213" y="143806"/>
                </a:lnTo>
                <a:lnTo>
                  <a:pt x="330144" y="143496"/>
                </a:lnTo>
                <a:lnTo>
                  <a:pt x="345334" y="143059"/>
                </a:lnTo>
                <a:lnTo>
                  <a:pt x="349191" y="142997"/>
                </a:lnTo>
                <a:lnTo>
                  <a:pt x="352755" y="141965"/>
                </a:lnTo>
                <a:lnTo>
                  <a:pt x="356125" y="140284"/>
                </a:lnTo>
                <a:lnTo>
                  <a:pt x="365843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3" name="SMARTInkAnnotation265"/>
          <p:cNvSpPr/>
          <p:nvPr/>
        </p:nvSpPr>
        <p:spPr bwMode="auto">
          <a:xfrm>
            <a:off x="1961937" y="5456039"/>
            <a:ext cx="116202" cy="17493"/>
          </a:xfrm>
          <a:custGeom>
            <a:avLst/>
            <a:gdLst/>
            <a:ahLst/>
            <a:cxnLst/>
            <a:rect l="0" t="0" r="0" b="0"/>
            <a:pathLst>
              <a:path w="116202" h="17493">
                <a:moveTo>
                  <a:pt x="0" y="8930"/>
                </a:moveTo>
                <a:lnTo>
                  <a:pt x="0" y="13670"/>
                </a:lnTo>
                <a:lnTo>
                  <a:pt x="993" y="15067"/>
                </a:lnTo>
                <a:lnTo>
                  <a:pt x="2648" y="15998"/>
                </a:lnTo>
                <a:lnTo>
                  <a:pt x="4745" y="16618"/>
                </a:lnTo>
                <a:lnTo>
                  <a:pt x="7136" y="17032"/>
                </a:lnTo>
                <a:lnTo>
                  <a:pt x="9723" y="17308"/>
                </a:lnTo>
                <a:lnTo>
                  <a:pt x="12441" y="17492"/>
                </a:lnTo>
                <a:lnTo>
                  <a:pt x="16240" y="16623"/>
                </a:lnTo>
                <a:lnTo>
                  <a:pt x="20758" y="15050"/>
                </a:lnTo>
                <a:lnTo>
                  <a:pt x="25757" y="13010"/>
                </a:lnTo>
                <a:lnTo>
                  <a:pt x="31075" y="11650"/>
                </a:lnTo>
                <a:lnTo>
                  <a:pt x="36608" y="10744"/>
                </a:lnTo>
                <a:lnTo>
                  <a:pt x="42282" y="10139"/>
                </a:lnTo>
                <a:lnTo>
                  <a:pt x="49045" y="9736"/>
                </a:lnTo>
                <a:lnTo>
                  <a:pt x="64504" y="9288"/>
                </a:lnTo>
                <a:lnTo>
                  <a:pt x="71805" y="8177"/>
                </a:lnTo>
                <a:lnTo>
                  <a:pt x="78658" y="6443"/>
                </a:lnTo>
                <a:lnTo>
                  <a:pt x="85214" y="4296"/>
                </a:lnTo>
                <a:lnTo>
                  <a:pt x="90577" y="2864"/>
                </a:lnTo>
                <a:lnTo>
                  <a:pt x="95146" y="1909"/>
                </a:lnTo>
                <a:lnTo>
                  <a:pt x="99185" y="1273"/>
                </a:lnTo>
                <a:lnTo>
                  <a:pt x="102871" y="849"/>
                </a:lnTo>
                <a:lnTo>
                  <a:pt x="106321" y="565"/>
                </a:lnTo>
                <a:lnTo>
                  <a:pt x="1162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4" name="SMARTInkAnnotation266"/>
          <p:cNvSpPr/>
          <p:nvPr/>
        </p:nvSpPr>
        <p:spPr bwMode="auto">
          <a:xfrm>
            <a:off x="2024507" y="5500688"/>
            <a:ext cx="107264" cy="44649"/>
          </a:xfrm>
          <a:custGeom>
            <a:avLst/>
            <a:gdLst/>
            <a:ahLst/>
            <a:cxnLst/>
            <a:rect l="0" t="0" r="0" b="0"/>
            <a:pathLst>
              <a:path w="107264" h="44649">
                <a:moveTo>
                  <a:pt x="0" y="44648"/>
                </a:moveTo>
                <a:lnTo>
                  <a:pt x="12441" y="44648"/>
                </a:lnTo>
                <a:lnTo>
                  <a:pt x="16239" y="43657"/>
                </a:lnTo>
                <a:lnTo>
                  <a:pt x="20758" y="42002"/>
                </a:lnTo>
                <a:lnTo>
                  <a:pt x="25757" y="39908"/>
                </a:lnTo>
                <a:lnTo>
                  <a:pt x="31075" y="38511"/>
                </a:lnTo>
                <a:lnTo>
                  <a:pt x="36608" y="37581"/>
                </a:lnTo>
                <a:lnTo>
                  <a:pt x="42282" y="36960"/>
                </a:lnTo>
                <a:lnTo>
                  <a:pt x="49045" y="34561"/>
                </a:lnTo>
                <a:lnTo>
                  <a:pt x="56533" y="30978"/>
                </a:lnTo>
                <a:lnTo>
                  <a:pt x="64504" y="26605"/>
                </a:lnTo>
                <a:lnTo>
                  <a:pt x="72798" y="21706"/>
                </a:lnTo>
                <a:lnTo>
                  <a:pt x="10726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5" name="SMARTInkAnnotation267"/>
          <p:cNvSpPr/>
          <p:nvPr/>
        </p:nvSpPr>
        <p:spPr bwMode="auto">
          <a:xfrm>
            <a:off x="3357597" y="4884539"/>
            <a:ext cx="106021" cy="127817"/>
          </a:xfrm>
          <a:custGeom>
            <a:avLst/>
            <a:gdLst/>
            <a:ahLst/>
            <a:cxnLst/>
            <a:rect l="0" t="0" r="0" b="0"/>
            <a:pathLst>
              <a:path w="106021" h="127817">
                <a:moveTo>
                  <a:pt x="7696" y="127816"/>
                </a:moveTo>
                <a:lnTo>
                  <a:pt x="7696" y="121884"/>
                </a:lnTo>
                <a:lnTo>
                  <a:pt x="6702" y="117967"/>
                </a:lnTo>
                <a:lnTo>
                  <a:pt x="5047" y="113371"/>
                </a:lnTo>
                <a:lnTo>
                  <a:pt x="2951" y="108323"/>
                </a:lnTo>
                <a:lnTo>
                  <a:pt x="1553" y="102972"/>
                </a:lnTo>
                <a:lnTo>
                  <a:pt x="620" y="97422"/>
                </a:lnTo>
                <a:lnTo>
                  <a:pt x="0" y="91737"/>
                </a:lnTo>
                <a:lnTo>
                  <a:pt x="579" y="85962"/>
                </a:lnTo>
                <a:lnTo>
                  <a:pt x="1958" y="80128"/>
                </a:lnTo>
                <a:lnTo>
                  <a:pt x="3870" y="74254"/>
                </a:lnTo>
                <a:lnTo>
                  <a:pt x="6139" y="68355"/>
                </a:lnTo>
                <a:lnTo>
                  <a:pt x="8644" y="62437"/>
                </a:lnTo>
                <a:lnTo>
                  <a:pt x="14076" y="50570"/>
                </a:lnTo>
                <a:lnTo>
                  <a:pt x="19801" y="38681"/>
                </a:lnTo>
                <a:lnTo>
                  <a:pt x="23711" y="33725"/>
                </a:lnTo>
                <a:lnTo>
                  <a:pt x="28304" y="29429"/>
                </a:lnTo>
                <a:lnTo>
                  <a:pt x="33353" y="25573"/>
                </a:lnTo>
                <a:lnTo>
                  <a:pt x="37712" y="22009"/>
                </a:lnTo>
                <a:lnTo>
                  <a:pt x="41611" y="18642"/>
                </a:lnTo>
                <a:lnTo>
                  <a:pt x="45203" y="15405"/>
                </a:lnTo>
                <a:lnTo>
                  <a:pt x="50578" y="12254"/>
                </a:lnTo>
                <a:lnTo>
                  <a:pt x="57140" y="9162"/>
                </a:lnTo>
                <a:lnTo>
                  <a:pt x="64495" y="6108"/>
                </a:lnTo>
                <a:lnTo>
                  <a:pt x="70392" y="4072"/>
                </a:lnTo>
                <a:lnTo>
                  <a:pt x="75315" y="2714"/>
                </a:lnTo>
                <a:lnTo>
                  <a:pt x="79591" y="1810"/>
                </a:lnTo>
                <a:lnTo>
                  <a:pt x="84428" y="1207"/>
                </a:lnTo>
                <a:lnTo>
                  <a:pt x="89639" y="804"/>
                </a:lnTo>
                <a:lnTo>
                  <a:pt x="1060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6" name="SMARTInkAnnotation268"/>
          <p:cNvSpPr/>
          <p:nvPr/>
        </p:nvSpPr>
        <p:spPr bwMode="auto">
          <a:xfrm>
            <a:off x="3383289" y="2491383"/>
            <a:ext cx="419812" cy="35710"/>
          </a:xfrm>
          <a:custGeom>
            <a:avLst/>
            <a:gdLst/>
            <a:ahLst/>
            <a:cxnLst/>
            <a:rect l="0" t="0" r="0" b="0"/>
            <a:pathLst>
              <a:path w="419812" h="35710">
                <a:moveTo>
                  <a:pt x="89266" y="26789"/>
                </a:moveTo>
                <a:lnTo>
                  <a:pt x="81570" y="26789"/>
                </a:lnTo>
                <a:lnTo>
                  <a:pt x="80163" y="25796"/>
                </a:lnTo>
                <a:lnTo>
                  <a:pt x="78232" y="24143"/>
                </a:lnTo>
                <a:lnTo>
                  <a:pt x="75951" y="22048"/>
                </a:lnTo>
                <a:lnTo>
                  <a:pt x="73437" y="20652"/>
                </a:lnTo>
                <a:lnTo>
                  <a:pt x="70769" y="19721"/>
                </a:lnTo>
                <a:lnTo>
                  <a:pt x="65154" y="18686"/>
                </a:lnTo>
                <a:lnTo>
                  <a:pt x="53672" y="17932"/>
                </a:lnTo>
                <a:lnTo>
                  <a:pt x="32546" y="17862"/>
                </a:lnTo>
                <a:lnTo>
                  <a:pt x="30596" y="16869"/>
                </a:lnTo>
                <a:lnTo>
                  <a:pt x="29296" y="15215"/>
                </a:lnTo>
                <a:lnTo>
                  <a:pt x="28429" y="13119"/>
                </a:lnTo>
                <a:lnTo>
                  <a:pt x="26859" y="11723"/>
                </a:lnTo>
                <a:lnTo>
                  <a:pt x="24818" y="10792"/>
                </a:lnTo>
                <a:lnTo>
                  <a:pt x="19153" y="9297"/>
                </a:lnTo>
                <a:lnTo>
                  <a:pt x="6778" y="8944"/>
                </a:lnTo>
                <a:lnTo>
                  <a:pt x="284" y="8930"/>
                </a:lnTo>
                <a:lnTo>
                  <a:pt x="149" y="9922"/>
                </a:lnTo>
                <a:lnTo>
                  <a:pt x="60" y="11576"/>
                </a:lnTo>
                <a:lnTo>
                  <a:pt x="0" y="13670"/>
                </a:lnTo>
                <a:lnTo>
                  <a:pt x="953" y="15066"/>
                </a:lnTo>
                <a:lnTo>
                  <a:pt x="2582" y="15997"/>
                </a:lnTo>
                <a:lnTo>
                  <a:pt x="4661" y="16618"/>
                </a:lnTo>
                <a:lnTo>
                  <a:pt x="17077" y="17492"/>
                </a:lnTo>
                <a:lnTo>
                  <a:pt x="38082" y="17750"/>
                </a:lnTo>
                <a:lnTo>
                  <a:pt x="46205" y="16794"/>
                </a:lnTo>
                <a:lnTo>
                  <a:pt x="54600" y="15165"/>
                </a:lnTo>
                <a:lnTo>
                  <a:pt x="63176" y="13086"/>
                </a:lnTo>
                <a:lnTo>
                  <a:pt x="72866" y="11701"/>
                </a:lnTo>
                <a:lnTo>
                  <a:pt x="83299" y="10777"/>
                </a:lnTo>
                <a:lnTo>
                  <a:pt x="94227" y="10161"/>
                </a:lnTo>
                <a:lnTo>
                  <a:pt x="116962" y="9477"/>
                </a:lnTo>
                <a:lnTo>
                  <a:pt x="128587" y="9294"/>
                </a:lnTo>
                <a:lnTo>
                  <a:pt x="141303" y="8181"/>
                </a:lnTo>
                <a:lnTo>
                  <a:pt x="154745" y="6446"/>
                </a:lnTo>
                <a:lnTo>
                  <a:pt x="168674" y="4297"/>
                </a:lnTo>
                <a:lnTo>
                  <a:pt x="182925" y="2865"/>
                </a:lnTo>
                <a:lnTo>
                  <a:pt x="197391" y="1910"/>
                </a:lnTo>
                <a:lnTo>
                  <a:pt x="212002" y="1273"/>
                </a:lnTo>
                <a:lnTo>
                  <a:pt x="241478" y="565"/>
                </a:lnTo>
                <a:lnTo>
                  <a:pt x="419377" y="0"/>
                </a:lnTo>
                <a:lnTo>
                  <a:pt x="419583" y="992"/>
                </a:lnTo>
                <a:lnTo>
                  <a:pt x="419720" y="2646"/>
                </a:lnTo>
                <a:lnTo>
                  <a:pt x="419811" y="4740"/>
                </a:lnTo>
                <a:lnTo>
                  <a:pt x="417886" y="6137"/>
                </a:lnTo>
                <a:lnTo>
                  <a:pt x="414616" y="7068"/>
                </a:lnTo>
                <a:lnTo>
                  <a:pt x="405686" y="8102"/>
                </a:lnTo>
                <a:lnTo>
                  <a:pt x="395095" y="8562"/>
                </a:lnTo>
                <a:lnTo>
                  <a:pt x="373220" y="8821"/>
                </a:lnTo>
                <a:lnTo>
                  <a:pt x="190106" y="8929"/>
                </a:lnTo>
                <a:lnTo>
                  <a:pt x="176356" y="9921"/>
                </a:lnTo>
                <a:lnTo>
                  <a:pt x="163217" y="11575"/>
                </a:lnTo>
                <a:lnTo>
                  <a:pt x="150485" y="13670"/>
                </a:lnTo>
                <a:lnTo>
                  <a:pt x="139017" y="15066"/>
                </a:lnTo>
                <a:lnTo>
                  <a:pt x="128393" y="15997"/>
                </a:lnTo>
                <a:lnTo>
                  <a:pt x="109636" y="17032"/>
                </a:lnTo>
                <a:lnTo>
                  <a:pt x="94677" y="17491"/>
                </a:lnTo>
                <a:lnTo>
                  <a:pt x="88901" y="18606"/>
                </a:lnTo>
                <a:lnTo>
                  <a:pt x="84057" y="20341"/>
                </a:lnTo>
                <a:lnTo>
                  <a:pt x="79834" y="22491"/>
                </a:lnTo>
                <a:lnTo>
                  <a:pt x="76027" y="23923"/>
                </a:lnTo>
                <a:lnTo>
                  <a:pt x="72494" y="24879"/>
                </a:lnTo>
                <a:lnTo>
                  <a:pt x="67908" y="25940"/>
                </a:lnTo>
                <a:lnTo>
                  <a:pt x="68075" y="26223"/>
                </a:lnTo>
                <a:lnTo>
                  <a:pt x="69180" y="26411"/>
                </a:lnTo>
                <a:lnTo>
                  <a:pt x="70909" y="27530"/>
                </a:lnTo>
                <a:lnTo>
                  <a:pt x="73055" y="29267"/>
                </a:lnTo>
                <a:lnTo>
                  <a:pt x="75480" y="31417"/>
                </a:lnTo>
                <a:lnTo>
                  <a:pt x="79082" y="32851"/>
                </a:lnTo>
                <a:lnTo>
                  <a:pt x="83470" y="33807"/>
                </a:lnTo>
                <a:lnTo>
                  <a:pt x="95629" y="34869"/>
                </a:lnTo>
                <a:lnTo>
                  <a:pt x="114275" y="35341"/>
                </a:lnTo>
                <a:lnTo>
                  <a:pt x="243251" y="35709"/>
                </a:lnTo>
                <a:lnTo>
                  <a:pt x="259459" y="34720"/>
                </a:lnTo>
                <a:lnTo>
                  <a:pt x="275230" y="33068"/>
                </a:lnTo>
                <a:lnTo>
                  <a:pt x="290710" y="30975"/>
                </a:lnTo>
                <a:lnTo>
                  <a:pt x="305003" y="29580"/>
                </a:lnTo>
                <a:lnTo>
                  <a:pt x="318504" y="28649"/>
                </a:lnTo>
                <a:lnTo>
                  <a:pt x="343105" y="27616"/>
                </a:lnTo>
                <a:lnTo>
                  <a:pt x="372714" y="27034"/>
                </a:lnTo>
                <a:lnTo>
                  <a:pt x="397852" y="26821"/>
                </a:lnTo>
                <a:lnTo>
                  <a:pt x="398281" y="26810"/>
                </a:lnTo>
                <a:lnTo>
                  <a:pt x="396108" y="26798"/>
                </a:lnTo>
                <a:lnTo>
                  <a:pt x="393145" y="27787"/>
                </a:lnTo>
                <a:lnTo>
                  <a:pt x="389183" y="29439"/>
                </a:lnTo>
                <a:lnTo>
                  <a:pt x="384556" y="31532"/>
                </a:lnTo>
                <a:lnTo>
                  <a:pt x="378491" y="32927"/>
                </a:lnTo>
                <a:lnTo>
                  <a:pt x="371469" y="33858"/>
                </a:lnTo>
                <a:lnTo>
                  <a:pt x="363808" y="34478"/>
                </a:lnTo>
                <a:lnTo>
                  <a:pt x="354728" y="34892"/>
                </a:lnTo>
                <a:lnTo>
                  <a:pt x="334045" y="35351"/>
                </a:lnTo>
                <a:lnTo>
                  <a:pt x="300065" y="35610"/>
                </a:lnTo>
                <a:lnTo>
                  <a:pt x="289390" y="34654"/>
                </a:lnTo>
                <a:lnTo>
                  <a:pt x="279293" y="33024"/>
                </a:lnTo>
                <a:lnTo>
                  <a:pt x="25016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7" name="SMARTInkAnnotation269"/>
          <p:cNvSpPr/>
          <p:nvPr/>
        </p:nvSpPr>
        <p:spPr bwMode="auto">
          <a:xfrm>
            <a:off x="2310942" y="5376158"/>
            <a:ext cx="142082" cy="229911"/>
          </a:xfrm>
          <a:custGeom>
            <a:avLst/>
            <a:gdLst/>
            <a:ahLst/>
            <a:cxnLst/>
            <a:rect l="0" t="0" r="0" b="0"/>
            <a:pathLst>
              <a:path w="142082" h="229911">
                <a:moveTo>
                  <a:pt x="17477" y="26303"/>
                </a:moveTo>
                <a:lnTo>
                  <a:pt x="0" y="26303"/>
                </a:lnTo>
                <a:lnTo>
                  <a:pt x="2426" y="23657"/>
                </a:lnTo>
                <a:lnTo>
                  <a:pt x="4463" y="21563"/>
                </a:lnTo>
                <a:lnTo>
                  <a:pt x="6815" y="20166"/>
                </a:lnTo>
                <a:lnTo>
                  <a:pt x="9375" y="19235"/>
                </a:lnTo>
                <a:lnTo>
                  <a:pt x="12075" y="18614"/>
                </a:lnTo>
                <a:lnTo>
                  <a:pt x="15862" y="17209"/>
                </a:lnTo>
                <a:lnTo>
                  <a:pt x="20373" y="15278"/>
                </a:lnTo>
                <a:lnTo>
                  <a:pt x="25366" y="13001"/>
                </a:lnTo>
                <a:lnTo>
                  <a:pt x="31675" y="10489"/>
                </a:lnTo>
                <a:lnTo>
                  <a:pt x="46630" y="5053"/>
                </a:lnTo>
                <a:lnTo>
                  <a:pt x="54789" y="3207"/>
                </a:lnTo>
                <a:lnTo>
                  <a:pt x="63208" y="1976"/>
                </a:lnTo>
                <a:lnTo>
                  <a:pt x="71801" y="1156"/>
                </a:lnTo>
                <a:lnTo>
                  <a:pt x="79515" y="608"/>
                </a:lnTo>
                <a:lnTo>
                  <a:pt x="86644" y="244"/>
                </a:lnTo>
                <a:lnTo>
                  <a:pt x="93383" y="0"/>
                </a:lnTo>
                <a:lnTo>
                  <a:pt x="99863" y="830"/>
                </a:lnTo>
                <a:lnTo>
                  <a:pt x="106169" y="2376"/>
                </a:lnTo>
                <a:lnTo>
                  <a:pt x="112359" y="4398"/>
                </a:lnTo>
                <a:lnTo>
                  <a:pt x="117479" y="5747"/>
                </a:lnTo>
                <a:lnTo>
                  <a:pt x="121885" y="6646"/>
                </a:lnTo>
                <a:lnTo>
                  <a:pt x="125816" y="7245"/>
                </a:lnTo>
                <a:lnTo>
                  <a:pt x="128437" y="8637"/>
                </a:lnTo>
                <a:lnTo>
                  <a:pt x="130184" y="10557"/>
                </a:lnTo>
                <a:lnTo>
                  <a:pt x="131348" y="12829"/>
                </a:lnTo>
                <a:lnTo>
                  <a:pt x="131132" y="16328"/>
                </a:lnTo>
                <a:lnTo>
                  <a:pt x="129994" y="20646"/>
                </a:lnTo>
                <a:lnTo>
                  <a:pt x="128242" y="25508"/>
                </a:lnTo>
                <a:lnTo>
                  <a:pt x="126082" y="29741"/>
                </a:lnTo>
                <a:lnTo>
                  <a:pt x="123648" y="33556"/>
                </a:lnTo>
                <a:lnTo>
                  <a:pt x="121032" y="37092"/>
                </a:lnTo>
                <a:lnTo>
                  <a:pt x="117302" y="40441"/>
                </a:lnTo>
                <a:lnTo>
                  <a:pt x="112829" y="43666"/>
                </a:lnTo>
                <a:lnTo>
                  <a:pt x="107860" y="46807"/>
                </a:lnTo>
                <a:lnTo>
                  <a:pt x="103555" y="49895"/>
                </a:lnTo>
                <a:lnTo>
                  <a:pt x="99691" y="52945"/>
                </a:lnTo>
                <a:lnTo>
                  <a:pt x="96123" y="55970"/>
                </a:lnTo>
                <a:lnTo>
                  <a:pt x="92750" y="59972"/>
                </a:lnTo>
                <a:lnTo>
                  <a:pt x="89509" y="64623"/>
                </a:lnTo>
                <a:lnTo>
                  <a:pt x="86355" y="69709"/>
                </a:lnTo>
                <a:lnTo>
                  <a:pt x="83259" y="73100"/>
                </a:lnTo>
                <a:lnTo>
                  <a:pt x="80202" y="75360"/>
                </a:lnTo>
                <a:lnTo>
                  <a:pt x="77170" y="76868"/>
                </a:lnTo>
                <a:lnTo>
                  <a:pt x="75149" y="78864"/>
                </a:lnTo>
                <a:lnTo>
                  <a:pt x="73802" y="81187"/>
                </a:lnTo>
                <a:lnTo>
                  <a:pt x="72904" y="83729"/>
                </a:lnTo>
                <a:lnTo>
                  <a:pt x="73299" y="85423"/>
                </a:lnTo>
                <a:lnTo>
                  <a:pt x="74555" y="86552"/>
                </a:lnTo>
                <a:lnTo>
                  <a:pt x="76385" y="87305"/>
                </a:lnTo>
                <a:lnTo>
                  <a:pt x="83716" y="90787"/>
                </a:lnTo>
                <a:lnTo>
                  <a:pt x="88452" y="93105"/>
                </a:lnTo>
                <a:lnTo>
                  <a:pt x="93595" y="94650"/>
                </a:lnTo>
                <a:lnTo>
                  <a:pt x="99011" y="95680"/>
                </a:lnTo>
                <a:lnTo>
                  <a:pt x="104607" y="96367"/>
                </a:lnTo>
                <a:lnTo>
                  <a:pt x="109331" y="97817"/>
                </a:lnTo>
                <a:lnTo>
                  <a:pt x="113474" y="99775"/>
                </a:lnTo>
                <a:lnTo>
                  <a:pt x="117229" y="102074"/>
                </a:lnTo>
                <a:lnTo>
                  <a:pt x="120725" y="104598"/>
                </a:lnTo>
                <a:lnTo>
                  <a:pt x="124050" y="107273"/>
                </a:lnTo>
                <a:lnTo>
                  <a:pt x="127259" y="110049"/>
                </a:lnTo>
                <a:lnTo>
                  <a:pt x="130392" y="112891"/>
                </a:lnTo>
                <a:lnTo>
                  <a:pt x="136521" y="118695"/>
                </a:lnTo>
                <a:lnTo>
                  <a:pt x="138553" y="121632"/>
                </a:lnTo>
                <a:lnTo>
                  <a:pt x="140811" y="127541"/>
                </a:lnTo>
                <a:lnTo>
                  <a:pt x="141412" y="131498"/>
                </a:lnTo>
                <a:lnTo>
                  <a:pt x="141814" y="136121"/>
                </a:lnTo>
                <a:lnTo>
                  <a:pt x="142081" y="141186"/>
                </a:lnTo>
                <a:lnTo>
                  <a:pt x="141266" y="145556"/>
                </a:lnTo>
                <a:lnTo>
                  <a:pt x="139730" y="149461"/>
                </a:lnTo>
                <a:lnTo>
                  <a:pt x="137713" y="153057"/>
                </a:lnTo>
                <a:lnTo>
                  <a:pt x="134381" y="157439"/>
                </a:lnTo>
                <a:lnTo>
                  <a:pt x="130174" y="162344"/>
                </a:lnTo>
                <a:lnTo>
                  <a:pt x="125383" y="167599"/>
                </a:lnTo>
                <a:lnTo>
                  <a:pt x="114763" y="178729"/>
                </a:lnTo>
                <a:lnTo>
                  <a:pt x="109149" y="184474"/>
                </a:lnTo>
                <a:lnTo>
                  <a:pt x="103421" y="189297"/>
                </a:lnTo>
                <a:lnTo>
                  <a:pt x="97616" y="193506"/>
                </a:lnTo>
                <a:lnTo>
                  <a:pt x="91759" y="197302"/>
                </a:lnTo>
                <a:lnTo>
                  <a:pt x="84876" y="200826"/>
                </a:lnTo>
                <a:lnTo>
                  <a:pt x="77307" y="204167"/>
                </a:lnTo>
                <a:lnTo>
                  <a:pt x="69282" y="207387"/>
                </a:lnTo>
                <a:lnTo>
                  <a:pt x="62938" y="210526"/>
                </a:lnTo>
                <a:lnTo>
                  <a:pt x="57716" y="213610"/>
                </a:lnTo>
                <a:lnTo>
                  <a:pt x="53241" y="216659"/>
                </a:lnTo>
                <a:lnTo>
                  <a:pt x="49265" y="219683"/>
                </a:lnTo>
                <a:lnTo>
                  <a:pt x="45621" y="222692"/>
                </a:lnTo>
                <a:lnTo>
                  <a:pt x="42198" y="225690"/>
                </a:lnTo>
                <a:lnTo>
                  <a:pt x="38923" y="227688"/>
                </a:lnTo>
                <a:lnTo>
                  <a:pt x="35747" y="229021"/>
                </a:lnTo>
                <a:lnTo>
                  <a:pt x="32636" y="229910"/>
                </a:lnTo>
                <a:lnTo>
                  <a:pt x="31556" y="229510"/>
                </a:lnTo>
                <a:lnTo>
                  <a:pt x="31829" y="228250"/>
                </a:lnTo>
                <a:lnTo>
                  <a:pt x="33003" y="226419"/>
                </a:lnTo>
                <a:lnTo>
                  <a:pt x="35773" y="224206"/>
                </a:lnTo>
                <a:lnTo>
                  <a:pt x="39606" y="221738"/>
                </a:lnTo>
                <a:lnTo>
                  <a:pt x="53231" y="2138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8" name="SMARTInkAnnotation270"/>
          <p:cNvSpPr/>
          <p:nvPr/>
        </p:nvSpPr>
        <p:spPr bwMode="auto">
          <a:xfrm>
            <a:off x="2471435" y="5522946"/>
            <a:ext cx="151957" cy="120618"/>
          </a:xfrm>
          <a:custGeom>
            <a:avLst/>
            <a:gdLst/>
            <a:ahLst/>
            <a:cxnLst/>
            <a:rect l="0" t="0" r="0" b="0"/>
            <a:pathLst>
              <a:path w="151957" h="120618">
                <a:moveTo>
                  <a:pt x="0" y="120617"/>
                </a:moveTo>
                <a:lnTo>
                  <a:pt x="0" y="60043"/>
                </a:lnTo>
                <a:lnTo>
                  <a:pt x="994" y="55430"/>
                </a:lnTo>
                <a:lnTo>
                  <a:pt x="2649" y="51361"/>
                </a:lnTo>
                <a:lnTo>
                  <a:pt x="4746" y="47657"/>
                </a:lnTo>
                <a:lnTo>
                  <a:pt x="7137" y="44196"/>
                </a:lnTo>
                <a:lnTo>
                  <a:pt x="9724" y="40896"/>
                </a:lnTo>
                <a:lnTo>
                  <a:pt x="12442" y="37704"/>
                </a:lnTo>
                <a:lnTo>
                  <a:pt x="14254" y="34584"/>
                </a:lnTo>
                <a:lnTo>
                  <a:pt x="15462" y="31511"/>
                </a:lnTo>
                <a:lnTo>
                  <a:pt x="16267" y="28471"/>
                </a:lnTo>
                <a:lnTo>
                  <a:pt x="17797" y="27436"/>
                </a:lnTo>
                <a:lnTo>
                  <a:pt x="19810" y="27738"/>
                </a:lnTo>
                <a:lnTo>
                  <a:pt x="22146" y="28933"/>
                </a:lnTo>
                <a:lnTo>
                  <a:pt x="24695" y="29728"/>
                </a:lnTo>
                <a:lnTo>
                  <a:pt x="27389" y="30258"/>
                </a:lnTo>
                <a:lnTo>
                  <a:pt x="30177" y="30612"/>
                </a:lnTo>
                <a:lnTo>
                  <a:pt x="33030" y="31840"/>
                </a:lnTo>
                <a:lnTo>
                  <a:pt x="35925" y="33650"/>
                </a:lnTo>
                <a:lnTo>
                  <a:pt x="38847" y="35850"/>
                </a:lnTo>
                <a:lnTo>
                  <a:pt x="40796" y="38309"/>
                </a:lnTo>
                <a:lnTo>
                  <a:pt x="42095" y="40940"/>
                </a:lnTo>
                <a:lnTo>
                  <a:pt x="42961" y="43686"/>
                </a:lnTo>
                <a:lnTo>
                  <a:pt x="44532" y="46509"/>
                </a:lnTo>
                <a:lnTo>
                  <a:pt x="46572" y="49384"/>
                </a:lnTo>
                <a:lnTo>
                  <a:pt x="48926" y="52292"/>
                </a:lnTo>
                <a:lnTo>
                  <a:pt x="50494" y="55223"/>
                </a:lnTo>
                <a:lnTo>
                  <a:pt x="51540" y="58169"/>
                </a:lnTo>
                <a:lnTo>
                  <a:pt x="53219" y="65287"/>
                </a:lnTo>
                <a:lnTo>
                  <a:pt x="54350" y="65870"/>
                </a:lnTo>
                <a:lnTo>
                  <a:pt x="58255" y="66519"/>
                </a:lnTo>
                <a:lnTo>
                  <a:pt x="60687" y="65700"/>
                </a:lnTo>
                <a:lnTo>
                  <a:pt x="63301" y="64162"/>
                </a:lnTo>
                <a:lnTo>
                  <a:pt x="66037" y="62144"/>
                </a:lnTo>
                <a:lnTo>
                  <a:pt x="67861" y="59807"/>
                </a:lnTo>
                <a:lnTo>
                  <a:pt x="69077" y="57256"/>
                </a:lnTo>
                <a:lnTo>
                  <a:pt x="69888" y="54564"/>
                </a:lnTo>
                <a:lnTo>
                  <a:pt x="72415" y="50785"/>
                </a:lnTo>
                <a:lnTo>
                  <a:pt x="76085" y="46281"/>
                </a:lnTo>
                <a:lnTo>
                  <a:pt x="80519" y="41293"/>
                </a:lnTo>
                <a:lnTo>
                  <a:pt x="88094" y="33107"/>
                </a:lnTo>
                <a:lnTo>
                  <a:pt x="91504" y="29534"/>
                </a:lnTo>
                <a:lnTo>
                  <a:pt x="94771" y="25168"/>
                </a:lnTo>
                <a:lnTo>
                  <a:pt x="97942" y="20273"/>
                </a:lnTo>
                <a:lnTo>
                  <a:pt x="105422" y="7640"/>
                </a:lnTo>
                <a:lnTo>
                  <a:pt x="107029" y="5611"/>
                </a:lnTo>
                <a:lnTo>
                  <a:pt x="109093" y="3266"/>
                </a:lnTo>
                <a:lnTo>
                  <a:pt x="111463" y="711"/>
                </a:lnTo>
                <a:lnTo>
                  <a:pt x="113043" y="0"/>
                </a:lnTo>
                <a:lnTo>
                  <a:pt x="114096" y="518"/>
                </a:lnTo>
                <a:lnTo>
                  <a:pt x="114798" y="1856"/>
                </a:lnTo>
                <a:lnTo>
                  <a:pt x="116259" y="2747"/>
                </a:lnTo>
                <a:lnTo>
                  <a:pt x="120531" y="3738"/>
                </a:lnTo>
                <a:lnTo>
                  <a:pt x="122068" y="4994"/>
                </a:lnTo>
                <a:lnTo>
                  <a:pt x="123092" y="6824"/>
                </a:lnTo>
                <a:lnTo>
                  <a:pt x="123775" y="9036"/>
                </a:lnTo>
                <a:lnTo>
                  <a:pt x="124230" y="12495"/>
                </a:lnTo>
                <a:lnTo>
                  <a:pt x="124534" y="16785"/>
                </a:lnTo>
                <a:lnTo>
                  <a:pt x="124871" y="25852"/>
                </a:lnTo>
                <a:lnTo>
                  <a:pt x="125021" y="33189"/>
                </a:lnTo>
                <a:lnTo>
                  <a:pt x="126054" y="36534"/>
                </a:lnTo>
                <a:lnTo>
                  <a:pt x="127736" y="39757"/>
                </a:lnTo>
                <a:lnTo>
                  <a:pt x="129850" y="42897"/>
                </a:lnTo>
                <a:lnTo>
                  <a:pt x="131260" y="45983"/>
                </a:lnTo>
                <a:lnTo>
                  <a:pt x="132200" y="49033"/>
                </a:lnTo>
                <a:lnTo>
                  <a:pt x="132826" y="52058"/>
                </a:lnTo>
                <a:lnTo>
                  <a:pt x="134237" y="53083"/>
                </a:lnTo>
                <a:lnTo>
                  <a:pt x="136171" y="52774"/>
                </a:lnTo>
                <a:lnTo>
                  <a:pt x="138453" y="51575"/>
                </a:lnTo>
                <a:lnTo>
                  <a:pt x="140968" y="50776"/>
                </a:lnTo>
                <a:lnTo>
                  <a:pt x="143638" y="50244"/>
                </a:lnTo>
                <a:lnTo>
                  <a:pt x="151956" y="491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99" name="SMARTInkAnnotation271"/>
          <p:cNvSpPr/>
          <p:nvPr/>
        </p:nvSpPr>
        <p:spPr bwMode="auto">
          <a:xfrm>
            <a:off x="2632884" y="5482828"/>
            <a:ext cx="60137" cy="167870"/>
          </a:xfrm>
          <a:custGeom>
            <a:avLst/>
            <a:gdLst/>
            <a:ahLst/>
            <a:cxnLst/>
            <a:rect l="0" t="0" r="0" b="0"/>
            <a:pathLst>
              <a:path w="60137" h="167870">
                <a:moveTo>
                  <a:pt x="53077" y="0"/>
                </a:moveTo>
                <a:lnTo>
                  <a:pt x="53077" y="4740"/>
                </a:lnTo>
                <a:lnTo>
                  <a:pt x="52084" y="6137"/>
                </a:lnTo>
                <a:lnTo>
                  <a:pt x="50429" y="7068"/>
                </a:lnTo>
                <a:lnTo>
                  <a:pt x="48332" y="7689"/>
                </a:lnTo>
                <a:lnTo>
                  <a:pt x="45941" y="9095"/>
                </a:lnTo>
                <a:lnTo>
                  <a:pt x="43354" y="11024"/>
                </a:lnTo>
                <a:lnTo>
                  <a:pt x="40636" y="13303"/>
                </a:lnTo>
                <a:lnTo>
                  <a:pt x="36838" y="16806"/>
                </a:lnTo>
                <a:lnTo>
                  <a:pt x="22995" y="30225"/>
                </a:lnTo>
                <a:lnTo>
                  <a:pt x="15540" y="37577"/>
                </a:lnTo>
                <a:lnTo>
                  <a:pt x="12161" y="41918"/>
                </a:lnTo>
                <a:lnTo>
                  <a:pt x="8916" y="46797"/>
                </a:lnTo>
                <a:lnTo>
                  <a:pt x="5759" y="52034"/>
                </a:lnTo>
                <a:lnTo>
                  <a:pt x="3655" y="56518"/>
                </a:lnTo>
                <a:lnTo>
                  <a:pt x="2252" y="60499"/>
                </a:lnTo>
                <a:lnTo>
                  <a:pt x="0" y="69277"/>
                </a:lnTo>
                <a:lnTo>
                  <a:pt x="1801" y="70989"/>
                </a:lnTo>
                <a:lnTo>
                  <a:pt x="4989" y="73123"/>
                </a:lnTo>
                <a:lnTo>
                  <a:pt x="9101" y="75538"/>
                </a:lnTo>
                <a:lnTo>
                  <a:pt x="12835" y="78140"/>
                </a:lnTo>
                <a:lnTo>
                  <a:pt x="16317" y="80867"/>
                </a:lnTo>
                <a:lnTo>
                  <a:pt x="19632" y="83677"/>
                </a:lnTo>
                <a:lnTo>
                  <a:pt x="23828" y="85551"/>
                </a:lnTo>
                <a:lnTo>
                  <a:pt x="28612" y="86799"/>
                </a:lnTo>
                <a:lnTo>
                  <a:pt x="33787" y="87632"/>
                </a:lnTo>
                <a:lnTo>
                  <a:pt x="38231" y="88187"/>
                </a:lnTo>
                <a:lnTo>
                  <a:pt x="42187" y="88557"/>
                </a:lnTo>
                <a:lnTo>
                  <a:pt x="45817" y="88804"/>
                </a:lnTo>
                <a:lnTo>
                  <a:pt x="49230" y="89960"/>
                </a:lnTo>
                <a:lnTo>
                  <a:pt x="52499" y="91724"/>
                </a:lnTo>
                <a:lnTo>
                  <a:pt x="55671" y="93892"/>
                </a:lnTo>
                <a:lnTo>
                  <a:pt x="57786" y="96329"/>
                </a:lnTo>
                <a:lnTo>
                  <a:pt x="59196" y="98946"/>
                </a:lnTo>
                <a:lnTo>
                  <a:pt x="60136" y="101683"/>
                </a:lnTo>
                <a:lnTo>
                  <a:pt x="59769" y="104500"/>
                </a:lnTo>
                <a:lnTo>
                  <a:pt x="58532" y="107370"/>
                </a:lnTo>
                <a:lnTo>
                  <a:pt x="56714" y="110275"/>
                </a:lnTo>
                <a:lnTo>
                  <a:pt x="54508" y="113204"/>
                </a:lnTo>
                <a:lnTo>
                  <a:pt x="52045" y="116149"/>
                </a:lnTo>
                <a:lnTo>
                  <a:pt x="49409" y="119104"/>
                </a:lnTo>
                <a:lnTo>
                  <a:pt x="46659" y="123059"/>
                </a:lnTo>
                <a:lnTo>
                  <a:pt x="43833" y="127681"/>
                </a:lnTo>
                <a:lnTo>
                  <a:pt x="40955" y="132745"/>
                </a:lnTo>
                <a:lnTo>
                  <a:pt x="38043" y="137115"/>
                </a:lnTo>
                <a:lnTo>
                  <a:pt x="35110" y="141019"/>
                </a:lnTo>
                <a:lnTo>
                  <a:pt x="32160" y="144614"/>
                </a:lnTo>
                <a:lnTo>
                  <a:pt x="28207" y="148003"/>
                </a:lnTo>
                <a:lnTo>
                  <a:pt x="23586" y="151255"/>
                </a:lnTo>
                <a:lnTo>
                  <a:pt x="18519" y="154415"/>
                </a:lnTo>
                <a:lnTo>
                  <a:pt x="14148" y="157513"/>
                </a:lnTo>
                <a:lnTo>
                  <a:pt x="10241" y="160572"/>
                </a:lnTo>
                <a:lnTo>
                  <a:pt x="1578" y="167869"/>
                </a:lnTo>
                <a:lnTo>
                  <a:pt x="3042" y="166220"/>
                </a:lnTo>
                <a:lnTo>
                  <a:pt x="4823" y="164392"/>
                </a:lnTo>
                <a:lnTo>
                  <a:pt x="7003" y="160196"/>
                </a:lnTo>
                <a:lnTo>
                  <a:pt x="9450" y="154422"/>
                </a:lnTo>
                <a:lnTo>
                  <a:pt x="17323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0" name="SMARTInkAnnotation272"/>
          <p:cNvSpPr/>
          <p:nvPr/>
        </p:nvSpPr>
        <p:spPr bwMode="auto">
          <a:xfrm>
            <a:off x="2927303" y="5527477"/>
            <a:ext cx="20925" cy="7090"/>
          </a:xfrm>
          <a:custGeom>
            <a:avLst/>
            <a:gdLst/>
            <a:ahLst/>
            <a:cxnLst/>
            <a:rect l="0" t="0" r="0" b="0"/>
            <a:pathLst>
              <a:path w="20925" h="7090">
                <a:moveTo>
                  <a:pt x="0" y="0"/>
                </a:moveTo>
                <a:lnTo>
                  <a:pt x="4745" y="0"/>
                </a:lnTo>
                <a:lnTo>
                  <a:pt x="7136" y="992"/>
                </a:lnTo>
                <a:lnTo>
                  <a:pt x="9723" y="2646"/>
                </a:lnTo>
                <a:lnTo>
                  <a:pt x="12441" y="4740"/>
                </a:lnTo>
                <a:lnTo>
                  <a:pt x="16239" y="6137"/>
                </a:lnTo>
                <a:lnTo>
                  <a:pt x="20758" y="7068"/>
                </a:lnTo>
                <a:lnTo>
                  <a:pt x="20924" y="70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1" name="SMARTInkAnnotation273"/>
          <p:cNvSpPr/>
          <p:nvPr/>
        </p:nvSpPr>
        <p:spPr bwMode="auto">
          <a:xfrm>
            <a:off x="3231214" y="5348883"/>
            <a:ext cx="223466" cy="316406"/>
          </a:xfrm>
          <a:custGeom>
            <a:avLst/>
            <a:gdLst/>
            <a:ahLst/>
            <a:cxnLst/>
            <a:rect l="0" t="0" r="0" b="0"/>
            <a:pathLst>
              <a:path w="223466" h="316406">
                <a:moveTo>
                  <a:pt x="223465" y="0"/>
                </a:moveTo>
                <a:lnTo>
                  <a:pt x="110206" y="0"/>
                </a:lnTo>
                <a:lnTo>
                  <a:pt x="105253" y="992"/>
                </a:lnTo>
                <a:lnTo>
                  <a:pt x="100956" y="2645"/>
                </a:lnTo>
                <a:lnTo>
                  <a:pt x="97100" y="4740"/>
                </a:lnTo>
                <a:lnTo>
                  <a:pt x="92542" y="6137"/>
                </a:lnTo>
                <a:lnTo>
                  <a:pt x="87517" y="7068"/>
                </a:lnTo>
                <a:lnTo>
                  <a:pt x="82181" y="7689"/>
                </a:lnTo>
                <a:lnTo>
                  <a:pt x="77631" y="9094"/>
                </a:lnTo>
                <a:lnTo>
                  <a:pt x="73603" y="11024"/>
                </a:lnTo>
                <a:lnTo>
                  <a:pt x="64750" y="16509"/>
                </a:lnTo>
                <a:lnTo>
                  <a:pt x="58471" y="22200"/>
                </a:lnTo>
                <a:lnTo>
                  <a:pt x="56858" y="24722"/>
                </a:lnTo>
                <a:lnTo>
                  <a:pt x="55065" y="30170"/>
                </a:lnTo>
                <a:lnTo>
                  <a:pt x="54056" y="38815"/>
                </a:lnTo>
                <a:lnTo>
                  <a:pt x="53758" y="47661"/>
                </a:lnTo>
                <a:lnTo>
                  <a:pt x="53632" y="86321"/>
                </a:lnTo>
                <a:lnTo>
                  <a:pt x="53632" y="92273"/>
                </a:lnTo>
                <a:lnTo>
                  <a:pt x="54625" y="95250"/>
                </a:lnTo>
                <a:lnTo>
                  <a:pt x="59775" y="104180"/>
                </a:lnTo>
                <a:lnTo>
                  <a:pt x="62018" y="113440"/>
                </a:lnTo>
                <a:lnTo>
                  <a:pt x="62202" y="114322"/>
                </a:lnTo>
                <a:lnTo>
                  <a:pt x="67206" y="120304"/>
                </a:lnTo>
                <a:lnTo>
                  <a:pt x="69634" y="121874"/>
                </a:lnTo>
                <a:lnTo>
                  <a:pt x="74979" y="123619"/>
                </a:lnTo>
                <a:lnTo>
                  <a:pt x="78788" y="125077"/>
                </a:lnTo>
                <a:lnTo>
                  <a:pt x="83314" y="127041"/>
                </a:lnTo>
                <a:lnTo>
                  <a:pt x="88317" y="129342"/>
                </a:lnTo>
                <a:lnTo>
                  <a:pt x="92646" y="130877"/>
                </a:lnTo>
                <a:lnTo>
                  <a:pt x="96525" y="131900"/>
                </a:lnTo>
                <a:lnTo>
                  <a:pt x="100104" y="132581"/>
                </a:lnTo>
                <a:lnTo>
                  <a:pt x="104477" y="134028"/>
                </a:lnTo>
                <a:lnTo>
                  <a:pt x="109378" y="135985"/>
                </a:lnTo>
                <a:lnTo>
                  <a:pt x="114633" y="138282"/>
                </a:lnTo>
                <a:lnTo>
                  <a:pt x="119128" y="140805"/>
                </a:lnTo>
                <a:lnTo>
                  <a:pt x="123118" y="143479"/>
                </a:lnTo>
                <a:lnTo>
                  <a:pt x="126772" y="146254"/>
                </a:lnTo>
                <a:lnTo>
                  <a:pt x="133480" y="151983"/>
                </a:lnTo>
                <a:lnTo>
                  <a:pt x="136659" y="154900"/>
                </a:lnTo>
                <a:lnTo>
                  <a:pt x="138778" y="158830"/>
                </a:lnTo>
                <a:lnTo>
                  <a:pt x="141133" y="168487"/>
                </a:lnTo>
                <a:lnTo>
                  <a:pt x="142180" y="176747"/>
                </a:lnTo>
                <a:lnTo>
                  <a:pt x="142645" y="184719"/>
                </a:lnTo>
                <a:lnTo>
                  <a:pt x="142852" y="194876"/>
                </a:lnTo>
                <a:lnTo>
                  <a:pt x="141914" y="200362"/>
                </a:lnTo>
                <a:lnTo>
                  <a:pt x="140295" y="206005"/>
                </a:lnTo>
                <a:lnTo>
                  <a:pt x="138223" y="211751"/>
                </a:lnTo>
                <a:lnTo>
                  <a:pt x="135849" y="217566"/>
                </a:lnTo>
                <a:lnTo>
                  <a:pt x="133272" y="223426"/>
                </a:lnTo>
                <a:lnTo>
                  <a:pt x="130561" y="229318"/>
                </a:lnTo>
                <a:lnTo>
                  <a:pt x="126768" y="235230"/>
                </a:lnTo>
                <a:lnTo>
                  <a:pt x="122253" y="241156"/>
                </a:lnTo>
                <a:lnTo>
                  <a:pt x="117256" y="247091"/>
                </a:lnTo>
                <a:lnTo>
                  <a:pt x="111939" y="253032"/>
                </a:lnTo>
                <a:lnTo>
                  <a:pt x="100733" y="264925"/>
                </a:lnTo>
                <a:lnTo>
                  <a:pt x="83258" y="282777"/>
                </a:lnTo>
                <a:lnTo>
                  <a:pt x="77355" y="287737"/>
                </a:lnTo>
                <a:lnTo>
                  <a:pt x="71433" y="292035"/>
                </a:lnTo>
                <a:lnTo>
                  <a:pt x="65500" y="295893"/>
                </a:lnTo>
                <a:lnTo>
                  <a:pt x="59557" y="299458"/>
                </a:lnTo>
                <a:lnTo>
                  <a:pt x="53609" y="302826"/>
                </a:lnTo>
                <a:lnTo>
                  <a:pt x="47658" y="306064"/>
                </a:lnTo>
                <a:lnTo>
                  <a:pt x="42697" y="309215"/>
                </a:lnTo>
                <a:lnTo>
                  <a:pt x="38396" y="312307"/>
                </a:lnTo>
                <a:lnTo>
                  <a:pt x="34536" y="315361"/>
                </a:lnTo>
                <a:lnTo>
                  <a:pt x="29976" y="316405"/>
                </a:lnTo>
                <a:lnTo>
                  <a:pt x="24950" y="316108"/>
                </a:lnTo>
                <a:lnTo>
                  <a:pt x="19613" y="314919"/>
                </a:lnTo>
                <a:lnTo>
                  <a:pt x="15061" y="313133"/>
                </a:lnTo>
                <a:lnTo>
                  <a:pt x="11034" y="310951"/>
                </a:lnTo>
                <a:lnTo>
                  <a:pt x="7356" y="308503"/>
                </a:lnTo>
                <a:lnTo>
                  <a:pt x="4904" y="304887"/>
                </a:lnTo>
                <a:lnTo>
                  <a:pt x="2180" y="295578"/>
                </a:lnTo>
                <a:lnTo>
                  <a:pt x="1453" y="290318"/>
                </a:lnTo>
                <a:lnTo>
                  <a:pt x="969" y="284827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2" name="SMARTInkAnnotation274"/>
          <p:cNvSpPr/>
          <p:nvPr/>
        </p:nvSpPr>
        <p:spPr bwMode="auto">
          <a:xfrm>
            <a:off x="3409986" y="5555211"/>
            <a:ext cx="160895" cy="124072"/>
          </a:xfrm>
          <a:custGeom>
            <a:avLst/>
            <a:gdLst/>
            <a:ahLst/>
            <a:cxnLst/>
            <a:rect l="0" t="0" r="0" b="0"/>
            <a:pathLst>
              <a:path w="160895" h="124072">
                <a:moveTo>
                  <a:pt x="0" y="124071"/>
                </a:moveTo>
                <a:lnTo>
                  <a:pt x="4745" y="119330"/>
                </a:lnTo>
                <a:lnTo>
                  <a:pt x="7136" y="115949"/>
                </a:lnTo>
                <a:lnTo>
                  <a:pt x="9723" y="111711"/>
                </a:lnTo>
                <a:lnTo>
                  <a:pt x="12441" y="106901"/>
                </a:lnTo>
                <a:lnTo>
                  <a:pt x="14253" y="102702"/>
                </a:lnTo>
                <a:lnTo>
                  <a:pt x="15461" y="98911"/>
                </a:lnTo>
                <a:lnTo>
                  <a:pt x="16266" y="95391"/>
                </a:lnTo>
                <a:lnTo>
                  <a:pt x="17796" y="91060"/>
                </a:lnTo>
                <a:lnTo>
                  <a:pt x="19809" y="86188"/>
                </a:lnTo>
                <a:lnTo>
                  <a:pt x="22145" y="80956"/>
                </a:lnTo>
                <a:lnTo>
                  <a:pt x="24695" y="74492"/>
                </a:lnTo>
                <a:lnTo>
                  <a:pt x="30176" y="59371"/>
                </a:lnTo>
                <a:lnTo>
                  <a:pt x="33029" y="52164"/>
                </a:lnTo>
                <a:lnTo>
                  <a:pt x="35924" y="45375"/>
                </a:lnTo>
                <a:lnTo>
                  <a:pt x="38846" y="38865"/>
                </a:lnTo>
                <a:lnTo>
                  <a:pt x="40795" y="33532"/>
                </a:lnTo>
                <a:lnTo>
                  <a:pt x="42094" y="28985"/>
                </a:lnTo>
                <a:lnTo>
                  <a:pt x="42960" y="24962"/>
                </a:lnTo>
                <a:lnTo>
                  <a:pt x="44531" y="20294"/>
                </a:lnTo>
                <a:lnTo>
                  <a:pt x="46571" y="15199"/>
                </a:lnTo>
                <a:lnTo>
                  <a:pt x="52237" y="2244"/>
                </a:lnTo>
                <a:lnTo>
                  <a:pt x="53695" y="1181"/>
                </a:lnTo>
                <a:lnTo>
                  <a:pt x="57963" y="0"/>
                </a:lnTo>
                <a:lnTo>
                  <a:pt x="60492" y="677"/>
                </a:lnTo>
                <a:lnTo>
                  <a:pt x="63171" y="2121"/>
                </a:lnTo>
                <a:lnTo>
                  <a:pt x="65950" y="4075"/>
                </a:lnTo>
                <a:lnTo>
                  <a:pt x="67803" y="6370"/>
                </a:lnTo>
                <a:lnTo>
                  <a:pt x="69038" y="8893"/>
                </a:lnTo>
                <a:lnTo>
                  <a:pt x="69861" y="11567"/>
                </a:lnTo>
                <a:lnTo>
                  <a:pt x="71403" y="14341"/>
                </a:lnTo>
                <a:lnTo>
                  <a:pt x="73425" y="17183"/>
                </a:lnTo>
                <a:lnTo>
                  <a:pt x="75765" y="20070"/>
                </a:lnTo>
                <a:lnTo>
                  <a:pt x="77326" y="22987"/>
                </a:lnTo>
                <a:lnTo>
                  <a:pt x="78366" y="25924"/>
                </a:lnTo>
                <a:lnTo>
                  <a:pt x="79060" y="28873"/>
                </a:lnTo>
                <a:lnTo>
                  <a:pt x="80515" y="31832"/>
                </a:lnTo>
                <a:lnTo>
                  <a:pt x="82479" y="34798"/>
                </a:lnTo>
                <a:lnTo>
                  <a:pt x="88021" y="41944"/>
                </a:lnTo>
                <a:lnTo>
                  <a:pt x="89469" y="42531"/>
                </a:lnTo>
                <a:lnTo>
                  <a:pt x="93726" y="43182"/>
                </a:lnTo>
                <a:lnTo>
                  <a:pt x="96252" y="42364"/>
                </a:lnTo>
                <a:lnTo>
                  <a:pt x="98929" y="40825"/>
                </a:lnTo>
                <a:lnTo>
                  <a:pt x="101707" y="38808"/>
                </a:lnTo>
                <a:lnTo>
                  <a:pt x="104552" y="37463"/>
                </a:lnTo>
                <a:lnTo>
                  <a:pt x="107442" y="36567"/>
                </a:lnTo>
                <a:lnTo>
                  <a:pt x="110362" y="35969"/>
                </a:lnTo>
                <a:lnTo>
                  <a:pt x="113301" y="34578"/>
                </a:lnTo>
                <a:lnTo>
                  <a:pt x="116254" y="32659"/>
                </a:lnTo>
                <a:lnTo>
                  <a:pt x="119216" y="30387"/>
                </a:lnTo>
                <a:lnTo>
                  <a:pt x="122184" y="27881"/>
                </a:lnTo>
                <a:lnTo>
                  <a:pt x="125156" y="25218"/>
                </a:lnTo>
                <a:lnTo>
                  <a:pt x="128130" y="22450"/>
                </a:lnTo>
                <a:lnTo>
                  <a:pt x="130112" y="21597"/>
                </a:lnTo>
                <a:lnTo>
                  <a:pt x="131434" y="22021"/>
                </a:lnTo>
                <a:lnTo>
                  <a:pt x="132316" y="23295"/>
                </a:lnTo>
                <a:lnTo>
                  <a:pt x="133897" y="24144"/>
                </a:lnTo>
                <a:lnTo>
                  <a:pt x="138301" y="25089"/>
                </a:lnTo>
                <a:lnTo>
                  <a:pt x="139873" y="27325"/>
                </a:lnTo>
                <a:lnTo>
                  <a:pt x="140921" y="30800"/>
                </a:lnTo>
                <a:lnTo>
                  <a:pt x="141620" y="35101"/>
                </a:lnTo>
                <a:lnTo>
                  <a:pt x="143078" y="38961"/>
                </a:lnTo>
                <a:lnTo>
                  <a:pt x="145044" y="42526"/>
                </a:lnTo>
                <a:lnTo>
                  <a:pt x="147348" y="45895"/>
                </a:lnTo>
                <a:lnTo>
                  <a:pt x="148884" y="49133"/>
                </a:lnTo>
                <a:lnTo>
                  <a:pt x="149908" y="52284"/>
                </a:lnTo>
                <a:lnTo>
                  <a:pt x="150590" y="55377"/>
                </a:lnTo>
                <a:lnTo>
                  <a:pt x="151045" y="58431"/>
                </a:lnTo>
                <a:lnTo>
                  <a:pt x="151349" y="61460"/>
                </a:lnTo>
                <a:lnTo>
                  <a:pt x="151550" y="64470"/>
                </a:lnTo>
                <a:lnTo>
                  <a:pt x="152679" y="67470"/>
                </a:lnTo>
                <a:lnTo>
                  <a:pt x="154424" y="70462"/>
                </a:lnTo>
                <a:lnTo>
                  <a:pt x="160894" y="794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3" name="SMARTInkAnnotation275"/>
          <p:cNvSpPr/>
          <p:nvPr/>
        </p:nvSpPr>
        <p:spPr bwMode="auto">
          <a:xfrm>
            <a:off x="3617325" y="5554266"/>
            <a:ext cx="91262" cy="137640"/>
          </a:xfrm>
          <a:custGeom>
            <a:avLst/>
            <a:gdLst/>
            <a:ahLst/>
            <a:cxnLst/>
            <a:rect l="0" t="0" r="0" b="0"/>
            <a:pathLst>
              <a:path w="91262" h="137640">
                <a:moveTo>
                  <a:pt x="34002" y="0"/>
                </a:moveTo>
                <a:lnTo>
                  <a:pt x="29256" y="0"/>
                </a:lnTo>
                <a:lnTo>
                  <a:pt x="26866" y="992"/>
                </a:lnTo>
                <a:lnTo>
                  <a:pt x="24279" y="2645"/>
                </a:lnTo>
                <a:lnTo>
                  <a:pt x="21561" y="4740"/>
                </a:lnTo>
                <a:lnTo>
                  <a:pt x="18755" y="7129"/>
                </a:lnTo>
                <a:lnTo>
                  <a:pt x="15892" y="9713"/>
                </a:lnTo>
                <a:lnTo>
                  <a:pt x="10062" y="15231"/>
                </a:lnTo>
                <a:lnTo>
                  <a:pt x="4161" y="20991"/>
                </a:lnTo>
                <a:lnTo>
                  <a:pt x="2190" y="23916"/>
                </a:lnTo>
                <a:lnTo>
                  <a:pt x="876" y="26858"/>
                </a:lnTo>
                <a:lnTo>
                  <a:pt x="0" y="29811"/>
                </a:lnTo>
                <a:lnTo>
                  <a:pt x="409" y="31780"/>
                </a:lnTo>
                <a:lnTo>
                  <a:pt x="1675" y="33093"/>
                </a:lnTo>
                <a:lnTo>
                  <a:pt x="3512" y="33968"/>
                </a:lnTo>
                <a:lnTo>
                  <a:pt x="6723" y="34552"/>
                </a:lnTo>
                <a:lnTo>
                  <a:pt x="10850" y="34941"/>
                </a:lnTo>
                <a:lnTo>
                  <a:pt x="15588" y="35200"/>
                </a:lnTo>
                <a:lnTo>
                  <a:pt x="26149" y="35488"/>
                </a:lnTo>
                <a:lnTo>
                  <a:pt x="79928" y="35715"/>
                </a:lnTo>
                <a:lnTo>
                  <a:pt x="83489" y="36708"/>
                </a:lnTo>
                <a:lnTo>
                  <a:pt x="86857" y="38363"/>
                </a:lnTo>
                <a:lnTo>
                  <a:pt x="90095" y="40458"/>
                </a:lnTo>
                <a:lnTo>
                  <a:pt x="91261" y="43839"/>
                </a:lnTo>
                <a:lnTo>
                  <a:pt x="91045" y="48077"/>
                </a:lnTo>
                <a:lnTo>
                  <a:pt x="89908" y="52888"/>
                </a:lnTo>
                <a:lnTo>
                  <a:pt x="87163" y="58079"/>
                </a:lnTo>
                <a:lnTo>
                  <a:pt x="83347" y="63524"/>
                </a:lnTo>
                <a:lnTo>
                  <a:pt x="78817" y="69138"/>
                </a:lnTo>
                <a:lnTo>
                  <a:pt x="74804" y="74866"/>
                </a:lnTo>
                <a:lnTo>
                  <a:pt x="71135" y="80668"/>
                </a:lnTo>
                <a:lnTo>
                  <a:pt x="67696" y="86521"/>
                </a:lnTo>
                <a:lnTo>
                  <a:pt x="63417" y="91415"/>
                </a:lnTo>
                <a:lnTo>
                  <a:pt x="58577" y="95670"/>
                </a:lnTo>
                <a:lnTo>
                  <a:pt x="53365" y="99499"/>
                </a:lnTo>
                <a:lnTo>
                  <a:pt x="47904" y="104035"/>
                </a:lnTo>
                <a:lnTo>
                  <a:pt x="42277" y="109045"/>
                </a:lnTo>
                <a:lnTo>
                  <a:pt x="36539" y="114368"/>
                </a:lnTo>
                <a:lnTo>
                  <a:pt x="30728" y="118910"/>
                </a:lnTo>
                <a:lnTo>
                  <a:pt x="24867" y="122929"/>
                </a:lnTo>
                <a:lnTo>
                  <a:pt x="18973" y="126601"/>
                </a:lnTo>
                <a:lnTo>
                  <a:pt x="15044" y="130042"/>
                </a:lnTo>
                <a:lnTo>
                  <a:pt x="12425" y="133327"/>
                </a:lnTo>
                <a:lnTo>
                  <a:pt x="10679" y="136510"/>
                </a:lnTo>
                <a:lnTo>
                  <a:pt x="9514" y="137639"/>
                </a:lnTo>
                <a:lnTo>
                  <a:pt x="8738" y="137400"/>
                </a:lnTo>
                <a:lnTo>
                  <a:pt x="8221" y="136248"/>
                </a:lnTo>
                <a:lnTo>
                  <a:pt x="8870" y="134489"/>
                </a:lnTo>
                <a:lnTo>
                  <a:pt x="10295" y="132323"/>
                </a:lnTo>
                <a:lnTo>
                  <a:pt x="16125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4" name="SMARTInkAnnotation276"/>
          <p:cNvSpPr/>
          <p:nvPr/>
        </p:nvSpPr>
        <p:spPr bwMode="auto">
          <a:xfrm>
            <a:off x="3874791" y="5581055"/>
            <a:ext cx="89387" cy="17860"/>
          </a:xfrm>
          <a:custGeom>
            <a:avLst/>
            <a:gdLst/>
            <a:ahLst/>
            <a:cxnLst/>
            <a:rect l="0" t="0" r="0" b="0"/>
            <a:pathLst>
              <a:path w="89387" h="17860">
                <a:moveTo>
                  <a:pt x="0" y="0"/>
                </a:moveTo>
                <a:lnTo>
                  <a:pt x="4745" y="0"/>
                </a:lnTo>
                <a:lnTo>
                  <a:pt x="7136" y="992"/>
                </a:lnTo>
                <a:lnTo>
                  <a:pt x="9723" y="2645"/>
                </a:lnTo>
                <a:lnTo>
                  <a:pt x="12441" y="4740"/>
                </a:lnTo>
                <a:lnTo>
                  <a:pt x="15246" y="6137"/>
                </a:lnTo>
                <a:lnTo>
                  <a:pt x="18110" y="7067"/>
                </a:lnTo>
                <a:lnTo>
                  <a:pt x="21012" y="7688"/>
                </a:lnTo>
                <a:lnTo>
                  <a:pt x="24933" y="9094"/>
                </a:lnTo>
                <a:lnTo>
                  <a:pt x="29533" y="11024"/>
                </a:lnTo>
                <a:lnTo>
                  <a:pt x="34587" y="13302"/>
                </a:lnTo>
                <a:lnTo>
                  <a:pt x="38948" y="14821"/>
                </a:lnTo>
                <a:lnTo>
                  <a:pt x="42850" y="15834"/>
                </a:lnTo>
                <a:lnTo>
                  <a:pt x="46444" y="16509"/>
                </a:lnTo>
                <a:lnTo>
                  <a:pt x="50826" y="16959"/>
                </a:lnTo>
                <a:lnTo>
                  <a:pt x="55734" y="17259"/>
                </a:lnTo>
                <a:lnTo>
                  <a:pt x="65491" y="17592"/>
                </a:lnTo>
                <a:lnTo>
                  <a:pt x="76567" y="17780"/>
                </a:lnTo>
                <a:lnTo>
                  <a:pt x="89386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5" name="SMARTInkAnnotation277"/>
          <p:cNvSpPr/>
          <p:nvPr/>
        </p:nvSpPr>
        <p:spPr bwMode="auto">
          <a:xfrm>
            <a:off x="3937361" y="5536406"/>
            <a:ext cx="26817" cy="160736"/>
          </a:xfrm>
          <a:custGeom>
            <a:avLst/>
            <a:gdLst/>
            <a:ahLst/>
            <a:cxnLst/>
            <a:rect l="0" t="0" r="0" b="0"/>
            <a:pathLst>
              <a:path w="26817" h="160736">
                <a:moveTo>
                  <a:pt x="26816" y="0"/>
                </a:moveTo>
                <a:lnTo>
                  <a:pt x="22071" y="0"/>
                </a:lnTo>
                <a:lnTo>
                  <a:pt x="20673" y="1985"/>
                </a:lnTo>
                <a:lnTo>
                  <a:pt x="19741" y="5292"/>
                </a:lnTo>
                <a:lnTo>
                  <a:pt x="19120" y="9482"/>
                </a:lnTo>
                <a:lnTo>
                  <a:pt x="18705" y="14259"/>
                </a:lnTo>
                <a:lnTo>
                  <a:pt x="18430" y="19427"/>
                </a:lnTo>
                <a:lnTo>
                  <a:pt x="18246" y="24858"/>
                </a:lnTo>
                <a:lnTo>
                  <a:pt x="17986" y="46722"/>
                </a:lnTo>
                <a:lnTo>
                  <a:pt x="16957" y="54961"/>
                </a:lnTo>
                <a:lnTo>
                  <a:pt x="15277" y="63430"/>
                </a:lnTo>
                <a:lnTo>
                  <a:pt x="13164" y="72052"/>
                </a:lnTo>
                <a:lnTo>
                  <a:pt x="10763" y="80777"/>
                </a:lnTo>
                <a:lnTo>
                  <a:pt x="5446" y="98409"/>
                </a:lnTo>
                <a:lnTo>
                  <a:pt x="3630" y="107278"/>
                </a:lnTo>
                <a:lnTo>
                  <a:pt x="2420" y="116167"/>
                </a:lnTo>
                <a:lnTo>
                  <a:pt x="1075" y="131997"/>
                </a:lnTo>
                <a:lnTo>
                  <a:pt x="478" y="142340"/>
                </a:lnTo>
                <a:lnTo>
                  <a:pt x="213" y="150244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6" name="SMARTInkAnnotation278"/>
          <p:cNvSpPr/>
          <p:nvPr/>
        </p:nvSpPr>
        <p:spPr bwMode="auto">
          <a:xfrm>
            <a:off x="4187641" y="5643563"/>
            <a:ext cx="8940" cy="17860"/>
          </a:xfrm>
          <a:custGeom>
            <a:avLst/>
            <a:gdLst/>
            <a:ahLst/>
            <a:cxnLst/>
            <a:rect l="0" t="0" r="0" b="0"/>
            <a:pathLst>
              <a:path w="8940" h="17860">
                <a:moveTo>
                  <a:pt x="8939" y="17859"/>
                </a:moveTo>
                <a:lnTo>
                  <a:pt x="8939" y="10170"/>
                </a:lnTo>
                <a:lnTo>
                  <a:pt x="7946" y="9757"/>
                </a:lnTo>
                <a:lnTo>
                  <a:pt x="6291" y="9481"/>
                </a:lnTo>
                <a:lnTo>
                  <a:pt x="368" y="8962"/>
                </a:lnTo>
                <a:lnTo>
                  <a:pt x="246" y="7958"/>
                </a:lnTo>
                <a:lnTo>
                  <a:pt x="164" y="6298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7" name="SMARTInkAnnotation279"/>
          <p:cNvSpPr/>
          <p:nvPr/>
        </p:nvSpPr>
        <p:spPr bwMode="auto">
          <a:xfrm>
            <a:off x="4367687" y="5473899"/>
            <a:ext cx="96492" cy="138372"/>
          </a:xfrm>
          <a:custGeom>
            <a:avLst/>
            <a:gdLst/>
            <a:ahLst/>
            <a:cxnLst/>
            <a:rect l="0" t="0" r="0" b="0"/>
            <a:pathLst>
              <a:path w="96492" h="138372">
                <a:moveTo>
                  <a:pt x="16603" y="0"/>
                </a:moveTo>
                <a:lnTo>
                  <a:pt x="11858" y="4740"/>
                </a:lnTo>
                <a:lnTo>
                  <a:pt x="10460" y="7128"/>
                </a:lnTo>
                <a:lnTo>
                  <a:pt x="9528" y="9713"/>
                </a:lnTo>
                <a:lnTo>
                  <a:pt x="8907" y="12429"/>
                </a:lnTo>
                <a:lnTo>
                  <a:pt x="8492" y="16223"/>
                </a:lnTo>
                <a:lnTo>
                  <a:pt x="8217" y="20737"/>
                </a:lnTo>
                <a:lnTo>
                  <a:pt x="8033" y="25731"/>
                </a:lnTo>
                <a:lnTo>
                  <a:pt x="6917" y="31044"/>
                </a:lnTo>
                <a:lnTo>
                  <a:pt x="5179" y="36571"/>
                </a:lnTo>
                <a:lnTo>
                  <a:pt x="3028" y="42240"/>
                </a:lnTo>
                <a:lnTo>
                  <a:pt x="1594" y="48003"/>
                </a:lnTo>
                <a:lnTo>
                  <a:pt x="638" y="53830"/>
                </a:lnTo>
                <a:lnTo>
                  <a:pt x="0" y="59699"/>
                </a:lnTo>
                <a:lnTo>
                  <a:pt x="568" y="66588"/>
                </a:lnTo>
                <a:lnTo>
                  <a:pt x="1941" y="74158"/>
                </a:lnTo>
                <a:lnTo>
                  <a:pt x="3848" y="82180"/>
                </a:lnTo>
                <a:lnTo>
                  <a:pt x="6114" y="89513"/>
                </a:lnTo>
                <a:lnTo>
                  <a:pt x="8617" y="96387"/>
                </a:lnTo>
                <a:lnTo>
                  <a:pt x="11279" y="102953"/>
                </a:lnTo>
                <a:lnTo>
                  <a:pt x="14047" y="109314"/>
                </a:lnTo>
                <a:lnTo>
                  <a:pt x="19770" y="121675"/>
                </a:lnTo>
                <a:lnTo>
                  <a:pt x="22687" y="125765"/>
                </a:lnTo>
                <a:lnTo>
                  <a:pt x="25625" y="128492"/>
                </a:lnTo>
                <a:lnTo>
                  <a:pt x="28577" y="130309"/>
                </a:lnTo>
                <a:lnTo>
                  <a:pt x="32530" y="132513"/>
                </a:lnTo>
                <a:lnTo>
                  <a:pt x="42221" y="137608"/>
                </a:lnTo>
                <a:lnTo>
                  <a:pt x="46593" y="138371"/>
                </a:lnTo>
                <a:lnTo>
                  <a:pt x="50501" y="137888"/>
                </a:lnTo>
                <a:lnTo>
                  <a:pt x="54099" y="136573"/>
                </a:lnTo>
                <a:lnTo>
                  <a:pt x="58484" y="134705"/>
                </a:lnTo>
                <a:lnTo>
                  <a:pt x="68654" y="129983"/>
                </a:lnTo>
                <a:lnTo>
                  <a:pt x="73153" y="127335"/>
                </a:lnTo>
                <a:lnTo>
                  <a:pt x="77146" y="124577"/>
                </a:lnTo>
                <a:lnTo>
                  <a:pt x="80801" y="121746"/>
                </a:lnTo>
                <a:lnTo>
                  <a:pt x="84231" y="117875"/>
                </a:lnTo>
                <a:lnTo>
                  <a:pt x="87511" y="113310"/>
                </a:lnTo>
                <a:lnTo>
                  <a:pt x="90690" y="108282"/>
                </a:lnTo>
                <a:lnTo>
                  <a:pt x="92810" y="103938"/>
                </a:lnTo>
                <a:lnTo>
                  <a:pt x="94224" y="100050"/>
                </a:lnTo>
                <a:lnTo>
                  <a:pt x="95166" y="96465"/>
                </a:lnTo>
                <a:lnTo>
                  <a:pt x="95794" y="92091"/>
                </a:lnTo>
                <a:lnTo>
                  <a:pt x="96212" y="87191"/>
                </a:lnTo>
                <a:lnTo>
                  <a:pt x="96491" y="81940"/>
                </a:lnTo>
                <a:lnTo>
                  <a:pt x="95685" y="77446"/>
                </a:lnTo>
                <a:lnTo>
                  <a:pt x="94153" y="73459"/>
                </a:lnTo>
                <a:lnTo>
                  <a:pt x="92139" y="69808"/>
                </a:lnTo>
                <a:lnTo>
                  <a:pt x="89803" y="66382"/>
                </a:lnTo>
                <a:lnTo>
                  <a:pt x="87253" y="63107"/>
                </a:lnTo>
                <a:lnTo>
                  <a:pt x="84560" y="59931"/>
                </a:lnTo>
                <a:lnTo>
                  <a:pt x="81771" y="56820"/>
                </a:lnTo>
                <a:lnTo>
                  <a:pt x="76024" y="50720"/>
                </a:lnTo>
                <a:lnTo>
                  <a:pt x="72108" y="47704"/>
                </a:lnTo>
                <a:lnTo>
                  <a:pt x="67510" y="44701"/>
                </a:lnTo>
                <a:lnTo>
                  <a:pt x="62459" y="41707"/>
                </a:lnTo>
                <a:lnTo>
                  <a:pt x="58099" y="39711"/>
                </a:lnTo>
                <a:lnTo>
                  <a:pt x="54199" y="38380"/>
                </a:lnTo>
                <a:lnTo>
                  <a:pt x="50605" y="37493"/>
                </a:lnTo>
                <a:lnTo>
                  <a:pt x="47217" y="35909"/>
                </a:lnTo>
                <a:lnTo>
                  <a:pt x="43964" y="33861"/>
                </a:lnTo>
                <a:lnTo>
                  <a:pt x="35035" y="27203"/>
                </a:lnTo>
                <a:lnTo>
                  <a:pt x="37375" y="26973"/>
                </a:lnTo>
                <a:lnTo>
                  <a:pt x="43419" y="267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8" name="SMARTInkAnnotation280"/>
          <p:cNvSpPr/>
          <p:nvPr/>
        </p:nvSpPr>
        <p:spPr bwMode="auto">
          <a:xfrm>
            <a:off x="4496591" y="5473899"/>
            <a:ext cx="173734" cy="231590"/>
          </a:xfrm>
          <a:custGeom>
            <a:avLst/>
            <a:gdLst/>
            <a:ahLst/>
            <a:cxnLst/>
            <a:rect l="0" t="0" r="0" b="0"/>
            <a:pathLst>
              <a:path w="173734" h="231590">
                <a:moveTo>
                  <a:pt x="39655" y="0"/>
                </a:moveTo>
                <a:lnTo>
                  <a:pt x="60926" y="21249"/>
                </a:lnTo>
                <a:lnTo>
                  <a:pt x="62774" y="24088"/>
                </a:lnTo>
                <a:lnTo>
                  <a:pt x="64827" y="29888"/>
                </a:lnTo>
                <a:lnTo>
                  <a:pt x="64382" y="34808"/>
                </a:lnTo>
                <a:lnTo>
                  <a:pt x="63092" y="41065"/>
                </a:lnTo>
                <a:lnTo>
                  <a:pt x="61239" y="48212"/>
                </a:lnTo>
                <a:lnTo>
                  <a:pt x="59010" y="54962"/>
                </a:lnTo>
                <a:lnTo>
                  <a:pt x="56531" y="61446"/>
                </a:lnTo>
                <a:lnTo>
                  <a:pt x="53885" y="67753"/>
                </a:lnTo>
                <a:lnTo>
                  <a:pt x="51128" y="75926"/>
                </a:lnTo>
                <a:lnTo>
                  <a:pt x="48297" y="85344"/>
                </a:lnTo>
                <a:lnTo>
                  <a:pt x="45416" y="95591"/>
                </a:lnTo>
                <a:lnTo>
                  <a:pt x="41509" y="105399"/>
                </a:lnTo>
                <a:lnTo>
                  <a:pt x="36918" y="114915"/>
                </a:lnTo>
                <a:lnTo>
                  <a:pt x="31871" y="124235"/>
                </a:lnTo>
                <a:lnTo>
                  <a:pt x="27514" y="133425"/>
                </a:lnTo>
                <a:lnTo>
                  <a:pt x="23615" y="142528"/>
                </a:lnTo>
                <a:lnTo>
                  <a:pt x="20023" y="151573"/>
                </a:lnTo>
                <a:lnTo>
                  <a:pt x="13383" y="169561"/>
                </a:lnTo>
                <a:lnTo>
                  <a:pt x="10223" y="178525"/>
                </a:lnTo>
                <a:lnTo>
                  <a:pt x="7122" y="186485"/>
                </a:lnTo>
                <a:lnTo>
                  <a:pt x="4062" y="193776"/>
                </a:lnTo>
                <a:lnTo>
                  <a:pt x="1028" y="200621"/>
                </a:lnTo>
                <a:lnTo>
                  <a:pt x="0" y="206178"/>
                </a:lnTo>
                <a:lnTo>
                  <a:pt x="307" y="210873"/>
                </a:lnTo>
                <a:lnTo>
                  <a:pt x="1505" y="214996"/>
                </a:lnTo>
                <a:lnTo>
                  <a:pt x="2836" y="222223"/>
                </a:lnTo>
                <a:lnTo>
                  <a:pt x="3191" y="225539"/>
                </a:lnTo>
                <a:lnTo>
                  <a:pt x="5414" y="227749"/>
                </a:lnTo>
                <a:lnTo>
                  <a:pt x="8882" y="229224"/>
                </a:lnTo>
                <a:lnTo>
                  <a:pt x="13181" y="230207"/>
                </a:lnTo>
                <a:lnTo>
                  <a:pt x="19026" y="230861"/>
                </a:lnTo>
                <a:lnTo>
                  <a:pt x="25902" y="231298"/>
                </a:lnTo>
                <a:lnTo>
                  <a:pt x="33466" y="231589"/>
                </a:lnTo>
                <a:lnTo>
                  <a:pt x="41488" y="230791"/>
                </a:lnTo>
                <a:lnTo>
                  <a:pt x="49816" y="229266"/>
                </a:lnTo>
                <a:lnTo>
                  <a:pt x="58347" y="227258"/>
                </a:lnTo>
                <a:lnTo>
                  <a:pt x="67013" y="224927"/>
                </a:lnTo>
                <a:lnTo>
                  <a:pt x="84589" y="219691"/>
                </a:lnTo>
                <a:lnTo>
                  <a:pt x="111235" y="211165"/>
                </a:lnTo>
                <a:lnTo>
                  <a:pt x="119156" y="206261"/>
                </a:lnTo>
                <a:lnTo>
                  <a:pt x="126424" y="200015"/>
                </a:lnTo>
                <a:lnTo>
                  <a:pt x="133255" y="192874"/>
                </a:lnTo>
                <a:lnTo>
                  <a:pt x="140789" y="186130"/>
                </a:lnTo>
                <a:lnTo>
                  <a:pt x="148791" y="179649"/>
                </a:lnTo>
                <a:lnTo>
                  <a:pt x="173733" y="16073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09" name="SMARTInkAnnotation281"/>
          <p:cNvSpPr/>
          <p:nvPr/>
        </p:nvSpPr>
        <p:spPr bwMode="auto">
          <a:xfrm>
            <a:off x="4715176" y="5429250"/>
            <a:ext cx="98167" cy="186128"/>
          </a:xfrm>
          <a:custGeom>
            <a:avLst/>
            <a:gdLst/>
            <a:ahLst/>
            <a:cxnLst/>
            <a:rect l="0" t="0" r="0" b="0"/>
            <a:pathLst>
              <a:path w="98167" h="186128">
                <a:moveTo>
                  <a:pt x="98166" y="0"/>
                </a:moveTo>
                <a:lnTo>
                  <a:pt x="93420" y="0"/>
                </a:lnTo>
                <a:lnTo>
                  <a:pt x="90036" y="992"/>
                </a:lnTo>
                <a:lnTo>
                  <a:pt x="85794" y="2646"/>
                </a:lnTo>
                <a:lnTo>
                  <a:pt x="80979" y="4740"/>
                </a:lnTo>
                <a:lnTo>
                  <a:pt x="76776" y="6137"/>
                </a:lnTo>
                <a:lnTo>
                  <a:pt x="72981" y="7068"/>
                </a:lnTo>
                <a:lnTo>
                  <a:pt x="69458" y="7689"/>
                </a:lnTo>
                <a:lnTo>
                  <a:pt x="65123" y="8103"/>
                </a:lnTo>
                <a:lnTo>
                  <a:pt x="60246" y="8379"/>
                </a:lnTo>
                <a:lnTo>
                  <a:pt x="55008" y="8562"/>
                </a:lnTo>
                <a:lnTo>
                  <a:pt x="49531" y="9677"/>
                </a:lnTo>
                <a:lnTo>
                  <a:pt x="43892" y="11412"/>
                </a:lnTo>
                <a:lnTo>
                  <a:pt x="38147" y="13562"/>
                </a:lnTo>
                <a:lnTo>
                  <a:pt x="33324" y="15987"/>
                </a:lnTo>
                <a:lnTo>
                  <a:pt x="29115" y="18595"/>
                </a:lnTo>
                <a:lnTo>
                  <a:pt x="25316" y="21327"/>
                </a:lnTo>
                <a:lnTo>
                  <a:pt x="21791" y="23147"/>
                </a:lnTo>
                <a:lnTo>
                  <a:pt x="18447" y="24361"/>
                </a:lnTo>
                <a:lnTo>
                  <a:pt x="15225" y="25171"/>
                </a:lnTo>
                <a:lnTo>
                  <a:pt x="12084" y="25710"/>
                </a:lnTo>
                <a:lnTo>
                  <a:pt x="8996" y="26070"/>
                </a:lnTo>
                <a:lnTo>
                  <a:pt x="5944" y="26310"/>
                </a:lnTo>
                <a:lnTo>
                  <a:pt x="3910" y="27462"/>
                </a:lnTo>
                <a:lnTo>
                  <a:pt x="2554" y="29221"/>
                </a:lnTo>
                <a:lnTo>
                  <a:pt x="0" y="35339"/>
                </a:lnTo>
                <a:lnTo>
                  <a:pt x="2560" y="35550"/>
                </a:lnTo>
                <a:lnTo>
                  <a:pt x="4634" y="35606"/>
                </a:lnTo>
                <a:lnTo>
                  <a:pt x="6015" y="36636"/>
                </a:lnTo>
                <a:lnTo>
                  <a:pt x="6937" y="38315"/>
                </a:lnTo>
                <a:lnTo>
                  <a:pt x="7551" y="40426"/>
                </a:lnTo>
                <a:lnTo>
                  <a:pt x="8954" y="42825"/>
                </a:lnTo>
                <a:lnTo>
                  <a:pt x="10882" y="45418"/>
                </a:lnTo>
                <a:lnTo>
                  <a:pt x="16368" y="51966"/>
                </a:lnTo>
                <a:lnTo>
                  <a:pt x="17118" y="55507"/>
                </a:lnTo>
                <a:lnTo>
                  <a:pt x="17318" y="57841"/>
                </a:lnTo>
                <a:lnTo>
                  <a:pt x="18444" y="60389"/>
                </a:lnTo>
                <a:lnTo>
                  <a:pt x="20189" y="63079"/>
                </a:lnTo>
                <a:lnTo>
                  <a:pt x="25379" y="69787"/>
                </a:lnTo>
                <a:lnTo>
                  <a:pt x="26089" y="73350"/>
                </a:lnTo>
                <a:lnTo>
                  <a:pt x="26404" y="78241"/>
                </a:lnTo>
                <a:lnTo>
                  <a:pt x="26624" y="87645"/>
                </a:lnTo>
                <a:lnTo>
                  <a:pt x="27628" y="88195"/>
                </a:lnTo>
                <a:lnTo>
                  <a:pt x="29291" y="88562"/>
                </a:lnTo>
                <a:lnTo>
                  <a:pt x="31392" y="88808"/>
                </a:lnTo>
                <a:lnTo>
                  <a:pt x="33786" y="88971"/>
                </a:lnTo>
                <a:lnTo>
                  <a:pt x="36375" y="89080"/>
                </a:lnTo>
                <a:lnTo>
                  <a:pt x="42894" y="89200"/>
                </a:lnTo>
                <a:lnTo>
                  <a:pt x="73975" y="89293"/>
                </a:lnTo>
                <a:lnTo>
                  <a:pt x="77072" y="90287"/>
                </a:lnTo>
                <a:lnTo>
                  <a:pt x="80131" y="91942"/>
                </a:lnTo>
                <a:lnTo>
                  <a:pt x="83163" y="94037"/>
                </a:lnTo>
                <a:lnTo>
                  <a:pt x="86177" y="96425"/>
                </a:lnTo>
                <a:lnTo>
                  <a:pt x="89181" y="99010"/>
                </a:lnTo>
                <a:lnTo>
                  <a:pt x="92175" y="101726"/>
                </a:lnTo>
                <a:lnTo>
                  <a:pt x="94172" y="104528"/>
                </a:lnTo>
                <a:lnTo>
                  <a:pt x="96391" y="110287"/>
                </a:lnTo>
                <a:lnTo>
                  <a:pt x="96982" y="113213"/>
                </a:lnTo>
                <a:lnTo>
                  <a:pt x="97377" y="116155"/>
                </a:lnTo>
                <a:lnTo>
                  <a:pt x="97640" y="119108"/>
                </a:lnTo>
                <a:lnTo>
                  <a:pt x="97815" y="122070"/>
                </a:lnTo>
                <a:lnTo>
                  <a:pt x="98010" y="128006"/>
                </a:lnTo>
                <a:lnTo>
                  <a:pt x="98119" y="136925"/>
                </a:lnTo>
                <a:lnTo>
                  <a:pt x="97142" y="139901"/>
                </a:lnTo>
                <a:lnTo>
                  <a:pt x="95497" y="142877"/>
                </a:lnTo>
                <a:lnTo>
                  <a:pt x="93406" y="145854"/>
                </a:lnTo>
                <a:lnTo>
                  <a:pt x="91020" y="148829"/>
                </a:lnTo>
                <a:lnTo>
                  <a:pt x="88436" y="151805"/>
                </a:lnTo>
                <a:lnTo>
                  <a:pt x="85720" y="154782"/>
                </a:lnTo>
                <a:lnTo>
                  <a:pt x="80055" y="160734"/>
                </a:lnTo>
                <a:lnTo>
                  <a:pt x="68324" y="172641"/>
                </a:lnTo>
                <a:lnTo>
                  <a:pt x="65360" y="174625"/>
                </a:lnTo>
                <a:lnTo>
                  <a:pt x="62391" y="175948"/>
                </a:lnTo>
                <a:lnTo>
                  <a:pt x="59418" y="176830"/>
                </a:lnTo>
                <a:lnTo>
                  <a:pt x="56443" y="178410"/>
                </a:lnTo>
                <a:lnTo>
                  <a:pt x="53467" y="180456"/>
                </a:lnTo>
                <a:lnTo>
                  <a:pt x="50489" y="182812"/>
                </a:lnTo>
                <a:lnTo>
                  <a:pt x="47512" y="184382"/>
                </a:lnTo>
                <a:lnTo>
                  <a:pt x="44532" y="185429"/>
                </a:lnTo>
                <a:lnTo>
                  <a:pt x="41553" y="186127"/>
                </a:lnTo>
                <a:lnTo>
                  <a:pt x="38574" y="185601"/>
                </a:lnTo>
                <a:lnTo>
                  <a:pt x="35595" y="184257"/>
                </a:lnTo>
                <a:lnTo>
                  <a:pt x="32616" y="182369"/>
                </a:lnTo>
                <a:lnTo>
                  <a:pt x="30629" y="180119"/>
                </a:lnTo>
                <a:lnTo>
                  <a:pt x="29305" y="177626"/>
                </a:lnTo>
                <a:lnTo>
                  <a:pt x="27834" y="172210"/>
                </a:lnTo>
                <a:lnTo>
                  <a:pt x="27442" y="169377"/>
                </a:lnTo>
                <a:lnTo>
                  <a:pt x="26657" y="16073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0" name="SMARTInkAnnotation282"/>
          <p:cNvSpPr/>
          <p:nvPr/>
        </p:nvSpPr>
        <p:spPr bwMode="auto">
          <a:xfrm>
            <a:off x="4920607" y="5520832"/>
            <a:ext cx="143015" cy="113803"/>
          </a:xfrm>
          <a:custGeom>
            <a:avLst/>
            <a:gdLst/>
            <a:ahLst/>
            <a:cxnLst/>
            <a:rect l="0" t="0" r="0" b="0"/>
            <a:pathLst>
              <a:path w="143015" h="113803">
                <a:moveTo>
                  <a:pt x="8936" y="113802"/>
                </a:moveTo>
                <a:lnTo>
                  <a:pt x="106" y="113802"/>
                </a:lnTo>
                <a:lnTo>
                  <a:pt x="45" y="111156"/>
                </a:lnTo>
                <a:lnTo>
                  <a:pt x="0" y="88070"/>
                </a:lnTo>
                <a:lnTo>
                  <a:pt x="992" y="82757"/>
                </a:lnTo>
                <a:lnTo>
                  <a:pt x="2647" y="77230"/>
                </a:lnTo>
                <a:lnTo>
                  <a:pt x="4743" y="71561"/>
                </a:lnTo>
                <a:lnTo>
                  <a:pt x="6140" y="65797"/>
                </a:lnTo>
                <a:lnTo>
                  <a:pt x="7072" y="59971"/>
                </a:lnTo>
                <a:lnTo>
                  <a:pt x="7693" y="54102"/>
                </a:lnTo>
                <a:lnTo>
                  <a:pt x="9101" y="48205"/>
                </a:lnTo>
                <a:lnTo>
                  <a:pt x="11032" y="42289"/>
                </a:lnTo>
                <a:lnTo>
                  <a:pt x="13313" y="36361"/>
                </a:lnTo>
                <a:lnTo>
                  <a:pt x="15827" y="30425"/>
                </a:lnTo>
                <a:lnTo>
                  <a:pt x="21268" y="18536"/>
                </a:lnTo>
                <a:lnTo>
                  <a:pt x="24109" y="13580"/>
                </a:lnTo>
                <a:lnTo>
                  <a:pt x="26997" y="9284"/>
                </a:lnTo>
                <a:lnTo>
                  <a:pt x="34022" y="0"/>
                </a:lnTo>
                <a:lnTo>
                  <a:pt x="35591" y="231"/>
                </a:lnTo>
                <a:lnTo>
                  <a:pt x="39984" y="3133"/>
                </a:lnTo>
                <a:lnTo>
                  <a:pt x="42545" y="5296"/>
                </a:lnTo>
                <a:lnTo>
                  <a:pt x="45246" y="7729"/>
                </a:lnTo>
                <a:lnTo>
                  <a:pt x="48041" y="10345"/>
                </a:lnTo>
                <a:lnTo>
                  <a:pt x="49904" y="13080"/>
                </a:lnTo>
                <a:lnTo>
                  <a:pt x="51145" y="15896"/>
                </a:lnTo>
                <a:lnTo>
                  <a:pt x="51973" y="18765"/>
                </a:lnTo>
                <a:lnTo>
                  <a:pt x="53518" y="21671"/>
                </a:lnTo>
                <a:lnTo>
                  <a:pt x="55541" y="24599"/>
                </a:lnTo>
                <a:lnTo>
                  <a:pt x="57883" y="27544"/>
                </a:lnTo>
                <a:lnTo>
                  <a:pt x="59444" y="31492"/>
                </a:lnTo>
                <a:lnTo>
                  <a:pt x="60485" y="36107"/>
                </a:lnTo>
                <a:lnTo>
                  <a:pt x="61179" y="41170"/>
                </a:lnTo>
                <a:lnTo>
                  <a:pt x="62635" y="44544"/>
                </a:lnTo>
                <a:lnTo>
                  <a:pt x="64599" y="46794"/>
                </a:lnTo>
                <a:lnTo>
                  <a:pt x="66901" y="48294"/>
                </a:lnTo>
                <a:lnTo>
                  <a:pt x="68435" y="50286"/>
                </a:lnTo>
                <a:lnTo>
                  <a:pt x="69459" y="52606"/>
                </a:lnTo>
                <a:lnTo>
                  <a:pt x="70141" y="55145"/>
                </a:lnTo>
                <a:lnTo>
                  <a:pt x="71589" y="56838"/>
                </a:lnTo>
                <a:lnTo>
                  <a:pt x="73547" y="57967"/>
                </a:lnTo>
                <a:lnTo>
                  <a:pt x="75847" y="58719"/>
                </a:lnTo>
                <a:lnTo>
                  <a:pt x="78372" y="58228"/>
                </a:lnTo>
                <a:lnTo>
                  <a:pt x="81049" y="56909"/>
                </a:lnTo>
                <a:lnTo>
                  <a:pt x="83827" y="55037"/>
                </a:lnTo>
                <a:lnTo>
                  <a:pt x="86672" y="53789"/>
                </a:lnTo>
                <a:lnTo>
                  <a:pt x="89562" y="52957"/>
                </a:lnTo>
                <a:lnTo>
                  <a:pt x="92482" y="52403"/>
                </a:lnTo>
                <a:lnTo>
                  <a:pt x="95422" y="51040"/>
                </a:lnTo>
                <a:lnTo>
                  <a:pt x="98375" y="49140"/>
                </a:lnTo>
                <a:lnTo>
                  <a:pt x="101336" y="46881"/>
                </a:lnTo>
                <a:lnTo>
                  <a:pt x="104304" y="44383"/>
                </a:lnTo>
                <a:lnTo>
                  <a:pt x="107276" y="41726"/>
                </a:lnTo>
                <a:lnTo>
                  <a:pt x="110250" y="38962"/>
                </a:lnTo>
                <a:lnTo>
                  <a:pt x="113226" y="37119"/>
                </a:lnTo>
                <a:lnTo>
                  <a:pt x="116203" y="35891"/>
                </a:lnTo>
                <a:lnTo>
                  <a:pt x="119181" y="35072"/>
                </a:lnTo>
                <a:lnTo>
                  <a:pt x="122160" y="34526"/>
                </a:lnTo>
                <a:lnTo>
                  <a:pt x="125139" y="34162"/>
                </a:lnTo>
                <a:lnTo>
                  <a:pt x="132310" y="33578"/>
                </a:lnTo>
                <a:lnTo>
                  <a:pt x="132899" y="35515"/>
                </a:lnTo>
                <a:lnTo>
                  <a:pt x="133291" y="38790"/>
                </a:lnTo>
                <a:lnTo>
                  <a:pt x="133552" y="42957"/>
                </a:lnTo>
                <a:lnTo>
                  <a:pt x="133843" y="50235"/>
                </a:lnTo>
                <a:lnTo>
                  <a:pt x="133972" y="57769"/>
                </a:lnTo>
                <a:lnTo>
                  <a:pt x="134072" y="97291"/>
                </a:lnTo>
                <a:lnTo>
                  <a:pt x="135066" y="100810"/>
                </a:lnTo>
                <a:lnTo>
                  <a:pt x="136723" y="104148"/>
                </a:lnTo>
                <a:lnTo>
                  <a:pt x="143014" y="11380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1" name="SMARTInkAnnotation283"/>
          <p:cNvSpPr/>
          <p:nvPr/>
        </p:nvSpPr>
        <p:spPr bwMode="auto">
          <a:xfrm>
            <a:off x="5153561" y="5500688"/>
            <a:ext cx="79894" cy="178038"/>
          </a:xfrm>
          <a:custGeom>
            <a:avLst/>
            <a:gdLst/>
            <a:ahLst/>
            <a:cxnLst/>
            <a:rect l="0" t="0" r="0" b="0"/>
            <a:pathLst>
              <a:path w="79894" h="178038">
                <a:moveTo>
                  <a:pt x="79893" y="0"/>
                </a:moveTo>
                <a:lnTo>
                  <a:pt x="66578" y="0"/>
                </a:lnTo>
                <a:lnTo>
                  <a:pt x="63071" y="992"/>
                </a:lnTo>
                <a:lnTo>
                  <a:pt x="58746" y="2645"/>
                </a:lnTo>
                <a:lnTo>
                  <a:pt x="53877" y="4740"/>
                </a:lnTo>
                <a:lnTo>
                  <a:pt x="49638" y="7129"/>
                </a:lnTo>
                <a:lnTo>
                  <a:pt x="45819" y="9713"/>
                </a:lnTo>
                <a:lnTo>
                  <a:pt x="42279" y="12429"/>
                </a:lnTo>
                <a:lnTo>
                  <a:pt x="38926" y="15231"/>
                </a:lnTo>
                <a:lnTo>
                  <a:pt x="35698" y="18091"/>
                </a:lnTo>
                <a:lnTo>
                  <a:pt x="29463" y="23915"/>
                </a:lnTo>
                <a:lnTo>
                  <a:pt x="17367" y="35739"/>
                </a:lnTo>
                <a:lnTo>
                  <a:pt x="14373" y="38708"/>
                </a:lnTo>
                <a:lnTo>
                  <a:pt x="12376" y="42673"/>
                </a:lnTo>
                <a:lnTo>
                  <a:pt x="11045" y="47300"/>
                </a:lnTo>
                <a:lnTo>
                  <a:pt x="10159" y="52370"/>
                </a:lnTo>
                <a:lnTo>
                  <a:pt x="9568" y="56741"/>
                </a:lnTo>
                <a:lnTo>
                  <a:pt x="9173" y="60648"/>
                </a:lnTo>
                <a:lnTo>
                  <a:pt x="8911" y="64244"/>
                </a:lnTo>
                <a:lnTo>
                  <a:pt x="9728" y="67634"/>
                </a:lnTo>
                <a:lnTo>
                  <a:pt x="11267" y="70886"/>
                </a:lnTo>
                <a:lnTo>
                  <a:pt x="13286" y="74047"/>
                </a:lnTo>
                <a:lnTo>
                  <a:pt x="15625" y="77145"/>
                </a:lnTo>
                <a:lnTo>
                  <a:pt x="18177" y="80204"/>
                </a:lnTo>
                <a:lnTo>
                  <a:pt x="20872" y="83235"/>
                </a:lnTo>
                <a:lnTo>
                  <a:pt x="24655" y="86248"/>
                </a:lnTo>
                <a:lnTo>
                  <a:pt x="29163" y="89248"/>
                </a:lnTo>
                <a:lnTo>
                  <a:pt x="34155" y="92241"/>
                </a:lnTo>
                <a:lnTo>
                  <a:pt x="37483" y="95228"/>
                </a:lnTo>
                <a:lnTo>
                  <a:pt x="39702" y="98211"/>
                </a:lnTo>
                <a:lnTo>
                  <a:pt x="48008" y="114870"/>
                </a:lnTo>
                <a:lnTo>
                  <a:pt x="49698" y="119244"/>
                </a:lnTo>
                <a:lnTo>
                  <a:pt x="50824" y="123152"/>
                </a:lnTo>
                <a:lnTo>
                  <a:pt x="51575" y="126750"/>
                </a:lnTo>
                <a:lnTo>
                  <a:pt x="51083" y="130140"/>
                </a:lnTo>
                <a:lnTo>
                  <a:pt x="49761" y="133393"/>
                </a:lnTo>
                <a:lnTo>
                  <a:pt x="47888" y="136554"/>
                </a:lnTo>
                <a:lnTo>
                  <a:pt x="45645" y="140645"/>
                </a:lnTo>
                <a:lnTo>
                  <a:pt x="40505" y="150483"/>
                </a:lnTo>
                <a:lnTo>
                  <a:pt x="36750" y="154892"/>
                </a:lnTo>
                <a:lnTo>
                  <a:pt x="32261" y="158824"/>
                </a:lnTo>
                <a:lnTo>
                  <a:pt x="27282" y="162437"/>
                </a:lnTo>
                <a:lnTo>
                  <a:pt x="22969" y="165838"/>
                </a:lnTo>
                <a:lnTo>
                  <a:pt x="19101" y="169098"/>
                </a:lnTo>
                <a:lnTo>
                  <a:pt x="15529" y="172263"/>
                </a:lnTo>
                <a:lnTo>
                  <a:pt x="12154" y="174373"/>
                </a:lnTo>
                <a:lnTo>
                  <a:pt x="8911" y="175780"/>
                </a:lnTo>
                <a:lnTo>
                  <a:pt x="1315" y="178037"/>
                </a:lnTo>
                <a:lnTo>
                  <a:pt x="693" y="177231"/>
                </a:lnTo>
                <a:lnTo>
                  <a:pt x="0" y="173688"/>
                </a:lnTo>
                <a:lnTo>
                  <a:pt x="1802" y="170362"/>
                </a:lnTo>
                <a:lnTo>
                  <a:pt x="4989" y="166160"/>
                </a:lnTo>
                <a:lnTo>
                  <a:pt x="17323" y="15180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2" name="SMARTInkAnnotation284"/>
          <p:cNvSpPr/>
          <p:nvPr/>
        </p:nvSpPr>
        <p:spPr bwMode="auto">
          <a:xfrm>
            <a:off x="5421164" y="5563195"/>
            <a:ext cx="98325" cy="17861"/>
          </a:xfrm>
          <a:custGeom>
            <a:avLst/>
            <a:gdLst/>
            <a:ahLst/>
            <a:cxnLst/>
            <a:rect l="0" t="0" r="0" b="0"/>
            <a:pathLst>
              <a:path w="98325" h="17861">
                <a:moveTo>
                  <a:pt x="0" y="17860"/>
                </a:moveTo>
                <a:lnTo>
                  <a:pt x="25757" y="17860"/>
                </a:lnTo>
                <a:lnTo>
                  <a:pt x="31076" y="16868"/>
                </a:lnTo>
                <a:lnTo>
                  <a:pt x="36608" y="15214"/>
                </a:lnTo>
                <a:lnTo>
                  <a:pt x="42283" y="13120"/>
                </a:lnTo>
                <a:lnTo>
                  <a:pt x="48052" y="11723"/>
                </a:lnTo>
                <a:lnTo>
                  <a:pt x="53884" y="10792"/>
                </a:lnTo>
                <a:lnTo>
                  <a:pt x="59759" y="10171"/>
                </a:lnTo>
                <a:lnTo>
                  <a:pt x="65662" y="9757"/>
                </a:lnTo>
                <a:lnTo>
                  <a:pt x="71583" y="9482"/>
                </a:lnTo>
                <a:lnTo>
                  <a:pt x="86759" y="9094"/>
                </a:lnTo>
                <a:lnTo>
                  <a:pt x="90615" y="9039"/>
                </a:lnTo>
                <a:lnTo>
                  <a:pt x="93184" y="8011"/>
                </a:lnTo>
                <a:lnTo>
                  <a:pt x="94898" y="6333"/>
                </a:lnTo>
                <a:lnTo>
                  <a:pt x="9832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3" name="SMARTInkAnnotation285"/>
          <p:cNvSpPr/>
          <p:nvPr/>
        </p:nvSpPr>
        <p:spPr bwMode="auto">
          <a:xfrm>
            <a:off x="5456918" y="5634633"/>
            <a:ext cx="116203" cy="44649"/>
          </a:xfrm>
          <a:custGeom>
            <a:avLst/>
            <a:gdLst/>
            <a:ahLst/>
            <a:cxnLst/>
            <a:rect l="0" t="0" r="0" b="0"/>
            <a:pathLst>
              <a:path w="116203" h="44649">
                <a:moveTo>
                  <a:pt x="0" y="44648"/>
                </a:moveTo>
                <a:lnTo>
                  <a:pt x="4745" y="44648"/>
                </a:lnTo>
                <a:lnTo>
                  <a:pt x="8130" y="43656"/>
                </a:lnTo>
                <a:lnTo>
                  <a:pt x="12372" y="42002"/>
                </a:lnTo>
                <a:lnTo>
                  <a:pt x="17187" y="39908"/>
                </a:lnTo>
                <a:lnTo>
                  <a:pt x="23376" y="37519"/>
                </a:lnTo>
                <a:lnTo>
                  <a:pt x="38198" y="32220"/>
                </a:lnTo>
                <a:lnTo>
                  <a:pt x="63294" y="23658"/>
                </a:lnTo>
                <a:lnTo>
                  <a:pt x="72985" y="19740"/>
                </a:lnTo>
                <a:lnTo>
                  <a:pt x="83418" y="15145"/>
                </a:lnTo>
                <a:lnTo>
                  <a:pt x="11620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4" name="SMARTInkAnnotation286"/>
          <p:cNvSpPr/>
          <p:nvPr/>
        </p:nvSpPr>
        <p:spPr bwMode="auto">
          <a:xfrm>
            <a:off x="5923641" y="5377975"/>
            <a:ext cx="184917" cy="309182"/>
          </a:xfrm>
          <a:custGeom>
            <a:avLst/>
            <a:gdLst/>
            <a:ahLst/>
            <a:cxnLst/>
            <a:rect l="0" t="0" r="0" b="0"/>
            <a:pathLst>
              <a:path w="184917" h="309182">
                <a:moveTo>
                  <a:pt x="114285" y="24486"/>
                </a:moveTo>
                <a:lnTo>
                  <a:pt x="100634" y="24486"/>
                </a:lnTo>
                <a:lnTo>
                  <a:pt x="98232" y="23494"/>
                </a:lnTo>
                <a:lnTo>
                  <a:pt x="92916" y="19746"/>
                </a:lnTo>
                <a:lnTo>
                  <a:pt x="90107" y="18349"/>
                </a:lnTo>
                <a:lnTo>
                  <a:pt x="84338" y="16797"/>
                </a:lnTo>
                <a:lnTo>
                  <a:pt x="81409" y="17376"/>
                </a:lnTo>
                <a:lnTo>
                  <a:pt x="78463" y="18754"/>
                </a:lnTo>
                <a:lnTo>
                  <a:pt x="75506" y="20664"/>
                </a:lnTo>
                <a:lnTo>
                  <a:pt x="71548" y="21938"/>
                </a:lnTo>
                <a:lnTo>
                  <a:pt x="66923" y="22788"/>
                </a:lnTo>
                <a:lnTo>
                  <a:pt x="61854" y="23353"/>
                </a:lnTo>
                <a:lnTo>
                  <a:pt x="56488" y="24723"/>
                </a:lnTo>
                <a:lnTo>
                  <a:pt x="50924" y="26629"/>
                </a:lnTo>
                <a:lnTo>
                  <a:pt x="45228" y="28891"/>
                </a:lnTo>
                <a:lnTo>
                  <a:pt x="39445" y="32384"/>
                </a:lnTo>
                <a:lnTo>
                  <a:pt x="33604" y="36696"/>
                </a:lnTo>
                <a:lnTo>
                  <a:pt x="27723" y="41556"/>
                </a:lnTo>
                <a:lnTo>
                  <a:pt x="22808" y="45787"/>
                </a:lnTo>
                <a:lnTo>
                  <a:pt x="18539" y="49601"/>
                </a:lnTo>
                <a:lnTo>
                  <a:pt x="14701" y="53135"/>
                </a:lnTo>
                <a:lnTo>
                  <a:pt x="11148" y="57476"/>
                </a:lnTo>
                <a:lnTo>
                  <a:pt x="7786" y="62355"/>
                </a:lnTo>
                <a:lnTo>
                  <a:pt x="4553" y="67591"/>
                </a:lnTo>
                <a:lnTo>
                  <a:pt x="2396" y="73067"/>
                </a:lnTo>
                <a:lnTo>
                  <a:pt x="958" y="78701"/>
                </a:lnTo>
                <a:lnTo>
                  <a:pt x="0" y="84442"/>
                </a:lnTo>
                <a:lnTo>
                  <a:pt x="1348" y="90253"/>
                </a:lnTo>
                <a:lnTo>
                  <a:pt x="4232" y="96113"/>
                </a:lnTo>
                <a:lnTo>
                  <a:pt x="8142" y="102003"/>
                </a:lnTo>
                <a:lnTo>
                  <a:pt x="13728" y="107913"/>
                </a:lnTo>
                <a:lnTo>
                  <a:pt x="20431" y="113839"/>
                </a:lnTo>
                <a:lnTo>
                  <a:pt x="36818" y="126706"/>
                </a:lnTo>
                <a:lnTo>
                  <a:pt x="57344" y="142347"/>
                </a:lnTo>
                <a:lnTo>
                  <a:pt x="68378" y="149693"/>
                </a:lnTo>
                <a:lnTo>
                  <a:pt x="79708" y="156574"/>
                </a:lnTo>
                <a:lnTo>
                  <a:pt x="91234" y="163146"/>
                </a:lnTo>
                <a:lnTo>
                  <a:pt x="114633" y="175740"/>
                </a:lnTo>
                <a:lnTo>
                  <a:pt x="126435" y="181877"/>
                </a:lnTo>
                <a:lnTo>
                  <a:pt x="137282" y="187952"/>
                </a:lnTo>
                <a:lnTo>
                  <a:pt x="147494" y="193986"/>
                </a:lnTo>
                <a:lnTo>
                  <a:pt x="157281" y="199994"/>
                </a:lnTo>
                <a:lnTo>
                  <a:pt x="164799" y="205984"/>
                </a:lnTo>
                <a:lnTo>
                  <a:pt x="170804" y="211961"/>
                </a:lnTo>
                <a:lnTo>
                  <a:pt x="175800" y="217930"/>
                </a:lnTo>
                <a:lnTo>
                  <a:pt x="179132" y="224886"/>
                </a:lnTo>
                <a:lnTo>
                  <a:pt x="181352" y="232500"/>
                </a:lnTo>
                <a:lnTo>
                  <a:pt x="182832" y="240553"/>
                </a:lnTo>
                <a:lnTo>
                  <a:pt x="183820" y="247906"/>
                </a:lnTo>
                <a:lnTo>
                  <a:pt x="184478" y="254792"/>
                </a:lnTo>
                <a:lnTo>
                  <a:pt x="184916" y="261367"/>
                </a:lnTo>
                <a:lnTo>
                  <a:pt x="183222" y="267735"/>
                </a:lnTo>
                <a:lnTo>
                  <a:pt x="180107" y="273965"/>
                </a:lnTo>
                <a:lnTo>
                  <a:pt x="176043" y="280102"/>
                </a:lnTo>
                <a:lnTo>
                  <a:pt x="171348" y="286178"/>
                </a:lnTo>
                <a:lnTo>
                  <a:pt x="166231" y="292213"/>
                </a:lnTo>
                <a:lnTo>
                  <a:pt x="160834" y="298221"/>
                </a:lnTo>
                <a:lnTo>
                  <a:pt x="154257" y="302226"/>
                </a:lnTo>
                <a:lnTo>
                  <a:pt x="146891" y="304896"/>
                </a:lnTo>
                <a:lnTo>
                  <a:pt x="139002" y="306676"/>
                </a:lnTo>
                <a:lnTo>
                  <a:pt x="130763" y="307862"/>
                </a:lnTo>
                <a:lnTo>
                  <a:pt x="122291" y="308654"/>
                </a:lnTo>
                <a:lnTo>
                  <a:pt x="113663" y="309181"/>
                </a:lnTo>
                <a:lnTo>
                  <a:pt x="105925" y="308541"/>
                </a:lnTo>
                <a:lnTo>
                  <a:pt x="98780" y="307121"/>
                </a:lnTo>
                <a:lnTo>
                  <a:pt x="92030" y="305183"/>
                </a:lnTo>
                <a:lnTo>
                  <a:pt x="86537" y="300914"/>
                </a:lnTo>
                <a:lnTo>
                  <a:pt x="81883" y="295092"/>
                </a:lnTo>
                <a:lnTo>
                  <a:pt x="77786" y="288233"/>
                </a:lnTo>
                <a:lnTo>
                  <a:pt x="73068" y="281677"/>
                </a:lnTo>
                <a:lnTo>
                  <a:pt x="67937" y="275322"/>
                </a:lnTo>
                <a:lnTo>
                  <a:pt x="62530" y="269100"/>
                </a:lnTo>
                <a:lnTo>
                  <a:pt x="59917" y="260985"/>
                </a:lnTo>
                <a:lnTo>
                  <a:pt x="59169" y="251604"/>
                </a:lnTo>
                <a:lnTo>
                  <a:pt x="59664" y="241382"/>
                </a:lnTo>
                <a:lnTo>
                  <a:pt x="60988" y="230599"/>
                </a:lnTo>
                <a:lnTo>
                  <a:pt x="62863" y="219441"/>
                </a:lnTo>
                <a:lnTo>
                  <a:pt x="65106" y="208035"/>
                </a:lnTo>
                <a:lnTo>
                  <a:pt x="68588" y="196461"/>
                </a:lnTo>
                <a:lnTo>
                  <a:pt x="72896" y="184777"/>
                </a:lnTo>
                <a:lnTo>
                  <a:pt x="77754" y="173018"/>
                </a:lnTo>
                <a:lnTo>
                  <a:pt x="82978" y="162203"/>
                </a:lnTo>
                <a:lnTo>
                  <a:pt x="88448" y="152016"/>
                </a:lnTo>
                <a:lnTo>
                  <a:pt x="94081" y="142248"/>
                </a:lnTo>
                <a:lnTo>
                  <a:pt x="105637" y="120811"/>
                </a:lnTo>
                <a:lnTo>
                  <a:pt x="111499" y="109539"/>
                </a:lnTo>
                <a:lnTo>
                  <a:pt x="117394" y="99048"/>
                </a:lnTo>
                <a:lnTo>
                  <a:pt x="123309" y="89076"/>
                </a:lnTo>
                <a:lnTo>
                  <a:pt x="129240" y="79453"/>
                </a:lnTo>
                <a:lnTo>
                  <a:pt x="135180" y="71052"/>
                </a:lnTo>
                <a:lnTo>
                  <a:pt x="141126" y="63468"/>
                </a:lnTo>
                <a:lnTo>
                  <a:pt x="147076" y="56427"/>
                </a:lnTo>
                <a:lnTo>
                  <a:pt x="152037" y="49748"/>
                </a:lnTo>
                <a:lnTo>
                  <a:pt x="156337" y="43312"/>
                </a:lnTo>
                <a:lnTo>
                  <a:pt x="160197" y="37037"/>
                </a:lnTo>
                <a:lnTo>
                  <a:pt x="162770" y="30869"/>
                </a:lnTo>
                <a:lnTo>
                  <a:pt x="164486" y="24772"/>
                </a:lnTo>
                <a:lnTo>
                  <a:pt x="165629" y="18724"/>
                </a:lnTo>
                <a:lnTo>
                  <a:pt x="165399" y="13699"/>
                </a:lnTo>
                <a:lnTo>
                  <a:pt x="164252" y="9357"/>
                </a:lnTo>
                <a:lnTo>
                  <a:pt x="162494" y="5470"/>
                </a:lnTo>
                <a:lnTo>
                  <a:pt x="160328" y="2879"/>
                </a:lnTo>
                <a:lnTo>
                  <a:pt x="157892" y="1152"/>
                </a:lnTo>
                <a:lnTo>
                  <a:pt x="155274" y="0"/>
                </a:lnTo>
                <a:lnTo>
                  <a:pt x="152536" y="225"/>
                </a:lnTo>
                <a:lnTo>
                  <a:pt x="149719" y="1366"/>
                </a:lnTo>
                <a:lnTo>
                  <a:pt x="146845" y="3120"/>
                </a:lnTo>
                <a:lnTo>
                  <a:pt x="143937" y="5281"/>
                </a:lnTo>
                <a:lnTo>
                  <a:pt x="141006" y="7714"/>
                </a:lnTo>
                <a:lnTo>
                  <a:pt x="138058" y="10327"/>
                </a:lnTo>
                <a:lnTo>
                  <a:pt x="132134" y="15878"/>
                </a:lnTo>
                <a:lnTo>
                  <a:pt x="123223" y="244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5" name="SMARTInkAnnotation287"/>
          <p:cNvSpPr/>
          <p:nvPr/>
        </p:nvSpPr>
        <p:spPr bwMode="auto">
          <a:xfrm>
            <a:off x="6252560" y="5634633"/>
            <a:ext cx="35647" cy="62509"/>
          </a:xfrm>
          <a:custGeom>
            <a:avLst/>
            <a:gdLst/>
            <a:ahLst/>
            <a:cxnLst/>
            <a:rect l="0" t="0" r="0" b="0"/>
            <a:pathLst>
              <a:path w="35647" h="62509">
                <a:moveTo>
                  <a:pt x="8830" y="62508"/>
                </a:moveTo>
                <a:lnTo>
                  <a:pt x="8830" y="57767"/>
                </a:lnTo>
                <a:lnTo>
                  <a:pt x="7837" y="56370"/>
                </a:lnTo>
                <a:lnTo>
                  <a:pt x="6182" y="55440"/>
                </a:lnTo>
                <a:lnTo>
                  <a:pt x="1133" y="53946"/>
                </a:lnTo>
                <a:lnTo>
                  <a:pt x="719" y="52831"/>
                </a:lnTo>
                <a:lnTo>
                  <a:pt x="444" y="51096"/>
                </a:lnTo>
                <a:lnTo>
                  <a:pt x="0" y="45922"/>
                </a:lnTo>
                <a:lnTo>
                  <a:pt x="958" y="45497"/>
                </a:lnTo>
                <a:lnTo>
                  <a:pt x="2588" y="45214"/>
                </a:lnTo>
                <a:lnTo>
                  <a:pt x="4669" y="45025"/>
                </a:lnTo>
                <a:lnTo>
                  <a:pt x="7049" y="43908"/>
                </a:lnTo>
                <a:lnTo>
                  <a:pt x="9629" y="42170"/>
                </a:lnTo>
                <a:lnTo>
                  <a:pt x="12342" y="40020"/>
                </a:lnTo>
                <a:lnTo>
                  <a:pt x="14151" y="36601"/>
                </a:lnTo>
                <a:lnTo>
                  <a:pt x="15357" y="32339"/>
                </a:lnTo>
                <a:lnTo>
                  <a:pt x="16160" y="27512"/>
                </a:lnTo>
                <a:lnTo>
                  <a:pt x="18683" y="22310"/>
                </a:lnTo>
                <a:lnTo>
                  <a:pt x="22350" y="16858"/>
                </a:lnTo>
                <a:lnTo>
                  <a:pt x="3564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6" name="SMARTInkAnnotation288"/>
          <p:cNvSpPr/>
          <p:nvPr/>
        </p:nvSpPr>
        <p:spPr bwMode="auto">
          <a:xfrm>
            <a:off x="6458048" y="5456039"/>
            <a:ext cx="124855" cy="177872"/>
          </a:xfrm>
          <a:custGeom>
            <a:avLst/>
            <a:gdLst/>
            <a:ahLst/>
            <a:cxnLst/>
            <a:rect l="0" t="0" r="0" b="0"/>
            <a:pathLst>
              <a:path w="124855" h="177872">
                <a:moveTo>
                  <a:pt x="8929" y="8930"/>
                </a:moveTo>
                <a:lnTo>
                  <a:pt x="4184" y="8930"/>
                </a:lnTo>
                <a:lnTo>
                  <a:pt x="2786" y="9922"/>
                </a:lnTo>
                <a:lnTo>
                  <a:pt x="1854" y="11576"/>
                </a:lnTo>
                <a:lnTo>
                  <a:pt x="818" y="16059"/>
                </a:lnTo>
                <a:lnTo>
                  <a:pt x="358" y="21358"/>
                </a:lnTo>
                <a:lnTo>
                  <a:pt x="236" y="25153"/>
                </a:lnTo>
                <a:lnTo>
                  <a:pt x="62" y="40967"/>
                </a:lnTo>
                <a:lnTo>
                  <a:pt x="0" y="81059"/>
                </a:lnTo>
                <a:lnTo>
                  <a:pt x="990" y="89757"/>
                </a:lnTo>
                <a:lnTo>
                  <a:pt x="2643" y="98534"/>
                </a:lnTo>
                <a:lnTo>
                  <a:pt x="4738" y="107361"/>
                </a:lnTo>
                <a:lnTo>
                  <a:pt x="7129" y="116222"/>
                </a:lnTo>
                <a:lnTo>
                  <a:pt x="12433" y="134006"/>
                </a:lnTo>
                <a:lnTo>
                  <a:pt x="16231" y="141924"/>
                </a:lnTo>
                <a:lnTo>
                  <a:pt x="20749" y="149186"/>
                </a:lnTo>
                <a:lnTo>
                  <a:pt x="25748" y="156011"/>
                </a:lnTo>
                <a:lnTo>
                  <a:pt x="31067" y="161555"/>
                </a:lnTo>
                <a:lnTo>
                  <a:pt x="36599" y="166242"/>
                </a:lnTo>
                <a:lnTo>
                  <a:pt x="42273" y="170359"/>
                </a:lnTo>
                <a:lnTo>
                  <a:pt x="47050" y="173104"/>
                </a:lnTo>
                <a:lnTo>
                  <a:pt x="51227" y="174934"/>
                </a:lnTo>
                <a:lnTo>
                  <a:pt x="55004" y="176154"/>
                </a:lnTo>
                <a:lnTo>
                  <a:pt x="59510" y="176967"/>
                </a:lnTo>
                <a:lnTo>
                  <a:pt x="64500" y="177510"/>
                </a:lnTo>
                <a:lnTo>
                  <a:pt x="69812" y="177871"/>
                </a:lnTo>
                <a:lnTo>
                  <a:pt x="75340" y="177119"/>
                </a:lnTo>
                <a:lnTo>
                  <a:pt x="81012" y="175627"/>
                </a:lnTo>
                <a:lnTo>
                  <a:pt x="86780" y="173639"/>
                </a:lnTo>
                <a:lnTo>
                  <a:pt x="91617" y="170330"/>
                </a:lnTo>
                <a:lnTo>
                  <a:pt x="95836" y="166139"/>
                </a:lnTo>
                <a:lnTo>
                  <a:pt x="99642" y="161361"/>
                </a:lnTo>
                <a:lnTo>
                  <a:pt x="104166" y="157183"/>
                </a:lnTo>
                <a:lnTo>
                  <a:pt x="109167" y="153406"/>
                </a:lnTo>
                <a:lnTo>
                  <a:pt x="114490" y="149895"/>
                </a:lnTo>
                <a:lnTo>
                  <a:pt x="118036" y="144578"/>
                </a:lnTo>
                <a:lnTo>
                  <a:pt x="120401" y="138058"/>
                </a:lnTo>
                <a:lnTo>
                  <a:pt x="121977" y="130734"/>
                </a:lnTo>
                <a:lnTo>
                  <a:pt x="123029" y="123867"/>
                </a:lnTo>
                <a:lnTo>
                  <a:pt x="123729" y="117305"/>
                </a:lnTo>
                <a:lnTo>
                  <a:pt x="124196" y="110945"/>
                </a:lnTo>
                <a:lnTo>
                  <a:pt x="124508" y="104721"/>
                </a:lnTo>
                <a:lnTo>
                  <a:pt x="124854" y="92514"/>
                </a:lnTo>
                <a:lnTo>
                  <a:pt x="122960" y="86481"/>
                </a:lnTo>
                <a:lnTo>
                  <a:pt x="119711" y="80474"/>
                </a:lnTo>
                <a:lnTo>
                  <a:pt x="115559" y="74485"/>
                </a:lnTo>
                <a:lnTo>
                  <a:pt x="110803" y="68509"/>
                </a:lnTo>
                <a:lnTo>
                  <a:pt x="105647" y="62540"/>
                </a:lnTo>
                <a:lnTo>
                  <a:pt x="100225" y="56576"/>
                </a:lnTo>
                <a:lnTo>
                  <a:pt x="94623" y="51608"/>
                </a:lnTo>
                <a:lnTo>
                  <a:pt x="88900" y="47304"/>
                </a:lnTo>
                <a:lnTo>
                  <a:pt x="83100" y="43442"/>
                </a:lnTo>
                <a:lnTo>
                  <a:pt x="77247" y="39876"/>
                </a:lnTo>
                <a:lnTo>
                  <a:pt x="71357" y="36506"/>
                </a:lnTo>
                <a:lnTo>
                  <a:pt x="59519" y="30115"/>
                </a:lnTo>
                <a:lnTo>
                  <a:pt x="47635" y="23968"/>
                </a:lnTo>
                <a:lnTo>
                  <a:pt x="42678" y="20939"/>
                </a:lnTo>
                <a:lnTo>
                  <a:pt x="38381" y="17929"/>
                </a:lnTo>
                <a:lnTo>
                  <a:pt x="34523" y="14929"/>
                </a:lnTo>
                <a:lnTo>
                  <a:pt x="30957" y="12929"/>
                </a:lnTo>
                <a:lnTo>
                  <a:pt x="27587" y="11596"/>
                </a:lnTo>
                <a:lnTo>
                  <a:pt x="19787" y="9457"/>
                </a:lnTo>
                <a:lnTo>
                  <a:pt x="20141" y="9281"/>
                </a:lnTo>
                <a:lnTo>
                  <a:pt x="23182" y="9086"/>
                </a:lnTo>
                <a:lnTo>
                  <a:pt x="35222" y="8976"/>
                </a:lnTo>
                <a:lnTo>
                  <a:pt x="40363" y="7969"/>
                </a:lnTo>
                <a:lnTo>
                  <a:pt x="45776" y="6305"/>
                </a:lnTo>
                <a:lnTo>
                  <a:pt x="625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7" name="SMARTInkAnnotation289"/>
          <p:cNvSpPr/>
          <p:nvPr/>
        </p:nvSpPr>
        <p:spPr bwMode="auto">
          <a:xfrm>
            <a:off x="6645748" y="5411391"/>
            <a:ext cx="151957" cy="232123"/>
          </a:xfrm>
          <a:custGeom>
            <a:avLst/>
            <a:gdLst/>
            <a:ahLst/>
            <a:cxnLst/>
            <a:rect l="0" t="0" r="0" b="0"/>
            <a:pathLst>
              <a:path w="151957" h="232123">
                <a:moveTo>
                  <a:pt x="0" y="0"/>
                </a:moveTo>
                <a:lnTo>
                  <a:pt x="12441" y="0"/>
                </a:lnTo>
                <a:lnTo>
                  <a:pt x="16239" y="992"/>
                </a:lnTo>
                <a:lnTo>
                  <a:pt x="20758" y="2646"/>
                </a:lnTo>
                <a:lnTo>
                  <a:pt x="25757" y="4740"/>
                </a:lnTo>
                <a:lnTo>
                  <a:pt x="30082" y="6137"/>
                </a:lnTo>
                <a:lnTo>
                  <a:pt x="33960" y="7068"/>
                </a:lnTo>
                <a:lnTo>
                  <a:pt x="37537" y="7689"/>
                </a:lnTo>
                <a:lnTo>
                  <a:pt x="41909" y="10087"/>
                </a:lnTo>
                <a:lnTo>
                  <a:pt x="46810" y="13670"/>
                </a:lnTo>
                <a:lnTo>
                  <a:pt x="52063" y="18043"/>
                </a:lnTo>
                <a:lnTo>
                  <a:pt x="56558" y="21951"/>
                </a:lnTo>
                <a:lnTo>
                  <a:pt x="60549" y="25548"/>
                </a:lnTo>
                <a:lnTo>
                  <a:pt x="64202" y="28938"/>
                </a:lnTo>
                <a:lnTo>
                  <a:pt x="66638" y="33182"/>
                </a:lnTo>
                <a:lnTo>
                  <a:pt x="68262" y="37997"/>
                </a:lnTo>
                <a:lnTo>
                  <a:pt x="69344" y="43191"/>
                </a:lnTo>
                <a:lnTo>
                  <a:pt x="70065" y="49630"/>
                </a:lnTo>
                <a:lnTo>
                  <a:pt x="70547" y="56899"/>
                </a:lnTo>
                <a:lnTo>
                  <a:pt x="70867" y="64722"/>
                </a:lnTo>
                <a:lnTo>
                  <a:pt x="69094" y="72913"/>
                </a:lnTo>
                <a:lnTo>
                  <a:pt x="65927" y="81351"/>
                </a:lnTo>
                <a:lnTo>
                  <a:pt x="61828" y="89953"/>
                </a:lnTo>
                <a:lnTo>
                  <a:pt x="58103" y="98664"/>
                </a:lnTo>
                <a:lnTo>
                  <a:pt x="54626" y="107448"/>
                </a:lnTo>
                <a:lnTo>
                  <a:pt x="51315" y="116281"/>
                </a:lnTo>
                <a:lnTo>
                  <a:pt x="47122" y="125145"/>
                </a:lnTo>
                <a:lnTo>
                  <a:pt x="42338" y="134031"/>
                </a:lnTo>
                <a:lnTo>
                  <a:pt x="37165" y="142932"/>
                </a:lnTo>
                <a:lnTo>
                  <a:pt x="28767" y="158114"/>
                </a:lnTo>
                <a:lnTo>
                  <a:pt x="18456" y="177817"/>
                </a:lnTo>
                <a:lnTo>
                  <a:pt x="6073" y="202253"/>
                </a:lnTo>
                <a:lnTo>
                  <a:pt x="5042" y="207265"/>
                </a:lnTo>
                <a:lnTo>
                  <a:pt x="5348" y="211598"/>
                </a:lnTo>
                <a:lnTo>
                  <a:pt x="6545" y="215480"/>
                </a:lnTo>
                <a:lnTo>
                  <a:pt x="10523" y="222438"/>
                </a:lnTo>
                <a:lnTo>
                  <a:pt x="12974" y="225683"/>
                </a:lnTo>
                <a:lnTo>
                  <a:pt x="16595" y="227846"/>
                </a:lnTo>
                <a:lnTo>
                  <a:pt x="20995" y="229288"/>
                </a:lnTo>
                <a:lnTo>
                  <a:pt x="25915" y="230249"/>
                </a:lnTo>
                <a:lnTo>
                  <a:pt x="31181" y="230890"/>
                </a:lnTo>
                <a:lnTo>
                  <a:pt x="36678" y="231317"/>
                </a:lnTo>
                <a:lnTo>
                  <a:pt x="42330" y="231603"/>
                </a:lnTo>
                <a:lnTo>
                  <a:pt x="56554" y="231918"/>
                </a:lnTo>
                <a:lnTo>
                  <a:pt x="85218" y="232122"/>
                </a:lnTo>
                <a:lnTo>
                  <a:pt x="91573" y="231146"/>
                </a:lnTo>
                <a:lnTo>
                  <a:pt x="97797" y="229504"/>
                </a:lnTo>
                <a:lnTo>
                  <a:pt x="103931" y="227417"/>
                </a:lnTo>
                <a:lnTo>
                  <a:pt x="110009" y="225033"/>
                </a:lnTo>
                <a:lnTo>
                  <a:pt x="116045" y="222452"/>
                </a:lnTo>
                <a:lnTo>
                  <a:pt x="122056" y="219739"/>
                </a:lnTo>
                <a:lnTo>
                  <a:pt x="127057" y="215945"/>
                </a:lnTo>
                <a:lnTo>
                  <a:pt x="131384" y="211432"/>
                </a:lnTo>
                <a:lnTo>
                  <a:pt x="135262" y="206439"/>
                </a:lnTo>
                <a:lnTo>
                  <a:pt x="138840" y="201126"/>
                </a:lnTo>
                <a:lnTo>
                  <a:pt x="142219" y="195600"/>
                </a:lnTo>
                <a:lnTo>
                  <a:pt x="151956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8" name="SMARTInkAnnotation290"/>
          <p:cNvSpPr/>
          <p:nvPr/>
        </p:nvSpPr>
        <p:spPr bwMode="auto">
          <a:xfrm>
            <a:off x="6869414" y="5366743"/>
            <a:ext cx="151755" cy="231650"/>
          </a:xfrm>
          <a:custGeom>
            <a:avLst/>
            <a:gdLst/>
            <a:ahLst/>
            <a:cxnLst/>
            <a:rect l="0" t="0" r="0" b="0"/>
            <a:pathLst>
              <a:path w="151755" h="231650">
                <a:moveTo>
                  <a:pt x="151754" y="0"/>
                </a:moveTo>
                <a:lnTo>
                  <a:pt x="147010" y="0"/>
                </a:lnTo>
                <a:lnTo>
                  <a:pt x="144619" y="991"/>
                </a:lnTo>
                <a:lnTo>
                  <a:pt x="142032" y="2645"/>
                </a:lnTo>
                <a:lnTo>
                  <a:pt x="139313" y="4740"/>
                </a:lnTo>
                <a:lnTo>
                  <a:pt x="135515" y="6136"/>
                </a:lnTo>
                <a:lnTo>
                  <a:pt x="130996" y="7067"/>
                </a:lnTo>
                <a:lnTo>
                  <a:pt x="125998" y="7688"/>
                </a:lnTo>
                <a:lnTo>
                  <a:pt x="121672" y="8102"/>
                </a:lnTo>
                <a:lnTo>
                  <a:pt x="117795" y="8378"/>
                </a:lnTo>
                <a:lnTo>
                  <a:pt x="114217" y="8561"/>
                </a:lnTo>
                <a:lnTo>
                  <a:pt x="108852" y="9676"/>
                </a:lnTo>
                <a:lnTo>
                  <a:pt x="102297" y="11412"/>
                </a:lnTo>
                <a:lnTo>
                  <a:pt x="94946" y="13561"/>
                </a:lnTo>
                <a:lnTo>
                  <a:pt x="88061" y="14994"/>
                </a:lnTo>
                <a:lnTo>
                  <a:pt x="81483" y="15948"/>
                </a:lnTo>
                <a:lnTo>
                  <a:pt x="75111" y="16585"/>
                </a:lnTo>
                <a:lnTo>
                  <a:pt x="68877" y="18002"/>
                </a:lnTo>
                <a:lnTo>
                  <a:pt x="62736" y="19939"/>
                </a:lnTo>
                <a:lnTo>
                  <a:pt x="56654" y="22221"/>
                </a:lnTo>
                <a:lnTo>
                  <a:pt x="50614" y="23744"/>
                </a:lnTo>
                <a:lnTo>
                  <a:pt x="44600" y="24759"/>
                </a:lnTo>
                <a:lnTo>
                  <a:pt x="38605" y="25436"/>
                </a:lnTo>
                <a:lnTo>
                  <a:pt x="32622" y="25886"/>
                </a:lnTo>
                <a:lnTo>
                  <a:pt x="26647" y="26187"/>
                </a:lnTo>
                <a:lnTo>
                  <a:pt x="20677" y="26388"/>
                </a:lnTo>
                <a:lnTo>
                  <a:pt x="15704" y="27513"/>
                </a:lnTo>
                <a:lnTo>
                  <a:pt x="11395" y="29256"/>
                </a:lnTo>
                <a:lnTo>
                  <a:pt x="478" y="35340"/>
                </a:lnTo>
                <a:lnTo>
                  <a:pt x="101" y="38196"/>
                </a:lnTo>
                <a:lnTo>
                  <a:pt x="0" y="40347"/>
                </a:lnTo>
                <a:lnTo>
                  <a:pt x="926" y="42772"/>
                </a:lnTo>
                <a:lnTo>
                  <a:pt x="4604" y="48114"/>
                </a:lnTo>
                <a:lnTo>
                  <a:pt x="6901" y="53795"/>
                </a:lnTo>
                <a:lnTo>
                  <a:pt x="7921" y="59627"/>
                </a:lnTo>
                <a:lnTo>
                  <a:pt x="8375" y="65527"/>
                </a:lnTo>
                <a:lnTo>
                  <a:pt x="8666" y="72254"/>
                </a:lnTo>
                <a:lnTo>
                  <a:pt x="8706" y="80399"/>
                </a:lnTo>
                <a:lnTo>
                  <a:pt x="9710" y="84357"/>
                </a:lnTo>
                <a:lnTo>
                  <a:pt x="13473" y="91401"/>
                </a:lnTo>
                <a:lnTo>
                  <a:pt x="16430" y="96203"/>
                </a:lnTo>
                <a:lnTo>
                  <a:pt x="17123" y="99973"/>
                </a:lnTo>
                <a:lnTo>
                  <a:pt x="17430" y="104956"/>
                </a:lnTo>
                <a:lnTo>
                  <a:pt x="17567" y="110477"/>
                </a:lnTo>
                <a:lnTo>
                  <a:pt x="18597" y="112346"/>
                </a:lnTo>
                <a:lnTo>
                  <a:pt x="20276" y="113593"/>
                </a:lnTo>
                <a:lnTo>
                  <a:pt x="22389" y="114424"/>
                </a:lnTo>
                <a:lnTo>
                  <a:pt x="24791" y="115970"/>
                </a:lnTo>
                <a:lnTo>
                  <a:pt x="27385" y="117993"/>
                </a:lnTo>
                <a:lnTo>
                  <a:pt x="30107" y="120333"/>
                </a:lnTo>
                <a:lnTo>
                  <a:pt x="33909" y="121894"/>
                </a:lnTo>
                <a:lnTo>
                  <a:pt x="38429" y="122934"/>
                </a:lnTo>
                <a:lnTo>
                  <a:pt x="43430" y="123628"/>
                </a:lnTo>
                <a:lnTo>
                  <a:pt x="47757" y="124090"/>
                </a:lnTo>
                <a:lnTo>
                  <a:pt x="51634" y="124398"/>
                </a:lnTo>
                <a:lnTo>
                  <a:pt x="55212" y="124604"/>
                </a:lnTo>
                <a:lnTo>
                  <a:pt x="64484" y="124833"/>
                </a:lnTo>
                <a:lnTo>
                  <a:pt x="69739" y="124894"/>
                </a:lnTo>
                <a:lnTo>
                  <a:pt x="75227" y="125926"/>
                </a:lnTo>
                <a:lnTo>
                  <a:pt x="80873" y="127607"/>
                </a:lnTo>
                <a:lnTo>
                  <a:pt x="86623" y="129720"/>
                </a:lnTo>
                <a:lnTo>
                  <a:pt x="92442" y="131128"/>
                </a:lnTo>
                <a:lnTo>
                  <a:pt x="98309" y="132067"/>
                </a:lnTo>
                <a:lnTo>
                  <a:pt x="104206" y="132693"/>
                </a:lnTo>
                <a:lnTo>
                  <a:pt x="109131" y="134102"/>
                </a:lnTo>
                <a:lnTo>
                  <a:pt x="113406" y="136034"/>
                </a:lnTo>
                <a:lnTo>
                  <a:pt x="117251" y="138314"/>
                </a:lnTo>
                <a:lnTo>
                  <a:pt x="120807" y="140827"/>
                </a:lnTo>
                <a:lnTo>
                  <a:pt x="124171" y="143494"/>
                </a:lnTo>
                <a:lnTo>
                  <a:pt x="127405" y="146264"/>
                </a:lnTo>
                <a:lnTo>
                  <a:pt x="130556" y="149103"/>
                </a:lnTo>
                <a:lnTo>
                  <a:pt x="136706" y="154903"/>
                </a:lnTo>
                <a:lnTo>
                  <a:pt x="138742" y="158831"/>
                </a:lnTo>
                <a:lnTo>
                  <a:pt x="140100" y="163434"/>
                </a:lnTo>
                <a:lnTo>
                  <a:pt x="141005" y="168487"/>
                </a:lnTo>
                <a:lnTo>
                  <a:pt x="141608" y="172848"/>
                </a:lnTo>
                <a:lnTo>
                  <a:pt x="142011" y="176747"/>
                </a:lnTo>
                <a:lnTo>
                  <a:pt x="142458" y="183726"/>
                </a:lnTo>
                <a:lnTo>
                  <a:pt x="142656" y="190134"/>
                </a:lnTo>
                <a:lnTo>
                  <a:pt x="141717" y="193233"/>
                </a:lnTo>
                <a:lnTo>
                  <a:pt x="138024" y="199321"/>
                </a:lnTo>
                <a:lnTo>
                  <a:pt x="134655" y="202333"/>
                </a:lnTo>
                <a:lnTo>
                  <a:pt x="130423" y="205334"/>
                </a:lnTo>
                <a:lnTo>
                  <a:pt x="125616" y="208327"/>
                </a:lnTo>
                <a:lnTo>
                  <a:pt x="120424" y="211314"/>
                </a:lnTo>
                <a:lnTo>
                  <a:pt x="109358" y="217279"/>
                </a:lnTo>
                <a:lnTo>
                  <a:pt x="91962" y="226215"/>
                </a:lnTo>
                <a:lnTo>
                  <a:pt x="86070" y="228201"/>
                </a:lnTo>
                <a:lnTo>
                  <a:pt x="80156" y="229524"/>
                </a:lnTo>
                <a:lnTo>
                  <a:pt x="74227" y="230406"/>
                </a:lnTo>
                <a:lnTo>
                  <a:pt x="68288" y="230994"/>
                </a:lnTo>
                <a:lnTo>
                  <a:pt x="62343" y="231387"/>
                </a:lnTo>
                <a:lnTo>
                  <a:pt x="56392" y="231649"/>
                </a:lnTo>
                <a:lnTo>
                  <a:pt x="51432" y="230830"/>
                </a:lnTo>
                <a:lnTo>
                  <a:pt x="47133" y="229293"/>
                </a:lnTo>
                <a:lnTo>
                  <a:pt x="43273" y="227276"/>
                </a:lnTo>
                <a:lnTo>
                  <a:pt x="39706" y="225931"/>
                </a:lnTo>
                <a:lnTo>
                  <a:pt x="36336" y="225034"/>
                </a:lnTo>
                <a:lnTo>
                  <a:pt x="33095" y="224437"/>
                </a:lnTo>
                <a:lnTo>
                  <a:pt x="30935" y="223046"/>
                </a:lnTo>
                <a:lnTo>
                  <a:pt x="29495" y="221126"/>
                </a:lnTo>
                <a:lnTo>
                  <a:pt x="28535" y="218855"/>
                </a:lnTo>
                <a:lnTo>
                  <a:pt x="28887" y="216349"/>
                </a:lnTo>
                <a:lnTo>
                  <a:pt x="31928" y="210918"/>
                </a:lnTo>
                <a:lnTo>
                  <a:pt x="35123" y="207088"/>
                </a:lnTo>
                <a:lnTo>
                  <a:pt x="39239" y="202550"/>
                </a:lnTo>
                <a:lnTo>
                  <a:pt x="53430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19" name="SMARTInkAnnotation291"/>
          <p:cNvSpPr/>
          <p:nvPr/>
        </p:nvSpPr>
        <p:spPr bwMode="auto">
          <a:xfrm>
            <a:off x="7110554" y="5510141"/>
            <a:ext cx="151956" cy="70915"/>
          </a:xfrm>
          <a:custGeom>
            <a:avLst/>
            <a:gdLst/>
            <a:ahLst/>
            <a:cxnLst/>
            <a:rect l="0" t="0" r="0" b="0"/>
            <a:pathLst>
              <a:path w="151956" h="70915">
                <a:moveTo>
                  <a:pt x="0" y="70914"/>
                </a:moveTo>
                <a:lnTo>
                  <a:pt x="7696" y="63225"/>
                </a:lnTo>
                <a:lnTo>
                  <a:pt x="8110" y="60827"/>
                </a:lnTo>
                <a:lnTo>
                  <a:pt x="8387" y="57244"/>
                </a:lnTo>
                <a:lnTo>
                  <a:pt x="8571" y="52871"/>
                </a:lnTo>
                <a:lnTo>
                  <a:pt x="9687" y="48963"/>
                </a:lnTo>
                <a:lnTo>
                  <a:pt x="11424" y="45366"/>
                </a:lnTo>
                <a:lnTo>
                  <a:pt x="13575" y="41976"/>
                </a:lnTo>
                <a:lnTo>
                  <a:pt x="16002" y="38723"/>
                </a:lnTo>
                <a:lnTo>
                  <a:pt x="18613" y="35563"/>
                </a:lnTo>
                <a:lnTo>
                  <a:pt x="21347" y="32463"/>
                </a:lnTo>
                <a:lnTo>
                  <a:pt x="23171" y="29406"/>
                </a:lnTo>
                <a:lnTo>
                  <a:pt x="24385" y="26375"/>
                </a:lnTo>
                <a:lnTo>
                  <a:pt x="25196" y="23362"/>
                </a:lnTo>
                <a:lnTo>
                  <a:pt x="26728" y="20361"/>
                </a:lnTo>
                <a:lnTo>
                  <a:pt x="28744" y="17369"/>
                </a:lnTo>
                <a:lnTo>
                  <a:pt x="31081" y="14381"/>
                </a:lnTo>
                <a:lnTo>
                  <a:pt x="33632" y="11397"/>
                </a:lnTo>
                <a:lnTo>
                  <a:pt x="36325" y="8416"/>
                </a:lnTo>
                <a:lnTo>
                  <a:pt x="39114" y="5436"/>
                </a:lnTo>
                <a:lnTo>
                  <a:pt x="41968" y="3450"/>
                </a:lnTo>
                <a:lnTo>
                  <a:pt x="44862" y="2126"/>
                </a:lnTo>
                <a:lnTo>
                  <a:pt x="47785" y="1243"/>
                </a:lnTo>
                <a:lnTo>
                  <a:pt x="50727" y="654"/>
                </a:lnTo>
                <a:lnTo>
                  <a:pt x="53682" y="261"/>
                </a:lnTo>
                <a:lnTo>
                  <a:pt x="56644" y="0"/>
                </a:lnTo>
                <a:lnTo>
                  <a:pt x="58619" y="1810"/>
                </a:lnTo>
                <a:lnTo>
                  <a:pt x="59935" y="5001"/>
                </a:lnTo>
                <a:lnTo>
                  <a:pt x="60814" y="9112"/>
                </a:lnTo>
                <a:lnTo>
                  <a:pt x="62393" y="12846"/>
                </a:lnTo>
                <a:lnTo>
                  <a:pt x="64438" y="16326"/>
                </a:lnTo>
                <a:lnTo>
                  <a:pt x="66795" y="19640"/>
                </a:lnTo>
                <a:lnTo>
                  <a:pt x="68367" y="23832"/>
                </a:lnTo>
                <a:lnTo>
                  <a:pt x="69413" y="28612"/>
                </a:lnTo>
                <a:lnTo>
                  <a:pt x="70112" y="33783"/>
                </a:lnTo>
                <a:lnTo>
                  <a:pt x="70577" y="38223"/>
                </a:lnTo>
                <a:lnTo>
                  <a:pt x="70888" y="42174"/>
                </a:lnTo>
                <a:lnTo>
                  <a:pt x="71094" y="45801"/>
                </a:lnTo>
                <a:lnTo>
                  <a:pt x="71325" y="52477"/>
                </a:lnTo>
                <a:lnTo>
                  <a:pt x="71498" y="61428"/>
                </a:lnTo>
                <a:lnTo>
                  <a:pt x="74152" y="61737"/>
                </a:lnTo>
                <a:lnTo>
                  <a:pt x="76251" y="61819"/>
                </a:lnTo>
                <a:lnTo>
                  <a:pt x="78643" y="59890"/>
                </a:lnTo>
                <a:lnTo>
                  <a:pt x="81230" y="56619"/>
                </a:lnTo>
                <a:lnTo>
                  <a:pt x="83949" y="52454"/>
                </a:lnTo>
                <a:lnTo>
                  <a:pt x="86755" y="48686"/>
                </a:lnTo>
                <a:lnTo>
                  <a:pt x="89618" y="45181"/>
                </a:lnTo>
                <a:lnTo>
                  <a:pt x="92520" y="41853"/>
                </a:lnTo>
                <a:lnTo>
                  <a:pt x="95448" y="38641"/>
                </a:lnTo>
                <a:lnTo>
                  <a:pt x="101350" y="32427"/>
                </a:lnTo>
                <a:lnTo>
                  <a:pt x="104314" y="30374"/>
                </a:lnTo>
                <a:lnTo>
                  <a:pt x="107283" y="29005"/>
                </a:lnTo>
                <a:lnTo>
                  <a:pt x="110256" y="28091"/>
                </a:lnTo>
                <a:lnTo>
                  <a:pt x="113231" y="26490"/>
                </a:lnTo>
                <a:lnTo>
                  <a:pt x="116208" y="24432"/>
                </a:lnTo>
                <a:lnTo>
                  <a:pt x="119185" y="22066"/>
                </a:lnTo>
                <a:lnTo>
                  <a:pt x="122163" y="20489"/>
                </a:lnTo>
                <a:lnTo>
                  <a:pt x="125142" y="19439"/>
                </a:lnTo>
                <a:lnTo>
                  <a:pt x="128121" y="18738"/>
                </a:lnTo>
                <a:lnTo>
                  <a:pt x="130107" y="19263"/>
                </a:lnTo>
                <a:lnTo>
                  <a:pt x="131430" y="20604"/>
                </a:lnTo>
                <a:lnTo>
                  <a:pt x="132313" y="22492"/>
                </a:lnTo>
                <a:lnTo>
                  <a:pt x="133895" y="24742"/>
                </a:lnTo>
                <a:lnTo>
                  <a:pt x="135943" y="27234"/>
                </a:lnTo>
                <a:lnTo>
                  <a:pt x="138300" y="29888"/>
                </a:lnTo>
                <a:lnTo>
                  <a:pt x="139873" y="32649"/>
                </a:lnTo>
                <a:lnTo>
                  <a:pt x="140921" y="35482"/>
                </a:lnTo>
                <a:lnTo>
                  <a:pt x="141620" y="38363"/>
                </a:lnTo>
                <a:lnTo>
                  <a:pt x="142085" y="41276"/>
                </a:lnTo>
                <a:lnTo>
                  <a:pt x="142396" y="44210"/>
                </a:lnTo>
                <a:lnTo>
                  <a:pt x="142603" y="47158"/>
                </a:lnTo>
                <a:lnTo>
                  <a:pt x="142741" y="50116"/>
                </a:lnTo>
                <a:lnTo>
                  <a:pt x="142980" y="60225"/>
                </a:lnTo>
                <a:lnTo>
                  <a:pt x="143986" y="59819"/>
                </a:lnTo>
                <a:lnTo>
                  <a:pt x="145649" y="58557"/>
                </a:lnTo>
                <a:lnTo>
                  <a:pt x="151955" y="530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0" name="SMARTInkAnnotation292"/>
          <p:cNvSpPr/>
          <p:nvPr/>
        </p:nvSpPr>
        <p:spPr bwMode="auto">
          <a:xfrm>
            <a:off x="7310472" y="5464969"/>
            <a:ext cx="139749" cy="194644"/>
          </a:xfrm>
          <a:custGeom>
            <a:avLst/>
            <a:gdLst/>
            <a:ahLst/>
            <a:cxnLst/>
            <a:rect l="0" t="0" r="0" b="0"/>
            <a:pathLst>
              <a:path w="139749" h="194644">
                <a:moveTo>
                  <a:pt x="139748" y="0"/>
                </a:moveTo>
                <a:lnTo>
                  <a:pt x="121687" y="0"/>
                </a:lnTo>
                <a:lnTo>
                  <a:pt x="117776" y="992"/>
                </a:lnTo>
                <a:lnTo>
                  <a:pt x="114175" y="2645"/>
                </a:lnTo>
                <a:lnTo>
                  <a:pt x="110781" y="4740"/>
                </a:lnTo>
                <a:lnTo>
                  <a:pt x="106532" y="7128"/>
                </a:lnTo>
                <a:lnTo>
                  <a:pt x="96515" y="12428"/>
                </a:lnTo>
                <a:lnTo>
                  <a:pt x="62147" y="29811"/>
                </a:lnTo>
                <a:lnTo>
                  <a:pt x="57226" y="32773"/>
                </a:lnTo>
                <a:lnTo>
                  <a:pt x="52951" y="35739"/>
                </a:lnTo>
                <a:lnTo>
                  <a:pt x="49109" y="38708"/>
                </a:lnTo>
                <a:lnTo>
                  <a:pt x="46547" y="41681"/>
                </a:lnTo>
                <a:lnTo>
                  <a:pt x="44839" y="44654"/>
                </a:lnTo>
                <a:lnTo>
                  <a:pt x="42941" y="50604"/>
                </a:lnTo>
                <a:lnTo>
                  <a:pt x="42099" y="56556"/>
                </a:lnTo>
                <a:lnTo>
                  <a:pt x="42868" y="58540"/>
                </a:lnTo>
                <a:lnTo>
                  <a:pt x="44371" y="59862"/>
                </a:lnTo>
                <a:lnTo>
                  <a:pt x="46369" y="60744"/>
                </a:lnTo>
                <a:lnTo>
                  <a:pt x="48694" y="62324"/>
                </a:lnTo>
                <a:lnTo>
                  <a:pt x="51235" y="64370"/>
                </a:lnTo>
                <a:lnTo>
                  <a:pt x="53924" y="66725"/>
                </a:lnTo>
                <a:lnTo>
                  <a:pt x="56709" y="69288"/>
                </a:lnTo>
                <a:lnTo>
                  <a:pt x="62453" y="74782"/>
                </a:lnTo>
                <a:lnTo>
                  <a:pt x="80173" y="92306"/>
                </a:lnTo>
                <a:lnTo>
                  <a:pt x="81161" y="96264"/>
                </a:lnTo>
                <a:lnTo>
                  <a:pt x="80826" y="100887"/>
                </a:lnTo>
                <a:lnTo>
                  <a:pt x="79610" y="105953"/>
                </a:lnTo>
                <a:lnTo>
                  <a:pt x="78799" y="111315"/>
                </a:lnTo>
                <a:lnTo>
                  <a:pt x="78258" y="116874"/>
                </a:lnTo>
                <a:lnTo>
                  <a:pt x="77899" y="122564"/>
                </a:lnTo>
                <a:lnTo>
                  <a:pt x="75673" y="128342"/>
                </a:lnTo>
                <a:lnTo>
                  <a:pt x="72201" y="134178"/>
                </a:lnTo>
                <a:lnTo>
                  <a:pt x="67901" y="140054"/>
                </a:lnTo>
                <a:lnTo>
                  <a:pt x="63048" y="145955"/>
                </a:lnTo>
                <a:lnTo>
                  <a:pt x="57826" y="151874"/>
                </a:lnTo>
                <a:lnTo>
                  <a:pt x="47721" y="162749"/>
                </a:lnTo>
                <a:lnTo>
                  <a:pt x="39918" y="170890"/>
                </a:lnTo>
                <a:lnTo>
                  <a:pt x="35454" y="174450"/>
                </a:lnTo>
                <a:lnTo>
                  <a:pt x="30492" y="177815"/>
                </a:lnTo>
                <a:lnTo>
                  <a:pt x="25198" y="181051"/>
                </a:lnTo>
                <a:lnTo>
                  <a:pt x="19681" y="184201"/>
                </a:lnTo>
                <a:lnTo>
                  <a:pt x="145" y="194643"/>
                </a:lnTo>
                <a:lnTo>
                  <a:pt x="0" y="193262"/>
                </a:lnTo>
                <a:lnTo>
                  <a:pt x="897" y="190357"/>
                </a:lnTo>
                <a:lnTo>
                  <a:pt x="2488" y="186436"/>
                </a:lnTo>
                <a:lnTo>
                  <a:pt x="4542" y="181837"/>
                </a:lnTo>
                <a:lnTo>
                  <a:pt x="14608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1" name="SMARTInkAnnotation293"/>
          <p:cNvSpPr/>
          <p:nvPr/>
        </p:nvSpPr>
        <p:spPr bwMode="auto">
          <a:xfrm>
            <a:off x="2203278" y="5697141"/>
            <a:ext cx="1625579" cy="303610"/>
          </a:xfrm>
          <a:custGeom>
            <a:avLst/>
            <a:gdLst/>
            <a:ahLst/>
            <a:cxnLst/>
            <a:rect l="0" t="0" r="0" b="0"/>
            <a:pathLst>
              <a:path w="1625579" h="303610">
                <a:moveTo>
                  <a:pt x="0" y="0"/>
                </a:moveTo>
                <a:lnTo>
                  <a:pt x="7697" y="0"/>
                </a:lnTo>
                <a:lnTo>
                  <a:pt x="8110" y="992"/>
                </a:lnTo>
                <a:lnTo>
                  <a:pt x="8693" y="8121"/>
                </a:lnTo>
                <a:lnTo>
                  <a:pt x="8830" y="17169"/>
                </a:lnTo>
                <a:lnTo>
                  <a:pt x="9859" y="22360"/>
                </a:lnTo>
                <a:lnTo>
                  <a:pt x="11539" y="27805"/>
                </a:lnTo>
                <a:lnTo>
                  <a:pt x="13652" y="33419"/>
                </a:lnTo>
                <a:lnTo>
                  <a:pt x="15060" y="39147"/>
                </a:lnTo>
                <a:lnTo>
                  <a:pt x="15999" y="44949"/>
                </a:lnTo>
                <a:lnTo>
                  <a:pt x="16626" y="50802"/>
                </a:lnTo>
                <a:lnTo>
                  <a:pt x="17043" y="57681"/>
                </a:lnTo>
                <a:lnTo>
                  <a:pt x="17506" y="73260"/>
                </a:lnTo>
                <a:lnTo>
                  <a:pt x="18623" y="80590"/>
                </a:lnTo>
                <a:lnTo>
                  <a:pt x="20361" y="87461"/>
                </a:lnTo>
                <a:lnTo>
                  <a:pt x="22513" y="94026"/>
                </a:lnTo>
                <a:lnTo>
                  <a:pt x="23947" y="101379"/>
                </a:lnTo>
                <a:lnTo>
                  <a:pt x="24903" y="109258"/>
                </a:lnTo>
                <a:lnTo>
                  <a:pt x="25541" y="117487"/>
                </a:lnTo>
                <a:lnTo>
                  <a:pt x="25966" y="124958"/>
                </a:lnTo>
                <a:lnTo>
                  <a:pt x="26438" y="138549"/>
                </a:lnTo>
                <a:lnTo>
                  <a:pt x="26704" y="162099"/>
                </a:lnTo>
                <a:lnTo>
                  <a:pt x="27735" y="169581"/>
                </a:lnTo>
                <a:lnTo>
                  <a:pt x="29415" y="176554"/>
                </a:lnTo>
                <a:lnTo>
                  <a:pt x="31528" y="183187"/>
                </a:lnTo>
                <a:lnTo>
                  <a:pt x="32937" y="188601"/>
                </a:lnTo>
                <a:lnTo>
                  <a:pt x="34502" y="197263"/>
                </a:lnTo>
                <a:lnTo>
                  <a:pt x="35198" y="204419"/>
                </a:lnTo>
                <a:lnTo>
                  <a:pt x="35507" y="210907"/>
                </a:lnTo>
                <a:lnTo>
                  <a:pt x="35645" y="217098"/>
                </a:lnTo>
                <a:lnTo>
                  <a:pt x="36674" y="220139"/>
                </a:lnTo>
                <a:lnTo>
                  <a:pt x="41876" y="229158"/>
                </a:lnTo>
                <a:lnTo>
                  <a:pt x="43441" y="235131"/>
                </a:lnTo>
                <a:lnTo>
                  <a:pt x="44852" y="237122"/>
                </a:lnTo>
                <a:lnTo>
                  <a:pt x="46785" y="238448"/>
                </a:lnTo>
                <a:lnTo>
                  <a:pt x="51582" y="239922"/>
                </a:lnTo>
                <a:lnTo>
                  <a:pt x="79270" y="241055"/>
                </a:lnTo>
                <a:lnTo>
                  <a:pt x="83635" y="240078"/>
                </a:lnTo>
                <a:lnTo>
                  <a:pt x="95517" y="234955"/>
                </a:lnTo>
                <a:lnTo>
                  <a:pt x="112170" y="232996"/>
                </a:lnTo>
                <a:lnTo>
                  <a:pt x="135533" y="231423"/>
                </a:lnTo>
                <a:lnTo>
                  <a:pt x="183708" y="224515"/>
                </a:lnTo>
                <a:lnTo>
                  <a:pt x="229810" y="223493"/>
                </a:lnTo>
                <a:lnTo>
                  <a:pt x="332480" y="223252"/>
                </a:lnTo>
                <a:lnTo>
                  <a:pt x="373843" y="227985"/>
                </a:lnTo>
                <a:lnTo>
                  <a:pt x="425172" y="232337"/>
                </a:lnTo>
                <a:lnTo>
                  <a:pt x="462553" y="239056"/>
                </a:lnTo>
                <a:lnTo>
                  <a:pt x="503645" y="246338"/>
                </a:lnTo>
                <a:lnTo>
                  <a:pt x="542415" y="249929"/>
                </a:lnTo>
                <a:lnTo>
                  <a:pt x="584912" y="256836"/>
                </a:lnTo>
                <a:lnTo>
                  <a:pt x="658597" y="270979"/>
                </a:lnTo>
                <a:lnTo>
                  <a:pt x="703204" y="275089"/>
                </a:lnTo>
                <a:lnTo>
                  <a:pt x="763759" y="282615"/>
                </a:lnTo>
                <a:lnTo>
                  <a:pt x="797302" y="284356"/>
                </a:lnTo>
                <a:lnTo>
                  <a:pt x="832074" y="285130"/>
                </a:lnTo>
                <a:lnTo>
                  <a:pt x="1001502" y="285739"/>
                </a:lnTo>
                <a:lnTo>
                  <a:pt x="1037044" y="283099"/>
                </a:lnTo>
                <a:lnTo>
                  <a:pt x="1071712" y="279610"/>
                </a:lnTo>
                <a:lnTo>
                  <a:pt x="1120140" y="277647"/>
                </a:lnTo>
                <a:lnTo>
                  <a:pt x="1217696" y="276892"/>
                </a:lnTo>
                <a:lnTo>
                  <a:pt x="1361477" y="276821"/>
                </a:lnTo>
                <a:lnTo>
                  <a:pt x="1418563" y="283888"/>
                </a:lnTo>
                <a:lnTo>
                  <a:pt x="1465574" y="285504"/>
                </a:lnTo>
                <a:lnTo>
                  <a:pt x="1505827" y="285717"/>
                </a:lnTo>
                <a:lnTo>
                  <a:pt x="1511397" y="286720"/>
                </a:lnTo>
                <a:lnTo>
                  <a:pt x="1524975" y="291880"/>
                </a:lnTo>
                <a:lnTo>
                  <a:pt x="1551369" y="294434"/>
                </a:lnTo>
                <a:lnTo>
                  <a:pt x="1557863" y="294570"/>
                </a:lnTo>
                <a:lnTo>
                  <a:pt x="1559992" y="295599"/>
                </a:lnTo>
                <a:lnTo>
                  <a:pt x="1561412" y="297276"/>
                </a:lnTo>
                <a:lnTo>
                  <a:pt x="1562358" y="299388"/>
                </a:lnTo>
                <a:lnTo>
                  <a:pt x="1563982" y="300794"/>
                </a:lnTo>
                <a:lnTo>
                  <a:pt x="1566058" y="301732"/>
                </a:lnTo>
                <a:lnTo>
                  <a:pt x="1572006" y="302775"/>
                </a:lnTo>
                <a:lnTo>
                  <a:pt x="1616595" y="303609"/>
                </a:lnTo>
                <a:lnTo>
                  <a:pt x="1617024" y="302617"/>
                </a:lnTo>
                <a:lnTo>
                  <a:pt x="1617712" y="293896"/>
                </a:lnTo>
                <a:lnTo>
                  <a:pt x="1617832" y="285517"/>
                </a:lnTo>
                <a:lnTo>
                  <a:pt x="1617881" y="234990"/>
                </a:lnTo>
                <a:lnTo>
                  <a:pt x="1618874" y="229089"/>
                </a:lnTo>
                <a:lnTo>
                  <a:pt x="1620530" y="223171"/>
                </a:lnTo>
                <a:lnTo>
                  <a:pt x="1622626" y="217241"/>
                </a:lnTo>
                <a:lnTo>
                  <a:pt x="1624025" y="210312"/>
                </a:lnTo>
                <a:lnTo>
                  <a:pt x="1624957" y="202716"/>
                </a:lnTo>
                <a:lnTo>
                  <a:pt x="1625578" y="194675"/>
                </a:lnTo>
                <a:lnTo>
                  <a:pt x="1624999" y="187330"/>
                </a:lnTo>
                <a:lnTo>
                  <a:pt x="1623620" y="180449"/>
                </a:lnTo>
                <a:lnTo>
                  <a:pt x="1621707" y="173877"/>
                </a:lnTo>
                <a:lnTo>
                  <a:pt x="1620432" y="167512"/>
                </a:lnTo>
                <a:lnTo>
                  <a:pt x="1619582" y="161284"/>
                </a:lnTo>
                <a:lnTo>
                  <a:pt x="1619015" y="155148"/>
                </a:lnTo>
                <a:lnTo>
                  <a:pt x="1617644" y="148080"/>
                </a:lnTo>
                <a:lnTo>
                  <a:pt x="1615737" y="140391"/>
                </a:lnTo>
                <a:lnTo>
                  <a:pt x="1613473" y="132290"/>
                </a:lnTo>
                <a:lnTo>
                  <a:pt x="1611962" y="124904"/>
                </a:lnTo>
                <a:lnTo>
                  <a:pt x="1610956" y="117996"/>
                </a:lnTo>
                <a:lnTo>
                  <a:pt x="1608943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2" name="SMARTInkAnnotation294"/>
          <p:cNvSpPr/>
          <p:nvPr/>
        </p:nvSpPr>
        <p:spPr bwMode="auto">
          <a:xfrm>
            <a:off x="2650766" y="6223993"/>
            <a:ext cx="106705" cy="177196"/>
          </a:xfrm>
          <a:custGeom>
            <a:avLst/>
            <a:gdLst/>
            <a:ahLst/>
            <a:cxnLst/>
            <a:rect l="0" t="0" r="0" b="0"/>
            <a:pathLst>
              <a:path w="106705" h="177196">
                <a:moveTo>
                  <a:pt x="106704" y="0"/>
                </a:moveTo>
                <a:lnTo>
                  <a:pt x="80947" y="0"/>
                </a:lnTo>
                <a:lnTo>
                  <a:pt x="76621" y="992"/>
                </a:lnTo>
                <a:lnTo>
                  <a:pt x="72745" y="2645"/>
                </a:lnTo>
                <a:lnTo>
                  <a:pt x="69166" y="4740"/>
                </a:lnTo>
                <a:lnTo>
                  <a:pt x="64795" y="7129"/>
                </a:lnTo>
                <a:lnTo>
                  <a:pt x="54641" y="12429"/>
                </a:lnTo>
                <a:lnTo>
                  <a:pt x="50145" y="15231"/>
                </a:lnTo>
                <a:lnTo>
                  <a:pt x="46155" y="18091"/>
                </a:lnTo>
                <a:lnTo>
                  <a:pt x="42502" y="20991"/>
                </a:lnTo>
                <a:lnTo>
                  <a:pt x="38080" y="23916"/>
                </a:lnTo>
                <a:lnTo>
                  <a:pt x="33146" y="26858"/>
                </a:lnTo>
                <a:lnTo>
                  <a:pt x="27870" y="29811"/>
                </a:lnTo>
                <a:lnTo>
                  <a:pt x="23359" y="32773"/>
                </a:lnTo>
                <a:lnTo>
                  <a:pt x="19359" y="35739"/>
                </a:lnTo>
                <a:lnTo>
                  <a:pt x="10548" y="42888"/>
                </a:lnTo>
                <a:lnTo>
                  <a:pt x="9825" y="44467"/>
                </a:lnTo>
                <a:lnTo>
                  <a:pt x="9022" y="48868"/>
                </a:lnTo>
                <a:lnTo>
                  <a:pt x="8665" y="54130"/>
                </a:lnTo>
                <a:lnTo>
                  <a:pt x="8570" y="56923"/>
                </a:lnTo>
                <a:lnTo>
                  <a:pt x="10493" y="59777"/>
                </a:lnTo>
                <a:lnTo>
                  <a:pt x="13761" y="62671"/>
                </a:lnTo>
                <a:lnTo>
                  <a:pt x="17926" y="65594"/>
                </a:lnTo>
                <a:lnTo>
                  <a:pt x="22689" y="68533"/>
                </a:lnTo>
                <a:lnTo>
                  <a:pt x="27851" y="71486"/>
                </a:lnTo>
                <a:lnTo>
                  <a:pt x="38883" y="77412"/>
                </a:lnTo>
                <a:lnTo>
                  <a:pt x="68063" y="92276"/>
                </a:lnTo>
                <a:lnTo>
                  <a:pt x="72998" y="95252"/>
                </a:lnTo>
                <a:lnTo>
                  <a:pt x="77281" y="98228"/>
                </a:lnTo>
                <a:lnTo>
                  <a:pt x="81129" y="101204"/>
                </a:lnTo>
                <a:lnTo>
                  <a:pt x="84688" y="104180"/>
                </a:lnTo>
                <a:lnTo>
                  <a:pt x="88054" y="107157"/>
                </a:lnTo>
                <a:lnTo>
                  <a:pt x="91291" y="110133"/>
                </a:lnTo>
                <a:lnTo>
                  <a:pt x="93449" y="113109"/>
                </a:lnTo>
                <a:lnTo>
                  <a:pt x="94888" y="116086"/>
                </a:lnTo>
                <a:lnTo>
                  <a:pt x="95847" y="119062"/>
                </a:lnTo>
                <a:lnTo>
                  <a:pt x="96486" y="123031"/>
                </a:lnTo>
                <a:lnTo>
                  <a:pt x="96913" y="127661"/>
                </a:lnTo>
                <a:lnTo>
                  <a:pt x="97197" y="132732"/>
                </a:lnTo>
                <a:lnTo>
                  <a:pt x="96393" y="137105"/>
                </a:lnTo>
                <a:lnTo>
                  <a:pt x="94864" y="141013"/>
                </a:lnTo>
                <a:lnTo>
                  <a:pt x="92852" y="144610"/>
                </a:lnTo>
                <a:lnTo>
                  <a:pt x="90517" y="148000"/>
                </a:lnTo>
                <a:lnTo>
                  <a:pt x="87967" y="151253"/>
                </a:lnTo>
                <a:lnTo>
                  <a:pt x="85274" y="154413"/>
                </a:lnTo>
                <a:lnTo>
                  <a:pt x="81492" y="157512"/>
                </a:lnTo>
                <a:lnTo>
                  <a:pt x="76985" y="160571"/>
                </a:lnTo>
                <a:lnTo>
                  <a:pt x="71994" y="163602"/>
                </a:lnTo>
                <a:lnTo>
                  <a:pt x="66679" y="165622"/>
                </a:lnTo>
                <a:lnTo>
                  <a:pt x="61150" y="166970"/>
                </a:lnTo>
                <a:lnTo>
                  <a:pt x="55478" y="167868"/>
                </a:lnTo>
                <a:lnTo>
                  <a:pt x="50704" y="169459"/>
                </a:lnTo>
                <a:lnTo>
                  <a:pt x="46527" y="171512"/>
                </a:lnTo>
                <a:lnTo>
                  <a:pt x="42750" y="173872"/>
                </a:lnTo>
                <a:lnTo>
                  <a:pt x="38245" y="175446"/>
                </a:lnTo>
                <a:lnTo>
                  <a:pt x="33256" y="176495"/>
                </a:lnTo>
                <a:lnTo>
                  <a:pt x="27943" y="177195"/>
                </a:lnTo>
                <a:lnTo>
                  <a:pt x="23408" y="176669"/>
                </a:lnTo>
                <a:lnTo>
                  <a:pt x="19392" y="175325"/>
                </a:lnTo>
                <a:lnTo>
                  <a:pt x="15721" y="173439"/>
                </a:lnTo>
                <a:lnTo>
                  <a:pt x="12281" y="171188"/>
                </a:lnTo>
                <a:lnTo>
                  <a:pt x="8994" y="168695"/>
                </a:lnTo>
                <a:lnTo>
                  <a:pt x="5809" y="166042"/>
                </a:lnTo>
                <a:lnTo>
                  <a:pt x="3687" y="163281"/>
                </a:lnTo>
                <a:lnTo>
                  <a:pt x="2271" y="160448"/>
                </a:lnTo>
                <a:lnTo>
                  <a:pt x="1328" y="157567"/>
                </a:lnTo>
                <a:lnTo>
                  <a:pt x="699" y="154653"/>
                </a:lnTo>
                <a:lnTo>
                  <a:pt x="280" y="151719"/>
                </a:lnTo>
                <a:lnTo>
                  <a:pt x="0" y="148772"/>
                </a:lnTo>
                <a:lnTo>
                  <a:pt x="807" y="145814"/>
                </a:lnTo>
                <a:lnTo>
                  <a:pt x="2338" y="142850"/>
                </a:lnTo>
                <a:lnTo>
                  <a:pt x="4352" y="139881"/>
                </a:lnTo>
                <a:lnTo>
                  <a:pt x="6688" y="135918"/>
                </a:lnTo>
                <a:lnTo>
                  <a:pt x="9238" y="131292"/>
                </a:lnTo>
                <a:lnTo>
                  <a:pt x="14720" y="120860"/>
                </a:lnTo>
                <a:lnTo>
                  <a:pt x="26256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3" name="SMARTInkAnnotation295"/>
          <p:cNvSpPr/>
          <p:nvPr/>
        </p:nvSpPr>
        <p:spPr bwMode="auto">
          <a:xfrm>
            <a:off x="2811101" y="6116837"/>
            <a:ext cx="44694" cy="284536"/>
          </a:xfrm>
          <a:custGeom>
            <a:avLst/>
            <a:gdLst/>
            <a:ahLst/>
            <a:cxnLst/>
            <a:rect l="0" t="0" r="0" b="0"/>
            <a:pathLst>
              <a:path w="44694" h="284536">
                <a:moveTo>
                  <a:pt x="0" y="0"/>
                </a:moveTo>
                <a:lnTo>
                  <a:pt x="7696" y="0"/>
                </a:lnTo>
                <a:lnTo>
                  <a:pt x="8111" y="992"/>
                </a:lnTo>
                <a:lnTo>
                  <a:pt x="8571" y="4740"/>
                </a:lnTo>
                <a:lnTo>
                  <a:pt x="9686" y="6137"/>
                </a:lnTo>
                <a:lnTo>
                  <a:pt x="11424" y="7067"/>
                </a:lnTo>
                <a:lnTo>
                  <a:pt x="13575" y="7688"/>
                </a:lnTo>
                <a:lnTo>
                  <a:pt x="15009" y="9094"/>
                </a:lnTo>
                <a:lnTo>
                  <a:pt x="15965" y="11024"/>
                </a:lnTo>
                <a:lnTo>
                  <a:pt x="16603" y="13302"/>
                </a:lnTo>
                <a:lnTo>
                  <a:pt x="18020" y="16806"/>
                </a:lnTo>
                <a:lnTo>
                  <a:pt x="19959" y="21126"/>
                </a:lnTo>
                <a:lnTo>
                  <a:pt x="22245" y="25990"/>
                </a:lnTo>
                <a:lnTo>
                  <a:pt x="23769" y="32209"/>
                </a:lnTo>
                <a:lnTo>
                  <a:pt x="24784" y="39332"/>
                </a:lnTo>
                <a:lnTo>
                  <a:pt x="25462" y="47057"/>
                </a:lnTo>
                <a:lnTo>
                  <a:pt x="26906" y="56176"/>
                </a:lnTo>
                <a:lnTo>
                  <a:pt x="28862" y="66224"/>
                </a:lnTo>
                <a:lnTo>
                  <a:pt x="31160" y="76891"/>
                </a:lnTo>
                <a:lnTo>
                  <a:pt x="32691" y="88964"/>
                </a:lnTo>
                <a:lnTo>
                  <a:pt x="33712" y="101973"/>
                </a:lnTo>
                <a:lnTo>
                  <a:pt x="34393" y="115607"/>
                </a:lnTo>
                <a:lnTo>
                  <a:pt x="35149" y="141339"/>
                </a:lnTo>
                <a:lnTo>
                  <a:pt x="35351" y="153757"/>
                </a:lnTo>
                <a:lnTo>
                  <a:pt x="34492" y="166005"/>
                </a:lnTo>
                <a:lnTo>
                  <a:pt x="32927" y="178138"/>
                </a:lnTo>
                <a:lnTo>
                  <a:pt x="30890" y="190196"/>
                </a:lnTo>
                <a:lnTo>
                  <a:pt x="29532" y="201211"/>
                </a:lnTo>
                <a:lnTo>
                  <a:pt x="28626" y="211531"/>
                </a:lnTo>
                <a:lnTo>
                  <a:pt x="28023" y="221388"/>
                </a:lnTo>
                <a:lnTo>
                  <a:pt x="27352" y="240277"/>
                </a:lnTo>
                <a:lnTo>
                  <a:pt x="26847" y="281651"/>
                </a:lnTo>
                <a:lnTo>
                  <a:pt x="27830" y="283017"/>
                </a:lnTo>
                <a:lnTo>
                  <a:pt x="29478" y="283928"/>
                </a:lnTo>
                <a:lnTo>
                  <a:pt x="31570" y="284535"/>
                </a:lnTo>
                <a:lnTo>
                  <a:pt x="33958" y="282956"/>
                </a:lnTo>
                <a:lnTo>
                  <a:pt x="36543" y="279918"/>
                </a:lnTo>
                <a:lnTo>
                  <a:pt x="44693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4" name="SMARTInkAnnotation296"/>
          <p:cNvSpPr/>
          <p:nvPr/>
        </p:nvSpPr>
        <p:spPr bwMode="auto">
          <a:xfrm>
            <a:off x="2882610" y="6322219"/>
            <a:ext cx="105338" cy="84094"/>
          </a:xfrm>
          <a:custGeom>
            <a:avLst/>
            <a:gdLst/>
            <a:ahLst/>
            <a:cxnLst/>
            <a:rect l="0" t="0" r="0" b="0"/>
            <a:pathLst>
              <a:path w="105338" h="84094">
                <a:moveTo>
                  <a:pt x="0" y="26789"/>
                </a:moveTo>
                <a:lnTo>
                  <a:pt x="0" y="47779"/>
                </a:lnTo>
                <a:lnTo>
                  <a:pt x="993" y="51696"/>
                </a:lnTo>
                <a:lnTo>
                  <a:pt x="2648" y="56292"/>
                </a:lnTo>
                <a:lnTo>
                  <a:pt x="4745" y="61341"/>
                </a:lnTo>
                <a:lnTo>
                  <a:pt x="7136" y="65698"/>
                </a:lnTo>
                <a:lnTo>
                  <a:pt x="9723" y="69596"/>
                </a:lnTo>
                <a:lnTo>
                  <a:pt x="12441" y="73186"/>
                </a:lnTo>
                <a:lnTo>
                  <a:pt x="15246" y="76572"/>
                </a:lnTo>
                <a:lnTo>
                  <a:pt x="18109" y="79822"/>
                </a:lnTo>
                <a:lnTo>
                  <a:pt x="21011" y="82980"/>
                </a:lnTo>
                <a:lnTo>
                  <a:pt x="25926" y="84093"/>
                </a:lnTo>
                <a:lnTo>
                  <a:pt x="32181" y="83844"/>
                </a:lnTo>
                <a:lnTo>
                  <a:pt x="39331" y="82685"/>
                </a:lnTo>
                <a:lnTo>
                  <a:pt x="46084" y="80920"/>
                </a:lnTo>
                <a:lnTo>
                  <a:pt x="52572" y="78752"/>
                </a:lnTo>
                <a:lnTo>
                  <a:pt x="58884" y="76313"/>
                </a:lnTo>
                <a:lnTo>
                  <a:pt x="65079" y="73696"/>
                </a:lnTo>
                <a:lnTo>
                  <a:pt x="77259" y="68142"/>
                </a:lnTo>
                <a:lnTo>
                  <a:pt x="82294" y="64280"/>
                </a:lnTo>
                <a:lnTo>
                  <a:pt x="86644" y="59720"/>
                </a:lnTo>
                <a:lnTo>
                  <a:pt x="90538" y="54696"/>
                </a:lnTo>
                <a:lnTo>
                  <a:pt x="94126" y="50354"/>
                </a:lnTo>
                <a:lnTo>
                  <a:pt x="97512" y="46468"/>
                </a:lnTo>
                <a:lnTo>
                  <a:pt x="100762" y="42885"/>
                </a:lnTo>
                <a:lnTo>
                  <a:pt x="102929" y="39504"/>
                </a:lnTo>
                <a:lnTo>
                  <a:pt x="104374" y="36258"/>
                </a:lnTo>
                <a:lnTo>
                  <a:pt x="105337" y="33101"/>
                </a:lnTo>
                <a:lnTo>
                  <a:pt x="104986" y="30005"/>
                </a:lnTo>
                <a:lnTo>
                  <a:pt x="103758" y="26948"/>
                </a:lnTo>
                <a:lnTo>
                  <a:pt x="101947" y="23919"/>
                </a:lnTo>
                <a:lnTo>
                  <a:pt x="99746" y="21899"/>
                </a:lnTo>
                <a:lnTo>
                  <a:pt x="97286" y="20552"/>
                </a:lnTo>
                <a:lnTo>
                  <a:pt x="94653" y="19655"/>
                </a:lnTo>
                <a:lnTo>
                  <a:pt x="90910" y="18064"/>
                </a:lnTo>
                <a:lnTo>
                  <a:pt x="81456" y="13651"/>
                </a:lnTo>
                <a:lnTo>
                  <a:pt x="76154" y="12077"/>
                </a:lnTo>
                <a:lnTo>
                  <a:pt x="70632" y="11028"/>
                </a:lnTo>
                <a:lnTo>
                  <a:pt x="64965" y="10329"/>
                </a:lnTo>
                <a:lnTo>
                  <a:pt x="59201" y="9862"/>
                </a:lnTo>
                <a:lnTo>
                  <a:pt x="53372" y="9551"/>
                </a:lnTo>
                <a:lnTo>
                  <a:pt x="39234" y="9052"/>
                </a:lnTo>
                <a:lnTo>
                  <a:pt x="38074" y="8019"/>
                </a:lnTo>
                <a:lnTo>
                  <a:pt x="37301" y="6338"/>
                </a:lnTo>
                <a:lnTo>
                  <a:pt x="3575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5" name="SMARTInkAnnotation297"/>
          <p:cNvSpPr/>
          <p:nvPr/>
        </p:nvSpPr>
        <p:spPr bwMode="auto">
          <a:xfrm>
            <a:off x="3018040" y="6277571"/>
            <a:ext cx="157670" cy="133424"/>
          </a:xfrm>
          <a:custGeom>
            <a:avLst/>
            <a:gdLst/>
            <a:ahLst/>
            <a:cxnLst/>
            <a:rect l="0" t="0" r="0" b="0"/>
            <a:pathLst>
              <a:path w="157670" h="133424">
                <a:moveTo>
                  <a:pt x="16526" y="80367"/>
                </a:moveTo>
                <a:lnTo>
                  <a:pt x="11780" y="85107"/>
                </a:lnTo>
                <a:lnTo>
                  <a:pt x="10383" y="87496"/>
                </a:lnTo>
                <a:lnTo>
                  <a:pt x="9451" y="90080"/>
                </a:lnTo>
                <a:lnTo>
                  <a:pt x="8830" y="92796"/>
                </a:lnTo>
                <a:lnTo>
                  <a:pt x="7422" y="95598"/>
                </a:lnTo>
                <a:lnTo>
                  <a:pt x="5491" y="98458"/>
                </a:lnTo>
                <a:lnTo>
                  <a:pt x="3210" y="101357"/>
                </a:lnTo>
                <a:lnTo>
                  <a:pt x="1689" y="104282"/>
                </a:lnTo>
                <a:lnTo>
                  <a:pt x="676" y="107225"/>
                </a:lnTo>
                <a:lnTo>
                  <a:pt x="0" y="110178"/>
                </a:lnTo>
                <a:lnTo>
                  <a:pt x="543" y="113140"/>
                </a:lnTo>
                <a:lnTo>
                  <a:pt x="1898" y="116106"/>
                </a:lnTo>
                <a:lnTo>
                  <a:pt x="3794" y="119075"/>
                </a:lnTo>
                <a:lnTo>
                  <a:pt x="6052" y="122047"/>
                </a:lnTo>
                <a:lnTo>
                  <a:pt x="8550" y="125021"/>
                </a:lnTo>
                <a:lnTo>
                  <a:pt x="11208" y="127995"/>
                </a:lnTo>
                <a:lnTo>
                  <a:pt x="13974" y="129979"/>
                </a:lnTo>
                <a:lnTo>
                  <a:pt x="16811" y="131300"/>
                </a:lnTo>
                <a:lnTo>
                  <a:pt x="19696" y="132182"/>
                </a:lnTo>
                <a:lnTo>
                  <a:pt x="23605" y="132770"/>
                </a:lnTo>
                <a:lnTo>
                  <a:pt x="28197" y="133162"/>
                </a:lnTo>
                <a:lnTo>
                  <a:pt x="33245" y="133423"/>
                </a:lnTo>
                <a:lnTo>
                  <a:pt x="38597" y="132605"/>
                </a:lnTo>
                <a:lnTo>
                  <a:pt x="44151" y="131067"/>
                </a:lnTo>
                <a:lnTo>
                  <a:pt x="49840" y="129050"/>
                </a:lnTo>
                <a:lnTo>
                  <a:pt x="54626" y="126713"/>
                </a:lnTo>
                <a:lnTo>
                  <a:pt x="58810" y="124163"/>
                </a:lnTo>
                <a:lnTo>
                  <a:pt x="62592" y="121470"/>
                </a:lnTo>
                <a:lnTo>
                  <a:pt x="66107" y="117691"/>
                </a:lnTo>
                <a:lnTo>
                  <a:pt x="69443" y="113187"/>
                </a:lnTo>
                <a:lnTo>
                  <a:pt x="72661" y="108200"/>
                </a:lnTo>
                <a:lnTo>
                  <a:pt x="75799" y="103883"/>
                </a:lnTo>
                <a:lnTo>
                  <a:pt x="78884" y="100013"/>
                </a:lnTo>
                <a:lnTo>
                  <a:pt x="86227" y="91414"/>
                </a:lnTo>
                <a:lnTo>
                  <a:pt x="86829" y="89716"/>
                </a:lnTo>
                <a:lnTo>
                  <a:pt x="87231" y="87592"/>
                </a:lnTo>
                <a:lnTo>
                  <a:pt x="87499" y="85183"/>
                </a:lnTo>
                <a:lnTo>
                  <a:pt x="88670" y="83578"/>
                </a:lnTo>
                <a:lnTo>
                  <a:pt x="90444" y="82508"/>
                </a:lnTo>
                <a:lnTo>
                  <a:pt x="95683" y="80790"/>
                </a:lnTo>
                <a:lnTo>
                  <a:pt x="99048" y="80555"/>
                </a:lnTo>
                <a:lnTo>
                  <a:pt x="103854" y="80451"/>
                </a:lnTo>
                <a:lnTo>
                  <a:pt x="131549" y="80370"/>
                </a:lnTo>
                <a:lnTo>
                  <a:pt x="135914" y="79377"/>
                </a:lnTo>
                <a:lnTo>
                  <a:pt x="139818" y="77722"/>
                </a:lnTo>
                <a:lnTo>
                  <a:pt x="143413" y="75628"/>
                </a:lnTo>
                <a:lnTo>
                  <a:pt x="146803" y="74231"/>
                </a:lnTo>
                <a:lnTo>
                  <a:pt x="150056" y="73299"/>
                </a:lnTo>
                <a:lnTo>
                  <a:pt x="157669" y="71805"/>
                </a:lnTo>
                <a:lnTo>
                  <a:pt x="157300" y="70691"/>
                </a:lnTo>
                <a:lnTo>
                  <a:pt x="154242" y="66806"/>
                </a:lnTo>
                <a:lnTo>
                  <a:pt x="152036" y="64381"/>
                </a:lnTo>
                <a:lnTo>
                  <a:pt x="146936" y="59041"/>
                </a:lnTo>
                <a:lnTo>
                  <a:pt x="138482" y="50456"/>
                </a:lnTo>
                <a:lnTo>
                  <a:pt x="135571" y="48520"/>
                </a:lnTo>
                <a:lnTo>
                  <a:pt x="132636" y="47229"/>
                </a:lnTo>
                <a:lnTo>
                  <a:pt x="129687" y="46369"/>
                </a:lnTo>
                <a:lnTo>
                  <a:pt x="127721" y="43811"/>
                </a:lnTo>
                <a:lnTo>
                  <a:pt x="126410" y="40121"/>
                </a:lnTo>
                <a:lnTo>
                  <a:pt x="125536" y="35677"/>
                </a:lnTo>
                <a:lnTo>
                  <a:pt x="126940" y="29738"/>
                </a:lnTo>
                <a:lnTo>
                  <a:pt x="129862" y="22802"/>
                </a:lnTo>
                <a:lnTo>
                  <a:pt x="14166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6" name="SMARTInkAnnotation298"/>
          <p:cNvSpPr/>
          <p:nvPr/>
        </p:nvSpPr>
        <p:spPr bwMode="auto">
          <a:xfrm>
            <a:off x="4366781" y="5786438"/>
            <a:ext cx="889431" cy="254817"/>
          </a:xfrm>
          <a:custGeom>
            <a:avLst/>
            <a:gdLst/>
            <a:ahLst/>
            <a:cxnLst/>
            <a:rect l="0" t="0" r="0" b="0"/>
            <a:pathLst>
              <a:path w="889431" h="254817">
                <a:moveTo>
                  <a:pt x="8571" y="53578"/>
                </a:moveTo>
                <a:lnTo>
                  <a:pt x="3825" y="58318"/>
                </a:lnTo>
                <a:lnTo>
                  <a:pt x="2428" y="60706"/>
                </a:lnTo>
                <a:lnTo>
                  <a:pt x="874" y="66006"/>
                </a:lnTo>
                <a:lnTo>
                  <a:pt x="460" y="69801"/>
                </a:lnTo>
                <a:lnTo>
                  <a:pt x="184" y="74315"/>
                </a:lnTo>
                <a:lnTo>
                  <a:pt x="0" y="79309"/>
                </a:lnTo>
                <a:lnTo>
                  <a:pt x="871" y="84622"/>
                </a:lnTo>
                <a:lnTo>
                  <a:pt x="2444" y="90149"/>
                </a:lnTo>
                <a:lnTo>
                  <a:pt x="4486" y="95818"/>
                </a:lnTo>
                <a:lnTo>
                  <a:pt x="5847" y="102574"/>
                </a:lnTo>
                <a:lnTo>
                  <a:pt x="6755" y="110054"/>
                </a:lnTo>
                <a:lnTo>
                  <a:pt x="7361" y="118017"/>
                </a:lnTo>
                <a:lnTo>
                  <a:pt x="8757" y="126303"/>
                </a:lnTo>
                <a:lnTo>
                  <a:pt x="10681" y="134804"/>
                </a:lnTo>
                <a:lnTo>
                  <a:pt x="12957" y="143447"/>
                </a:lnTo>
                <a:lnTo>
                  <a:pt x="14474" y="151194"/>
                </a:lnTo>
                <a:lnTo>
                  <a:pt x="15486" y="158342"/>
                </a:lnTo>
                <a:lnTo>
                  <a:pt x="16160" y="165093"/>
                </a:lnTo>
                <a:lnTo>
                  <a:pt x="17603" y="172570"/>
                </a:lnTo>
                <a:lnTo>
                  <a:pt x="19558" y="180531"/>
                </a:lnTo>
                <a:lnTo>
                  <a:pt x="21855" y="188815"/>
                </a:lnTo>
                <a:lnTo>
                  <a:pt x="24379" y="196321"/>
                </a:lnTo>
                <a:lnTo>
                  <a:pt x="27055" y="203311"/>
                </a:lnTo>
                <a:lnTo>
                  <a:pt x="29832" y="209955"/>
                </a:lnTo>
                <a:lnTo>
                  <a:pt x="32677" y="215376"/>
                </a:lnTo>
                <a:lnTo>
                  <a:pt x="35566" y="219982"/>
                </a:lnTo>
                <a:lnTo>
                  <a:pt x="41425" y="227746"/>
                </a:lnTo>
                <a:lnTo>
                  <a:pt x="47340" y="234504"/>
                </a:lnTo>
                <a:lnTo>
                  <a:pt x="55928" y="240815"/>
                </a:lnTo>
                <a:lnTo>
                  <a:pt x="60999" y="243887"/>
                </a:lnTo>
                <a:lnTo>
                  <a:pt x="71930" y="247300"/>
                </a:lnTo>
                <a:lnTo>
                  <a:pt x="83409" y="249810"/>
                </a:lnTo>
                <a:lnTo>
                  <a:pt x="95133" y="254232"/>
                </a:lnTo>
                <a:lnTo>
                  <a:pt x="102033" y="254816"/>
                </a:lnTo>
                <a:lnTo>
                  <a:pt x="134515" y="251270"/>
                </a:lnTo>
                <a:lnTo>
                  <a:pt x="160765" y="250398"/>
                </a:lnTo>
                <a:lnTo>
                  <a:pt x="180496" y="249202"/>
                </a:lnTo>
                <a:lnTo>
                  <a:pt x="205817" y="245362"/>
                </a:lnTo>
                <a:lnTo>
                  <a:pt x="230976" y="242996"/>
                </a:lnTo>
                <a:lnTo>
                  <a:pt x="256394" y="240951"/>
                </a:lnTo>
                <a:lnTo>
                  <a:pt x="270124" y="239016"/>
                </a:lnTo>
                <a:lnTo>
                  <a:pt x="332586" y="228783"/>
                </a:lnTo>
                <a:lnTo>
                  <a:pt x="348728" y="226936"/>
                </a:lnTo>
                <a:lnTo>
                  <a:pt x="364455" y="225705"/>
                </a:lnTo>
                <a:lnTo>
                  <a:pt x="379905" y="224884"/>
                </a:lnTo>
                <a:lnTo>
                  <a:pt x="410315" y="223971"/>
                </a:lnTo>
                <a:lnTo>
                  <a:pt x="425376" y="223728"/>
                </a:lnTo>
                <a:lnTo>
                  <a:pt x="440383" y="222574"/>
                </a:lnTo>
                <a:lnTo>
                  <a:pt x="455353" y="220812"/>
                </a:lnTo>
                <a:lnTo>
                  <a:pt x="470300" y="218645"/>
                </a:lnTo>
                <a:lnTo>
                  <a:pt x="485229" y="217201"/>
                </a:lnTo>
                <a:lnTo>
                  <a:pt x="500148" y="216237"/>
                </a:lnTo>
                <a:lnTo>
                  <a:pt x="515061" y="215596"/>
                </a:lnTo>
                <a:lnTo>
                  <a:pt x="544872" y="214883"/>
                </a:lnTo>
                <a:lnTo>
                  <a:pt x="604473" y="214425"/>
                </a:lnTo>
                <a:lnTo>
                  <a:pt x="619371" y="213395"/>
                </a:lnTo>
                <a:lnTo>
                  <a:pt x="634269" y="211716"/>
                </a:lnTo>
                <a:lnTo>
                  <a:pt x="649167" y="209605"/>
                </a:lnTo>
                <a:lnTo>
                  <a:pt x="676314" y="204613"/>
                </a:lnTo>
                <a:lnTo>
                  <a:pt x="700629" y="200079"/>
                </a:lnTo>
                <a:lnTo>
                  <a:pt x="721367" y="198065"/>
                </a:lnTo>
                <a:lnTo>
                  <a:pt x="740516" y="194523"/>
                </a:lnTo>
                <a:lnTo>
                  <a:pt x="768047" y="189597"/>
                </a:lnTo>
                <a:lnTo>
                  <a:pt x="792426" y="188137"/>
                </a:lnTo>
                <a:lnTo>
                  <a:pt x="805866" y="186804"/>
                </a:lnTo>
                <a:lnTo>
                  <a:pt x="830678" y="180509"/>
                </a:lnTo>
                <a:lnTo>
                  <a:pt x="852481" y="178706"/>
                </a:lnTo>
                <a:lnTo>
                  <a:pt x="855225" y="177676"/>
                </a:lnTo>
                <a:lnTo>
                  <a:pt x="864969" y="170915"/>
                </a:lnTo>
                <a:lnTo>
                  <a:pt x="870913" y="165294"/>
                </a:lnTo>
                <a:lnTo>
                  <a:pt x="872480" y="162781"/>
                </a:lnTo>
                <a:lnTo>
                  <a:pt x="875677" y="153514"/>
                </a:lnTo>
                <a:lnTo>
                  <a:pt x="877641" y="148975"/>
                </a:lnTo>
                <a:lnTo>
                  <a:pt x="879944" y="143965"/>
                </a:lnTo>
                <a:lnTo>
                  <a:pt x="881480" y="139633"/>
                </a:lnTo>
                <a:lnTo>
                  <a:pt x="883186" y="132174"/>
                </a:lnTo>
                <a:lnTo>
                  <a:pt x="884634" y="127803"/>
                </a:lnTo>
                <a:lnTo>
                  <a:pt x="886592" y="122905"/>
                </a:lnTo>
                <a:lnTo>
                  <a:pt x="888891" y="117655"/>
                </a:lnTo>
                <a:lnTo>
                  <a:pt x="889430" y="111178"/>
                </a:lnTo>
                <a:lnTo>
                  <a:pt x="888797" y="103885"/>
                </a:lnTo>
                <a:lnTo>
                  <a:pt x="887381" y="96046"/>
                </a:lnTo>
                <a:lnTo>
                  <a:pt x="886438" y="88835"/>
                </a:lnTo>
                <a:lnTo>
                  <a:pt x="885809" y="82043"/>
                </a:lnTo>
                <a:lnTo>
                  <a:pt x="885389" y="75531"/>
                </a:lnTo>
                <a:lnTo>
                  <a:pt x="884117" y="69206"/>
                </a:lnTo>
                <a:lnTo>
                  <a:pt x="882275" y="63004"/>
                </a:lnTo>
                <a:lnTo>
                  <a:pt x="880054" y="56886"/>
                </a:lnTo>
                <a:lnTo>
                  <a:pt x="878573" y="50822"/>
                </a:lnTo>
                <a:lnTo>
                  <a:pt x="877586" y="44795"/>
                </a:lnTo>
                <a:lnTo>
                  <a:pt x="876928" y="38792"/>
                </a:lnTo>
                <a:lnTo>
                  <a:pt x="876489" y="33799"/>
                </a:lnTo>
                <a:lnTo>
                  <a:pt x="876197" y="29478"/>
                </a:lnTo>
                <a:lnTo>
                  <a:pt x="875871" y="22031"/>
                </a:lnTo>
                <a:lnTo>
                  <a:pt x="875689" y="12260"/>
                </a:lnTo>
                <a:lnTo>
                  <a:pt x="8756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7" name="SMARTInkAnnotation299"/>
          <p:cNvSpPr/>
          <p:nvPr/>
        </p:nvSpPr>
        <p:spPr bwMode="auto">
          <a:xfrm>
            <a:off x="4634729" y="6206143"/>
            <a:ext cx="196491" cy="226744"/>
          </a:xfrm>
          <a:custGeom>
            <a:avLst/>
            <a:gdLst/>
            <a:ahLst/>
            <a:cxnLst/>
            <a:rect l="0" t="0" r="0" b="0"/>
            <a:pathLst>
              <a:path w="196491" h="226744">
                <a:moveTo>
                  <a:pt x="196490" y="8920"/>
                </a:moveTo>
                <a:lnTo>
                  <a:pt x="196490" y="4179"/>
                </a:lnTo>
                <a:lnTo>
                  <a:pt x="195497" y="2782"/>
                </a:lnTo>
                <a:lnTo>
                  <a:pt x="193841" y="1851"/>
                </a:lnTo>
                <a:lnTo>
                  <a:pt x="189353" y="817"/>
                </a:lnTo>
                <a:lnTo>
                  <a:pt x="184049" y="358"/>
                </a:lnTo>
                <a:lnTo>
                  <a:pt x="180250" y="235"/>
                </a:lnTo>
                <a:lnTo>
                  <a:pt x="159882" y="38"/>
                </a:lnTo>
                <a:lnTo>
                  <a:pt x="136731" y="0"/>
                </a:lnTo>
                <a:lnTo>
                  <a:pt x="130828" y="988"/>
                </a:lnTo>
                <a:lnTo>
                  <a:pt x="124906" y="2640"/>
                </a:lnTo>
                <a:lnTo>
                  <a:pt x="118972" y="4733"/>
                </a:lnTo>
                <a:lnTo>
                  <a:pt x="113030" y="8113"/>
                </a:lnTo>
                <a:lnTo>
                  <a:pt x="107082" y="12351"/>
                </a:lnTo>
                <a:lnTo>
                  <a:pt x="101130" y="17160"/>
                </a:lnTo>
                <a:lnTo>
                  <a:pt x="95176" y="22350"/>
                </a:lnTo>
                <a:lnTo>
                  <a:pt x="89220" y="27795"/>
                </a:lnTo>
                <a:lnTo>
                  <a:pt x="83263" y="33410"/>
                </a:lnTo>
                <a:lnTo>
                  <a:pt x="78299" y="41121"/>
                </a:lnTo>
                <a:lnTo>
                  <a:pt x="73996" y="50231"/>
                </a:lnTo>
                <a:lnTo>
                  <a:pt x="70134" y="60273"/>
                </a:lnTo>
                <a:lnTo>
                  <a:pt x="67560" y="69944"/>
                </a:lnTo>
                <a:lnTo>
                  <a:pt x="65844" y="79369"/>
                </a:lnTo>
                <a:lnTo>
                  <a:pt x="64699" y="88628"/>
                </a:lnTo>
                <a:lnTo>
                  <a:pt x="63936" y="98769"/>
                </a:lnTo>
                <a:lnTo>
                  <a:pt x="63428" y="109499"/>
                </a:lnTo>
                <a:lnTo>
                  <a:pt x="63089" y="120622"/>
                </a:lnTo>
                <a:lnTo>
                  <a:pt x="63856" y="131012"/>
                </a:lnTo>
                <a:lnTo>
                  <a:pt x="65360" y="140917"/>
                </a:lnTo>
                <a:lnTo>
                  <a:pt x="67357" y="150496"/>
                </a:lnTo>
                <a:lnTo>
                  <a:pt x="69681" y="159858"/>
                </a:lnTo>
                <a:lnTo>
                  <a:pt x="72224" y="169076"/>
                </a:lnTo>
                <a:lnTo>
                  <a:pt x="74911" y="178199"/>
                </a:lnTo>
                <a:lnTo>
                  <a:pt x="77697" y="186265"/>
                </a:lnTo>
                <a:lnTo>
                  <a:pt x="80548" y="193626"/>
                </a:lnTo>
                <a:lnTo>
                  <a:pt x="83440" y="200519"/>
                </a:lnTo>
                <a:lnTo>
                  <a:pt x="86363" y="206106"/>
                </a:lnTo>
                <a:lnTo>
                  <a:pt x="89303" y="210822"/>
                </a:lnTo>
                <a:lnTo>
                  <a:pt x="92257" y="214959"/>
                </a:lnTo>
                <a:lnTo>
                  <a:pt x="95220" y="218709"/>
                </a:lnTo>
                <a:lnTo>
                  <a:pt x="101160" y="225521"/>
                </a:lnTo>
                <a:lnTo>
                  <a:pt x="103141" y="226743"/>
                </a:lnTo>
                <a:lnTo>
                  <a:pt x="104462" y="226565"/>
                </a:lnTo>
                <a:lnTo>
                  <a:pt x="105343" y="225454"/>
                </a:lnTo>
                <a:lnTo>
                  <a:pt x="106321" y="221574"/>
                </a:lnTo>
                <a:lnTo>
                  <a:pt x="106582" y="219150"/>
                </a:lnTo>
                <a:lnTo>
                  <a:pt x="105763" y="216542"/>
                </a:lnTo>
                <a:lnTo>
                  <a:pt x="102204" y="210999"/>
                </a:lnTo>
                <a:lnTo>
                  <a:pt x="98871" y="207139"/>
                </a:lnTo>
                <a:lnTo>
                  <a:pt x="94663" y="202581"/>
                </a:lnTo>
                <a:lnTo>
                  <a:pt x="84691" y="192226"/>
                </a:lnTo>
                <a:lnTo>
                  <a:pt x="25425" y="132709"/>
                </a:lnTo>
                <a:lnTo>
                  <a:pt x="21863" y="130141"/>
                </a:lnTo>
                <a:lnTo>
                  <a:pt x="18495" y="128429"/>
                </a:lnTo>
                <a:lnTo>
                  <a:pt x="15257" y="127287"/>
                </a:lnTo>
                <a:lnTo>
                  <a:pt x="12104" y="126527"/>
                </a:lnTo>
                <a:lnTo>
                  <a:pt x="9010" y="126020"/>
                </a:lnTo>
                <a:lnTo>
                  <a:pt x="5954" y="125682"/>
                </a:lnTo>
                <a:lnTo>
                  <a:pt x="3916" y="126449"/>
                </a:lnTo>
                <a:lnTo>
                  <a:pt x="2558" y="127952"/>
                </a:lnTo>
                <a:lnTo>
                  <a:pt x="1652" y="129946"/>
                </a:lnTo>
                <a:lnTo>
                  <a:pt x="646" y="134809"/>
                </a:lnTo>
                <a:lnTo>
                  <a:pt x="199" y="140277"/>
                </a:lnTo>
                <a:lnTo>
                  <a:pt x="0" y="146014"/>
                </a:lnTo>
                <a:lnTo>
                  <a:pt x="940" y="147941"/>
                </a:lnTo>
                <a:lnTo>
                  <a:pt x="2560" y="149226"/>
                </a:lnTo>
                <a:lnTo>
                  <a:pt x="4634" y="150082"/>
                </a:lnTo>
                <a:lnTo>
                  <a:pt x="9585" y="153680"/>
                </a:lnTo>
                <a:lnTo>
                  <a:pt x="12296" y="156028"/>
                </a:lnTo>
                <a:lnTo>
                  <a:pt x="16089" y="157593"/>
                </a:lnTo>
                <a:lnTo>
                  <a:pt x="20605" y="158637"/>
                </a:lnTo>
                <a:lnTo>
                  <a:pt x="25602" y="159333"/>
                </a:lnTo>
                <a:lnTo>
                  <a:pt x="30919" y="159797"/>
                </a:lnTo>
                <a:lnTo>
                  <a:pt x="36451" y="160106"/>
                </a:lnTo>
                <a:lnTo>
                  <a:pt x="47893" y="160450"/>
                </a:lnTo>
                <a:lnTo>
                  <a:pt x="89444" y="160701"/>
                </a:lnTo>
                <a:lnTo>
                  <a:pt x="116043" y="1607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8" name="SMARTInkAnnotation300"/>
          <p:cNvSpPr/>
          <p:nvPr/>
        </p:nvSpPr>
        <p:spPr bwMode="auto">
          <a:xfrm>
            <a:off x="4822909" y="6349008"/>
            <a:ext cx="79819" cy="26748"/>
          </a:xfrm>
          <a:custGeom>
            <a:avLst/>
            <a:gdLst/>
            <a:ahLst/>
            <a:cxnLst/>
            <a:rect l="0" t="0" r="0" b="0"/>
            <a:pathLst>
              <a:path w="79819" h="26748">
                <a:moveTo>
                  <a:pt x="53003" y="0"/>
                </a:moveTo>
                <a:lnTo>
                  <a:pt x="31732" y="0"/>
                </a:lnTo>
                <a:lnTo>
                  <a:pt x="27898" y="992"/>
                </a:lnTo>
                <a:lnTo>
                  <a:pt x="23354" y="2645"/>
                </a:lnTo>
                <a:lnTo>
                  <a:pt x="18340" y="4740"/>
                </a:lnTo>
                <a:lnTo>
                  <a:pt x="14004" y="6137"/>
                </a:lnTo>
                <a:lnTo>
                  <a:pt x="10119" y="7068"/>
                </a:lnTo>
                <a:lnTo>
                  <a:pt x="6537" y="7688"/>
                </a:lnTo>
                <a:lnTo>
                  <a:pt x="4148" y="9094"/>
                </a:lnTo>
                <a:lnTo>
                  <a:pt x="2556" y="11024"/>
                </a:lnTo>
                <a:lnTo>
                  <a:pt x="1495" y="13302"/>
                </a:lnTo>
                <a:lnTo>
                  <a:pt x="787" y="15814"/>
                </a:lnTo>
                <a:lnTo>
                  <a:pt x="315" y="18480"/>
                </a:lnTo>
                <a:lnTo>
                  <a:pt x="0" y="21249"/>
                </a:lnTo>
                <a:lnTo>
                  <a:pt x="784" y="23096"/>
                </a:lnTo>
                <a:lnTo>
                  <a:pt x="2300" y="24327"/>
                </a:lnTo>
                <a:lnTo>
                  <a:pt x="4303" y="25148"/>
                </a:lnTo>
                <a:lnTo>
                  <a:pt x="6632" y="25695"/>
                </a:lnTo>
                <a:lnTo>
                  <a:pt x="9177" y="26059"/>
                </a:lnTo>
                <a:lnTo>
                  <a:pt x="11868" y="26303"/>
                </a:lnTo>
                <a:lnTo>
                  <a:pt x="15648" y="26465"/>
                </a:lnTo>
                <a:lnTo>
                  <a:pt x="29465" y="26693"/>
                </a:lnTo>
                <a:lnTo>
                  <a:pt x="36913" y="26747"/>
                </a:lnTo>
                <a:lnTo>
                  <a:pt x="41283" y="25768"/>
                </a:lnTo>
                <a:lnTo>
                  <a:pt x="46183" y="24124"/>
                </a:lnTo>
                <a:lnTo>
                  <a:pt x="51436" y="22036"/>
                </a:lnTo>
                <a:lnTo>
                  <a:pt x="55930" y="19651"/>
                </a:lnTo>
                <a:lnTo>
                  <a:pt x="59920" y="17070"/>
                </a:lnTo>
                <a:lnTo>
                  <a:pt x="63573" y="14356"/>
                </a:lnTo>
                <a:lnTo>
                  <a:pt x="67001" y="12547"/>
                </a:lnTo>
                <a:lnTo>
                  <a:pt x="70281" y="11341"/>
                </a:lnTo>
                <a:lnTo>
                  <a:pt x="73459" y="10538"/>
                </a:lnTo>
                <a:lnTo>
                  <a:pt x="75579" y="9009"/>
                </a:lnTo>
                <a:lnTo>
                  <a:pt x="76992" y="6998"/>
                </a:lnTo>
                <a:lnTo>
                  <a:pt x="79653" y="409"/>
                </a:lnTo>
                <a:lnTo>
                  <a:pt x="78714" y="1265"/>
                </a:lnTo>
                <a:lnTo>
                  <a:pt x="72107" y="7724"/>
                </a:lnTo>
                <a:lnTo>
                  <a:pt x="71698" y="9118"/>
                </a:lnTo>
                <a:lnTo>
                  <a:pt x="71425" y="11040"/>
                </a:lnTo>
                <a:lnTo>
                  <a:pt x="70912" y="17460"/>
                </a:lnTo>
                <a:lnTo>
                  <a:pt x="71894" y="17593"/>
                </a:lnTo>
                <a:lnTo>
                  <a:pt x="73542" y="17682"/>
                </a:lnTo>
                <a:lnTo>
                  <a:pt x="79818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29" name="SMARTInkAnnotation301"/>
          <p:cNvSpPr/>
          <p:nvPr/>
        </p:nvSpPr>
        <p:spPr bwMode="auto">
          <a:xfrm>
            <a:off x="4967427" y="6331149"/>
            <a:ext cx="68824" cy="96464"/>
          </a:xfrm>
          <a:custGeom>
            <a:avLst/>
            <a:gdLst/>
            <a:ahLst/>
            <a:cxnLst/>
            <a:rect l="0" t="0" r="0" b="0"/>
            <a:pathLst>
              <a:path w="68824" h="96464">
                <a:moveTo>
                  <a:pt x="51501" y="0"/>
                </a:moveTo>
                <a:lnTo>
                  <a:pt x="39060" y="12429"/>
                </a:lnTo>
                <a:lnTo>
                  <a:pt x="36255" y="14238"/>
                </a:lnTo>
                <a:lnTo>
                  <a:pt x="33391" y="15445"/>
                </a:lnTo>
                <a:lnTo>
                  <a:pt x="30490" y="16250"/>
                </a:lnTo>
                <a:lnTo>
                  <a:pt x="26569" y="17779"/>
                </a:lnTo>
                <a:lnTo>
                  <a:pt x="21969" y="19789"/>
                </a:lnTo>
                <a:lnTo>
                  <a:pt x="16915" y="22123"/>
                </a:lnTo>
                <a:lnTo>
                  <a:pt x="12554" y="23678"/>
                </a:lnTo>
                <a:lnTo>
                  <a:pt x="8652" y="24715"/>
                </a:lnTo>
                <a:lnTo>
                  <a:pt x="5058" y="25406"/>
                </a:lnTo>
                <a:lnTo>
                  <a:pt x="2661" y="26859"/>
                </a:lnTo>
                <a:lnTo>
                  <a:pt x="1065" y="28820"/>
                </a:lnTo>
                <a:lnTo>
                  <a:pt x="0" y="31119"/>
                </a:lnTo>
                <a:lnTo>
                  <a:pt x="283" y="32652"/>
                </a:lnTo>
                <a:lnTo>
                  <a:pt x="1465" y="33675"/>
                </a:lnTo>
                <a:lnTo>
                  <a:pt x="3246" y="34356"/>
                </a:lnTo>
                <a:lnTo>
                  <a:pt x="5427" y="34810"/>
                </a:lnTo>
                <a:lnTo>
                  <a:pt x="7873" y="35113"/>
                </a:lnTo>
                <a:lnTo>
                  <a:pt x="10498" y="35315"/>
                </a:lnTo>
                <a:lnTo>
                  <a:pt x="13241" y="35449"/>
                </a:lnTo>
                <a:lnTo>
                  <a:pt x="18937" y="35599"/>
                </a:lnTo>
                <a:lnTo>
                  <a:pt x="53244" y="35715"/>
                </a:lnTo>
                <a:lnTo>
                  <a:pt x="56635" y="36708"/>
                </a:lnTo>
                <a:lnTo>
                  <a:pt x="59890" y="38363"/>
                </a:lnTo>
                <a:lnTo>
                  <a:pt x="63052" y="40458"/>
                </a:lnTo>
                <a:lnTo>
                  <a:pt x="65161" y="42847"/>
                </a:lnTo>
                <a:lnTo>
                  <a:pt x="66567" y="45432"/>
                </a:lnTo>
                <a:lnTo>
                  <a:pt x="67504" y="48147"/>
                </a:lnTo>
                <a:lnTo>
                  <a:pt x="68129" y="50949"/>
                </a:lnTo>
                <a:lnTo>
                  <a:pt x="68545" y="53810"/>
                </a:lnTo>
                <a:lnTo>
                  <a:pt x="68823" y="56709"/>
                </a:lnTo>
                <a:lnTo>
                  <a:pt x="68015" y="59634"/>
                </a:lnTo>
                <a:lnTo>
                  <a:pt x="66483" y="62576"/>
                </a:lnTo>
                <a:lnTo>
                  <a:pt x="64469" y="65530"/>
                </a:lnTo>
                <a:lnTo>
                  <a:pt x="63126" y="68491"/>
                </a:lnTo>
                <a:lnTo>
                  <a:pt x="62230" y="71457"/>
                </a:lnTo>
                <a:lnTo>
                  <a:pt x="61633" y="74427"/>
                </a:lnTo>
                <a:lnTo>
                  <a:pt x="60242" y="77399"/>
                </a:lnTo>
                <a:lnTo>
                  <a:pt x="58322" y="80373"/>
                </a:lnTo>
                <a:lnTo>
                  <a:pt x="56049" y="83347"/>
                </a:lnTo>
                <a:lnTo>
                  <a:pt x="53539" y="86322"/>
                </a:lnTo>
                <a:lnTo>
                  <a:pt x="50874" y="89299"/>
                </a:lnTo>
                <a:lnTo>
                  <a:pt x="48103" y="92275"/>
                </a:lnTo>
                <a:lnTo>
                  <a:pt x="45263" y="94259"/>
                </a:lnTo>
                <a:lnTo>
                  <a:pt x="42377" y="95581"/>
                </a:lnTo>
                <a:lnTo>
                  <a:pt x="39460" y="96463"/>
                </a:lnTo>
                <a:lnTo>
                  <a:pt x="37514" y="96059"/>
                </a:lnTo>
                <a:lnTo>
                  <a:pt x="36218" y="94797"/>
                </a:lnTo>
                <a:lnTo>
                  <a:pt x="35353" y="92964"/>
                </a:lnTo>
                <a:lnTo>
                  <a:pt x="34777" y="90749"/>
                </a:lnTo>
                <a:lnTo>
                  <a:pt x="34393" y="88281"/>
                </a:lnTo>
                <a:lnTo>
                  <a:pt x="34136" y="85643"/>
                </a:lnTo>
                <a:lnTo>
                  <a:pt x="34959" y="80908"/>
                </a:lnTo>
                <a:lnTo>
                  <a:pt x="36500" y="74774"/>
                </a:lnTo>
                <a:lnTo>
                  <a:pt x="4256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30" name="SMARTInkAnnotation302"/>
          <p:cNvSpPr/>
          <p:nvPr/>
        </p:nvSpPr>
        <p:spPr bwMode="auto">
          <a:xfrm>
            <a:off x="5108314" y="6215063"/>
            <a:ext cx="25565" cy="142876"/>
          </a:xfrm>
          <a:custGeom>
            <a:avLst/>
            <a:gdLst/>
            <a:ahLst/>
            <a:cxnLst/>
            <a:rect l="0" t="0" r="0" b="0"/>
            <a:pathLst>
              <a:path w="25565" h="142876">
                <a:moveTo>
                  <a:pt x="8939" y="0"/>
                </a:moveTo>
                <a:lnTo>
                  <a:pt x="8939" y="4740"/>
                </a:lnTo>
                <a:lnTo>
                  <a:pt x="9932" y="8121"/>
                </a:lnTo>
                <a:lnTo>
                  <a:pt x="11587" y="12358"/>
                </a:lnTo>
                <a:lnTo>
                  <a:pt x="13684" y="17169"/>
                </a:lnTo>
                <a:lnTo>
                  <a:pt x="15082" y="22360"/>
                </a:lnTo>
                <a:lnTo>
                  <a:pt x="16014" y="27805"/>
                </a:lnTo>
                <a:lnTo>
                  <a:pt x="16635" y="33419"/>
                </a:lnTo>
                <a:lnTo>
                  <a:pt x="17049" y="39147"/>
                </a:lnTo>
                <a:lnTo>
                  <a:pt x="17325" y="44949"/>
                </a:lnTo>
                <a:lnTo>
                  <a:pt x="17632" y="57680"/>
                </a:lnTo>
                <a:lnTo>
                  <a:pt x="17768" y="73261"/>
                </a:lnTo>
                <a:lnTo>
                  <a:pt x="18798" y="80591"/>
                </a:lnTo>
                <a:lnTo>
                  <a:pt x="20477" y="87461"/>
                </a:lnTo>
                <a:lnTo>
                  <a:pt x="22590" y="94026"/>
                </a:lnTo>
                <a:lnTo>
                  <a:pt x="23999" y="100387"/>
                </a:lnTo>
                <a:lnTo>
                  <a:pt x="24937" y="106612"/>
                </a:lnTo>
                <a:lnTo>
                  <a:pt x="25564" y="112746"/>
                </a:lnTo>
                <a:lnTo>
                  <a:pt x="24988" y="117828"/>
                </a:lnTo>
                <a:lnTo>
                  <a:pt x="23611" y="122209"/>
                </a:lnTo>
                <a:lnTo>
                  <a:pt x="21700" y="126121"/>
                </a:lnTo>
                <a:lnTo>
                  <a:pt x="20426" y="129721"/>
                </a:lnTo>
                <a:lnTo>
                  <a:pt x="19576" y="133114"/>
                </a:lnTo>
                <a:lnTo>
                  <a:pt x="19010" y="136368"/>
                </a:lnTo>
                <a:lnTo>
                  <a:pt x="17639" y="138537"/>
                </a:lnTo>
                <a:lnTo>
                  <a:pt x="15732" y="139982"/>
                </a:lnTo>
                <a:lnTo>
                  <a:pt x="13468" y="140947"/>
                </a:lnTo>
                <a:lnTo>
                  <a:pt x="10965" y="141590"/>
                </a:lnTo>
                <a:lnTo>
                  <a:pt x="8303" y="142018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31" name="SMARTInkAnnotation303"/>
          <p:cNvSpPr/>
          <p:nvPr/>
        </p:nvSpPr>
        <p:spPr bwMode="auto">
          <a:xfrm>
            <a:off x="5063621" y="6277571"/>
            <a:ext cx="151957" cy="26790"/>
          </a:xfrm>
          <a:custGeom>
            <a:avLst/>
            <a:gdLst/>
            <a:ahLst/>
            <a:cxnLst/>
            <a:rect l="0" t="0" r="0" b="0"/>
            <a:pathLst>
              <a:path w="151957" h="26790">
                <a:moveTo>
                  <a:pt x="0" y="26789"/>
                </a:moveTo>
                <a:lnTo>
                  <a:pt x="89959" y="26789"/>
                </a:lnTo>
                <a:lnTo>
                  <a:pt x="97714" y="25797"/>
                </a:lnTo>
                <a:lnTo>
                  <a:pt x="104869" y="24144"/>
                </a:lnTo>
                <a:lnTo>
                  <a:pt x="111627" y="22049"/>
                </a:lnTo>
                <a:lnTo>
                  <a:pt x="118117" y="20652"/>
                </a:lnTo>
                <a:lnTo>
                  <a:pt x="124431" y="19721"/>
                </a:lnTo>
                <a:lnTo>
                  <a:pt x="130626" y="19100"/>
                </a:lnTo>
                <a:lnTo>
                  <a:pt x="135750" y="16703"/>
                </a:lnTo>
                <a:lnTo>
                  <a:pt x="140159" y="13119"/>
                </a:lnTo>
                <a:lnTo>
                  <a:pt x="1519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Access Time Example</a:t>
            </a:r>
            <a:endParaRPr lang="en-US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Rotational rate = 6,000 RPM</a:t>
            </a:r>
          </a:p>
          <a:p>
            <a:pPr lvl="1"/>
            <a:r>
              <a:rPr lang="en-US" dirty="0" smtClean="0"/>
              <a:t>Average seek time = 9 ms.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# sectors/track = 400.</a:t>
            </a:r>
          </a:p>
          <a:p>
            <a:r>
              <a:rPr lang="en-US" dirty="0" smtClean="0"/>
              <a:t>Time to access a random sector: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rotation = 1/2 </a:t>
            </a:r>
            <a:r>
              <a:rPr lang="en-US" dirty="0" err="1" smtClean="0"/>
              <a:t>x</a:t>
            </a:r>
            <a:r>
              <a:rPr lang="en-US" dirty="0" smtClean="0"/>
              <a:t> (60 secs/6000 RPM) </a:t>
            </a:r>
            <a:r>
              <a:rPr lang="en-US" dirty="0" err="1" smtClean="0"/>
              <a:t>x</a:t>
            </a:r>
            <a:r>
              <a:rPr lang="en-US" dirty="0" smtClean="0"/>
              <a:t> 1000 ms/sec = 5 ms.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transfer = 60/6000 RPM </a:t>
            </a:r>
            <a:r>
              <a:rPr lang="en-US" dirty="0" err="1" smtClean="0"/>
              <a:t>x</a:t>
            </a:r>
            <a:r>
              <a:rPr lang="en-US" dirty="0" smtClean="0"/>
              <a:t> 1/400 </a:t>
            </a:r>
            <a:r>
              <a:rPr lang="en-US" dirty="0" err="1" smtClean="0"/>
              <a:t>secs</a:t>
            </a:r>
            <a:r>
              <a:rPr lang="en-US" dirty="0" smtClean="0"/>
              <a:t>/track </a:t>
            </a:r>
            <a:r>
              <a:rPr lang="en-US" dirty="0" err="1" smtClean="0"/>
              <a:t>x</a:t>
            </a:r>
            <a:r>
              <a:rPr lang="en-US" dirty="0" smtClean="0"/>
              <a:t> 1000 ms/sec = 0.025 ms</a:t>
            </a:r>
          </a:p>
          <a:p>
            <a:pPr lvl="1"/>
            <a:r>
              <a:rPr lang="en-US" dirty="0" err="1" smtClean="0"/>
              <a:t>Taccess</a:t>
            </a:r>
            <a:r>
              <a:rPr lang="en-US" dirty="0" smtClean="0"/>
              <a:t>  = 3 ms + 5 ms + 0.025 ms = 8.25ms</a:t>
            </a:r>
          </a:p>
          <a:p>
            <a:r>
              <a:rPr lang="en-US" dirty="0" smtClean="0"/>
              <a:t>Important points:</a:t>
            </a:r>
          </a:p>
          <a:p>
            <a:pPr lvl="1"/>
            <a:r>
              <a:rPr lang="en-US" dirty="0" smtClean="0"/>
              <a:t>Access time dominated by seek time and rotational latency.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First bit in a sector is the most expensive, the rest are free.</a:t>
            </a:r>
          </a:p>
          <a:p>
            <a:pPr lvl="1"/>
            <a:r>
              <a:rPr lang="en-US" dirty="0" smtClean="0"/>
              <a:t>SRAM access time is about  4 ns/</a:t>
            </a:r>
            <a:r>
              <a:rPr lang="en-US" dirty="0" err="1" smtClean="0"/>
              <a:t>doubleword</a:t>
            </a:r>
            <a:r>
              <a:rPr lang="en-US" dirty="0" smtClean="0"/>
              <a:t>, DRAM about  60 ns</a:t>
            </a:r>
          </a:p>
          <a:p>
            <a:pPr lvl="2"/>
            <a:r>
              <a:rPr lang="en-US" dirty="0" smtClean="0"/>
              <a:t>Disk is about 40,000 times slower than SRAM, </a:t>
            </a:r>
          </a:p>
          <a:p>
            <a:pPr lvl="2"/>
            <a:r>
              <a:rPr lang="en-US" dirty="0" smtClean="0"/>
              <a:t>2,500 times slower then DRAM.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Access Time Example, cont.</a:t>
            </a:r>
            <a:endParaRPr lang="en-US" dirty="0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Rotational rate = 6,000 RPM</a:t>
            </a:r>
          </a:p>
          <a:p>
            <a:pPr lvl="1"/>
            <a:r>
              <a:rPr lang="en-US" dirty="0" smtClean="0"/>
              <a:t>Average seek time = 3 ms.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# sectors/track = 400.</a:t>
            </a:r>
          </a:p>
          <a:p>
            <a:r>
              <a:rPr lang="en-US" dirty="0" smtClean="0"/>
              <a:t>Time to access 40 consecutive sectors:  (20KB file = 40 sectors)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rotation =</a:t>
            </a:r>
          </a:p>
          <a:p>
            <a:pPr lvl="1"/>
            <a:r>
              <a:rPr lang="en-US" dirty="0" err="1" smtClean="0"/>
              <a:t>Tavg</a:t>
            </a:r>
            <a:r>
              <a:rPr lang="en-US" dirty="0" smtClean="0"/>
              <a:t> transfer =</a:t>
            </a:r>
          </a:p>
          <a:p>
            <a:pPr lvl="1"/>
            <a:r>
              <a:rPr lang="en-US" dirty="0" err="1" smtClean="0"/>
              <a:t>Taccess</a:t>
            </a:r>
            <a:r>
              <a:rPr lang="en-US" dirty="0" smtClean="0"/>
              <a:t>  =</a:t>
            </a:r>
          </a:p>
          <a:p>
            <a:r>
              <a:rPr lang="en-US" dirty="0" smtClean="0"/>
              <a:t>Time to read a whole track: (200KB file = 390 sectors)</a:t>
            </a:r>
          </a:p>
          <a:p>
            <a:pPr lvl="1"/>
            <a:r>
              <a:rPr lang="en-US" dirty="0" err="1" smtClean="0"/>
              <a:t>Taccess</a:t>
            </a:r>
            <a:r>
              <a:rPr lang="en-US" dirty="0" smtClean="0"/>
              <a:t>  =</a:t>
            </a:r>
          </a:p>
          <a:p>
            <a:r>
              <a:rPr lang="en-US" dirty="0" smtClean="0"/>
              <a:t>Important points:</a:t>
            </a:r>
          </a:p>
          <a:p>
            <a:pPr lvl="1"/>
            <a:r>
              <a:rPr lang="en-US" dirty="0" smtClean="0"/>
              <a:t>Try to lay out files contiguously for high bandwidth reading/writing!</a:t>
            </a:r>
          </a:p>
        </p:txBody>
      </p:sp>
      <p:grpSp>
        <p:nvGrpSpPr>
          <p:cNvPr id="127031" name="Group 127030"/>
          <p:cNvGrpSpPr/>
          <p:nvPr/>
        </p:nvGrpSpPr>
        <p:grpSpPr>
          <a:xfrm>
            <a:off x="2355234" y="2527111"/>
            <a:ext cx="6239124" cy="3527218"/>
            <a:chOff x="2355234" y="2527111"/>
            <a:chExt cx="6239124" cy="3527218"/>
          </a:xfrm>
        </p:grpSpPr>
        <p:sp>
          <p:nvSpPr>
            <p:cNvPr id="2" name="SMARTInkAnnotation37"/>
            <p:cNvSpPr/>
            <p:nvPr/>
          </p:nvSpPr>
          <p:spPr bwMode="auto">
            <a:xfrm>
              <a:off x="2936241" y="3473648"/>
              <a:ext cx="205588" cy="89148"/>
            </a:xfrm>
            <a:custGeom>
              <a:avLst/>
              <a:gdLst/>
              <a:ahLst/>
              <a:cxnLst/>
              <a:rect l="0" t="0" r="0" b="0"/>
              <a:pathLst>
                <a:path w="205588" h="89148">
                  <a:moveTo>
                    <a:pt x="0" y="80368"/>
                  </a:moveTo>
                  <a:lnTo>
                    <a:pt x="13316" y="67065"/>
                  </a:lnTo>
                  <a:lnTo>
                    <a:pt x="16823" y="65546"/>
                  </a:lnTo>
                  <a:lnTo>
                    <a:pt x="21147" y="64533"/>
                  </a:lnTo>
                  <a:lnTo>
                    <a:pt x="26016" y="63859"/>
                  </a:lnTo>
                  <a:lnTo>
                    <a:pt x="30255" y="63408"/>
                  </a:lnTo>
                  <a:lnTo>
                    <a:pt x="34075" y="63108"/>
                  </a:lnTo>
                  <a:lnTo>
                    <a:pt x="37614" y="62908"/>
                  </a:lnTo>
                  <a:lnTo>
                    <a:pt x="44195" y="62686"/>
                  </a:lnTo>
                  <a:lnTo>
                    <a:pt x="56133" y="62561"/>
                  </a:lnTo>
                  <a:lnTo>
                    <a:pt x="77962" y="62519"/>
                  </a:lnTo>
                  <a:lnTo>
                    <a:pt x="82763" y="63507"/>
                  </a:lnTo>
                  <a:lnTo>
                    <a:pt x="86957" y="65159"/>
                  </a:lnTo>
                  <a:lnTo>
                    <a:pt x="90746" y="67252"/>
                  </a:lnTo>
                  <a:lnTo>
                    <a:pt x="94265" y="69640"/>
                  </a:lnTo>
                  <a:lnTo>
                    <a:pt x="97605" y="72224"/>
                  </a:lnTo>
                  <a:lnTo>
                    <a:pt x="100824" y="74938"/>
                  </a:lnTo>
                  <a:lnTo>
                    <a:pt x="104957" y="77740"/>
                  </a:lnTo>
                  <a:lnTo>
                    <a:pt x="109698" y="80600"/>
                  </a:lnTo>
                  <a:lnTo>
                    <a:pt x="114846" y="83499"/>
                  </a:lnTo>
                  <a:lnTo>
                    <a:pt x="119270" y="85432"/>
                  </a:lnTo>
                  <a:lnTo>
                    <a:pt x="123213" y="86720"/>
                  </a:lnTo>
                  <a:lnTo>
                    <a:pt x="126835" y="87579"/>
                  </a:lnTo>
                  <a:lnTo>
                    <a:pt x="130243" y="88152"/>
                  </a:lnTo>
                  <a:lnTo>
                    <a:pt x="133508" y="88534"/>
                  </a:lnTo>
                  <a:lnTo>
                    <a:pt x="139784" y="88958"/>
                  </a:lnTo>
                  <a:lnTo>
                    <a:pt x="145884" y="89147"/>
                  </a:lnTo>
                  <a:lnTo>
                    <a:pt x="148901" y="88205"/>
                  </a:lnTo>
                  <a:lnTo>
                    <a:pt x="151906" y="86584"/>
                  </a:lnTo>
                  <a:lnTo>
                    <a:pt x="154902" y="84512"/>
                  </a:lnTo>
                  <a:lnTo>
                    <a:pt x="156900" y="82138"/>
                  </a:lnTo>
                  <a:lnTo>
                    <a:pt x="158231" y="79564"/>
                  </a:lnTo>
                  <a:lnTo>
                    <a:pt x="159119" y="76855"/>
                  </a:lnTo>
                  <a:lnTo>
                    <a:pt x="160704" y="74058"/>
                  </a:lnTo>
                  <a:lnTo>
                    <a:pt x="162754" y="71200"/>
                  </a:lnTo>
                  <a:lnTo>
                    <a:pt x="165113" y="68302"/>
                  </a:lnTo>
                  <a:lnTo>
                    <a:pt x="166687" y="65379"/>
                  </a:lnTo>
                  <a:lnTo>
                    <a:pt x="167735" y="62438"/>
                  </a:lnTo>
                  <a:lnTo>
                    <a:pt x="168435" y="59484"/>
                  </a:lnTo>
                  <a:lnTo>
                    <a:pt x="169894" y="56524"/>
                  </a:lnTo>
                  <a:lnTo>
                    <a:pt x="171860" y="53558"/>
                  </a:lnTo>
                  <a:lnTo>
                    <a:pt x="174164" y="50588"/>
                  </a:lnTo>
                  <a:lnTo>
                    <a:pt x="175700" y="47616"/>
                  </a:lnTo>
                  <a:lnTo>
                    <a:pt x="176724" y="44643"/>
                  </a:lnTo>
                  <a:lnTo>
                    <a:pt x="177406" y="41668"/>
                  </a:lnTo>
                  <a:lnTo>
                    <a:pt x="177861" y="37700"/>
                  </a:lnTo>
                  <a:lnTo>
                    <a:pt x="178165" y="33071"/>
                  </a:lnTo>
                  <a:lnTo>
                    <a:pt x="178367" y="28001"/>
                  </a:lnTo>
                  <a:lnTo>
                    <a:pt x="179495" y="23628"/>
                  </a:lnTo>
                  <a:lnTo>
                    <a:pt x="181240" y="19721"/>
                  </a:lnTo>
                  <a:lnTo>
                    <a:pt x="183397" y="16124"/>
                  </a:lnTo>
                  <a:lnTo>
                    <a:pt x="186821" y="12733"/>
                  </a:lnTo>
                  <a:lnTo>
                    <a:pt x="191090" y="9481"/>
                  </a:lnTo>
                  <a:lnTo>
                    <a:pt x="205587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38"/>
            <p:cNvSpPr/>
            <p:nvPr/>
          </p:nvSpPr>
          <p:spPr bwMode="auto">
            <a:xfrm>
              <a:off x="3286625" y="3357595"/>
              <a:ext cx="130489" cy="285596"/>
            </a:xfrm>
            <a:custGeom>
              <a:avLst/>
              <a:gdLst/>
              <a:ahLst/>
              <a:cxnLst/>
              <a:rect l="0" t="0" r="0" b="0"/>
              <a:pathLst>
                <a:path w="130489" h="285596">
                  <a:moveTo>
                    <a:pt x="123361" y="17826"/>
                  </a:moveTo>
                  <a:lnTo>
                    <a:pt x="118615" y="13086"/>
                  </a:lnTo>
                  <a:lnTo>
                    <a:pt x="116224" y="11690"/>
                  </a:lnTo>
                  <a:lnTo>
                    <a:pt x="113638" y="10759"/>
                  </a:lnTo>
                  <a:lnTo>
                    <a:pt x="110920" y="10138"/>
                  </a:lnTo>
                  <a:lnTo>
                    <a:pt x="108114" y="9725"/>
                  </a:lnTo>
                  <a:lnTo>
                    <a:pt x="105251" y="9449"/>
                  </a:lnTo>
                  <a:lnTo>
                    <a:pt x="102349" y="9265"/>
                  </a:lnTo>
                  <a:lnTo>
                    <a:pt x="99421" y="8150"/>
                  </a:lnTo>
                  <a:lnTo>
                    <a:pt x="96476" y="6414"/>
                  </a:lnTo>
                  <a:lnTo>
                    <a:pt x="93519" y="4266"/>
                  </a:lnTo>
                  <a:lnTo>
                    <a:pt x="89562" y="2833"/>
                  </a:lnTo>
                  <a:lnTo>
                    <a:pt x="84937" y="1877"/>
                  </a:lnTo>
                  <a:lnTo>
                    <a:pt x="79868" y="1241"/>
                  </a:lnTo>
                  <a:lnTo>
                    <a:pt x="75495" y="816"/>
                  </a:lnTo>
                  <a:lnTo>
                    <a:pt x="71587" y="533"/>
                  </a:lnTo>
                  <a:lnTo>
                    <a:pt x="67988" y="345"/>
                  </a:lnTo>
                  <a:lnTo>
                    <a:pt x="58693" y="135"/>
                  </a:lnTo>
                  <a:lnTo>
                    <a:pt x="41285" y="0"/>
                  </a:lnTo>
                  <a:lnTo>
                    <a:pt x="37855" y="981"/>
                  </a:lnTo>
                  <a:lnTo>
                    <a:pt x="34576" y="2628"/>
                  </a:lnTo>
                  <a:lnTo>
                    <a:pt x="31396" y="4717"/>
                  </a:lnTo>
                  <a:lnTo>
                    <a:pt x="28283" y="6111"/>
                  </a:lnTo>
                  <a:lnTo>
                    <a:pt x="25214" y="7040"/>
                  </a:lnTo>
                  <a:lnTo>
                    <a:pt x="22175" y="7659"/>
                  </a:lnTo>
                  <a:lnTo>
                    <a:pt x="19157" y="8071"/>
                  </a:lnTo>
                  <a:lnTo>
                    <a:pt x="16150" y="8346"/>
                  </a:lnTo>
                  <a:lnTo>
                    <a:pt x="13153" y="8530"/>
                  </a:lnTo>
                  <a:lnTo>
                    <a:pt x="11155" y="9644"/>
                  </a:lnTo>
                  <a:lnTo>
                    <a:pt x="9823" y="11380"/>
                  </a:lnTo>
                  <a:lnTo>
                    <a:pt x="7315" y="17449"/>
                  </a:lnTo>
                  <a:lnTo>
                    <a:pt x="7190" y="24881"/>
                  </a:lnTo>
                  <a:lnTo>
                    <a:pt x="7159" y="133496"/>
                  </a:lnTo>
                  <a:lnTo>
                    <a:pt x="9808" y="136374"/>
                  </a:lnTo>
                  <a:lnTo>
                    <a:pt x="14855" y="141565"/>
                  </a:lnTo>
                  <a:lnTo>
                    <a:pt x="16263" y="141991"/>
                  </a:lnTo>
                  <a:lnTo>
                    <a:pt x="18194" y="142275"/>
                  </a:lnTo>
                  <a:lnTo>
                    <a:pt x="20475" y="142463"/>
                  </a:lnTo>
                  <a:lnTo>
                    <a:pt x="22988" y="143582"/>
                  </a:lnTo>
                  <a:lnTo>
                    <a:pt x="25657" y="145320"/>
                  </a:lnTo>
                  <a:lnTo>
                    <a:pt x="28430" y="147471"/>
                  </a:lnTo>
                  <a:lnTo>
                    <a:pt x="32264" y="148905"/>
                  </a:lnTo>
                  <a:lnTo>
                    <a:pt x="36807" y="149860"/>
                  </a:lnTo>
                  <a:lnTo>
                    <a:pt x="41822" y="150498"/>
                  </a:lnTo>
                  <a:lnTo>
                    <a:pt x="47152" y="150923"/>
                  </a:lnTo>
                  <a:lnTo>
                    <a:pt x="52691" y="151206"/>
                  </a:lnTo>
                  <a:lnTo>
                    <a:pt x="58370" y="151395"/>
                  </a:lnTo>
                  <a:lnTo>
                    <a:pt x="64143" y="152512"/>
                  </a:lnTo>
                  <a:lnTo>
                    <a:pt x="69978" y="154250"/>
                  </a:lnTo>
                  <a:lnTo>
                    <a:pt x="75854" y="156401"/>
                  </a:lnTo>
                  <a:lnTo>
                    <a:pt x="81757" y="158827"/>
                  </a:lnTo>
                  <a:lnTo>
                    <a:pt x="87680" y="161436"/>
                  </a:lnTo>
                  <a:lnTo>
                    <a:pt x="93614" y="164168"/>
                  </a:lnTo>
                  <a:lnTo>
                    <a:pt x="98564" y="166981"/>
                  </a:lnTo>
                  <a:lnTo>
                    <a:pt x="102857" y="169849"/>
                  </a:lnTo>
                  <a:lnTo>
                    <a:pt x="106712" y="172753"/>
                  </a:lnTo>
                  <a:lnTo>
                    <a:pt x="110275" y="175682"/>
                  </a:lnTo>
                  <a:lnTo>
                    <a:pt x="113644" y="178626"/>
                  </a:lnTo>
                  <a:lnTo>
                    <a:pt x="116882" y="181581"/>
                  </a:lnTo>
                  <a:lnTo>
                    <a:pt x="123130" y="187510"/>
                  </a:lnTo>
                  <a:lnTo>
                    <a:pt x="126186" y="190480"/>
                  </a:lnTo>
                  <a:lnTo>
                    <a:pt x="128224" y="194445"/>
                  </a:lnTo>
                  <a:lnTo>
                    <a:pt x="129582" y="199072"/>
                  </a:lnTo>
                  <a:lnTo>
                    <a:pt x="130488" y="204141"/>
                  </a:lnTo>
                  <a:lnTo>
                    <a:pt x="130099" y="208513"/>
                  </a:lnTo>
                  <a:lnTo>
                    <a:pt x="128846" y="212420"/>
                  </a:lnTo>
                  <a:lnTo>
                    <a:pt x="124805" y="219406"/>
                  </a:lnTo>
                  <a:lnTo>
                    <a:pt x="122337" y="222659"/>
                  </a:lnTo>
                  <a:lnTo>
                    <a:pt x="119699" y="225819"/>
                  </a:lnTo>
                  <a:lnTo>
                    <a:pt x="116947" y="229910"/>
                  </a:lnTo>
                  <a:lnTo>
                    <a:pt x="114119" y="234622"/>
                  </a:lnTo>
                  <a:lnTo>
                    <a:pt x="111240" y="239748"/>
                  </a:lnTo>
                  <a:lnTo>
                    <a:pt x="107335" y="244157"/>
                  </a:lnTo>
                  <a:lnTo>
                    <a:pt x="102745" y="248089"/>
                  </a:lnTo>
                  <a:lnTo>
                    <a:pt x="97699" y="251702"/>
                  </a:lnTo>
                  <a:lnTo>
                    <a:pt x="92348" y="255103"/>
                  </a:lnTo>
                  <a:lnTo>
                    <a:pt x="86795" y="258363"/>
                  </a:lnTo>
                  <a:lnTo>
                    <a:pt x="81106" y="261528"/>
                  </a:lnTo>
                  <a:lnTo>
                    <a:pt x="69489" y="267691"/>
                  </a:lnTo>
                  <a:lnTo>
                    <a:pt x="63610" y="270723"/>
                  </a:lnTo>
                  <a:lnTo>
                    <a:pt x="57705" y="272745"/>
                  </a:lnTo>
                  <a:lnTo>
                    <a:pt x="51781" y="274092"/>
                  </a:lnTo>
                  <a:lnTo>
                    <a:pt x="45845" y="274991"/>
                  </a:lnTo>
                  <a:lnTo>
                    <a:pt x="40896" y="276582"/>
                  </a:lnTo>
                  <a:lnTo>
                    <a:pt x="36602" y="278635"/>
                  </a:lnTo>
                  <a:lnTo>
                    <a:pt x="32747" y="280996"/>
                  </a:lnTo>
                  <a:lnTo>
                    <a:pt x="29183" y="282570"/>
                  </a:lnTo>
                  <a:lnTo>
                    <a:pt x="25815" y="283619"/>
                  </a:lnTo>
                  <a:lnTo>
                    <a:pt x="22576" y="284319"/>
                  </a:lnTo>
                  <a:lnTo>
                    <a:pt x="19424" y="284785"/>
                  </a:lnTo>
                  <a:lnTo>
                    <a:pt x="16328" y="285096"/>
                  </a:lnTo>
                  <a:lnTo>
                    <a:pt x="13272" y="285303"/>
                  </a:lnTo>
                  <a:lnTo>
                    <a:pt x="10241" y="285441"/>
                  </a:lnTo>
                  <a:lnTo>
                    <a:pt x="4225" y="285595"/>
                  </a:lnTo>
                  <a:lnTo>
                    <a:pt x="2224" y="284644"/>
                  </a:lnTo>
                  <a:lnTo>
                    <a:pt x="889" y="283017"/>
                  </a:lnTo>
                  <a:lnTo>
                    <a:pt x="0" y="280941"/>
                  </a:lnTo>
                  <a:lnTo>
                    <a:pt x="400" y="279557"/>
                  </a:lnTo>
                  <a:lnTo>
                    <a:pt x="1660" y="278634"/>
                  </a:lnTo>
                  <a:lnTo>
                    <a:pt x="3493" y="278019"/>
                  </a:lnTo>
                  <a:lnTo>
                    <a:pt x="5708" y="276616"/>
                  </a:lnTo>
                  <a:lnTo>
                    <a:pt x="8179" y="274689"/>
                  </a:lnTo>
                  <a:lnTo>
                    <a:pt x="10818" y="272412"/>
                  </a:lnTo>
                  <a:lnTo>
                    <a:pt x="13571" y="269902"/>
                  </a:lnTo>
                  <a:lnTo>
                    <a:pt x="19279" y="264467"/>
                  </a:lnTo>
                  <a:lnTo>
                    <a:pt x="23184" y="261629"/>
                  </a:lnTo>
                  <a:lnTo>
                    <a:pt x="27774" y="258744"/>
                  </a:lnTo>
                  <a:lnTo>
                    <a:pt x="42913" y="24999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39"/>
            <p:cNvSpPr/>
            <p:nvPr/>
          </p:nvSpPr>
          <p:spPr bwMode="auto">
            <a:xfrm>
              <a:off x="3588757" y="3464719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0"/>
            <p:cNvSpPr/>
            <p:nvPr/>
          </p:nvSpPr>
          <p:spPr bwMode="auto">
            <a:xfrm>
              <a:off x="3544075" y="3492076"/>
              <a:ext cx="143007" cy="106589"/>
            </a:xfrm>
            <a:custGeom>
              <a:avLst/>
              <a:gdLst/>
              <a:ahLst/>
              <a:cxnLst/>
              <a:rect l="0" t="0" r="0" b="0"/>
              <a:pathLst>
                <a:path w="143007" h="106589">
                  <a:moveTo>
                    <a:pt x="26804" y="17291"/>
                  </a:moveTo>
                  <a:lnTo>
                    <a:pt x="26804" y="22032"/>
                  </a:lnTo>
                  <a:lnTo>
                    <a:pt x="25811" y="25412"/>
                  </a:lnTo>
                  <a:lnTo>
                    <a:pt x="24156" y="29651"/>
                  </a:lnTo>
                  <a:lnTo>
                    <a:pt x="22059" y="34460"/>
                  </a:lnTo>
                  <a:lnTo>
                    <a:pt x="20662" y="38659"/>
                  </a:lnTo>
                  <a:lnTo>
                    <a:pt x="19730" y="42451"/>
                  </a:lnTo>
                  <a:lnTo>
                    <a:pt x="19108" y="45970"/>
                  </a:lnTo>
                  <a:lnTo>
                    <a:pt x="17701" y="50302"/>
                  </a:lnTo>
                  <a:lnTo>
                    <a:pt x="15770" y="55173"/>
                  </a:lnTo>
                  <a:lnTo>
                    <a:pt x="13489" y="60405"/>
                  </a:lnTo>
                  <a:lnTo>
                    <a:pt x="11968" y="65877"/>
                  </a:lnTo>
                  <a:lnTo>
                    <a:pt x="10955" y="71510"/>
                  </a:lnTo>
                  <a:lnTo>
                    <a:pt x="10279" y="77250"/>
                  </a:lnTo>
                  <a:lnTo>
                    <a:pt x="8835" y="82068"/>
                  </a:lnTo>
                  <a:lnTo>
                    <a:pt x="6880" y="86273"/>
                  </a:lnTo>
                  <a:lnTo>
                    <a:pt x="1350" y="95409"/>
                  </a:lnTo>
                  <a:lnTo>
                    <a:pt x="896" y="97151"/>
                  </a:lnTo>
                  <a:lnTo>
                    <a:pt x="594" y="99304"/>
                  </a:lnTo>
                  <a:lnTo>
                    <a:pt x="0" y="106462"/>
                  </a:lnTo>
                  <a:lnTo>
                    <a:pt x="2642" y="103886"/>
                  </a:lnTo>
                  <a:lnTo>
                    <a:pt x="4737" y="101810"/>
                  </a:lnTo>
                  <a:lnTo>
                    <a:pt x="6134" y="99434"/>
                  </a:lnTo>
                  <a:lnTo>
                    <a:pt x="7065" y="96857"/>
                  </a:lnTo>
                  <a:lnTo>
                    <a:pt x="7686" y="94148"/>
                  </a:lnTo>
                  <a:lnTo>
                    <a:pt x="9093" y="90357"/>
                  </a:lnTo>
                  <a:lnTo>
                    <a:pt x="11024" y="85846"/>
                  </a:lnTo>
                  <a:lnTo>
                    <a:pt x="15818" y="75541"/>
                  </a:lnTo>
                  <a:lnTo>
                    <a:pt x="38759" y="29147"/>
                  </a:lnTo>
                  <a:lnTo>
                    <a:pt x="41726" y="24203"/>
                  </a:lnTo>
                  <a:lnTo>
                    <a:pt x="44698" y="19915"/>
                  </a:lnTo>
                  <a:lnTo>
                    <a:pt x="47672" y="16064"/>
                  </a:lnTo>
                  <a:lnTo>
                    <a:pt x="49655" y="12504"/>
                  </a:lnTo>
                  <a:lnTo>
                    <a:pt x="50976" y="9139"/>
                  </a:lnTo>
                  <a:lnTo>
                    <a:pt x="51858" y="5903"/>
                  </a:lnTo>
                  <a:lnTo>
                    <a:pt x="53439" y="3746"/>
                  </a:lnTo>
                  <a:lnTo>
                    <a:pt x="55485" y="2308"/>
                  </a:lnTo>
                  <a:lnTo>
                    <a:pt x="61162" y="0"/>
                  </a:lnTo>
                  <a:lnTo>
                    <a:pt x="61627" y="803"/>
                  </a:lnTo>
                  <a:lnTo>
                    <a:pt x="61938" y="2330"/>
                  </a:lnTo>
                  <a:lnTo>
                    <a:pt x="62145" y="4340"/>
                  </a:lnTo>
                  <a:lnTo>
                    <a:pt x="62283" y="7665"/>
                  </a:lnTo>
                  <a:lnTo>
                    <a:pt x="62477" y="21825"/>
                  </a:lnTo>
                  <a:lnTo>
                    <a:pt x="62556" y="55525"/>
                  </a:lnTo>
                  <a:lnTo>
                    <a:pt x="63550" y="58655"/>
                  </a:lnTo>
                  <a:lnTo>
                    <a:pt x="65206" y="61734"/>
                  </a:lnTo>
                  <a:lnTo>
                    <a:pt x="71129" y="70334"/>
                  </a:lnTo>
                  <a:lnTo>
                    <a:pt x="73982" y="67986"/>
                  </a:lnTo>
                  <a:lnTo>
                    <a:pt x="76134" y="65970"/>
                  </a:lnTo>
                  <a:lnTo>
                    <a:pt x="77568" y="63634"/>
                  </a:lnTo>
                  <a:lnTo>
                    <a:pt x="78524" y="61085"/>
                  </a:lnTo>
                  <a:lnTo>
                    <a:pt x="79162" y="58393"/>
                  </a:lnTo>
                  <a:lnTo>
                    <a:pt x="80579" y="55607"/>
                  </a:lnTo>
                  <a:lnTo>
                    <a:pt x="82518" y="52757"/>
                  </a:lnTo>
                  <a:lnTo>
                    <a:pt x="84804" y="49865"/>
                  </a:lnTo>
                  <a:lnTo>
                    <a:pt x="87321" y="46944"/>
                  </a:lnTo>
                  <a:lnTo>
                    <a:pt x="89992" y="44005"/>
                  </a:lnTo>
                  <a:lnTo>
                    <a:pt x="92765" y="41054"/>
                  </a:lnTo>
                  <a:lnTo>
                    <a:pt x="96601" y="38094"/>
                  </a:lnTo>
                  <a:lnTo>
                    <a:pt x="101144" y="35128"/>
                  </a:lnTo>
                  <a:lnTo>
                    <a:pt x="106160" y="32159"/>
                  </a:lnTo>
                  <a:lnTo>
                    <a:pt x="110497" y="29187"/>
                  </a:lnTo>
                  <a:lnTo>
                    <a:pt x="114381" y="26215"/>
                  </a:lnTo>
                  <a:lnTo>
                    <a:pt x="117963" y="23240"/>
                  </a:lnTo>
                  <a:lnTo>
                    <a:pt x="120352" y="20265"/>
                  </a:lnTo>
                  <a:lnTo>
                    <a:pt x="121944" y="17289"/>
                  </a:lnTo>
                  <a:lnTo>
                    <a:pt x="123006" y="14313"/>
                  </a:lnTo>
                  <a:lnTo>
                    <a:pt x="124706" y="13321"/>
                  </a:lnTo>
                  <a:lnTo>
                    <a:pt x="126834" y="13653"/>
                  </a:lnTo>
                  <a:lnTo>
                    <a:pt x="132639" y="16572"/>
                  </a:lnTo>
                  <a:lnTo>
                    <a:pt x="133115" y="17804"/>
                  </a:lnTo>
                  <a:lnTo>
                    <a:pt x="133433" y="19617"/>
                  </a:lnTo>
                  <a:lnTo>
                    <a:pt x="133644" y="21818"/>
                  </a:lnTo>
                  <a:lnTo>
                    <a:pt x="133785" y="25271"/>
                  </a:lnTo>
                  <a:lnTo>
                    <a:pt x="133984" y="39610"/>
                  </a:lnTo>
                  <a:lnTo>
                    <a:pt x="134067" y="104703"/>
                  </a:lnTo>
                  <a:lnTo>
                    <a:pt x="135061" y="105332"/>
                  </a:lnTo>
                  <a:lnTo>
                    <a:pt x="136716" y="105751"/>
                  </a:lnTo>
                  <a:lnTo>
                    <a:pt x="143006" y="10658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1"/>
            <p:cNvSpPr/>
            <p:nvPr/>
          </p:nvSpPr>
          <p:spPr bwMode="auto">
            <a:xfrm>
              <a:off x="3731774" y="3500438"/>
              <a:ext cx="71510" cy="150377"/>
            </a:xfrm>
            <a:custGeom>
              <a:avLst/>
              <a:gdLst/>
              <a:ahLst/>
              <a:cxnLst/>
              <a:rect l="0" t="0" r="0" b="0"/>
              <a:pathLst>
                <a:path w="71510" h="150377">
                  <a:moveTo>
                    <a:pt x="71509" y="0"/>
                  </a:moveTo>
                  <a:lnTo>
                    <a:pt x="63813" y="0"/>
                  </a:lnTo>
                  <a:lnTo>
                    <a:pt x="62406" y="992"/>
                  </a:lnTo>
                  <a:lnTo>
                    <a:pt x="60474" y="2645"/>
                  </a:lnTo>
                  <a:lnTo>
                    <a:pt x="58193" y="4740"/>
                  </a:lnTo>
                  <a:lnTo>
                    <a:pt x="55680" y="6136"/>
                  </a:lnTo>
                  <a:lnTo>
                    <a:pt x="53010" y="7068"/>
                  </a:lnTo>
                  <a:lnTo>
                    <a:pt x="50238" y="7688"/>
                  </a:lnTo>
                  <a:lnTo>
                    <a:pt x="47396" y="9094"/>
                  </a:lnTo>
                  <a:lnTo>
                    <a:pt x="44509" y="11023"/>
                  </a:lnTo>
                  <a:lnTo>
                    <a:pt x="41591" y="13302"/>
                  </a:lnTo>
                  <a:lnTo>
                    <a:pt x="38652" y="14821"/>
                  </a:lnTo>
                  <a:lnTo>
                    <a:pt x="35700" y="15834"/>
                  </a:lnTo>
                  <a:lnTo>
                    <a:pt x="32738" y="16509"/>
                  </a:lnTo>
                  <a:lnTo>
                    <a:pt x="30764" y="17951"/>
                  </a:lnTo>
                  <a:lnTo>
                    <a:pt x="29448" y="19904"/>
                  </a:lnTo>
                  <a:lnTo>
                    <a:pt x="28571" y="22199"/>
                  </a:lnTo>
                  <a:lnTo>
                    <a:pt x="27986" y="24722"/>
                  </a:lnTo>
                  <a:lnTo>
                    <a:pt x="27596" y="27395"/>
                  </a:lnTo>
                  <a:lnTo>
                    <a:pt x="26970" y="34074"/>
                  </a:lnTo>
                  <a:lnTo>
                    <a:pt x="26884" y="37634"/>
                  </a:lnTo>
                  <a:lnTo>
                    <a:pt x="26861" y="39972"/>
                  </a:lnTo>
                  <a:lnTo>
                    <a:pt x="27839" y="42523"/>
                  </a:lnTo>
                  <a:lnTo>
                    <a:pt x="29484" y="45216"/>
                  </a:lnTo>
                  <a:lnTo>
                    <a:pt x="31575" y="48003"/>
                  </a:lnTo>
                  <a:lnTo>
                    <a:pt x="33961" y="49861"/>
                  </a:lnTo>
                  <a:lnTo>
                    <a:pt x="36545" y="51100"/>
                  </a:lnTo>
                  <a:lnTo>
                    <a:pt x="39261" y="51926"/>
                  </a:lnTo>
                  <a:lnTo>
                    <a:pt x="41072" y="53469"/>
                  </a:lnTo>
                  <a:lnTo>
                    <a:pt x="42279" y="55489"/>
                  </a:lnTo>
                  <a:lnTo>
                    <a:pt x="43084" y="57829"/>
                  </a:lnTo>
                  <a:lnTo>
                    <a:pt x="44613" y="60380"/>
                  </a:lnTo>
                  <a:lnTo>
                    <a:pt x="46626" y="63074"/>
                  </a:lnTo>
                  <a:lnTo>
                    <a:pt x="48962" y="65861"/>
                  </a:lnTo>
                  <a:lnTo>
                    <a:pt x="51511" y="68712"/>
                  </a:lnTo>
                  <a:lnTo>
                    <a:pt x="56993" y="74526"/>
                  </a:lnTo>
                  <a:lnTo>
                    <a:pt x="58852" y="77465"/>
                  </a:lnTo>
                  <a:lnTo>
                    <a:pt x="60091" y="80416"/>
                  </a:lnTo>
                  <a:lnTo>
                    <a:pt x="60918" y="83376"/>
                  </a:lnTo>
                  <a:lnTo>
                    <a:pt x="61468" y="86342"/>
                  </a:lnTo>
                  <a:lnTo>
                    <a:pt x="61836" y="89311"/>
                  </a:lnTo>
                  <a:lnTo>
                    <a:pt x="62081" y="92283"/>
                  </a:lnTo>
                  <a:lnTo>
                    <a:pt x="62244" y="95256"/>
                  </a:lnTo>
                  <a:lnTo>
                    <a:pt x="62425" y="101205"/>
                  </a:lnTo>
                  <a:lnTo>
                    <a:pt x="61481" y="104181"/>
                  </a:lnTo>
                  <a:lnTo>
                    <a:pt x="59857" y="107157"/>
                  </a:lnTo>
                  <a:lnTo>
                    <a:pt x="57782" y="110133"/>
                  </a:lnTo>
                  <a:lnTo>
                    <a:pt x="55405" y="114101"/>
                  </a:lnTo>
                  <a:lnTo>
                    <a:pt x="52828" y="118732"/>
                  </a:lnTo>
                  <a:lnTo>
                    <a:pt x="50116" y="123803"/>
                  </a:lnTo>
                  <a:lnTo>
                    <a:pt x="47315" y="128175"/>
                  </a:lnTo>
                  <a:lnTo>
                    <a:pt x="44455" y="132083"/>
                  </a:lnTo>
                  <a:lnTo>
                    <a:pt x="41555" y="135680"/>
                  </a:lnTo>
                  <a:lnTo>
                    <a:pt x="38628" y="138078"/>
                  </a:lnTo>
                  <a:lnTo>
                    <a:pt x="35684" y="139677"/>
                  </a:lnTo>
                  <a:lnTo>
                    <a:pt x="32728" y="140743"/>
                  </a:lnTo>
                  <a:lnTo>
                    <a:pt x="29764" y="142445"/>
                  </a:lnTo>
                  <a:lnTo>
                    <a:pt x="26795" y="144573"/>
                  </a:lnTo>
                  <a:lnTo>
                    <a:pt x="23823" y="146984"/>
                  </a:lnTo>
                  <a:lnTo>
                    <a:pt x="20847" y="148591"/>
                  </a:lnTo>
                  <a:lnTo>
                    <a:pt x="17871" y="149662"/>
                  </a:lnTo>
                  <a:lnTo>
                    <a:pt x="14894" y="150376"/>
                  </a:lnTo>
                  <a:lnTo>
                    <a:pt x="11916" y="149860"/>
                  </a:lnTo>
                  <a:lnTo>
                    <a:pt x="8937" y="148524"/>
                  </a:lnTo>
                  <a:lnTo>
                    <a:pt x="5958" y="146641"/>
                  </a:lnTo>
                  <a:lnTo>
                    <a:pt x="3972" y="144393"/>
                  </a:lnTo>
                  <a:lnTo>
                    <a:pt x="2648" y="141902"/>
                  </a:lnTo>
                  <a:lnTo>
                    <a:pt x="1766" y="139250"/>
                  </a:lnTo>
                  <a:lnTo>
                    <a:pt x="1177" y="136489"/>
                  </a:lnTo>
                  <a:lnTo>
                    <a:pt x="785" y="133657"/>
                  </a:lnTo>
                  <a:lnTo>
                    <a:pt x="0" y="125016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2"/>
            <p:cNvSpPr/>
            <p:nvPr/>
          </p:nvSpPr>
          <p:spPr bwMode="auto">
            <a:xfrm>
              <a:off x="2936274" y="4009430"/>
              <a:ext cx="8907" cy="8930"/>
            </a:xfrm>
            <a:custGeom>
              <a:avLst/>
              <a:gdLst/>
              <a:ahLst/>
              <a:cxnLst/>
              <a:rect l="0" t="0" r="0" b="0"/>
              <a:pathLst>
                <a:path w="8907" h="8930">
                  <a:moveTo>
                    <a:pt x="8906" y="8929"/>
                  </a:moveTo>
                  <a:lnTo>
                    <a:pt x="0" y="8929"/>
                  </a:lnTo>
                  <a:lnTo>
                    <a:pt x="8906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3"/>
            <p:cNvSpPr/>
            <p:nvPr/>
          </p:nvSpPr>
          <p:spPr bwMode="auto">
            <a:xfrm>
              <a:off x="3088230" y="3862667"/>
              <a:ext cx="116004" cy="146192"/>
            </a:xfrm>
            <a:custGeom>
              <a:avLst/>
              <a:gdLst/>
              <a:ahLst/>
              <a:cxnLst/>
              <a:rect l="0" t="0" r="0" b="0"/>
              <a:pathLst>
                <a:path w="116004" h="146192">
                  <a:moveTo>
                    <a:pt x="8905" y="21747"/>
                  </a:moveTo>
                  <a:lnTo>
                    <a:pt x="4160" y="26487"/>
                  </a:lnTo>
                  <a:lnTo>
                    <a:pt x="2763" y="29868"/>
                  </a:lnTo>
                  <a:lnTo>
                    <a:pt x="1831" y="34106"/>
                  </a:lnTo>
                  <a:lnTo>
                    <a:pt x="1209" y="38916"/>
                  </a:lnTo>
                  <a:lnTo>
                    <a:pt x="795" y="44107"/>
                  </a:lnTo>
                  <a:lnTo>
                    <a:pt x="519" y="49552"/>
                  </a:lnTo>
                  <a:lnTo>
                    <a:pt x="335" y="55166"/>
                  </a:lnTo>
                  <a:lnTo>
                    <a:pt x="40" y="84572"/>
                  </a:lnTo>
                  <a:lnTo>
                    <a:pt x="0" y="97956"/>
                  </a:lnTo>
                  <a:lnTo>
                    <a:pt x="982" y="104303"/>
                  </a:lnTo>
                  <a:lnTo>
                    <a:pt x="2630" y="110519"/>
                  </a:lnTo>
                  <a:lnTo>
                    <a:pt x="4722" y="116647"/>
                  </a:lnTo>
                  <a:lnTo>
                    <a:pt x="8103" y="121725"/>
                  </a:lnTo>
                  <a:lnTo>
                    <a:pt x="12343" y="126102"/>
                  </a:lnTo>
                  <a:lnTo>
                    <a:pt x="17157" y="130012"/>
                  </a:lnTo>
                  <a:lnTo>
                    <a:pt x="21358" y="133611"/>
                  </a:lnTo>
                  <a:lnTo>
                    <a:pt x="25153" y="137003"/>
                  </a:lnTo>
                  <a:lnTo>
                    <a:pt x="28676" y="140256"/>
                  </a:lnTo>
                  <a:lnTo>
                    <a:pt x="33010" y="142425"/>
                  </a:lnTo>
                  <a:lnTo>
                    <a:pt x="37887" y="143871"/>
                  </a:lnTo>
                  <a:lnTo>
                    <a:pt x="43124" y="144835"/>
                  </a:lnTo>
                  <a:lnTo>
                    <a:pt x="48602" y="145477"/>
                  </a:lnTo>
                  <a:lnTo>
                    <a:pt x="54240" y="145906"/>
                  </a:lnTo>
                  <a:lnTo>
                    <a:pt x="59985" y="146191"/>
                  </a:lnTo>
                  <a:lnTo>
                    <a:pt x="64808" y="144397"/>
                  </a:lnTo>
                  <a:lnTo>
                    <a:pt x="69017" y="141217"/>
                  </a:lnTo>
                  <a:lnTo>
                    <a:pt x="72816" y="137113"/>
                  </a:lnTo>
                  <a:lnTo>
                    <a:pt x="77335" y="133384"/>
                  </a:lnTo>
                  <a:lnTo>
                    <a:pt x="82334" y="129906"/>
                  </a:lnTo>
                  <a:lnTo>
                    <a:pt x="87653" y="126595"/>
                  </a:lnTo>
                  <a:lnTo>
                    <a:pt x="92193" y="122404"/>
                  </a:lnTo>
                  <a:lnTo>
                    <a:pt x="96212" y="117625"/>
                  </a:lnTo>
                  <a:lnTo>
                    <a:pt x="99885" y="112455"/>
                  </a:lnTo>
                  <a:lnTo>
                    <a:pt x="103326" y="107024"/>
                  </a:lnTo>
                  <a:lnTo>
                    <a:pt x="106614" y="101418"/>
                  </a:lnTo>
                  <a:lnTo>
                    <a:pt x="109799" y="95697"/>
                  </a:lnTo>
                  <a:lnTo>
                    <a:pt x="111922" y="89898"/>
                  </a:lnTo>
                  <a:lnTo>
                    <a:pt x="113337" y="84049"/>
                  </a:lnTo>
                  <a:lnTo>
                    <a:pt x="114281" y="78164"/>
                  </a:lnTo>
                  <a:lnTo>
                    <a:pt x="114910" y="72257"/>
                  </a:lnTo>
                  <a:lnTo>
                    <a:pt x="115329" y="66335"/>
                  </a:lnTo>
                  <a:lnTo>
                    <a:pt x="115796" y="55454"/>
                  </a:lnTo>
                  <a:lnTo>
                    <a:pt x="116003" y="47312"/>
                  </a:lnTo>
                  <a:lnTo>
                    <a:pt x="114072" y="42759"/>
                  </a:lnTo>
                  <a:lnTo>
                    <a:pt x="110798" y="37739"/>
                  </a:lnTo>
                  <a:lnTo>
                    <a:pt x="106629" y="32408"/>
                  </a:lnTo>
                  <a:lnTo>
                    <a:pt x="101863" y="27863"/>
                  </a:lnTo>
                  <a:lnTo>
                    <a:pt x="96700" y="23840"/>
                  </a:lnTo>
                  <a:lnTo>
                    <a:pt x="91271" y="20165"/>
                  </a:lnTo>
                  <a:lnTo>
                    <a:pt x="84673" y="16724"/>
                  </a:lnTo>
                  <a:lnTo>
                    <a:pt x="77295" y="13437"/>
                  </a:lnTo>
                  <a:lnTo>
                    <a:pt x="69396" y="10254"/>
                  </a:lnTo>
                  <a:lnTo>
                    <a:pt x="62144" y="7140"/>
                  </a:lnTo>
                  <a:lnTo>
                    <a:pt x="48789" y="1034"/>
                  </a:lnTo>
                  <a:lnTo>
                    <a:pt x="42447" y="0"/>
                  </a:lnTo>
                  <a:lnTo>
                    <a:pt x="36232" y="304"/>
                  </a:lnTo>
                  <a:lnTo>
                    <a:pt x="30103" y="1498"/>
                  </a:lnTo>
                  <a:lnTo>
                    <a:pt x="25023" y="2295"/>
                  </a:lnTo>
                  <a:lnTo>
                    <a:pt x="20644" y="2826"/>
                  </a:lnTo>
                  <a:lnTo>
                    <a:pt x="16731" y="3180"/>
                  </a:lnTo>
                  <a:lnTo>
                    <a:pt x="14122" y="4408"/>
                  </a:lnTo>
                  <a:lnTo>
                    <a:pt x="12384" y="6219"/>
                  </a:lnTo>
                  <a:lnTo>
                    <a:pt x="9593" y="11514"/>
                  </a:lnTo>
                  <a:lnTo>
                    <a:pt x="11350" y="11948"/>
                  </a:lnTo>
                  <a:lnTo>
                    <a:pt x="14508" y="12238"/>
                  </a:lnTo>
                  <a:lnTo>
                    <a:pt x="26783" y="1281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4"/>
            <p:cNvSpPr/>
            <p:nvPr/>
          </p:nvSpPr>
          <p:spPr bwMode="auto">
            <a:xfrm>
              <a:off x="3231214" y="3857625"/>
              <a:ext cx="178773" cy="178535"/>
            </a:xfrm>
            <a:custGeom>
              <a:avLst/>
              <a:gdLst/>
              <a:ahLst/>
              <a:cxnLst/>
              <a:rect l="0" t="0" r="0" b="0"/>
              <a:pathLst>
                <a:path w="178773" h="178535">
                  <a:moveTo>
                    <a:pt x="0" y="0"/>
                  </a:moveTo>
                  <a:lnTo>
                    <a:pt x="42282" y="0"/>
                  </a:lnTo>
                  <a:lnTo>
                    <a:pt x="49045" y="992"/>
                  </a:lnTo>
                  <a:lnTo>
                    <a:pt x="56533" y="2646"/>
                  </a:lnTo>
                  <a:lnTo>
                    <a:pt x="64505" y="4740"/>
                  </a:lnTo>
                  <a:lnTo>
                    <a:pt x="70812" y="7129"/>
                  </a:lnTo>
                  <a:lnTo>
                    <a:pt x="76010" y="9713"/>
                  </a:lnTo>
                  <a:lnTo>
                    <a:pt x="80468" y="12429"/>
                  </a:lnTo>
                  <a:lnTo>
                    <a:pt x="85428" y="15231"/>
                  </a:lnTo>
                  <a:lnTo>
                    <a:pt x="96234" y="20991"/>
                  </a:lnTo>
                  <a:lnTo>
                    <a:pt x="99911" y="23916"/>
                  </a:lnTo>
                  <a:lnTo>
                    <a:pt x="102361" y="26858"/>
                  </a:lnTo>
                  <a:lnTo>
                    <a:pt x="103995" y="29811"/>
                  </a:lnTo>
                  <a:lnTo>
                    <a:pt x="104091" y="33765"/>
                  </a:lnTo>
                  <a:lnTo>
                    <a:pt x="103162" y="38385"/>
                  </a:lnTo>
                  <a:lnTo>
                    <a:pt x="101549" y="43449"/>
                  </a:lnTo>
                  <a:lnTo>
                    <a:pt x="98488" y="48810"/>
                  </a:lnTo>
                  <a:lnTo>
                    <a:pt x="94461" y="54368"/>
                  </a:lnTo>
                  <a:lnTo>
                    <a:pt x="89789" y="60058"/>
                  </a:lnTo>
                  <a:lnTo>
                    <a:pt x="84689" y="66827"/>
                  </a:lnTo>
                  <a:lnTo>
                    <a:pt x="73725" y="82287"/>
                  </a:lnTo>
                  <a:lnTo>
                    <a:pt x="68020" y="89585"/>
                  </a:lnTo>
                  <a:lnTo>
                    <a:pt x="62231" y="96434"/>
                  </a:lnTo>
                  <a:lnTo>
                    <a:pt x="56385" y="102985"/>
                  </a:lnTo>
                  <a:lnTo>
                    <a:pt x="44592" y="115555"/>
                  </a:lnTo>
                  <a:lnTo>
                    <a:pt x="20837" y="139793"/>
                  </a:lnTo>
                  <a:lnTo>
                    <a:pt x="15878" y="145782"/>
                  </a:lnTo>
                  <a:lnTo>
                    <a:pt x="11578" y="151758"/>
                  </a:lnTo>
                  <a:lnTo>
                    <a:pt x="7719" y="157726"/>
                  </a:lnTo>
                  <a:lnTo>
                    <a:pt x="5146" y="162698"/>
                  </a:lnTo>
                  <a:lnTo>
                    <a:pt x="3431" y="167004"/>
                  </a:lnTo>
                  <a:lnTo>
                    <a:pt x="2287" y="170867"/>
                  </a:lnTo>
                  <a:lnTo>
                    <a:pt x="2518" y="173443"/>
                  </a:lnTo>
                  <a:lnTo>
                    <a:pt x="3665" y="175159"/>
                  </a:lnTo>
                  <a:lnTo>
                    <a:pt x="5423" y="176304"/>
                  </a:lnTo>
                  <a:lnTo>
                    <a:pt x="8581" y="177068"/>
                  </a:lnTo>
                  <a:lnTo>
                    <a:pt x="12673" y="177577"/>
                  </a:lnTo>
                  <a:lnTo>
                    <a:pt x="17387" y="177915"/>
                  </a:lnTo>
                  <a:lnTo>
                    <a:pt x="22516" y="178141"/>
                  </a:lnTo>
                  <a:lnTo>
                    <a:pt x="33512" y="178393"/>
                  </a:lnTo>
                  <a:lnTo>
                    <a:pt x="55616" y="178534"/>
                  </a:lnTo>
                  <a:lnTo>
                    <a:pt x="63893" y="177562"/>
                  </a:lnTo>
                  <a:lnTo>
                    <a:pt x="72391" y="175921"/>
                  </a:lnTo>
                  <a:lnTo>
                    <a:pt x="81035" y="173836"/>
                  </a:lnTo>
                  <a:lnTo>
                    <a:pt x="89778" y="172445"/>
                  </a:lnTo>
                  <a:lnTo>
                    <a:pt x="98585" y="171518"/>
                  </a:lnTo>
                  <a:lnTo>
                    <a:pt x="107437" y="170900"/>
                  </a:lnTo>
                  <a:lnTo>
                    <a:pt x="116318" y="169496"/>
                  </a:lnTo>
                  <a:lnTo>
                    <a:pt x="125218" y="167568"/>
                  </a:lnTo>
                  <a:lnTo>
                    <a:pt x="134130" y="165290"/>
                  </a:lnTo>
                  <a:lnTo>
                    <a:pt x="143052" y="161787"/>
                  </a:lnTo>
                  <a:lnTo>
                    <a:pt x="151979" y="157467"/>
                  </a:lnTo>
                  <a:lnTo>
                    <a:pt x="178772" y="14287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5"/>
            <p:cNvSpPr/>
            <p:nvPr/>
          </p:nvSpPr>
          <p:spPr bwMode="auto">
            <a:xfrm>
              <a:off x="3456890" y="3830836"/>
              <a:ext cx="148216" cy="223078"/>
            </a:xfrm>
            <a:custGeom>
              <a:avLst/>
              <a:gdLst/>
              <a:ahLst/>
              <a:cxnLst/>
              <a:rect l="0" t="0" r="0" b="0"/>
              <a:pathLst>
                <a:path w="148216" h="223078">
                  <a:moveTo>
                    <a:pt x="113990" y="0"/>
                  </a:moveTo>
                  <a:lnTo>
                    <a:pt x="62778" y="0"/>
                  </a:lnTo>
                  <a:lnTo>
                    <a:pt x="57999" y="992"/>
                  </a:lnTo>
                  <a:lnTo>
                    <a:pt x="53819" y="2646"/>
                  </a:lnTo>
                  <a:lnTo>
                    <a:pt x="50040" y="4740"/>
                  </a:lnTo>
                  <a:lnTo>
                    <a:pt x="46528" y="6137"/>
                  </a:lnTo>
                  <a:lnTo>
                    <a:pt x="43192" y="7068"/>
                  </a:lnTo>
                  <a:lnTo>
                    <a:pt x="39976" y="7688"/>
                  </a:lnTo>
                  <a:lnTo>
                    <a:pt x="36838" y="8102"/>
                  </a:lnTo>
                  <a:lnTo>
                    <a:pt x="33753" y="8378"/>
                  </a:lnTo>
                  <a:lnTo>
                    <a:pt x="30703" y="8562"/>
                  </a:lnTo>
                  <a:lnTo>
                    <a:pt x="24666" y="8766"/>
                  </a:lnTo>
                  <a:lnTo>
                    <a:pt x="21666" y="8820"/>
                  </a:lnTo>
                  <a:lnTo>
                    <a:pt x="18673" y="9849"/>
                  </a:lnTo>
                  <a:lnTo>
                    <a:pt x="15684" y="11527"/>
                  </a:lnTo>
                  <a:lnTo>
                    <a:pt x="7251" y="17489"/>
                  </a:lnTo>
                  <a:lnTo>
                    <a:pt x="6830" y="23923"/>
                  </a:lnTo>
                  <a:lnTo>
                    <a:pt x="6747" y="28869"/>
                  </a:lnTo>
                  <a:lnTo>
                    <a:pt x="6740" y="31152"/>
                  </a:lnTo>
                  <a:lnTo>
                    <a:pt x="7729" y="33666"/>
                  </a:lnTo>
                  <a:lnTo>
                    <a:pt x="11476" y="39106"/>
                  </a:lnTo>
                  <a:lnTo>
                    <a:pt x="13803" y="44831"/>
                  </a:lnTo>
                  <a:lnTo>
                    <a:pt x="14838" y="50683"/>
                  </a:lnTo>
                  <a:lnTo>
                    <a:pt x="15298" y="56591"/>
                  </a:lnTo>
                  <a:lnTo>
                    <a:pt x="16413" y="59555"/>
                  </a:lnTo>
                  <a:lnTo>
                    <a:pt x="20302" y="65495"/>
                  </a:lnTo>
                  <a:lnTo>
                    <a:pt x="22692" y="71442"/>
                  </a:lnTo>
                  <a:lnTo>
                    <a:pt x="24226" y="78604"/>
                  </a:lnTo>
                  <a:lnTo>
                    <a:pt x="24492" y="84585"/>
                  </a:lnTo>
                  <a:lnTo>
                    <a:pt x="24594" y="88883"/>
                  </a:lnTo>
                  <a:lnTo>
                    <a:pt x="27248" y="91759"/>
                  </a:lnTo>
                  <a:lnTo>
                    <a:pt x="29346" y="93915"/>
                  </a:lnTo>
                  <a:lnTo>
                    <a:pt x="31738" y="95352"/>
                  </a:lnTo>
                  <a:lnTo>
                    <a:pt x="34326" y="96310"/>
                  </a:lnTo>
                  <a:lnTo>
                    <a:pt x="37044" y="96949"/>
                  </a:lnTo>
                  <a:lnTo>
                    <a:pt x="39850" y="97375"/>
                  </a:lnTo>
                  <a:lnTo>
                    <a:pt x="42713" y="97659"/>
                  </a:lnTo>
                  <a:lnTo>
                    <a:pt x="45615" y="97848"/>
                  </a:lnTo>
                  <a:lnTo>
                    <a:pt x="54137" y="98058"/>
                  </a:lnTo>
                  <a:lnTo>
                    <a:pt x="114008" y="98224"/>
                  </a:lnTo>
                  <a:lnTo>
                    <a:pt x="118968" y="99217"/>
                  </a:lnTo>
                  <a:lnTo>
                    <a:pt x="124261" y="100871"/>
                  </a:lnTo>
                  <a:lnTo>
                    <a:pt x="129776" y="102966"/>
                  </a:lnTo>
                  <a:lnTo>
                    <a:pt x="133452" y="105355"/>
                  </a:lnTo>
                  <a:lnTo>
                    <a:pt x="135903" y="107940"/>
                  </a:lnTo>
                  <a:lnTo>
                    <a:pt x="139620" y="113457"/>
                  </a:lnTo>
                  <a:lnTo>
                    <a:pt x="142001" y="116318"/>
                  </a:lnTo>
                  <a:lnTo>
                    <a:pt x="144582" y="119217"/>
                  </a:lnTo>
                  <a:lnTo>
                    <a:pt x="146303" y="122142"/>
                  </a:lnTo>
                  <a:lnTo>
                    <a:pt x="148215" y="128038"/>
                  </a:lnTo>
                  <a:lnTo>
                    <a:pt x="147731" y="131991"/>
                  </a:lnTo>
                  <a:lnTo>
                    <a:pt x="146416" y="136611"/>
                  </a:lnTo>
                  <a:lnTo>
                    <a:pt x="144546" y="141676"/>
                  </a:lnTo>
                  <a:lnTo>
                    <a:pt x="142306" y="146045"/>
                  </a:lnTo>
                  <a:lnTo>
                    <a:pt x="139820" y="149949"/>
                  </a:lnTo>
                  <a:lnTo>
                    <a:pt x="137169" y="153544"/>
                  </a:lnTo>
                  <a:lnTo>
                    <a:pt x="133415" y="157925"/>
                  </a:lnTo>
                  <a:lnTo>
                    <a:pt x="128926" y="162831"/>
                  </a:lnTo>
                  <a:lnTo>
                    <a:pt x="123948" y="168085"/>
                  </a:lnTo>
                  <a:lnTo>
                    <a:pt x="118642" y="172580"/>
                  </a:lnTo>
                  <a:lnTo>
                    <a:pt x="113118" y="176569"/>
                  </a:lnTo>
                  <a:lnTo>
                    <a:pt x="107450" y="180220"/>
                  </a:lnTo>
                  <a:lnTo>
                    <a:pt x="101685" y="184639"/>
                  </a:lnTo>
                  <a:lnTo>
                    <a:pt x="95854" y="189570"/>
                  </a:lnTo>
                  <a:lnTo>
                    <a:pt x="89981" y="194841"/>
                  </a:lnTo>
                  <a:lnTo>
                    <a:pt x="84080" y="199347"/>
                  </a:lnTo>
                  <a:lnTo>
                    <a:pt x="78159" y="203343"/>
                  </a:lnTo>
                  <a:lnTo>
                    <a:pt x="72225" y="207000"/>
                  </a:lnTo>
                  <a:lnTo>
                    <a:pt x="65290" y="210430"/>
                  </a:lnTo>
                  <a:lnTo>
                    <a:pt x="57687" y="213708"/>
                  </a:lnTo>
                  <a:lnTo>
                    <a:pt x="49639" y="216886"/>
                  </a:lnTo>
                  <a:lnTo>
                    <a:pt x="43280" y="219005"/>
                  </a:lnTo>
                  <a:lnTo>
                    <a:pt x="38048" y="220417"/>
                  </a:lnTo>
                  <a:lnTo>
                    <a:pt x="33566" y="221359"/>
                  </a:lnTo>
                  <a:lnTo>
                    <a:pt x="28593" y="221987"/>
                  </a:lnTo>
                  <a:lnTo>
                    <a:pt x="23291" y="222405"/>
                  </a:lnTo>
                  <a:lnTo>
                    <a:pt x="13095" y="222870"/>
                  </a:lnTo>
                  <a:lnTo>
                    <a:pt x="5253" y="223077"/>
                  </a:lnTo>
                  <a:lnTo>
                    <a:pt x="2765" y="222140"/>
                  </a:lnTo>
                  <a:lnTo>
                    <a:pt x="1106" y="220523"/>
                  </a:lnTo>
                  <a:lnTo>
                    <a:pt x="0" y="218453"/>
                  </a:lnTo>
                  <a:lnTo>
                    <a:pt x="256" y="216081"/>
                  </a:lnTo>
                  <a:lnTo>
                    <a:pt x="1419" y="213507"/>
                  </a:lnTo>
                  <a:lnTo>
                    <a:pt x="3189" y="210799"/>
                  </a:lnTo>
                  <a:lnTo>
                    <a:pt x="6354" y="207009"/>
                  </a:lnTo>
                  <a:lnTo>
                    <a:pt x="10451" y="202498"/>
                  </a:lnTo>
                  <a:lnTo>
                    <a:pt x="24604" y="18752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6"/>
            <p:cNvSpPr/>
            <p:nvPr/>
          </p:nvSpPr>
          <p:spPr bwMode="auto">
            <a:xfrm>
              <a:off x="3732175" y="3884414"/>
              <a:ext cx="35354" cy="8931"/>
            </a:xfrm>
            <a:custGeom>
              <a:avLst/>
              <a:gdLst/>
              <a:ahLst/>
              <a:cxnLst/>
              <a:rect l="0" t="0" r="0" b="0"/>
              <a:pathLst>
                <a:path w="35354" h="8931">
                  <a:moveTo>
                    <a:pt x="17476" y="8930"/>
                  </a:moveTo>
                  <a:lnTo>
                    <a:pt x="0" y="8930"/>
                  </a:lnTo>
                  <a:lnTo>
                    <a:pt x="7330" y="8930"/>
                  </a:lnTo>
                  <a:lnTo>
                    <a:pt x="7732" y="7938"/>
                  </a:lnTo>
                  <a:lnTo>
                    <a:pt x="8001" y="6284"/>
                  </a:lnTo>
                  <a:lnTo>
                    <a:pt x="8180" y="4189"/>
                  </a:lnTo>
                  <a:lnTo>
                    <a:pt x="9292" y="2793"/>
                  </a:lnTo>
                  <a:lnTo>
                    <a:pt x="11027" y="1862"/>
                  </a:lnTo>
                  <a:lnTo>
                    <a:pt x="17099" y="109"/>
                  </a:lnTo>
                  <a:lnTo>
                    <a:pt x="18217" y="73"/>
                  </a:lnTo>
                  <a:lnTo>
                    <a:pt x="3535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7"/>
            <p:cNvSpPr/>
            <p:nvPr/>
          </p:nvSpPr>
          <p:spPr bwMode="auto">
            <a:xfrm>
              <a:off x="3901608" y="3795117"/>
              <a:ext cx="134078" cy="107112"/>
            </a:xfrm>
            <a:custGeom>
              <a:avLst/>
              <a:gdLst/>
              <a:ahLst/>
              <a:cxnLst/>
              <a:rect l="0" t="0" r="0" b="0"/>
              <a:pathLst>
                <a:path w="134078" h="107112">
                  <a:moveTo>
                    <a:pt x="8937" y="0"/>
                  </a:moveTo>
                  <a:lnTo>
                    <a:pt x="8937" y="4741"/>
                  </a:lnTo>
                  <a:lnTo>
                    <a:pt x="7944" y="7130"/>
                  </a:lnTo>
                  <a:lnTo>
                    <a:pt x="6289" y="9714"/>
                  </a:lnTo>
                  <a:lnTo>
                    <a:pt x="4192" y="12429"/>
                  </a:lnTo>
                  <a:lnTo>
                    <a:pt x="2794" y="15231"/>
                  </a:lnTo>
                  <a:lnTo>
                    <a:pt x="1863" y="18092"/>
                  </a:lnTo>
                  <a:lnTo>
                    <a:pt x="1241" y="20991"/>
                  </a:lnTo>
                  <a:lnTo>
                    <a:pt x="827" y="23916"/>
                  </a:lnTo>
                  <a:lnTo>
                    <a:pt x="551" y="26858"/>
                  </a:lnTo>
                  <a:lnTo>
                    <a:pt x="367" y="29812"/>
                  </a:lnTo>
                  <a:lnTo>
                    <a:pt x="163" y="35739"/>
                  </a:lnTo>
                  <a:lnTo>
                    <a:pt x="48" y="47301"/>
                  </a:lnTo>
                  <a:lnTo>
                    <a:pt x="0" y="83235"/>
                  </a:lnTo>
                  <a:lnTo>
                    <a:pt x="993" y="86248"/>
                  </a:lnTo>
                  <a:lnTo>
                    <a:pt x="2648" y="89249"/>
                  </a:lnTo>
                  <a:lnTo>
                    <a:pt x="4745" y="92241"/>
                  </a:lnTo>
                  <a:lnTo>
                    <a:pt x="6142" y="95229"/>
                  </a:lnTo>
                  <a:lnTo>
                    <a:pt x="7074" y="98213"/>
                  </a:lnTo>
                  <a:lnTo>
                    <a:pt x="7695" y="101194"/>
                  </a:lnTo>
                  <a:lnTo>
                    <a:pt x="9102" y="103181"/>
                  </a:lnTo>
                  <a:lnTo>
                    <a:pt x="11033" y="104507"/>
                  </a:lnTo>
                  <a:lnTo>
                    <a:pt x="13315" y="105390"/>
                  </a:lnTo>
                  <a:lnTo>
                    <a:pt x="16822" y="105979"/>
                  </a:lnTo>
                  <a:lnTo>
                    <a:pt x="21146" y="106372"/>
                  </a:lnTo>
                  <a:lnTo>
                    <a:pt x="30254" y="106808"/>
                  </a:lnTo>
                  <a:lnTo>
                    <a:pt x="37613" y="107001"/>
                  </a:lnTo>
                  <a:lnTo>
                    <a:pt x="52085" y="107111"/>
                  </a:lnTo>
                  <a:lnTo>
                    <a:pt x="56572" y="106134"/>
                  </a:lnTo>
                  <a:lnTo>
                    <a:pt x="60558" y="104490"/>
                  </a:lnTo>
                  <a:lnTo>
                    <a:pt x="64208" y="102402"/>
                  </a:lnTo>
                  <a:lnTo>
                    <a:pt x="68627" y="101011"/>
                  </a:lnTo>
                  <a:lnTo>
                    <a:pt x="73560" y="100083"/>
                  </a:lnTo>
                  <a:lnTo>
                    <a:pt x="78835" y="99464"/>
                  </a:lnTo>
                  <a:lnTo>
                    <a:pt x="84338" y="98060"/>
                  </a:lnTo>
                  <a:lnTo>
                    <a:pt x="89993" y="96131"/>
                  </a:lnTo>
                  <a:lnTo>
                    <a:pt x="95750" y="93853"/>
                  </a:lnTo>
                  <a:lnTo>
                    <a:pt x="101573" y="92334"/>
                  </a:lnTo>
                  <a:lnTo>
                    <a:pt x="107442" y="91322"/>
                  </a:lnTo>
                  <a:lnTo>
                    <a:pt x="113341" y="90647"/>
                  </a:lnTo>
                  <a:lnTo>
                    <a:pt x="118267" y="89205"/>
                  </a:lnTo>
                  <a:lnTo>
                    <a:pt x="122544" y="87251"/>
                  </a:lnTo>
                  <a:lnTo>
                    <a:pt x="134077" y="8036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8"/>
            <p:cNvSpPr/>
            <p:nvPr/>
          </p:nvSpPr>
          <p:spPr bwMode="auto">
            <a:xfrm>
              <a:off x="3991406" y="3795117"/>
              <a:ext cx="53219" cy="256997"/>
            </a:xfrm>
            <a:custGeom>
              <a:avLst/>
              <a:gdLst/>
              <a:ahLst/>
              <a:cxnLst/>
              <a:rect l="0" t="0" r="0" b="0"/>
              <a:pathLst>
                <a:path w="53219" h="256997">
                  <a:moveTo>
                    <a:pt x="53218" y="0"/>
                  </a:moveTo>
                  <a:lnTo>
                    <a:pt x="53218" y="4741"/>
                  </a:lnTo>
                  <a:lnTo>
                    <a:pt x="52225" y="7130"/>
                  </a:lnTo>
                  <a:lnTo>
                    <a:pt x="50570" y="9714"/>
                  </a:lnTo>
                  <a:lnTo>
                    <a:pt x="48473" y="12429"/>
                  </a:lnTo>
                  <a:lnTo>
                    <a:pt x="47075" y="16224"/>
                  </a:lnTo>
                  <a:lnTo>
                    <a:pt x="46143" y="20738"/>
                  </a:lnTo>
                  <a:lnTo>
                    <a:pt x="45522" y="25731"/>
                  </a:lnTo>
                  <a:lnTo>
                    <a:pt x="45108" y="31045"/>
                  </a:lnTo>
                  <a:lnTo>
                    <a:pt x="44832" y="36572"/>
                  </a:lnTo>
                  <a:lnTo>
                    <a:pt x="44648" y="42241"/>
                  </a:lnTo>
                  <a:lnTo>
                    <a:pt x="43532" y="48996"/>
                  </a:lnTo>
                  <a:lnTo>
                    <a:pt x="41795" y="56477"/>
                  </a:lnTo>
                  <a:lnTo>
                    <a:pt x="39644" y="64441"/>
                  </a:lnTo>
                  <a:lnTo>
                    <a:pt x="34605" y="81226"/>
                  </a:lnTo>
                  <a:lnTo>
                    <a:pt x="31871" y="89870"/>
                  </a:lnTo>
                  <a:lnTo>
                    <a:pt x="26184" y="110057"/>
                  </a:lnTo>
                  <a:lnTo>
                    <a:pt x="23277" y="120996"/>
                  </a:lnTo>
                  <a:lnTo>
                    <a:pt x="17399" y="141088"/>
                  </a:lnTo>
                  <a:lnTo>
                    <a:pt x="14441" y="150614"/>
                  </a:lnTo>
                  <a:lnTo>
                    <a:pt x="12469" y="159940"/>
                  </a:lnTo>
                  <a:lnTo>
                    <a:pt x="11155" y="169135"/>
                  </a:lnTo>
                  <a:lnTo>
                    <a:pt x="10278" y="178241"/>
                  </a:lnTo>
                  <a:lnTo>
                    <a:pt x="8701" y="187289"/>
                  </a:lnTo>
                  <a:lnTo>
                    <a:pt x="6656" y="196297"/>
                  </a:lnTo>
                  <a:lnTo>
                    <a:pt x="4299" y="205279"/>
                  </a:lnTo>
                  <a:lnTo>
                    <a:pt x="2728" y="213251"/>
                  </a:lnTo>
                  <a:lnTo>
                    <a:pt x="1681" y="220550"/>
                  </a:lnTo>
                  <a:lnTo>
                    <a:pt x="983" y="227401"/>
                  </a:lnTo>
                  <a:lnTo>
                    <a:pt x="517" y="232960"/>
                  </a:lnTo>
                  <a:lnTo>
                    <a:pt x="207" y="237659"/>
                  </a:lnTo>
                  <a:lnTo>
                    <a:pt x="0" y="241783"/>
                  </a:lnTo>
                  <a:lnTo>
                    <a:pt x="856" y="245524"/>
                  </a:lnTo>
                  <a:lnTo>
                    <a:pt x="2419" y="249011"/>
                  </a:lnTo>
                  <a:lnTo>
                    <a:pt x="4454" y="252328"/>
                  </a:lnTo>
                  <a:lnTo>
                    <a:pt x="6804" y="254539"/>
                  </a:lnTo>
                  <a:lnTo>
                    <a:pt x="9364" y="256013"/>
                  </a:lnTo>
                  <a:lnTo>
                    <a:pt x="12064" y="256996"/>
                  </a:lnTo>
                  <a:lnTo>
                    <a:pt x="14857" y="256659"/>
                  </a:lnTo>
                  <a:lnTo>
                    <a:pt x="17712" y="255442"/>
                  </a:lnTo>
                  <a:lnTo>
                    <a:pt x="20609" y="253639"/>
                  </a:lnTo>
                  <a:lnTo>
                    <a:pt x="24526" y="250452"/>
                  </a:lnTo>
                  <a:lnTo>
                    <a:pt x="29125" y="246343"/>
                  </a:lnTo>
                  <a:lnTo>
                    <a:pt x="44279" y="232172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9"/>
            <p:cNvSpPr/>
            <p:nvPr/>
          </p:nvSpPr>
          <p:spPr bwMode="auto">
            <a:xfrm>
              <a:off x="4116133" y="3850627"/>
              <a:ext cx="160249" cy="167020"/>
            </a:xfrm>
            <a:custGeom>
              <a:avLst/>
              <a:gdLst/>
              <a:ahLst/>
              <a:cxnLst/>
              <a:rect l="0" t="0" r="0" b="0"/>
              <a:pathLst>
                <a:path w="160249" h="167020">
                  <a:moveTo>
                    <a:pt x="53631" y="6998"/>
                  </a:moveTo>
                  <a:lnTo>
                    <a:pt x="53631" y="24167"/>
                  </a:lnTo>
                  <a:lnTo>
                    <a:pt x="52638" y="28366"/>
                  </a:lnTo>
                  <a:lnTo>
                    <a:pt x="50983" y="32157"/>
                  </a:lnTo>
                  <a:lnTo>
                    <a:pt x="48886" y="35677"/>
                  </a:lnTo>
                  <a:lnTo>
                    <a:pt x="47488" y="41000"/>
                  </a:lnTo>
                  <a:lnTo>
                    <a:pt x="46556" y="47525"/>
                  </a:lnTo>
                  <a:lnTo>
                    <a:pt x="45935" y="54852"/>
                  </a:lnTo>
                  <a:lnTo>
                    <a:pt x="45521" y="62714"/>
                  </a:lnTo>
                  <a:lnTo>
                    <a:pt x="45061" y="79385"/>
                  </a:lnTo>
                  <a:lnTo>
                    <a:pt x="44741" y="116141"/>
                  </a:lnTo>
                  <a:lnTo>
                    <a:pt x="44725" y="124409"/>
                  </a:lnTo>
                  <a:lnTo>
                    <a:pt x="45707" y="131905"/>
                  </a:lnTo>
                  <a:lnTo>
                    <a:pt x="47356" y="138886"/>
                  </a:lnTo>
                  <a:lnTo>
                    <a:pt x="49447" y="145525"/>
                  </a:lnTo>
                  <a:lnTo>
                    <a:pt x="51835" y="150943"/>
                  </a:lnTo>
                  <a:lnTo>
                    <a:pt x="54420" y="155547"/>
                  </a:lnTo>
                  <a:lnTo>
                    <a:pt x="57137" y="159609"/>
                  </a:lnTo>
                  <a:lnTo>
                    <a:pt x="59941" y="162317"/>
                  </a:lnTo>
                  <a:lnTo>
                    <a:pt x="62803" y="164122"/>
                  </a:lnTo>
                  <a:lnTo>
                    <a:pt x="65705" y="165325"/>
                  </a:lnTo>
                  <a:lnTo>
                    <a:pt x="69626" y="166128"/>
                  </a:lnTo>
                  <a:lnTo>
                    <a:pt x="74226" y="166663"/>
                  </a:lnTo>
                  <a:lnTo>
                    <a:pt x="79279" y="167019"/>
                  </a:lnTo>
                  <a:lnTo>
                    <a:pt x="84634" y="166265"/>
                  </a:lnTo>
                  <a:lnTo>
                    <a:pt x="90190" y="164769"/>
                  </a:lnTo>
                  <a:lnTo>
                    <a:pt x="95881" y="162781"/>
                  </a:lnTo>
                  <a:lnTo>
                    <a:pt x="101661" y="160463"/>
                  </a:lnTo>
                  <a:lnTo>
                    <a:pt x="107501" y="157925"/>
                  </a:lnTo>
                  <a:lnTo>
                    <a:pt x="113381" y="155241"/>
                  </a:lnTo>
                  <a:lnTo>
                    <a:pt x="118293" y="150475"/>
                  </a:lnTo>
                  <a:lnTo>
                    <a:pt x="122561" y="144321"/>
                  </a:lnTo>
                  <a:lnTo>
                    <a:pt x="126401" y="137242"/>
                  </a:lnTo>
                  <a:lnTo>
                    <a:pt x="130946" y="130539"/>
                  </a:lnTo>
                  <a:lnTo>
                    <a:pt x="135962" y="124085"/>
                  </a:lnTo>
                  <a:lnTo>
                    <a:pt x="141294" y="117798"/>
                  </a:lnTo>
                  <a:lnTo>
                    <a:pt x="145841" y="110630"/>
                  </a:lnTo>
                  <a:lnTo>
                    <a:pt x="149865" y="102875"/>
                  </a:lnTo>
                  <a:lnTo>
                    <a:pt x="153542" y="94729"/>
                  </a:lnTo>
                  <a:lnTo>
                    <a:pt x="155992" y="86321"/>
                  </a:lnTo>
                  <a:lnTo>
                    <a:pt x="157626" y="77739"/>
                  </a:lnTo>
                  <a:lnTo>
                    <a:pt x="158715" y="69042"/>
                  </a:lnTo>
                  <a:lnTo>
                    <a:pt x="159442" y="61259"/>
                  </a:lnTo>
                  <a:lnTo>
                    <a:pt x="159926" y="54086"/>
                  </a:lnTo>
                  <a:lnTo>
                    <a:pt x="160248" y="47320"/>
                  </a:lnTo>
                  <a:lnTo>
                    <a:pt x="158477" y="40824"/>
                  </a:lnTo>
                  <a:lnTo>
                    <a:pt x="155311" y="34510"/>
                  </a:lnTo>
                  <a:lnTo>
                    <a:pt x="151212" y="28316"/>
                  </a:lnTo>
                  <a:lnTo>
                    <a:pt x="146494" y="23194"/>
                  </a:lnTo>
                  <a:lnTo>
                    <a:pt x="141362" y="18788"/>
                  </a:lnTo>
                  <a:lnTo>
                    <a:pt x="135955" y="14858"/>
                  </a:lnTo>
                  <a:lnTo>
                    <a:pt x="129370" y="11245"/>
                  </a:lnTo>
                  <a:lnTo>
                    <a:pt x="122001" y="7845"/>
                  </a:lnTo>
                  <a:lnTo>
                    <a:pt x="114108" y="4586"/>
                  </a:lnTo>
                  <a:lnTo>
                    <a:pt x="105867" y="2414"/>
                  </a:lnTo>
                  <a:lnTo>
                    <a:pt x="97394" y="965"/>
                  </a:lnTo>
                  <a:lnTo>
                    <a:pt x="88765" y="0"/>
                  </a:lnTo>
                  <a:lnTo>
                    <a:pt x="80034" y="348"/>
                  </a:lnTo>
                  <a:lnTo>
                    <a:pt x="71233" y="1572"/>
                  </a:lnTo>
                  <a:lnTo>
                    <a:pt x="62386" y="3381"/>
                  </a:lnTo>
                  <a:lnTo>
                    <a:pt x="53509" y="5579"/>
                  </a:lnTo>
                  <a:lnTo>
                    <a:pt x="44611" y="8036"/>
                  </a:lnTo>
                  <a:lnTo>
                    <a:pt x="35700" y="10667"/>
                  </a:lnTo>
                  <a:lnTo>
                    <a:pt x="27772" y="13413"/>
                  </a:lnTo>
                  <a:lnTo>
                    <a:pt x="20501" y="16235"/>
                  </a:lnTo>
                  <a:lnTo>
                    <a:pt x="13667" y="19109"/>
                  </a:lnTo>
                  <a:lnTo>
                    <a:pt x="9111" y="22017"/>
                  </a:lnTo>
                  <a:lnTo>
                    <a:pt x="6074" y="24948"/>
                  </a:lnTo>
                  <a:lnTo>
                    <a:pt x="4049" y="27894"/>
                  </a:lnTo>
                  <a:lnTo>
                    <a:pt x="2699" y="30851"/>
                  </a:lnTo>
                  <a:lnTo>
                    <a:pt x="1799" y="33814"/>
                  </a:lnTo>
                  <a:lnTo>
                    <a:pt x="0" y="4271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50"/>
            <p:cNvSpPr/>
            <p:nvPr/>
          </p:nvSpPr>
          <p:spPr bwMode="auto">
            <a:xfrm>
              <a:off x="4384290" y="3929063"/>
              <a:ext cx="116202" cy="1"/>
            </a:xfrm>
            <a:custGeom>
              <a:avLst/>
              <a:gdLst/>
              <a:ahLst/>
              <a:cxnLst/>
              <a:rect l="0" t="0" r="0" b="0"/>
              <a:pathLst>
                <a:path w="116202" h="1">
                  <a:moveTo>
                    <a:pt x="0" y="0"/>
                  </a:moveTo>
                  <a:lnTo>
                    <a:pt x="116201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51"/>
            <p:cNvSpPr/>
            <p:nvPr/>
          </p:nvSpPr>
          <p:spPr bwMode="auto">
            <a:xfrm>
              <a:off x="4455799" y="3964781"/>
              <a:ext cx="80448" cy="8931"/>
            </a:xfrm>
            <a:custGeom>
              <a:avLst/>
              <a:gdLst/>
              <a:ahLst/>
              <a:cxnLst/>
              <a:rect l="0" t="0" r="0" b="0"/>
              <a:pathLst>
                <a:path w="80448" h="8931">
                  <a:moveTo>
                    <a:pt x="0" y="8930"/>
                  </a:moveTo>
                  <a:lnTo>
                    <a:pt x="4745" y="4190"/>
                  </a:lnTo>
                  <a:lnTo>
                    <a:pt x="8129" y="2793"/>
                  </a:lnTo>
                  <a:lnTo>
                    <a:pt x="12371" y="1862"/>
                  </a:lnTo>
                  <a:lnTo>
                    <a:pt x="17186" y="1241"/>
                  </a:lnTo>
                  <a:lnTo>
                    <a:pt x="22382" y="827"/>
                  </a:lnTo>
                  <a:lnTo>
                    <a:pt x="27832" y="552"/>
                  </a:lnTo>
                  <a:lnTo>
                    <a:pt x="42345" y="164"/>
                  </a:lnTo>
                  <a:lnTo>
                    <a:pt x="80447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52"/>
            <p:cNvSpPr/>
            <p:nvPr/>
          </p:nvSpPr>
          <p:spPr bwMode="auto">
            <a:xfrm>
              <a:off x="4850341" y="3768328"/>
              <a:ext cx="16633" cy="256961"/>
            </a:xfrm>
            <a:custGeom>
              <a:avLst/>
              <a:gdLst/>
              <a:ahLst/>
              <a:cxnLst/>
              <a:rect l="0" t="0" r="0" b="0"/>
              <a:pathLst>
                <a:path w="16633" h="256961">
                  <a:moveTo>
                    <a:pt x="16632" y="0"/>
                  </a:moveTo>
                  <a:lnTo>
                    <a:pt x="16632" y="25990"/>
                  </a:lnTo>
                  <a:lnTo>
                    <a:pt x="15639" y="32210"/>
                  </a:lnTo>
                  <a:lnTo>
                    <a:pt x="13984" y="39333"/>
                  </a:lnTo>
                  <a:lnTo>
                    <a:pt x="11887" y="47058"/>
                  </a:lnTo>
                  <a:lnTo>
                    <a:pt x="10489" y="55184"/>
                  </a:lnTo>
                  <a:lnTo>
                    <a:pt x="9557" y="63578"/>
                  </a:lnTo>
                  <a:lnTo>
                    <a:pt x="8936" y="72152"/>
                  </a:lnTo>
                  <a:lnTo>
                    <a:pt x="8521" y="81835"/>
                  </a:lnTo>
                  <a:lnTo>
                    <a:pt x="8062" y="103178"/>
                  </a:lnTo>
                  <a:lnTo>
                    <a:pt x="7725" y="168074"/>
                  </a:lnTo>
                  <a:lnTo>
                    <a:pt x="6722" y="178526"/>
                  </a:lnTo>
                  <a:lnTo>
                    <a:pt x="5060" y="189462"/>
                  </a:lnTo>
                  <a:lnTo>
                    <a:pt x="2958" y="200722"/>
                  </a:lnTo>
                  <a:lnTo>
                    <a:pt x="1557" y="210214"/>
                  </a:lnTo>
                  <a:lnTo>
                    <a:pt x="623" y="218525"/>
                  </a:lnTo>
                  <a:lnTo>
                    <a:pt x="0" y="226050"/>
                  </a:lnTo>
                  <a:lnTo>
                    <a:pt x="578" y="232060"/>
                  </a:lnTo>
                  <a:lnTo>
                    <a:pt x="1957" y="237058"/>
                  </a:lnTo>
                  <a:lnTo>
                    <a:pt x="3869" y="241383"/>
                  </a:lnTo>
                  <a:lnTo>
                    <a:pt x="5144" y="245258"/>
                  </a:lnTo>
                  <a:lnTo>
                    <a:pt x="5993" y="248833"/>
                  </a:lnTo>
                  <a:lnTo>
                    <a:pt x="7357" y="256960"/>
                  </a:lnTo>
                  <a:lnTo>
                    <a:pt x="7470" y="256635"/>
                  </a:lnTo>
                  <a:lnTo>
                    <a:pt x="7649" y="248984"/>
                  </a:lnTo>
                  <a:lnTo>
                    <a:pt x="7693" y="241101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53"/>
            <p:cNvSpPr/>
            <p:nvPr/>
          </p:nvSpPr>
          <p:spPr bwMode="auto">
            <a:xfrm>
              <a:off x="4947420" y="3911880"/>
              <a:ext cx="187711" cy="115410"/>
            </a:xfrm>
            <a:custGeom>
              <a:avLst/>
              <a:gdLst/>
              <a:ahLst/>
              <a:cxnLst/>
              <a:rect l="0" t="0" r="0" b="0"/>
              <a:pathLst>
                <a:path w="187711" h="115410">
                  <a:moveTo>
                    <a:pt x="0" y="115409"/>
                  </a:moveTo>
                  <a:lnTo>
                    <a:pt x="0" y="72219"/>
                  </a:lnTo>
                  <a:lnTo>
                    <a:pt x="993" y="66772"/>
                  </a:lnTo>
                  <a:lnTo>
                    <a:pt x="2648" y="61156"/>
                  </a:lnTo>
                  <a:lnTo>
                    <a:pt x="4745" y="55428"/>
                  </a:lnTo>
                  <a:lnTo>
                    <a:pt x="7136" y="49625"/>
                  </a:lnTo>
                  <a:lnTo>
                    <a:pt x="9723" y="43772"/>
                  </a:lnTo>
                  <a:lnTo>
                    <a:pt x="15246" y="31977"/>
                  </a:lnTo>
                  <a:lnTo>
                    <a:pt x="21011" y="20120"/>
                  </a:lnTo>
                  <a:lnTo>
                    <a:pt x="24932" y="15172"/>
                  </a:lnTo>
                  <a:lnTo>
                    <a:pt x="29532" y="10881"/>
                  </a:lnTo>
                  <a:lnTo>
                    <a:pt x="34586" y="7028"/>
                  </a:lnTo>
                  <a:lnTo>
                    <a:pt x="38948" y="4460"/>
                  </a:lnTo>
                  <a:lnTo>
                    <a:pt x="42849" y="2747"/>
                  </a:lnTo>
                  <a:lnTo>
                    <a:pt x="46443" y="1606"/>
                  </a:lnTo>
                  <a:lnTo>
                    <a:pt x="49832" y="845"/>
                  </a:lnTo>
                  <a:lnTo>
                    <a:pt x="53085" y="338"/>
                  </a:lnTo>
                  <a:lnTo>
                    <a:pt x="56247" y="0"/>
                  </a:lnTo>
                  <a:lnTo>
                    <a:pt x="59348" y="766"/>
                  </a:lnTo>
                  <a:lnTo>
                    <a:pt x="62408" y="2270"/>
                  </a:lnTo>
                  <a:lnTo>
                    <a:pt x="65441" y="4264"/>
                  </a:lnTo>
                  <a:lnTo>
                    <a:pt x="67463" y="6586"/>
                  </a:lnTo>
                  <a:lnTo>
                    <a:pt x="68812" y="9126"/>
                  </a:lnTo>
                  <a:lnTo>
                    <a:pt x="69711" y="11812"/>
                  </a:lnTo>
                  <a:lnTo>
                    <a:pt x="71303" y="15586"/>
                  </a:lnTo>
                  <a:lnTo>
                    <a:pt x="73358" y="20087"/>
                  </a:lnTo>
                  <a:lnTo>
                    <a:pt x="75721" y="25072"/>
                  </a:lnTo>
                  <a:lnTo>
                    <a:pt x="77296" y="30380"/>
                  </a:lnTo>
                  <a:lnTo>
                    <a:pt x="78346" y="35903"/>
                  </a:lnTo>
                  <a:lnTo>
                    <a:pt x="79047" y="41569"/>
                  </a:lnTo>
                  <a:lnTo>
                    <a:pt x="78521" y="47331"/>
                  </a:lnTo>
                  <a:lnTo>
                    <a:pt x="77176" y="53156"/>
                  </a:lnTo>
                  <a:lnTo>
                    <a:pt x="75287" y="59024"/>
                  </a:lnTo>
                  <a:lnTo>
                    <a:pt x="74027" y="63929"/>
                  </a:lnTo>
                  <a:lnTo>
                    <a:pt x="73188" y="68191"/>
                  </a:lnTo>
                  <a:lnTo>
                    <a:pt x="72628" y="72024"/>
                  </a:lnTo>
                  <a:lnTo>
                    <a:pt x="72255" y="75572"/>
                  </a:lnTo>
                  <a:lnTo>
                    <a:pt x="72006" y="78929"/>
                  </a:lnTo>
                  <a:lnTo>
                    <a:pt x="71840" y="82160"/>
                  </a:lnTo>
                  <a:lnTo>
                    <a:pt x="72723" y="84313"/>
                  </a:lnTo>
                  <a:lnTo>
                    <a:pt x="74304" y="85748"/>
                  </a:lnTo>
                  <a:lnTo>
                    <a:pt x="76352" y="86706"/>
                  </a:lnTo>
                  <a:lnTo>
                    <a:pt x="77717" y="86352"/>
                  </a:lnTo>
                  <a:lnTo>
                    <a:pt x="78627" y="85124"/>
                  </a:lnTo>
                  <a:lnTo>
                    <a:pt x="79234" y="83312"/>
                  </a:lnTo>
                  <a:lnTo>
                    <a:pt x="80632" y="81113"/>
                  </a:lnTo>
                  <a:lnTo>
                    <a:pt x="82556" y="78654"/>
                  </a:lnTo>
                  <a:lnTo>
                    <a:pt x="84833" y="76023"/>
                  </a:lnTo>
                  <a:lnTo>
                    <a:pt x="87343" y="73277"/>
                  </a:lnTo>
                  <a:lnTo>
                    <a:pt x="92782" y="67580"/>
                  </a:lnTo>
                  <a:lnTo>
                    <a:pt x="95623" y="63679"/>
                  </a:lnTo>
                  <a:lnTo>
                    <a:pt x="98510" y="59094"/>
                  </a:lnTo>
                  <a:lnTo>
                    <a:pt x="101427" y="54054"/>
                  </a:lnTo>
                  <a:lnTo>
                    <a:pt x="104365" y="49701"/>
                  </a:lnTo>
                  <a:lnTo>
                    <a:pt x="107317" y="45807"/>
                  </a:lnTo>
                  <a:lnTo>
                    <a:pt x="110279" y="42218"/>
                  </a:lnTo>
                  <a:lnTo>
                    <a:pt x="113246" y="37842"/>
                  </a:lnTo>
                  <a:lnTo>
                    <a:pt x="116217" y="32940"/>
                  </a:lnTo>
                  <a:lnTo>
                    <a:pt x="119192" y="27688"/>
                  </a:lnTo>
                  <a:lnTo>
                    <a:pt x="122167" y="24186"/>
                  </a:lnTo>
                  <a:lnTo>
                    <a:pt x="125145" y="21852"/>
                  </a:lnTo>
                  <a:lnTo>
                    <a:pt x="128123" y="20295"/>
                  </a:lnTo>
                  <a:lnTo>
                    <a:pt x="130108" y="18266"/>
                  </a:lnTo>
                  <a:lnTo>
                    <a:pt x="131431" y="15920"/>
                  </a:lnTo>
                  <a:lnTo>
                    <a:pt x="132314" y="13365"/>
                  </a:lnTo>
                  <a:lnTo>
                    <a:pt x="133895" y="12653"/>
                  </a:lnTo>
                  <a:lnTo>
                    <a:pt x="135943" y="13170"/>
                  </a:lnTo>
                  <a:lnTo>
                    <a:pt x="138301" y="14508"/>
                  </a:lnTo>
                  <a:lnTo>
                    <a:pt x="139873" y="16392"/>
                  </a:lnTo>
                  <a:lnTo>
                    <a:pt x="140921" y="18640"/>
                  </a:lnTo>
                  <a:lnTo>
                    <a:pt x="141620" y="21130"/>
                  </a:lnTo>
                  <a:lnTo>
                    <a:pt x="142086" y="23783"/>
                  </a:lnTo>
                  <a:lnTo>
                    <a:pt x="142396" y="26544"/>
                  </a:lnTo>
                  <a:lnTo>
                    <a:pt x="142603" y="29377"/>
                  </a:lnTo>
                  <a:lnTo>
                    <a:pt x="142741" y="32257"/>
                  </a:lnTo>
                  <a:lnTo>
                    <a:pt x="142894" y="38104"/>
                  </a:lnTo>
                  <a:lnTo>
                    <a:pt x="143006" y="60626"/>
                  </a:lnTo>
                  <a:lnTo>
                    <a:pt x="144003" y="64996"/>
                  </a:lnTo>
                  <a:lnTo>
                    <a:pt x="145661" y="68902"/>
                  </a:lnTo>
                  <a:lnTo>
                    <a:pt x="150712" y="77559"/>
                  </a:lnTo>
                  <a:lnTo>
                    <a:pt x="152120" y="78270"/>
                  </a:lnTo>
                  <a:lnTo>
                    <a:pt x="156333" y="79059"/>
                  </a:lnTo>
                  <a:lnTo>
                    <a:pt x="159840" y="79269"/>
                  </a:lnTo>
                  <a:lnTo>
                    <a:pt x="169033" y="79503"/>
                  </a:lnTo>
                  <a:lnTo>
                    <a:pt x="173272" y="78574"/>
                  </a:lnTo>
                  <a:lnTo>
                    <a:pt x="177092" y="76962"/>
                  </a:lnTo>
                  <a:lnTo>
                    <a:pt x="187710" y="70761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54"/>
            <p:cNvSpPr/>
            <p:nvPr/>
          </p:nvSpPr>
          <p:spPr bwMode="auto">
            <a:xfrm>
              <a:off x="5163739" y="3902273"/>
              <a:ext cx="86949" cy="142460"/>
            </a:xfrm>
            <a:custGeom>
              <a:avLst/>
              <a:gdLst/>
              <a:ahLst/>
              <a:cxnLst/>
              <a:rect l="0" t="0" r="0" b="0"/>
              <a:pathLst>
                <a:path w="86949" h="142460">
                  <a:moveTo>
                    <a:pt x="51838" y="0"/>
                  </a:moveTo>
                  <a:lnTo>
                    <a:pt x="47093" y="0"/>
                  </a:lnTo>
                  <a:lnTo>
                    <a:pt x="43709" y="993"/>
                  </a:lnTo>
                  <a:lnTo>
                    <a:pt x="39467" y="2646"/>
                  </a:lnTo>
                  <a:lnTo>
                    <a:pt x="34652" y="4741"/>
                  </a:lnTo>
                  <a:lnTo>
                    <a:pt x="30449" y="6137"/>
                  </a:lnTo>
                  <a:lnTo>
                    <a:pt x="26654" y="7069"/>
                  </a:lnTo>
                  <a:lnTo>
                    <a:pt x="23130" y="7689"/>
                  </a:lnTo>
                  <a:lnTo>
                    <a:pt x="19788" y="8103"/>
                  </a:lnTo>
                  <a:lnTo>
                    <a:pt x="16567" y="8379"/>
                  </a:lnTo>
                  <a:lnTo>
                    <a:pt x="13426" y="8563"/>
                  </a:lnTo>
                  <a:lnTo>
                    <a:pt x="10340" y="9677"/>
                  </a:lnTo>
                  <a:lnTo>
                    <a:pt x="7288" y="11413"/>
                  </a:lnTo>
                  <a:lnTo>
                    <a:pt x="4261" y="13562"/>
                  </a:lnTo>
                  <a:lnTo>
                    <a:pt x="2243" y="15986"/>
                  </a:lnTo>
                  <a:lnTo>
                    <a:pt x="897" y="18595"/>
                  </a:lnTo>
                  <a:lnTo>
                    <a:pt x="0" y="21327"/>
                  </a:lnTo>
                  <a:lnTo>
                    <a:pt x="396" y="23148"/>
                  </a:lnTo>
                  <a:lnTo>
                    <a:pt x="1652" y="24362"/>
                  </a:lnTo>
                  <a:lnTo>
                    <a:pt x="3483" y="25171"/>
                  </a:lnTo>
                  <a:lnTo>
                    <a:pt x="5697" y="26703"/>
                  </a:lnTo>
                  <a:lnTo>
                    <a:pt x="8166" y="28716"/>
                  </a:lnTo>
                  <a:lnTo>
                    <a:pt x="10805" y="31051"/>
                  </a:lnTo>
                  <a:lnTo>
                    <a:pt x="14551" y="33599"/>
                  </a:lnTo>
                  <a:lnTo>
                    <a:pt x="19035" y="36290"/>
                  </a:lnTo>
                  <a:lnTo>
                    <a:pt x="24010" y="39076"/>
                  </a:lnTo>
                  <a:lnTo>
                    <a:pt x="29313" y="40934"/>
                  </a:lnTo>
                  <a:lnTo>
                    <a:pt x="34836" y="42172"/>
                  </a:lnTo>
                  <a:lnTo>
                    <a:pt x="40503" y="42998"/>
                  </a:lnTo>
                  <a:lnTo>
                    <a:pt x="45274" y="44540"/>
                  </a:lnTo>
                  <a:lnTo>
                    <a:pt x="49448" y="46561"/>
                  </a:lnTo>
                  <a:lnTo>
                    <a:pt x="53225" y="48900"/>
                  </a:lnTo>
                  <a:lnTo>
                    <a:pt x="57729" y="51452"/>
                  </a:lnTo>
                  <a:lnTo>
                    <a:pt x="68029" y="56933"/>
                  </a:lnTo>
                  <a:lnTo>
                    <a:pt x="72564" y="58791"/>
                  </a:lnTo>
                  <a:lnTo>
                    <a:pt x="76580" y="60030"/>
                  </a:lnTo>
                  <a:lnTo>
                    <a:pt x="80251" y="60856"/>
                  </a:lnTo>
                  <a:lnTo>
                    <a:pt x="82698" y="63391"/>
                  </a:lnTo>
                  <a:lnTo>
                    <a:pt x="84330" y="67066"/>
                  </a:lnTo>
                  <a:lnTo>
                    <a:pt x="85417" y="71500"/>
                  </a:lnTo>
                  <a:lnTo>
                    <a:pt x="86142" y="75448"/>
                  </a:lnTo>
                  <a:lnTo>
                    <a:pt x="86625" y="79072"/>
                  </a:lnTo>
                  <a:lnTo>
                    <a:pt x="86948" y="82480"/>
                  </a:lnTo>
                  <a:lnTo>
                    <a:pt x="86170" y="85745"/>
                  </a:lnTo>
                  <a:lnTo>
                    <a:pt x="84657" y="88913"/>
                  </a:lnTo>
                  <a:lnTo>
                    <a:pt x="82656" y="92018"/>
                  </a:lnTo>
                  <a:lnTo>
                    <a:pt x="80329" y="96072"/>
                  </a:lnTo>
                  <a:lnTo>
                    <a:pt x="75094" y="105868"/>
                  </a:lnTo>
                  <a:lnTo>
                    <a:pt x="72308" y="110266"/>
                  </a:lnTo>
                  <a:lnTo>
                    <a:pt x="69457" y="114191"/>
                  </a:lnTo>
                  <a:lnTo>
                    <a:pt x="66564" y="117799"/>
                  </a:lnTo>
                  <a:lnTo>
                    <a:pt x="63642" y="121197"/>
                  </a:lnTo>
                  <a:lnTo>
                    <a:pt x="60700" y="124454"/>
                  </a:lnTo>
                  <a:lnTo>
                    <a:pt x="53589" y="132071"/>
                  </a:lnTo>
                  <a:lnTo>
                    <a:pt x="43314" y="142459"/>
                  </a:lnTo>
                  <a:lnTo>
                    <a:pt x="43083" y="140045"/>
                  </a:lnTo>
                  <a:lnTo>
                    <a:pt x="42900" y="13394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55"/>
            <p:cNvSpPr/>
            <p:nvPr/>
          </p:nvSpPr>
          <p:spPr bwMode="auto">
            <a:xfrm>
              <a:off x="3571280" y="4027477"/>
              <a:ext cx="133679" cy="67120"/>
            </a:xfrm>
            <a:custGeom>
              <a:avLst/>
              <a:gdLst/>
              <a:ahLst/>
              <a:cxnLst/>
              <a:rect l="0" t="0" r="0" b="0"/>
              <a:pathLst>
                <a:path w="133679" h="67120">
                  <a:moveTo>
                    <a:pt x="17477" y="26601"/>
                  </a:moveTo>
                  <a:lnTo>
                    <a:pt x="17477" y="47592"/>
                  </a:lnTo>
                  <a:lnTo>
                    <a:pt x="16484" y="50517"/>
                  </a:lnTo>
                  <a:lnTo>
                    <a:pt x="14828" y="53459"/>
                  </a:lnTo>
                  <a:lnTo>
                    <a:pt x="9781" y="60570"/>
                  </a:lnTo>
                  <a:lnTo>
                    <a:pt x="8373" y="62145"/>
                  </a:lnTo>
                  <a:lnTo>
                    <a:pt x="4161" y="66542"/>
                  </a:lnTo>
                  <a:lnTo>
                    <a:pt x="2641" y="67119"/>
                  </a:lnTo>
                  <a:lnTo>
                    <a:pt x="1627" y="66511"/>
                  </a:lnTo>
                  <a:lnTo>
                    <a:pt x="0" y="63148"/>
                  </a:lnTo>
                  <a:lnTo>
                    <a:pt x="860" y="60887"/>
                  </a:lnTo>
                  <a:lnTo>
                    <a:pt x="2426" y="57396"/>
                  </a:lnTo>
                  <a:lnTo>
                    <a:pt x="4464" y="53084"/>
                  </a:lnTo>
                  <a:lnTo>
                    <a:pt x="5822" y="49218"/>
                  </a:lnTo>
                  <a:lnTo>
                    <a:pt x="6728" y="45648"/>
                  </a:lnTo>
                  <a:lnTo>
                    <a:pt x="7331" y="42275"/>
                  </a:lnTo>
                  <a:lnTo>
                    <a:pt x="8727" y="39035"/>
                  </a:lnTo>
                  <a:lnTo>
                    <a:pt x="10650" y="35883"/>
                  </a:lnTo>
                  <a:lnTo>
                    <a:pt x="12926" y="32789"/>
                  </a:lnTo>
                  <a:lnTo>
                    <a:pt x="15436" y="28742"/>
                  </a:lnTo>
                  <a:lnTo>
                    <a:pt x="18103" y="24059"/>
                  </a:lnTo>
                  <a:lnTo>
                    <a:pt x="20874" y="18954"/>
                  </a:lnTo>
                  <a:lnTo>
                    <a:pt x="22721" y="14557"/>
                  </a:lnTo>
                  <a:lnTo>
                    <a:pt x="23952" y="10635"/>
                  </a:lnTo>
                  <a:lnTo>
                    <a:pt x="24773" y="7027"/>
                  </a:lnTo>
                  <a:lnTo>
                    <a:pt x="26314" y="4622"/>
                  </a:lnTo>
                  <a:lnTo>
                    <a:pt x="28334" y="3019"/>
                  </a:lnTo>
                  <a:lnTo>
                    <a:pt x="30674" y="1950"/>
                  </a:lnTo>
                  <a:lnTo>
                    <a:pt x="33227" y="1238"/>
                  </a:lnTo>
                  <a:lnTo>
                    <a:pt x="35923" y="762"/>
                  </a:lnTo>
                  <a:lnTo>
                    <a:pt x="38713" y="446"/>
                  </a:lnTo>
                  <a:lnTo>
                    <a:pt x="41566" y="234"/>
                  </a:lnTo>
                  <a:lnTo>
                    <a:pt x="44461" y="93"/>
                  </a:lnTo>
                  <a:lnTo>
                    <a:pt x="47384" y="0"/>
                  </a:lnTo>
                  <a:lnTo>
                    <a:pt x="49333" y="929"/>
                  </a:lnTo>
                  <a:lnTo>
                    <a:pt x="50633" y="2541"/>
                  </a:lnTo>
                  <a:lnTo>
                    <a:pt x="51499" y="4608"/>
                  </a:lnTo>
                  <a:lnTo>
                    <a:pt x="52076" y="6978"/>
                  </a:lnTo>
                  <a:lnTo>
                    <a:pt x="52461" y="9550"/>
                  </a:lnTo>
                  <a:lnTo>
                    <a:pt x="52718" y="12257"/>
                  </a:lnTo>
                  <a:lnTo>
                    <a:pt x="53882" y="15054"/>
                  </a:lnTo>
                  <a:lnTo>
                    <a:pt x="55652" y="17911"/>
                  </a:lnTo>
                  <a:lnTo>
                    <a:pt x="60882" y="24885"/>
                  </a:lnTo>
                  <a:lnTo>
                    <a:pt x="61311" y="26449"/>
                  </a:lnTo>
                  <a:lnTo>
                    <a:pt x="61597" y="28484"/>
                  </a:lnTo>
                  <a:lnTo>
                    <a:pt x="62057" y="34139"/>
                  </a:lnTo>
                  <a:lnTo>
                    <a:pt x="63088" y="34603"/>
                  </a:lnTo>
                  <a:lnTo>
                    <a:pt x="66882" y="35118"/>
                  </a:lnTo>
                  <a:lnTo>
                    <a:pt x="68290" y="34263"/>
                  </a:lnTo>
                  <a:lnTo>
                    <a:pt x="69230" y="32702"/>
                  </a:lnTo>
                  <a:lnTo>
                    <a:pt x="69856" y="30668"/>
                  </a:lnTo>
                  <a:lnTo>
                    <a:pt x="71266" y="29313"/>
                  </a:lnTo>
                  <a:lnTo>
                    <a:pt x="73200" y="28409"/>
                  </a:lnTo>
                  <a:lnTo>
                    <a:pt x="75483" y="27806"/>
                  </a:lnTo>
                  <a:lnTo>
                    <a:pt x="77998" y="26412"/>
                  </a:lnTo>
                  <a:lnTo>
                    <a:pt x="80667" y="24491"/>
                  </a:lnTo>
                  <a:lnTo>
                    <a:pt x="83440" y="22218"/>
                  </a:lnTo>
                  <a:lnTo>
                    <a:pt x="85288" y="19710"/>
                  </a:lnTo>
                  <a:lnTo>
                    <a:pt x="86521" y="17047"/>
                  </a:lnTo>
                  <a:lnTo>
                    <a:pt x="87342" y="14278"/>
                  </a:lnTo>
                  <a:lnTo>
                    <a:pt x="88883" y="12433"/>
                  </a:lnTo>
                  <a:lnTo>
                    <a:pt x="90904" y="11202"/>
                  </a:lnTo>
                  <a:lnTo>
                    <a:pt x="97513" y="8886"/>
                  </a:lnTo>
                  <a:lnTo>
                    <a:pt x="97650" y="9830"/>
                  </a:lnTo>
                  <a:lnTo>
                    <a:pt x="97741" y="11452"/>
                  </a:lnTo>
                  <a:lnTo>
                    <a:pt x="97802" y="13525"/>
                  </a:lnTo>
                  <a:lnTo>
                    <a:pt x="98836" y="15899"/>
                  </a:lnTo>
                  <a:lnTo>
                    <a:pt x="100519" y="18474"/>
                  </a:lnTo>
                  <a:lnTo>
                    <a:pt x="102633" y="21183"/>
                  </a:lnTo>
                  <a:lnTo>
                    <a:pt x="104043" y="23982"/>
                  </a:lnTo>
                  <a:lnTo>
                    <a:pt x="104983" y="26839"/>
                  </a:lnTo>
                  <a:lnTo>
                    <a:pt x="105610" y="29737"/>
                  </a:lnTo>
                  <a:lnTo>
                    <a:pt x="106027" y="32660"/>
                  </a:lnTo>
                  <a:lnTo>
                    <a:pt x="106306" y="35601"/>
                  </a:lnTo>
                  <a:lnTo>
                    <a:pt x="106492" y="38554"/>
                  </a:lnTo>
                  <a:lnTo>
                    <a:pt x="107608" y="40523"/>
                  </a:lnTo>
                  <a:lnTo>
                    <a:pt x="109347" y="41836"/>
                  </a:lnTo>
                  <a:lnTo>
                    <a:pt x="111498" y="42711"/>
                  </a:lnTo>
                  <a:lnTo>
                    <a:pt x="112932" y="44286"/>
                  </a:lnTo>
                  <a:lnTo>
                    <a:pt x="113888" y="46329"/>
                  </a:lnTo>
                  <a:lnTo>
                    <a:pt x="114526" y="48682"/>
                  </a:lnTo>
                  <a:lnTo>
                    <a:pt x="115945" y="50252"/>
                  </a:lnTo>
                  <a:lnTo>
                    <a:pt x="117883" y="51298"/>
                  </a:lnTo>
                  <a:lnTo>
                    <a:pt x="120169" y="51995"/>
                  </a:lnTo>
                  <a:lnTo>
                    <a:pt x="122686" y="51468"/>
                  </a:lnTo>
                  <a:lnTo>
                    <a:pt x="125356" y="50124"/>
                  </a:lnTo>
                  <a:lnTo>
                    <a:pt x="133678" y="44461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56"/>
            <p:cNvSpPr/>
            <p:nvPr/>
          </p:nvSpPr>
          <p:spPr bwMode="auto">
            <a:xfrm>
              <a:off x="3713943" y="4036219"/>
              <a:ext cx="44599" cy="89298"/>
            </a:xfrm>
            <a:custGeom>
              <a:avLst/>
              <a:gdLst/>
              <a:ahLst/>
              <a:cxnLst/>
              <a:rect l="0" t="0" r="0" b="0"/>
              <a:pathLst>
                <a:path w="44599" h="89298">
                  <a:moveTo>
                    <a:pt x="35708" y="0"/>
                  </a:moveTo>
                  <a:lnTo>
                    <a:pt x="23267" y="0"/>
                  </a:lnTo>
                  <a:lnTo>
                    <a:pt x="20462" y="992"/>
                  </a:lnTo>
                  <a:lnTo>
                    <a:pt x="17599" y="2646"/>
                  </a:lnTo>
                  <a:lnTo>
                    <a:pt x="14696" y="4740"/>
                  </a:lnTo>
                  <a:lnTo>
                    <a:pt x="11769" y="6137"/>
                  </a:lnTo>
                  <a:lnTo>
                    <a:pt x="8824" y="7068"/>
                  </a:lnTo>
                  <a:lnTo>
                    <a:pt x="5867" y="7688"/>
                  </a:lnTo>
                  <a:lnTo>
                    <a:pt x="3896" y="9094"/>
                  </a:lnTo>
                  <a:lnTo>
                    <a:pt x="2582" y="11023"/>
                  </a:lnTo>
                  <a:lnTo>
                    <a:pt x="108" y="17459"/>
                  </a:lnTo>
                  <a:lnTo>
                    <a:pt x="57" y="18585"/>
                  </a:lnTo>
                  <a:lnTo>
                    <a:pt x="0" y="22481"/>
                  </a:lnTo>
                  <a:lnTo>
                    <a:pt x="978" y="23917"/>
                  </a:lnTo>
                  <a:lnTo>
                    <a:pt x="2623" y="24874"/>
                  </a:lnTo>
                  <a:lnTo>
                    <a:pt x="4713" y="25513"/>
                  </a:lnTo>
                  <a:lnTo>
                    <a:pt x="8092" y="25938"/>
                  </a:lnTo>
                  <a:lnTo>
                    <a:pt x="12332" y="26221"/>
                  </a:lnTo>
                  <a:lnTo>
                    <a:pt x="17145" y="26411"/>
                  </a:lnTo>
                  <a:lnTo>
                    <a:pt x="21346" y="27529"/>
                  </a:lnTo>
                  <a:lnTo>
                    <a:pt x="25140" y="29267"/>
                  </a:lnTo>
                  <a:lnTo>
                    <a:pt x="28663" y="31418"/>
                  </a:lnTo>
                  <a:lnTo>
                    <a:pt x="32005" y="33843"/>
                  </a:lnTo>
                  <a:lnTo>
                    <a:pt x="35225" y="36453"/>
                  </a:lnTo>
                  <a:lnTo>
                    <a:pt x="38366" y="39185"/>
                  </a:lnTo>
                  <a:lnTo>
                    <a:pt x="40460" y="41998"/>
                  </a:lnTo>
                  <a:lnTo>
                    <a:pt x="41855" y="44866"/>
                  </a:lnTo>
                  <a:lnTo>
                    <a:pt x="44095" y="51857"/>
                  </a:lnTo>
                  <a:lnTo>
                    <a:pt x="44279" y="53423"/>
                  </a:lnTo>
                  <a:lnTo>
                    <a:pt x="44402" y="55459"/>
                  </a:lnTo>
                  <a:lnTo>
                    <a:pt x="44538" y="60367"/>
                  </a:lnTo>
                  <a:lnTo>
                    <a:pt x="44598" y="65856"/>
                  </a:lnTo>
                  <a:lnTo>
                    <a:pt x="43621" y="68708"/>
                  </a:lnTo>
                  <a:lnTo>
                    <a:pt x="41977" y="71602"/>
                  </a:lnTo>
                  <a:lnTo>
                    <a:pt x="39888" y="74524"/>
                  </a:lnTo>
                  <a:lnTo>
                    <a:pt x="37501" y="76472"/>
                  </a:lnTo>
                  <a:lnTo>
                    <a:pt x="34917" y="77770"/>
                  </a:lnTo>
                  <a:lnTo>
                    <a:pt x="32202" y="78636"/>
                  </a:lnTo>
                  <a:lnTo>
                    <a:pt x="29398" y="80205"/>
                  </a:lnTo>
                  <a:lnTo>
                    <a:pt x="26535" y="82243"/>
                  </a:lnTo>
                  <a:lnTo>
                    <a:pt x="23634" y="84595"/>
                  </a:lnTo>
                  <a:lnTo>
                    <a:pt x="20707" y="86162"/>
                  </a:lnTo>
                  <a:lnTo>
                    <a:pt x="17762" y="87207"/>
                  </a:lnTo>
                  <a:lnTo>
                    <a:pt x="8893" y="8929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57"/>
            <p:cNvSpPr/>
            <p:nvPr/>
          </p:nvSpPr>
          <p:spPr bwMode="auto">
            <a:xfrm>
              <a:off x="3392108" y="2527111"/>
              <a:ext cx="545254" cy="35710"/>
            </a:xfrm>
            <a:custGeom>
              <a:avLst/>
              <a:gdLst/>
              <a:ahLst/>
              <a:cxnLst/>
              <a:rect l="0" t="0" r="0" b="0"/>
              <a:pathLst>
                <a:path w="545254" h="35710">
                  <a:moveTo>
                    <a:pt x="0" y="8920"/>
                  </a:moveTo>
                  <a:lnTo>
                    <a:pt x="9491" y="8920"/>
                  </a:lnTo>
                  <a:lnTo>
                    <a:pt x="15266" y="7928"/>
                  </a:lnTo>
                  <a:lnTo>
                    <a:pt x="22095" y="6274"/>
                  </a:lnTo>
                  <a:lnTo>
                    <a:pt x="29628" y="4179"/>
                  </a:lnTo>
                  <a:lnTo>
                    <a:pt x="40609" y="2783"/>
                  </a:lnTo>
                  <a:lnTo>
                    <a:pt x="53888" y="1852"/>
                  </a:lnTo>
                  <a:lnTo>
                    <a:pt x="68700" y="1232"/>
                  </a:lnTo>
                  <a:lnTo>
                    <a:pt x="103698" y="542"/>
                  </a:lnTo>
                  <a:lnTo>
                    <a:pt x="327996" y="0"/>
                  </a:lnTo>
                  <a:lnTo>
                    <a:pt x="350756" y="989"/>
                  </a:lnTo>
                  <a:lnTo>
                    <a:pt x="372882" y="2640"/>
                  </a:lnTo>
                  <a:lnTo>
                    <a:pt x="394585" y="4734"/>
                  </a:lnTo>
                  <a:lnTo>
                    <a:pt x="415012" y="7121"/>
                  </a:lnTo>
                  <a:lnTo>
                    <a:pt x="453600" y="12420"/>
                  </a:lnTo>
                  <a:lnTo>
                    <a:pt x="470247" y="14230"/>
                  </a:lnTo>
                  <a:lnTo>
                    <a:pt x="485317" y="15437"/>
                  </a:lnTo>
                  <a:lnTo>
                    <a:pt x="499337" y="16241"/>
                  </a:lnTo>
                  <a:lnTo>
                    <a:pt x="510670" y="17770"/>
                  </a:lnTo>
                  <a:lnTo>
                    <a:pt x="520211" y="19781"/>
                  </a:lnTo>
                  <a:lnTo>
                    <a:pt x="540306" y="25397"/>
                  </a:lnTo>
                  <a:lnTo>
                    <a:pt x="541955" y="26850"/>
                  </a:lnTo>
                  <a:lnTo>
                    <a:pt x="543055" y="28811"/>
                  </a:lnTo>
                  <a:lnTo>
                    <a:pt x="545253" y="3570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58"/>
            <p:cNvSpPr/>
            <p:nvPr/>
          </p:nvSpPr>
          <p:spPr bwMode="auto">
            <a:xfrm>
              <a:off x="2369487" y="4153546"/>
              <a:ext cx="126849" cy="257562"/>
            </a:xfrm>
            <a:custGeom>
              <a:avLst/>
              <a:gdLst/>
              <a:ahLst/>
              <a:cxnLst/>
              <a:rect l="0" t="0" r="0" b="0"/>
              <a:pathLst>
                <a:path w="126849" h="257562">
                  <a:moveTo>
                    <a:pt x="3624" y="7688"/>
                  </a:moveTo>
                  <a:lnTo>
                    <a:pt x="16065" y="7688"/>
                  </a:lnTo>
                  <a:lnTo>
                    <a:pt x="19864" y="6696"/>
                  </a:lnTo>
                  <a:lnTo>
                    <a:pt x="24382" y="5043"/>
                  </a:lnTo>
                  <a:lnTo>
                    <a:pt x="29381" y="2948"/>
                  </a:lnTo>
                  <a:lnTo>
                    <a:pt x="35693" y="1552"/>
                  </a:lnTo>
                  <a:lnTo>
                    <a:pt x="42880" y="620"/>
                  </a:lnTo>
                  <a:lnTo>
                    <a:pt x="50652" y="0"/>
                  </a:lnTo>
                  <a:lnTo>
                    <a:pt x="57819" y="578"/>
                  </a:lnTo>
                  <a:lnTo>
                    <a:pt x="64583" y="1956"/>
                  </a:lnTo>
                  <a:lnTo>
                    <a:pt x="71079" y="3867"/>
                  </a:lnTo>
                  <a:lnTo>
                    <a:pt x="78389" y="5140"/>
                  </a:lnTo>
                  <a:lnTo>
                    <a:pt x="86242" y="5990"/>
                  </a:lnTo>
                  <a:lnTo>
                    <a:pt x="94457" y="6556"/>
                  </a:lnTo>
                  <a:lnTo>
                    <a:pt x="100927" y="7926"/>
                  </a:lnTo>
                  <a:lnTo>
                    <a:pt x="106233" y="9831"/>
                  </a:lnTo>
                  <a:lnTo>
                    <a:pt x="110765" y="12093"/>
                  </a:lnTo>
                  <a:lnTo>
                    <a:pt x="114778" y="14593"/>
                  </a:lnTo>
                  <a:lnTo>
                    <a:pt x="118447" y="17253"/>
                  </a:lnTo>
                  <a:lnTo>
                    <a:pt x="121886" y="20018"/>
                  </a:lnTo>
                  <a:lnTo>
                    <a:pt x="124179" y="22853"/>
                  </a:lnTo>
                  <a:lnTo>
                    <a:pt x="125707" y="25736"/>
                  </a:lnTo>
                  <a:lnTo>
                    <a:pt x="126726" y="28649"/>
                  </a:lnTo>
                  <a:lnTo>
                    <a:pt x="126412" y="32577"/>
                  </a:lnTo>
                  <a:lnTo>
                    <a:pt x="125210" y="37179"/>
                  </a:lnTo>
                  <a:lnTo>
                    <a:pt x="123415" y="42231"/>
                  </a:lnTo>
                  <a:lnTo>
                    <a:pt x="121226" y="47584"/>
                  </a:lnTo>
                  <a:lnTo>
                    <a:pt x="118773" y="53137"/>
                  </a:lnTo>
                  <a:lnTo>
                    <a:pt x="116144" y="58824"/>
                  </a:lnTo>
                  <a:lnTo>
                    <a:pt x="111412" y="64599"/>
                  </a:lnTo>
                  <a:lnTo>
                    <a:pt x="105278" y="70433"/>
                  </a:lnTo>
                  <a:lnTo>
                    <a:pt x="98209" y="76307"/>
                  </a:lnTo>
                  <a:lnTo>
                    <a:pt x="91510" y="82208"/>
                  </a:lnTo>
                  <a:lnTo>
                    <a:pt x="78770" y="94055"/>
                  </a:lnTo>
                  <a:lnTo>
                    <a:pt x="72592" y="99001"/>
                  </a:lnTo>
                  <a:lnTo>
                    <a:pt x="66486" y="103290"/>
                  </a:lnTo>
                  <a:lnTo>
                    <a:pt x="60430" y="107142"/>
                  </a:lnTo>
                  <a:lnTo>
                    <a:pt x="55399" y="111694"/>
                  </a:lnTo>
                  <a:lnTo>
                    <a:pt x="51052" y="116713"/>
                  </a:lnTo>
                  <a:lnTo>
                    <a:pt x="41684" y="129545"/>
                  </a:lnTo>
                  <a:lnTo>
                    <a:pt x="41908" y="131590"/>
                  </a:lnTo>
                  <a:lnTo>
                    <a:pt x="43052" y="133946"/>
                  </a:lnTo>
                  <a:lnTo>
                    <a:pt x="44807" y="136509"/>
                  </a:lnTo>
                  <a:lnTo>
                    <a:pt x="46970" y="138217"/>
                  </a:lnTo>
                  <a:lnTo>
                    <a:pt x="49405" y="139356"/>
                  </a:lnTo>
                  <a:lnTo>
                    <a:pt x="52022" y="140115"/>
                  </a:lnTo>
                  <a:lnTo>
                    <a:pt x="55753" y="140621"/>
                  </a:lnTo>
                  <a:lnTo>
                    <a:pt x="60227" y="140959"/>
                  </a:lnTo>
                  <a:lnTo>
                    <a:pt x="65195" y="141184"/>
                  </a:lnTo>
                  <a:lnTo>
                    <a:pt x="70494" y="142326"/>
                  </a:lnTo>
                  <a:lnTo>
                    <a:pt x="76013" y="144080"/>
                  </a:lnTo>
                  <a:lnTo>
                    <a:pt x="81679" y="146241"/>
                  </a:lnTo>
                  <a:lnTo>
                    <a:pt x="87442" y="147682"/>
                  </a:lnTo>
                  <a:lnTo>
                    <a:pt x="93271" y="148643"/>
                  </a:lnTo>
                  <a:lnTo>
                    <a:pt x="99143" y="149283"/>
                  </a:lnTo>
                  <a:lnTo>
                    <a:pt x="104051" y="150702"/>
                  </a:lnTo>
                  <a:lnTo>
                    <a:pt x="108316" y="152640"/>
                  </a:lnTo>
                  <a:lnTo>
                    <a:pt x="112153" y="154924"/>
                  </a:lnTo>
                  <a:lnTo>
                    <a:pt x="115703" y="157440"/>
                  </a:lnTo>
                  <a:lnTo>
                    <a:pt x="119064" y="160109"/>
                  </a:lnTo>
                  <a:lnTo>
                    <a:pt x="122297" y="162880"/>
                  </a:lnTo>
                  <a:lnTo>
                    <a:pt x="124453" y="166712"/>
                  </a:lnTo>
                  <a:lnTo>
                    <a:pt x="125890" y="171251"/>
                  </a:lnTo>
                  <a:lnTo>
                    <a:pt x="126848" y="176261"/>
                  </a:lnTo>
                  <a:lnTo>
                    <a:pt x="126493" y="181586"/>
                  </a:lnTo>
                  <a:lnTo>
                    <a:pt x="125264" y="187120"/>
                  </a:lnTo>
                  <a:lnTo>
                    <a:pt x="123451" y="192794"/>
                  </a:lnTo>
                  <a:lnTo>
                    <a:pt x="120256" y="197569"/>
                  </a:lnTo>
                  <a:lnTo>
                    <a:pt x="116140" y="201744"/>
                  </a:lnTo>
                  <a:lnTo>
                    <a:pt x="111409" y="205520"/>
                  </a:lnTo>
                  <a:lnTo>
                    <a:pt x="106269" y="210021"/>
                  </a:lnTo>
                  <a:lnTo>
                    <a:pt x="100856" y="215007"/>
                  </a:lnTo>
                  <a:lnTo>
                    <a:pt x="95261" y="220315"/>
                  </a:lnTo>
                  <a:lnTo>
                    <a:pt x="89545" y="224846"/>
                  </a:lnTo>
                  <a:lnTo>
                    <a:pt x="83748" y="228858"/>
                  </a:lnTo>
                  <a:lnTo>
                    <a:pt x="77897" y="232525"/>
                  </a:lnTo>
                  <a:lnTo>
                    <a:pt x="72010" y="235962"/>
                  </a:lnTo>
                  <a:lnTo>
                    <a:pt x="66098" y="239246"/>
                  </a:lnTo>
                  <a:lnTo>
                    <a:pt x="54233" y="245540"/>
                  </a:lnTo>
                  <a:lnTo>
                    <a:pt x="42339" y="251645"/>
                  </a:lnTo>
                  <a:lnTo>
                    <a:pt x="36386" y="253670"/>
                  </a:lnTo>
                  <a:lnTo>
                    <a:pt x="30431" y="255020"/>
                  </a:lnTo>
                  <a:lnTo>
                    <a:pt x="24475" y="255920"/>
                  </a:lnTo>
                  <a:lnTo>
                    <a:pt x="19511" y="256520"/>
                  </a:lnTo>
                  <a:lnTo>
                    <a:pt x="15209" y="256920"/>
                  </a:lnTo>
                  <a:lnTo>
                    <a:pt x="11347" y="257186"/>
                  </a:lnTo>
                  <a:lnTo>
                    <a:pt x="7779" y="257365"/>
                  </a:lnTo>
                  <a:lnTo>
                    <a:pt x="1167" y="257561"/>
                  </a:lnTo>
                  <a:lnTo>
                    <a:pt x="0" y="256622"/>
                  </a:lnTo>
                  <a:lnTo>
                    <a:pt x="214" y="255004"/>
                  </a:lnTo>
                  <a:lnTo>
                    <a:pt x="1351" y="252932"/>
                  </a:lnTo>
                  <a:lnTo>
                    <a:pt x="3102" y="251552"/>
                  </a:lnTo>
                  <a:lnTo>
                    <a:pt x="5262" y="250631"/>
                  </a:lnTo>
                  <a:lnTo>
                    <a:pt x="7695" y="250017"/>
                  </a:lnTo>
                  <a:lnTo>
                    <a:pt x="11304" y="248616"/>
                  </a:lnTo>
                  <a:lnTo>
                    <a:pt x="15696" y="246690"/>
                  </a:lnTo>
                  <a:lnTo>
                    <a:pt x="30440" y="23986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59"/>
            <p:cNvSpPr/>
            <p:nvPr/>
          </p:nvSpPr>
          <p:spPr bwMode="auto">
            <a:xfrm>
              <a:off x="2542944" y="4296985"/>
              <a:ext cx="178772" cy="105352"/>
            </a:xfrm>
            <a:custGeom>
              <a:avLst/>
              <a:gdLst/>
              <a:ahLst/>
              <a:cxnLst/>
              <a:rect l="0" t="0" r="0" b="0"/>
              <a:pathLst>
                <a:path w="178772" h="105352">
                  <a:moveTo>
                    <a:pt x="0" y="105351"/>
                  </a:moveTo>
                  <a:lnTo>
                    <a:pt x="0" y="84101"/>
                  </a:lnTo>
                  <a:lnTo>
                    <a:pt x="994" y="81263"/>
                  </a:lnTo>
                  <a:lnTo>
                    <a:pt x="2649" y="78378"/>
                  </a:lnTo>
                  <a:lnTo>
                    <a:pt x="4745" y="75463"/>
                  </a:lnTo>
                  <a:lnTo>
                    <a:pt x="7136" y="72527"/>
                  </a:lnTo>
                  <a:lnTo>
                    <a:pt x="9723" y="69578"/>
                  </a:lnTo>
                  <a:lnTo>
                    <a:pt x="12441" y="66619"/>
                  </a:lnTo>
                  <a:lnTo>
                    <a:pt x="15247" y="62662"/>
                  </a:lnTo>
                  <a:lnTo>
                    <a:pt x="18110" y="58041"/>
                  </a:lnTo>
                  <a:lnTo>
                    <a:pt x="21012" y="52975"/>
                  </a:lnTo>
                  <a:lnTo>
                    <a:pt x="26885" y="42055"/>
                  </a:lnTo>
                  <a:lnTo>
                    <a:pt x="29841" y="36364"/>
                  </a:lnTo>
                  <a:lnTo>
                    <a:pt x="32806" y="31579"/>
                  </a:lnTo>
                  <a:lnTo>
                    <a:pt x="35775" y="27396"/>
                  </a:lnTo>
                  <a:lnTo>
                    <a:pt x="38747" y="23615"/>
                  </a:lnTo>
                  <a:lnTo>
                    <a:pt x="41723" y="20103"/>
                  </a:lnTo>
                  <a:lnTo>
                    <a:pt x="44699" y="16768"/>
                  </a:lnTo>
                  <a:lnTo>
                    <a:pt x="50654" y="10419"/>
                  </a:lnTo>
                  <a:lnTo>
                    <a:pt x="56612" y="4289"/>
                  </a:lnTo>
                  <a:lnTo>
                    <a:pt x="59591" y="2258"/>
                  </a:lnTo>
                  <a:lnTo>
                    <a:pt x="62570" y="904"/>
                  </a:lnTo>
                  <a:lnTo>
                    <a:pt x="65550" y="0"/>
                  </a:lnTo>
                  <a:lnTo>
                    <a:pt x="67536" y="391"/>
                  </a:lnTo>
                  <a:lnTo>
                    <a:pt x="68860" y="1643"/>
                  </a:lnTo>
                  <a:lnTo>
                    <a:pt x="69743" y="3470"/>
                  </a:lnTo>
                  <a:lnTo>
                    <a:pt x="71325" y="5680"/>
                  </a:lnTo>
                  <a:lnTo>
                    <a:pt x="73373" y="8146"/>
                  </a:lnTo>
                  <a:lnTo>
                    <a:pt x="75731" y="10782"/>
                  </a:lnTo>
                  <a:lnTo>
                    <a:pt x="77303" y="13532"/>
                  </a:lnTo>
                  <a:lnTo>
                    <a:pt x="78351" y="16357"/>
                  </a:lnTo>
                  <a:lnTo>
                    <a:pt x="79050" y="19233"/>
                  </a:lnTo>
                  <a:lnTo>
                    <a:pt x="79516" y="22142"/>
                  </a:lnTo>
                  <a:lnTo>
                    <a:pt x="79826" y="25074"/>
                  </a:lnTo>
                  <a:lnTo>
                    <a:pt x="80033" y="28020"/>
                  </a:lnTo>
                  <a:lnTo>
                    <a:pt x="80171" y="30977"/>
                  </a:lnTo>
                  <a:lnTo>
                    <a:pt x="80325" y="36908"/>
                  </a:lnTo>
                  <a:lnTo>
                    <a:pt x="81359" y="39879"/>
                  </a:lnTo>
                  <a:lnTo>
                    <a:pt x="83041" y="42850"/>
                  </a:lnTo>
                  <a:lnTo>
                    <a:pt x="89275" y="51618"/>
                  </a:lnTo>
                  <a:lnTo>
                    <a:pt x="91985" y="49059"/>
                  </a:lnTo>
                  <a:lnTo>
                    <a:pt x="101817" y="39331"/>
                  </a:lnTo>
                  <a:lnTo>
                    <a:pt x="103633" y="36532"/>
                  </a:lnTo>
                  <a:lnTo>
                    <a:pt x="104843" y="33675"/>
                  </a:lnTo>
                  <a:lnTo>
                    <a:pt x="105650" y="30778"/>
                  </a:lnTo>
                  <a:lnTo>
                    <a:pt x="107181" y="27855"/>
                  </a:lnTo>
                  <a:lnTo>
                    <a:pt x="109194" y="24913"/>
                  </a:lnTo>
                  <a:lnTo>
                    <a:pt x="111530" y="21960"/>
                  </a:lnTo>
                  <a:lnTo>
                    <a:pt x="114080" y="18999"/>
                  </a:lnTo>
                  <a:lnTo>
                    <a:pt x="116774" y="16033"/>
                  </a:lnTo>
                  <a:lnTo>
                    <a:pt x="119562" y="13064"/>
                  </a:lnTo>
                  <a:lnTo>
                    <a:pt x="122415" y="11084"/>
                  </a:lnTo>
                  <a:lnTo>
                    <a:pt x="125309" y="9764"/>
                  </a:lnTo>
                  <a:lnTo>
                    <a:pt x="132347" y="7646"/>
                  </a:lnTo>
                  <a:lnTo>
                    <a:pt x="133917" y="8464"/>
                  </a:lnTo>
                  <a:lnTo>
                    <a:pt x="135957" y="10002"/>
                  </a:lnTo>
                  <a:lnTo>
                    <a:pt x="138310" y="12020"/>
                  </a:lnTo>
                  <a:lnTo>
                    <a:pt x="139879" y="14356"/>
                  </a:lnTo>
                  <a:lnTo>
                    <a:pt x="140926" y="16907"/>
                  </a:lnTo>
                  <a:lnTo>
                    <a:pt x="141623" y="19599"/>
                  </a:lnTo>
                  <a:lnTo>
                    <a:pt x="142088" y="23378"/>
                  </a:lnTo>
                  <a:lnTo>
                    <a:pt x="142398" y="27882"/>
                  </a:lnTo>
                  <a:lnTo>
                    <a:pt x="142604" y="32869"/>
                  </a:lnTo>
                  <a:lnTo>
                    <a:pt x="142834" y="43702"/>
                  </a:lnTo>
                  <a:lnTo>
                    <a:pt x="143006" y="72137"/>
                  </a:lnTo>
                  <a:lnTo>
                    <a:pt x="144003" y="74278"/>
                  </a:lnTo>
                  <a:lnTo>
                    <a:pt x="145661" y="75706"/>
                  </a:lnTo>
                  <a:lnTo>
                    <a:pt x="147759" y="76658"/>
                  </a:lnTo>
                  <a:lnTo>
                    <a:pt x="152739" y="77715"/>
                  </a:lnTo>
                  <a:lnTo>
                    <a:pt x="155458" y="77998"/>
                  </a:lnTo>
                  <a:lnTo>
                    <a:pt x="159256" y="77194"/>
                  </a:lnTo>
                  <a:lnTo>
                    <a:pt x="163775" y="75666"/>
                  </a:lnTo>
                  <a:lnTo>
                    <a:pt x="178771" y="6963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0"/>
            <p:cNvSpPr/>
            <p:nvPr/>
          </p:nvSpPr>
          <p:spPr bwMode="auto">
            <a:xfrm>
              <a:off x="2748685" y="4286250"/>
              <a:ext cx="69581" cy="141102"/>
            </a:xfrm>
            <a:custGeom>
              <a:avLst/>
              <a:gdLst/>
              <a:ahLst/>
              <a:cxnLst/>
              <a:rect l="0" t="0" r="0" b="0"/>
              <a:pathLst>
                <a:path w="69581" h="141102">
                  <a:moveTo>
                    <a:pt x="35601" y="0"/>
                  </a:moveTo>
                  <a:lnTo>
                    <a:pt x="23160" y="0"/>
                  </a:lnTo>
                  <a:lnTo>
                    <a:pt x="20354" y="992"/>
                  </a:lnTo>
                  <a:lnTo>
                    <a:pt x="17491" y="2646"/>
                  </a:lnTo>
                  <a:lnTo>
                    <a:pt x="14589" y="4740"/>
                  </a:lnTo>
                  <a:lnTo>
                    <a:pt x="11661" y="7129"/>
                  </a:lnTo>
                  <a:lnTo>
                    <a:pt x="8716" y="9713"/>
                  </a:lnTo>
                  <a:lnTo>
                    <a:pt x="5759" y="12429"/>
                  </a:lnTo>
                  <a:lnTo>
                    <a:pt x="3788" y="15231"/>
                  </a:lnTo>
                  <a:lnTo>
                    <a:pt x="2475" y="18092"/>
                  </a:lnTo>
                  <a:lnTo>
                    <a:pt x="1598" y="20991"/>
                  </a:lnTo>
                  <a:lnTo>
                    <a:pt x="1014" y="23916"/>
                  </a:lnTo>
                  <a:lnTo>
                    <a:pt x="625" y="26858"/>
                  </a:lnTo>
                  <a:lnTo>
                    <a:pt x="0" y="33968"/>
                  </a:lnTo>
                  <a:lnTo>
                    <a:pt x="942" y="35544"/>
                  </a:lnTo>
                  <a:lnTo>
                    <a:pt x="2563" y="37587"/>
                  </a:lnTo>
                  <a:lnTo>
                    <a:pt x="4637" y="39941"/>
                  </a:lnTo>
                  <a:lnTo>
                    <a:pt x="7013" y="41510"/>
                  </a:lnTo>
                  <a:lnTo>
                    <a:pt x="9590" y="42556"/>
                  </a:lnTo>
                  <a:lnTo>
                    <a:pt x="12301" y="43254"/>
                  </a:lnTo>
                  <a:lnTo>
                    <a:pt x="16095" y="43718"/>
                  </a:lnTo>
                  <a:lnTo>
                    <a:pt x="20610" y="44028"/>
                  </a:lnTo>
                  <a:lnTo>
                    <a:pt x="25607" y="44235"/>
                  </a:lnTo>
                  <a:lnTo>
                    <a:pt x="29931" y="45365"/>
                  </a:lnTo>
                  <a:lnTo>
                    <a:pt x="33808" y="47111"/>
                  </a:lnTo>
                  <a:lnTo>
                    <a:pt x="37384" y="49266"/>
                  </a:lnTo>
                  <a:lnTo>
                    <a:pt x="40763" y="51696"/>
                  </a:lnTo>
                  <a:lnTo>
                    <a:pt x="44008" y="54308"/>
                  </a:lnTo>
                  <a:lnTo>
                    <a:pt x="47164" y="57041"/>
                  </a:lnTo>
                  <a:lnTo>
                    <a:pt x="50262" y="59856"/>
                  </a:lnTo>
                  <a:lnTo>
                    <a:pt x="56352" y="65628"/>
                  </a:lnTo>
                  <a:lnTo>
                    <a:pt x="65365" y="74457"/>
                  </a:lnTo>
                  <a:lnTo>
                    <a:pt x="67362" y="77419"/>
                  </a:lnTo>
                  <a:lnTo>
                    <a:pt x="68692" y="80386"/>
                  </a:lnTo>
                  <a:lnTo>
                    <a:pt x="69580" y="83356"/>
                  </a:lnTo>
                  <a:lnTo>
                    <a:pt x="69178" y="87321"/>
                  </a:lnTo>
                  <a:lnTo>
                    <a:pt x="67917" y="91948"/>
                  </a:lnTo>
                  <a:lnTo>
                    <a:pt x="66084" y="97018"/>
                  </a:lnTo>
                  <a:lnTo>
                    <a:pt x="64861" y="101389"/>
                  </a:lnTo>
                  <a:lnTo>
                    <a:pt x="64046" y="105296"/>
                  </a:lnTo>
                  <a:lnTo>
                    <a:pt x="63503" y="108893"/>
                  </a:lnTo>
                  <a:lnTo>
                    <a:pt x="62147" y="112282"/>
                  </a:lnTo>
                  <a:lnTo>
                    <a:pt x="60251" y="115534"/>
                  </a:lnTo>
                  <a:lnTo>
                    <a:pt x="57993" y="118695"/>
                  </a:lnTo>
                  <a:lnTo>
                    <a:pt x="55495" y="121794"/>
                  </a:lnTo>
                  <a:lnTo>
                    <a:pt x="52836" y="124852"/>
                  </a:lnTo>
                  <a:lnTo>
                    <a:pt x="50070" y="127883"/>
                  </a:lnTo>
                  <a:lnTo>
                    <a:pt x="44349" y="133896"/>
                  </a:lnTo>
                  <a:lnTo>
                    <a:pt x="37329" y="141101"/>
                  </a:lnTo>
                  <a:lnTo>
                    <a:pt x="39017" y="139441"/>
                  </a:lnTo>
                  <a:lnTo>
                    <a:pt x="53477" y="12501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61"/>
            <p:cNvSpPr/>
            <p:nvPr/>
          </p:nvSpPr>
          <p:spPr bwMode="auto">
            <a:xfrm>
              <a:off x="2971996" y="4286250"/>
              <a:ext cx="143018" cy="53580"/>
            </a:xfrm>
            <a:custGeom>
              <a:avLst/>
              <a:gdLst/>
              <a:ahLst/>
              <a:cxnLst/>
              <a:rect l="0" t="0" r="0" b="0"/>
              <a:pathLst>
                <a:path w="143018" h="53580">
                  <a:moveTo>
                    <a:pt x="0" y="53579"/>
                  </a:moveTo>
                  <a:lnTo>
                    <a:pt x="34586" y="53579"/>
                  </a:lnTo>
                  <a:lnTo>
                    <a:pt x="39941" y="52586"/>
                  </a:lnTo>
                  <a:lnTo>
                    <a:pt x="45498" y="50933"/>
                  </a:lnTo>
                  <a:lnTo>
                    <a:pt x="57962" y="46449"/>
                  </a:lnTo>
                  <a:lnTo>
                    <a:pt x="73433" y="41150"/>
                  </a:lnTo>
                  <a:lnTo>
                    <a:pt x="80737" y="38347"/>
                  </a:lnTo>
                  <a:lnTo>
                    <a:pt x="87592" y="35487"/>
                  </a:lnTo>
                  <a:lnTo>
                    <a:pt x="94149" y="32588"/>
                  </a:lnTo>
                  <a:lnTo>
                    <a:pt x="106731" y="26720"/>
                  </a:lnTo>
                  <a:lnTo>
                    <a:pt x="112867" y="23767"/>
                  </a:lnTo>
                  <a:lnTo>
                    <a:pt x="117951" y="20805"/>
                  </a:lnTo>
                  <a:lnTo>
                    <a:pt x="122334" y="17839"/>
                  </a:lnTo>
                  <a:lnTo>
                    <a:pt x="126249" y="14870"/>
                  </a:lnTo>
                  <a:lnTo>
                    <a:pt x="129852" y="11897"/>
                  </a:lnTo>
                  <a:lnTo>
                    <a:pt x="133246" y="8924"/>
                  </a:lnTo>
                  <a:lnTo>
                    <a:pt x="143017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62"/>
            <p:cNvSpPr/>
            <p:nvPr/>
          </p:nvSpPr>
          <p:spPr bwMode="auto">
            <a:xfrm>
              <a:off x="3044747" y="4268391"/>
              <a:ext cx="43451" cy="116087"/>
            </a:xfrm>
            <a:custGeom>
              <a:avLst/>
              <a:gdLst/>
              <a:ahLst/>
              <a:cxnLst/>
              <a:rect l="0" t="0" r="0" b="0"/>
              <a:pathLst>
                <a:path w="43451" h="116087">
                  <a:moveTo>
                    <a:pt x="7696" y="0"/>
                  </a:moveTo>
                  <a:lnTo>
                    <a:pt x="7696" y="9480"/>
                  </a:lnTo>
                  <a:lnTo>
                    <a:pt x="6702" y="13265"/>
                  </a:lnTo>
                  <a:lnTo>
                    <a:pt x="5047" y="16781"/>
                  </a:lnTo>
                  <a:lnTo>
                    <a:pt x="2951" y="20117"/>
                  </a:lnTo>
                  <a:lnTo>
                    <a:pt x="1553" y="24325"/>
                  </a:lnTo>
                  <a:lnTo>
                    <a:pt x="621" y="29115"/>
                  </a:lnTo>
                  <a:lnTo>
                    <a:pt x="0" y="34292"/>
                  </a:lnTo>
                  <a:lnTo>
                    <a:pt x="579" y="39729"/>
                  </a:lnTo>
                  <a:lnTo>
                    <a:pt x="1958" y="45338"/>
                  </a:lnTo>
                  <a:lnTo>
                    <a:pt x="3871" y="51061"/>
                  </a:lnTo>
                  <a:lnTo>
                    <a:pt x="5146" y="56860"/>
                  </a:lnTo>
                  <a:lnTo>
                    <a:pt x="5996" y="62712"/>
                  </a:lnTo>
                  <a:lnTo>
                    <a:pt x="6562" y="68597"/>
                  </a:lnTo>
                  <a:lnTo>
                    <a:pt x="7933" y="74504"/>
                  </a:lnTo>
                  <a:lnTo>
                    <a:pt x="9840" y="80427"/>
                  </a:lnTo>
                  <a:lnTo>
                    <a:pt x="12105" y="86360"/>
                  </a:lnTo>
                  <a:lnTo>
                    <a:pt x="14608" y="91308"/>
                  </a:lnTo>
                  <a:lnTo>
                    <a:pt x="17270" y="95598"/>
                  </a:lnTo>
                  <a:lnTo>
                    <a:pt x="20037" y="99451"/>
                  </a:lnTo>
                  <a:lnTo>
                    <a:pt x="22876" y="103012"/>
                  </a:lnTo>
                  <a:lnTo>
                    <a:pt x="25761" y="106377"/>
                  </a:lnTo>
                  <a:lnTo>
                    <a:pt x="28678" y="109613"/>
                  </a:lnTo>
                  <a:lnTo>
                    <a:pt x="31616" y="111771"/>
                  </a:lnTo>
                  <a:lnTo>
                    <a:pt x="34567" y="113209"/>
                  </a:lnTo>
                  <a:lnTo>
                    <a:pt x="43450" y="11608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63"/>
            <p:cNvSpPr/>
            <p:nvPr/>
          </p:nvSpPr>
          <p:spPr bwMode="auto">
            <a:xfrm>
              <a:off x="3242009" y="4214813"/>
              <a:ext cx="203732" cy="240685"/>
            </a:xfrm>
            <a:custGeom>
              <a:avLst/>
              <a:gdLst/>
              <a:ahLst/>
              <a:cxnLst/>
              <a:rect l="0" t="0" r="0" b="0"/>
              <a:pathLst>
                <a:path w="203732" h="240685">
                  <a:moveTo>
                    <a:pt x="203731" y="0"/>
                  </a:moveTo>
                  <a:lnTo>
                    <a:pt x="177715" y="0"/>
                  </a:lnTo>
                  <a:lnTo>
                    <a:pt x="173476" y="992"/>
                  </a:lnTo>
                  <a:lnTo>
                    <a:pt x="169656" y="2645"/>
                  </a:lnTo>
                  <a:lnTo>
                    <a:pt x="166117" y="4740"/>
                  </a:lnTo>
                  <a:lnTo>
                    <a:pt x="162764" y="6136"/>
                  </a:lnTo>
                  <a:lnTo>
                    <a:pt x="159535" y="7067"/>
                  </a:lnTo>
                  <a:lnTo>
                    <a:pt x="156390" y="7688"/>
                  </a:lnTo>
                  <a:lnTo>
                    <a:pt x="151314" y="8102"/>
                  </a:lnTo>
                  <a:lnTo>
                    <a:pt x="144950" y="8377"/>
                  </a:lnTo>
                  <a:lnTo>
                    <a:pt x="137728" y="8561"/>
                  </a:lnTo>
                  <a:lnTo>
                    <a:pt x="130927" y="9676"/>
                  </a:lnTo>
                  <a:lnTo>
                    <a:pt x="124406" y="11411"/>
                  </a:lnTo>
                  <a:lnTo>
                    <a:pt x="118073" y="13561"/>
                  </a:lnTo>
                  <a:lnTo>
                    <a:pt x="110872" y="14993"/>
                  </a:lnTo>
                  <a:lnTo>
                    <a:pt x="103091" y="15949"/>
                  </a:lnTo>
                  <a:lnTo>
                    <a:pt x="94924" y="16585"/>
                  </a:lnTo>
                  <a:lnTo>
                    <a:pt x="86500" y="18002"/>
                  </a:lnTo>
                  <a:lnTo>
                    <a:pt x="77905" y="19939"/>
                  </a:lnTo>
                  <a:lnTo>
                    <a:pt x="69195" y="22222"/>
                  </a:lnTo>
                  <a:lnTo>
                    <a:pt x="60408" y="23744"/>
                  </a:lnTo>
                  <a:lnTo>
                    <a:pt x="51572" y="24759"/>
                  </a:lnTo>
                  <a:lnTo>
                    <a:pt x="42701" y="25435"/>
                  </a:lnTo>
                  <a:lnTo>
                    <a:pt x="35794" y="26879"/>
                  </a:lnTo>
                  <a:lnTo>
                    <a:pt x="30196" y="28833"/>
                  </a:lnTo>
                  <a:lnTo>
                    <a:pt x="25471" y="31128"/>
                  </a:lnTo>
                  <a:lnTo>
                    <a:pt x="21328" y="32658"/>
                  </a:lnTo>
                  <a:lnTo>
                    <a:pt x="17572" y="33678"/>
                  </a:lnTo>
                  <a:lnTo>
                    <a:pt x="14075" y="34358"/>
                  </a:lnTo>
                  <a:lnTo>
                    <a:pt x="10751" y="34811"/>
                  </a:lnTo>
                  <a:lnTo>
                    <a:pt x="4409" y="35315"/>
                  </a:lnTo>
                  <a:lnTo>
                    <a:pt x="2320" y="36441"/>
                  </a:lnTo>
                  <a:lnTo>
                    <a:pt x="928" y="38185"/>
                  </a:lnTo>
                  <a:lnTo>
                    <a:pt x="0" y="40339"/>
                  </a:lnTo>
                  <a:lnTo>
                    <a:pt x="374" y="41776"/>
                  </a:lnTo>
                  <a:lnTo>
                    <a:pt x="1617" y="42733"/>
                  </a:lnTo>
                  <a:lnTo>
                    <a:pt x="5646" y="43797"/>
                  </a:lnTo>
                  <a:lnTo>
                    <a:pt x="10748" y="44270"/>
                  </a:lnTo>
                  <a:lnTo>
                    <a:pt x="16325" y="44480"/>
                  </a:lnTo>
                  <a:lnTo>
                    <a:pt x="27999" y="44615"/>
                  </a:lnTo>
                  <a:lnTo>
                    <a:pt x="30958" y="45618"/>
                  </a:lnTo>
                  <a:lnTo>
                    <a:pt x="36895" y="49378"/>
                  </a:lnTo>
                  <a:lnTo>
                    <a:pt x="42844" y="54357"/>
                  </a:lnTo>
                  <a:lnTo>
                    <a:pt x="48799" y="59877"/>
                  </a:lnTo>
                  <a:lnTo>
                    <a:pt x="58948" y="69719"/>
                  </a:lnTo>
                  <a:lnTo>
                    <a:pt x="64936" y="75668"/>
                  </a:lnTo>
                  <a:lnTo>
                    <a:pt x="66508" y="78227"/>
                  </a:lnTo>
                  <a:lnTo>
                    <a:pt x="68255" y="83715"/>
                  </a:lnTo>
                  <a:lnTo>
                    <a:pt x="69031" y="89461"/>
                  </a:lnTo>
                  <a:lnTo>
                    <a:pt x="69529" y="96495"/>
                  </a:lnTo>
                  <a:lnTo>
                    <a:pt x="69616" y="102453"/>
                  </a:lnTo>
                  <a:lnTo>
                    <a:pt x="69649" y="114432"/>
                  </a:lnTo>
                  <a:lnTo>
                    <a:pt x="72300" y="117996"/>
                  </a:lnTo>
                  <a:lnTo>
                    <a:pt x="77348" y="123629"/>
                  </a:lnTo>
                  <a:lnTo>
                    <a:pt x="78755" y="124091"/>
                  </a:lnTo>
                  <a:lnTo>
                    <a:pt x="82968" y="124604"/>
                  </a:lnTo>
                  <a:lnTo>
                    <a:pt x="88150" y="124833"/>
                  </a:lnTo>
                  <a:lnTo>
                    <a:pt x="90922" y="124893"/>
                  </a:lnTo>
                  <a:lnTo>
                    <a:pt x="94758" y="125926"/>
                  </a:lnTo>
                  <a:lnTo>
                    <a:pt x="99300" y="127607"/>
                  </a:lnTo>
                  <a:lnTo>
                    <a:pt x="104315" y="129719"/>
                  </a:lnTo>
                  <a:lnTo>
                    <a:pt x="108652" y="132120"/>
                  </a:lnTo>
                  <a:lnTo>
                    <a:pt x="112536" y="134713"/>
                  </a:lnTo>
                  <a:lnTo>
                    <a:pt x="116119" y="137433"/>
                  </a:lnTo>
                  <a:lnTo>
                    <a:pt x="120493" y="140239"/>
                  </a:lnTo>
                  <a:lnTo>
                    <a:pt x="125396" y="143102"/>
                  </a:lnTo>
                  <a:lnTo>
                    <a:pt x="130651" y="146003"/>
                  </a:lnTo>
                  <a:lnTo>
                    <a:pt x="135148" y="148929"/>
                  </a:lnTo>
                  <a:lnTo>
                    <a:pt x="139138" y="151872"/>
                  </a:lnTo>
                  <a:lnTo>
                    <a:pt x="142792" y="154825"/>
                  </a:lnTo>
                  <a:lnTo>
                    <a:pt x="145228" y="157787"/>
                  </a:lnTo>
                  <a:lnTo>
                    <a:pt x="146852" y="160754"/>
                  </a:lnTo>
                  <a:lnTo>
                    <a:pt x="149649" y="167688"/>
                  </a:lnTo>
                  <a:lnTo>
                    <a:pt x="154203" y="177384"/>
                  </a:lnTo>
                  <a:lnTo>
                    <a:pt x="154822" y="181756"/>
                  </a:lnTo>
                  <a:lnTo>
                    <a:pt x="154241" y="185663"/>
                  </a:lnTo>
                  <a:lnTo>
                    <a:pt x="152860" y="189260"/>
                  </a:lnTo>
                  <a:lnTo>
                    <a:pt x="150947" y="193641"/>
                  </a:lnTo>
                  <a:lnTo>
                    <a:pt x="146173" y="203803"/>
                  </a:lnTo>
                  <a:lnTo>
                    <a:pt x="143509" y="208298"/>
                  </a:lnTo>
                  <a:lnTo>
                    <a:pt x="140740" y="212287"/>
                  </a:lnTo>
                  <a:lnTo>
                    <a:pt x="135015" y="219365"/>
                  </a:lnTo>
                  <a:lnTo>
                    <a:pt x="129160" y="225818"/>
                  </a:lnTo>
                  <a:lnTo>
                    <a:pt x="125215" y="227936"/>
                  </a:lnTo>
                  <a:lnTo>
                    <a:pt x="120599" y="229348"/>
                  </a:lnTo>
                  <a:lnTo>
                    <a:pt x="115534" y="230289"/>
                  </a:lnTo>
                  <a:lnTo>
                    <a:pt x="110172" y="231909"/>
                  </a:lnTo>
                  <a:lnTo>
                    <a:pt x="104611" y="233981"/>
                  </a:lnTo>
                  <a:lnTo>
                    <a:pt x="98917" y="236354"/>
                  </a:lnTo>
                  <a:lnTo>
                    <a:pt x="93135" y="237937"/>
                  </a:lnTo>
                  <a:lnTo>
                    <a:pt x="87294" y="238992"/>
                  </a:lnTo>
                  <a:lnTo>
                    <a:pt x="81413" y="239695"/>
                  </a:lnTo>
                  <a:lnTo>
                    <a:pt x="76500" y="240164"/>
                  </a:lnTo>
                  <a:lnTo>
                    <a:pt x="72231" y="240476"/>
                  </a:lnTo>
                  <a:lnTo>
                    <a:pt x="68392" y="240684"/>
                  </a:lnTo>
                  <a:lnTo>
                    <a:pt x="64839" y="239831"/>
                  </a:lnTo>
                  <a:lnTo>
                    <a:pt x="61478" y="238270"/>
                  </a:lnTo>
                  <a:lnTo>
                    <a:pt x="58243" y="236237"/>
                  </a:lnTo>
                  <a:lnTo>
                    <a:pt x="52002" y="233978"/>
                  </a:lnTo>
                  <a:lnTo>
                    <a:pt x="48946" y="233376"/>
                  </a:lnTo>
                  <a:lnTo>
                    <a:pt x="46910" y="231983"/>
                  </a:lnTo>
                  <a:lnTo>
                    <a:pt x="45552" y="230061"/>
                  </a:lnTo>
                  <a:lnTo>
                    <a:pt x="44647" y="227788"/>
                  </a:lnTo>
                  <a:lnTo>
                    <a:pt x="45036" y="225280"/>
                  </a:lnTo>
                  <a:lnTo>
                    <a:pt x="48118" y="219848"/>
                  </a:lnTo>
                  <a:lnTo>
                    <a:pt x="51323" y="217011"/>
                  </a:lnTo>
                  <a:lnTo>
                    <a:pt x="55447" y="214126"/>
                  </a:lnTo>
                  <a:lnTo>
                    <a:pt x="60182" y="211212"/>
                  </a:lnTo>
                  <a:lnTo>
                    <a:pt x="65325" y="208277"/>
                  </a:lnTo>
                  <a:lnTo>
                    <a:pt x="76337" y="202369"/>
                  </a:lnTo>
                  <a:lnTo>
                    <a:pt x="83047" y="200397"/>
                  </a:lnTo>
                  <a:lnTo>
                    <a:pt x="90500" y="199082"/>
                  </a:lnTo>
                  <a:lnTo>
                    <a:pt x="98448" y="198206"/>
                  </a:lnTo>
                  <a:lnTo>
                    <a:pt x="106727" y="196629"/>
                  </a:lnTo>
                  <a:lnTo>
                    <a:pt x="115225" y="194586"/>
                  </a:lnTo>
                  <a:lnTo>
                    <a:pt x="141161" y="18752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64"/>
            <p:cNvSpPr/>
            <p:nvPr/>
          </p:nvSpPr>
          <p:spPr bwMode="auto">
            <a:xfrm>
              <a:off x="3481604" y="4332780"/>
              <a:ext cx="116093" cy="69512"/>
            </a:xfrm>
            <a:custGeom>
              <a:avLst/>
              <a:gdLst/>
              <a:ahLst/>
              <a:cxnLst/>
              <a:rect l="0" t="0" r="0" b="0"/>
              <a:pathLst>
                <a:path w="116093" h="69512">
                  <a:moveTo>
                    <a:pt x="26706" y="33837"/>
                  </a:moveTo>
                  <a:lnTo>
                    <a:pt x="21961" y="33837"/>
                  </a:lnTo>
                  <a:lnTo>
                    <a:pt x="20563" y="34829"/>
                  </a:lnTo>
                  <a:lnTo>
                    <a:pt x="19631" y="36483"/>
                  </a:lnTo>
                  <a:lnTo>
                    <a:pt x="19010" y="38578"/>
                  </a:lnTo>
                  <a:lnTo>
                    <a:pt x="18596" y="40966"/>
                  </a:lnTo>
                  <a:lnTo>
                    <a:pt x="18320" y="43551"/>
                  </a:lnTo>
                  <a:lnTo>
                    <a:pt x="18135" y="46266"/>
                  </a:lnTo>
                  <a:lnTo>
                    <a:pt x="17020" y="49068"/>
                  </a:lnTo>
                  <a:lnTo>
                    <a:pt x="15283" y="51929"/>
                  </a:lnTo>
                  <a:lnTo>
                    <a:pt x="13131" y="54828"/>
                  </a:lnTo>
                  <a:lnTo>
                    <a:pt x="11697" y="57753"/>
                  </a:lnTo>
                  <a:lnTo>
                    <a:pt x="10741" y="60695"/>
                  </a:lnTo>
                  <a:lnTo>
                    <a:pt x="8941" y="69037"/>
                  </a:lnTo>
                  <a:lnTo>
                    <a:pt x="6230" y="69325"/>
                  </a:lnTo>
                  <a:lnTo>
                    <a:pt x="1143" y="69511"/>
                  </a:lnTo>
                  <a:lnTo>
                    <a:pt x="725" y="68534"/>
                  </a:lnTo>
                  <a:lnTo>
                    <a:pt x="447" y="66890"/>
                  </a:lnTo>
                  <a:lnTo>
                    <a:pt x="261" y="64802"/>
                  </a:lnTo>
                  <a:lnTo>
                    <a:pt x="138" y="61426"/>
                  </a:lnTo>
                  <a:lnTo>
                    <a:pt x="0" y="52383"/>
                  </a:lnTo>
                  <a:lnTo>
                    <a:pt x="957" y="48186"/>
                  </a:lnTo>
                  <a:lnTo>
                    <a:pt x="2588" y="44394"/>
                  </a:lnTo>
                  <a:lnTo>
                    <a:pt x="4668" y="40876"/>
                  </a:lnTo>
                  <a:lnTo>
                    <a:pt x="6055" y="36545"/>
                  </a:lnTo>
                  <a:lnTo>
                    <a:pt x="6980" y="31674"/>
                  </a:lnTo>
                  <a:lnTo>
                    <a:pt x="7596" y="26442"/>
                  </a:lnTo>
                  <a:lnTo>
                    <a:pt x="9000" y="21961"/>
                  </a:lnTo>
                  <a:lnTo>
                    <a:pt x="10929" y="17982"/>
                  </a:lnTo>
                  <a:lnTo>
                    <a:pt x="13209" y="14338"/>
                  </a:lnTo>
                  <a:lnTo>
                    <a:pt x="15722" y="10916"/>
                  </a:lnTo>
                  <a:lnTo>
                    <a:pt x="18390" y="7642"/>
                  </a:lnTo>
                  <a:lnTo>
                    <a:pt x="21162" y="4467"/>
                  </a:lnTo>
                  <a:lnTo>
                    <a:pt x="24003" y="2351"/>
                  </a:lnTo>
                  <a:lnTo>
                    <a:pt x="26890" y="940"/>
                  </a:lnTo>
                  <a:lnTo>
                    <a:pt x="29808" y="0"/>
                  </a:lnTo>
                  <a:lnTo>
                    <a:pt x="31754" y="364"/>
                  </a:lnTo>
                  <a:lnTo>
                    <a:pt x="33051" y="1600"/>
                  </a:lnTo>
                  <a:lnTo>
                    <a:pt x="33916" y="3416"/>
                  </a:lnTo>
                  <a:lnTo>
                    <a:pt x="35485" y="4627"/>
                  </a:lnTo>
                  <a:lnTo>
                    <a:pt x="37525" y="5434"/>
                  </a:lnTo>
                  <a:lnTo>
                    <a:pt x="39877" y="5972"/>
                  </a:lnTo>
                  <a:lnTo>
                    <a:pt x="42439" y="8315"/>
                  </a:lnTo>
                  <a:lnTo>
                    <a:pt x="45140" y="11861"/>
                  </a:lnTo>
                  <a:lnTo>
                    <a:pt x="47934" y="16210"/>
                  </a:lnTo>
                  <a:lnTo>
                    <a:pt x="49797" y="20102"/>
                  </a:lnTo>
                  <a:lnTo>
                    <a:pt x="51038" y="23688"/>
                  </a:lnTo>
                  <a:lnTo>
                    <a:pt x="51866" y="27071"/>
                  </a:lnTo>
                  <a:lnTo>
                    <a:pt x="52418" y="30318"/>
                  </a:lnTo>
                  <a:lnTo>
                    <a:pt x="52786" y="33476"/>
                  </a:lnTo>
                  <a:lnTo>
                    <a:pt x="53031" y="36573"/>
                  </a:lnTo>
                  <a:lnTo>
                    <a:pt x="53195" y="40622"/>
                  </a:lnTo>
                  <a:lnTo>
                    <a:pt x="53518" y="60360"/>
                  </a:lnTo>
                  <a:lnTo>
                    <a:pt x="54513" y="59457"/>
                  </a:lnTo>
                  <a:lnTo>
                    <a:pt x="58266" y="55807"/>
                  </a:lnTo>
                  <a:lnTo>
                    <a:pt x="59664" y="53445"/>
                  </a:lnTo>
                  <a:lnTo>
                    <a:pt x="60596" y="50878"/>
                  </a:lnTo>
                  <a:lnTo>
                    <a:pt x="61217" y="48174"/>
                  </a:lnTo>
                  <a:lnTo>
                    <a:pt x="62625" y="45380"/>
                  </a:lnTo>
                  <a:lnTo>
                    <a:pt x="64556" y="42524"/>
                  </a:lnTo>
                  <a:lnTo>
                    <a:pt x="66837" y="39629"/>
                  </a:lnTo>
                  <a:lnTo>
                    <a:pt x="69351" y="36706"/>
                  </a:lnTo>
                  <a:lnTo>
                    <a:pt x="72020" y="33765"/>
                  </a:lnTo>
                  <a:lnTo>
                    <a:pt x="74792" y="30813"/>
                  </a:lnTo>
                  <a:lnTo>
                    <a:pt x="77634" y="28844"/>
                  </a:lnTo>
                  <a:lnTo>
                    <a:pt x="80522" y="27532"/>
                  </a:lnTo>
                  <a:lnTo>
                    <a:pt x="87547" y="25426"/>
                  </a:lnTo>
                  <a:lnTo>
                    <a:pt x="91156" y="25138"/>
                  </a:lnTo>
                  <a:lnTo>
                    <a:pt x="96820" y="24953"/>
                  </a:lnTo>
                  <a:lnTo>
                    <a:pt x="97285" y="25930"/>
                  </a:lnTo>
                  <a:lnTo>
                    <a:pt x="97595" y="27574"/>
                  </a:lnTo>
                  <a:lnTo>
                    <a:pt x="97801" y="29661"/>
                  </a:lnTo>
                  <a:lnTo>
                    <a:pt x="97939" y="32045"/>
                  </a:lnTo>
                  <a:lnTo>
                    <a:pt x="98092" y="37340"/>
                  </a:lnTo>
                  <a:lnTo>
                    <a:pt x="99126" y="39149"/>
                  </a:lnTo>
                  <a:lnTo>
                    <a:pt x="100808" y="40355"/>
                  </a:lnTo>
                  <a:lnTo>
                    <a:pt x="102923" y="41159"/>
                  </a:lnTo>
                  <a:lnTo>
                    <a:pt x="104333" y="42687"/>
                  </a:lnTo>
                  <a:lnTo>
                    <a:pt x="105273" y="44698"/>
                  </a:lnTo>
                  <a:lnTo>
                    <a:pt x="105900" y="47031"/>
                  </a:lnTo>
                  <a:lnTo>
                    <a:pt x="107311" y="48586"/>
                  </a:lnTo>
                  <a:lnTo>
                    <a:pt x="109244" y="49623"/>
                  </a:lnTo>
                  <a:lnTo>
                    <a:pt x="111527" y="50314"/>
                  </a:lnTo>
                  <a:lnTo>
                    <a:pt x="113048" y="49783"/>
                  </a:lnTo>
                  <a:lnTo>
                    <a:pt x="114063" y="48436"/>
                  </a:lnTo>
                  <a:lnTo>
                    <a:pt x="116092" y="4276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65"/>
            <p:cNvSpPr/>
            <p:nvPr/>
          </p:nvSpPr>
          <p:spPr bwMode="auto">
            <a:xfrm>
              <a:off x="3642921" y="4295180"/>
              <a:ext cx="70345" cy="124970"/>
            </a:xfrm>
            <a:custGeom>
              <a:avLst/>
              <a:gdLst/>
              <a:ahLst/>
              <a:cxnLst/>
              <a:rect l="0" t="0" r="0" b="0"/>
              <a:pathLst>
                <a:path w="70345" h="124970">
                  <a:moveTo>
                    <a:pt x="62037" y="0"/>
                  </a:moveTo>
                  <a:lnTo>
                    <a:pt x="57292" y="0"/>
                  </a:lnTo>
                  <a:lnTo>
                    <a:pt x="54901" y="992"/>
                  </a:lnTo>
                  <a:lnTo>
                    <a:pt x="52314" y="2645"/>
                  </a:lnTo>
                  <a:lnTo>
                    <a:pt x="49596" y="4740"/>
                  </a:lnTo>
                  <a:lnTo>
                    <a:pt x="46791" y="6137"/>
                  </a:lnTo>
                  <a:lnTo>
                    <a:pt x="43928" y="7067"/>
                  </a:lnTo>
                  <a:lnTo>
                    <a:pt x="41025" y="7688"/>
                  </a:lnTo>
                  <a:lnTo>
                    <a:pt x="38098" y="9094"/>
                  </a:lnTo>
                  <a:lnTo>
                    <a:pt x="35153" y="11024"/>
                  </a:lnTo>
                  <a:lnTo>
                    <a:pt x="32196" y="13302"/>
                  </a:lnTo>
                  <a:lnTo>
                    <a:pt x="29232" y="15813"/>
                  </a:lnTo>
                  <a:lnTo>
                    <a:pt x="26262" y="18480"/>
                  </a:lnTo>
                  <a:lnTo>
                    <a:pt x="20315" y="24088"/>
                  </a:lnTo>
                  <a:lnTo>
                    <a:pt x="10170" y="33991"/>
                  </a:lnTo>
                  <a:lnTo>
                    <a:pt x="10575" y="35559"/>
                  </a:lnTo>
                  <a:lnTo>
                    <a:pt x="11838" y="37596"/>
                  </a:lnTo>
                  <a:lnTo>
                    <a:pt x="13674" y="39947"/>
                  </a:lnTo>
                  <a:lnTo>
                    <a:pt x="15891" y="41514"/>
                  </a:lnTo>
                  <a:lnTo>
                    <a:pt x="18362" y="42559"/>
                  </a:lnTo>
                  <a:lnTo>
                    <a:pt x="21002" y="43255"/>
                  </a:lnTo>
                  <a:lnTo>
                    <a:pt x="23756" y="43719"/>
                  </a:lnTo>
                  <a:lnTo>
                    <a:pt x="26584" y="44029"/>
                  </a:lnTo>
                  <a:lnTo>
                    <a:pt x="29463" y="44235"/>
                  </a:lnTo>
                  <a:lnTo>
                    <a:pt x="32376" y="44373"/>
                  </a:lnTo>
                  <a:lnTo>
                    <a:pt x="38261" y="44526"/>
                  </a:lnTo>
                  <a:lnTo>
                    <a:pt x="42213" y="45559"/>
                  </a:lnTo>
                  <a:lnTo>
                    <a:pt x="46835" y="47239"/>
                  </a:lnTo>
                  <a:lnTo>
                    <a:pt x="51902" y="49352"/>
                  </a:lnTo>
                  <a:lnTo>
                    <a:pt x="56274" y="50761"/>
                  </a:lnTo>
                  <a:lnTo>
                    <a:pt x="60181" y="51700"/>
                  </a:lnTo>
                  <a:lnTo>
                    <a:pt x="63779" y="52326"/>
                  </a:lnTo>
                  <a:lnTo>
                    <a:pt x="66178" y="53736"/>
                  </a:lnTo>
                  <a:lnTo>
                    <a:pt x="67778" y="55668"/>
                  </a:lnTo>
                  <a:lnTo>
                    <a:pt x="68844" y="57947"/>
                  </a:lnTo>
                  <a:lnTo>
                    <a:pt x="69554" y="60460"/>
                  </a:lnTo>
                  <a:lnTo>
                    <a:pt x="70028" y="63127"/>
                  </a:lnTo>
                  <a:lnTo>
                    <a:pt x="70344" y="65897"/>
                  </a:lnTo>
                  <a:lnTo>
                    <a:pt x="69561" y="68736"/>
                  </a:lnTo>
                  <a:lnTo>
                    <a:pt x="68046" y="71621"/>
                  </a:lnTo>
                  <a:lnTo>
                    <a:pt x="66043" y="74536"/>
                  </a:lnTo>
                  <a:lnTo>
                    <a:pt x="63715" y="78464"/>
                  </a:lnTo>
                  <a:lnTo>
                    <a:pt x="61170" y="83067"/>
                  </a:lnTo>
                  <a:lnTo>
                    <a:pt x="58479" y="88120"/>
                  </a:lnTo>
                  <a:lnTo>
                    <a:pt x="55692" y="92481"/>
                  </a:lnTo>
                  <a:lnTo>
                    <a:pt x="52842" y="96381"/>
                  </a:lnTo>
                  <a:lnTo>
                    <a:pt x="49948" y="99973"/>
                  </a:lnTo>
                  <a:lnTo>
                    <a:pt x="46033" y="103359"/>
                  </a:lnTo>
                  <a:lnTo>
                    <a:pt x="41436" y="106609"/>
                  </a:lnTo>
                  <a:lnTo>
                    <a:pt x="36385" y="109769"/>
                  </a:lnTo>
                  <a:lnTo>
                    <a:pt x="32024" y="112866"/>
                  </a:lnTo>
                  <a:lnTo>
                    <a:pt x="28124" y="115924"/>
                  </a:lnTo>
                  <a:lnTo>
                    <a:pt x="24531" y="118954"/>
                  </a:lnTo>
                  <a:lnTo>
                    <a:pt x="21142" y="120975"/>
                  </a:lnTo>
                  <a:lnTo>
                    <a:pt x="17890" y="122322"/>
                  </a:lnTo>
                  <a:lnTo>
                    <a:pt x="14729" y="123220"/>
                  </a:lnTo>
                  <a:lnTo>
                    <a:pt x="11628" y="123818"/>
                  </a:lnTo>
                  <a:lnTo>
                    <a:pt x="8568" y="124217"/>
                  </a:lnTo>
                  <a:lnTo>
                    <a:pt x="0" y="124969"/>
                  </a:lnTo>
                  <a:lnTo>
                    <a:pt x="1809" y="123000"/>
                  </a:lnTo>
                  <a:lnTo>
                    <a:pt x="9115" y="115521"/>
                  </a:lnTo>
                  <a:lnTo>
                    <a:pt x="13845" y="111740"/>
                  </a:lnTo>
                  <a:lnTo>
                    <a:pt x="18984" y="108228"/>
                  </a:lnTo>
                  <a:lnTo>
                    <a:pt x="24396" y="104894"/>
                  </a:lnTo>
                  <a:lnTo>
                    <a:pt x="29991" y="100687"/>
                  </a:lnTo>
                  <a:lnTo>
                    <a:pt x="35708" y="95898"/>
                  </a:lnTo>
                  <a:lnTo>
                    <a:pt x="53099" y="8036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66"/>
            <p:cNvSpPr/>
            <p:nvPr/>
          </p:nvSpPr>
          <p:spPr bwMode="auto">
            <a:xfrm>
              <a:off x="3839037" y="4321969"/>
              <a:ext cx="125141" cy="26790"/>
            </a:xfrm>
            <a:custGeom>
              <a:avLst/>
              <a:gdLst/>
              <a:ahLst/>
              <a:cxnLst/>
              <a:rect l="0" t="0" r="0" b="0"/>
              <a:pathLst>
                <a:path w="125141" h="26790">
                  <a:moveTo>
                    <a:pt x="0" y="26789"/>
                  </a:moveTo>
                  <a:lnTo>
                    <a:pt x="0" y="22049"/>
                  </a:lnTo>
                  <a:lnTo>
                    <a:pt x="993" y="20652"/>
                  </a:lnTo>
                  <a:lnTo>
                    <a:pt x="2649" y="19721"/>
                  </a:lnTo>
                  <a:lnTo>
                    <a:pt x="4745" y="19101"/>
                  </a:lnTo>
                  <a:lnTo>
                    <a:pt x="8129" y="18687"/>
                  </a:lnTo>
                  <a:lnTo>
                    <a:pt x="12372" y="18411"/>
                  </a:lnTo>
                  <a:lnTo>
                    <a:pt x="17187" y="18227"/>
                  </a:lnTo>
                  <a:lnTo>
                    <a:pt x="33453" y="17968"/>
                  </a:lnTo>
                  <a:lnTo>
                    <a:pt x="76285" y="17869"/>
                  </a:lnTo>
                  <a:lnTo>
                    <a:pt x="82638" y="16874"/>
                  </a:lnTo>
                  <a:lnTo>
                    <a:pt x="88860" y="15218"/>
                  </a:lnTo>
                  <a:lnTo>
                    <a:pt x="94994" y="13122"/>
                  </a:lnTo>
                  <a:lnTo>
                    <a:pt x="100077" y="11724"/>
                  </a:lnTo>
                  <a:lnTo>
                    <a:pt x="104459" y="10793"/>
                  </a:lnTo>
                  <a:lnTo>
                    <a:pt x="108372" y="10172"/>
                  </a:lnTo>
                  <a:lnTo>
                    <a:pt x="111975" y="8765"/>
                  </a:lnTo>
                  <a:lnTo>
                    <a:pt x="115370" y="6836"/>
                  </a:lnTo>
                  <a:lnTo>
                    <a:pt x="12514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76" name="SMARTInkAnnotation67"/>
            <p:cNvSpPr/>
            <p:nvPr/>
          </p:nvSpPr>
          <p:spPr bwMode="auto">
            <a:xfrm>
              <a:off x="3919484" y="4304109"/>
              <a:ext cx="35755" cy="58370"/>
            </a:xfrm>
            <a:custGeom>
              <a:avLst/>
              <a:gdLst/>
              <a:ahLst/>
              <a:cxnLst/>
              <a:rect l="0" t="0" r="0" b="0"/>
              <a:pathLst>
                <a:path w="35755" h="58370">
                  <a:moveTo>
                    <a:pt x="0" y="0"/>
                  </a:moveTo>
                  <a:lnTo>
                    <a:pt x="0" y="17170"/>
                  </a:lnTo>
                  <a:lnTo>
                    <a:pt x="994" y="21368"/>
                  </a:lnTo>
                  <a:lnTo>
                    <a:pt x="2649" y="25160"/>
                  </a:lnTo>
                  <a:lnTo>
                    <a:pt x="4745" y="28680"/>
                  </a:lnTo>
                  <a:lnTo>
                    <a:pt x="6143" y="32018"/>
                  </a:lnTo>
                  <a:lnTo>
                    <a:pt x="7075" y="35237"/>
                  </a:lnTo>
                  <a:lnTo>
                    <a:pt x="7696" y="38374"/>
                  </a:lnTo>
                  <a:lnTo>
                    <a:pt x="9104" y="41458"/>
                  </a:lnTo>
                  <a:lnTo>
                    <a:pt x="11035" y="44506"/>
                  </a:lnTo>
                  <a:lnTo>
                    <a:pt x="16525" y="51786"/>
                  </a:lnTo>
                  <a:lnTo>
                    <a:pt x="17969" y="53375"/>
                  </a:lnTo>
                  <a:lnTo>
                    <a:pt x="22222" y="57788"/>
                  </a:lnTo>
                  <a:lnTo>
                    <a:pt x="24746" y="58369"/>
                  </a:lnTo>
                  <a:lnTo>
                    <a:pt x="27422" y="57764"/>
                  </a:lnTo>
                  <a:lnTo>
                    <a:pt x="35754" y="5357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77" name="SMARTInkAnnotation68"/>
            <p:cNvSpPr/>
            <p:nvPr/>
          </p:nvSpPr>
          <p:spPr bwMode="auto">
            <a:xfrm>
              <a:off x="4142984" y="4188023"/>
              <a:ext cx="17842" cy="221311"/>
            </a:xfrm>
            <a:custGeom>
              <a:avLst/>
              <a:gdLst/>
              <a:ahLst/>
              <a:cxnLst/>
              <a:rect l="0" t="0" r="0" b="0"/>
              <a:pathLst>
                <a:path w="17842" h="221311">
                  <a:moveTo>
                    <a:pt x="17841" y="0"/>
                  </a:moveTo>
                  <a:lnTo>
                    <a:pt x="17841" y="39034"/>
                  </a:lnTo>
                  <a:lnTo>
                    <a:pt x="16849" y="46859"/>
                  </a:lnTo>
                  <a:lnTo>
                    <a:pt x="15194" y="55052"/>
                  </a:lnTo>
                  <a:lnTo>
                    <a:pt x="13096" y="63490"/>
                  </a:lnTo>
                  <a:lnTo>
                    <a:pt x="11699" y="73085"/>
                  </a:lnTo>
                  <a:lnTo>
                    <a:pt x="10767" y="83450"/>
                  </a:lnTo>
                  <a:lnTo>
                    <a:pt x="10146" y="94329"/>
                  </a:lnTo>
                  <a:lnTo>
                    <a:pt x="8738" y="104558"/>
                  </a:lnTo>
                  <a:lnTo>
                    <a:pt x="6806" y="114354"/>
                  </a:lnTo>
                  <a:lnTo>
                    <a:pt x="4526" y="123861"/>
                  </a:lnTo>
                  <a:lnTo>
                    <a:pt x="3006" y="133176"/>
                  </a:lnTo>
                  <a:lnTo>
                    <a:pt x="1991" y="142362"/>
                  </a:lnTo>
                  <a:lnTo>
                    <a:pt x="1316" y="151463"/>
                  </a:lnTo>
                  <a:lnTo>
                    <a:pt x="866" y="159514"/>
                  </a:lnTo>
                  <a:lnTo>
                    <a:pt x="365" y="173752"/>
                  </a:lnTo>
                  <a:lnTo>
                    <a:pt x="43" y="198069"/>
                  </a:lnTo>
                  <a:lnTo>
                    <a:pt x="0" y="206432"/>
                  </a:lnTo>
                  <a:lnTo>
                    <a:pt x="981" y="210051"/>
                  </a:lnTo>
                  <a:lnTo>
                    <a:pt x="2629" y="213456"/>
                  </a:lnTo>
                  <a:lnTo>
                    <a:pt x="7664" y="221310"/>
                  </a:lnTo>
                  <a:lnTo>
                    <a:pt x="9070" y="220962"/>
                  </a:lnTo>
                  <a:lnTo>
                    <a:pt x="11001" y="219738"/>
                  </a:lnTo>
                  <a:lnTo>
                    <a:pt x="17841" y="214313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78" name="SMARTInkAnnotation69"/>
            <p:cNvSpPr/>
            <p:nvPr/>
          </p:nvSpPr>
          <p:spPr bwMode="auto">
            <a:xfrm>
              <a:off x="4232334" y="4323854"/>
              <a:ext cx="160895" cy="96343"/>
            </a:xfrm>
            <a:custGeom>
              <a:avLst/>
              <a:gdLst/>
              <a:ahLst/>
              <a:cxnLst/>
              <a:rect l="0" t="0" r="0" b="0"/>
              <a:pathLst>
                <a:path w="160895" h="96343">
                  <a:moveTo>
                    <a:pt x="0" y="96342"/>
                  </a:moveTo>
                  <a:lnTo>
                    <a:pt x="0" y="83913"/>
                  </a:lnTo>
                  <a:lnTo>
                    <a:pt x="993" y="80118"/>
                  </a:lnTo>
                  <a:lnTo>
                    <a:pt x="2648" y="75604"/>
                  </a:lnTo>
                  <a:lnTo>
                    <a:pt x="4745" y="70610"/>
                  </a:lnTo>
                  <a:lnTo>
                    <a:pt x="6143" y="65297"/>
                  </a:lnTo>
                  <a:lnTo>
                    <a:pt x="7075" y="59770"/>
                  </a:lnTo>
                  <a:lnTo>
                    <a:pt x="7696" y="54101"/>
                  </a:lnTo>
                  <a:lnTo>
                    <a:pt x="9103" y="49330"/>
                  </a:lnTo>
                  <a:lnTo>
                    <a:pt x="11035" y="45156"/>
                  </a:lnTo>
                  <a:lnTo>
                    <a:pt x="13316" y="41382"/>
                  </a:lnTo>
                  <a:lnTo>
                    <a:pt x="15829" y="36881"/>
                  </a:lnTo>
                  <a:lnTo>
                    <a:pt x="21271" y="26589"/>
                  </a:lnTo>
                  <a:lnTo>
                    <a:pt x="24112" y="22059"/>
                  </a:lnTo>
                  <a:lnTo>
                    <a:pt x="27000" y="18046"/>
                  </a:lnTo>
                  <a:lnTo>
                    <a:pt x="29918" y="14379"/>
                  </a:lnTo>
                  <a:lnTo>
                    <a:pt x="32856" y="10942"/>
                  </a:lnTo>
                  <a:lnTo>
                    <a:pt x="35809" y="7658"/>
                  </a:lnTo>
                  <a:lnTo>
                    <a:pt x="42938" y="0"/>
                  </a:lnTo>
                  <a:lnTo>
                    <a:pt x="44516" y="363"/>
                  </a:lnTo>
                  <a:lnTo>
                    <a:pt x="46561" y="1599"/>
                  </a:lnTo>
                  <a:lnTo>
                    <a:pt x="48918" y="3414"/>
                  </a:lnTo>
                  <a:lnTo>
                    <a:pt x="50489" y="5616"/>
                  </a:lnTo>
                  <a:lnTo>
                    <a:pt x="51536" y="8077"/>
                  </a:lnTo>
                  <a:lnTo>
                    <a:pt x="52235" y="10709"/>
                  </a:lnTo>
                  <a:lnTo>
                    <a:pt x="53694" y="13456"/>
                  </a:lnTo>
                  <a:lnTo>
                    <a:pt x="55659" y="16280"/>
                  </a:lnTo>
                  <a:lnTo>
                    <a:pt x="57963" y="19155"/>
                  </a:lnTo>
                  <a:lnTo>
                    <a:pt x="59499" y="22063"/>
                  </a:lnTo>
                  <a:lnTo>
                    <a:pt x="60522" y="24995"/>
                  </a:lnTo>
                  <a:lnTo>
                    <a:pt x="61205" y="27941"/>
                  </a:lnTo>
                  <a:lnTo>
                    <a:pt x="61660" y="30897"/>
                  </a:lnTo>
                  <a:lnTo>
                    <a:pt x="61964" y="33860"/>
                  </a:lnTo>
                  <a:lnTo>
                    <a:pt x="62165" y="36828"/>
                  </a:lnTo>
                  <a:lnTo>
                    <a:pt x="62300" y="39799"/>
                  </a:lnTo>
                  <a:lnTo>
                    <a:pt x="62559" y="51171"/>
                  </a:lnTo>
                  <a:lnTo>
                    <a:pt x="67312" y="51538"/>
                  </a:lnTo>
                  <a:lnTo>
                    <a:pt x="68711" y="50598"/>
                  </a:lnTo>
                  <a:lnTo>
                    <a:pt x="69644" y="48979"/>
                  </a:lnTo>
                  <a:lnTo>
                    <a:pt x="70265" y="46907"/>
                  </a:lnTo>
                  <a:lnTo>
                    <a:pt x="71673" y="45525"/>
                  </a:lnTo>
                  <a:lnTo>
                    <a:pt x="73604" y="44605"/>
                  </a:lnTo>
                  <a:lnTo>
                    <a:pt x="75885" y="43991"/>
                  </a:lnTo>
                  <a:lnTo>
                    <a:pt x="77406" y="42589"/>
                  </a:lnTo>
                  <a:lnTo>
                    <a:pt x="78420" y="40663"/>
                  </a:lnTo>
                  <a:lnTo>
                    <a:pt x="79095" y="38387"/>
                  </a:lnTo>
                  <a:lnTo>
                    <a:pt x="80539" y="35877"/>
                  </a:lnTo>
                  <a:lnTo>
                    <a:pt x="82495" y="33211"/>
                  </a:lnTo>
                  <a:lnTo>
                    <a:pt x="84792" y="30442"/>
                  </a:lnTo>
                  <a:lnTo>
                    <a:pt x="87316" y="28596"/>
                  </a:lnTo>
                  <a:lnTo>
                    <a:pt x="89992" y="27365"/>
                  </a:lnTo>
                  <a:lnTo>
                    <a:pt x="92769" y="26545"/>
                  </a:lnTo>
                  <a:lnTo>
                    <a:pt x="95614" y="25006"/>
                  </a:lnTo>
                  <a:lnTo>
                    <a:pt x="98504" y="22987"/>
                  </a:lnTo>
                  <a:lnTo>
                    <a:pt x="101424" y="20650"/>
                  </a:lnTo>
                  <a:lnTo>
                    <a:pt x="103370" y="20083"/>
                  </a:lnTo>
                  <a:lnTo>
                    <a:pt x="104668" y="20698"/>
                  </a:lnTo>
                  <a:lnTo>
                    <a:pt x="105533" y="22100"/>
                  </a:lnTo>
                  <a:lnTo>
                    <a:pt x="107103" y="23035"/>
                  </a:lnTo>
                  <a:lnTo>
                    <a:pt x="111495" y="24073"/>
                  </a:lnTo>
                  <a:lnTo>
                    <a:pt x="113064" y="25342"/>
                  </a:lnTo>
                  <a:lnTo>
                    <a:pt x="114110" y="27180"/>
                  </a:lnTo>
                  <a:lnTo>
                    <a:pt x="114807" y="29398"/>
                  </a:lnTo>
                  <a:lnTo>
                    <a:pt x="115272" y="31869"/>
                  </a:lnTo>
                  <a:lnTo>
                    <a:pt x="115582" y="34508"/>
                  </a:lnTo>
                  <a:lnTo>
                    <a:pt x="115788" y="37260"/>
                  </a:lnTo>
                  <a:lnTo>
                    <a:pt x="116919" y="40087"/>
                  </a:lnTo>
                  <a:lnTo>
                    <a:pt x="118666" y="42963"/>
                  </a:lnTo>
                  <a:lnTo>
                    <a:pt x="120824" y="45873"/>
                  </a:lnTo>
                  <a:lnTo>
                    <a:pt x="122263" y="48805"/>
                  </a:lnTo>
                  <a:lnTo>
                    <a:pt x="123222" y="51752"/>
                  </a:lnTo>
                  <a:lnTo>
                    <a:pt x="123861" y="54709"/>
                  </a:lnTo>
                  <a:lnTo>
                    <a:pt x="124288" y="57672"/>
                  </a:lnTo>
                  <a:lnTo>
                    <a:pt x="124572" y="60640"/>
                  </a:lnTo>
                  <a:lnTo>
                    <a:pt x="124761" y="63611"/>
                  </a:lnTo>
                  <a:lnTo>
                    <a:pt x="125881" y="65592"/>
                  </a:lnTo>
                  <a:lnTo>
                    <a:pt x="127620" y="66911"/>
                  </a:lnTo>
                  <a:lnTo>
                    <a:pt x="129773" y="67792"/>
                  </a:lnTo>
                  <a:lnTo>
                    <a:pt x="132202" y="68379"/>
                  </a:lnTo>
                  <a:lnTo>
                    <a:pt x="134813" y="68770"/>
                  </a:lnTo>
                  <a:lnTo>
                    <a:pt x="137548" y="69031"/>
                  </a:lnTo>
                  <a:lnTo>
                    <a:pt x="141357" y="69205"/>
                  </a:lnTo>
                  <a:lnTo>
                    <a:pt x="160894" y="69552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79" name="SMARTInkAnnotation70"/>
            <p:cNvSpPr/>
            <p:nvPr/>
          </p:nvSpPr>
          <p:spPr bwMode="auto">
            <a:xfrm>
              <a:off x="4407198" y="4330898"/>
              <a:ext cx="53406" cy="115565"/>
            </a:xfrm>
            <a:custGeom>
              <a:avLst/>
              <a:gdLst/>
              <a:ahLst/>
              <a:cxnLst/>
              <a:rect l="0" t="0" r="0" b="0"/>
              <a:pathLst>
                <a:path w="53406" h="115565">
                  <a:moveTo>
                    <a:pt x="39662" y="0"/>
                  </a:moveTo>
                  <a:lnTo>
                    <a:pt x="34917" y="0"/>
                  </a:lnTo>
                  <a:lnTo>
                    <a:pt x="32526" y="993"/>
                  </a:lnTo>
                  <a:lnTo>
                    <a:pt x="29939" y="2646"/>
                  </a:lnTo>
                  <a:lnTo>
                    <a:pt x="23396" y="7689"/>
                  </a:lnTo>
                  <a:lnTo>
                    <a:pt x="21865" y="8103"/>
                  </a:lnTo>
                  <a:lnTo>
                    <a:pt x="19852" y="8378"/>
                  </a:lnTo>
                  <a:lnTo>
                    <a:pt x="17516" y="8562"/>
                  </a:lnTo>
                  <a:lnTo>
                    <a:pt x="15960" y="9677"/>
                  </a:lnTo>
                  <a:lnTo>
                    <a:pt x="14922" y="11413"/>
                  </a:lnTo>
                  <a:lnTo>
                    <a:pt x="14230" y="13562"/>
                  </a:lnTo>
                  <a:lnTo>
                    <a:pt x="13769" y="15986"/>
                  </a:lnTo>
                  <a:lnTo>
                    <a:pt x="13461" y="18595"/>
                  </a:lnTo>
                  <a:lnTo>
                    <a:pt x="13256" y="21327"/>
                  </a:lnTo>
                  <a:lnTo>
                    <a:pt x="14113" y="23148"/>
                  </a:lnTo>
                  <a:lnTo>
                    <a:pt x="15677" y="24361"/>
                  </a:lnTo>
                  <a:lnTo>
                    <a:pt x="17713" y="25171"/>
                  </a:lnTo>
                  <a:lnTo>
                    <a:pt x="20063" y="26703"/>
                  </a:lnTo>
                  <a:lnTo>
                    <a:pt x="22623" y="28716"/>
                  </a:lnTo>
                  <a:lnTo>
                    <a:pt x="25323" y="31050"/>
                  </a:lnTo>
                  <a:lnTo>
                    <a:pt x="28117" y="32607"/>
                  </a:lnTo>
                  <a:lnTo>
                    <a:pt x="30971" y="33644"/>
                  </a:lnTo>
                  <a:lnTo>
                    <a:pt x="33868" y="34336"/>
                  </a:lnTo>
                  <a:lnTo>
                    <a:pt x="36793" y="35789"/>
                  </a:lnTo>
                  <a:lnTo>
                    <a:pt x="39736" y="37750"/>
                  </a:lnTo>
                  <a:lnTo>
                    <a:pt x="42690" y="40050"/>
                  </a:lnTo>
                  <a:lnTo>
                    <a:pt x="44660" y="43567"/>
                  </a:lnTo>
                  <a:lnTo>
                    <a:pt x="45974" y="47896"/>
                  </a:lnTo>
                  <a:lnTo>
                    <a:pt x="46850" y="52767"/>
                  </a:lnTo>
                  <a:lnTo>
                    <a:pt x="48427" y="57006"/>
                  </a:lnTo>
                  <a:lnTo>
                    <a:pt x="50471" y="60825"/>
                  </a:lnTo>
                  <a:lnTo>
                    <a:pt x="52827" y="64362"/>
                  </a:lnTo>
                  <a:lnTo>
                    <a:pt x="53405" y="67713"/>
                  </a:lnTo>
                  <a:lnTo>
                    <a:pt x="52796" y="70939"/>
                  </a:lnTo>
                  <a:lnTo>
                    <a:pt x="51398" y="74082"/>
                  </a:lnTo>
                  <a:lnTo>
                    <a:pt x="50465" y="77169"/>
                  </a:lnTo>
                  <a:lnTo>
                    <a:pt x="49844" y="80220"/>
                  </a:lnTo>
                  <a:lnTo>
                    <a:pt x="49430" y="83246"/>
                  </a:lnTo>
                  <a:lnTo>
                    <a:pt x="48160" y="86255"/>
                  </a:lnTo>
                  <a:lnTo>
                    <a:pt x="46320" y="89254"/>
                  </a:lnTo>
                  <a:lnTo>
                    <a:pt x="44101" y="92245"/>
                  </a:lnTo>
                  <a:lnTo>
                    <a:pt x="40635" y="95231"/>
                  </a:lnTo>
                  <a:lnTo>
                    <a:pt x="36337" y="98214"/>
                  </a:lnTo>
                  <a:lnTo>
                    <a:pt x="31486" y="101195"/>
                  </a:lnTo>
                  <a:lnTo>
                    <a:pt x="27259" y="104174"/>
                  </a:lnTo>
                  <a:lnTo>
                    <a:pt x="23448" y="107153"/>
                  </a:lnTo>
                  <a:lnTo>
                    <a:pt x="19914" y="110131"/>
                  </a:lnTo>
                  <a:lnTo>
                    <a:pt x="16565" y="112116"/>
                  </a:lnTo>
                  <a:lnTo>
                    <a:pt x="13339" y="113439"/>
                  </a:lnTo>
                  <a:lnTo>
                    <a:pt x="10195" y="114321"/>
                  </a:lnTo>
                  <a:lnTo>
                    <a:pt x="7106" y="114910"/>
                  </a:lnTo>
                  <a:lnTo>
                    <a:pt x="4053" y="115302"/>
                  </a:lnTo>
                  <a:lnTo>
                    <a:pt x="1026" y="115564"/>
                  </a:lnTo>
                  <a:lnTo>
                    <a:pt x="0" y="114746"/>
                  </a:lnTo>
                  <a:lnTo>
                    <a:pt x="309" y="113208"/>
                  </a:lnTo>
                  <a:lnTo>
                    <a:pt x="1508" y="111191"/>
                  </a:lnTo>
                  <a:lnTo>
                    <a:pt x="3301" y="108854"/>
                  </a:lnTo>
                  <a:lnTo>
                    <a:pt x="5490" y="106304"/>
                  </a:lnTo>
                  <a:lnTo>
                    <a:pt x="12846" y="9822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2" name="SMARTInkAnnotation71"/>
            <p:cNvSpPr/>
            <p:nvPr/>
          </p:nvSpPr>
          <p:spPr bwMode="auto">
            <a:xfrm>
              <a:off x="4652447" y="4304109"/>
              <a:ext cx="98326" cy="8931"/>
            </a:xfrm>
            <a:custGeom>
              <a:avLst/>
              <a:gdLst/>
              <a:ahLst/>
              <a:cxnLst/>
              <a:rect l="0" t="0" r="0" b="0"/>
              <a:pathLst>
                <a:path w="98326" h="8931">
                  <a:moveTo>
                    <a:pt x="0" y="0"/>
                  </a:moveTo>
                  <a:lnTo>
                    <a:pt x="42283" y="0"/>
                  </a:lnTo>
                  <a:lnTo>
                    <a:pt x="48052" y="993"/>
                  </a:lnTo>
                  <a:lnTo>
                    <a:pt x="53884" y="2646"/>
                  </a:lnTo>
                  <a:lnTo>
                    <a:pt x="59759" y="4741"/>
                  </a:lnTo>
                  <a:lnTo>
                    <a:pt x="64669" y="6137"/>
                  </a:lnTo>
                  <a:lnTo>
                    <a:pt x="68935" y="7068"/>
                  </a:lnTo>
                  <a:lnTo>
                    <a:pt x="72772" y="7689"/>
                  </a:lnTo>
                  <a:lnTo>
                    <a:pt x="77317" y="8103"/>
                  </a:lnTo>
                  <a:lnTo>
                    <a:pt x="82333" y="8378"/>
                  </a:lnTo>
                  <a:lnTo>
                    <a:pt x="98325" y="893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3" name="SMARTInkAnnotation72"/>
            <p:cNvSpPr/>
            <p:nvPr/>
          </p:nvSpPr>
          <p:spPr bwMode="auto">
            <a:xfrm>
              <a:off x="4670324" y="4339828"/>
              <a:ext cx="116203" cy="8931"/>
            </a:xfrm>
            <a:custGeom>
              <a:avLst/>
              <a:gdLst/>
              <a:ahLst/>
              <a:cxnLst/>
              <a:rect l="0" t="0" r="0" b="0"/>
              <a:pathLst>
                <a:path w="116203" h="8931">
                  <a:moveTo>
                    <a:pt x="0" y="8930"/>
                  </a:moveTo>
                  <a:lnTo>
                    <a:pt x="50853" y="8930"/>
                  </a:lnTo>
                  <a:lnTo>
                    <a:pt x="57738" y="7938"/>
                  </a:lnTo>
                  <a:lnTo>
                    <a:pt x="65308" y="6284"/>
                  </a:lnTo>
                  <a:lnTo>
                    <a:pt x="73334" y="4190"/>
                  </a:lnTo>
                  <a:lnTo>
                    <a:pt x="81664" y="2793"/>
                  </a:lnTo>
                  <a:lnTo>
                    <a:pt x="90197" y="1862"/>
                  </a:lnTo>
                  <a:lnTo>
                    <a:pt x="116202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4" name="SMARTInkAnnotation73"/>
            <p:cNvSpPr/>
            <p:nvPr/>
          </p:nvSpPr>
          <p:spPr bwMode="auto">
            <a:xfrm>
              <a:off x="4979550" y="4218873"/>
              <a:ext cx="164520" cy="261377"/>
            </a:xfrm>
            <a:custGeom>
              <a:avLst/>
              <a:gdLst/>
              <a:ahLst/>
              <a:cxnLst/>
              <a:rect l="0" t="0" r="0" b="0"/>
              <a:pathLst>
                <a:path w="164520" h="261377">
                  <a:moveTo>
                    <a:pt x="164519" y="40588"/>
                  </a:moveTo>
                  <a:lnTo>
                    <a:pt x="159774" y="40588"/>
                  </a:lnTo>
                  <a:lnTo>
                    <a:pt x="158376" y="39596"/>
                  </a:lnTo>
                  <a:lnTo>
                    <a:pt x="157444" y="37942"/>
                  </a:lnTo>
                  <a:lnTo>
                    <a:pt x="156408" y="33459"/>
                  </a:lnTo>
                  <a:lnTo>
                    <a:pt x="155948" y="28160"/>
                  </a:lnTo>
                  <a:lnTo>
                    <a:pt x="154833" y="25357"/>
                  </a:lnTo>
                  <a:lnTo>
                    <a:pt x="150944" y="19598"/>
                  </a:lnTo>
                  <a:lnTo>
                    <a:pt x="147523" y="17665"/>
                  </a:lnTo>
                  <a:lnTo>
                    <a:pt x="143257" y="16376"/>
                  </a:lnTo>
                  <a:lnTo>
                    <a:pt x="138426" y="15517"/>
                  </a:lnTo>
                  <a:lnTo>
                    <a:pt x="134212" y="13952"/>
                  </a:lnTo>
                  <a:lnTo>
                    <a:pt x="130410" y="11917"/>
                  </a:lnTo>
                  <a:lnTo>
                    <a:pt x="126882" y="9568"/>
                  </a:lnTo>
                  <a:lnTo>
                    <a:pt x="122544" y="8002"/>
                  </a:lnTo>
                  <a:lnTo>
                    <a:pt x="117664" y="6957"/>
                  </a:lnTo>
                  <a:lnTo>
                    <a:pt x="112426" y="6261"/>
                  </a:lnTo>
                  <a:lnTo>
                    <a:pt x="106947" y="4805"/>
                  </a:lnTo>
                  <a:lnTo>
                    <a:pt x="101309" y="2843"/>
                  </a:lnTo>
                  <a:lnTo>
                    <a:pt x="95563" y="542"/>
                  </a:lnTo>
                  <a:lnTo>
                    <a:pt x="89746" y="0"/>
                  </a:lnTo>
                  <a:lnTo>
                    <a:pt x="83882" y="631"/>
                  </a:lnTo>
                  <a:lnTo>
                    <a:pt x="77986" y="2044"/>
                  </a:lnTo>
                  <a:lnTo>
                    <a:pt x="72069" y="2986"/>
                  </a:lnTo>
                  <a:lnTo>
                    <a:pt x="66138" y="3613"/>
                  </a:lnTo>
                  <a:lnTo>
                    <a:pt x="60198" y="4032"/>
                  </a:lnTo>
                  <a:lnTo>
                    <a:pt x="54251" y="5304"/>
                  </a:lnTo>
                  <a:lnTo>
                    <a:pt x="48301" y="7143"/>
                  </a:lnTo>
                  <a:lnTo>
                    <a:pt x="42347" y="9362"/>
                  </a:lnTo>
                  <a:lnTo>
                    <a:pt x="36392" y="12825"/>
                  </a:lnTo>
                  <a:lnTo>
                    <a:pt x="30435" y="17118"/>
                  </a:lnTo>
                  <a:lnTo>
                    <a:pt x="24478" y="21965"/>
                  </a:lnTo>
                  <a:lnTo>
                    <a:pt x="19513" y="27181"/>
                  </a:lnTo>
                  <a:lnTo>
                    <a:pt x="15210" y="32642"/>
                  </a:lnTo>
                  <a:lnTo>
                    <a:pt x="11348" y="38267"/>
                  </a:lnTo>
                  <a:lnTo>
                    <a:pt x="7780" y="44002"/>
                  </a:lnTo>
                  <a:lnTo>
                    <a:pt x="4408" y="49809"/>
                  </a:lnTo>
                  <a:lnTo>
                    <a:pt x="1168" y="55665"/>
                  </a:lnTo>
                  <a:lnTo>
                    <a:pt x="0" y="60562"/>
                  </a:lnTo>
                  <a:lnTo>
                    <a:pt x="215" y="64818"/>
                  </a:lnTo>
                  <a:lnTo>
                    <a:pt x="1352" y="68647"/>
                  </a:lnTo>
                  <a:lnTo>
                    <a:pt x="5262" y="75549"/>
                  </a:lnTo>
                  <a:lnTo>
                    <a:pt x="7696" y="78778"/>
                  </a:lnTo>
                  <a:lnTo>
                    <a:pt x="11305" y="81923"/>
                  </a:lnTo>
                  <a:lnTo>
                    <a:pt x="15697" y="85012"/>
                  </a:lnTo>
                  <a:lnTo>
                    <a:pt x="20611" y="88063"/>
                  </a:lnTo>
                  <a:lnTo>
                    <a:pt x="26867" y="89105"/>
                  </a:lnTo>
                  <a:lnTo>
                    <a:pt x="34017" y="88808"/>
                  </a:lnTo>
                  <a:lnTo>
                    <a:pt x="41764" y="87617"/>
                  </a:lnTo>
                  <a:lnTo>
                    <a:pt x="49907" y="86824"/>
                  </a:lnTo>
                  <a:lnTo>
                    <a:pt x="58315" y="86294"/>
                  </a:lnTo>
                  <a:lnTo>
                    <a:pt x="66901" y="85942"/>
                  </a:lnTo>
                  <a:lnTo>
                    <a:pt x="74611" y="84715"/>
                  </a:lnTo>
                  <a:lnTo>
                    <a:pt x="81737" y="82904"/>
                  </a:lnTo>
                  <a:lnTo>
                    <a:pt x="88474" y="80705"/>
                  </a:lnTo>
                  <a:lnTo>
                    <a:pt x="94952" y="77255"/>
                  </a:lnTo>
                  <a:lnTo>
                    <a:pt x="101257" y="72970"/>
                  </a:lnTo>
                  <a:lnTo>
                    <a:pt x="107447" y="68129"/>
                  </a:lnTo>
                  <a:lnTo>
                    <a:pt x="113560" y="63910"/>
                  </a:lnTo>
                  <a:lnTo>
                    <a:pt x="119621" y="60104"/>
                  </a:lnTo>
                  <a:lnTo>
                    <a:pt x="125648" y="56575"/>
                  </a:lnTo>
                  <a:lnTo>
                    <a:pt x="130660" y="52239"/>
                  </a:lnTo>
                  <a:lnTo>
                    <a:pt x="134994" y="47363"/>
                  </a:lnTo>
                  <a:lnTo>
                    <a:pt x="138876" y="42128"/>
                  </a:lnTo>
                  <a:lnTo>
                    <a:pt x="142458" y="37646"/>
                  </a:lnTo>
                  <a:lnTo>
                    <a:pt x="145839" y="33665"/>
                  </a:lnTo>
                  <a:lnTo>
                    <a:pt x="149086" y="30020"/>
                  </a:lnTo>
                  <a:lnTo>
                    <a:pt x="151250" y="26597"/>
                  </a:lnTo>
                  <a:lnTo>
                    <a:pt x="153656" y="20149"/>
                  </a:lnTo>
                  <a:lnTo>
                    <a:pt x="154725" y="13975"/>
                  </a:lnTo>
                  <a:lnTo>
                    <a:pt x="155530" y="5402"/>
                  </a:lnTo>
                  <a:lnTo>
                    <a:pt x="155576" y="34515"/>
                  </a:lnTo>
                  <a:lnTo>
                    <a:pt x="154584" y="42492"/>
                  </a:lnTo>
                  <a:lnTo>
                    <a:pt x="152930" y="50787"/>
                  </a:lnTo>
                  <a:lnTo>
                    <a:pt x="150833" y="59294"/>
                  </a:lnTo>
                  <a:lnTo>
                    <a:pt x="149437" y="68933"/>
                  </a:lnTo>
                  <a:lnTo>
                    <a:pt x="148504" y="79329"/>
                  </a:lnTo>
                  <a:lnTo>
                    <a:pt x="147884" y="90228"/>
                  </a:lnTo>
                  <a:lnTo>
                    <a:pt x="146476" y="101463"/>
                  </a:lnTo>
                  <a:lnTo>
                    <a:pt x="144545" y="112921"/>
                  </a:lnTo>
                  <a:lnTo>
                    <a:pt x="142265" y="124529"/>
                  </a:lnTo>
                  <a:lnTo>
                    <a:pt x="137081" y="148010"/>
                  </a:lnTo>
                  <a:lnTo>
                    <a:pt x="134310" y="159827"/>
                  </a:lnTo>
                  <a:lnTo>
                    <a:pt x="131468" y="170682"/>
                  </a:lnTo>
                  <a:lnTo>
                    <a:pt x="128580" y="180896"/>
                  </a:lnTo>
                  <a:lnTo>
                    <a:pt x="125662" y="190681"/>
                  </a:lnTo>
                  <a:lnTo>
                    <a:pt x="123717" y="200181"/>
                  </a:lnTo>
                  <a:lnTo>
                    <a:pt x="122420" y="209491"/>
                  </a:lnTo>
                  <a:lnTo>
                    <a:pt x="121555" y="218675"/>
                  </a:lnTo>
                  <a:lnTo>
                    <a:pt x="119986" y="226781"/>
                  </a:lnTo>
                  <a:lnTo>
                    <a:pt x="117946" y="234170"/>
                  </a:lnTo>
                  <a:lnTo>
                    <a:pt x="115593" y="241080"/>
                  </a:lnTo>
                  <a:lnTo>
                    <a:pt x="115018" y="246679"/>
                  </a:lnTo>
                  <a:lnTo>
                    <a:pt x="115627" y="251404"/>
                  </a:lnTo>
                  <a:lnTo>
                    <a:pt x="118997" y="261376"/>
                  </a:lnTo>
                  <a:lnTo>
                    <a:pt x="120266" y="261202"/>
                  </a:lnTo>
                  <a:lnTo>
                    <a:pt x="127791" y="256216"/>
                  </a:lnTo>
                  <a:lnTo>
                    <a:pt x="132088" y="253793"/>
                  </a:lnTo>
                  <a:lnTo>
                    <a:pt x="136939" y="251186"/>
                  </a:lnTo>
                  <a:lnTo>
                    <a:pt x="142159" y="246471"/>
                  </a:lnTo>
                  <a:lnTo>
                    <a:pt x="147626" y="240351"/>
                  </a:lnTo>
                  <a:lnTo>
                    <a:pt x="164519" y="21918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5" name="SMARTInkAnnotation74"/>
            <p:cNvSpPr/>
            <p:nvPr/>
          </p:nvSpPr>
          <p:spPr bwMode="auto">
            <a:xfrm>
              <a:off x="5269218" y="4297465"/>
              <a:ext cx="205578" cy="113802"/>
            </a:xfrm>
            <a:custGeom>
              <a:avLst/>
              <a:gdLst/>
              <a:ahLst/>
              <a:cxnLst/>
              <a:rect l="0" t="0" r="0" b="0"/>
              <a:pathLst>
                <a:path w="205578" h="113802">
                  <a:moveTo>
                    <a:pt x="8929" y="113801"/>
                  </a:moveTo>
                  <a:lnTo>
                    <a:pt x="99" y="113801"/>
                  </a:lnTo>
                  <a:lnTo>
                    <a:pt x="39" y="111155"/>
                  </a:lnTo>
                  <a:lnTo>
                    <a:pt x="0" y="101372"/>
                  </a:lnTo>
                  <a:lnTo>
                    <a:pt x="990" y="97577"/>
                  </a:lnTo>
                  <a:lnTo>
                    <a:pt x="2643" y="93063"/>
                  </a:lnTo>
                  <a:lnTo>
                    <a:pt x="4738" y="88069"/>
                  </a:lnTo>
                  <a:lnTo>
                    <a:pt x="7129" y="82756"/>
                  </a:lnTo>
                  <a:lnTo>
                    <a:pt x="12432" y="71561"/>
                  </a:lnTo>
                  <a:lnTo>
                    <a:pt x="38737" y="18536"/>
                  </a:lnTo>
                  <a:lnTo>
                    <a:pt x="41712" y="13580"/>
                  </a:lnTo>
                  <a:lnTo>
                    <a:pt x="44689" y="9284"/>
                  </a:lnTo>
                  <a:lnTo>
                    <a:pt x="47666" y="5427"/>
                  </a:lnTo>
                  <a:lnTo>
                    <a:pt x="50644" y="2857"/>
                  </a:lnTo>
                  <a:lnTo>
                    <a:pt x="53624" y="1143"/>
                  </a:lnTo>
                  <a:lnTo>
                    <a:pt x="56602" y="0"/>
                  </a:lnTo>
                  <a:lnTo>
                    <a:pt x="59581" y="230"/>
                  </a:lnTo>
                  <a:lnTo>
                    <a:pt x="62561" y="1376"/>
                  </a:lnTo>
                  <a:lnTo>
                    <a:pt x="65540" y="3132"/>
                  </a:lnTo>
                  <a:lnTo>
                    <a:pt x="67526" y="5295"/>
                  </a:lnTo>
                  <a:lnTo>
                    <a:pt x="68850" y="7729"/>
                  </a:lnTo>
                  <a:lnTo>
                    <a:pt x="69733" y="10344"/>
                  </a:lnTo>
                  <a:lnTo>
                    <a:pt x="70322" y="14072"/>
                  </a:lnTo>
                  <a:lnTo>
                    <a:pt x="70714" y="18542"/>
                  </a:lnTo>
                  <a:lnTo>
                    <a:pt x="70976" y="23505"/>
                  </a:lnTo>
                  <a:lnTo>
                    <a:pt x="70156" y="29791"/>
                  </a:lnTo>
                  <a:lnTo>
                    <a:pt x="68617" y="36959"/>
                  </a:lnTo>
                  <a:lnTo>
                    <a:pt x="66598" y="44713"/>
                  </a:lnTo>
                  <a:lnTo>
                    <a:pt x="65253" y="51867"/>
                  </a:lnTo>
                  <a:lnTo>
                    <a:pt x="64355" y="58621"/>
                  </a:lnTo>
                  <a:lnTo>
                    <a:pt x="63756" y="65108"/>
                  </a:lnTo>
                  <a:lnTo>
                    <a:pt x="62365" y="71417"/>
                  </a:lnTo>
                  <a:lnTo>
                    <a:pt x="60444" y="77608"/>
                  </a:lnTo>
                  <a:lnTo>
                    <a:pt x="58169" y="83719"/>
                  </a:lnTo>
                  <a:lnTo>
                    <a:pt x="56653" y="88785"/>
                  </a:lnTo>
                  <a:lnTo>
                    <a:pt x="55643" y="93155"/>
                  </a:lnTo>
                  <a:lnTo>
                    <a:pt x="54021" y="102557"/>
                  </a:lnTo>
                  <a:lnTo>
                    <a:pt x="54881" y="102336"/>
                  </a:lnTo>
                  <a:lnTo>
                    <a:pt x="58485" y="99445"/>
                  </a:lnTo>
                  <a:lnTo>
                    <a:pt x="60837" y="98277"/>
                  </a:lnTo>
                  <a:lnTo>
                    <a:pt x="66098" y="96980"/>
                  </a:lnTo>
                  <a:lnTo>
                    <a:pt x="69884" y="94649"/>
                  </a:lnTo>
                  <a:lnTo>
                    <a:pt x="74395" y="91111"/>
                  </a:lnTo>
                  <a:lnTo>
                    <a:pt x="79388" y="86768"/>
                  </a:lnTo>
                  <a:lnTo>
                    <a:pt x="87585" y="79297"/>
                  </a:lnTo>
                  <a:lnTo>
                    <a:pt x="91162" y="75915"/>
                  </a:lnTo>
                  <a:lnTo>
                    <a:pt x="94539" y="71676"/>
                  </a:lnTo>
                  <a:lnTo>
                    <a:pt x="97784" y="66866"/>
                  </a:lnTo>
                  <a:lnTo>
                    <a:pt x="100940" y="61675"/>
                  </a:lnTo>
                  <a:lnTo>
                    <a:pt x="105031" y="57222"/>
                  </a:lnTo>
                  <a:lnTo>
                    <a:pt x="109744" y="53261"/>
                  </a:lnTo>
                  <a:lnTo>
                    <a:pt x="114873" y="49629"/>
                  </a:lnTo>
                  <a:lnTo>
                    <a:pt x="119285" y="47207"/>
                  </a:lnTo>
                  <a:lnTo>
                    <a:pt x="123220" y="45592"/>
                  </a:lnTo>
                  <a:lnTo>
                    <a:pt x="133434" y="42552"/>
                  </a:lnTo>
                  <a:lnTo>
                    <a:pt x="133787" y="45093"/>
                  </a:lnTo>
                  <a:lnTo>
                    <a:pt x="133880" y="47160"/>
                  </a:lnTo>
                  <a:lnTo>
                    <a:pt x="133985" y="52102"/>
                  </a:lnTo>
                  <a:lnTo>
                    <a:pt x="134069" y="99793"/>
                  </a:lnTo>
                  <a:lnTo>
                    <a:pt x="135061" y="100493"/>
                  </a:lnTo>
                  <a:lnTo>
                    <a:pt x="136717" y="99968"/>
                  </a:lnTo>
                  <a:lnTo>
                    <a:pt x="142198" y="96739"/>
                  </a:lnTo>
                  <a:lnTo>
                    <a:pt x="151255" y="91996"/>
                  </a:lnTo>
                  <a:lnTo>
                    <a:pt x="157444" y="88350"/>
                  </a:lnTo>
                  <a:lnTo>
                    <a:pt x="172267" y="79007"/>
                  </a:lnTo>
                  <a:lnTo>
                    <a:pt x="179397" y="74730"/>
                  </a:lnTo>
                  <a:lnTo>
                    <a:pt x="186137" y="70887"/>
                  </a:lnTo>
                  <a:lnTo>
                    <a:pt x="205577" y="6022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6" name="SMARTInkAnnotation75"/>
            <p:cNvSpPr/>
            <p:nvPr/>
          </p:nvSpPr>
          <p:spPr bwMode="auto">
            <a:xfrm>
              <a:off x="5484270" y="4277320"/>
              <a:ext cx="88186" cy="133788"/>
            </a:xfrm>
            <a:custGeom>
              <a:avLst/>
              <a:gdLst/>
              <a:ahLst/>
              <a:cxnLst/>
              <a:rect l="0" t="0" r="0" b="0"/>
              <a:pathLst>
                <a:path w="88186" h="133788">
                  <a:moveTo>
                    <a:pt x="79911" y="0"/>
                  </a:moveTo>
                  <a:lnTo>
                    <a:pt x="75166" y="0"/>
                  </a:lnTo>
                  <a:lnTo>
                    <a:pt x="72775" y="993"/>
                  </a:lnTo>
                  <a:lnTo>
                    <a:pt x="70187" y="2646"/>
                  </a:lnTo>
                  <a:lnTo>
                    <a:pt x="67469" y="4741"/>
                  </a:lnTo>
                  <a:lnTo>
                    <a:pt x="64664" y="6137"/>
                  </a:lnTo>
                  <a:lnTo>
                    <a:pt x="61801" y="7068"/>
                  </a:lnTo>
                  <a:lnTo>
                    <a:pt x="58899" y="7689"/>
                  </a:lnTo>
                  <a:lnTo>
                    <a:pt x="54978" y="8103"/>
                  </a:lnTo>
                  <a:lnTo>
                    <a:pt x="50378" y="8378"/>
                  </a:lnTo>
                  <a:lnTo>
                    <a:pt x="45325" y="8562"/>
                  </a:lnTo>
                  <a:lnTo>
                    <a:pt x="40963" y="9677"/>
                  </a:lnTo>
                  <a:lnTo>
                    <a:pt x="37062" y="11412"/>
                  </a:lnTo>
                  <a:lnTo>
                    <a:pt x="33468" y="13562"/>
                  </a:lnTo>
                  <a:lnTo>
                    <a:pt x="30078" y="15987"/>
                  </a:lnTo>
                  <a:lnTo>
                    <a:pt x="26826" y="18595"/>
                  </a:lnTo>
                  <a:lnTo>
                    <a:pt x="23664" y="21327"/>
                  </a:lnTo>
                  <a:lnTo>
                    <a:pt x="22549" y="23148"/>
                  </a:lnTo>
                  <a:lnTo>
                    <a:pt x="22799" y="24361"/>
                  </a:lnTo>
                  <a:lnTo>
                    <a:pt x="23960" y="25171"/>
                  </a:lnTo>
                  <a:lnTo>
                    <a:pt x="25725" y="25710"/>
                  </a:lnTo>
                  <a:lnTo>
                    <a:pt x="27896" y="26070"/>
                  </a:lnTo>
                  <a:lnTo>
                    <a:pt x="30338" y="26310"/>
                  </a:lnTo>
                  <a:lnTo>
                    <a:pt x="32957" y="27462"/>
                  </a:lnTo>
                  <a:lnTo>
                    <a:pt x="35697" y="29222"/>
                  </a:lnTo>
                  <a:lnTo>
                    <a:pt x="38517" y="31388"/>
                  </a:lnTo>
                  <a:lnTo>
                    <a:pt x="42383" y="32832"/>
                  </a:lnTo>
                  <a:lnTo>
                    <a:pt x="46947" y="33794"/>
                  </a:lnTo>
                  <a:lnTo>
                    <a:pt x="51975" y="34435"/>
                  </a:lnTo>
                  <a:lnTo>
                    <a:pt x="57315" y="35855"/>
                  </a:lnTo>
                  <a:lnTo>
                    <a:pt x="62860" y="37795"/>
                  </a:lnTo>
                  <a:lnTo>
                    <a:pt x="68543" y="40079"/>
                  </a:lnTo>
                  <a:lnTo>
                    <a:pt x="73326" y="42595"/>
                  </a:lnTo>
                  <a:lnTo>
                    <a:pt x="77508" y="45263"/>
                  </a:lnTo>
                  <a:lnTo>
                    <a:pt x="81288" y="48035"/>
                  </a:lnTo>
                  <a:lnTo>
                    <a:pt x="83808" y="50875"/>
                  </a:lnTo>
                  <a:lnTo>
                    <a:pt x="85488" y="53761"/>
                  </a:lnTo>
                  <a:lnTo>
                    <a:pt x="86608" y="56676"/>
                  </a:lnTo>
                  <a:lnTo>
                    <a:pt x="87355" y="60604"/>
                  </a:lnTo>
                  <a:lnTo>
                    <a:pt x="87853" y="65208"/>
                  </a:lnTo>
                  <a:lnTo>
                    <a:pt x="88185" y="70262"/>
                  </a:lnTo>
                  <a:lnTo>
                    <a:pt x="87413" y="74623"/>
                  </a:lnTo>
                  <a:lnTo>
                    <a:pt x="85905" y="78522"/>
                  </a:lnTo>
                  <a:lnTo>
                    <a:pt x="83907" y="82114"/>
                  </a:lnTo>
                  <a:lnTo>
                    <a:pt x="80589" y="86493"/>
                  </a:lnTo>
                  <a:lnTo>
                    <a:pt x="76390" y="91396"/>
                  </a:lnTo>
                  <a:lnTo>
                    <a:pt x="71604" y="96650"/>
                  </a:lnTo>
                  <a:lnTo>
                    <a:pt x="66428" y="101144"/>
                  </a:lnTo>
                  <a:lnTo>
                    <a:pt x="60990" y="105133"/>
                  </a:lnTo>
                  <a:lnTo>
                    <a:pt x="55379" y="108784"/>
                  </a:lnTo>
                  <a:lnTo>
                    <a:pt x="49652" y="112210"/>
                  </a:lnTo>
                  <a:lnTo>
                    <a:pt x="43848" y="115487"/>
                  </a:lnTo>
                  <a:lnTo>
                    <a:pt x="37991" y="118663"/>
                  </a:lnTo>
                  <a:lnTo>
                    <a:pt x="33094" y="121773"/>
                  </a:lnTo>
                  <a:lnTo>
                    <a:pt x="28837" y="124838"/>
                  </a:lnTo>
                  <a:lnTo>
                    <a:pt x="25005" y="127874"/>
                  </a:lnTo>
                  <a:lnTo>
                    <a:pt x="21457" y="129898"/>
                  </a:lnTo>
                  <a:lnTo>
                    <a:pt x="18098" y="131247"/>
                  </a:lnTo>
                  <a:lnTo>
                    <a:pt x="14866" y="132147"/>
                  </a:lnTo>
                  <a:lnTo>
                    <a:pt x="11719" y="132746"/>
                  </a:lnTo>
                  <a:lnTo>
                    <a:pt x="8627" y="133146"/>
                  </a:lnTo>
                  <a:lnTo>
                    <a:pt x="1274" y="133787"/>
                  </a:lnTo>
                  <a:lnTo>
                    <a:pt x="671" y="132848"/>
                  </a:lnTo>
                  <a:lnTo>
                    <a:pt x="0" y="129158"/>
                  </a:lnTo>
                  <a:lnTo>
                    <a:pt x="815" y="126785"/>
                  </a:lnTo>
                  <a:lnTo>
                    <a:pt x="2351" y="124211"/>
                  </a:lnTo>
                  <a:lnTo>
                    <a:pt x="4368" y="121503"/>
                  </a:lnTo>
                  <a:lnTo>
                    <a:pt x="6706" y="118705"/>
                  </a:lnTo>
                  <a:lnTo>
                    <a:pt x="9258" y="115848"/>
                  </a:lnTo>
                  <a:lnTo>
                    <a:pt x="17341" y="10715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7" name="SMARTInkAnnotation76"/>
            <p:cNvSpPr/>
            <p:nvPr/>
          </p:nvSpPr>
          <p:spPr bwMode="auto">
            <a:xfrm>
              <a:off x="2355234" y="4955977"/>
              <a:ext cx="160695" cy="236966"/>
            </a:xfrm>
            <a:custGeom>
              <a:avLst/>
              <a:gdLst/>
              <a:ahLst/>
              <a:cxnLst/>
              <a:rect l="0" t="0" r="0" b="0"/>
              <a:pathLst>
                <a:path w="160695" h="236966">
                  <a:moveTo>
                    <a:pt x="0" y="0"/>
                  </a:moveTo>
                  <a:lnTo>
                    <a:pt x="104291" y="0"/>
                  </a:lnTo>
                  <a:lnTo>
                    <a:pt x="109254" y="991"/>
                  </a:lnTo>
                  <a:lnTo>
                    <a:pt x="113556" y="2645"/>
                  </a:lnTo>
                  <a:lnTo>
                    <a:pt x="117418" y="4740"/>
                  </a:lnTo>
                  <a:lnTo>
                    <a:pt x="120985" y="6136"/>
                  </a:lnTo>
                  <a:lnTo>
                    <a:pt x="124357" y="7068"/>
                  </a:lnTo>
                  <a:lnTo>
                    <a:pt x="127597" y="7688"/>
                  </a:lnTo>
                  <a:lnTo>
                    <a:pt x="129758" y="9094"/>
                  </a:lnTo>
                  <a:lnTo>
                    <a:pt x="131198" y="11024"/>
                  </a:lnTo>
                  <a:lnTo>
                    <a:pt x="132158" y="13302"/>
                  </a:lnTo>
                  <a:lnTo>
                    <a:pt x="133225" y="18480"/>
                  </a:lnTo>
                  <a:lnTo>
                    <a:pt x="133510" y="21249"/>
                  </a:lnTo>
                  <a:lnTo>
                    <a:pt x="132706" y="24088"/>
                  </a:lnTo>
                  <a:lnTo>
                    <a:pt x="129165" y="29888"/>
                  </a:lnTo>
                  <a:lnTo>
                    <a:pt x="124281" y="35773"/>
                  </a:lnTo>
                  <a:lnTo>
                    <a:pt x="121588" y="38731"/>
                  </a:lnTo>
                  <a:lnTo>
                    <a:pt x="117806" y="41695"/>
                  </a:lnTo>
                  <a:lnTo>
                    <a:pt x="113298" y="44664"/>
                  </a:lnTo>
                  <a:lnTo>
                    <a:pt x="108307" y="47635"/>
                  </a:lnTo>
                  <a:lnTo>
                    <a:pt x="103986" y="50608"/>
                  </a:lnTo>
                  <a:lnTo>
                    <a:pt x="100113" y="53583"/>
                  </a:lnTo>
                  <a:lnTo>
                    <a:pt x="96537" y="56557"/>
                  </a:lnTo>
                  <a:lnTo>
                    <a:pt x="92167" y="59533"/>
                  </a:lnTo>
                  <a:lnTo>
                    <a:pt x="87267" y="62509"/>
                  </a:lnTo>
                  <a:lnTo>
                    <a:pt x="82015" y="65485"/>
                  </a:lnTo>
                  <a:lnTo>
                    <a:pt x="77519" y="68461"/>
                  </a:lnTo>
                  <a:lnTo>
                    <a:pt x="73530" y="71437"/>
                  </a:lnTo>
                  <a:lnTo>
                    <a:pt x="69876" y="74414"/>
                  </a:lnTo>
                  <a:lnTo>
                    <a:pt x="65455" y="76398"/>
                  </a:lnTo>
                  <a:lnTo>
                    <a:pt x="60520" y="77721"/>
                  </a:lnTo>
                  <a:lnTo>
                    <a:pt x="47819" y="79844"/>
                  </a:lnTo>
                  <a:lnTo>
                    <a:pt x="43434" y="82780"/>
                  </a:lnTo>
                  <a:lnTo>
                    <a:pt x="40874" y="84953"/>
                  </a:lnTo>
                  <a:lnTo>
                    <a:pt x="40161" y="86400"/>
                  </a:lnTo>
                  <a:lnTo>
                    <a:pt x="40678" y="87366"/>
                  </a:lnTo>
                  <a:lnTo>
                    <a:pt x="42016" y="88009"/>
                  </a:lnTo>
                  <a:lnTo>
                    <a:pt x="46152" y="88724"/>
                  </a:lnTo>
                  <a:lnTo>
                    <a:pt x="48645" y="88915"/>
                  </a:lnTo>
                  <a:lnTo>
                    <a:pt x="51301" y="89042"/>
                  </a:lnTo>
                  <a:lnTo>
                    <a:pt x="56899" y="89184"/>
                  </a:lnTo>
                  <a:lnTo>
                    <a:pt x="70380" y="89263"/>
                  </a:lnTo>
                  <a:lnTo>
                    <a:pt x="75723" y="90266"/>
                  </a:lnTo>
                  <a:lnTo>
                    <a:pt x="81270" y="91928"/>
                  </a:lnTo>
                  <a:lnTo>
                    <a:pt x="86955" y="94027"/>
                  </a:lnTo>
                  <a:lnTo>
                    <a:pt x="92731" y="96419"/>
                  </a:lnTo>
                  <a:lnTo>
                    <a:pt x="98568" y="99006"/>
                  </a:lnTo>
                  <a:lnTo>
                    <a:pt x="104446" y="101722"/>
                  </a:lnTo>
                  <a:lnTo>
                    <a:pt x="110351" y="103534"/>
                  </a:lnTo>
                  <a:lnTo>
                    <a:pt x="116274" y="104741"/>
                  </a:lnTo>
                  <a:lnTo>
                    <a:pt x="122209" y="105545"/>
                  </a:lnTo>
                  <a:lnTo>
                    <a:pt x="128152" y="108067"/>
                  </a:lnTo>
                  <a:lnTo>
                    <a:pt x="134100" y="111732"/>
                  </a:lnTo>
                  <a:lnTo>
                    <a:pt x="140052" y="116160"/>
                  </a:lnTo>
                  <a:lnTo>
                    <a:pt x="145013" y="120104"/>
                  </a:lnTo>
                  <a:lnTo>
                    <a:pt x="149314" y="123725"/>
                  </a:lnTo>
                  <a:lnTo>
                    <a:pt x="153174" y="127131"/>
                  </a:lnTo>
                  <a:lnTo>
                    <a:pt x="155747" y="131387"/>
                  </a:lnTo>
                  <a:lnTo>
                    <a:pt x="157463" y="136208"/>
                  </a:lnTo>
                  <a:lnTo>
                    <a:pt x="158607" y="141406"/>
                  </a:lnTo>
                  <a:lnTo>
                    <a:pt x="159369" y="146857"/>
                  </a:lnTo>
                  <a:lnTo>
                    <a:pt x="159878" y="152475"/>
                  </a:lnTo>
                  <a:lnTo>
                    <a:pt x="160442" y="163017"/>
                  </a:lnTo>
                  <a:lnTo>
                    <a:pt x="160694" y="171009"/>
                  </a:lnTo>
                  <a:lnTo>
                    <a:pt x="159768" y="175521"/>
                  </a:lnTo>
                  <a:lnTo>
                    <a:pt x="158157" y="180514"/>
                  </a:lnTo>
                  <a:lnTo>
                    <a:pt x="156090" y="185827"/>
                  </a:lnTo>
                  <a:lnTo>
                    <a:pt x="153719" y="190361"/>
                  </a:lnTo>
                  <a:lnTo>
                    <a:pt x="151145" y="194375"/>
                  </a:lnTo>
                  <a:lnTo>
                    <a:pt x="148436" y="198044"/>
                  </a:lnTo>
                  <a:lnTo>
                    <a:pt x="144643" y="201483"/>
                  </a:lnTo>
                  <a:lnTo>
                    <a:pt x="140128" y="204767"/>
                  </a:lnTo>
                  <a:lnTo>
                    <a:pt x="135132" y="207949"/>
                  </a:lnTo>
                  <a:lnTo>
                    <a:pt x="130808" y="211062"/>
                  </a:lnTo>
                  <a:lnTo>
                    <a:pt x="126933" y="214130"/>
                  </a:lnTo>
                  <a:lnTo>
                    <a:pt x="123356" y="217167"/>
                  </a:lnTo>
                  <a:lnTo>
                    <a:pt x="118985" y="220184"/>
                  </a:lnTo>
                  <a:lnTo>
                    <a:pt x="114084" y="223187"/>
                  </a:lnTo>
                  <a:lnTo>
                    <a:pt x="108831" y="226183"/>
                  </a:lnTo>
                  <a:lnTo>
                    <a:pt x="103342" y="228178"/>
                  </a:lnTo>
                  <a:lnTo>
                    <a:pt x="97697" y="229510"/>
                  </a:lnTo>
                  <a:lnTo>
                    <a:pt x="91947" y="230397"/>
                  </a:lnTo>
                  <a:lnTo>
                    <a:pt x="86127" y="231981"/>
                  </a:lnTo>
                  <a:lnTo>
                    <a:pt x="80261" y="234028"/>
                  </a:lnTo>
                  <a:lnTo>
                    <a:pt x="74364" y="236386"/>
                  </a:lnTo>
                  <a:lnTo>
                    <a:pt x="69440" y="236965"/>
                  </a:lnTo>
                  <a:lnTo>
                    <a:pt x="65164" y="236359"/>
                  </a:lnTo>
                  <a:lnTo>
                    <a:pt x="61319" y="234964"/>
                  </a:lnTo>
                  <a:lnTo>
                    <a:pt x="56770" y="234032"/>
                  </a:lnTo>
                  <a:lnTo>
                    <a:pt x="51751" y="233412"/>
                  </a:lnTo>
                  <a:lnTo>
                    <a:pt x="46419" y="232999"/>
                  </a:lnTo>
                  <a:lnTo>
                    <a:pt x="41871" y="232723"/>
                  </a:lnTo>
                  <a:lnTo>
                    <a:pt x="34169" y="232417"/>
                  </a:lnTo>
                  <a:lnTo>
                    <a:pt x="31718" y="231342"/>
                  </a:lnTo>
                  <a:lnTo>
                    <a:pt x="30084" y="229635"/>
                  </a:lnTo>
                  <a:lnTo>
                    <a:pt x="28995" y="227504"/>
                  </a:lnTo>
                  <a:lnTo>
                    <a:pt x="29262" y="225091"/>
                  </a:lnTo>
                  <a:lnTo>
                    <a:pt x="30433" y="222490"/>
                  </a:lnTo>
                  <a:lnTo>
                    <a:pt x="34382" y="216955"/>
                  </a:lnTo>
                  <a:lnTo>
                    <a:pt x="36826" y="214089"/>
                  </a:lnTo>
                  <a:lnTo>
                    <a:pt x="39449" y="211187"/>
                  </a:lnTo>
                  <a:lnTo>
                    <a:pt x="47659" y="202670"/>
                  </a:lnTo>
                  <a:lnTo>
                    <a:pt x="62570" y="18752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8" name="SMARTInkAnnotation77"/>
            <p:cNvSpPr/>
            <p:nvPr/>
          </p:nvSpPr>
          <p:spPr bwMode="auto">
            <a:xfrm>
              <a:off x="2534005" y="5111994"/>
              <a:ext cx="160896" cy="85086"/>
            </a:xfrm>
            <a:custGeom>
              <a:avLst/>
              <a:gdLst/>
              <a:ahLst/>
              <a:cxnLst/>
              <a:rect l="0" t="0" r="0" b="0"/>
              <a:pathLst>
                <a:path w="160896" h="85086">
                  <a:moveTo>
                    <a:pt x="0" y="85085"/>
                  </a:moveTo>
                  <a:lnTo>
                    <a:pt x="0" y="38665"/>
                  </a:lnTo>
                  <a:lnTo>
                    <a:pt x="994" y="34294"/>
                  </a:lnTo>
                  <a:lnTo>
                    <a:pt x="2649" y="29396"/>
                  </a:lnTo>
                  <a:lnTo>
                    <a:pt x="4745" y="24146"/>
                  </a:lnTo>
                  <a:lnTo>
                    <a:pt x="6143" y="19654"/>
                  </a:lnTo>
                  <a:lnTo>
                    <a:pt x="7075" y="15668"/>
                  </a:lnTo>
                  <a:lnTo>
                    <a:pt x="7696" y="12017"/>
                  </a:lnTo>
                  <a:lnTo>
                    <a:pt x="9104" y="9584"/>
                  </a:lnTo>
                  <a:lnTo>
                    <a:pt x="11035" y="7962"/>
                  </a:lnTo>
                  <a:lnTo>
                    <a:pt x="13316" y="6880"/>
                  </a:lnTo>
                  <a:lnTo>
                    <a:pt x="15830" y="5167"/>
                  </a:lnTo>
                  <a:lnTo>
                    <a:pt x="18498" y="3032"/>
                  </a:lnTo>
                  <a:lnTo>
                    <a:pt x="21271" y="617"/>
                  </a:lnTo>
                  <a:lnTo>
                    <a:pt x="24112" y="0"/>
                  </a:lnTo>
                  <a:lnTo>
                    <a:pt x="27000" y="580"/>
                  </a:lnTo>
                  <a:lnTo>
                    <a:pt x="29918" y="1959"/>
                  </a:lnTo>
                  <a:lnTo>
                    <a:pt x="32857" y="2878"/>
                  </a:lnTo>
                  <a:lnTo>
                    <a:pt x="35809" y="3491"/>
                  </a:lnTo>
                  <a:lnTo>
                    <a:pt x="38770" y="3900"/>
                  </a:lnTo>
                  <a:lnTo>
                    <a:pt x="40745" y="5165"/>
                  </a:lnTo>
                  <a:lnTo>
                    <a:pt x="42061" y="7000"/>
                  </a:lnTo>
                  <a:lnTo>
                    <a:pt x="42938" y="9216"/>
                  </a:lnTo>
                  <a:lnTo>
                    <a:pt x="44516" y="10693"/>
                  </a:lnTo>
                  <a:lnTo>
                    <a:pt x="46562" y="11678"/>
                  </a:lnTo>
                  <a:lnTo>
                    <a:pt x="48918" y="12334"/>
                  </a:lnTo>
                  <a:lnTo>
                    <a:pt x="50490" y="14756"/>
                  </a:lnTo>
                  <a:lnTo>
                    <a:pt x="51537" y="18354"/>
                  </a:lnTo>
                  <a:lnTo>
                    <a:pt x="53218" y="28908"/>
                  </a:lnTo>
                  <a:lnTo>
                    <a:pt x="53356" y="30767"/>
                  </a:lnTo>
                  <a:lnTo>
                    <a:pt x="53448" y="32997"/>
                  </a:lnTo>
                  <a:lnTo>
                    <a:pt x="53550" y="38122"/>
                  </a:lnTo>
                  <a:lnTo>
                    <a:pt x="53621" y="47689"/>
                  </a:lnTo>
                  <a:lnTo>
                    <a:pt x="54618" y="48248"/>
                  </a:lnTo>
                  <a:lnTo>
                    <a:pt x="58374" y="48869"/>
                  </a:lnTo>
                  <a:lnTo>
                    <a:pt x="62202" y="49322"/>
                  </a:lnTo>
                  <a:lnTo>
                    <a:pt x="65055" y="46700"/>
                  </a:lnTo>
                  <a:lnTo>
                    <a:pt x="67206" y="44612"/>
                  </a:lnTo>
                  <a:lnTo>
                    <a:pt x="68641" y="42228"/>
                  </a:lnTo>
                  <a:lnTo>
                    <a:pt x="69597" y="39646"/>
                  </a:lnTo>
                  <a:lnTo>
                    <a:pt x="70234" y="36933"/>
                  </a:lnTo>
                  <a:lnTo>
                    <a:pt x="71652" y="35124"/>
                  </a:lnTo>
                  <a:lnTo>
                    <a:pt x="73591" y="33918"/>
                  </a:lnTo>
                  <a:lnTo>
                    <a:pt x="75876" y="33114"/>
                  </a:lnTo>
                  <a:lnTo>
                    <a:pt x="78393" y="31586"/>
                  </a:lnTo>
                  <a:lnTo>
                    <a:pt x="81064" y="29575"/>
                  </a:lnTo>
                  <a:lnTo>
                    <a:pt x="83838" y="27242"/>
                  </a:lnTo>
                  <a:lnTo>
                    <a:pt x="86681" y="24695"/>
                  </a:lnTo>
                  <a:lnTo>
                    <a:pt x="92487" y="19219"/>
                  </a:lnTo>
                  <a:lnTo>
                    <a:pt x="95426" y="17361"/>
                  </a:lnTo>
                  <a:lnTo>
                    <a:pt x="98379" y="16122"/>
                  </a:lnTo>
                  <a:lnTo>
                    <a:pt x="101340" y="15298"/>
                  </a:lnTo>
                  <a:lnTo>
                    <a:pt x="104308" y="14747"/>
                  </a:lnTo>
                  <a:lnTo>
                    <a:pt x="107280" y="14380"/>
                  </a:lnTo>
                  <a:lnTo>
                    <a:pt x="110254" y="14136"/>
                  </a:lnTo>
                  <a:lnTo>
                    <a:pt x="113229" y="13973"/>
                  </a:lnTo>
                  <a:lnTo>
                    <a:pt x="119185" y="13792"/>
                  </a:lnTo>
                  <a:lnTo>
                    <a:pt x="122163" y="14736"/>
                  </a:lnTo>
                  <a:lnTo>
                    <a:pt x="125142" y="16357"/>
                  </a:lnTo>
                  <a:lnTo>
                    <a:pt x="128121" y="18430"/>
                  </a:lnTo>
                  <a:lnTo>
                    <a:pt x="130107" y="20804"/>
                  </a:lnTo>
                  <a:lnTo>
                    <a:pt x="131431" y="23379"/>
                  </a:lnTo>
                  <a:lnTo>
                    <a:pt x="132313" y="26088"/>
                  </a:lnTo>
                  <a:lnTo>
                    <a:pt x="132902" y="28886"/>
                  </a:lnTo>
                  <a:lnTo>
                    <a:pt x="133294" y="31744"/>
                  </a:lnTo>
                  <a:lnTo>
                    <a:pt x="133556" y="34641"/>
                  </a:lnTo>
                  <a:lnTo>
                    <a:pt x="133730" y="38557"/>
                  </a:lnTo>
                  <a:lnTo>
                    <a:pt x="133924" y="48200"/>
                  </a:lnTo>
                  <a:lnTo>
                    <a:pt x="134969" y="52557"/>
                  </a:lnTo>
                  <a:lnTo>
                    <a:pt x="136659" y="56454"/>
                  </a:lnTo>
                  <a:lnTo>
                    <a:pt x="138778" y="60044"/>
                  </a:lnTo>
                  <a:lnTo>
                    <a:pt x="140191" y="63430"/>
                  </a:lnTo>
                  <a:lnTo>
                    <a:pt x="141133" y="66679"/>
                  </a:lnTo>
                  <a:lnTo>
                    <a:pt x="142645" y="74283"/>
                  </a:lnTo>
                  <a:lnTo>
                    <a:pt x="143763" y="74907"/>
                  </a:lnTo>
                  <a:lnTo>
                    <a:pt x="147653" y="75600"/>
                  </a:lnTo>
                  <a:lnTo>
                    <a:pt x="150681" y="75990"/>
                  </a:lnTo>
                  <a:lnTo>
                    <a:pt x="154038" y="73436"/>
                  </a:lnTo>
                  <a:lnTo>
                    <a:pt x="160895" y="6722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89" name="SMARTInkAnnotation78"/>
            <p:cNvSpPr/>
            <p:nvPr/>
          </p:nvSpPr>
          <p:spPr bwMode="auto">
            <a:xfrm>
              <a:off x="2739635" y="5089922"/>
              <a:ext cx="35670" cy="133424"/>
            </a:xfrm>
            <a:custGeom>
              <a:avLst/>
              <a:gdLst/>
              <a:ahLst/>
              <a:cxnLst/>
              <a:rect l="0" t="0" r="0" b="0"/>
              <a:pathLst>
                <a:path w="35670" h="133424">
                  <a:moveTo>
                    <a:pt x="26773" y="0"/>
                  </a:moveTo>
                  <a:lnTo>
                    <a:pt x="22028" y="0"/>
                  </a:lnTo>
                  <a:lnTo>
                    <a:pt x="20630" y="992"/>
                  </a:lnTo>
                  <a:lnTo>
                    <a:pt x="19698" y="2645"/>
                  </a:lnTo>
                  <a:lnTo>
                    <a:pt x="19077" y="4740"/>
                  </a:lnTo>
                  <a:lnTo>
                    <a:pt x="17670" y="6137"/>
                  </a:lnTo>
                  <a:lnTo>
                    <a:pt x="15739" y="7068"/>
                  </a:lnTo>
                  <a:lnTo>
                    <a:pt x="13458" y="7689"/>
                  </a:lnTo>
                  <a:lnTo>
                    <a:pt x="10944" y="9094"/>
                  </a:lnTo>
                  <a:lnTo>
                    <a:pt x="8275" y="11024"/>
                  </a:lnTo>
                  <a:lnTo>
                    <a:pt x="1601" y="16509"/>
                  </a:lnTo>
                  <a:lnTo>
                    <a:pt x="1053" y="17951"/>
                  </a:lnTo>
                  <a:lnTo>
                    <a:pt x="688" y="19905"/>
                  </a:lnTo>
                  <a:lnTo>
                    <a:pt x="102" y="25429"/>
                  </a:lnTo>
                  <a:lnTo>
                    <a:pt x="22" y="28831"/>
                  </a:lnTo>
                  <a:lnTo>
                    <a:pt x="0" y="31127"/>
                  </a:lnTo>
                  <a:lnTo>
                    <a:pt x="979" y="32657"/>
                  </a:lnTo>
                  <a:lnTo>
                    <a:pt x="2625" y="33678"/>
                  </a:lnTo>
                  <a:lnTo>
                    <a:pt x="4715" y="34358"/>
                  </a:lnTo>
                  <a:lnTo>
                    <a:pt x="6109" y="35804"/>
                  </a:lnTo>
                  <a:lnTo>
                    <a:pt x="7038" y="37760"/>
                  </a:lnTo>
                  <a:lnTo>
                    <a:pt x="7657" y="40056"/>
                  </a:lnTo>
                  <a:lnTo>
                    <a:pt x="9064" y="41587"/>
                  </a:lnTo>
                  <a:lnTo>
                    <a:pt x="10994" y="42607"/>
                  </a:lnTo>
                  <a:lnTo>
                    <a:pt x="13274" y="43288"/>
                  </a:lnTo>
                  <a:lnTo>
                    <a:pt x="14795" y="44733"/>
                  </a:lnTo>
                  <a:lnTo>
                    <a:pt x="15808" y="46689"/>
                  </a:lnTo>
                  <a:lnTo>
                    <a:pt x="16483" y="48986"/>
                  </a:lnTo>
                  <a:lnTo>
                    <a:pt x="17927" y="51508"/>
                  </a:lnTo>
                  <a:lnTo>
                    <a:pt x="19883" y="54183"/>
                  </a:lnTo>
                  <a:lnTo>
                    <a:pt x="22179" y="56958"/>
                  </a:lnTo>
                  <a:lnTo>
                    <a:pt x="24704" y="59800"/>
                  </a:lnTo>
                  <a:lnTo>
                    <a:pt x="30157" y="65604"/>
                  </a:lnTo>
                  <a:lnTo>
                    <a:pt x="32009" y="68541"/>
                  </a:lnTo>
                  <a:lnTo>
                    <a:pt x="33243" y="71491"/>
                  </a:lnTo>
                  <a:lnTo>
                    <a:pt x="34066" y="74450"/>
                  </a:lnTo>
                  <a:lnTo>
                    <a:pt x="34615" y="77414"/>
                  </a:lnTo>
                  <a:lnTo>
                    <a:pt x="34980" y="80383"/>
                  </a:lnTo>
                  <a:lnTo>
                    <a:pt x="35224" y="83354"/>
                  </a:lnTo>
                  <a:lnTo>
                    <a:pt x="35387" y="86328"/>
                  </a:lnTo>
                  <a:lnTo>
                    <a:pt x="35567" y="92276"/>
                  </a:lnTo>
                  <a:lnTo>
                    <a:pt x="35669" y="101204"/>
                  </a:lnTo>
                  <a:lnTo>
                    <a:pt x="34690" y="104180"/>
                  </a:lnTo>
                  <a:lnTo>
                    <a:pt x="33044" y="107157"/>
                  </a:lnTo>
                  <a:lnTo>
                    <a:pt x="30954" y="110133"/>
                  </a:lnTo>
                  <a:lnTo>
                    <a:pt x="29560" y="113109"/>
                  </a:lnTo>
                  <a:lnTo>
                    <a:pt x="28631" y="116086"/>
                  </a:lnTo>
                  <a:lnTo>
                    <a:pt x="28012" y="119062"/>
                  </a:lnTo>
                  <a:lnTo>
                    <a:pt x="26606" y="122039"/>
                  </a:lnTo>
                  <a:lnTo>
                    <a:pt x="24676" y="125016"/>
                  </a:lnTo>
                  <a:lnTo>
                    <a:pt x="19186" y="132181"/>
                  </a:lnTo>
                  <a:lnTo>
                    <a:pt x="17742" y="132770"/>
                  </a:lnTo>
                  <a:lnTo>
                    <a:pt x="15787" y="133162"/>
                  </a:lnTo>
                  <a:lnTo>
                    <a:pt x="13490" y="133423"/>
                  </a:lnTo>
                  <a:lnTo>
                    <a:pt x="11959" y="132605"/>
                  </a:lnTo>
                  <a:lnTo>
                    <a:pt x="10938" y="131067"/>
                  </a:lnTo>
                  <a:lnTo>
                    <a:pt x="10257" y="129050"/>
                  </a:lnTo>
                  <a:lnTo>
                    <a:pt x="10797" y="125721"/>
                  </a:lnTo>
                  <a:lnTo>
                    <a:pt x="12149" y="121516"/>
                  </a:lnTo>
                  <a:lnTo>
                    <a:pt x="17834" y="10715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0" name="SMARTInkAnnotation79"/>
            <p:cNvSpPr/>
            <p:nvPr/>
          </p:nvSpPr>
          <p:spPr bwMode="auto">
            <a:xfrm>
              <a:off x="2945180" y="5080992"/>
              <a:ext cx="134080" cy="8931"/>
            </a:xfrm>
            <a:custGeom>
              <a:avLst/>
              <a:gdLst/>
              <a:ahLst/>
              <a:cxnLst/>
              <a:rect l="0" t="0" r="0" b="0"/>
              <a:pathLst>
                <a:path w="134080" h="8931">
                  <a:moveTo>
                    <a:pt x="0" y="0"/>
                  </a:moveTo>
                  <a:lnTo>
                    <a:pt x="42359" y="0"/>
                  </a:lnTo>
                  <a:lnTo>
                    <a:pt x="48103" y="992"/>
                  </a:lnTo>
                  <a:lnTo>
                    <a:pt x="53918" y="2646"/>
                  </a:lnTo>
                  <a:lnTo>
                    <a:pt x="59782" y="4740"/>
                  </a:lnTo>
                  <a:lnTo>
                    <a:pt x="65677" y="6137"/>
                  </a:lnTo>
                  <a:lnTo>
                    <a:pt x="71594" y="7068"/>
                  </a:lnTo>
                  <a:lnTo>
                    <a:pt x="77524" y="7689"/>
                  </a:lnTo>
                  <a:lnTo>
                    <a:pt x="83464" y="8103"/>
                  </a:lnTo>
                  <a:lnTo>
                    <a:pt x="89411" y="8378"/>
                  </a:lnTo>
                  <a:lnTo>
                    <a:pt x="101315" y="8685"/>
                  </a:lnTo>
                  <a:lnTo>
                    <a:pt x="134079" y="893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1" name="SMARTInkAnnotation80"/>
            <p:cNvSpPr/>
            <p:nvPr/>
          </p:nvSpPr>
          <p:spPr bwMode="auto">
            <a:xfrm>
              <a:off x="3007750" y="5027414"/>
              <a:ext cx="8939" cy="151806"/>
            </a:xfrm>
            <a:custGeom>
              <a:avLst/>
              <a:gdLst/>
              <a:ahLst/>
              <a:cxnLst/>
              <a:rect l="0" t="0" r="0" b="0"/>
              <a:pathLst>
                <a:path w="8939" h="151806">
                  <a:moveTo>
                    <a:pt x="0" y="0"/>
                  </a:moveTo>
                  <a:lnTo>
                    <a:pt x="0" y="33420"/>
                  </a:lnTo>
                  <a:lnTo>
                    <a:pt x="993" y="39147"/>
                  </a:lnTo>
                  <a:lnTo>
                    <a:pt x="2648" y="44950"/>
                  </a:lnTo>
                  <a:lnTo>
                    <a:pt x="4745" y="50803"/>
                  </a:lnTo>
                  <a:lnTo>
                    <a:pt x="6143" y="57681"/>
                  </a:lnTo>
                  <a:lnTo>
                    <a:pt x="7075" y="65243"/>
                  </a:lnTo>
                  <a:lnTo>
                    <a:pt x="7696" y="73261"/>
                  </a:lnTo>
                  <a:lnTo>
                    <a:pt x="8110" y="81583"/>
                  </a:lnTo>
                  <a:lnTo>
                    <a:pt x="8570" y="98767"/>
                  </a:lnTo>
                  <a:lnTo>
                    <a:pt x="8924" y="141880"/>
                  </a:lnTo>
                  <a:lnTo>
                    <a:pt x="8938" y="15180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2" name="SMARTInkAnnotation81"/>
            <p:cNvSpPr/>
            <p:nvPr/>
          </p:nvSpPr>
          <p:spPr bwMode="auto">
            <a:xfrm>
              <a:off x="3285782" y="4934579"/>
              <a:ext cx="273703" cy="277873"/>
            </a:xfrm>
            <a:custGeom>
              <a:avLst/>
              <a:gdLst/>
              <a:ahLst/>
              <a:cxnLst/>
              <a:rect l="0" t="0" r="0" b="0"/>
              <a:pathLst>
                <a:path w="273703" h="277873">
                  <a:moveTo>
                    <a:pt x="115265" y="3539"/>
                  </a:moveTo>
                  <a:lnTo>
                    <a:pt x="110520" y="3539"/>
                  </a:lnTo>
                  <a:lnTo>
                    <a:pt x="108129" y="4530"/>
                  </a:lnTo>
                  <a:lnTo>
                    <a:pt x="99025" y="10667"/>
                  </a:lnTo>
                  <a:lnTo>
                    <a:pt x="94507" y="13252"/>
                  </a:lnTo>
                  <a:lnTo>
                    <a:pt x="89508" y="15967"/>
                  </a:lnTo>
                  <a:lnTo>
                    <a:pt x="84189" y="19762"/>
                  </a:lnTo>
                  <a:lnTo>
                    <a:pt x="78657" y="24276"/>
                  </a:lnTo>
                  <a:lnTo>
                    <a:pt x="72983" y="29270"/>
                  </a:lnTo>
                  <a:lnTo>
                    <a:pt x="67213" y="34583"/>
                  </a:lnTo>
                  <a:lnTo>
                    <a:pt x="55506" y="45779"/>
                  </a:lnTo>
                  <a:lnTo>
                    <a:pt x="49603" y="52535"/>
                  </a:lnTo>
                  <a:lnTo>
                    <a:pt x="43681" y="60015"/>
                  </a:lnTo>
                  <a:lnTo>
                    <a:pt x="37748" y="67978"/>
                  </a:lnTo>
                  <a:lnTo>
                    <a:pt x="32798" y="77256"/>
                  </a:lnTo>
                  <a:lnTo>
                    <a:pt x="28506" y="87410"/>
                  </a:lnTo>
                  <a:lnTo>
                    <a:pt x="24650" y="98148"/>
                  </a:lnTo>
                  <a:lnTo>
                    <a:pt x="20095" y="109276"/>
                  </a:lnTo>
                  <a:lnTo>
                    <a:pt x="15071" y="120662"/>
                  </a:lnTo>
                  <a:lnTo>
                    <a:pt x="9735" y="132223"/>
                  </a:lnTo>
                  <a:lnTo>
                    <a:pt x="6178" y="143898"/>
                  </a:lnTo>
                  <a:lnTo>
                    <a:pt x="3806" y="155650"/>
                  </a:lnTo>
                  <a:lnTo>
                    <a:pt x="2225" y="167455"/>
                  </a:lnTo>
                  <a:lnTo>
                    <a:pt x="1171" y="179293"/>
                  </a:lnTo>
                  <a:lnTo>
                    <a:pt x="469" y="191153"/>
                  </a:lnTo>
                  <a:lnTo>
                    <a:pt x="0" y="203029"/>
                  </a:lnTo>
                  <a:lnTo>
                    <a:pt x="681" y="213922"/>
                  </a:lnTo>
                  <a:lnTo>
                    <a:pt x="2129" y="224162"/>
                  </a:lnTo>
                  <a:lnTo>
                    <a:pt x="4087" y="233964"/>
                  </a:lnTo>
                  <a:lnTo>
                    <a:pt x="7378" y="242484"/>
                  </a:lnTo>
                  <a:lnTo>
                    <a:pt x="11559" y="250148"/>
                  </a:lnTo>
                  <a:lnTo>
                    <a:pt x="16332" y="257242"/>
                  </a:lnTo>
                  <a:lnTo>
                    <a:pt x="22494" y="262963"/>
                  </a:lnTo>
                  <a:lnTo>
                    <a:pt x="29582" y="267769"/>
                  </a:lnTo>
                  <a:lnTo>
                    <a:pt x="37286" y="271966"/>
                  </a:lnTo>
                  <a:lnTo>
                    <a:pt x="46395" y="274763"/>
                  </a:lnTo>
                  <a:lnTo>
                    <a:pt x="56440" y="276628"/>
                  </a:lnTo>
                  <a:lnTo>
                    <a:pt x="67110" y="277872"/>
                  </a:lnTo>
                  <a:lnTo>
                    <a:pt x="78196" y="277709"/>
                  </a:lnTo>
                  <a:lnTo>
                    <a:pt x="89559" y="276607"/>
                  </a:lnTo>
                  <a:lnTo>
                    <a:pt x="101107" y="274881"/>
                  </a:lnTo>
                  <a:lnTo>
                    <a:pt x="112779" y="271746"/>
                  </a:lnTo>
                  <a:lnTo>
                    <a:pt x="124532" y="267671"/>
                  </a:lnTo>
                  <a:lnTo>
                    <a:pt x="136341" y="262970"/>
                  </a:lnTo>
                  <a:lnTo>
                    <a:pt x="148186" y="257853"/>
                  </a:lnTo>
                  <a:lnTo>
                    <a:pt x="171941" y="246874"/>
                  </a:lnTo>
                  <a:lnTo>
                    <a:pt x="182844" y="240176"/>
                  </a:lnTo>
                  <a:lnTo>
                    <a:pt x="193092" y="232734"/>
                  </a:lnTo>
                  <a:lnTo>
                    <a:pt x="202904" y="224797"/>
                  </a:lnTo>
                  <a:lnTo>
                    <a:pt x="212425" y="216529"/>
                  </a:lnTo>
                  <a:lnTo>
                    <a:pt x="221752" y="208039"/>
                  </a:lnTo>
                  <a:lnTo>
                    <a:pt x="230949" y="199403"/>
                  </a:lnTo>
                  <a:lnTo>
                    <a:pt x="239067" y="190670"/>
                  </a:lnTo>
                  <a:lnTo>
                    <a:pt x="246465" y="181871"/>
                  </a:lnTo>
                  <a:lnTo>
                    <a:pt x="253384" y="173029"/>
                  </a:lnTo>
                  <a:lnTo>
                    <a:pt x="258989" y="164157"/>
                  </a:lnTo>
                  <a:lnTo>
                    <a:pt x="263720" y="155265"/>
                  </a:lnTo>
                  <a:lnTo>
                    <a:pt x="267866" y="146362"/>
                  </a:lnTo>
                  <a:lnTo>
                    <a:pt x="270630" y="137449"/>
                  </a:lnTo>
                  <a:lnTo>
                    <a:pt x="272473" y="128531"/>
                  </a:lnTo>
                  <a:lnTo>
                    <a:pt x="273702" y="119609"/>
                  </a:lnTo>
                  <a:lnTo>
                    <a:pt x="273528" y="110684"/>
                  </a:lnTo>
                  <a:lnTo>
                    <a:pt x="272419" y="101759"/>
                  </a:lnTo>
                  <a:lnTo>
                    <a:pt x="270686" y="92831"/>
                  </a:lnTo>
                  <a:lnTo>
                    <a:pt x="267545" y="84895"/>
                  </a:lnTo>
                  <a:lnTo>
                    <a:pt x="263464" y="77620"/>
                  </a:lnTo>
                  <a:lnTo>
                    <a:pt x="242642" y="46946"/>
                  </a:lnTo>
                  <a:lnTo>
                    <a:pt x="235938" y="39422"/>
                  </a:lnTo>
                  <a:lnTo>
                    <a:pt x="228488" y="32421"/>
                  </a:lnTo>
                  <a:lnTo>
                    <a:pt x="220542" y="25771"/>
                  </a:lnTo>
                  <a:lnTo>
                    <a:pt x="212266" y="20344"/>
                  </a:lnTo>
                  <a:lnTo>
                    <a:pt x="203768" y="15734"/>
                  </a:lnTo>
                  <a:lnTo>
                    <a:pt x="195124" y="11669"/>
                  </a:lnTo>
                  <a:lnTo>
                    <a:pt x="186382" y="7967"/>
                  </a:lnTo>
                  <a:lnTo>
                    <a:pt x="177574" y="4506"/>
                  </a:lnTo>
                  <a:lnTo>
                    <a:pt x="168722" y="1207"/>
                  </a:lnTo>
                  <a:lnTo>
                    <a:pt x="159841" y="0"/>
                  </a:lnTo>
                  <a:lnTo>
                    <a:pt x="150942" y="188"/>
                  </a:lnTo>
                  <a:lnTo>
                    <a:pt x="142029" y="1305"/>
                  </a:lnTo>
                  <a:lnTo>
                    <a:pt x="134101" y="3041"/>
                  </a:lnTo>
                  <a:lnTo>
                    <a:pt x="126829" y="5192"/>
                  </a:lnTo>
                  <a:lnTo>
                    <a:pt x="119995" y="7617"/>
                  </a:lnTo>
                  <a:lnTo>
                    <a:pt x="113452" y="10227"/>
                  </a:lnTo>
                  <a:lnTo>
                    <a:pt x="107104" y="12958"/>
                  </a:lnTo>
                  <a:lnTo>
                    <a:pt x="100886" y="15771"/>
                  </a:lnTo>
                  <a:lnTo>
                    <a:pt x="96740" y="19631"/>
                  </a:lnTo>
                  <a:lnTo>
                    <a:pt x="93977" y="24188"/>
                  </a:lnTo>
                  <a:lnTo>
                    <a:pt x="88449" y="3925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3" name="SMARTInkAnnotation82"/>
            <p:cNvSpPr/>
            <p:nvPr/>
          </p:nvSpPr>
          <p:spPr bwMode="auto">
            <a:xfrm>
              <a:off x="3624511" y="5081544"/>
              <a:ext cx="143018" cy="97676"/>
            </a:xfrm>
            <a:custGeom>
              <a:avLst/>
              <a:gdLst/>
              <a:ahLst/>
              <a:cxnLst/>
              <a:rect l="0" t="0" r="0" b="0"/>
              <a:pathLst>
                <a:path w="143018" h="97676">
                  <a:moveTo>
                    <a:pt x="0" y="97675"/>
                  </a:moveTo>
                  <a:lnTo>
                    <a:pt x="0" y="63123"/>
                  </a:lnTo>
                  <a:lnTo>
                    <a:pt x="994" y="58765"/>
                  </a:lnTo>
                  <a:lnTo>
                    <a:pt x="2649" y="54868"/>
                  </a:lnTo>
                  <a:lnTo>
                    <a:pt x="4745" y="51277"/>
                  </a:lnTo>
                  <a:lnTo>
                    <a:pt x="7137" y="46900"/>
                  </a:lnTo>
                  <a:lnTo>
                    <a:pt x="12441" y="36743"/>
                  </a:lnTo>
                  <a:lnTo>
                    <a:pt x="15247" y="32249"/>
                  </a:lnTo>
                  <a:lnTo>
                    <a:pt x="18110" y="28261"/>
                  </a:lnTo>
                  <a:lnTo>
                    <a:pt x="21012" y="24610"/>
                  </a:lnTo>
                  <a:lnTo>
                    <a:pt x="23940" y="21184"/>
                  </a:lnTo>
                  <a:lnTo>
                    <a:pt x="26885" y="17907"/>
                  </a:lnTo>
                  <a:lnTo>
                    <a:pt x="34003" y="10260"/>
                  </a:lnTo>
                  <a:lnTo>
                    <a:pt x="35580" y="9632"/>
                  </a:lnTo>
                  <a:lnTo>
                    <a:pt x="39981" y="8936"/>
                  </a:lnTo>
                  <a:lnTo>
                    <a:pt x="41552" y="9742"/>
                  </a:lnTo>
                  <a:lnTo>
                    <a:pt x="42599" y="11271"/>
                  </a:lnTo>
                  <a:lnTo>
                    <a:pt x="43297" y="13283"/>
                  </a:lnTo>
                  <a:lnTo>
                    <a:pt x="43762" y="16609"/>
                  </a:lnTo>
                  <a:lnTo>
                    <a:pt x="44073" y="20811"/>
                  </a:lnTo>
                  <a:lnTo>
                    <a:pt x="44570" y="32331"/>
                  </a:lnTo>
                  <a:lnTo>
                    <a:pt x="44657" y="39067"/>
                  </a:lnTo>
                  <a:lnTo>
                    <a:pt x="44682" y="47346"/>
                  </a:lnTo>
                  <a:lnTo>
                    <a:pt x="45679" y="48248"/>
                  </a:lnTo>
                  <a:lnTo>
                    <a:pt x="47337" y="47856"/>
                  </a:lnTo>
                  <a:lnTo>
                    <a:pt x="52389" y="44839"/>
                  </a:lnTo>
                  <a:lnTo>
                    <a:pt x="53796" y="43600"/>
                  </a:lnTo>
                  <a:lnTo>
                    <a:pt x="58009" y="39576"/>
                  </a:lnTo>
                  <a:lnTo>
                    <a:pt x="60522" y="36122"/>
                  </a:lnTo>
                  <a:lnTo>
                    <a:pt x="63191" y="31835"/>
                  </a:lnTo>
                  <a:lnTo>
                    <a:pt x="65964" y="26992"/>
                  </a:lnTo>
                  <a:lnTo>
                    <a:pt x="68805" y="22772"/>
                  </a:lnTo>
                  <a:lnTo>
                    <a:pt x="71693" y="18966"/>
                  </a:lnTo>
                  <a:lnTo>
                    <a:pt x="74611" y="15436"/>
                  </a:lnTo>
                  <a:lnTo>
                    <a:pt x="77549" y="12092"/>
                  </a:lnTo>
                  <a:lnTo>
                    <a:pt x="80502" y="8869"/>
                  </a:lnTo>
                  <a:lnTo>
                    <a:pt x="83463" y="5729"/>
                  </a:lnTo>
                  <a:lnTo>
                    <a:pt x="86430" y="3635"/>
                  </a:lnTo>
                  <a:lnTo>
                    <a:pt x="89402" y="2240"/>
                  </a:lnTo>
                  <a:lnTo>
                    <a:pt x="92376" y="1309"/>
                  </a:lnTo>
                  <a:lnTo>
                    <a:pt x="95352" y="689"/>
                  </a:lnTo>
                  <a:lnTo>
                    <a:pt x="98329" y="274"/>
                  </a:lnTo>
                  <a:lnTo>
                    <a:pt x="101307" y="0"/>
                  </a:lnTo>
                  <a:lnTo>
                    <a:pt x="103292" y="808"/>
                  </a:lnTo>
                  <a:lnTo>
                    <a:pt x="104616" y="2339"/>
                  </a:lnTo>
                  <a:lnTo>
                    <a:pt x="105499" y="4352"/>
                  </a:lnTo>
                  <a:lnTo>
                    <a:pt x="106086" y="6686"/>
                  </a:lnTo>
                  <a:lnTo>
                    <a:pt x="106479" y="9234"/>
                  </a:lnTo>
                  <a:lnTo>
                    <a:pt x="106740" y="11925"/>
                  </a:lnTo>
                  <a:lnTo>
                    <a:pt x="106915" y="15704"/>
                  </a:lnTo>
                  <a:lnTo>
                    <a:pt x="107108" y="25194"/>
                  </a:lnTo>
                  <a:lnTo>
                    <a:pt x="107217" y="41693"/>
                  </a:lnTo>
                  <a:lnTo>
                    <a:pt x="108226" y="46463"/>
                  </a:lnTo>
                  <a:lnTo>
                    <a:pt x="109891" y="50635"/>
                  </a:lnTo>
                  <a:lnTo>
                    <a:pt x="111995" y="54409"/>
                  </a:lnTo>
                  <a:lnTo>
                    <a:pt x="113397" y="57917"/>
                  </a:lnTo>
                  <a:lnTo>
                    <a:pt x="114332" y="61248"/>
                  </a:lnTo>
                  <a:lnTo>
                    <a:pt x="114955" y="64460"/>
                  </a:lnTo>
                  <a:lnTo>
                    <a:pt x="117357" y="66602"/>
                  </a:lnTo>
                  <a:lnTo>
                    <a:pt x="120945" y="68030"/>
                  </a:lnTo>
                  <a:lnTo>
                    <a:pt x="125323" y="68982"/>
                  </a:lnTo>
                  <a:lnTo>
                    <a:pt x="129235" y="68625"/>
                  </a:lnTo>
                  <a:lnTo>
                    <a:pt x="132836" y="67394"/>
                  </a:lnTo>
                  <a:lnTo>
                    <a:pt x="143017" y="6195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4" name="SMARTInkAnnotation83"/>
            <p:cNvSpPr/>
            <p:nvPr/>
          </p:nvSpPr>
          <p:spPr bwMode="auto">
            <a:xfrm>
              <a:off x="3776467" y="5054203"/>
              <a:ext cx="62571" cy="178595"/>
            </a:xfrm>
            <a:custGeom>
              <a:avLst/>
              <a:gdLst/>
              <a:ahLst/>
              <a:cxnLst/>
              <a:rect l="0" t="0" r="0" b="0"/>
              <a:pathLst>
                <a:path w="62571" h="178595">
                  <a:moveTo>
                    <a:pt x="62570" y="0"/>
                  </a:moveTo>
                  <a:lnTo>
                    <a:pt x="57825" y="4740"/>
                  </a:lnTo>
                  <a:lnTo>
                    <a:pt x="55434" y="6137"/>
                  </a:lnTo>
                  <a:lnTo>
                    <a:pt x="52847" y="7068"/>
                  </a:lnTo>
                  <a:lnTo>
                    <a:pt x="50129" y="7689"/>
                  </a:lnTo>
                  <a:lnTo>
                    <a:pt x="46330" y="10087"/>
                  </a:lnTo>
                  <a:lnTo>
                    <a:pt x="41812" y="13670"/>
                  </a:lnTo>
                  <a:lnTo>
                    <a:pt x="36813" y="18043"/>
                  </a:lnTo>
                  <a:lnTo>
                    <a:pt x="28610" y="25548"/>
                  </a:lnTo>
                  <a:lnTo>
                    <a:pt x="25033" y="28938"/>
                  </a:lnTo>
                  <a:lnTo>
                    <a:pt x="20661" y="32191"/>
                  </a:lnTo>
                  <a:lnTo>
                    <a:pt x="15761" y="35351"/>
                  </a:lnTo>
                  <a:lnTo>
                    <a:pt x="10507" y="38451"/>
                  </a:lnTo>
                  <a:lnTo>
                    <a:pt x="7005" y="41509"/>
                  </a:lnTo>
                  <a:lnTo>
                    <a:pt x="4670" y="44540"/>
                  </a:lnTo>
                  <a:lnTo>
                    <a:pt x="3114" y="47553"/>
                  </a:lnTo>
                  <a:lnTo>
                    <a:pt x="2076" y="50554"/>
                  </a:lnTo>
                  <a:lnTo>
                    <a:pt x="1384" y="53546"/>
                  </a:lnTo>
                  <a:lnTo>
                    <a:pt x="922" y="56533"/>
                  </a:lnTo>
                  <a:lnTo>
                    <a:pt x="1608" y="59517"/>
                  </a:lnTo>
                  <a:lnTo>
                    <a:pt x="3059" y="62498"/>
                  </a:lnTo>
                  <a:lnTo>
                    <a:pt x="5018" y="65478"/>
                  </a:lnTo>
                  <a:lnTo>
                    <a:pt x="7318" y="67465"/>
                  </a:lnTo>
                  <a:lnTo>
                    <a:pt x="9845" y="68789"/>
                  </a:lnTo>
                  <a:lnTo>
                    <a:pt x="12522" y="69672"/>
                  </a:lnTo>
                  <a:lnTo>
                    <a:pt x="16294" y="71253"/>
                  </a:lnTo>
                  <a:lnTo>
                    <a:pt x="20794" y="73299"/>
                  </a:lnTo>
                  <a:lnTo>
                    <a:pt x="25781" y="75654"/>
                  </a:lnTo>
                  <a:lnTo>
                    <a:pt x="30098" y="78218"/>
                  </a:lnTo>
                  <a:lnTo>
                    <a:pt x="33971" y="80919"/>
                  </a:lnTo>
                  <a:lnTo>
                    <a:pt x="37544" y="83712"/>
                  </a:lnTo>
                  <a:lnTo>
                    <a:pt x="39927" y="86565"/>
                  </a:lnTo>
                  <a:lnTo>
                    <a:pt x="41516" y="89461"/>
                  </a:lnTo>
                  <a:lnTo>
                    <a:pt x="42575" y="92383"/>
                  </a:lnTo>
                  <a:lnTo>
                    <a:pt x="43281" y="96315"/>
                  </a:lnTo>
                  <a:lnTo>
                    <a:pt x="43751" y="100921"/>
                  </a:lnTo>
                  <a:lnTo>
                    <a:pt x="44066" y="105976"/>
                  </a:lnTo>
                  <a:lnTo>
                    <a:pt x="44414" y="116885"/>
                  </a:lnTo>
                  <a:lnTo>
                    <a:pt x="44507" y="122572"/>
                  </a:lnTo>
                  <a:lnTo>
                    <a:pt x="42583" y="127355"/>
                  </a:lnTo>
                  <a:lnTo>
                    <a:pt x="39313" y="131537"/>
                  </a:lnTo>
                  <a:lnTo>
                    <a:pt x="35148" y="135316"/>
                  </a:lnTo>
                  <a:lnTo>
                    <a:pt x="31377" y="140812"/>
                  </a:lnTo>
                  <a:lnTo>
                    <a:pt x="27871" y="147453"/>
                  </a:lnTo>
                  <a:lnTo>
                    <a:pt x="24539" y="154857"/>
                  </a:lnTo>
                  <a:lnTo>
                    <a:pt x="20332" y="160785"/>
                  </a:lnTo>
                  <a:lnTo>
                    <a:pt x="15541" y="165729"/>
                  </a:lnTo>
                  <a:lnTo>
                    <a:pt x="0" y="17859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5" name="SMARTInkAnnotation84"/>
            <p:cNvSpPr/>
            <p:nvPr/>
          </p:nvSpPr>
          <p:spPr bwMode="auto">
            <a:xfrm>
              <a:off x="3349326" y="5322094"/>
              <a:ext cx="141108" cy="321376"/>
            </a:xfrm>
            <a:custGeom>
              <a:avLst/>
              <a:gdLst/>
              <a:ahLst/>
              <a:cxnLst/>
              <a:rect l="0" t="0" r="0" b="0"/>
              <a:pathLst>
                <a:path w="141108" h="321376">
                  <a:moveTo>
                    <a:pt x="141107" y="0"/>
                  </a:moveTo>
                  <a:lnTo>
                    <a:pt x="133411" y="0"/>
                  </a:lnTo>
                  <a:lnTo>
                    <a:pt x="132720" y="5292"/>
                  </a:lnTo>
                  <a:lnTo>
                    <a:pt x="132536" y="9481"/>
                  </a:lnTo>
                  <a:lnTo>
                    <a:pt x="130427" y="14258"/>
                  </a:lnTo>
                  <a:lnTo>
                    <a:pt x="127035" y="19427"/>
                  </a:lnTo>
                  <a:lnTo>
                    <a:pt x="122787" y="24858"/>
                  </a:lnTo>
                  <a:lnTo>
                    <a:pt x="118962" y="31454"/>
                  </a:lnTo>
                  <a:lnTo>
                    <a:pt x="115418" y="38829"/>
                  </a:lnTo>
                  <a:lnTo>
                    <a:pt x="112063" y="46722"/>
                  </a:lnTo>
                  <a:lnTo>
                    <a:pt x="108833" y="56945"/>
                  </a:lnTo>
                  <a:lnTo>
                    <a:pt x="105687" y="68721"/>
                  </a:lnTo>
                  <a:lnTo>
                    <a:pt x="102596" y="81533"/>
                  </a:lnTo>
                  <a:lnTo>
                    <a:pt x="98549" y="95035"/>
                  </a:lnTo>
                  <a:lnTo>
                    <a:pt x="93864" y="108997"/>
                  </a:lnTo>
                  <a:lnTo>
                    <a:pt x="83363" y="137740"/>
                  </a:lnTo>
                  <a:lnTo>
                    <a:pt x="72074" y="167051"/>
                  </a:lnTo>
                  <a:lnTo>
                    <a:pt x="67276" y="182805"/>
                  </a:lnTo>
                  <a:lnTo>
                    <a:pt x="63084" y="199260"/>
                  </a:lnTo>
                  <a:lnTo>
                    <a:pt x="59297" y="216184"/>
                  </a:lnTo>
                  <a:lnTo>
                    <a:pt x="54785" y="231435"/>
                  </a:lnTo>
                  <a:lnTo>
                    <a:pt x="49791" y="245571"/>
                  </a:lnTo>
                  <a:lnTo>
                    <a:pt x="44475" y="258964"/>
                  </a:lnTo>
                  <a:lnTo>
                    <a:pt x="38945" y="270869"/>
                  </a:lnTo>
                  <a:lnTo>
                    <a:pt x="33272" y="281783"/>
                  </a:lnTo>
                  <a:lnTo>
                    <a:pt x="22665" y="300854"/>
                  </a:lnTo>
                  <a:lnTo>
                    <a:pt x="14640" y="315944"/>
                  </a:lnTo>
                  <a:lnTo>
                    <a:pt x="11110" y="319770"/>
                  </a:lnTo>
                  <a:lnTo>
                    <a:pt x="7762" y="321329"/>
                  </a:lnTo>
                  <a:lnTo>
                    <a:pt x="4538" y="321375"/>
                  </a:lnTo>
                  <a:lnTo>
                    <a:pt x="2389" y="320414"/>
                  </a:lnTo>
                  <a:lnTo>
                    <a:pt x="956" y="318781"/>
                  </a:lnTo>
                  <a:lnTo>
                    <a:pt x="0" y="316701"/>
                  </a:lnTo>
                  <a:lnTo>
                    <a:pt x="357" y="311345"/>
                  </a:lnTo>
                  <a:lnTo>
                    <a:pt x="1587" y="303805"/>
                  </a:lnTo>
                  <a:lnTo>
                    <a:pt x="7028" y="27682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6" name="SMARTInkAnnotation85"/>
            <p:cNvSpPr/>
            <p:nvPr/>
          </p:nvSpPr>
          <p:spPr bwMode="auto">
            <a:xfrm>
              <a:off x="3383170" y="5309231"/>
              <a:ext cx="116202" cy="155739"/>
            </a:xfrm>
            <a:custGeom>
              <a:avLst/>
              <a:gdLst/>
              <a:ahLst/>
              <a:cxnLst/>
              <a:rect l="0" t="0" r="0" b="0"/>
              <a:pathLst>
                <a:path w="116202" h="155739">
                  <a:moveTo>
                    <a:pt x="0" y="128949"/>
                  </a:moveTo>
                  <a:lnTo>
                    <a:pt x="0" y="124209"/>
                  </a:lnTo>
                  <a:lnTo>
                    <a:pt x="993" y="121820"/>
                  </a:lnTo>
                  <a:lnTo>
                    <a:pt x="2649" y="119235"/>
                  </a:lnTo>
                  <a:lnTo>
                    <a:pt x="4745" y="116520"/>
                  </a:lnTo>
                  <a:lnTo>
                    <a:pt x="7136" y="112726"/>
                  </a:lnTo>
                  <a:lnTo>
                    <a:pt x="9723" y="108211"/>
                  </a:lnTo>
                  <a:lnTo>
                    <a:pt x="15246" y="97904"/>
                  </a:lnTo>
                  <a:lnTo>
                    <a:pt x="21012" y="86708"/>
                  </a:lnTo>
                  <a:lnTo>
                    <a:pt x="24932" y="79952"/>
                  </a:lnTo>
                  <a:lnTo>
                    <a:pt x="34586" y="64509"/>
                  </a:lnTo>
                  <a:lnTo>
                    <a:pt x="39942" y="57215"/>
                  </a:lnTo>
                  <a:lnTo>
                    <a:pt x="45498" y="50369"/>
                  </a:lnTo>
                  <a:lnTo>
                    <a:pt x="55976" y="38462"/>
                  </a:lnTo>
                  <a:lnTo>
                    <a:pt x="63942" y="29862"/>
                  </a:lnTo>
                  <a:lnTo>
                    <a:pt x="74012" y="19443"/>
                  </a:lnTo>
                  <a:lnTo>
                    <a:pt x="78144" y="16258"/>
                  </a:lnTo>
                  <a:lnTo>
                    <a:pt x="82884" y="13141"/>
                  </a:lnTo>
                  <a:lnTo>
                    <a:pt x="88031" y="10071"/>
                  </a:lnTo>
                  <a:lnTo>
                    <a:pt x="91462" y="7033"/>
                  </a:lnTo>
                  <a:lnTo>
                    <a:pt x="93749" y="4015"/>
                  </a:lnTo>
                  <a:lnTo>
                    <a:pt x="95274" y="1011"/>
                  </a:lnTo>
                  <a:lnTo>
                    <a:pt x="97284" y="0"/>
                  </a:lnTo>
                  <a:lnTo>
                    <a:pt x="99617" y="319"/>
                  </a:lnTo>
                  <a:lnTo>
                    <a:pt x="102165" y="1524"/>
                  </a:lnTo>
                  <a:lnTo>
                    <a:pt x="103864" y="3319"/>
                  </a:lnTo>
                  <a:lnTo>
                    <a:pt x="104997" y="5508"/>
                  </a:lnTo>
                  <a:lnTo>
                    <a:pt x="105752" y="7959"/>
                  </a:lnTo>
                  <a:lnTo>
                    <a:pt x="107249" y="10586"/>
                  </a:lnTo>
                  <a:lnTo>
                    <a:pt x="109240" y="13329"/>
                  </a:lnTo>
                  <a:lnTo>
                    <a:pt x="111560" y="16151"/>
                  </a:lnTo>
                  <a:lnTo>
                    <a:pt x="113107" y="20015"/>
                  </a:lnTo>
                  <a:lnTo>
                    <a:pt x="114138" y="24576"/>
                  </a:lnTo>
                  <a:lnTo>
                    <a:pt x="114826" y="29602"/>
                  </a:lnTo>
                  <a:lnTo>
                    <a:pt x="115284" y="35928"/>
                  </a:lnTo>
                  <a:lnTo>
                    <a:pt x="115590" y="43123"/>
                  </a:lnTo>
                  <a:lnTo>
                    <a:pt x="116020" y="64823"/>
                  </a:lnTo>
                  <a:lnTo>
                    <a:pt x="116201" y="15573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7" name="SMARTInkAnnotation86"/>
            <p:cNvSpPr/>
            <p:nvPr/>
          </p:nvSpPr>
          <p:spPr bwMode="auto">
            <a:xfrm>
              <a:off x="3168644" y="5759648"/>
              <a:ext cx="116203" cy="203525"/>
            </a:xfrm>
            <a:custGeom>
              <a:avLst/>
              <a:gdLst/>
              <a:ahLst/>
              <a:cxnLst/>
              <a:rect l="0" t="0" r="0" b="0"/>
              <a:pathLst>
                <a:path w="116203" h="203525">
                  <a:moveTo>
                    <a:pt x="0" y="160735"/>
                  </a:moveTo>
                  <a:lnTo>
                    <a:pt x="0" y="203524"/>
                  </a:lnTo>
                  <a:lnTo>
                    <a:pt x="0" y="174863"/>
                  </a:lnTo>
                  <a:lnTo>
                    <a:pt x="994" y="166186"/>
                  </a:lnTo>
                  <a:lnTo>
                    <a:pt x="2649" y="156431"/>
                  </a:lnTo>
                  <a:lnTo>
                    <a:pt x="4745" y="145959"/>
                  </a:lnTo>
                  <a:lnTo>
                    <a:pt x="9723" y="123741"/>
                  </a:lnTo>
                  <a:lnTo>
                    <a:pt x="12441" y="112260"/>
                  </a:lnTo>
                  <a:lnTo>
                    <a:pt x="16240" y="101629"/>
                  </a:lnTo>
                  <a:lnTo>
                    <a:pt x="20758" y="91565"/>
                  </a:lnTo>
                  <a:lnTo>
                    <a:pt x="25757" y="81880"/>
                  </a:lnTo>
                  <a:lnTo>
                    <a:pt x="30083" y="72446"/>
                  </a:lnTo>
                  <a:lnTo>
                    <a:pt x="33960" y="63181"/>
                  </a:lnTo>
                  <a:lnTo>
                    <a:pt x="37537" y="54027"/>
                  </a:lnTo>
                  <a:lnTo>
                    <a:pt x="41909" y="46932"/>
                  </a:lnTo>
                  <a:lnTo>
                    <a:pt x="46809" y="41210"/>
                  </a:lnTo>
                  <a:lnTo>
                    <a:pt x="52063" y="36403"/>
                  </a:lnTo>
                  <a:lnTo>
                    <a:pt x="63197" y="25771"/>
                  </a:lnTo>
                  <a:lnTo>
                    <a:pt x="68947" y="20157"/>
                  </a:lnTo>
                  <a:lnTo>
                    <a:pt x="74767" y="16415"/>
                  </a:lnTo>
                  <a:lnTo>
                    <a:pt x="80633" y="13921"/>
                  </a:lnTo>
                  <a:lnTo>
                    <a:pt x="86530" y="12257"/>
                  </a:lnTo>
                  <a:lnTo>
                    <a:pt x="91454" y="10156"/>
                  </a:lnTo>
                  <a:lnTo>
                    <a:pt x="95731" y="7763"/>
                  </a:lnTo>
                  <a:lnTo>
                    <a:pt x="99575" y="5175"/>
                  </a:lnTo>
                  <a:lnTo>
                    <a:pt x="103131" y="3451"/>
                  </a:lnTo>
                  <a:lnTo>
                    <a:pt x="106494" y="2301"/>
                  </a:lnTo>
                  <a:lnTo>
                    <a:pt x="116202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8" name="SMARTInkAnnotation87"/>
            <p:cNvSpPr/>
            <p:nvPr/>
          </p:nvSpPr>
          <p:spPr bwMode="auto">
            <a:xfrm>
              <a:off x="3276062" y="5813275"/>
              <a:ext cx="44394" cy="62048"/>
            </a:xfrm>
            <a:custGeom>
              <a:avLst/>
              <a:gdLst/>
              <a:ahLst/>
              <a:cxnLst/>
              <a:rect l="0" t="0" r="0" b="0"/>
              <a:pathLst>
                <a:path w="44394" h="62048">
                  <a:moveTo>
                    <a:pt x="17722" y="26741"/>
                  </a:moveTo>
                  <a:lnTo>
                    <a:pt x="12977" y="31481"/>
                  </a:lnTo>
                  <a:lnTo>
                    <a:pt x="11579" y="33870"/>
                  </a:lnTo>
                  <a:lnTo>
                    <a:pt x="10647" y="36454"/>
                  </a:lnTo>
                  <a:lnTo>
                    <a:pt x="10026" y="39169"/>
                  </a:lnTo>
                  <a:lnTo>
                    <a:pt x="9611" y="41972"/>
                  </a:lnTo>
                  <a:lnTo>
                    <a:pt x="9336" y="44832"/>
                  </a:lnTo>
                  <a:lnTo>
                    <a:pt x="8893" y="51812"/>
                  </a:lnTo>
                  <a:lnTo>
                    <a:pt x="9850" y="53377"/>
                  </a:lnTo>
                  <a:lnTo>
                    <a:pt x="11480" y="55412"/>
                  </a:lnTo>
                  <a:lnTo>
                    <a:pt x="13561" y="57761"/>
                  </a:lnTo>
                  <a:lnTo>
                    <a:pt x="15941" y="59327"/>
                  </a:lnTo>
                  <a:lnTo>
                    <a:pt x="18521" y="60372"/>
                  </a:lnTo>
                  <a:lnTo>
                    <a:pt x="25053" y="62047"/>
                  </a:lnTo>
                  <a:lnTo>
                    <a:pt x="26582" y="61192"/>
                  </a:lnTo>
                  <a:lnTo>
                    <a:pt x="28594" y="59630"/>
                  </a:lnTo>
                  <a:lnTo>
                    <a:pt x="30930" y="57597"/>
                  </a:lnTo>
                  <a:lnTo>
                    <a:pt x="33479" y="55249"/>
                  </a:lnTo>
                  <a:lnTo>
                    <a:pt x="38961" y="49994"/>
                  </a:lnTo>
                  <a:lnTo>
                    <a:pt x="40820" y="47204"/>
                  </a:lnTo>
                  <a:lnTo>
                    <a:pt x="42059" y="44352"/>
                  </a:lnTo>
                  <a:lnTo>
                    <a:pt x="42885" y="41458"/>
                  </a:lnTo>
                  <a:lnTo>
                    <a:pt x="43436" y="37544"/>
                  </a:lnTo>
                  <a:lnTo>
                    <a:pt x="43803" y="32951"/>
                  </a:lnTo>
                  <a:lnTo>
                    <a:pt x="44211" y="23548"/>
                  </a:lnTo>
                  <a:lnTo>
                    <a:pt x="44393" y="16061"/>
                  </a:lnTo>
                  <a:lnTo>
                    <a:pt x="43448" y="12676"/>
                  </a:lnTo>
                  <a:lnTo>
                    <a:pt x="41825" y="9427"/>
                  </a:lnTo>
                  <a:lnTo>
                    <a:pt x="39750" y="6268"/>
                  </a:lnTo>
                  <a:lnTo>
                    <a:pt x="37373" y="4163"/>
                  </a:lnTo>
                  <a:lnTo>
                    <a:pt x="34795" y="2759"/>
                  </a:lnTo>
                  <a:lnTo>
                    <a:pt x="32084" y="1824"/>
                  </a:lnTo>
                  <a:lnTo>
                    <a:pt x="29283" y="1200"/>
                  </a:lnTo>
                  <a:lnTo>
                    <a:pt x="26422" y="783"/>
                  </a:lnTo>
                  <a:lnTo>
                    <a:pt x="23522" y="506"/>
                  </a:lnTo>
                  <a:lnTo>
                    <a:pt x="20596" y="321"/>
                  </a:lnTo>
                  <a:lnTo>
                    <a:pt x="17651" y="198"/>
                  </a:lnTo>
                  <a:lnTo>
                    <a:pt x="11732" y="61"/>
                  </a:lnTo>
                  <a:lnTo>
                    <a:pt x="5790" y="0"/>
                  </a:lnTo>
                  <a:lnTo>
                    <a:pt x="3808" y="1969"/>
                  </a:lnTo>
                  <a:lnTo>
                    <a:pt x="2487" y="5264"/>
                  </a:lnTo>
                  <a:lnTo>
                    <a:pt x="367" y="15333"/>
                  </a:lnTo>
                  <a:lnTo>
                    <a:pt x="193" y="17151"/>
                  </a:lnTo>
                  <a:lnTo>
                    <a:pt x="77" y="19355"/>
                  </a:lnTo>
                  <a:lnTo>
                    <a:pt x="0" y="21818"/>
                  </a:lnTo>
                  <a:lnTo>
                    <a:pt x="1934" y="23459"/>
                  </a:lnTo>
                  <a:lnTo>
                    <a:pt x="5210" y="24552"/>
                  </a:lnTo>
                  <a:lnTo>
                    <a:pt x="9381" y="25282"/>
                  </a:lnTo>
                  <a:lnTo>
                    <a:pt x="13155" y="25769"/>
                  </a:lnTo>
                  <a:lnTo>
                    <a:pt x="16663" y="26093"/>
                  </a:lnTo>
                  <a:lnTo>
                    <a:pt x="26661" y="26741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99" name="SMARTInkAnnotation88"/>
            <p:cNvSpPr/>
            <p:nvPr/>
          </p:nvSpPr>
          <p:spPr bwMode="auto">
            <a:xfrm>
              <a:off x="3392108" y="5688211"/>
              <a:ext cx="26407" cy="207992"/>
            </a:xfrm>
            <a:custGeom>
              <a:avLst/>
              <a:gdLst/>
              <a:ahLst/>
              <a:cxnLst/>
              <a:rect l="0" t="0" r="0" b="0"/>
              <a:pathLst>
                <a:path w="26407" h="207992">
                  <a:moveTo>
                    <a:pt x="0" y="0"/>
                  </a:moveTo>
                  <a:lnTo>
                    <a:pt x="0" y="55878"/>
                  </a:lnTo>
                  <a:lnTo>
                    <a:pt x="994" y="64041"/>
                  </a:lnTo>
                  <a:lnTo>
                    <a:pt x="2649" y="72460"/>
                  </a:lnTo>
                  <a:lnTo>
                    <a:pt x="12442" y="112099"/>
                  </a:lnTo>
                  <a:lnTo>
                    <a:pt x="14253" y="122358"/>
                  </a:lnTo>
                  <a:lnTo>
                    <a:pt x="15462" y="132173"/>
                  </a:lnTo>
                  <a:lnTo>
                    <a:pt x="16267" y="141693"/>
                  </a:lnTo>
                  <a:lnTo>
                    <a:pt x="17797" y="151017"/>
                  </a:lnTo>
                  <a:lnTo>
                    <a:pt x="19810" y="160209"/>
                  </a:lnTo>
                  <a:lnTo>
                    <a:pt x="22146" y="169314"/>
                  </a:lnTo>
                  <a:lnTo>
                    <a:pt x="23702" y="177368"/>
                  </a:lnTo>
                  <a:lnTo>
                    <a:pt x="24740" y="184722"/>
                  </a:lnTo>
                  <a:lnTo>
                    <a:pt x="25432" y="191609"/>
                  </a:lnTo>
                  <a:lnTo>
                    <a:pt x="25893" y="197192"/>
                  </a:lnTo>
                  <a:lnTo>
                    <a:pt x="26201" y="201907"/>
                  </a:lnTo>
                  <a:lnTo>
                    <a:pt x="26406" y="206042"/>
                  </a:lnTo>
                  <a:lnTo>
                    <a:pt x="25549" y="207806"/>
                  </a:lnTo>
                  <a:lnTo>
                    <a:pt x="23985" y="207991"/>
                  </a:lnTo>
                  <a:lnTo>
                    <a:pt x="21949" y="207121"/>
                  </a:lnTo>
                  <a:lnTo>
                    <a:pt x="20592" y="205550"/>
                  </a:lnTo>
                  <a:lnTo>
                    <a:pt x="19688" y="203510"/>
                  </a:lnTo>
                  <a:lnTo>
                    <a:pt x="17878" y="19645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0" name="SMARTInkAnnotation89"/>
            <p:cNvSpPr/>
            <p:nvPr/>
          </p:nvSpPr>
          <p:spPr bwMode="auto">
            <a:xfrm>
              <a:off x="3365293" y="5768579"/>
              <a:ext cx="134079" cy="17860"/>
            </a:xfrm>
            <a:custGeom>
              <a:avLst/>
              <a:gdLst/>
              <a:ahLst/>
              <a:cxnLst/>
              <a:rect l="0" t="0" r="0" b="0"/>
              <a:pathLst>
                <a:path w="134079" h="17860">
                  <a:moveTo>
                    <a:pt x="0" y="17859"/>
                  </a:moveTo>
                  <a:lnTo>
                    <a:pt x="34586" y="17859"/>
                  </a:lnTo>
                  <a:lnTo>
                    <a:pt x="40934" y="16867"/>
                  </a:lnTo>
                  <a:lnTo>
                    <a:pt x="48146" y="15213"/>
                  </a:lnTo>
                  <a:lnTo>
                    <a:pt x="55933" y="13119"/>
                  </a:lnTo>
                  <a:lnTo>
                    <a:pt x="64105" y="11722"/>
                  </a:lnTo>
                  <a:lnTo>
                    <a:pt x="72531" y="10791"/>
                  </a:lnTo>
                  <a:lnTo>
                    <a:pt x="81129" y="10170"/>
                  </a:lnTo>
                  <a:lnTo>
                    <a:pt x="90833" y="8764"/>
                  </a:lnTo>
                  <a:lnTo>
                    <a:pt x="101275" y="6834"/>
                  </a:lnTo>
                  <a:lnTo>
                    <a:pt x="134078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1" name="SMARTInkAnnotation90"/>
            <p:cNvSpPr/>
            <p:nvPr/>
          </p:nvSpPr>
          <p:spPr bwMode="auto">
            <a:xfrm>
              <a:off x="3590567" y="5643563"/>
              <a:ext cx="203778" cy="235654"/>
            </a:xfrm>
            <a:custGeom>
              <a:avLst/>
              <a:gdLst/>
              <a:ahLst/>
              <a:cxnLst/>
              <a:rect l="0" t="0" r="0" b="0"/>
              <a:pathLst>
                <a:path w="203778" h="235654">
                  <a:moveTo>
                    <a:pt x="96514" y="0"/>
                  </a:moveTo>
                  <a:lnTo>
                    <a:pt x="96514" y="153725"/>
                  </a:lnTo>
                  <a:lnTo>
                    <a:pt x="97507" y="164992"/>
                  </a:lnTo>
                  <a:lnTo>
                    <a:pt x="99163" y="175479"/>
                  </a:lnTo>
                  <a:lnTo>
                    <a:pt x="101260" y="185446"/>
                  </a:lnTo>
                  <a:lnTo>
                    <a:pt x="102658" y="194076"/>
                  </a:lnTo>
                  <a:lnTo>
                    <a:pt x="103589" y="201814"/>
                  </a:lnTo>
                  <a:lnTo>
                    <a:pt x="104210" y="208957"/>
                  </a:lnTo>
                  <a:lnTo>
                    <a:pt x="103631" y="214711"/>
                  </a:lnTo>
                  <a:lnTo>
                    <a:pt x="102252" y="219538"/>
                  </a:lnTo>
                  <a:lnTo>
                    <a:pt x="100340" y="223750"/>
                  </a:lnTo>
                  <a:lnTo>
                    <a:pt x="98215" y="231075"/>
                  </a:lnTo>
                  <a:lnTo>
                    <a:pt x="97648" y="234417"/>
                  </a:lnTo>
                  <a:lnTo>
                    <a:pt x="96277" y="235653"/>
                  </a:lnTo>
                  <a:lnTo>
                    <a:pt x="94370" y="235484"/>
                  </a:lnTo>
                  <a:lnTo>
                    <a:pt x="92105" y="234380"/>
                  </a:lnTo>
                  <a:lnTo>
                    <a:pt x="86940" y="227862"/>
                  </a:lnTo>
                  <a:lnTo>
                    <a:pt x="84173" y="223345"/>
                  </a:lnTo>
                  <a:lnTo>
                    <a:pt x="80341" y="219342"/>
                  </a:lnTo>
                  <a:lnTo>
                    <a:pt x="75801" y="215681"/>
                  </a:lnTo>
                  <a:lnTo>
                    <a:pt x="70787" y="212248"/>
                  </a:lnTo>
                  <a:lnTo>
                    <a:pt x="65459" y="208967"/>
                  </a:lnTo>
                  <a:lnTo>
                    <a:pt x="59919" y="205788"/>
                  </a:lnTo>
                  <a:lnTo>
                    <a:pt x="48468" y="199609"/>
                  </a:lnTo>
                  <a:lnTo>
                    <a:pt x="36758" y="193557"/>
                  </a:lnTo>
                  <a:lnTo>
                    <a:pt x="31847" y="191545"/>
                  </a:lnTo>
                  <a:lnTo>
                    <a:pt x="27580" y="190205"/>
                  </a:lnTo>
                  <a:lnTo>
                    <a:pt x="23743" y="189310"/>
                  </a:lnTo>
                  <a:lnTo>
                    <a:pt x="20191" y="188715"/>
                  </a:lnTo>
                  <a:lnTo>
                    <a:pt x="16830" y="188318"/>
                  </a:lnTo>
                  <a:lnTo>
                    <a:pt x="13596" y="188053"/>
                  </a:lnTo>
                  <a:lnTo>
                    <a:pt x="7354" y="187759"/>
                  </a:lnTo>
                  <a:lnTo>
                    <a:pt x="4300" y="187680"/>
                  </a:lnTo>
                  <a:lnTo>
                    <a:pt x="2263" y="188620"/>
                  </a:lnTo>
                  <a:lnTo>
                    <a:pt x="906" y="190238"/>
                  </a:lnTo>
                  <a:lnTo>
                    <a:pt x="0" y="192310"/>
                  </a:lnTo>
                  <a:lnTo>
                    <a:pt x="390" y="194683"/>
                  </a:lnTo>
                  <a:lnTo>
                    <a:pt x="3472" y="199966"/>
                  </a:lnTo>
                  <a:lnTo>
                    <a:pt x="4691" y="203756"/>
                  </a:lnTo>
                  <a:lnTo>
                    <a:pt x="5503" y="208267"/>
                  </a:lnTo>
                  <a:lnTo>
                    <a:pt x="6045" y="213258"/>
                  </a:lnTo>
                  <a:lnTo>
                    <a:pt x="8393" y="216586"/>
                  </a:lnTo>
                  <a:lnTo>
                    <a:pt x="11944" y="218805"/>
                  </a:lnTo>
                  <a:lnTo>
                    <a:pt x="16298" y="220283"/>
                  </a:lnTo>
                  <a:lnTo>
                    <a:pt x="21187" y="222262"/>
                  </a:lnTo>
                  <a:lnTo>
                    <a:pt x="26432" y="224573"/>
                  </a:lnTo>
                  <a:lnTo>
                    <a:pt x="31916" y="227106"/>
                  </a:lnTo>
                  <a:lnTo>
                    <a:pt x="37558" y="228795"/>
                  </a:lnTo>
                  <a:lnTo>
                    <a:pt x="43305" y="229920"/>
                  </a:lnTo>
                  <a:lnTo>
                    <a:pt x="49124" y="230670"/>
                  </a:lnTo>
                  <a:lnTo>
                    <a:pt x="54989" y="231171"/>
                  </a:lnTo>
                  <a:lnTo>
                    <a:pt x="60885" y="231504"/>
                  </a:lnTo>
                  <a:lnTo>
                    <a:pt x="66802" y="231727"/>
                  </a:lnTo>
                  <a:lnTo>
                    <a:pt x="72734" y="230883"/>
                  </a:lnTo>
                  <a:lnTo>
                    <a:pt x="78675" y="229328"/>
                  </a:lnTo>
                  <a:lnTo>
                    <a:pt x="84621" y="227300"/>
                  </a:lnTo>
                  <a:lnTo>
                    <a:pt x="91565" y="225947"/>
                  </a:lnTo>
                  <a:lnTo>
                    <a:pt x="99174" y="225045"/>
                  </a:lnTo>
                  <a:lnTo>
                    <a:pt x="107226" y="224444"/>
                  </a:lnTo>
                  <a:lnTo>
                    <a:pt x="114580" y="223051"/>
                  </a:lnTo>
                  <a:lnTo>
                    <a:pt x="121470" y="221130"/>
                  </a:lnTo>
                  <a:lnTo>
                    <a:pt x="128048" y="218858"/>
                  </a:lnTo>
                  <a:lnTo>
                    <a:pt x="134421" y="217342"/>
                  </a:lnTo>
                  <a:lnTo>
                    <a:pt x="140656" y="216333"/>
                  </a:lnTo>
                  <a:lnTo>
                    <a:pt x="146799" y="215659"/>
                  </a:lnTo>
                  <a:lnTo>
                    <a:pt x="151887" y="214218"/>
                  </a:lnTo>
                  <a:lnTo>
                    <a:pt x="156272" y="212265"/>
                  </a:lnTo>
                  <a:lnTo>
                    <a:pt x="160189" y="209970"/>
                  </a:lnTo>
                  <a:lnTo>
                    <a:pt x="162800" y="209434"/>
                  </a:lnTo>
                  <a:lnTo>
                    <a:pt x="164541" y="210068"/>
                  </a:lnTo>
                  <a:lnTo>
                    <a:pt x="165702" y="211482"/>
                  </a:lnTo>
                  <a:lnTo>
                    <a:pt x="167469" y="212426"/>
                  </a:lnTo>
                  <a:lnTo>
                    <a:pt x="173707" y="213753"/>
                  </a:lnTo>
                  <a:lnTo>
                    <a:pt x="176835" y="214291"/>
                  </a:lnTo>
                  <a:lnTo>
                    <a:pt x="176924" y="209565"/>
                  </a:lnTo>
                  <a:lnTo>
                    <a:pt x="175943" y="207179"/>
                  </a:lnTo>
                  <a:lnTo>
                    <a:pt x="170811" y="200072"/>
                  </a:lnTo>
                  <a:lnTo>
                    <a:pt x="165925" y="194522"/>
                  </a:lnTo>
                  <a:lnTo>
                    <a:pt x="160435" y="188905"/>
                  </a:lnTo>
                  <a:lnTo>
                    <a:pt x="158992" y="188445"/>
                  </a:lnTo>
                  <a:lnTo>
                    <a:pt x="154739" y="187933"/>
                  </a:lnTo>
                  <a:lnTo>
                    <a:pt x="149539" y="187705"/>
                  </a:lnTo>
                  <a:lnTo>
                    <a:pt x="146761" y="187645"/>
                  </a:lnTo>
                  <a:lnTo>
                    <a:pt x="144910" y="188596"/>
                  </a:lnTo>
                  <a:lnTo>
                    <a:pt x="143676" y="190223"/>
                  </a:lnTo>
                  <a:lnTo>
                    <a:pt x="142853" y="192300"/>
                  </a:lnTo>
                  <a:lnTo>
                    <a:pt x="141939" y="197253"/>
                  </a:lnTo>
                  <a:lnTo>
                    <a:pt x="141532" y="202761"/>
                  </a:lnTo>
                  <a:lnTo>
                    <a:pt x="141352" y="208517"/>
                  </a:lnTo>
                  <a:lnTo>
                    <a:pt x="141250" y="217335"/>
                  </a:lnTo>
                  <a:lnTo>
                    <a:pt x="142229" y="219305"/>
                  </a:lnTo>
                  <a:lnTo>
                    <a:pt x="143875" y="220617"/>
                  </a:lnTo>
                  <a:lnTo>
                    <a:pt x="145965" y="221492"/>
                  </a:lnTo>
                  <a:lnTo>
                    <a:pt x="150936" y="225110"/>
                  </a:lnTo>
                  <a:lnTo>
                    <a:pt x="153652" y="227464"/>
                  </a:lnTo>
                  <a:lnTo>
                    <a:pt x="156456" y="229033"/>
                  </a:lnTo>
                  <a:lnTo>
                    <a:pt x="162220" y="230777"/>
                  </a:lnTo>
                  <a:lnTo>
                    <a:pt x="166141" y="230249"/>
                  </a:lnTo>
                  <a:lnTo>
                    <a:pt x="170741" y="228906"/>
                  </a:lnTo>
                  <a:lnTo>
                    <a:pt x="175794" y="227018"/>
                  </a:lnTo>
                  <a:lnTo>
                    <a:pt x="181149" y="224767"/>
                  </a:lnTo>
                  <a:lnTo>
                    <a:pt x="186705" y="222274"/>
                  </a:lnTo>
                  <a:lnTo>
                    <a:pt x="203777" y="21431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2" name="SMARTInkAnnotation91"/>
            <p:cNvSpPr/>
            <p:nvPr/>
          </p:nvSpPr>
          <p:spPr bwMode="auto">
            <a:xfrm>
              <a:off x="3839037" y="5715000"/>
              <a:ext cx="53633" cy="176254"/>
            </a:xfrm>
            <a:custGeom>
              <a:avLst/>
              <a:gdLst/>
              <a:ahLst/>
              <a:cxnLst/>
              <a:rect l="0" t="0" r="0" b="0"/>
              <a:pathLst>
                <a:path w="53633" h="176254">
                  <a:moveTo>
                    <a:pt x="0" y="0"/>
                  </a:moveTo>
                  <a:lnTo>
                    <a:pt x="0" y="85690"/>
                  </a:lnTo>
                  <a:lnTo>
                    <a:pt x="993" y="95822"/>
                  </a:lnTo>
                  <a:lnTo>
                    <a:pt x="2649" y="105553"/>
                  </a:lnTo>
                  <a:lnTo>
                    <a:pt x="4745" y="115017"/>
                  </a:lnTo>
                  <a:lnTo>
                    <a:pt x="6143" y="123311"/>
                  </a:lnTo>
                  <a:lnTo>
                    <a:pt x="7075" y="130825"/>
                  </a:lnTo>
                  <a:lnTo>
                    <a:pt x="7696" y="137818"/>
                  </a:lnTo>
                  <a:lnTo>
                    <a:pt x="9103" y="144464"/>
                  </a:lnTo>
                  <a:lnTo>
                    <a:pt x="11035" y="150880"/>
                  </a:lnTo>
                  <a:lnTo>
                    <a:pt x="13316" y="157141"/>
                  </a:lnTo>
                  <a:lnTo>
                    <a:pt x="15829" y="162308"/>
                  </a:lnTo>
                  <a:lnTo>
                    <a:pt x="18498" y="166744"/>
                  </a:lnTo>
                  <a:lnTo>
                    <a:pt x="21270" y="170694"/>
                  </a:lnTo>
                  <a:lnTo>
                    <a:pt x="24112" y="173327"/>
                  </a:lnTo>
                  <a:lnTo>
                    <a:pt x="27000" y="175083"/>
                  </a:lnTo>
                  <a:lnTo>
                    <a:pt x="29918" y="176253"/>
                  </a:lnTo>
                  <a:lnTo>
                    <a:pt x="33849" y="176042"/>
                  </a:lnTo>
                  <a:lnTo>
                    <a:pt x="38457" y="174907"/>
                  </a:lnTo>
                  <a:lnTo>
                    <a:pt x="53632" y="16966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3" name="SMARTInkAnnotation92"/>
            <p:cNvSpPr/>
            <p:nvPr/>
          </p:nvSpPr>
          <p:spPr bwMode="auto">
            <a:xfrm>
              <a:off x="3875065" y="5831086"/>
              <a:ext cx="115928" cy="44527"/>
            </a:xfrm>
            <a:custGeom>
              <a:avLst/>
              <a:gdLst/>
              <a:ahLst/>
              <a:cxnLst/>
              <a:rect l="0" t="0" r="0" b="0"/>
              <a:pathLst>
                <a:path w="115928" h="44527">
                  <a:moveTo>
                    <a:pt x="71234" y="0"/>
                  </a:moveTo>
                  <a:lnTo>
                    <a:pt x="58794" y="0"/>
                  </a:lnTo>
                  <a:lnTo>
                    <a:pt x="55988" y="992"/>
                  </a:lnTo>
                  <a:lnTo>
                    <a:pt x="53125" y="2646"/>
                  </a:lnTo>
                  <a:lnTo>
                    <a:pt x="50223" y="4740"/>
                  </a:lnTo>
                  <a:lnTo>
                    <a:pt x="46302" y="7129"/>
                  </a:lnTo>
                  <a:lnTo>
                    <a:pt x="41702" y="9714"/>
                  </a:lnTo>
                  <a:lnTo>
                    <a:pt x="36648" y="12429"/>
                  </a:lnTo>
                  <a:lnTo>
                    <a:pt x="32287" y="15231"/>
                  </a:lnTo>
                  <a:lnTo>
                    <a:pt x="28385" y="18092"/>
                  </a:lnTo>
                  <a:lnTo>
                    <a:pt x="24792" y="20991"/>
                  </a:lnTo>
                  <a:lnTo>
                    <a:pt x="20409" y="23916"/>
                  </a:lnTo>
                  <a:lnTo>
                    <a:pt x="15501" y="26858"/>
                  </a:lnTo>
                  <a:lnTo>
                    <a:pt x="2842" y="33969"/>
                  </a:lnTo>
                  <a:lnTo>
                    <a:pt x="1804" y="35544"/>
                  </a:lnTo>
                  <a:lnTo>
                    <a:pt x="1111" y="37587"/>
                  </a:lnTo>
                  <a:lnTo>
                    <a:pt x="0" y="43254"/>
                  </a:lnTo>
                  <a:lnTo>
                    <a:pt x="1895" y="43719"/>
                  </a:lnTo>
                  <a:lnTo>
                    <a:pt x="5145" y="44028"/>
                  </a:lnTo>
                  <a:lnTo>
                    <a:pt x="13060" y="44373"/>
                  </a:lnTo>
                  <a:lnTo>
                    <a:pt x="19888" y="44526"/>
                  </a:lnTo>
                  <a:lnTo>
                    <a:pt x="24092" y="43575"/>
                  </a:lnTo>
                  <a:lnTo>
                    <a:pt x="28881" y="41948"/>
                  </a:lnTo>
                  <a:lnTo>
                    <a:pt x="34060" y="39872"/>
                  </a:lnTo>
                  <a:lnTo>
                    <a:pt x="38507" y="38488"/>
                  </a:lnTo>
                  <a:lnTo>
                    <a:pt x="42464" y="37565"/>
                  </a:lnTo>
                  <a:lnTo>
                    <a:pt x="46095" y="36950"/>
                  </a:lnTo>
                  <a:lnTo>
                    <a:pt x="49509" y="36539"/>
                  </a:lnTo>
                  <a:lnTo>
                    <a:pt x="52778" y="36266"/>
                  </a:lnTo>
                  <a:lnTo>
                    <a:pt x="55951" y="36084"/>
                  </a:lnTo>
                  <a:lnTo>
                    <a:pt x="62125" y="35881"/>
                  </a:lnTo>
                  <a:lnTo>
                    <a:pt x="69435" y="35751"/>
                  </a:lnTo>
                  <a:lnTo>
                    <a:pt x="71028" y="34748"/>
                  </a:lnTo>
                  <a:lnTo>
                    <a:pt x="73083" y="33087"/>
                  </a:lnTo>
                  <a:lnTo>
                    <a:pt x="79759" y="27158"/>
                  </a:lnTo>
                  <a:lnTo>
                    <a:pt x="82637" y="26953"/>
                  </a:lnTo>
                  <a:lnTo>
                    <a:pt x="84796" y="26898"/>
                  </a:lnTo>
                  <a:lnTo>
                    <a:pt x="86234" y="25870"/>
                  </a:lnTo>
                  <a:lnTo>
                    <a:pt x="87194" y="24192"/>
                  </a:lnTo>
                  <a:lnTo>
                    <a:pt x="87833" y="22081"/>
                  </a:lnTo>
                  <a:lnTo>
                    <a:pt x="89252" y="20674"/>
                  </a:lnTo>
                  <a:lnTo>
                    <a:pt x="91192" y="19736"/>
                  </a:lnTo>
                  <a:lnTo>
                    <a:pt x="93478" y="19110"/>
                  </a:lnTo>
                  <a:lnTo>
                    <a:pt x="96989" y="17702"/>
                  </a:lnTo>
                  <a:lnTo>
                    <a:pt x="101315" y="15769"/>
                  </a:lnTo>
                  <a:lnTo>
                    <a:pt x="115927" y="893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4" name="SMARTInkAnnotation93"/>
            <p:cNvSpPr/>
            <p:nvPr/>
          </p:nvSpPr>
          <p:spPr bwMode="auto">
            <a:xfrm>
              <a:off x="3990992" y="5832944"/>
              <a:ext cx="70122" cy="221385"/>
            </a:xfrm>
            <a:custGeom>
              <a:avLst/>
              <a:gdLst/>
              <a:ahLst/>
              <a:cxnLst/>
              <a:rect l="0" t="0" r="0" b="0"/>
              <a:pathLst>
                <a:path w="70122" h="221385">
                  <a:moveTo>
                    <a:pt x="17878" y="7072"/>
                  </a:moveTo>
                  <a:lnTo>
                    <a:pt x="17878" y="11812"/>
                  </a:lnTo>
                  <a:lnTo>
                    <a:pt x="18871" y="14200"/>
                  </a:lnTo>
                  <a:lnTo>
                    <a:pt x="20526" y="16785"/>
                  </a:lnTo>
                  <a:lnTo>
                    <a:pt x="22623" y="19500"/>
                  </a:lnTo>
                  <a:lnTo>
                    <a:pt x="24021" y="22303"/>
                  </a:lnTo>
                  <a:lnTo>
                    <a:pt x="25574" y="28062"/>
                  </a:lnTo>
                  <a:lnTo>
                    <a:pt x="26981" y="30987"/>
                  </a:lnTo>
                  <a:lnTo>
                    <a:pt x="28913" y="33929"/>
                  </a:lnTo>
                  <a:lnTo>
                    <a:pt x="31193" y="36883"/>
                  </a:lnTo>
                  <a:lnTo>
                    <a:pt x="33707" y="38852"/>
                  </a:lnTo>
                  <a:lnTo>
                    <a:pt x="36376" y="40165"/>
                  </a:lnTo>
                  <a:lnTo>
                    <a:pt x="43051" y="42271"/>
                  </a:lnTo>
                  <a:lnTo>
                    <a:pt x="44591" y="41452"/>
                  </a:lnTo>
                  <a:lnTo>
                    <a:pt x="46612" y="39914"/>
                  </a:lnTo>
                  <a:lnTo>
                    <a:pt x="48952" y="37896"/>
                  </a:lnTo>
                  <a:lnTo>
                    <a:pt x="51505" y="34566"/>
                  </a:lnTo>
                  <a:lnTo>
                    <a:pt x="54201" y="30363"/>
                  </a:lnTo>
                  <a:lnTo>
                    <a:pt x="56991" y="25576"/>
                  </a:lnTo>
                  <a:lnTo>
                    <a:pt x="58850" y="21392"/>
                  </a:lnTo>
                  <a:lnTo>
                    <a:pt x="60091" y="17611"/>
                  </a:lnTo>
                  <a:lnTo>
                    <a:pt x="60917" y="14098"/>
                  </a:lnTo>
                  <a:lnTo>
                    <a:pt x="62461" y="10764"/>
                  </a:lnTo>
                  <a:lnTo>
                    <a:pt x="64484" y="7548"/>
                  </a:lnTo>
                  <a:lnTo>
                    <a:pt x="70121" y="0"/>
                  </a:lnTo>
                  <a:lnTo>
                    <a:pt x="68244" y="1614"/>
                  </a:lnTo>
                  <a:lnTo>
                    <a:pt x="66353" y="3433"/>
                  </a:lnTo>
                  <a:lnTo>
                    <a:pt x="65092" y="6630"/>
                  </a:lnTo>
                  <a:lnTo>
                    <a:pt x="64252" y="10746"/>
                  </a:lnTo>
                  <a:lnTo>
                    <a:pt x="63691" y="15475"/>
                  </a:lnTo>
                  <a:lnTo>
                    <a:pt x="62325" y="21603"/>
                  </a:lnTo>
                  <a:lnTo>
                    <a:pt x="60420" y="28666"/>
                  </a:lnTo>
                  <a:lnTo>
                    <a:pt x="58158" y="36350"/>
                  </a:lnTo>
                  <a:lnTo>
                    <a:pt x="52995" y="55472"/>
                  </a:lnTo>
                  <a:lnTo>
                    <a:pt x="41588" y="100086"/>
                  </a:lnTo>
                  <a:lnTo>
                    <a:pt x="37657" y="111745"/>
                  </a:lnTo>
                  <a:lnTo>
                    <a:pt x="33050" y="123487"/>
                  </a:lnTo>
                  <a:lnTo>
                    <a:pt x="27993" y="135283"/>
                  </a:lnTo>
                  <a:lnTo>
                    <a:pt x="23628" y="147116"/>
                  </a:lnTo>
                  <a:lnTo>
                    <a:pt x="19725" y="158974"/>
                  </a:lnTo>
                  <a:lnTo>
                    <a:pt x="16130" y="170847"/>
                  </a:lnTo>
                  <a:lnTo>
                    <a:pt x="12740" y="180747"/>
                  </a:lnTo>
                  <a:lnTo>
                    <a:pt x="9486" y="189333"/>
                  </a:lnTo>
                  <a:lnTo>
                    <a:pt x="6324" y="197039"/>
                  </a:lnTo>
                  <a:lnTo>
                    <a:pt x="4216" y="203170"/>
                  </a:lnTo>
                  <a:lnTo>
                    <a:pt x="2811" y="208249"/>
                  </a:lnTo>
                  <a:lnTo>
                    <a:pt x="0" y="22138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5" name="SMARTInkAnnotation94"/>
            <p:cNvSpPr/>
            <p:nvPr/>
          </p:nvSpPr>
          <p:spPr bwMode="auto">
            <a:xfrm>
              <a:off x="4080378" y="5125641"/>
              <a:ext cx="116203" cy="8563"/>
            </a:xfrm>
            <a:custGeom>
              <a:avLst/>
              <a:gdLst/>
              <a:ahLst/>
              <a:cxnLst/>
              <a:rect l="0" t="0" r="0" b="0"/>
              <a:pathLst>
                <a:path w="116203" h="8563">
                  <a:moveTo>
                    <a:pt x="0" y="0"/>
                  </a:moveTo>
                  <a:lnTo>
                    <a:pt x="18061" y="0"/>
                  </a:lnTo>
                  <a:lnTo>
                    <a:pt x="22966" y="992"/>
                  </a:lnTo>
                  <a:lnTo>
                    <a:pt x="28222" y="2645"/>
                  </a:lnTo>
                  <a:lnTo>
                    <a:pt x="33713" y="4740"/>
                  </a:lnTo>
                  <a:lnTo>
                    <a:pt x="40352" y="6137"/>
                  </a:lnTo>
                  <a:lnTo>
                    <a:pt x="47758" y="7067"/>
                  </a:lnTo>
                  <a:lnTo>
                    <a:pt x="55675" y="7688"/>
                  </a:lnTo>
                  <a:lnTo>
                    <a:pt x="62939" y="8102"/>
                  </a:lnTo>
                  <a:lnTo>
                    <a:pt x="76308" y="8562"/>
                  </a:lnTo>
                  <a:lnTo>
                    <a:pt x="83647" y="7693"/>
                  </a:lnTo>
                  <a:lnTo>
                    <a:pt x="91519" y="6120"/>
                  </a:lnTo>
                  <a:lnTo>
                    <a:pt x="116202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6" name="SMARTInkAnnotation95"/>
            <p:cNvSpPr/>
            <p:nvPr/>
          </p:nvSpPr>
          <p:spPr bwMode="auto">
            <a:xfrm>
              <a:off x="4151897" y="5072063"/>
              <a:ext cx="26807" cy="145663"/>
            </a:xfrm>
            <a:custGeom>
              <a:avLst/>
              <a:gdLst/>
              <a:ahLst/>
              <a:cxnLst/>
              <a:rect l="0" t="0" r="0" b="0"/>
              <a:pathLst>
                <a:path w="26807" h="145663">
                  <a:moveTo>
                    <a:pt x="8928" y="0"/>
                  </a:moveTo>
                  <a:lnTo>
                    <a:pt x="4183" y="4740"/>
                  </a:lnTo>
                  <a:lnTo>
                    <a:pt x="2786" y="8121"/>
                  </a:lnTo>
                  <a:lnTo>
                    <a:pt x="1854" y="12359"/>
                  </a:lnTo>
                  <a:lnTo>
                    <a:pt x="1233" y="17169"/>
                  </a:lnTo>
                  <a:lnTo>
                    <a:pt x="818" y="23352"/>
                  </a:lnTo>
                  <a:lnTo>
                    <a:pt x="543" y="30451"/>
                  </a:lnTo>
                  <a:lnTo>
                    <a:pt x="153" y="54663"/>
                  </a:lnTo>
                  <a:lnTo>
                    <a:pt x="0" y="111409"/>
                  </a:lnTo>
                  <a:lnTo>
                    <a:pt x="990" y="117928"/>
                  </a:lnTo>
                  <a:lnTo>
                    <a:pt x="2642" y="124259"/>
                  </a:lnTo>
                  <a:lnTo>
                    <a:pt x="4738" y="130464"/>
                  </a:lnTo>
                  <a:lnTo>
                    <a:pt x="6135" y="135594"/>
                  </a:lnTo>
                  <a:lnTo>
                    <a:pt x="7066" y="140005"/>
                  </a:lnTo>
                  <a:lnTo>
                    <a:pt x="7687" y="143938"/>
                  </a:lnTo>
                  <a:lnTo>
                    <a:pt x="10087" y="145567"/>
                  </a:lnTo>
                  <a:lnTo>
                    <a:pt x="13674" y="145662"/>
                  </a:lnTo>
                  <a:lnTo>
                    <a:pt x="26806" y="14287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7" name="SMARTInkAnnotation96"/>
            <p:cNvSpPr/>
            <p:nvPr/>
          </p:nvSpPr>
          <p:spPr bwMode="auto">
            <a:xfrm>
              <a:off x="4482614" y="5009555"/>
              <a:ext cx="26817" cy="8931"/>
            </a:xfrm>
            <a:custGeom>
              <a:avLst/>
              <a:gdLst/>
              <a:ahLst/>
              <a:cxnLst/>
              <a:rect l="0" t="0" r="0" b="0"/>
              <a:pathLst>
                <a:path w="26817" h="8931">
                  <a:moveTo>
                    <a:pt x="26816" y="8930"/>
                  </a:moveTo>
                  <a:lnTo>
                    <a:pt x="13500" y="8930"/>
                  </a:lnTo>
                  <a:lnTo>
                    <a:pt x="10987" y="7937"/>
                  </a:lnTo>
                  <a:lnTo>
                    <a:pt x="8318" y="6284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8" name="SMARTInkAnnotation97"/>
            <p:cNvSpPr/>
            <p:nvPr/>
          </p:nvSpPr>
          <p:spPr bwMode="auto">
            <a:xfrm>
              <a:off x="4455802" y="4911329"/>
              <a:ext cx="8936" cy="265922"/>
            </a:xfrm>
            <a:custGeom>
              <a:avLst/>
              <a:gdLst/>
              <a:ahLst/>
              <a:cxnLst/>
              <a:rect l="0" t="0" r="0" b="0"/>
              <a:pathLst>
                <a:path w="8936" h="265922">
                  <a:moveTo>
                    <a:pt x="8935" y="0"/>
                  </a:moveTo>
                  <a:lnTo>
                    <a:pt x="8935" y="85430"/>
                  </a:lnTo>
                  <a:lnTo>
                    <a:pt x="7942" y="96641"/>
                  </a:lnTo>
                  <a:lnTo>
                    <a:pt x="6287" y="108083"/>
                  </a:lnTo>
                  <a:lnTo>
                    <a:pt x="4190" y="119680"/>
                  </a:lnTo>
                  <a:lnTo>
                    <a:pt x="2792" y="131380"/>
                  </a:lnTo>
                  <a:lnTo>
                    <a:pt x="1860" y="143149"/>
                  </a:lnTo>
                  <a:lnTo>
                    <a:pt x="1239" y="154964"/>
                  </a:lnTo>
                  <a:lnTo>
                    <a:pt x="549" y="176029"/>
                  </a:lnTo>
                  <a:lnTo>
                    <a:pt x="105" y="213805"/>
                  </a:lnTo>
                  <a:lnTo>
                    <a:pt x="0" y="261246"/>
                  </a:lnTo>
                  <a:lnTo>
                    <a:pt x="991" y="263461"/>
                  </a:lnTo>
                  <a:lnTo>
                    <a:pt x="2646" y="264937"/>
                  </a:lnTo>
                  <a:lnTo>
                    <a:pt x="4742" y="265921"/>
                  </a:lnTo>
                  <a:lnTo>
                    <a:pt x="6140" y="265585"/>
                  </a:lnTo>
                  <a:lnTo>
                    <a:pt x="7072" y="264369"/>
                  </a:lnTo>
                  <a:lnTo>
                    <a:pt x="8935" y="25896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09" name="SMARTInkAnnotation98"/>
            <p:cNvSpPr/>
            <p:nvPr/>
          </p:nvSpPr>
          <p:spPr bwMode="auto">
            <a:xfrm>
              <a:off x="4538720" y="4955977"/>
              <a:ext cx="156382" cy="234128"/>
            </a:xfrm>
            <a:custGeom>
              <a:avLst/>
              <a:gdLst/>
              <a:ahLst/>
              <a:cxnLst/>
              <a:rect l="0" t="0" r="0" b="0"/>
              <a:pathLst>
                <a:path w="156382" h="234128">
                  <a:moveTo>
                    <a:pt x="69034" y="0"/>
                  </a:moveTo>
                  <a:lnTo>
                    <a:pt x="61338" y="7688"/>
                  </a:lnTo>
                  <a:lnTo>
                    <a:pt x="57999" y="13669"/>
                  </a:lnTo>
                  <a:lnTo>
                    <a:pt x="55719" y="18043"/>
                  </a:lnTo>
                  <a:lnTo>
                    <a:pt x="53205" y="21950"/>
                  </a:lnTo>
                  <a:lnTo>
                    <a:pt x="50536" y="25548"/>
                  </a:lnTo>
                  <a:lnTo>
                    <a:pt x="47764" y="28938"/>
                  </a:lnTo>
                  <a:lnTo>
                    <a:pt x="44922" y="34174"/>
                  </a:lnTo>
                  <a:lnTo>
                    <a:pt x="42034" y="40642"/>
                  </a:lnTo>
                  <a:lnTo>
                    <a:pt x="39116" y="47931"/>
                  </a:lnTo>
                  <a:lnTo>
                    <a:pt x="35185" y="56758"/>
                  </a:lnTo>
                  <a:lnTo>
                    <a:pt x="25518" y="77150"/>
                  </a:lnTo>
                  <a:lnTo>
                    <a:pt x="22147" y="88144"/>
                  </a:lnTo>
                  <a:lnTo>
                    <a:pt x="19899" y="99442"/>
                  </a:lnTo>
                  <a:lnTo>
                    <a:pt x="18400" y="110943"/>
                  </a:lnTo>
                  <a:lnTo>
                    <a:pt x="17401" y="123571"/>
                  </a:lnTo>
                  <a:lnTo>
                    <a:pt x="16735" y="136951"/>
                  </a:lnTo>
                  <a:lnTo>
                    <a:pt x="15995" y="163062"/>
                  </a:lnTo>
                  <a:lnTo>
                    <a:pt x="15666" y="184589"/>
                  </a:lnTo>
                  <a:lnTo>
                    <a:pt x="17565" y="194497"/>
                  </a:lnTo>
                  <a:lnTo>
                    <a:pt x="20817" y="204078"/>
                  </a:lnTo>
                  <a:lnTo>
                    <a:pt x="24971" y="213442"/>
                  </a:lnTo>
                  <a:lnTo>
                    <a:pt x="29727" y="220678"/>
                  </a:lnTo>
                  <a:lnTo>
                    <a:pt x="34884" y="226493"/>
                  </a:lnTo>
                  <a:lnTo>
                    <a:pt x="40308" y="231362"/>
                  </a:lnTo>
                  <a:lnTo>
                    <a:pt x="45911" y="233617"/>
                  </a:lnTo>
                  <a:lnTo>
                    <a:pt x="51632" y="234127"/>
                  </a:lnTo>
                  <a:lnTo>
                    <a:pt x="57433" y="233475"/>
                  </a:lnTo>
                  <a:lnTo>
                    <a:pt x="64280" y="232048"/>
                  </a:lnTo>
                  <a:lnTo>
                    <a:pt x="71824" y="230105"/>
                  </a:lnTo>
                  <a:lnTo>
                    <a:pt x="79833" y="227817"/>
                  </a:lnTo>
                  <a:lnTo>
                    <a:pt x="87158" y="223316"/>
                  </a:lnTo>
                  <a:lnTo>
                    <a:pt x="94028" y="217338"/>
                  </a:lnTo>
                  <a:lnTo>
                    <a:pt x="107952" y="202758"/>
                  </a:lnTo>
                  <a:lnTo>
                    <a:pt x="124071" y="186356"/>
                  </a:lnTo>
                  <a:lnTo>
                    <a:pt x="130555" y="176823"/>
                  </a:lnTo>
                  <a:lnTo>
                    <a:pt x="135871" y="166499"/>
                  </a:lnTo>
                  <a:lnTo>
                    <a:pt x="140408" y="155648"/>
                  </a:lnTo>
                  <a:lnTo>
                    <a:pt x="144426" y="145437"/>
                  </a:lnTo>
                  <a:lnTo>
                    <a:pt x="151538" y="126154"/>
                  </a:lnTo>
                  <a:lnTo>
                    <a:pt x="153832" y="115853"/>
                  </a:lnTo>
                  <a:lnTo>
                    <a:pt x="155362" y="105016"/>
                  </a:lnTo>
                  <a:lnTo>
                    <a:pt x="156381" y="93823"/>
                  </a:lnTo>
                  <a:lnTo>
                    <a:pt x="155074" y="83385"/>
                  </a:lnTo>
                  <a:lnTo>
                    <a:pt x="152217" y="73449"/>
                  </a:lnTo>
                  <a:lnTo>
                    <a:pt x="148325" y="63849"/>
                  </a:lnTo>
                  <a:lnTo>
                    <a:pt x="142752" y="55464"/>
                  </a:lnTo>
                  <a:lnTo>
                    <a:pt x="136057" y="47890"/>
                  </a:lnTo>
                  <a:lnTo>
                    <a:pt x="128613" y="40856"/>
                  </a:lnTo>
                  <a:lnTo>
                    <a:pt x="120672" y="34182"/>
                  </a:lnTo>
                  <a:lnTo>
                    <a:pt x="112398" y="27749"/>
                  </a:lnTo>
                  <a:lnTo>
                    <a:pt x="103903" y="21476"/>
                  </a:lnTo>
                  <a:lnTo>
                    <a:pt x="94266" y="16302"/>
                  </a:lnTo>
                  <a:lnTo>
                    <a:pt x="83869" y="11860"/>
                  </a:lnTo>
                  <a:lnTo>
                    <a:pt x="72965" y="7906"/>
                  </a:lnTo>
                  <a:lnTo>
                    <a:pt x="62717" y="6263"/>
                  </a:lnTo>
                  <a:lnTo>
                    <a:pt x="52904" y="6159"/>
                  </a:lnTo>
                  <a:lnTo>
                    <a:pt x="43383" y="7082"/>
                  </a:lnTo>
                  <a:lnTo>
                    <a:pt x="35050" y="8691"/>
                  </a:lnTo>
                  <a:lnTo>
                    <a:pt x="27507" y="10754"/>
                  </a:lnTo>
                  <a:lnTo>
                    <a:pt x="20493" y="13123"/>
                  </a:lnTo>
                  <a:lnTo>
                    <a:pt x="14824" y="15693"/>
                  </a:lnTo>
                  <a:lnTo>
                    <a:pt x="10051" y="18400"/>
                  </a:lnTo>
                  <a:lnTo>
                    <a:pt x="5875" y="21196"/>
                  </a:lnTo>
                  <a:lnTo>
                    <a:pt x="3092" y="24052"/>
                  </a:lnTo>
                  <a:lnTo>
                    <a:pt x="1237" y="26949"/>
                  </a:lnTo>
                  <a:lnTo>
                    <a:pt x="0" y="29872"/>
                  </a:lnTo>
                  <a:lnTo>
                    <a:pt x="168" y="31821"/>
                  </a:lnTo>
                  <a:lnTo>
                    <a:pt x="1274" y="33120"/>
                  </a:lnTo>
                  <a:lnTo>
                    <a:pt x="6464" y="3571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0" name="SMARTInkAnnotation99"/>
            <p:cNvSpPr/>
            <p:nvPr/>
          </p:nvSpPr>
          <p:spPr bwMode="auto">
            <a:xfrm>
              <a:off x="4768648" y="5040832"/>
              <a:ext cx="98326" cy="138388"/>
            </a:xfrm>
            <a:custGeom>
              <a:avLst/>
              <a:gdLst/>
              <a:ahLst/>
              <a:cxnLst/>
              <a:rect l="0" t="0" r="0" b="0"/>
              <a:pathLst>
                <a:path w="98326" h="138388">
                  <a:moveTo>
                    <a:pt x="0" y="138387"/>
                  </a:moveTo>
                  <a:lnTo>
                    <a:pt x="0" y="112656"/>
                  </a:lnTo>
                  <a:lnTo>
                    <a:pt x="993" y="107342"/>
                  </a:lnTo>
                  <a:lnTo>
                    <a:pt x="2648" y="101816"/>
                  </a:lnTo>
                  <a:lnTo>
                    <a:pt x="7136" y="89391"/>
                  </a:lnTo>
                  <a:lnTo>
                    <a:pt x="12442" y="73947"/>
                  </a:lnTo>
                  <a:lnTo>
                    <a:pt x="14253" y="66654"/>
                  </a:lnTo>
                  <a:lnTo>
                    <a:pt x="15462" y="59807"/>
                  </a:lnTo>
                  <a:lnTo>
                    <a:pt x="16267" y="53258"/>
                  </a:lnTo>
                  <a:lnTo>
                    <a:pt x="17797" y="46907"/>
                  </a:lnTo>
                  <a:lnTo>
                    <a:pt x="19810" y="40690"/>
                  </a:lnTo>
                  <a:lnTo>
                    <a:pt x="22146" y="34560"/>
                  </a:lnTo>
                  <a:lnTo>
                    <a:pt x="24695" y="28489"/>
                  </a:lnTo>
                  <a:lnTo>
                    <a:pt x="27389" y="22458"/>
                  </a:lnTo>
                  <a:lnTo>
                    <a:pt x="30177" y="16452"/>
                  </a:lnTo>
                  <a:lnTo>
                    <a:pt x="33030" y="12449"/>
                  </a:lnTo>
                  <a:lnTo>
                    <a:pt x="35924" y="9780"/>
                  </a:lnTo>
                  <a:lnTo>
                    <a:pt x="38847" y="8001"/>
                  </a:lnTo>
                  <a:lnTo>
                    <a:pt x="41789" y="5822"/>
                  </a:lnTo>
                  <a:lnTo>
                    <a:pt x="44743" y="3378"/>
                  </a:lnTo>
                  <a:lnTo>
                    <a:pt x="47706" y="756"/>
                  </a:lnTo>
                  <a:lnTo>
                    <a:pt x="49681" y="0"/>
                  </a:lnTo>
                  <a:lnTo>
                    <a:pt x="50998" y="489"/>
                  </a:lnTo>
                  <a:lnTo>
                    <a:pt x="51876" y="1806"/>
                  </a:lnTo>
                  <a:lnTo>
                    <a:pt x="52461" y="4669"/>
                  </a:lnTo>
                  <a:lnTo>
                    <a:pt x="52851" y="8562"/>
                  </a:lnTo>
                  <a:lnTo>
                    <a:pt x="53112" y="13142"/>
                  </a:lnTo>
                  <a:lnTo>
                    <a:pt x="54278" y="17187"/>
                  </a:lnTo>
                  <a:lnTo>
                    <a:pt x="56049" y="20876"/>
                  </a:lnTo>
                  <a:lnTo>
                    <a:pt x="58223" y="24328"/>
                  </a:lnTo>
                  <a:lnTo>
                    <a:pt x="59672" y="28613"/>
                  </a:lnTo>
                  <a:lnTo>
                    <a:pt x="60639" y="33454"/>
                  </a:lnTo>
                  <a:lnTo>
                    <a:pt x="61282" y="38666"/>
                  </a:lnTo>
                  <a:lnTo>
                    <a:pt x="61712" y="44125"/>
                  </a:lnTo>
                  <a:lnTo>
                    <a:pt x="61998" y="49749"/>
                  </a:lnTo>
                  <a:lnTo>
                    <a:pt x="62316" y="61290"/>
                  </a:lnTo>
                  <a:lnTo>
                    <a:pt x="62568" y="92191"/>
                  </a:lnTo>
                  <a:lnTo>
                    <a:pt x="63562" y="91714"/>
                  </a:lnTo>
                  <a:lnTo>
                    <a:pt x="65217" y="90405"/>
                  </a:lnTo>
                  <a:lnTo>
                    <a:pt x="67315" y="88539"/>
                  </a:lnTo>
                  <a:lnTo>
                    <a:pt x="72293" y="83821"/>
                  </a:lnTo>
                  <a:lnTo>
                    <a:pt x="75011" y="81174"/>
                  </a:lnTo>
                  <a:lnTo>
                    <a:pt x="76824" y="78417"/>
                  </a:lnTo>
                  <a:lnTo>
                    <a:pt x="78032" y="75586"/>
                  </a:lnTo>
                  <a:lnTo>
                    <a:pt x="78837" y="72707"/>
                  </a:lnTo>
                  <a:lnTo>
                    <a:pt x="80366" y="69796"/>
                  </a:lnTo>
                  <a:lnTo>
                    <a:pt x="82380" y="66863"/>
                  </a:lnTo>
                  <a:lnTo>
                    <a:pt x="88976" y="58537"/>
                  </a:lnTo>
                  <a:lnTo>
                    <a:pt x="89204" y="60895"/>
                  </a:lnTo>
                  <a:lnTo>
                    <a:pt x="89305" y="65251"/>
                  </a:lnTo>
                  <a:lnTo>
                    <a:pt x="89385" y="89041"/>
                  </a:lnTo>
                  <a:lnTo>
                    <a:pt x="90378" y="90607"/>
                  </a:lnTo>
                  <a:lnTo>
                    <a:pt x="92034" y="91651"/>
                  </a:lnTo>
                  <a:lnTo>
                    <a:pt x="98325" y="9373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1" name="SMARTInkAnnotation100"/>
            <p:cNvSpPr/>
            <p:nvPr/>
          </p:nvSpPr>
          <p:spPr bwMode="auto">
            <a:xfrm>
              <a:off x="4913540" y="5054203"/>
              <a:ext cx="78574" cy="107112"/>
            </a:xfrm>
            <a:custGeom>
              <a:avLst/>
              <a:gdLst/>
              <a:ahLst/>
              <a:cxnLst/>
              <a:rect l="0" t="0" r="0" b="0"/>
              <a:pathLst>
                <a:path w="78574" h="107112">
                  <a:moveTo>
                    <a:pt x="78573" y="0"/>
                  </a:moveTo>
                  <a:lnTo>
                    <a:pt x="66132" y="0"/>
                  </a:lnTo>
                  <a:lnTo>
                    <a:pt x="63326" y="992"/>
                  </a:lnTo>
                  <a:lnTo>
                    <a:pt x="60463" y="2646"/>
                  </a:lnTo>
                  <a:lnTo>
                    <a:pt x="57561" y="4740"/>
                  </a:lnTo>
                  <a:lnTo>
                    <a:pt x="54633" y="6137"/>
                  </a:lnTo>
                  <a:lnTo>
                    <a:pt x="51688" y="7068"/>
                  </a:lnTo>
                  <a:lnTo>
                    <a:pt x="48732" y="7689"/>
                  </a:lnTo>
                  <a:lnTo>
                    <a:pt x="45767" y="8103"/>
                  </a:lnTo>
                  <a:lnTo>
                    <a:pt x="42798" y="8379"/>
                  </a:lnTo>
                  <a:lnTo>
                    <a:pt x="39825" y="8562"/>
                  </a:lnTo>
                  <a:lnTo>
                    <a:pt x="36850" y="9677"/>
                  </a:lnTo>
                  <a:lnTo>
                    <a:pt x="33874" y="11413"/>
                  </a:lnTo>
                  <a:lnTo>
                    <a:pt x="30897" y="13562"/>
                  </a:lnTo>
                  <a:lnTo>
                    <a:pt x="27918" y="14995"/>
                  </a:lnTo>
                  <a:lnTo>
                    <a:pt x="24939" y="15949"/>
                  </a:lnTo>
                  <a:lnTo>
                    <a:pt x="21960" y="16586"/>
                  </a:lnTo>
                  <a:lnTo>
                    <a:pt x="20968" y="18003"/>
                  </a:lnTo>
                  <a:lnTo>
                    <a:pt x="21299" y="19939"/>
                  </a:lnTo>
                  <a:lnTo>
                    <a:pt x="24222" y="25437"/>
                  </a:lnTo>
                  <a:lnTo>
                    <a:pt x="25455" y="25887"/>
                  </a:lnTo>
                  <a:lnTo>
                    <a:pt x="27270" y="26188"/>
                  </a:lnTo>
                  <a:lnTo>
                    <a:pt x="29473" y="26389"/>
                  </a:lnTo>
                  <a:lnTo>
                    <a:pt x="31935" y="27514"/>
                  </a:lnTo>
                  <a:lnTo>
                    <a:pt x="34570" y="29257"/>
                  </a:lnTo>
                  <a:lnTo>
                    <a:pt x="37320" y="31411"/>
                  </a:lnTo>
                  <a:lnTo>
                    <a:pt x="41139" y="32847"/>
                  </a:lnTo>
                  <a:lnTo>
                    <a:pt x="45671" y="33805"/>
                  </a:lnTo>
                  <a:lnTo>
                    <a:pt x="50679" y="34443"/>
                  </a:lnTo>
                  <a:lnTo>
                    <a:pt x="55011" y="35860"/>
                  </a:lnTo>
                  <a:lnTo>
                    <a:pt x="58893" y="37797"/>
                  </a:lnTo>
                  <a:lnTo>
                    <a:pt x="62473" y="40081"/>
                  </a:lnTo>
                  <a:lnTo>
                    <a:pt x="64860" y="42596"/>
                  </a:lnTo>
                  <a:lnTo>
                    <a:pt x="66451" y="45265"/>
                  </a:lnTo>
                  <a:lnTo>
                    <a:pt x="67513" y="48036"/>
                  </a:lnTo>
                  <a:lnTo>
                    <a:pt x="69213" y="50876"/>
                  </a:lnTo>
                  <a:lnTo>
                    <a:pt x="71339" y="53761"/>
                  </a:lnTo>
                  <a:lnTo>
                    <a:pt x="73750" y="56677"/>
                  </a:lnTo>
                  <a:lnTo>
                    <a:pt x="74364" y="59613"/>
                  </a:lnTo>
                  <a:lnTo>
                    <a:pt x="73781" y="62563"/>
                  </a:lnTo>
                  <a:lnTo>
                    <a:pt x="72398" y="65521"/>
                  </a:lnTo>
                  <a:lnTo>
                    <a:pt x="70484" y="68485"/>
                  </a:lnTo>
                  <a:lnTo>
                    <a:pt x="68214" y="71454"/>
                  </a:lnTo>
                  <a:lnTo>
                    <a:pt x="65708" y="74425"/>
                  </a:lnTo>
                  <a:lnTo>
                    <a:pt x="63044" y="77398"/>
                  </a:lnTo>
                  <a:lnTo>
                    <a:pt x="57435" y="83347"/>
                  </a:lnTo>
                  <a:lnTo>
                    <a:pt x="39815" y="101204"/>
                  </a:lnTo>
                  <a:lnTo>
                    <a:pt x="35850" y="103188"/>
                  </a:lnTo>
                  <a:lnTo>
                    <a:pt x="31220" y="104511"/>
                  </a:lnTo>
                  <a:lnTo>
                    <a:pt x="26148" y="105393"/>
                  </a:lnTo>
                  <a:lnTo>
                    <a:pt x="21773" y="105981"/>
                  </a:lnTo>
                  <a:lnTo>
                    <a:pt x="17863" y="106373"/>
                  </a:lnTo>
                  <a:lnTo>
                    <a:pt x="14263" y="106634"/>
                  </a:lnTo>
                  <a:lnTo>
                    <a:pt x="10871" y="106808"/>
                  </a:lnTo>
                  <a:lnTo>
                    <a:pt x="0" y="107111"/>
                  </a:lnTo>
                  <a:lnTo>
                    <a:pt x="368" y="106133"/>
                  </a:lnTo>
                  <a:lnTo>
                    <a:pt x="1607" y="104490"/>
                  </a:lnTo>
                  <a:lnTo>
                    <a:pt x="3426" y="102403"/>
                  </a:lnTo>
                  <a:lnTo>
                    <a:pt x="5632" y="100018"/>
                  </a:lnTo>
                  <a:lnTo>
                    <a:pt x="10732" y="94723"/>
                  </a:lnTo>
                  <a:lnTo>
                    <a:pt x="14474" y="91922"/>
                  </a:lnTo>
                  <a:lnTo>
                    <a:pt x="18957" y="89063"/>
                  </a:lnTo>
                  <a:lnTo>
                    <a:pt x="33880" y="8036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2" name="SMARTInkAnnotation101"/>
            <p:cNvSpPr/>
            <p:nvPr/>
          </p:nvSpPr>
          <p:spPr bwMode="auto">
            <a:xfrm>
              <a:off x="5197700" y="5063133"/>
              <a:ext cx="107264" cy="8931"/>
            </a:xfrm>
            <a:custGeom>
              <a:avLst/>
              <a:gdLst/>
              <a:ahLst/>
              <a:cxnLst/>
              <a:rect l="0" t="0" r="0" b="0"/>
              <a:pathLst>
                <a:path w="107264" h="8931">
                  <a:moveTo>
                    <a:pt x="0" y="8930"/>
                  </a:moveTo>
                  <a:lnTo>
                    <a:pt x="4744" y="8930"/>
                  </a:lnTo>
                  <a:lnTo>
                    <a:pt x="8130" y="7937"/>
                  </a:lnTo>
                  <a:lnTo>
                    <a:pt x="12371" y="6284"/>
                  </a:lnTo>
                  <a:lnTo>
                    <a:pt x="17186" y="4189"/>
                  </a:lnTo>
                  <a:lnTo>
                    <a:pt x="22382" y="2793"/>
                  </a:lnTo>
                  <a:lnTo>
                    <a:pt x="27833" y="1862"/>
                  </a:lnTo>
                  <a:lnTo>
                    <a:pt x="33452" y="1241"/>
                  </a:lnTo>
                  <a:lnTo>
                    <a:pt x="39186" y="827"/>
                  </a:lnTo>
                  <a:lnTo>
                    <a:pt x="44994" y="552"/>
                  </a:lnTo>
                  <a:lnTo>
                    <a:pt x="56745" y="245"/>
                  </a:lnTo>
                  <a:lnTo>
                    <a:pt x="107263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3" name="SMARTInkAnnotation102"/>
            <p:cNvSpPr/>
            <p:nvPr/>
          </p:nvSpPr>
          <p:spPr bwMode="auto">
            <a:xfrm>
              <a:off x="5224516" y="5080992"/>
              <a:ext cx="151956" cy="35720"/>
            </a:xfrm>
            <a:custGeom>
              <a:avLst/>
              <a:gdLst/>
              <a:ahLst/>
              <a:cxnLst/>
              <a:rect l="0" t="0" r="0" b="0"/>
              <a:pathLst>
                <a:path w="151956" h="35720">
                  <a:moveTo>
                    <a:pt x="0" y="35719"/>
                  </a:moveTo>
                  <a:lnTo>
                    <a:pt x="39331" y="35719"/>
                  </a:lnTo>
                  <a:lnTo>
                    <a:pt x="46084" y="34728"/>
                  </a:lnTo>
                  <a:lnTo>
                    <a:pt x="52573" y="33073"/>
                  </a:lnTo>
                  <a:lnTo>
                    <a:pt x="82003" y="23291"/>
                  </a:lnTo>
                  <a:lnTo>
                    <a:pt x="89430" y="20488"/>
                  </a:lnTo>
                  <a:lnTo>
                    <a:pt x="96367" y="17628"/>
                  </a:lnTo>
                  <a:lnTo>
                    <a:pt x="102979" y="14728"/>
                  </a:lnTo>
                  <a:lnTo>
                    <a:pt x="109372" y="12796"/>
                  </a:lnTo>
                  <a:lnTo>
                    <a:pt x="115621" y="11507"/>
                  </a:lnTo>
                  <a:lnTo>
                    <a:pt x="121774" y="10648"/>
                  </a:lnTo>
                  <a:lnTo>
                    <a:pt x="127862" y="9083"/>
                  </a:lnTo>
                  <a:lnTo>
                    <a:pt x="133907" y="7048"/>
                  </a:lnTo>
                  <a:lnTo>
                    <a:pt x="151955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4" name="SMARTInkAnnotation103"/>
            <p:cNvSpPr/>
            <p:nvPr/>
          </p:nvSpPr>
          <p:spPr bwMode="auto">
            <a:xfrm>
              <a:off x="5590997" y="4991696"/>
              <a:ext cx="26817" cy="208966"/>
            </a:xfrm>
            <a:custGeom>
              <a:avLst/>
              <a:gdLst/>
              <a:ahLst/>
              <a:cxnLst/>
              <a:rect l="0" t="0" r="0" b="0"/>
              <a:pathLst>
                <a:path w="26817" h="208966">
                  <a:moveTo>
                    <a:pt x="0" y="0"/>
                  </a:moveTo>
                  <a:lnTo>
                    <a:pt x="0" y="4740"/>
                  </a:lnTo>
                  <a:lnTo>
                    <a:pt x="993" y="8121"/>
                  </a:lnTo>
                  <a:lnTo>
                    <a:pt x="2648" y="12359"/>
                  </a:lnTo>
                  <a:lnTo>
                    <a:pt x="4745" y="17169"/>
                  </a:lnTo>
                  <a:lnTo>
                    <a:pt x="6143" y="22360"/>
                  </a:lnTo>
                  <a:lnTo>
                    <a:pt x="7075" y="27804"/>
                  </a:lnTo>
                  <a:lnTo>
                    <a:pt x="7697" y="33419"/>
                  </a:lnTo>
                  <a:lnTo>
                    <a:pt x="8110" y="40138"/>
                  </a:lnTo>
                  <a:lnTo>
                    <a:pt x="8571" y="55542"/>
                  </a:lnTo>
                  <a:lnTo>
                    <a:pt x="9686" y="63817"/>
                  </a:lnTo>
                  <a:lnTo>
                    <a:pt x="11424" y="72310"/>
                  </a:lnTo>
                  <a:lnTo>
                    <a:pt x="13575" y="80949"/>
                  </a:lnTo>
                  <a:lnTo>
                    <a:pt x="15009" y="90676"/>
                  </a:lnTo>
                  <a:lnTo>
                    <a:pt x="15965" y="101130"/>
                  </a:lnTo>
                  <a:lnTo>
                    <a:pt x="16602" y="112068"/>
                  </a:lnTo>
                  <a:lnTo>
                    <a:pt x="17311" y="132159"/>
                  </a:lnTo>
                  <a:lnTo>
                    <a:pt x="17765" y="164570"/>
                  </a:lnTo>
                  <a:lnTo>
                    <a:pt x="17875" y="208965"/>
                  </a:lnTo>
                  <a:lnTo>
                    <a:pt x="17877" y="201310"/>
                  </a:lnTo>
                  <a:lnTo>
                    <a:pt x="18870" y="197706"/>
                  </a:lnTo>
                  <a:lnTo>
                    <a:pt x="20526" y="193319"/>
                  </a:lnTo>
                  <a:lnTo>
                    <a:pt x="26816" y="17859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5" name="SMARTInkAnnotation104"/>
            <p:cNvSpPr/>
            <p:nvPr/>
          </p:nvSpPr>
          <p:spPr bwMode="auto">
            <a:xfrm>
              <a:off x="5707199" y="4973868"/>
              <a:ext cx="96561" cy="192354"/>
            </a:xfrm>
            <a:custGeom>
              <a:avLst/>
              <a:gdLst/>
              <a:ahLst/>
              <a:cxnLst/>
              <a:rect l="0" t="0" r="0" b="0"/>
              <a:pathLst>
                <a:path w="96561" h="192354">
                  <a:moveTo>
                    <a:pt x="0" y="8898"/>
                  </a:moveTo>
                  <a:lnTo>
                    <a:pt x="7696" y="1209"/>
                  </a:lnTo>
                  <a:lnTo>
                    <a:pt x="9103" y="795"/>
                  </a:lnTo>
                  <a:lnTo>
                    <a:pt x="11035" y="519"/>
                  </a:lnTo>
                  <a:lnTo>
                    <a:pt x="13315" y="336"/>
                  </a:lnTo>
                  <a:lnTo>
                    <a:pt x="15829" y="213"/>
                  </a:lnTo>
                  <a:lnTo>
                    <a:pt x="21270" y="77"/>
                  </a:lnTo>
                  <a:lnTo>
                    <a:pt x="29918" y="0"/>
                  </a:lnTo>
                  <a:lnTo>
                    <a:pt x="32856" y="982"/>
                  </a:lnTo>
                  <a:lnTo>
                    <a:pt x="35809" y="2628"/>
                  </a:lnTo>
                  <a:lnTo>
                    <a:pt x="38770" y="4718"/>
                  </a:lnTo>
                  <a:lnTo>
                    <a:pt x="41737" y="6111"/>
                  </a:lnTo>
                  <a:lnTo>
                    <a:pt x="44708" y="7040"/>
                  </a:lnTo>
                  <a:lnTo>
                    <a:pt x="47682" y="7659"/>
                  </a:lnTo>
                  <a:lnTo>
                    <a:pt x="50659" y="8072"/>
                  </a:lnTo>
                  <a:lnTo>
                    <a:pt x="53636" y="8347"/>
                  </a:lnTo>
                  <a:lnTo>
                    <a:pt x="56614" y="8531"/>
                  </a:lnTo>
                  <a:lnTo>
                    <a:pt x="58599" y="9645"/>
                  </a:lnTo>
                  <a:lnTo>
                    <a:pt x="59923" y="11381"/>
                  </a:lnTo>
                  <a:lnTo>
                    <a:pt x="62047" y="16553"/>
                  </a:lnTo>
                  <a:lnTo>
                    <a:pt x="62415" y="22190"/>
                  </a:lnTo>
                  <a:lnTo>
                    <a:pt x="62524" y="30144"/>
                  </a:lnTo>
                  <a:lnTo>
                    <a:pt x="61545" y="32984"/>
                  </a:lnTo>
                  <a:lnTo>
                    <a:pt x="59901" y="35869"/>
                  </a:lnTo>
                  <a:lnTo>
                    <a:pt x="57811" y="38785"/>
                  </a:lnTo>
                  <a:lnTo>
                    <a:pt x="55424" y="40729"/>
                  </a:lnTo>
                  <a:lnTo>
                    <a:pt x="52840" y="42024"/>
                  </a:lnTo>
                  <a:lnTo>
                    <a:pt x="50124" y="42889"/>
                  </a:lnTo>
                  <a:lnTo>
                    <a:pt x="48314" y="44457"/>
                  </a:lnTo>
                  <a:lnTo>
                    <a:pt x="47106" y="46494"/>
                  </a:lnTo>
                  <a:lnTo>
                    <a:pt x="45169" y="52153"/>
                  </a:lnTo>
                  <a:lnTo>
                    <a:pt x="44834" y="57873"/>
                  </a:lnTo>
                  <a:lnTo>
                    <a:pt x="45780" y="59408"/>
                  </a:lnTo>
                  <a:lnTo>
                    <a:pt x="47404" y="60430"/>
                  </a:lnTo>
                  <a:lnTo>
                    <a:pt x="49479" y="61112"/>
                  </a:lnTo>
                  <a:lnTo>
                    <a:pt x="51856" y="62559"/>
                  </a:lnTo>
                  <a:lnTo>
                    <a:pt x="54435" y="64516"/>
                  </a:lnTo>
                  <a:lnTo>
                    <a:pt x="57146" y="66812"/>
                  </a:lnTo>
                  <a:lnTo>
                    <a:pt x="59947" y="70327"/>
                  </a:lnTo>
                  <a:lnTo>
                    <a:pt x="62808" y="74656"/>
                  </a:lnTo>
                  <a:lnTo>
                    <a:pt x="65708" y="79525"/>
                  </a:lnTo>
                  <a:lnTo>
                    <a:pt x="68635" y="83764"/>
                  </a:lnTo>
                  <a:lnTo>
                    <a:pt x="71579" y="87582"/>
                  </a:lnTo>
                  <a:lnTo>
                    <a:pt x="74535" y="91120"/>
                  </a:lnTo>
                  <a:lnTo>
                    <a:pt x="77499" y="94470"/>
                  </a:lnTo>
                  <a:lnTo>
                    <a:pt x="83440" y="100839"/>
                  </a:lnTo>
                  <a:lnTo>
                    <a:pt x="86416" y="104919"/>
                  </a:lnTo>
                  <a:lnTo>
                    <a:pt x="89392" y="109622"/>
                  </a:lnTo>
                  <a:lnTo>
                    <a:pt x="92369" y="114742"/>
                  </a:lnTo>
                  <a:lnTo>
                    <a:pt x="94354" y="120141"/>
                  </a:lnTo>
                  <a:lnTo>
                    <a:pt x="95677" y="125724"/>
                  </a:lnTo>
                  <a:lnTo>
                    <a:pt x="96560" y="131430"/>
                  </a:lnTo>
                  <a:lnTo>
                    <a:pt x="96155" y="136227"/>
                  </a:lnTo>
                  <a:lnTo>
                    <a:pt x="94891" y="140416"/>
                  </a:lnTo>
                  <a:lnTo>
                    <a:pt x="93056" y="144202"/>
                  </a:lnTo>
                  <a:lnTo>
                    <a:pt x="91833" y="148710"/>
                  </a:lnTo>
                  <a:lnTo>
                    <a:pt x="91016" y="153699"/>
                  </a:lnTo>
                  <a:lnTo>
                    <a:pt x="90472" y="159010"/>
                  </a:lnTo>
                  <a:lnTo>
                    <a:pt x="89118" y="163543"/>
                  </a:lnTo>
                  <a:lnTo>
                    <a:pt x="87220" y="167557"/>
                  </a:lnTo>
                  <a:lnTo>
                    <a:pt x="84962" y="171225"/>
                  </a:lnTo>
                  <a:lnTo>
                    <a:pt x="82463" y="173671"/>
                  </a:lnTo>
                  <a:lnTo>
                    <a:pt x="79805" y="175301"/>
                  </a:lnTo>
                  <a:lnTo>
                    <a:pt x="77040" y="176388"/>
                  </a:lnTo>
                  <a:lnTo>
                    <a:pt x="74203" y="178105"/>
                  </a:lnTo>
                  <a:lnTo>
                    <a:pt x="71318" y="180241"/>
                  </a:lnTo>
                  <a:lnTo>
                    <a:pt x="68402" y="182658"/>
                  </a:lnTo>
                  <a:lnTo>
                    <a:pt x="64472" y="184269"/>
                  </a:lnTo>
                  <a:lnTo>
                    <a:pt x="59865" y="185343"/>
                  </a:lnTo>
                  <a:lnTo>
                    <a:pt x="54807" y="186059"/>
                  </a:lnTo>
                  <a:lnTo>
                    <a:pt x="50443" y="187529"/>
                  </a:lnTo>
                  <a:lnTo>
                    <a:pt x="46540" y="189501"/>
                  </a:lnTo>
                  <a:lnTo>
                    <a:pt x="42945" y="191807"/>
                  </a:lnTo>
                  <a:lnTo>
                    <a:pt x="39554" y="192353"/>
                  </a:lnTo>
                  <a:lnTo>
                    <a:pt x="36302" y="191725"/>
                  </a:lnTo>
                  <a:lnTo>
                    <a:pt x="33140" y="190313"/>
                  </a:lnTo>
                  <a:lnTo>
                    <a:pt x="30038" y="189373"/>
                  </a:lnTo>
                  <a:lnTo>
                    <a:pt x="26978" y="188746"/>
                  </a:lnTo>
                  <a:lnTo>
                    <a:pt x="19674" y="187739"/>
                  </a:lnTo>
                  <a:lnTo>
                    <a:pt x="20068" y="187657"/>
                  </a:lnTo>
                  <a:lnTo>
                    <a:pt x="21324" y="187601"/>
                  </a:lnTo>
                  <a:lnTo>
                    <a:pt x="26815" y="187491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6" name="SMARTInkAnnotation105"/>
            <p:cNvSpPr/>
            <p:nvPr/>
          </p:nvSpPr>
          <p:spPr bwMode="auto">
            <a:xfrm>
              <a:off x="5912786" y="4991696"/>
              <a:ext cx="8929" cy="8930"/>
            </a:xfrm>
            <a:custGeom>
              <a:avLst/>
              <a:gdLst/>
              <a:ahLst/>
              <a:cxnLst/>
              <a:rect l="0" t="0" r="0" b="0"/>
              <a:pathLst>
                <a:path w="8929" h="8930">
                  <a:moveTo>
                    <a:pt x="0" y="8929"/>
                  </a:moveTo>
                  <a:lnTo>
                    <a:pt x="0" y="109"/>
                  </a:lnTo>
                  <a:lnTo>
                    <a:pt x="993" y="72"/>
                  </a:lnTo>
                  <a:lnTo>
                    <a:pt x="8865" y="0"/>
                  </a:lnTo>
                  <a:lnTo>
                    <a:pt x="8928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7" name="SMARTInkAnnotation106"/>
            <p:cNvSpPr/>
            <p:nvPr/>
          </p:nvSpPr>
          <p:spPr bwMode="auto">
            <a:xfrm>
              <a:off x="5841277" y="5045832"/>
              <a:ext cx="160895" cy="106599"/>
            </a:xfrm>
            <a:custGeom>
              <a:avLst/>
              <a:gdLst/>
              <a:ahLst/>
              <a:cxnLst/>
              <a:rect l="0" t="0" r="0" b="0"/>
              <a:pathLst>
                <a:path w="160895" h="106599">
                  <a:moveTo>
                    <a:pt x="0" y="106598"/>
                  </a:moveTo>
                  <a:lnTo>
                    <a:pt x="0" y="101858"/>
                  </a:lnTo>
                  <a:lnTo>
                    <a:pt x="992" y="99469"/>
                  </a:lnTo>
                  <a:lnTo>
                    <a:pt x="2648" y="96885"/>
                  </a:lnTo>
                  <a:lnTo>
                    <a:pt x="4744" y="94169"/>
                  </a:lnTo>
                  <a:lnTo>
                    <a:pt x="6143" y="91366"/>
                  </a:lnTo>
                  <a:lnTo>
                    <a:pt x="7074" y="88506"/>
                  </a:lnTo>
                  <a:lnTo>
                    <a:pt x="7695" y="85607"/>
                  </a:lnTo>
                  <a:lnTo>
                    <a:pt x="9103" y="81690"/>
                  </a:lnTo>
                  <a:lnTo>
                    <a:pt x="11035" y="77094"/>
                  </a:lnTo>
                  <a:lnTo>
                    <a:pt x="13315" y="72046"/>
                  </a:lnTo>
                  <a:lnTo>
                    <a:pt x="18498" y="61145"/>
                  </a:lnTo>
                  <a:lnTo>
                    <a:pt x="21270" y="55460"/>
                  </a:lnTo>
                  <a:lnTo>
                    <a:pt x="23119" y="50678"/>
                  </a:lnTo>
                  <a:lnTo>
                    <a:pt x="24351" y="46497"/>
                  </a:lnTo>
                  <a:lnTo>
                    <a:pt x="25172" y="42718"/>
                  </a:lnTo>
                  <a:lnTo>
                    <a:pt x="26714" y="38214"/>
                  </a:lnTo>
                  <a:lnTo>
                    <a:pt x="28734" y="33228"/>
                  </a:lnTo>
                  <a:lnTo>
                    <a:pt x="31074" y="27918"/>
                  </a:lnTo>
                  <a:lnTo>
                    <a:pt x="33628" y="23387"/>
                  </a:lnTo>
                  <a:lnTo>
                    <a:pt x="36322" y="19374"/>
                  </a:lnTo>
                  <a:lnTo>
                    <a:pt x="39113" y="15706"/>
                  </a:lnTo>
                  <a:lnTo>
                    <a:pt x="41966" y="12269"/>
                  </a:lnTo>
                  <a:lnTo>
                    <a:pt x="44861" y="8985"/>
                  </a:lnTo>
                  <a:lnTo>
                    <a:pt x="51899" y="1327"/>
                  </a:lnTo>
                  <a:lnTo>
                    <a:pt x="53469" y="698"/>
                  </a:lnTo>
                  <a:lnTo>
                    <a:pt x="57863" y="0"/>
                  </a:lnTo>
                  <a:lnTo>
                    <a:pt x="60425" y="806"/>
                  </a:lnTo>
                  <a:lnTo>
                    <a:pt x="63126" y="2335"/>
                  </a:lnTo>
                  <a:lnTo>
                    <a:pt x="65920" y="4347"/>
                  </a:lnTo>
                  <a:lnTo>
                    <a:pt x="67783" y="6681"/>
                  </a:lnTo>
                  <a:lnTo>
                    <a:pt x="69025" y="9228"/>
                  </a:lnTo>
                  <a:lnTo>
                    <a:pt x="69853" y="11919"/>
                  </a:lnTo>
                  <a:lnTo>
                    <a:pt x="71397" y="14705"/>
                  </a:lnTo>
                  <a:lnTo>
                    <a:pt x="73421" y="17555"/>
                  </a:lnTo>
                  <a:lnTo>
                    <a:pt x="75763" y="20447"/>
                  </a:lnTo>
                  <a:lnTo>
                    <a:pt x="77324" y="24359"/>
                  </a:lnTo>
                  <a:lnTo>
                    <a:pt x="78365" y="28952"/>
                  </a:lnTo>
                  <a:lnTo>
                    <a:pt x="79059" y="33998"/>
                  </a:lnTo>
                  <a:lnTo>
                    <a:pt x="80514" y="38354"/>
                  </a:lnTo>
                  <a:lnTo>
                    <a:pt x="82478" y="42250"/>
                  </a:lnTo>
                  <a:lnTo>
                    <a:pt x="84781" y="45840"/>
                  </a:lnTo>
                  <a:lnTo>
                    <a:pt x="86315" y="49226"/>
                  </a:lnTo>
                  <a:lnTo>
                    <a:pt x="87339" y="52475"/>
                  </a:lnTo>
                  <a:lnTo>
                    <a:pt x="89266" y="61395"/>
                  </a:lnTo>
                  <a:lnTo>
                    <a:pt x="94095" y="61785"/>
                  </a:lnTo>
                  <a:lnTo>
                    <a:pt x="96498" y="60847"/>
                  </a:lnTo>
                  <a:lnTo>
                    <a:pt x="99093" y="59231"/>
                  </a:lnTo>
                  <a:lnTo>
                    <a:pt x="101816" y="57160"/>
                  </a:lnTo>
                  <a:lnTo>
                    <a:pt x="104624" y="54788"/>
                  </a:lnTo>
                  <a:lnTo>
                    <a:pt x="107491" y="52214"/>
                  </a:lnTo>
                  <a:lnTo>
                    <a:pt x="113322" y="46708"/>
                  </a:lnTo>
                  <a:lnTo>
                    <a:pt x="119226" y="40954"/>
                  </a:lnTo>
                  <a:lnTo>
                    <a:pt x="121197" y="38031"/>
                  </a:lnTo>
                  <a:lnTo>
                    <a:pt x="122511" y="35089"/>
                  </a:lnTo>
                  <a:lnTo>
                    <a:pt x="123388" y="32136"/>
                  </a:lnTo>
                  <a:lnTo>
                    <a:pt x="124964" y="29176"/>
                  </a:lnTo>
                  <a:lnTo>
                    <a:pt x="127009" y="26210"/>
                  </a:lnTo>
                  <a:lnTo>
                    <a:pt x="129366" y="23240"/>
                  </a:lnTo>
                  <a:lnTo>
                    <a:pt x="131930" y="21260"/>
                  </a:lnTo>
                  <a:lnTo>
                    <a:pt x="134632" y="19941"/>
                  </a:lnTo>
                  <a:lnTo>
                    <a:pt x="137427" y="19061"/>
                  </a:lnTo>
                  <a:lnTo>
                    <a:pt x="140283" y="19466"/>
                  </a:lnTo>
                  <a:lnTo>
                    <a:pt x="143180" y="20729"/>
                  </a:lnTo>
                  <a:lnTo>
                    <a:pt x="146106" y="22563"/>
                  </a:lnTo>
                  <a:lnTo>
                    <a:pt x="148056" y="24777"/>
                  </a:lnTo>
                  <a:lnTo>
                    <a:pt x="149355" y="27246"/>
                  </a:lnTo>
                  <a:lnTo>
                    <a:pt x="150222" y="29885"/>
                  </a:lnTo>
                  <a:lnTo>
                    <a:pt x="150800" y="32635"/>
                  </a:lnTo>
                  <a:lnTo>
                    <a:pt x="151186" y="35461"/>
                  </a:lnTo>
                  <a:lnTo>
                    <a:pt x="151442" y="38337"/>
                  </a:lnTo>
                  <a:lnTo>
                    <a:pt x="151613" y="41247"/>
                  </a:lnTo>
                  <a:lnTo>
                    <a:pt x="151803" y="47126"/>
                  </a:lnTo>
                  <a:lnTo>
                    <a:pt x="151954" y="78304"/>
                  </a:lnTo>
                  <a:lnTo>
                    <a:pt x="152948" y="77813"/>
                  </a:lnTo>
                  <a:lnTo>
                    <a:pt x="154603" y="76494"/>
                  </a:lnTo>
                  <a:lnTo>
                    <a:pt x="160894" y="7087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8" name="SMARTInkAnnotation107"/>
            <p:cNvSpPr/>
            <p:nvPr/>
          </p:nvSpPr>
          <p:spPr bwMode="auto">
            <a:xfrm>
              <a:off x="6011110" y="5036344"/>
              <a:ext cx="96409" cy="176818"/>
            </a:xfrm>
            <a:custGeom>
              <a:avLst/>
              <a:gdLst/>
              <a:ahLst/>
              <a:cxnLst/>
              <a:rect l="0" t="0" r="0" b="0"/>
              <a:pathLst>
                <a:path w="96409" h="176818">
                  <a:moveTo>
                    <a:pt x="71508" y="0"/>
                  </a:moveTo>
                  <a:lnTo>
                    <a:pt x="66763" y="0"/>
                  </a:lnTo>
                  <a:lnTo>
                    <a:pt x="64373" y="992"/>
                  </a:lnTo>
                  <a:lnTo>
                    <a:pt x="61785" y="2645"/>
                  </a:lnTo>
                  <a:lnTo>
                    <a:pt x="59067" y="4740"/>
                  </a:lnTo>
                  <a:lnTo>
                    <a:pt x="55269" y="6137"/>
                  </a:lnTo>
                  <a:lnTo>
                    <a:pt x="50750" y="7068"/>
                  </a:lnTo>
                  <a:lnTo>
                    <a:pt x="45752" y="7688"/>
                  </a:lnTo>
                  <a:lnTo>
                    <a:pt x="40432" y="9094"/>
                  </a:lnTo>
                  <a:lnTo>
                    <a:pt x="34900" y="11024"/>
                  </a:lnTo>
                  <a:lnTo>
                    <a:pt x="29226" y="13302"/>
                  </a:lnTo>
                  <a:lnTo>
                    <a:pt x="24450" y="15814"/>
                  </a:lnTo>
                  <a:lnTo>
                    <a:pt x="20272" y="18480"/>
                  </a:lnTo>
                  <a:lnTo>
                    <a:pt x="16495" y="21249"/>
                  </a:lnTo>
                  <a:lnTo>
                    <a:pt x="13976" y="24089"/>
                  </a:lnTo>
                  <a:lnTo>
                    <a:pt x="12297" y="26973"/>
                  </a:lnTo>
                  <a:lnTo>
                    <a:pt x="11178" y="29888"/>
                  </a:lnTo>
                  <a:lnTo>
                    <a:pt x="11424" y="32824"/>
                  </a:lnTo>
                  <a:lnTo>
                    <a:pt x="12581" y="35773"/>
                  </a:lnTo>
                  <a:lnTo>
                    <a:pt x="14346" y="38731"/>
                  </a:lnTo>
                  <a:lnTo>
                    <a:pt x="16517" y="40704"/>
                  </a:lnTo>
                  <a:lnTo>
                    <a:pt x="18956" y="42018"/>
                  </a:lnTo>
                  <a:lnTo>
                    <a:pt x="21576" y="42895"/>
                  </a:lnTo>
                  <a:lnTo>
                    <a:pt x="25310" y="44471"/>
                  </a:lnTo>
                  <a:lnTo>
                    <a:pt x="34753" y="48870"/>
                  </a:lnTo>
                  <a:lnTo>
                    <a:pt x="40054" y="50439"/>
                  </a:lnTo>
                  <a:lnTo>
                    <a:pt x="45572" y="51485"/>
                  </a:lnTo>
                  <a:lnTo>
                    <a:pt x="51238" y="52183"/>
                  </a:lnTo>
                  <a:lnTo>
                    <a:pt x="57001" y="53640"/>
                  </a:lnTo>
                  <a:lnTo>
                    <a:pt x="62830" y="55603"/>
                  </a:lnTo>
                  <a:lnTo>
                    <a:pt x="68703" y="57905"/>
                  </a:lnTo>
                  <a:lnTo>
                    <a:pt x="73610" y="60431"/>
                  </a:lnTo>
                  <a:lnTo>
                    <a:pt x="77875" y="63108"/>
                  </a:lnTo>
                  <a:lnTo>
                    <a:pt x="81712" y="65885"/>
                  </a:lnTo>
                  <a:lnTo>
                    <a:pt x="85263" y="68727"/>
                  </a:lnTo>
                  <a:lnTo>
                    <a:pt x="88623" y="71615"/>
                  </a:lnTo>
                  <a:lnTo>
                    <a:pt x="91856" y="74533"/>
                  </a:lnTo>
                  <a:lnTo>
                    <a:pt x="94013" y="78462"/>
                  </a:lnTo>
                  <a:lnTo>
                    <a:pt x="95450" y="83065"/>
                  </a:lnTo>
                  <a:lnTo>
                    <a:pt x="96408" y="88119"/>
                  </a:lnTo>
                  <a:lnTo>
                    <a:pt x="96053" y="92481"/>
                  </a:lnTo>
                  <a:lnTo>
                    <a:pt x="94824" y="96380"/>
                  </a:lnTo>
                  <a:lnTo>
                    <a:pt x="93011" y="99972"/>
                  </a:lnTo>
                  <a:lnTo>
                    <a:pt x="89816" y="104351"/>
                  </a:lnTo>
                  <a:lnTo>
                    <a:pt x="85700" y="109255"/>
                  </a:lnTo>
                  <a:lnTo>
                    <a:pt x="80969" y="114509"/>
                  </a:lnTo>
                  <a:lnTo>
                    <a:pt x="70416" y="125637"/>
                  </a:lnTo>
                  <a:lnTo>
                    <a:pt x="64821" y="131384"/>
                  </a:lnTo>
                  <a:lnTo>
                    <a:pt x="59105" y="136206"/>
                  </a:lnTo>
                  <a:lnTo>
                    <a:pt x="53308" y="140414"/>
                  </a:lnTo>
                  <a:lnTo>
                    <a:pt x="47456" y="144210"/>
                  </a:lnTo>
                  <a:lnTo>
                    <a:pt x="42562" y="147734"/>
                  </a:lnTo>
                  <a:lnTo>
                    <a:pt x="38307" y="151075"/>
                  </a:lnTo>
                  <a:lnTo>
                    <a:pt x="34476" y="154295"/>
                  </a:lnTo>
                  <a:lnTo>
                    <a:pt x="29936" y="157434"/>
                  </a:lnTo>
                  <a:lnTo>
                    <a:pt x="24924" y="160519"/>
                  </a:lnTo>
                  <a:lnTo>
                    <a:pt x="19595" y="163567"/>
                  </a:lnTo>
                  <a:lnTo>
                    <a:pt x="15049" y="166591"/>
                  </a:lnTo>
                  <a:lnTo>
                    <a:pt x="11026" y="169600"/>
                  </a:lnTo>
                  <a:lnTo>
                    <a:pt x="2178" y="176817"/>
                  </a:lnTo>
                  <a:lnTo>
                    <a:pt x="1452" y="176418"/>
                  </a:lnTo>
                  <a:lnTo>
                    <a:pt x="968" y="175158"/>
                  </a:lnTo>
                  <a:lnTo>
                    <a:pt x="0" y="16966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19" name="SMARTInkAnnotation108"/>
            <p:cNvSpPr/>
            <p:nvPr/>
          </p:nvSpPr>
          <p:spPr bwMode="auto">
            <a:xfrm>
              <a:off x="6454275" y="5197078"/>
              <a:ext cx="254044" cy="89298"/>
            </a:xfrm>
            <a:custGeom>
              <a:avLst/>
              <a:gdLst/>
              <a:ahLst/>
              <a:cxnLst/>
              <a:rect l="0" t="0" r="0" b="0"/>
              <a:pathLst>
                <a:path w="254044" h="89298">
                  <a:moveTo>
                    <a:pt x="254043" y="89297"/>
                  </a:moveTo>
                  <a:lnTo>
                    <a:pt x="249299" y="89297"/>
                  </a:lnTo>
                  <a:lnTo>
                    <a:pt x="247901" y="88305"/>
                  </a:lnTo>
                  <a:lnTo>
                    <a:pt x="246969" y="86651"/>
                  </a:lnTo>
                  <a:lnTo>
                    <a:pt x="245215" y="80735"/>
                  </a:lnTo>
                  <a:lnTo>
                    <a:pt x="245178" y="79621"/>
                  </a:lnTo>
                  <a:lnTo>
                    <a:pt x="245137" y="75736"/>
                  </a:lnTo>
                  <a:lnTo>
                    <a:pt x="244133" y="74303"/>
                  </a:lnTo>
                  <a:lnTo>
                    <a:pt x="242471" y="73348"/>
                  </a:lnTo>
                  <a:lnTo>
                    <a:pt x="240370" y="72712"/>
                  </a:lnTo>
                  <a:lnTo>
                    <a:pt x="238968" y="71294"/>
                  </a:lnTo>
                  <a:lnTo>
                    <a:pt x="238035" y="69358"/>
                  </a:lnTo>
                  <a:lnTo>
                    <a:pt x="237412" y="67075"/>
                  </a:lnTo>
                  <a:lnTo>
                    <a:pt x="236003" y="64560"/>
                  </a:lnTo>
                  <a:lnTo>
                    <a:pt x="234072" y="61892"/>
                  </a:lnTo>
                  <a:lnTo>
                    <a:pt x="231791" y="59121"/>
                  </a:lnTo>
                  <a:lnTo>
                    <a:pt x="229277" y="57273"/>
                  </a:lnTo>
                  <a:lnTo>
                    <a:pt x="223835" y="55220"/>
                  </a:lnTo>
                  <a:lnTo>
                    <a:pt x="220994" y="53681"/>
                  </a:lnTo>
                  <a:lnTo>
                    <a:pt x="218105" y="51662"/>
                  </a:lnTo>
                  <a:lnTo>
                    <a:pt x="215188" y="49324"/>
                  </a:lnTo>
                  <a:lnTo>
                    <a:pt x="211256" y="46774"/>
                  </a:lnTo>
                  <a:lnTo>
                    <a:pt x="206648" y="44081"/>
                  </a:lnTo>
                  <a:lnTo>
                    <a:pt x="201590" y="41293"/>
                  </a:lnTo>
                  <a:lnTo>
                    <a:pt x="195239" y="38443"/>
                  </a:lnTo>
                  <a:lnTo>
                    <a:pt x="188024" y="35551"/>
                  </a:lnTo>
                  <a:lnTo>
                    <a:pt x="172064" y="29691"/>
                  </a:lnTo>
                  <a:lnTo>
                    <a:pt x="155038" y="23780"/>
                  </a:lnTo>
                  <a:lnTo>
                    <a:pt x="145334" y="21806"/>
                  </a:lnTo>
                  <a:lnTo>
                    <a:pt x="134891" y="20491"/>
                  </a:lnTo>
                  <a:lnTo>
                    <a:pt x="123957" y="19613"/>
                  </a:lnTo>
                  <a:lnTo>
                    <a:pt x="113688" y="18037"/>
                  </a:lnTo>
                  <a:lnTo>
                    <a:pt x="103862" y="15993"/>
                  </a:lnTo>
                  <a:lnTo>
                    <a:pt x="94333" y="13639"/>
                  </a:lnTo>
                  <a:lnTo>
                    <a:pt x="84999" y="12069"/>
                  </a:lnTo>
                  <a:lnTo>
                    <a:pt x="75799" y="11023"/>
                  </a:lnTo>
                  <a:lnTo>
                    <a:pt x="66684" y="10325"/>
                  </a:lnTo>
                  <a:lnTo>
                    <a:pt x="57628" y="9860"/>
                  </a:lnTo>
                  <a:lnTo>
                    <a:pt x="39622" y="9344"/>
                  </a:lnTo>
                  <a:lnTo>
                    <a:pt x="14286" y="8984"/>
                  </a:lnTo>
                  <a:lnTo>
                    <a:pt x="0" y="8937"/>
                  </a:lnTo>
                  <a:lnTo>
                    <a:pt x="1429" y="8933"/>
                  </a:lnTo>
                  <a:lnTo>
                    <a:pt x="2207" y="7940"/>
                  </a:lnTo>
                  <a:lnTo>
                    <a:pt x="2726" y="6285"/>
                  </a:lnTo>
                  <a:lnTo>
                    <a:pt x="3073" y="4190"/>
                  </a:lnTo>
                  <a:lnTo>
                    <a:pt x="5289" y="2794"/>
                  </a:lnTo>
                  <a:lnTo>
                    <a:pt x="13049" y="1242"/>
                  </a:lnTo>
                  <a:lnTo>
                    <a:pt x="20471" y="552"/>
                  </a:lnTo>
                  <a:lnTo>
                    <a:pt x="3058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0" name="SMARTInkAnnotation109"/>
            <p:cNvSpPr/>
            <p:nvPr/>
          </p:nvSpPr>
          <p:spPr bwMode="auto">
            <a:xfrm>
              <a:off x="6415298" y="5161362"/>
              <a:ext cx="167882" cy="125014"/>
            </a:xfrm>
            <a:custGeom>
              <a:avLst/>
              <a:gdLst/>
              <a:ahLst/>
              <a:cxnLst/>
              <a:rect l="0" t="0" r="0" b="0"/>
              <a:pathLst>
                <a:path w="167882" h="125014">
                  <a:moveTo>
                    <a:pt x="141065" y="8927"/>
                  </a:moveTo>
                  <a:lnTo>
                    <a:pt x="141065" y="1238"/>
                  </a:lnTo>
                  <a:lnTo>
                    <a:pt x="140072" y="825"/>
                  </a:lnTo>
                  <a:lnTo>
                    <a:pt x="134922" y="243"/>
                  </a:lnTo>
                  <a:lnTo>
                    <a:pt x="130030" y="46"/>
                  </a:lnTo>
                  <a:lnTo>
                    <a:pt x="106402" y="0"/>
                  </a:lnTo>
                  <a:lnTo>
                    <a:pt x="101072" y="992"/>
                  </a:lnTo>
                  <a:lnTo>
                    <a:pt x="95532" y="2645"/>
                  </a:lnTo>
                  <a:lnTo>
                    <a:pt x="89853" y="4738"/>
                  </a:lnTo>
                  <a:lnTo>
                    <a:pt x="84081" y="7127"/>
                  </a:lnTo>
                  <a:lnTo>
                    <a:pt x="78246" y="9712"/>
                  </a:lnTo>
                  <a:lnTo>
                    <a:pt x="72370" y="12427"/>
                  </a:lnTo>
                  <a:lnTo>
                    <a:pt x="65473" y="15229"/>
                  </a:lnTo>
                  <a:lnTo>
                    <a:pt x="57896" y="18090"/>
                  </a:lnTo>
                  <a:lnTo>
                    <a:pt x="49865" y="20988"/>
                  </a:lnTo>
                  <a:lnTo>
                    <a:pt x="42524" y="23913"/>
                  </a:lnTo>
                  <a:lnTo>
                    <a:pt x="35644" y="26855"/>
                  </a:lnTo>
                  <a:lnTo>
                    <a:pt x="29071" y="29809"/>
                  </a:lnTo>
                  <a:lnTo>
                    <a:pt x="23695" y="32770"/>
                  </a:lnTo>
                  <a:lnTo>
                    <a:pt x="19119" y="35736"/>
                  </a:lnTo>
                  <a:lnTo>
                    <a:pt x="15075" y="38706"/>
                  </a:lnTo>
                  <a:lnTo>
                    <a:pt x="11385" y="41678"/>
                  </a:lnTo>
                  <a:lnTo>
                    <a:pt x="7933" y="44652"/>
                  </a:lnTo>
                  <a:lnTo>
                    <a:pt x="0" y="51813"/>
                  </a:lnTo>
                  <a:lnTo>
                    <a:pt x="343" y="53393"/>
                  </a:lnTo>
                  <a:lnTo>
                    <a:pt x="1563" y="55438"/>
                  </a:lnTo>
                  <a:lnTo>
                    <a:pt x="3371" y="57793"/>
                  </a:lnTo>
                  <a:lnTo>
                    <a:pt x="6562" y="60356"/>
                  </a:lnTo>
                  <a:lnTo>
                    <a:pt x="10676" y="63057"/>
                  </a:lnTo>
                  <a:lnTo>
                    <a:pt x="15406" y="65850"/>
                  </a:lnTo>
                  <a:lnTo>
                    <a:pt x="20544" y="68704"/>
                  </a:lnTo>
                  <a:lnTo>
                    <a:pt x="31552" y="74520"/>
                  </a:lnTo>
                  <a:lnTo>
                    <a:pt x="38261" y="77461"/>
                  </a:lnTo>
                  <a:lnTo>
                    <a:pt x="45713" y="80413"/>
                  </a:lnTo>
                  <a:lnTo>
                    <a:pt x="61938" y="86339"/>
                  </a:lnTo>
                  <a:lnTo>
                    <a:pt x="79082" y="92281"/>
                  </a:lnTo>
                  <a:lnTo>
                    <a:pt x="88818" y="95254"/>
                  </a:lnTo>
                  <a:lnTo>
                    <a:pt x="110229" y="101204"/>
                  </a:lnTo>
                  <a:lnTo>
                    <a:pt x="119515" y="105172"/>
                  </a:lnTo>
                  <a:lnTo>
                    <a:pt x="127691" y="109801"/>
                  </a:lnTo>
                  <a:lnTo>
                    <a:pt x="135129" y="114872"/>
                  </a:lnTo>
                  <a:lnTo>
                    <a:pt x="142073" y="118252"/>
                  </a:lnTo>
                  <a:lnTo>
                    <a:pt x="148690" y="120506"/>
                  </a:lnTo>
                  <a:lnTo>
                    <a:pt x="167881" y="12501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1" name="SMARTInkAnnotation110"/>
            <p:cNvSpPr/>
            <p:nvPr/>
          </p:nvSpPr>
          <p:spPr bwMode="auto">
            <a:xfrm>
              <a:off x="6922854" y="5206008"/>
              <a:ext cx="107205" cy="317223"/>
            </a:xfrm>
            <a:custGeom>
              <a:avLst/>
              <a:gdLst/>
              <a:ahLst/>
              <a:cxnLst/>
              <a:rect l="0" t="0" r="0" b="0"/>
              <a:pathLst>
                <a:path w="107205" h="317223">
                  <a:moveTo>
                    <a:pt x="8929" y="0"/>
                  </a:moveTo>
                  <a:lnTo>
                    <a:pt x="8929" y="7689"/>
                  </a:lnTo>
                  <a:lnTo>
                    <a:pt x="6281" y="11024"/>
                  </a:lnTo>
                  <a:lnTo>
                    <a:pt x="4184" y="13302"/>
                  </a:lnTo>
                  <a:lnTo>
                    <a:pt x="2786" y="16806"/>
                  </a:lnTo>
                  <a:lnTo>
                    <a:pt x="1233" y="25990"/>
                  </a:lnTo>
                  <a:lnTo>
                    <a:pt x="818" y="32209"/>
                  </a:lnTo>
                  <a:lnTo>
                    <a:pt x="543" y="39332"/>
                  </a:lnTo>
                  <a:lnTo>
                    <a:pt x="154" y="63578"/>
                  </a:lnTo>
                  <a:lnTo>
                    <a:pt x="0" y="112650"/>
                  </a:lnTo>
                  <a:lnTo>
                    <a:pt x="990" y="116772"/>
                  </a:lnTo>
                  <a:lnTo>
                    <a:pt x="2643" y="119519"/>
                  </a:lnTo>
                  <a:lnTo>
                    <a:pt x="4738" y="121351"/>
                  </a:lnTo>
                  <a:lnTo>
                    <a:pt x="8122" y="122573"/>
                  </a:lnTo>
                  <a:lnTo>
                    <a:pt x="12364" y="123387"/>
                  </a:lnTo>
                  <a:lnTo>
                    <a:pt x="17177" y="123930"/>
                  </a:lnTo>
                  <a:lnTo>
                    <a:pt x="21380" y="123300"/>
                  </a:lnTo>
                  <a:lnTo>
                    <a:pt x="25175" y="121887"/>
                  </a:lnTo>
                  <a:lnTo>
                    <a:pt x="28698" y="119953"/>
                  </a:lnTo>
                  <a:lnTo>
                    <a:pt x="33034" y="116680"/>
                  </a:lnTo>
                  <a:lnTo>
                    <a:pt x="37910" y="112513"/>
                  </a:lnTo>
                  <a:lnTo>
                    <a:pt x="43147" y="107751"/>
                  </a:lnTo>
                  <a:lnTo>
                    <a:pt x="54264" y="97168"/>
                  </a:lnTo>
                  <a:lnTo>
                    <a:pt x="60009" y="91568"/>
                  </a:lnTo>
                  <a:lnTo>
                    <a:pt x="65825" y="86842"/>
                  </a:lnTo>
                  <a:lnTo>
                    <a:pt x="71690" y="82699"/>
                  </a:lnTo>
                  <a:lnTo>
                    <a:pt x="77585" y="78945"/>
                  </a:lnTo>
                  <a:lnTo>
                    <a:pt x="82509" y="74458"/>
                  </a:lnTo>
                  <a:lnTo>
                    <a:pt x="86785" y="69482"/>
                  </a:lnTo>
                  <a:lnTo>
                    <a:pt x="90628" y="64181"/>
                  </a:lnTo>
                  <a:lnTo>
                    <a:pt x="94184" y="59655"/>
                  </a:lnTo>
                  <a:lnTo>
                    <a:pt x="97547" y="55645"/>
                  </a:lnTo>
                  <a:lnTo>
                    <a:pt x="100782" y="51980"/>
                  </a:lnTo>
                  <a:lnTo>
                    <a:pt x="102939" y="48544"/>
                  </a:lnTo>
                  <a:lnTo>
                    <a:pt x="105975" y="39960"/>
                  </a:lnTo>
                  <a:lnTo>
                    <a:pt x="106686" y="37604"/>
                  </a:lnTo>
                  <a:lnTo>
                    <a:pt x="106875" y="37968"/>
                  </a:lnTo>
                  <a:lnTo>
                    <a:pt x="107142" y="44213"/>
                  </a:lnTo>
                  <a:lnTo>
                    <a:pt x="107204" y="53054"/>
                  </a:lnTo>
                  <a:lnTo>
                    <a:pt x="106228" y="58190"/>
                  </a:lnTo>
                  <a:lnTo>
                    <a:pt x="104583" y="63597"/>
                  </a:lnTo>
                  <a:lnTo>
                    <a:pt x="102493" y="69187"/>
                  </a:lnTo>
                  <a:lnTo>
                    <a:pt x="100107" y="76883"/>
                  </a:lnTo>
                  <a:lnTo>
                    <a:pt x="94808" y="96016"/>
                  </a:lnTo>
                  <a:lnTo>
                    <a:pt x="91010" y="106675"/>
                  </a:lnTo>
                  <a:lnTo>
                    <a:pt x="86493" y="117749"/>
                  </a:lnTo>
                  <a:lnTo>
                    <a:pt x="76177" y="141630"/>
                  </a:lnTo>
                  <a:lnTo>
                    <a:pt x="64971" y="168780"/>
                  </a:lnTo>
                  <a:lnTo>
                    <a:pt x="60195" y="182965"/>
                  </a:lnTo>
                  <a:lnTo>
                    <a:pt x="56017" y="197384"/>
                  </a:lnTo>
                  <a:lnTo>
                    <a:pt x="52240" y="211956"/>
                  </a:lnTo>
                  <a:lnTo>
                    <a:pt x="47734" y="225640"/>
                  </a:lnTo>
                  <a:lnTo>
                    <a:pt x="42744" y="238732"/>
                  </a:lnTo>
                  <a:lnTo>
                    <a:pt x="37431" y="251427"/>
                  </a:lnTo>
                  <a:lnTo>
                    <a:pt x="32897" y="262869"/>
                  </a:lnTo>
                  <a:lnTo>
                    <a:pt x="25209" y="283518"/>
                  </a:lnTo>
                  <a:lnTo>
                    <a:pt x="21769" y="292199"/>
                  </a:lnTo>
                  <a:lnTo>
                    <a:pt x="18482" y="299971"/>
                  </a:lnTo>
                  <a:lnTo>
                    <a:pt x="15297" y="307137"/>
                  </a:lnTo>
                  <a:lnTo>
                    <a:pt x="14168" y="311914"/>
                  </a:lnTo>
                  <a:lnTo>
                    <a:pt x="14409" y="315099"/>
                  </a:lnTo>
                  <a:lnTo>
                    <a:pt x="15560" y="317222"/>
                  </a:lnTo>
                  <a:lnTo>
                    <a:pt x="17323" y="316653"/>
                  </a:lnTo>
                  <a:lnTo>
                    <a:pt x="19491" y="314289"/>
                  </a:lnTo>
                  <a:lnTo>
                    <a:pt x="21930" y="310729"/>
                  </a:lnTo>
                  <a:lnTo>
                    <a:pt x="25541" y="306372"/>
                  </a:lnTo>
                  <a:lnTo>
                    <a:pt x="29936" y="301482"/>
                  </a:lnTo>
                  <a:lnTo>
                    <a:pt x="44684" y="28575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2" name="SMARTInkAnnotation111"/>
            <p:cNvSpPr/>
            <p:nvPr/>
          </p:nvSpPr>
          <p:spPr bwMode="auto">
            <a:xfrm>
              <a:off x="7092831" y="5286375"/>
              <a:ext cx="131595" cy="193870"/>
            </a:xfrm>
            <a:custGeom>
              <a:avLst/>
              <a:gdLst/>
              <a:ahLst/>
              <a:cxnLst/>
              <a:rect l="0" t="0" r="0" b="0"/>
              <a:pathLst>
                <a:path w="131595" h="193870">
                  <a:moveTo>
                    <a:pt x="35600" y="0"/>
                  </a:moveTo>
                  <a:lnTo>
                    <a:pt x="23159" y="24858"/>
                  </a:lnTo>
                  <a:lnTo>
                    <a:pt x="20353" y="32447"/>
                  </a:lnTo>
                  <a:lnTo>
                    <a:pt x="17491" y="41475"/>
                  </a:lnTo>
                  <a:lnTo>
                    <a:pt x="11661" y="61097"/>
                  </a:lnTo>
                  <a:lnTo>
                    <a:pt x="5759" y="79740"/>
                  </a:lnTo>
                  <a:lnTo>
                    <a:pt x="3788" y="89871"/>
                  </a:lnTo>
                  <a:lnTo>
                    <a:pt x="2474" y="100593"/>
                  </a:lnTo>
                  <a:lnTo>
                    <a:pt x="1597" y="111711"/>
                  </a:lnTo>
                  <a:lnTo>
                    <a:pt x="1014" y="123091"/>
                  </a:lnTo>
                  <a:lnTo>
                    <a:pt x="365" y="146319"/>
                  </a:lnTo>
                  <a:lnTo>
                    <a:pt x="0" y="172228"/>
                  </a:lnTo>
                  <a:lnTo>
                    <a:pt x="1934" y="178318"/>
                  </a:lnTo>
                  <a:lnTo>
                    <a:pt x="5212" y="183371"/>
                  </a:lnTo>
                  <a:lnTo>
                    <a:pt x="9381" y="187731"/>
                  </a:lnTo>
                  <a:lnTo>
                    <a:pt x="14148" y="190638"/>
                  </a:lnTo>
                  <a:lnTo>
                    <a:pt x="19312" y="192577"/>
                  </a:lnTo>
                  <a:lnTo>
                    <a:pt x="24742" y="193869"/>
                  </a:lnTo>
                  <a:lnTo>
                    <a:pt x="31341" y="193738"/>
                  </a:lnTo>
                  <a:lnTo>
                    <a:pt x="38720" y="192659"/>
                  </a:lnTo>
                  <a:lnTo>
                    <a:pt x="46618" y="190946"/>
                  </a:lnTo>
                  <a:lnTo>
                    <a:pt x="54864" y="187821"/>
                  </a:lnTo>
                  <a:lnTo>
                    <a:pt x="63339" y="183753"/>
                  </a:lnTo>
                  <a:lnTo>
                    <a:pt x="71970" y="179057"/>
                  </a:lnTo>
                  <a:lnTo>
                    <a:pt x="79710" y="172949"/>
                  </a:lnTo>
                  <a:lnTo>
                    <a:pt x="86856" y="165901"/>
                  </a:lnTo>
                  <a:lnTo>
                    <a:pt x="93607" y="158226"/>
                  </a:lnTo>
                  <a:lnTo>
                    <a:pt x="100094" y="150132"/>
                  </a:lnTo>
                  <a:lnTo>
                    <a:pt x="106405" y="141760"/>
                  </a:lnTo>
                  <a:lnTo>
                    <a:pt x="112599" y="133202"/>
                  </a:lnTo>
                  <a:lnTo>
                    <a:pt x="117720" y="124520"/>
                  </a:lnTo>
                  <a:lnTo>
                    <a:pt x="122129" y="115756"/>
                  </a:lnTo>
                  <a:lnTo>
                    <a:pt x="126061" y="106936"/>
                  </a:lnTo>
                  <a:lnTo>
                    <a:pt x="128682" y="98080"/>
                  </a:lnTo>
                  <a:lnTo>
                    <a:pt x="130430" y="89199"/>
                  </a:lnTo>
                  <a:lnTo>
                    <a:pt x="131594" y="80302"/>
                  </a:lnTo>
                  <a:lnTo>
                    <a:pt x="131378" y="72387"/>
                  </a:lnTo>
                  <a:lnTo>
                    <a:pt x="130240" y="65125"/>
                  </a:lnTo>
                  <a:lnTo>
                    <a:pt x="128489" y="58299"/>
                  </a:lnTo>
                  <a:lnTo>
                    <a:pt x="125335" y="50772"/>
                  </a:lnTo>
                  <a:lnTo>
                    <a:pt x="121246" y="42778"/>
                  </a:lnTo>
                  <a:lnTo>
                    <a:pt x="116534" y="34472"/>
                  </a:lnTo>
                  <a:lnTo>
                    <a:pt x="111406" y="27943"/>
                  </a:lnTo>
                  <a:lnTo>
                    <a:pt x="106000" y="22597"/>
                  </a:lnTo>
                  <a:lnTo>
                    <a:pt x="100411" y="18042"/>
                  </a:lnTo>
                  <a:lnTo>
                    <a:pt x="94698" y="14012"/>
                  </a:lnTo>
                  <a:lnTo>
                    <a:pt x="88904" y="10333"/>
                  </a:lnTo>
                  <a:lnTo>
                    <a:pt x="83053" y="6889"/>
                  </a:lnTo>
                  <a:lnTo>
                    <a:pt x="77167" y="4593"/>
                  </a:lnTo>
                  <a:lnTo>
                    <a:pt x="71257" y="3062"/>
                  </a:lnTo>
                  <a:lnTo>
                    <a:pt x="65331" y="2042"/>
                  </a:lnTo>
                  <a:lnTo>
                    <a:pt x="60387" y="2353"/>
                  </a:lnTo>
                  <a:lnTo>
                    <a:pt x="56097" y="3553"/>
                  </a:lnTo>
                  <a:lnTo>
                    <a:pt x="52244" y="5345"/>
                  </a:lnTo>
                  <a:lnTo>
                    <a:pt x="48682" y="7532"/>
                  </a:lnTo>
                  <a:lnTo>
                    <a:pt x="45315" y="9983"/>
                  </a:lnTo>
                  <a:lnTo>
                    <a:pt x="35600" y="1786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3" name="SMARTInkAnnotation112"/>
            <p:cNvSpPr/>
            <p:nvPr/>
          </p:nvSpPr>
          <p:spPr bwMode="auto">
            <a:xfrm>
              <a:off x="7289326" y="5306524"/>
              <a:ext cx="102217" cy="157359"/>
            </a:xfrm>
            <a:custGeom>
              <a:avLst/>
              <a:gdLst/>
              <a:ahLst/>
              <a:cxnLst/>
              <a:rect l="0" t="0" r="0" b="0"/>
              <a:pathLst>
                <a:path w="102217" h="157359">
                  <a:moveTo>
                    <a:pt x="0" y="15570"/>
                  </a:moveTo>
                  <a:lnTo>
                    <a:pt x="0" y="80010"/>
                  </a:lnTo>
                  <a:lnTo>
                    <a:pt x="993" y="88296"/>
                  </a:lnTo>
                  <a:lnTo>
                    <a:pt x="2648" y="96796"/>
                  </a:lnTo>
                  <a:lnTo>
                    <a:pt x="4744" y="105439"/>
                  </a:lnTo>
                  <a:lnTo>
                    <a:pt x="7136" y="113186"/>
                  </a:lnTo>
                  <a:lnTo>
                    <a:pt x="9723" y="120335"/>
                  </a:lnTo>
                  <a:lnTo>
                    <a:pt x="12440" y="127085"/>
                  </a:lnTo>
                  <a:lnTo>
                    <a:pt x="16239" y="133569"/>
                  </a:lnTo>
                  <a:lnTo>
                    <a:pt x="20757" y="139877"/>
                  </a:lnTo>
                  <a:lnTo>
                    <a:pt x="25756" y="146066"/>
                  </a:lnTo>
                  <a:lnTo>
                    <a:pt x="31075" y="150192"/>
                  </a:lnTo>
                  <a:lnTo>
                    <a:pt x="36607" y="152943"/>
                  </a:lnTo>
                  <a:lnTo>
                    <a:pt x="42282" y="154778"/>
                  </a:lnTo>
                  <a:lnTo>
                    <a:pt x="47058" y="156000"/>
                  </a:lnTo>
                  <a:lnTo>
                    <a:pt x="51235" y="156815"/>
                  </a:lnTo>
                  <a:lnTo>
                    <a:pt x="55013" y="157358"/>
                  </a:lnTo>
                  <a:lnTo>
                    <a:pt x="59518" y="155736"/>
                  </a:lnTo>
                  <a:lnTo>
                    <a:pt x="64509" y="152670"/>
                  </a:lnTo>
                  <a:lnTo>
                    <a:pt x="69821" y="148642"/>
                  </a:lnTo>
                  <a:lnTo>
                    <a:pt x="74356" y="143972"/>
                  </a:lnTo>
                  <a:lnTo>
                    <a:pt x="78372" y="138874"/>
                  </a:lnTo>
                  <a:lnTo>
                    <a:pt x="82043" y="133492"/>
                  </a:lnTo>
                  <a:lnTo>
                    <a:pt x="85484" y="127918"/>
                  </a:lnTo>
                  <a:lnTo>
                    <a:pt x="88771" y="122219"/>
                  </a:lnTo>
                  <a:lnTo>
                    <a:pt x="91955" y="116435"/>
                  </a:lnTo>
                  <a:lnTo>
                    <a:pt x="95071" y="109602"/>
                  </a:lnTo>
                  <a:lnTo>
                    <a:pt x="98142" y="102070"/>
                  </a:lnTo>
                  <a:lnTo>
                    <a:pt x="101183" y="94073"/>
                  </a:lnTo>
                  <a:lnTo>
                    <a:pt x="102216" y="86756"/>
                  </a:lnTo>
                  <a:lnTo>
                    <a:pt x="101912" y="79895"/>
                  </a:lnTo>
                  <a:lnTo>
                    <a:pt x="100716" y="73336"/>
                  </a:lnTo>
                  <a:lnTo>
                    <a:pt x="98925" y="66979"/>
                  </a:lnTo>
                  <a:lnTo>
                    <a:pt x="96738" y="60757"/>
                  </a:lnTo>
                  <a:lnTo>
                    <a:pt x="94288" y="54624"/>
                  </a:lnTo>
                  <a:lnTo>
                    <a:pt x="91660" y="48551"/>
                  </a:lnTo>
                  <a:lnTo>
                    <a:pt x="86093" y="36512"/>
                  </a:lnTo>
                  <a:lnTo>
                    <a:pt x="81231" y="30524"/>
                  </a:lnTo>
                  <a:lnTo>
                    <a:pt x="75011" y="24546"/>
                  </a:lnTo>
                  <a:lnTo>
                    <a:pt x="67884" y="18578"/>
                  </a:lnTo>
                  <a:lnTo>
                    <a:pt x="62140" y="13606"/>
                  </a:lnTo>
                  <a:lnTo>
                    <a:pt x="53109" y="5437"/>
                  </a:lnTo>
                  <a:lnTo>
                    <a:pt x="49310" y="2862"/>
                  </a:lnTo>
                  <a:lnTo>
                    <a:pt x="45785" y="1144"/>
                  </a:lnTo>
                  <a:lnTo>
                    <a:pt x="42440" y="0"/>
                  </a:lnTo>
                  <a:lnTo>
                    <a:pt x="39218" y="229"/>
                  </a:lnTo>
                  <a:lnTo>
                    <a:pt x="36077" y="1374"/>
                  </a:lnTo>
                  <a:lnTo>
                    <a:pt x="32990" y="3129"/>
                  </a:lnTo>
                  <a:lnTo>
                    <a:pt x="31925" y="4300"/>
                  </a:lnTo>
                  <a:lnTo>
                    <a:pt x="32208" y="5080"/>
                  </a:lnTo>
                  <a:lnTo>
                    <a:pt x="33390" y="5600"/>
                  </a:lnTo>
                  <a:lnTo>
                    <a:pt x="35171" y="6939"/>
                  </a:lnTo>
                  <a:lnTo>
                    <a:pt x="37352" y="8824"/>
                  </a:lnTo>
                  <a:lnTo>
                    <a:pt x="44692" y="1557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4" name="SMARTInkAnnotation113"/>
            <p:cNvSpPr/>
            <p:nvPr/>
          </p:nvSpPr>
          <p:spPr bwMode="auto">
            <a:xfrm>
              <a:off x="7637930" y="5375672"/>
              <a:ext cx="143018" cy="116008"/>
            </a:xfrm>
            <a:custGeom>
              <a:avLst/>
              <a:gdLst/>
              <a:ahLst/>
              <a:cxnLst/>
              <a:rect l="0" t="0" r="0" b="0"/>
              <a:pathLst>
                <a:path w="143018" h="116008">
                  <a:moveTo>
                    <a:pt x="143017" y="0"/>
                  </a:moveTo>
                  <a:lnTo>
                    <a:pt x="118135" y="0"/>
                  </a:lnTo>
                  <a:lnTo>
                    <a:pt x="110538" y="992"/>
                  </a:lnTo>
                  <a:lnTo>
                    <a:pt x="101501" y="2645"/>
                  </a:lnTo>
                  <a:lnTo>
                    <a:pt x="91504" y="4740"/>
                  </a:lnTo>
                  <a:lnTo>
                    <a:pt x="81858" y="6137"/>
                  </a:lnTo>
                  <a:lnTo>
                    <a:pt x="72449" y="7068"/>
                  </a:lnTo>
                  <a:lnTo>
                    <a:pt x="63197" y="7689"/>
                  </a:lnTo>
                  <a:lnTo>
                    <a:pt x="55043" y="9094"/>
                  </a:lnTo>
                  <a:lnTo>
                    <a:pt x="47619" y="11024"/>
                  </a:lnTo>
                  <a:lnTo>
                    <a:pt x="40685" y="13303"/>
                  </a:lnTo>
                  <a:lnTo>
                    <a:pt x="34076" y="14821"/>
                  </a:lnTo>
                  <a:lnTo>
                    <a:pt x="27683" y="15834"/>
                  </a:lnTo>
                  <a:lnTo>
                    <a:pt x="21434" y="16509"/>
                  </a:lnTo>
                  <a:lnTo>
                    <a:pt x="16276" y="17951"/>
                  </a:lnTo>
                  <a:lnTo>
                    <a:pt x="11843" y="19905"/>
                  </a:lnTo>
                  <a:lnTo>
                    <a:pt x="2339" y="25429"/>
                  </a:lnTo>
                  <a:lnTo>
                    <a:pt x="2552" y="26875"/>
                  </a:lnTo>
                  <a:lnTo>
                    <a:pt x="3687" y="28831"/>
                  </a:lnTo>
                  <a:lnTo>
                    <a:pt x="5438" y="31127"/>
                  </a:lnTo>
                  <a:lnTo>
                    <a:pt x="8591" y="33649"/>
                  </a:lnTo>
                  <a:lnTo>
                    <a:pt x="12680" y="36324"/>
                  </a:lnTo>
                  <a:lnTo>
                    <a:pt x="17392" y="39099"/>
                  </a:lnTo>
                  <a:lnTo>
                    <a:pt x="22519" y="40949"/>
                  </a:lnTo>
                  <a:lnTo>
                    <a:pt x="27924" y="42182"/>
                  </a:lnTo>
                  <a:lnTo>
                    <a:pt x="33513" y="43004"/>
                  </a:lnTo>
                  <a:lnTo>
                    <a:pt x="39226" y="44544"/>
                  </a:lnTo>
                  <a:lnTo>
                    <a:pt x="45021" y="46563"/>
                  </a:lnTo>
                  <a:lnTo>
                    <a:pt x="50870" y="48902"/>
                  </a:lnTo>
                  <a:lnTo>
                    <a:pt x="55764" y="51453"/>
                  </a:lnTo>
                  <a:lnTo>
                    <a:pt x="60019" y="54145"/>
                  </a:lnTo>
                  <a:lnTo>
                    <a:pt x="63849" y="56932"/>
                  </a:lnTo>
                  <a:lnTo>
                    <a:pt x="67395" y="60776"/>
                  </a:lnTo>
                  <a:lnTo>
                    <a:pt x="70752" y="65321"/>
                  </a:lnTo>
                  <a:lnTo>
                    <a:pt x="73984" y="70336"/>
                  </a:lnTo>
                  <a:lnTo>
                    <a:pt x="76139" y="74672"/>
                  </a:lnTo>
                  <a:lnTo>
                    <a:pt x="77575" y="78556"/>
                  </a:lnTo>
                  <a:lnTo>
                    <a:pt x="78532" y="82136"/>
                  </a:lnTo>
                  <a:lnTo>
                    <a:pt x="78178" y="85515"/>
                  </a:lnTo>
                  <a:lnTo>
                    <a:pt x="76948" y="88760"/>
                  </a:lnTo>
                  <a:lnTo>
                    <a:pt x="75135" y="91916"/>
                  </a:lnTo>
                  <a:lnTo>
                    <a:pt x="70472" y="100713"/>
                  </a:lnTo>
                  <a:lnTo>
                    <a:pt x="67838" y="105837"/>
                  </a:lnTo>
                  <a:lnTo>
                    <a:pt x="64095" y="109253"/>
                  </a:lnTo>
                  <a:lnTo>
                    <a:pt x="59613" y="111531"/>
                  </a:lnTo>
                  <a:lnTo>
                    <a:pt x="54640" y="113049"/>
                  </a:lnTo>
                  <a:lnTo>
                    <a:pt x="49338" y="114062"/>
                  </a:lnTo>
                  <a:lnTo>
                    <a:pt x="43817" y="114736"/>
                  </a:lnTo>
                  <a:lnTo>
                    <a:pt x="38150" y="115186"/>
                  </a:lnTo>
                  <a:lnTo>
                    <a:pt x="32386" y="115486"/>
                  </a:lnTo>
                  <a:lnTo>
                    <a:pt x="20683" y="115819"/>
                  </a:lnTo>
                  <a:lnTo>
                    <a:pt x="7673" y="116007"/>
                  </a:lnTo>
                  <a:lnTo>
                    <a:pt x="5115" y="115041"/>
                  </a:lnTo>
                  <a:lnTo>
                    <a:pt x="3411" y="113405"/>
                  </a:lnTo>
                  <a:lnTo>
                    <a:pt x="0" y="10715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5" name="SMARTInkAnnotation114"/>
            <p:cNvSpPr/>
            <p:nvPr/>
          </p:nvSpPr>
          <p:spPr bwMode="auto">
            <a:xfrm>
              <a:off x="7817756" y="5402980"/>
              <a:ext cx="119106" cy="110526"/>
            </a:xfrm>
            <a:custGeom>
              <a:avLst/>
              <a:gdLst/>
              <a:ahLst/>
              <a:cxnLst/>
              <a:rect l="0" t="0" r="0" b="0"/>
              <a:pathLst>
                <a:path w="119106" h="110526">
                  <a:moveTo>
                    <a:pt x="61515" y="44129"/>
                  </a:moveTo>
                  <a:lnTo>
                    <a:pt x="79576" y="44129"/>
                  </a:lnTo>
                  <a:lnTo>
                    <a:pt x="83488" y="43137"/>
                  </a:lnTo>
                  <a:lnTo>
                    <a:pt x="87089" y="41484"/>
                  </a:lnTo>
                  <a:lnTo>
                    <a:pt x="90482" y="39389"/>
                  </a:lnTo>
                  <a:lnTo>
                    <a:pt x="93739" y="37993"/>
                  </a:lnTo>
                  <a:lnTo>
                    <a:pt x="96901" y="37062"/>
                  </a:lnTo>
                  <a:lnTo>
                    <a:pt x="100004" y="36441"/>
                  </a:lnTo>
                  <a:lnTo>
                    <a:pt x="103066" y="35035"/>
                  </a:lnTo>
                  <a:lnTo>
                    <a:pt x="106099" y="33105"/>
                  </a:lnTo>
                  <a:lnTo>
                    <a:pt x="109115" y="30827"/>
                  </a:lnTo>
                  <a:lnTo>
                    <a:pt x="112119" y="28316"/>
                  </a:lnTo>
                  <a:lnTo>
                    <a:pt x="115114" y="25649"/>
                  </a:lnTo>
                  <a:lnTo>
                    <a:pt x="118105" y="22880"/>
                  </a:lnTo>
                  <a:lnTo>
                    <a:pt x="119105" y="20041"/>
                  </a:lnTo>
                  <a:lnTo>
                    <a:pt x="118778" y="17156"/>
                  </a:lnTo>
                  <a:lnTo>
                    <a:pt x="117568" y="14241"/>
                  </a:lnTo>
                  <a:lnTo>
                    <a:pt x="115768" y="11305"/>
                  </a:lnTo>
                  <a:lnTo>
                    <a:pt x="113575" y="8356"/>
                  </a:lnTo>
                  <a:lnTo>
                    <a:pt x="111119" y="5398"/>
                  </a:lnTo>
                  <a:lnTo>
                    <a:pt x="108490" y="3425"/>
                  </a:lnTo>
                  <a:lnTo>
                    <a:pt x="105742" y="2111"/>
                  </a:lnTo>
                  <a:lnTo>
                    <a:pt x="102918" y="1234"/>
                  </a:lnTo>
                  <a:lnTo>
                    <a:pt x="99049" y="649"/>
                  </a:lnTo>
                  <a:lnTo>
                    <a:pt x="94484" y="260"/>
                  </a:lnTo>
                  <a:lnTo>
                    <a:pt x="89453" y="0"/>
                  </a:lnTo>
                  <a:lnTo>
                    <a:pt x="83120" y="820"/>
                  </a:lnTo>
                  <a:lnTo>
                    <a:pt x="75919" y="2358"/>
                  </a:lnTo>
                  <a:lnTo>
                    <a:pt x="68139" y="4376"/>
                  </a:lnTo>
                  <a:lnTo>
                    <a:pt x="60965" y="7705"/>
                  </a:lnTo>
                  <a:lnTo>
                    <a:pt x="54197" y="11909"/>
                  </a:lnTo>
                  <a:lnTo>
                    <a:pt x="47697" y="16696"/>
                  </a:lnTo>
                  <a:lnTo>
                    <a:pt x="41378" y="21872"/>
                  </a:lnTo>
                  <a:lnTo>
                    <a:pt x="35179" y="27307"/>
                  </a:lnTo>
                  <a:lnTo>
                    <a:pt x="29060" y="32915"/>
                  </a:lnTo>
                  <a:lnTo>
                    <a:pt x="16965" y="44437"/>
                  </a:lnTo>
                  <a:lnTo>
                    <a:pt x="10958" y="50287"/>
                  </a:lnTo>
                  <a:lnTo>
                    <a:pt x="6954" y="55180"/>
                  </a:lnTo>
                  <a:lnTo>
                    <a:pt x="4284" y="59434"/>
                  </a:lnTo>
                  <a:lnTo>
                    <a:pt x="2505" y="63262"/>
                  </a:lnTo>
                  <a:lnTo>
                    <a:pt x="1318" y="67799"/>
                  </a:lnTo>
                  <a:lnTo>
                    <a:pt x="527" y="72808"/>
                  </a:lnTo>
                  <a:lnTo>
                    <a:pt x="0" y="78131"/>
                  </a:lnTo>
                  <a:lnTo>
                    <a:pt x="642" y="82672"/>
                  </a:lnTo>
                  <a:lnTo>
                    <a:pt x="2063" y="86692"/>
                  </a:lnTo>
                  <a:lnTo>
                    <a:pt x="4004" y="90364"/>
                  </a:lnTo>
                  <a:lnTo>
                    <a:pt x="7284" y="93804"/>
                  </a:lnTo>
                  <a:lnTo>
                    <a:pt x="11456" y="97089"/>
                  </a:lnTo>
                  <a:lnTo>
                    <a:pt x="16225" y="100272"/>
                  </a:lnTo>
                  <a:lnTo>
                    <a:pt x="22383" y="103386"/>
                  </a:lnTo>
                  <a:lnTo>
                    <a:pt x="29468" y="106454"/>
                  </a:lnTo>
                  <a:lnTo>
                    <a:pt x="37171" y="109492"/>
                  </a:lnTo>
                  <a:lnTo>
                    <a:pt x="45286" y="110525"/>
                  </a:lnTo>
                  <a:lnTo>
                    <a:pt x="53675" y="110221"/>
                  </a:lnTo>
                  <a:lnTo>
                    <a:pt x="62248" y="109026"/>
                  </a:lnTo>
                  <a:lnTo>
                    <a:pt x="70942" y="107238"/>
                  </a:lnTo>
                  <a:lnTo>
                    <a:pt x="79718" y="105053"/>
                  </a:lnTo>
                  <a:lnTo>
                    <a:pt x="106208" y="9770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6" name="SMARTInkAnnotation115"/>
            <p:cNvSpPr/>
            <p:nvPr/>
          </p:nvSpPr>
          <p:spPr bwMode="auto">
            <a:xfrm>
              <a:off x="7982559" y="5447110"/>
              <a:ext cx="120178" cy="87415"/>
            </a:xfrm>
            <a:custGeom>
              <a:avLst/>
              <a:gdLst/>
              <a:ahLst/>
              <a:cxnLst/>
              <a:rect l="0" t="0" r="0" b="0"/>
              <a:pathLst>
                <a:path w="120178" h="87415">
                  <a:moveTo>
                    <a:pt x="48669" y="0"/>
                  </a:moveTo>
                  <a:lnTo>
                    <a:pt x="43924" y="0"/>
                  </a:lnTo>
                  <a:lnTo>
                    <a:pt x="41532" y="992"/>
                  </a:lnTo>
                  <a:lnTo>
                    <a:pt x="38945" y="2645"/>
                  </a:lnTo>
                  <a:lnTo>
                    <a:pt x="36227" y="4740"/>
                  </a:lnTo>
                  <a:lnTo>
                    <a:pt x="33422" y="7128"/>
                  </a:lnTo>
                  <a:lnTo>
                    <a:pt x="30559" y="9713"/>
                  </a:lnTo>
                  <a:lnTo>
                    <a:pt x="24729" y="15231"/>
                  </a:lnTo>
                  <a:lnTo>
                    <a:pt x="18827" y="20990"/>
                  </a:lnTo>
                  <a:lnTo>
                    <a:pt x="15863" y="24907"/>
                  </a:lnTo>
                  <a:lnTo>
                    <a:pt x="12894" y="29503"/>
                  </a:lnTo>
                  <a:lnTo>
                    <a:pt x="9921" y="34551"/>
                  </a:lnTo>
                  <a:lnTo>
                    <a:pt x="6946" y="38909"/>
                  </a:lnTo>
                  <a:lnTo>
                    <a:pt x="3969" y="42806"/>
                  </a:lnTo>
                  <a:lnTo>
                    <a:pt x="992" y="46397"/>
                  </a:lnTo>
                  <a:lnTo>
                    <a:pt x="0" y="50775"/>
                  </a:lnTo>
                  <a:lnTo>
                    <a:pt x="332" y="55677"/>
                  </a:lnTo>
                  <a:lnTo>
                    <a:pt x="1547" y="60931"/>
                  </a:lnTo>
                  <a:lnTo>
                    <a:pt x="3350" y="65424"/>
                  </a:lnTo>
                  <a:lnTo>
                    <a:pt x="5544" y="69413"/>
                  </a:lnTo>
                  <a:lnTo>
                    <a:pt x="8001" y="73064"/>
                  </a:lnTo>
                  <a:lnTo>
                    <a:pt x="10632" y="76490"/>
                  </a:lnTo>
                  <a:lnTo>
                    <a:pt x="13379" y="79767"/>
                  </a:lnTo>
                  <a:lnTo>
                    <a:pt x="16204" y="82943"/>
                  </a:lnTo>
                  <a:lnTo>
                    <a:pt x="20073" y="85061"/>
                  </a:lnTo>
                  <a:lnTo>
                    <a:pt x="24639" y="86473"/>
                  </a:lnTo>
                  <a:lnTo>
                    <a:pt x="29669" y="87414"/>
                  </a:lnTo>
                  <a:lnTo>
                    <a:pt x="36002" y="87049"/>
                  </a:lnTo>
                  <a:lnTo>
                    <a:pt x="43204" y="85814"/>
                  </a:lnTo>
                  <a:lnTo>
                    <a:pt x="50984" y="83998"/>
                  </a:lnTo>
                  <a:lnTo>
                    <a:pt x="59151" y="80803"/>
                  </a:lnTo>
                  <a:lnTo>
                    <a:pt x="67575" y="76688"/>
                  </a:lnTo>
                  <a:lnTo>
                    <a:pt x="76171" y="71962"/>
                  </a:lnTo>
                  <a:lnTo>
                    <a:pt x="84880" y="66826"/>
                  </a:lnTo>
                  <a:lnTo>
                    <a:pt x="120177" y="4464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7" name="SMARTInkAnnotation116"/>
            <p:cNvSpPr/>
            <p:nvPr/>
          </p:nvSpPr>
          <p:spPr bwMode="auto">
            <a:xfrm>
              <a:off x="8147907" y="5298263"/>
              <a:ext cx="196172" cy="229059"/>
            </a:xfrm>
            <a:custGeom>
              <a:avLst/>
              <a:gdLst/>
              <a:ahLst/>
              <a:cxnLst/>
              <a:rect l="0" t="0" r="0" b="0"/>
              <a:pathLst>
                <a:path w="196172" h="229059">
                  <a:moveTo>
                    <a:pt x="79969" y="32760"/>
                  </a:moveTo>
                  <a:lnTo>
                    <a:pt x="79969" y="7029"/>
                  </a:lnTo>
                  <a:lnTo>
                    <a:pt x="78976" y="3699"/>
                  </a:lnTo>
                  <a:lnTo>
                    <a:pt x="77320" y="1480"/>
                  </a:lnTo>
                  <a:lnTo>
                    <a:pt x="75224" y="0"/>
                  </a:lnTo>
                  <a:lnTo>
                    <a:pt x="73826" y="6"/>
                  </a:lnTo>
                  <a:lnTo>
                    <a:pt x="72894" y="1003"/>
                  </a:lnTo>
                  <a:lnTo>
                    <a:pt x="70866" y="5747"/>
                  </a:lnTo>
                  <a:lnTo>
                    <a:pt x="66653" y="14471"/>
                  </a:lnTo>
                  <a:lnTo>
                    <a:pt x="64140" y="20567"/>
                  </a:lnTo>
                  <a:lnTo>
                    <a:pt x="61471" y="27608"/>
                  </a:lnTo>
                  <a:lnTo>
                    <a:pt x="58699" y="35279"/>
                  </a:lnTo>
                  <a:lnTo>
                    <a:pt x="55857" y="44361"/>
                  </a:lnTo>
                  <a:lnTo>
                    <a:pt x="50051" y="65036"/>
                  </a:lnTo>
                  <a:lnTo>
                    <a:pt x="23355" y="169748"/>
                  </a:lnTo>
                  <a:lnTo>
                    <a:pt x="21370" y="179648"/>
                  </a:lnTo>
                  <a:lnTo>
                    <a:pt x="20046" y="188232"/>
                  </a:lnTo>
                  <a:lnTo>
                    <a:pt x="19163" y="195939"/>
                  </a:lnTo>
                  <a:lnTo>
                    <a:pt x="18575" y="202070"/>
                  </a:lnTo>
                  <a:lnTo>
                    <a:pt x="18184" y="207149"/>
                  </a:lnTo>
                  <a:lnTo>
                    <a:pt x="17922" y="211527"/>
                  </a:lnTo>
                  <a:lnTo>
                    <a:pt x="17633" y="219038"/>
                  </a:lnTo>
                  <a:lnTo>
                    <a:pt x="17445" y="227204"/>
                  </a:lnTo>
                  <a:lnTo>
                    <a:pt x="17409" y="220695"/>
                  </a:lnTo>
                  <a:lnTo>
                    <a:pt x="17401" y="200482"/>
                  </a:lnTo>
                  <a:lnTo>
                    <a:pt x="16407" y="196169"/>
                  </a:lnTo>
                  <a:lnTo>
                    <a:pt x="14752" y="191308"/>
                  </a:lnTo>
                  <a:lnTo>
                    <a:pt x="12655" y="186084"/>
                  </a:lnTo>
                  <a:lnTo>
                    <a:pt x="10263" y="181609"/>
                  </a:lnTo>
                  <a:lnTo>
                    <a:pt x="7677" y="177634"/>
                  </a:lnTo>
                  <a:lnTo>
                    <a:pt x="4958" y="173991"/>
                  </a:lnTo>
                  <a:lnTo>
                    <a:pt x="1938" y="167298"/>
                  </a:lnTo>
                  <a:lnTo>
                    <a:pt x="0" y="159657"/>
                  </a:lnTo>
                  <a:lnTo>
                    <a:pt x="834" y="159030"/>
                  </a:lnTo>
                  <a:lnTo>
                    <a:pt x="4409" y="158333"/>
                  </a:lnTo>
                  <a:lnTo>
                    <a:pt x="9308" y="158024"/>
                  </a:lnTo>
                  <a:lnTo>
                    <a:pt x="12005" y="157942"/>
                  </a:lnTo>
                  <a:lnTo>
                    <a:pt x="98310" y="157777"/>
                  </a:lnTo>
                  <a:lnTo>
                    <a:pt x="106101" y="158769"/>
                  </a:lnTo>
                  <a:lnTo>
                    <a:pt x="113282" y="160423"/>
                  </a:lnTo>
                  <a:lnTo>
                    <a:pt x="120053" y="162518"/>
                  </a:lnTo>
                  <a:lnTo>
                    <a:pt x="125562" y="163913"/>
                  </a:lnTo>
                  <a:lnTo>
                    <a:pt x="130228" y="164844"/>
                  </a:lnTo>
                  <a:lnTo>
                    <a:pt x="140107" y="166338"/>
                  </a:lnTo>
                  <a:lnTo>
                    <a:pt x="140918" y="167453"/>
                  </a:lnTo>
                  <a:lnTo>
                    <a:pt x="141819" y="171338"/>
                  </a:lnTo>
                  <a:lnTo>
                    <a:pt x="141065" y="174754"/>
                  </a:lnTo>
                  <a:lnTo>
                    <a:pt x="139570" y="179017"/>
                  </a:lnTo>
                  <a:lnTo>
                    <a:pt x="137580" y="183843"/>
                  </a:lnTo>
                  <a:lnTo>
                    <a:pt x="136254" y="188053"/>
                  </a:lnTo>
                  <a:lnTo>
                    <a:pt x="135370" y="191851"/>
                  </a:lnTo>
                  <a:lnTo>
                    <a:pt x="134780" y="195376"/>
                  </a:lnTo>
                  <a:lnTo>
                    <a:pt x="131477" y="201938"/>
                  </a:lnTo>
                  <a:lnTo>
                    <a:pt x="129205" y="205077"/>
                  </a:lnTo>
                  <a:lnTo>
                    <a:pt x="126681" y="211210"/>
                  </a:lnTo>
                  <a:lnTo>
                    <a:pt x="126008" y="214235"/>
                  </a:lnTo>
                  <a:lnTo>
                    <a:pt x="126552" y="217243"/>
                  </a:lnTo>
                  <a:lnTo>
                    <a:pt x="129806" y="223232"/>
                  </a:lnTo>
                  <a:lnTo>
                    <a:pt x="132064" y="225226"/>
                  </a:lnTo>
                  <a:lnTo>
                    <a:pt x="134563" y="226556"/>
                  </a:lnTo>
                  <a:lnTo>
                    <a:pt x="139986" y="228032"/>
                  </a:lnTo>
                  <a:lnTo>
                    <a:pt x="145708" y="228688"/>
                  </a:lnTo>
                  <a:lnTo>
                    <a:pt x="149618" y="228864"/>
                  </a:lnTo>
                  <a:lnTo>
                    <a:pt x="159259" y="229058"/>
                  </a:lnTo>
                  <a:lnTo>
                    <a:pt x="163617" y="228118"/>
                  </a:lnTo>
                  <a:lnTo>
                    <a:pt x="167515" y="226499"/>
                  </a:lnTo>
                  <a:lnTo>
                    <a:pt x="171108" y="224427"/>
                  </a:lnTo>
                  <a:lnTo>
                    <a:pt x="174497" y="222054"/>
                  </a:lnTo>
                  <a:lnTo>
                    <a:pt x="177748" y="219480"/>
                  </a:lnTo>
                  <a:lnTo>
                    <a:pt x="180909" y="216771"/>
                  </a:lnTo>
                  <a:lnTo>
                    <a:pt x="183016" y="213973"/>
                  </a:lnTo>
                  <a:lnTo>
                    <a:pt x="185359" y="208219"/>
                  </a:lnTo>
                  <a:lnTo>
                    <a:pt x="186677" y="204141"/>
                  </a:lnTo>
                  <a:lnTo>
                    <a:pt x="187067" y="198193"/>
                  </a:lnTo>
                  <a:lnTo>
                    <a:pt x="187217" y="186219"/>
                  </a:lnTo>
                  <a:lnTo>
                    <a:pt x="187227" y="180315"/>
                  </a:lnTo>
                  <a:lnTo>
                    <a:pt x="188221" y="178755"/>
                  </a:lnTo>
                  <a:lnTo>
                    <a:pt x="189879" y="177715"/>
                  </a:lnTo>
                  <a:lnTo>
                    <a:pt x="196171" y="17563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8" name="SMARTInkAnnotation117"/>
            <p:cNvSpPr/>
            <p:nvPr/>
          </p:nvSpPr>
          <p:spPr bwMode="auto">
            <a:xfrm>
              <a:off x="8415586" y="5456039"/>
              <a:ext cx="62571" cy="44650"/>
            </a:xfrm>
            <a:custGeom>
              <a:avLst/>
              <a:gdLst/>
              <a:ahLst/>
              <a:cxnLst/>
              <a:rect l="0" t="0" r="0" b="0"/>
              <a:pathLst>
                <a:path w="62571" h="44650">
                  <a:moveTo>
                    <a:pt x="0" y="44649"/>
                  </a:moveTo>
                  <a:lnTo>
                    <a:pt x="0" y="36960"/>
                  </a:lnTo>
                  <a:lnTo>
                    <a:pt x="993" y="35554"/>
                  </a:lnTo>
                  <a:lnTo>
                    <a:pt x="2648" y="33624"/>
                  </a:lnTo>
                  <a:lnTo>
                    <a:pt x="4745" y="31346"/>
                  </a:lnTo>
                  <a:lnTo>
                    <a:pt x="6143" y="28835"/>
                  </a:lnTo>
                  <a:lnTo>
                    <a:pt x="7075" y="26169"/>
                  </a:lnTo>
                  <a:lnTo>
                    <a:pt x="7695" y="23399"/>
                  </a:lnTo>
                  <a:lnTo>
                    <a:pt x="9104" y="20560"/>
                  </a:lnTo>
                  <a:lnTo>
                    <a:pt x="11035" y="17675"/>
                  </a:lnTo>
                  <a:lnTo>
                    <a:pt x="13315" y="14760"/>
                  </a:lnTo>
                  <a:lnTo>
                    <a:pt x="15829" y="12817"/>
                  </a:lnTo>
                  <a:lnTo>
                    <a:pt x="18498" y="11521"/>
                  </a:lnTo>
                  <a:lnTo>
                    <a:pt x="21270" y="10658"/>
                  </a:lnTo>
                  <a:lnTo>
                    <a:pt x="25105" y="9089"/>
                  </a:lnTo>
                  <a:lnTo>
                    <a:pt x="29647" y="7052"/>
                  </a:lnTo>
                  <a:lnTo>
                    <a:pt x="34662" y="4702"/>
                  </a:lnTo>
                  <a:lnTo>
                    <a:pt x="39992" y="3134"/>
                  </a:lnTo>
                  <a:lnTo>
                    <a:pt x="45532" y="2090"/>
                  </a:lnTo>
                  <a:lnTo>
                    <a:pt x="6257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29" name="SMARTInkAnnotation118"/>
            <p:cNvSpPr/>
            <p:nvPr/>
          </p:nvSpPr>
          <p:spPr bwMode="auto">
            <a:xfrm>
              <a:off x="8460279" y="5447110"/>
              <a:ext cx="134079" cy="124451"/>
            </a:xfrm>
            <a:custGeom>
              <a:avLst/>
              <a:gdLst/>
              <a:ahLst/>
              <a:cxnLst/>
              <a:rect l="0" t="0" r="0" b="0"/>
              <a:pathLst>
                <a:path w="134079" h="124451">
                  <a:moveTo>
                    <a:pt x="134078" y="0"/>
                  </a:moveTo>
                  <a:lnTo>
                    <a:pt x="99491" y="0"/>
                  </a:lnTo>
                  <a:lnTo>
                    <a:pt x="95129" y="992"/>
                  </a:lnTo>
                  <a:lnTo>
                    <a:pt x="91228" y="2645"/>
                  </a:lnTo>
                  <a:lnTo>
                    <a:pt x="87635" y="4740"/>
                  </a:lnTo>
                  <a:lnTo>
                    <a:pt x="84245" y="6137"/>
                  </a:lnTo>
                  <a:lnTo>
                    <a:pt x="80993" y="7068"/>
                  </a:lnTo>
                  <a:lnTo>
                    <a:pt x="77832" y="7688"/>
                  </a:lnTo>
                  <a:lnTo>
                    <a:pt x="74730" y="8102"/>
                  </a:lnTo>
                  <a:lnTo>
                    <a:pt x="71671" y="8378"/>
                  </a:lnTo>
                  <a:lnTo>
                    <a:pt x="68637" y="8561"/>
                  </a:lnTo>
                  <a:lnTo>
                    <a:pt x="66614" y="9676"/>
                  </a:lnTo>
                  <a:lnTo>
                    <a:pt x="65266" y="11412"/>
                  </a:lnTo>
                  <a:lnTo>
                    <a:pt x="64367" y="13561"/>
                  </a:lnTo>
                  <a:lnTo>
                    <a:pt x="64761" y="14994"/>
                  </a:lnTo>
                  <a:lnTo>
                    <a:pt x="66016" y="15948"/>
                  </a:lnTo>
                  <a:lnTo>
                    <a:pt x="67847" y="16585"/>
                  </a:lnTo>
                  <a:lnTo>
                    <a:pt x="70061" y="18002"/>
                  </a:lnTo>
                  <a:lnTo>
                    <a:pt x="72530" y="19939"/>
                  </a:lnTo>
                  <a:lnTo>
                    <a:pt x="75168" y="22222"/>
                  </a:lnTo>
                  <a:lnTo>
                    <a:pt x="77922" y="24737"/>
                  </a:lnTo>
                  <a:lnTo>
                    <a:pt x="83628" y="30176"/>
                  </a:lnTo>
                  <a:lnTo>
                    <a:pt x="87533" y="33016"/>
                  </a:lnTo>
                  <a:lnTo>
                    <a:pt x="92123" y="35901"/>
                  </a:lnTo>
                  <a:lnTo>
                    <a:pt x="97169" y="38817"/>
                  </a:lnTo>
                  <a:lnTo>
                    <a:pt x="100534" y="42745"/>
                  </a:lnTo>
                  <a:lnTo>
                    <a:pt x="102777" y="47348"/>
                  </a:lnTo>
                  <a:lnTo>
                    <a:pt x="104273" y="52401"/>
                  </a:lnTo>
                  <a:lnTo>
                    <a:pt x="106262" y="56763"/>
                  </a:lnTo>
                  <a:lnTo>
                    <a:pt x="108582" y="60662"/>
                  </a:lnTo>
                  <a:lnTo>
                    <a:pt x="111121" y="64254"/>
                  </a:lnTo>
                  <a:lnTo>
                    <a:pt x="111821" y="68632"/>
                  </a:lnTo>
                  <a:lnTo>
                    <a:pt x="111295" y="73536"/>
                  </a:lnTo>
                  <a:lnTo>
                    <a:pt x="109951" y="78790"/>
                  </a:lnTo>
                  <a:lnTo>
                    <a:pt x="108062" y="84276"/>
                  </a:lnTo>
                  <a:lnTo>
                    <a:pt x="105808" y="89918"/>
                  </a:lnTo>
                  <a:lnTo>
                    <a:pt x="103314" y="95664"/>
                  </a:lnTo>
                  <a:lnTo>
                    <a:pt x="99664" y="100487"/>
                  </a:lnTo>
                  <a:lnTo>
                    <a:pt x="95245" y="104695"/>
                  </a:lnTo>
                  <a:lnTo>
                    <a:pt x="90311" y="108491"/>
                  </a:lnTo>
                  <a:lnTo>
                    <a:pt x="84044" y="112015"/>
                  </a:lnTo>
                  <a:lnTo>
                    <a:pt x="76886" y="115356"/>
                  </a:lnTo>
                  <a:lnTo>
                    <a:pt x="69134" y="118576"/>
                  </a:lnTo>
                  <a:lnTo>
                    <a:pt x="61981" y="120723"/>
                  </a:lnTo>
                  <a:lnTo>
                    <a:pt x="55224" y="122153"/>
                  </a:lnTo>
                  <a:lnTo>
                    <a:pt x="48735" y="123108"/>
                  </a:lnTo>
                  <a:lnTo>
                    <a:pt x="42421" y="123743"/>
                  </a:lnTo>
                  <a:lnTo>
                    <a:pt x="36226" y="124167"/>
                  </a:lnTo>
                  <a:lnTo>
                    <a:pt x="30110" y="124450"/>
                  </a:lnTo>
                  <a:lnTo>
                    <a:pt x="24046" y="123646"/>
                  </a:lnTo>
                  <a:lnTo>
                    <a:pt x="18017" y="122118"/>
                  </a:lnTo>
                  <a:lnTo>
                    <a:pt x="0" y="11608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30" name="SMARTInkAnnotation119"/>
            <p:cNvSpPr/>
            <p:nvPr/>
          </p:nvSpPr>
          <p:spPr bwMode="auto">
            <a:xfrm>
              <a:off x="8353016" y="5482828"/>
              <a:ext cx="53632" cy="1"/>
            </a:xfrm>
            <a:custGeom>
              <a:avLst/>
              <a:gdLst/>
              <a:ahLst/>
              <a:cxnLst/>
              <a:rect l="0" t="0" r="0" b="0"/>
              <a:pathLst>
                <a:path w="53632" h="1">
                  <a:moveTo>
                    <a:pt x="53631" y="0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piece of data.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202158" y="1475848"/>
            <a:ext cx="5040114" cy="1764380"/>
            <a:chOff x="1202158" y="1475848"/>
            <a:chExt cx="5040114" cy="1764380"/>
          </a:xfrm>
        </p:grpSpPr>
        <p:sp>
          <p:nvSpPr>
            <p:cNvPr id="4" name="SMARTInkAnnotation0"/>
            <p:cNvSpPr/>
            <p:nvPr/>
          </p:nvSpPr>
          <p:spPr bwMode="auto">
            <a:xfrm>
              <a:off x="1202158" y="1848445"/>
              <a:ext cx="254974" cy="387590"/>
            </a:xfrm>
            <a:custGeom>
              <a:avLst/>
              <a:gdLst/>
              <a:ahLst/>
              <a:cxnLst/>
              <a:rect l="0" t="0" r="0" b="0"/>
              <a:pathLst>
                <a:path w="254974" h="387590">
                  <a:moveTo>
                    <a:pt x="232403" y="0"/>
                  </a:moveTo>
                  <a:lnTo>
                    <a:pt x="201901" y="0"/>
                  </a:lnTo>
                  <a:lnTo>
                    <a:pt x="193198" y="993"/>
                  </a:lnTo>
                  <a:lnTo>
                    <a:pt x="183424" y="2646"/>
                  </a:lnTo>
                  <a:lnTo>
                    <a:pt x="172934" y="4741"/>
                  </a:lnTo>
                  <a:lnTo>
                    <a:pt x="162962" y="7130"/>
                  </a:lnTo>
                  <a:lnTo>
                    <a:pt x="153334" y="9714"/>
                  </a:lnTo>
                  <a:lnTo>
                    <a:pt x="143936" y="12429"/>
                  </a:lnTo>
                  <a:lnTo>
                    <a:pt x="133698" y="16224"/>
                  </a:lnTo>
                  <a:lnTo>
                    <a:pt x="122900" y="20738"/>
                  </a:lnTo>
                  <a:lnTo>
                    <a:pt x="111729" y="25731"/>
                  </a:lnTo>
                  <a:lnTo>
                    <a:pt x="101302" y="31045"/>
                  </a:lnTo>
                  <a:lnTo>
                    <a:pt x="91371" y="36572"/>
                  </a:lnTo>
                  <a:lnTo>
                    <a:pt x="81771" y="42241"/>
                  </a:lnTo>
                  <a:lnTo>
                    <a:pt x="73384" y="48997"/>
                  </a:lnTo>
                  <a:lnTo>
                    <a:pt x="65807" y="56477"/>
                  </a:lnTo>
                  <a:lnTo>
                    <a:pt x="58769" y="64441"/>
                  </a:lnTo>
                  <a:lnTo>
                    <a:pt x="53084" y="71734"/>
                  </a:lnTo>
                  <a:lnTo>
                    <a:pt x="48301" y="78580"/>
                  </a:lnTo>
                  <a:lnTo>
                    <a:pt x="44119" y="85129"/>
                  </a:lnTo>
                  <a:lnTo>
                    <a:pt x="41331" y="91480"/>
                  </a:lnTo>
                  <a:lnTo>
                    <a:pt x="39472" y="97697"/>
                  </a:lnTo>
                  <a:lnTo>
                    <a:pt x="38233" y="103827"/>
                  </a:lnTo>
                  <a:lnTo>
                    <a:pt x="40386" y="109898"/>
                  </a:lnTo>
                  <a:lnTo>
                    <a:pt x="44801" y="115929"/>
                  </a:lnTo>
                  <a:lnTo>
                    <a:pt x="50724" y="121935"/>
                  </a:lnTo>
                  <a:lnTo>
                    <a:pt x="57653" y="127923"/>
                  </a:lnTo>
                  <a:lnTo>
                    <a:pt x="65251" y="133899"/>
                  </a:lnTo>
                  <a:lnTo>
                    <a:pt x="73296" y="139868"/>
                  </a:lnTo>
                  <a:lnTo>
                    <a:pt x="83625" y="144839"/>
                  </a:lnTo>
                  <a:lnTo>
                    <a:pt x="95477" y="149145"/>
                  </a:lnTo>
                  <a:lnTo>
                    <a:pt x="108344" y="153008"/>
                  </a:lnTo>
                  <a:lnTo>
                    <a:pt x="121889" y="157568"/>
                  </a:lnTo>
                  <a:lnTo>
                    <a:pt x="150180" y="167926"/>
                  </a:lnTo>
                  <a:lnTo>
                    <a:pt x="163683" y="173467"/>
                  </a:lnTo>
                  <a:lnTo>
                    <a:pt x="176658" y="179144"/>
                  </a:lnTo>
                  <a:lnTo>
                    <a:pt x="189281" y="184914"/>
                  </a:lnTo>
                  <a:lnTo>
                    <a:pt x="200675" y="190745"/>
                  </a:lnTo>
                  <a:lnTo>
                    <a:pt x="211251" y="196616"/>
                  </a:lnTo>
                  <a:lnTo>
                    <a:pt x="221281" y="202515"/>
                  </a:lnTo>
                  <a:lnTo>
                    <a:pt x="229955" y="208432"/>
                  </a:lnTo>
                  <a:lnTo>
                    <a:pt x="237723" y="214361"/>
                  </a:lnTo>
                  <a:lnTo>
                    <a:pt x="244888" y="220298"/>
                  </a:lnTo>
                  <a:lnTo>
                    <a:pt x="249665" y="226240"/>
                  </a:lnTo>
                  <a:lnTo>
                    <a:pt x="252850" y="232187"/>
                  </a:lnTo>
                  <a:lnTo>
                    <a:pt x="254973" y="238135"/>
                  </a:lnTo>
                  <a:lnTo>
                    <a:pt x="254402" y="244085"/>
                  </a:lnTo>
                  <a:lnTo>
                    <a:pt x="252035" y="250036"/>
                  </a:lnTo>
                  <a:lnTo>
                    <a:pt x="248470" y="255987"/>
                  </a:lnTo>
                  <a:lnTo>
                    <a:pt x="239213" y="270538"/>
                  </a:lnTo>
                  <a:lnTo>
                    <a:pt x="233964" y="278585"/>
                  </a:lnTo>
                  <a:lnTo>
                    <a:pt x="226491" y="286927"/>
                  </a:lnTo>
                  <a:lnTo>
                    <a:pt x="217537" y="295464"/>
                  </a:lnTo>
                  <a:lnTo>
                    <a:pt x="207595" y="304133"/>
                  </a:lnTo>
                  <a:lnTo>
                    <a:pt x="196994" y="311896"/>
                  </a:lnTo>
                  <a:lnTo>
                    <a:pt x="185954" y="319056"/>
                  </a:lnTo>
                  <a:lnTo>
                    <a:pt x="174621" y="325813"/>
                  </a:lnTo>
                  <a:lnTo>
                    <a:pt x="163094" y="332303"/>
                  </a:lnTo>
                  <a:lnTo>
                    <a:pt x="139691" y="344805"/>
                  </a:lnTo>
                  <a:lnTo>
                    <a:pt x="104181" y="362999"/>
                  </a:lnTo>
                  <a:lnTo>
                    <a:pt x="92297" y="368008"/>
                  </a:lnTo>
                  <a:lnTo>
                    <a:pt x="80402" y="372338"/>
                  </a:lnTo>
                  <a:lnTo>
                    <a:pt x="37511" y="386418"/>
                  </a:lnTo>
                  <a:lnTo>
                    <a:pt x="28980" y="387589"/>
                  </a:lnTo>
                  <a:lnTo>
                    <a:pt x="21307" y="387377"/>
                  </a:lnTo>
                  <a:lnTo>
                    <a:pt x="14204" y="386244"/>
                  </a:lnTo>
                  <a:lnTo>
                    <a:pt x="9470" y="384496"/>
                  </a:lnTo>
                  <a:lnTo>
                    <a:pt x="6313" y="382338"/>
                  </a:lnTo>
                  <a:lnTo>
                    <a:pt x="4209" y="379908"/>
                  </a:lnTo>
                  <a:lnTo>
                    <a:pt x="2806" y="376303"/>
                  </a:lnTo>
                  <a:lnTo>
                    <a:pt x="1871" y="371916"/>
                  </a:lnTo>
                  <a:lnTo>
                    <a:pt x="0" y="35718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"/>
            <p:cNvSpPr/>
            <p:nvPr/>
          </p:nvSpPr>
          <p:spPr bwMode="auto">
            <a:xfrm>
              <a:off x="1452438" y="1983112"/>
              <a:ext cx="166457" cy="147752"/>
            </a:xfrm>
            <a:custGeom>
              <a:avLst/>
              <a:gdLst/>
              <a:ahLst/>
              <a:cxnLst/>
              <a:rect l="0" t="0" r="0" b="0"/>
              <a:pathLst>
                <a:path w="166457" h="147752">
                  <a:moveTo>
                    <a:pt x="0" y="70716"/>
                  </a:moveTo>
                  <a:lnTo>
                    <a:pt x="0" y="75457"/>
                  </a:lnTo>
                  <a:lnTo>
                    <a:pt x="993" y="78837"/>
                  </a:lnTo>
                  <a:lnTo>
                    <a:pt x="2649" y="83076"/>
                  </a:lnTo>
                  <a:lnTo>
                    <a:pt x="4745" y="87885"/>
                  </a:lnTo>
                  <a:lnTo>
                    <a:pt x="9724" y="98521"/>
                  </a:lnTo>
                  <a:lnTo>
                    <a:pt x="12441" y="104136"/>
                  </a:lnTo>
                  <a:lnTo>
                    <a:pt x="16240" y="109863"/>
                  </a:lnTo>
                  <a:lnTo>
                    <a:pt x="20758" y="115666"/>
                  </a:lnTo>
                  <a:lnTo>
                    <a:pt x="25757" y="121518"/>
                  </a:lnTo>
                  <a:lnTo>
                    <a:pt x="32069" y="127405"/>
                  </a:lnTo>
                  <a:lnTo>
                    <a:pt x="39257" y="133313"/>
                  </a:lnTo>
                  <a:lnTo>
                    <a:pt x="47028" y="139237"/>
                  </a:lnTo>
                  <a:lnTo>
                    <a:pt x="55188" y="143186"/>
                  </a:lnTo>
                  <a:lnTo>
                    <a:pt x="63608" y="145818"/>
                  </a:lnTo>
                  <a:lnTo>
                    <a:pt x="72201" y="147573"/>
                  </a:lnTo>
                  <a:lnTo>
                    <a:pt x="80908" y="147751"/>
                  </a:lnTo>
                  <a:lnTo>
                    <a:pt x="89693" y="146877"/>
                  </a:lnTo>
                  <a:lnTo>
                    <a:pt x="98529" y="145303"/>
                  </a:lnTo>
                  <a:lnTo>
                    <a:pt x="106406" y="142269"/>
                  </a:lnTo>
                  <a:lnTo>
                    <a:pt x="113644" y="138262"/>
                  </a:lnTo>
                  <a:lnTo>
                    <a:pt x="120456" y="133606"/>
                  </a:lnTo>
                  <a:lnTo>
                    <a:pt x="126983" y="128518"/>
                  </a:lnTo>
                  <a:lnTo>
                    <a:pt x="133321" y="123141"/>
                  </a:lnTo>
                  <a:lnTo>
                    <a:pt x="139533" y="117572"/>
                  </a:lnTo>
                  <a:lnTo>
                    <a:pt x="145660" y="110883"/>
                  </a:lnTo>
                  <a:lnTo>
                    <a:pt x="151731" y="103447"/>
                  </a:lnTo>
                  <a:lnTo>
                    <a:pt x="157765" y="95513"/>
                  </a:lnTo>
                  <a:lnTo>
                    <a:pt x="161788" y="87248"/>
                  </a:lnTo>
                  <a:lnTo>
                    <a:pt x="164470" y="78761"/>
                  </a:lnTo>
                  <a:lnTo>
                    <a:pt x="166257" y="70126"/>
                  </a:lnTo>
                  <a:lnTo>
                    <a:pt x="166456" y="61393"/>
                  </a:lnTo>
                  <a:lnTo>
                    <a:pt x="165595" y="52594"/>
                  </a:lnTo>
                  <a:lnTo>
                    <a:pt x="164028" y="43752"/>
                  </a:lnTo>
                  <a:lnTo>
                    <a:pt x="160997" y="35873"/>
                  </a:lnTo>
                  <a:lnTo>
                    <a:pt x="156990" y="28636"/>
                  </a:lnTo>
                  <a:lnTo>
                    <a:pt x="152333" y="21826"/>
                  </a:lnTo>
                  <a:lnTo>
                    <a:pt x="147241" y="16295"/>
                  </a:lnTo>
                  <a:lnTo>
                    <a:pt x="141860" y="11615"/>
                  </a:lnTo>
                  <a:lnTo>
                    <a:pt x="136287" y="7503"/>
                  </a:lnTo>
                  <a:lnTo>
                    <a:pt x="128599" y="4761"/>
                  </a:lnTo>
                  <a:lnTo>
                    <a:pt x="119500" y="2934"/>
                  </a:lnTo>
                  <a:lnTo>
                    <a:pt x="109462" y="1715"/>
                  </a:lnTo>
                  <a:lnTo>
                    <a:pt x="100784" y="903"/>
                  </a:lnTo>
                  <a:lnTo>
                    <a:pt x="93012" y="362"/>
                  </a:lnTo>
                  <a:lnTo>
                    <a:pt x="85844" y="0"/>
                  </a:lnTo>
                  <a:lnTo>
                    <a:pt x="79079" y="752"/>
                  </a:lnTo>
                  <a:lnTo>
                    <a:pt x="72583" y="2245"/>
                  </a:lnTo>
                  <a:lnTo>
                    <a:pt x="66266" y="4233"/>
                  </a:lnTo>
                  <a:lnTo>
                    <a:pt x="60068" y="6550"/>
                  </a:lnTo>
                  <a:lnTo>
                    <a:pt x="53950" y="9087"/>
                  </a:lnTo>
                  <a:lnTo>
                    <a:pt x="47885" y="11771"/>
                  </a:lnTo>
                  <a:lnTo>
                    <a:pt x="44834" y="14552"/>
                  </a:lnTo>
                  <a:lnTo>
                    <a:pt x="43794" y="17398"/>
                  </a:lnTo>
                  <a:lnTo>
                    <a:pt x="44693" y="2606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"/>
            <p:cNvSpPr/>
            <p:nvPr/>
          </p:nvSpPr>
          <p:spPr bwMode="auto">
            <a:xfrm>
              <a:off x="1668207" y="1943394"/>
              <a:ext cx="141775" cy="137224"/>
            </a:xfrm>
            <a:custGeom>
              <a:avLst/>
              <a:gdLst/>
              <a:ahLst/>
              <a:cxnLst/>
              <a:rect l="0" t="0" r="0" b="0"/>
              <a:pathLst>
                <a:path w="141775" h="137224">
                  <a:moveTo>
                    <a:pt x="7696" y="137223"/>
                  </a:moveTo>
                  <a:lnTo>
                    <a:pt x="2950" y="137223"/>
                  </a:lnTo>
                  <a:lnTo>
                    <a:pt x="1553" y="136231"/>
                  </a:lnTo>
                  <a:lnTo>
                    <a:pt x="621" y="134577"/>
                  </a:lnTo>
                  <a:lnTo>
                    <a:pt x="0" y="132483"/>
                  </a:lnTo>
                  <a:lnTo>
                    <a:pt x="579" y="130094"/>
                  </a:lnTo>
                  <a:lnTo>
                    <a:pt x="1958" y="127510"/>
                  </a:lnTo>
                  <a:lnTo>
                    <a:pt x="3870" y="124794"/>
                  </a:lnTo>
                  <a:lnTo>
                    <a:pt x="6138" y="120008"/>
                  </a:lnTo>
                  <a:lnTo>
                    <a:pt x="8644" y="113840"/>
                  </a:lnTo>
                  <a:lnTo>
                    <a:pt x="11308" y="106752"/>
                  </a:lnTo>
                  <a:lnTo>
                    <a:pt x="19801" y="82554"/>
                  </a:lnTo>
                  <a:lnTo>
                    <a:pt x="28608" y="56533"/>
                  </a:lnTo>
                  <a:lnTo>
                    <a:pt x="32562" y="47711"/>
                  </a:lnTo>
                  <a:lnTo>
                    <a:pt x="37184" y="38853"/>
                  </a:lnTo>
                  <a:lnTo>
                    <a:pt x="42253" y="29971"/>
                  </a:lnTo>
                  <a:lnTo>
                    <a:pt x="47617" y="23058"/>
                  </a:lnTo>
                  <a:lnTo>
                    <a:pt x="53181" y="17457"/>
                  </a:lnTo>
                  <a:lnTo>
                    <a:pt x="58876" y="12730"/>
                  </a:lnTo>
                  <a:lnTo>
                    <a:pt x="63665" y="8587"/>
                  </a:lnTo>
                  <a:lnTo>
                    <a:pt x="67852" y="4833"/>
                  </a:lnTo>
                  <a:lnTo>
                    <a:pt x="71636" y="1338"/>
                  </a:lnTo>
                  <a:lnTo>
                    <a:pt x="75152" y="0"/>
                  </a:lnTo>
                  <a:lnTo>
                    <a:pt x="78489" y="101"/>
                  </a:lnTo>
                  <a:lnTo>
                    <a:pt x="81707" y="1160"/>
                  </a:lnTo>
                  <a:lnTo>
                    <a:pt x="84845" y="3850"/>
                  </a:lnTo>
                  <a:lnTo>
                    <a:pt x="87931" y="7628"/>
                  </a:lnTo>
                  <a:lnTo>
                    <a:pt x="90981" y="12131"/>
                  </a:lnTo>
                  <a:lnTo>
                    <a:pt x="93014" y="17118"/>
                  </a:lnTo>
                  <a:lnTo>
                    <a:pt x="94370" y="22426"/>
                  </a:lnTo>
                  <a:lnTo>
                    <a:pt x="95274" y="27950"/>
                  </a:lnTo>
                  <a:lnTo>
                    <a:pt x="96870" y="34608"/>
                  </a:lnTo>
                  <a:lnTo>
                    <a:pt x="98926" y="42024"/>
                  </a:lnTo>
                  <a:lnTo>
                    <a:pt x="103860" y="58201"/>
                  </a:lnTo>
                  <a:lnTo>
                    <a:pt x="109364" y="75313"/>
                  </a:lnTo>
                  <a:lnTo>
                    <a:pt x="112222" y="83051"/>
                  </a:lnTo>
                  <a:lnTo>
                    <a:pt x="115120" y="90195"/>
                  </a:lnTo>
                  <a:lnTo>
                    <a:pt x="118046" y="96941"/>
                  </a:lnTo>
                  <a:lnTo>
                    <a:pt x="120990" y="102431"/>
                  </a:lnTo>
                  <a:lnTo>
                    <a:pt x="123945" y="107083"/>
                  </a:lnTo>
                  <a:lnTo>
                    <a:pt x="126909" y="111177"/>
                  </a:lnTo>
                  <a:lnTo>
                    <a:pt x="129877" y="114898"/>
                  </a:lnTo>
                  <a:lnTo>
                    <a:pt x="132850" y="118371"/>
                  </a:lnTo>
                  <a:lnTo>
                    <a:pt x="141774" y="12829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"/>
            <p:cNvSpPr/>
            <p:nvPr/>
          </p:nvSpPr>
          <p:spPr bwMode="auto">
            <a:xfrm>
              <a:off x="1738472" y="1955602"/>
              <a:ext cx="248883" cy="486605"/>
            </a:xfrm>
            <a:custGeom>
              <a:avLst/>
              <a:gdLst/>
              <a:ahLst/>
              <a:cxnLst/>
              <a:rect l="0" t="0" r="0" b="0"/>
              <a:pathLst>
                <a:path w="248883" h="486605">
                  <a:moveTo>
                    <a:pt x="205588" y="0"/>
                  </a:moveTo>
                  <a:lnTo>
                    <a:pt x="179831" y="0"/>
                  </a:lnTo>
                  <a:lnTo>
                    <a:pt x="175505" y="992"/>
                  </a:lnTo>
                  <a:lnTo>
                    <a:pt x="168050" y="4740"/>
                  </a:lnTo>
                  <a:lnTo>
                    <a:pt x="163679" y="8121"/>
                  </a:lnTo>
                  <a:lnTo>
                    <a:pt x="158778" y="12359"/>
                  </a:lnTo>
                  <a:lnTo>
                    <a:pt x="153525" y="17169"/>
                  </a:lnTo>
                  <a:lnTo>
                    <a:pt x="142391" y="27805"/>
                  </a:lnTo>
                  <a:lnTo>
                    <a:pt x="136640" y="33419"/>
                  </a:lnTo>
                  <a:lnTo>
                    <a:pt x="131814" y="39146"/>
                  </a:lnTo>
                  <a:lnTo>
                    <a:pt x="127603" y="44949"/>
                  </a:lnTo>
                  <a:lnTo>
                    <a:pt x="123803" y="50802"/>
                  </a:lnTo>
                  <a:lnTo>
                    <a:pt x="119580" y="62597"/>
                  </a:lnTo>
                  <a:lnTo>
                    <a:pt x="118454" y="68520"/>
                  </a:lnTo>
                  <a:lnTo>
                    <a:pt x="118697" y="73461"/>
                  </a:lnTo>
                  <a:lnTo>
                    <a:pt x="119851" y="77748"/>
                  </a:lnTo>
                  <a:lnTo>
                    <a:pt x="121614" y="81597"/>
                  </a:lnTo>
                  <a:lnTo>
                    <a:pt x="123783" y="84163"/>
                  </a:lnTo>
                  <a:lnTo>
                    <a:pt x="126222" y="85874"/>
                  </a:lnTo>
                  <a:lnTo>
                    <a:pt x="128841" y="87015"/>
                  </a:lnTo>
                  <a:lnTo>
                    <a:pt x="132573" y="86783"/>
                  </a:lnTo>
                  <a:lnTo>
                    <a:pt x="137048" y="85637"/>
                  </a:lnTo>
                  <a:lnTo>
                    <a:pt x="142017" y="83880"/>
                  </a:lnTo>
                  <a:lnTo>
                    <a:pt x="147317" y="81717"/>
                  </a:lnTo>
                  <a:lnTo>
                    <a:pt x="152836" y="79283"/>
                  </a:lnTo>
                  <a:lnTo>
                    <a:pt x="158502" y="76667"/>
                  </a:lnTo>
                  <a:lnTo>
                    <a:pt x="164265" y="72940"/>
                  </a:lnTo>
                  <a:lnTo>
                    <a:pt x="170094" y="68470"/>
                  </a:lnTo>
                  <a:lnTo>
                    <a:pt x="175966" y="63506"/>
                  </a:lnTo>
                  <a:lnTo>
                    <a:pt x="181867" y="58212"/>
                  </a:lnTo>
                  <a:lnTo>
                    <a:pt x="193721" y="47039"/>
                  </a:lnTo>
                  <a:lnTo>
                    <a:pt x="206817" y="34332"/>
                  </a:lnTo>
                  <a:lnTo>
                    <a:pt x="210380" y="31818"/>
                  </a:lnTo>
                  <a:lnTo>
                    <a:pt x="216987" y="29024"/>
                  </a:lnTo>
                  <a:lnTo>
                    <a:pt x="220139" y="29271"/>
                  </a:lnTo>
                  <a:lnTo>
                    <a:pt x="223234" y="30428"/>
                  </a:lnTo>
                  <a:lnTo>
                    <a:pt x="226291" y="32191"/>
                  </a:lnTo>
                  <a:lnTo>
                    <a:pt x="229321" y="36343"/>
                  </a:lnTo>
                  <a:lnTo>
                    <a:pt x="235337" y="48895"/>
                  </a:lnTo>
                  <a:lnTo>
                    <a:pt x="237339" y="57401"/>
                  </a:lnTo>
                  <a:lnTo>
                    <a:pt x="238673" y="67040"/>
                  </a:lnTo>
                  <a:lnTo>
                    <a:pt x="239563" y="77436"/>
                  </a:lnTo>
                  <a:lnTo>
                    <a:pt x="241149" y="90319"/>
                  </a:lnTo>
                  <a:lnTo>
                    <a:pt x="245560" y="120509"/>
                  </a:lnTo>
                  <a:lnTo>
                    <a:pt x="247133" y="137886"/>
                  </a:lnTo>
                  <a:lnTo>
                    <a:pt x="248183" y="156416"/>
                  </a:lnTo>
                  <a:lnTo>
                    <a:pt x="248882" y="175715"/>
                  </a:lnTo>
                  <a:lnTo>
                    <a:pt x="248355" y="195526"/>
                  </a:lnTo>
                  <a:lnTo>
                    <a:pt x="247010" y="215678"/>
                  </a:lnTo>
                  <a:lnTo>
                    <a:pt x="245121" y="236059"/>
                  </a:lnTo>
                  <a:lnTo>
                    <a:pt x="240373" y="277225"/>
                  </a:lnTo>
                  <a:lnTo>
                    <a:pt x="237716" y="297926"/>
                  </a:lnTo>
                  <a:lnTo>
                    <a:pt x="233959" y="317679"/>
                  </a:lnTo>
                  <a:lnTo>
                    <a:pt x="229468" y="336802"/>
                  </a:lnTo>
                  <a:lnTo>
                    <a:pt x="224487" y="355503"/>
                  </a:lnTo>
                  <a:lnTo>
                    <a:pt x="213656" y="392157"/>
                  </a:lnTo>
                  <a:lnTo>
                    <a:pt x="207987" y="410266"/>
                  </a:lnTo>
                  <a:lnTo>
                    <a:pt x="201228" y="425315"/>
                  </a:lnTo>
                  <a:lnTo>
                    <a:pt x="193743" y="438325"/>
                  </a:lnTo>
                  <a:lnTo>
                    <a:pt x="185773" y="449974"/>
                  </a:lnTo>
                  <a:lnTo>
                    <a:pt x="176487" y="459725"/>
                  </a:lnTo>
                  <a:lnTo>
                    <a:pt x="166324" y="468210"/>
                  </a:lnTo>
                  <a:lnTo>
                    <a:pt x="155576" y="475851"/>
                  </a:lnTo>
                  <a:lnTo>
                    <a:pt x="145430" y="480945"/>
                  </a:lnTo>
                  <a:lnTo>
                    <a:pt x="135688" y="484341"/>
                  </a:lnTo>
                  <a:lnTo>
                    <a:pt x="126213" y="486604"/>
                  </a:lnTo>
                  <a:lnTo>
                    <a:pt x="115924" y="486129"/>
                  </a:lnTo>
                  <a:lnTo>
                    <a:pt x="105091" y="483828"/>
                  </a:lnTo>
                  <a:lnTo>
                    <a:pt x="93897" y="480310"/>
                  </a:lnTo>
                  <a:lnTo>
                    <a:pt x="82462" y="474988"/>
                  </a:lnTo>
                  <a:lnTo>
                    <a:pt x="70865" y="468463"/>
                  </a:lnTo>
                  <a:lnTo>
                    <a:pt x="59162" y="461137"/>
                  </a:lnTo>
                  <a:lnTo>
                    <a:pt x="48380" y="451292"/>
                  </a:lnTo>
                  <a:lnTo>
                    <a:pt x="38213" y="439767"/>
                  </a:lnTo>
                  <a:lnTo>
                    <a:pt x="28455" y="427123"/>
                  </a:lnTo>
                  <a:lnTo>
                    <a:pt x="20956" y="414725"/>
                  </a:lnTo>
                  <a:lnTo>
                    <a:pt x="14964" y="402491"/>
                  </a:lnTo>
                  <a:lnTo>
                    <a:pt x="0" y="36611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"/>
            <p:cNvSpPr/>
            <p:nvPr/>
          </p:nvSpPr>
          <p:spPr bwMode="auto">
            <a:xfrm>
              <a:off x="2337357" y="1687711"/>
              <a:ext cx="17878" cy="299540"/>
            </a:xfrm>
            <a:custGeom>
              <a:avLst/>
              <a:gdLst/>
              <a:ahLst/>
              <a:cxnLst/>
              <a:rect l="0" t="0" r="0" b="0"/>
              <a:pathLst>
                <a:path w="17878" h="299540">
                  <a:moveTo>
                    <a:pt x="0" y="0"/>
                  </a:moveTo>
                  <a:lnTo>
                    <a:pt x="0" y="261437"/>
                  </a:lnTo>
                  <a:lnTo>
                    <a:pt x="993" y="271525"/>
                  </a:lnTo>
                  <a:lnTo>
                    <a:pt x="2648" y="280236"/>
                  </a:lnTo>
                  <a:lnTo>
                    <a:pt x="7696" y="298992"/>
                  </a:lnTo>
                  <a:lnTo>
                    <a:pt x="9103" y="299539"/>
                  </a:lnTo>
                  <a:lnTo>
                    <a:pt x="11035" y="298911"/>
                  </a:lnTo>
                  <a:lnTo>
                    <a:pt x="17877" y="29467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5"/>
            <p:cNvSpPr/>
            <p:nvPr/>
          </p:nvSpPr>
          <p:spPr bwMode="auto">
            <a:xfrm>
              <a:off x="2426742" y="1669851"/>
              <a:ext cx="17879" cy="410767"/>
            </a:xfrm>
            <a:custGeom>
              <a:avLst/>
              <a:gdLst/>
              <a:ahLst/>
              <a:cxnLst/>
              <a:rect l="0" t="0" r="0" b="0"/>
              <a:pathLst>
                <a:path w="17879" h="410767">
                  <a:moveTo>
                    <a:pt x="17878" y="0"/>
                  </a:moveTo>
                  <a:lnTo>
                    <a:pt x="13132" y="9482"/>
                  </a:lnTo>
                  <a:lnTo>
                    <a:pt x="11734" y="16243"/>
                  </a:lnTo>
                  <a:lnTo>
                    <a:pt x="10803" y="24719"/>
                  </a:lnTo>
                  <a:lnTo>
                    <a:pt x="10182" y="34339"/>
                  </a:lnTo>
                  <a:lnTo>
                    <a:pt x="9491" y="60903"/>
                  </a:lnTo>
                  <a:lnTo>
                    <a:pt x="9048" y="126463"/>
                  </a:lnTo>
                  <a:lnTo>
                    <a:pt x="8019" y="144832"/>
                  </a:lnTo>
                  <a:lnTo>
                    <a:pt x="6339" y="164024"/>
                  </a:lnTo>
                  <a:lnTo>
                    <a:pt x="4226" y="183763"/>
                  </a:lnTo>
                  <a:lnTo>
                    <a:pt x="3811" y="203868"/>
                  </a:lnTo>
                  <a:lnTo>
                    <a:pt x="4527" y="224217"/>
                  </a:lnTo>
                  <a:lnTo>
                    <a:pt x="5998" y="244728"/>
                  </a:lnTo>
                  <a:lnTo>
                    <a:pt x="6978" y="263363"/>
                  </a:lnTo>
                  <a:lnTo>
                    <a:pt x="8068" y="297298"/>
                  </a:lnTo>
                  <a:lnTo>
                    <a:pt x="8824" y="362249"/>
                  </a:lnTo>
                  <a:lnTo>
                    <a:pt x="8863" y="372468"/>
                  </a:lnTo>
                  <a:lnTo>
                    <a:pt x="7895" y="380273"/>
                  </a:lnTo>
                  <a:lnTo>
                    <a:pt x="6257" y="386469"/>
                  </a:lnTo>
                  <a:lnTo>
                    <a:pt x="4171" y="391591"/>
                  </a:lnTo>
                  <a:lnTo>
                    <a:pt x="2781" y="395998"/>
                  </a:lnTo>
                  <a:lnTo>
                    <a:pt x="1854" y="399929"/>
                  </a:lnTo>
                  <a:lnTo>
                    <a:pt x="0" y="41076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"/>
            <p:cNvSpPr/>
            <p:nvPr/>
          </p:nvSpPr>
          <p:spPr bwMode="auto">
            <a:xfrm>
              <a:off x="2176463" y="1857520"/>
              <a:ext cx="250280" cy="35575"/>
            </a:xfrm>
            <a:custGeom>
              <a:avLst/>
              <a:gdLst/>
              <a:ahLst/>
              <a:cxnLst/>
              <a:rect l="0" t="0" r="0" b="0"/>
              <a:pathLst>
                <a:path w="250280" h="35575">
                  <a:moveTo>
                    <a:pt x="0" y="35574"/>
                  </a:moveTo>
                  <a:lnTo>
                    <a:pt x="4745" y="35574"/>
                  </a:lnTo>
                  <a:lnTo>
                    <a:pt x="8129" y="34582"/>
                  </a:lnTo>
                  <a:lnTo>
                    <a:pt x="12371" y="32928"/>
                  </a:lnTo>
                  <a:lnTo>
                    <a:pt x="17186" y="30833"/>
                  </a:lnTo>
                  <a:lnTo>
                    <a:pt x="27832" y="25860"/>
                  </a:lnTo>
                  <a:lnTo>
                    <a:pt x="33452" y="23145"/>
                  </a:lnTo>
                  <a:lnTo>
                    <a:pt x="41172" y="21335"/>
                  </a:lnTo>
                  <a:lnTo>
                    <a:pt x="50291" y="20128"/>
                  </a:lnTo>
                  <a:lnTo>
                    <a:pt x="60343" y="19324"/>
                  </a:lnTo>
                  <a:lnTo>
                    <a:pt x="71017" y="17795"/>
                  </a:lnTo>
                  <a:lnTo>
                    <a:pt x="82105" y="15784"/>
                  </a:lnTo>
                  <a:lnTo>
                    <a:pt x="133192" y="5427"/>
                  </a:lnTo>
                  <a:lnTo>
                    <a:pt x="146399" y="3570"/>
                  </a:lnTo>
                  <a:lnTo>
                    <a:pt x="159175" y="2331"/>
                  </a:lnTo>
                  <a:lnTo>
                    <a:pt x="171667" y="1506"/>
                  </a:lnTo>
                  <a:lnTo>
                    <a:pt x="193491" y="589"/>
                  </a:lnTo>
                  <a:lnTo>
                    <a:pt x="219880" y="72"/>
                  </a:lnTo>
                  <a:lnTo>
                    <a:pt x="227034" y="0"/>
                  </a:lnTo>
                  <a:lnTo>
                    <a:pt x="232796" y="944"/>
                  </a:lnTo>
                  <a:lnTo>
                    <a:pt x="237631" y="2565"/>
                  </a:lnTo>
                  <a:lnTo>
                    <a:pt x="250279" y="878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"/>
            <p:cNvSpPr/>
            <p:nvPr/>
          </p:nvSpPr>
          <p:spPr bwMode="auto">
            <a:xfrm>
              <a:off x="2274787" y="1839516"/>
              <a:ext cx="312851" cy="80259"/>
            </a:xfrm>
            <a:custGeom>
              <a:avLst/>
              <a:gdLst/>
              <a:ahLst/>
              <a:cxnLst/>
              <a:rect l="0" t="0" r="0" b="0"/>
              <a:pathLst>
                <a:path w="312851" h="80259">
                  <a:moveTo>
                    <a:pt x="0" y="71437"/>
                  </a:moveTo>
                  <a:lnTo>
                    <a:pt x="0" y="79125"/>
                  </a:lnTo>
                  <a:lnTo>
                    <a:pt x="5297" y="79815"/>
                  </a:lnTo>
                  <a:lnTo>
                    <a:pt x="14272" y="80121"/>
                  </a:lnTo>
                  <a:lnTo>
                    <a:pt x="24882" y="80258"/>
                  </a:lnTo>
                  <a:lnTo>
                    <a:pt x="33472" y="79302"/>
                  </a:lnTo>
                  <a:lnTo>
                    <a:pt x="44164" y="77673"/>
                  </a:lnTo>
                  <a:lnTo>
                    <a:pt x="69288" y="73216"/>
                  </a:lnTo>
                  <a:lnTo>
                    <a:pt x="97006" y="67928"/>
                  </a:lnTo>
                  <a:lnTo>
                    <a:pt x="112343" y="64137"/>
                  </a:lnTo>
                  <a:lnTo>
                    <a:pt x="128527" y="59625"/>
                  </a:lnTo>
                  <a:lnTo>
                    <a:pt x="145275" y="54633"/>
                  </a:lnTo>
                  <a:lnTo>
                    <a:pt x="162399" y="50312"/>
                  </a:lnTo>
                  <a:lnTo>
                    <a:pt x="179775" y="46440"/>
                  </a:lnTo>
                  <a:lnTo>
                    <a:pt x="197317" y="42866"/>
                  </a:lnTo>
                  <a:lnTo>
                    <a:pt x="213979" y="38499"/>
                  </a:lnTo>
                  <a:lnTo>
                    <a:pt x="230052" y="33603"/>
                  </a:lnTo>
                  <a:lnTo>
                    <a:pt x="245733" y="28355"/>
                  </a:lnTo>
                  <a:lnTo>
                    <a:pt x="260160" y="22872"/>
                  </a:lnTo>
                  <a:lnTo>
                    <a:pt x="273750" y="17232"/>
                  </a:lnTo>
                  <a:lnTo>
                    <a:pt x="31285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"/>
            <p:cNvSpPr/>
            <p:nvPr/>
          </p:nvSpPr>
          <p:spPr bwMode="auto">
            <a:xfrm>
              <a:off x="2623391" y="1714500"/>
              <a:ext cx="8940" cy="330399"/>
            </a:xfrm>
            <a:custGeom>
              <a:avLst/>
              <a:gdLst/>
              <a:ahLst/>
              <a:cxnLst/>
              <a:rect l="0" t="0" r="0" b="0"/>
              <a:pathLst>
                <a:path w="8940" h="330399">
                  <a:moveTo>
                    <a:pt x="0" y="0"/>
                  </a:moveTo>
                  <a:lnTo>
                    <a:pt x="0" y="242011"/>
                  </a:lnTo>
                  <a:lnTo>
                    <a:pt x="994" y="254607"/>
                  </a:lnTo>
                  <a:lnTo>
                    <a:pt x="2649" y="266972"/>
                  </a:lnTo>
                  <a:lnTo>
                    <a:pt x="4745" y="279184"/>
                  </a:lnTo>
                  <a:lnTo>
                    <a:pt x="6143" y="290302"/>
                  </a:lnTo>
                  <a:lnTo>
                    <a:pt x="7075" y="300691"/>
                  </a:lnTo>
                  <a:lnTo>
                    <a:pt x="8939" y="33039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"/>
            <p:cNvSpPr/>
            <p:nvPr/>
          </p:nvSpPr>
          <p:spPr bwMode="auto">
            <a:xfrm>
              <a:off x="3267078" y="1627606"/>
              <a:ext cx="173325" cy="379058"/>
            </a:xfrm>
            <a:custGeom>
              <a:avLst/>
              <a:gdLst/>
              <a:ahLst/>
              <a:cxnLst/>
              <a:rect l="0" t="0" r="0" b="0"/>
              <a:pathLst>
                <a:path w="173325" h="379058">
                  <a:moveTo>
                    <a:pt x="8829" y="24386"/>
                  </a:moveTo>
                  <a:lnTo>
                    <a:pt x="4084" y="24386"/>
                  </a:lnTo>
                  <a:lnTo>
                    <a:pt x="2686" y="25379"/>
                  </a:lnTo>
                  <a:lnTo>
                    <a:pt x="1754" y="27032"/>
                  </a:lnTo>
                  <a:lnTo>
                    <a:pt x="719" y="31515"/>
                  </a:lnTo>
                  <a:lnTo>
                    <a:pt x="136" y="40610"/>
                  </a:lnTo>
                  <a:lnTo>
                    <a:pt x="0" y="50117"/>
                  </a:lnTo>
                  <a:lnTo>
                    <a:pt x="957" y="56423"/>
                  </a:lnTo>
                  <a:lnTo>
                    <a:pt x="2588" y="63603"/>
                  </a:lnTo>
                  <a:lnTo>
                    <a:pt x="4668" y="71367"/>
                  </a:lnTo>
                  <a:lnTo>
                    <a:pt x="7049" y="78527"/>
                  </a:lnTo>
                  <a:lnTo>
                    <a:pt x="9628" y="85285"/>
                  </a:lnTo>
                  <a:lnTo>
                    <a:pt x="12341" y="91774"/>
                  </a:lnTo>
                  <a:lnTo>
                    <a:pt x="16136" y="97093"/>
                  </a:lnTo>
                  <a:lnTo>
                    <a:pt x="20653" y="101631"/>
                  </a:lnTo>
                  <a:lnTo>
                    <a:pt x="25650" y="105648"/>
                  </a:lnTo>
                  <a:lnTo>
                    <a:pt x="30968" y="108326"/>
                  </a:lnTo>
                  <a:lnTo>
                    <a:pt x="36500" y="110112"/>
                  </a:lnTo>
                  <a:lnTo>
                    <a:pt x="42174" y="111302"/>
                  </a:lnTo>
                  <a:lnTo>
                    <a:pt x="48936" y="112096"/>
                  </a:lnTo>
                  <a:lnTo>
                    <a:pt x="56424" y="112625"/>
                  </a:lnTo>
                  <a:lnTo>
                    <a:pt x="64395" y="112978"/>
                  </a:lnTo>
                  <a:lnTo>
                    <a:pt x="71696" y="111228"/>
                  </a:lnTo>
                  <a:lnTo>
                    <a:pt x="78549" y="108078"/>
                  </a:lnTo>
                  <a:lnTo>
                    <a:pt x="85105" y="103993"/>
                  </a:lnTo>
                  <a:lnTo>
                    <a:pt x="92454" y="98293"/>
                  </a:lnTo>
                  <a:lnTo>
                    <a:pt x="100333" y="91517"/>
                  </a:lnTo>
                  <a:lnTo>
                    <a:pt x="116041" y="77042"/>
                  </a:lnTo>
                  <a:lnTo>
                    <a:pt x="129643" y="63995"/>
                  </a:lnTo>
                  <a:lnTo>
                    <a:pt x="136050" y="56745"/>
                  </a:lnTo>
                  <a:lnTo>
                    <a:pt x="142309" y="48935"/>
                  </a:lnTo>
                  <a:lnTo>
                    <a:pt x="148467" y="40752"/>
                  </a:lnTo>
                  <a:lnTo>
                    <a:pt x="153567" y="33313"/>
                  </a:lnTo>
                  <a:lnTo>
                    <a:pt x="157959" y="26368"/>
                  </a:lnTo>
                  <a:lnTo>
                    <a:pt x="161881" y="19754"/>
                  </a:lnTo>
                  <a:lnTo>
                    <a:pt x="165488" y="14353"/>
                  </a:lnTo>
                  <a:lnTo>
                    <a:pt x="168886" y="9760"/>
                  </a:lnTo>
                  <a:lnTo>
                    <a:pt x="172145" y="5706"/>
                  </a:lnTo>
                  <a:lnTo>
                    <a:pt x="173324" y="3003"/>
                  </a:lnTo>
                  <a:lnTo>
                    <a:pt x="173117" y="1201"/>
                  </a:lnTo>
                  <a:lnTo>
                    <a:pt x="171986" y="0"/>
                  </a:lnTo>
                  <a:lnTo>
                    <a:pt x="171232" y="191"/>
                  </a:lnTo>
                  <a:lnTo>
                    <a:pt x="170729" y="1311"/>
                  </a:lnTo>
                  <a:lnTo>
                    <a:pt x="167373" y="12919"/>
                  </a:lnTo>
                  <a:lnTo>
                    <a:pt x="165177" y="19718"/>
                  </a:lnTo>
                  <a:lnTo>
                    <a:pt x="161727" y="28219"/>
                  </a:lnTo>
                  <a:lnTo>
                    <a:pt x="157440" y="37856"/>
                  </a:lnTo>
                  <a:lnTo>
                    <a:pt x="152596" y="48249"/>
                  </a:lnTo>
                  <a:lnTo>
                    <a:pt x="148373" y="61130"/>
                  </a:lnTo>
                  <a:lnTo>
                    <a:pt x="144565" y="75671"/>
                  </a:lnTo>
                  <a:lnTo>
                    <a:pt x="141033" y="91318"/>
                  </a:lnTo>
                  <a:lnTo>
                    <a:pt x="138678" y="107703"/>
                  </a:lnTo>
                  <a:lnTo>
                    <a:pt x="137109" y="124579"/>
                  </a:lnTo>
                  <a:lnTo>
                    <a:pt x="136062" y="141783"/>
                  </a:lnTo>
                  <a:lnTo>
                    <a:pt x="134371" y="160197"/>
                  </a:lnTo>
                  <a:lnTo>
                    <a:pt x="129844" y="199179"/>
                  </a:lnTo>
                  <a:lnTo>
                    <a:pt x="128240" y="218305"/>
                  </a:lnTo>
                  <a:lnTo>
                    <a:pt x="127170" y="237009"/>
                  </a:lnTo>
                  <a:lnTo>
                    <a:pt x="125982" y="271682"/>
                  </a:lnTo>
                  <a:lnTo>
                    <a:pt x="125218" y="323634"/>
                  </a:lnTo>
                  <a:lnTo>
                    <a:pt x="125156" y="334017"/>
                  </a:lnTo>
                  <a:lnTo>
                    <a:pt x="126108" y="342924"/>
                  </a:lnTo>
                  <a:lnTo>
                    <a:pt x="127735" y="350846"/>
                  </a:lnTo>
                  <a:lnTo>
                    <a:pt x="129813" y="358112"/>
                  </a:lnTo>
                  <a:lnTo>
                    <a:pt x="134771" y="368831"/>
                  </a:lnTo>
                  <a:lnTo>
                    <a:pt x="137483" y="373079"/>
                  </a:lnTo>
                  <a:lnTo>
                    <a:pt x="141278" y="375910"/>
                  </a:lnTo>
                  <a:lnTo>
                    <a:pt x="145794" y="377798"/>
                  </a:lnTo>
                  <a:lnTo>
                    <a:pt x="150791" y="379057"/>
                  </a:lnTo>
                  <a:lnTo>
                    <a:pt x="155115" y="377911"/>
                  </a:lnTo>
                  <a:lnTo>
                    <a:pt x="158992" y="375163"/>
                  </a:lnTo>
                  <a:lnTo>
                    <a:pt x="169723" y="363714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0"/>
            <p:cNvSpPr/>
            <p:nvPr/>
          </p:nvSpPr>
          <p:spPr bwMode="auto">
            <a:xfrm>
              <a:off x="3508310" y="1637294"/>
              <a:ext cx="132292" cy="296019"/>
            </a:xfrm>
            <a:custGeom>
              <a:avLst/>
              <a:gdLst/>
              <a:ahLst/>
              <a:cxnLst/>
              <a:rect l="0" t="0" r="0" b="0"/>
              <a:pathLst>
                <a:path w="132292" h="296019">
                  <a:moveTo>
                    <a:pt x="0" y="86135"/>
                  </a:moveTo>
                  <a:lnTo>
                    <a:pt x="4745" y="86135"/>
                  </a:lnTo>
                  <a:lnTo>
                    <a:pt x="7136" y="85143"/>
                  </a:lnTo>
                  <a:lnTo>
                    <a:pt x="9723" y="83490"/>
                  </a:lnTo>
                  <a:lnTo>
                    <a:pt x="12441" y="81395"/>
                  </a:lnTo>
                  <a:lnTo>
                    <a:pt x="15246" y="79007"/>
                  </a:lnTo>
                  <a:lnTo>
                    <a:pt x="18110" y="76422"/>
                  </a:lnTo>
                  <a:lnTo>
                    <a:pt x="21012" y="73707"/>
                  </a:lnTo>
                  <a:lnTo>
                    <a:pt x="34586" y="60404"/>
                  </a:lnTo>
                  <a:lnTo>
                    <a:pt x="39942" y="54099"/>
                  </a:lnTo>
                  <a:lnTo>
                    <a:pt x="45498" y="46918"/>
                  </a:lnTo>
                  <a:lnTo>
                    <a:pt x="51189" y="39155"/>
                  </a:lnTo>
                  <a:lnTo>
                    <a:pt x="57962" y="32987"/>
                  </a:lnTo>
                  <a:lnTo>
                    <a:pt x="65457" y="27883"/>
                  </a:lnTo>
                  <a:lnTo>
                    <a:pt x="73433" y="23488"/>
                  </a:lnTo>
                  <a:lnTo>
                    <a:pt x="80737" y="18574"/>
                  </a:lnTo>
                  <a:lnTo>
                    <a:pt x="87593" y="13313"/>
                  </a:lnTo>
                  <a:lnTo>
                    <a:pt x="94149" y="7821"/>
                  </a:lnTo>
                  <a:lnTo>
                    <a:pt x="99514" y="4161"/>
                  </a:lnTo>
                  <a:lnTo>
                    <a:pt x="104083" y="1720"/>
                  </a:lnTo>
                  <a:lnTo>
                    <a:pt x="108122" y="93"/>
                  </a:lnTo>
                  <a:lnTo>
                    <a:pt x="110816" y="0"/>
                  </a:lnTo>
                  <a:lnTo>
                    <a:pt x="112611" y="931"/>
                  </a:lnTo>
                  <a:lnTo>
                    <a:pt x="113808" y="2543"/>
                  </a:lnTo>
                  <a:lnTo>
                    <a:pt x="113612" y="4611"/>
                  </a:lnTo>
                  <a:lnTo>
                    <a:pt x="112489" y="6981"/>
                  </a:lnTo>
                  <a:lnTo>
                    <a:pt x="110747" y="9553"/>
                  </a:lnTo>
                  <a:lnTo>
                    <a:pt x="108811" y="17703"/>
                  </a:lnTo>
                  <a:lnTo>
                    <a:pt x="108295" y="22655"/>
                  </a:lnTo>
                  <a:lnTo>
                    <a:pt x="105965" y="28932"/>
                  </a:lnTo>
                  <a:lnTo>
                    <a:pt x="102425" y="36094"/>
                  </a:lnTo>
                  <a:lnTo>
                    <a:pt x="98078" y="43845"/>
                  </a:lnTo>
                  <a:lnTo>
                    <a:pt x="95181" y="50996"/>
                  </a:lnTo>
                  <a:lnTo>
                    <a:pt x="93249" y="57748"/>
                  </a:lnTo>
                  <a:lnTo>
                    <a:pt x="91961" y="64235"/>
                  </a:lnTo>
                  <a:lnTo>
                    <a:pt x="90110" y="71535"/>
                  </a:lnTo>
                  <a:lnTo>
                    <a:pt x="87882" y="79378"/>
                  </a:lnTo>
                  <a:lnTo>
                    <a:pt x="85404" y="87584"/>
                  </a:lnTo>
                  <a:lnTo>
                    <a:pt x="83751" y="95039"/>
                  </a:lnTo>
                  <a:lnTo>
                    <a:pt x="82650" y="101993"/>
                  </a:lnTo>
                  <a:lnTo>
                    <a:pt x="81916" y="108613"/>
                  </a:lnTo>
                  <a:lnTo>
                    <a:pt x="82419" y="114019"/>
                  </a:lnTo>
                  <a:lnTo>
                    <a:pt x="83748" y="118615"/>
                  </a:lnTo>
                  <a:lnTo>
                    <a:pt x="85628" y="122672"/>
                  </a:lnTo>
                  <a:lnTo>
                    <a:pt x="86880" y="127360"/>
                  </a:lnTo>
                  <a:lnTo>
                    <a:pt x="87715" y="132470"/>
                  </a:lnTo>
                  <a:lnTo>
                    <a:pt x="88272" y="137861"/>
                  </a:lnTo>
                  <a:lnTo>
                    <a:pt x="90630" y="142448"/>
                  </a:lnTo>
                  <a:lnTo>
                    <a:pt x="94188" y="146497"/>
                  </a:lnTo>
                  <a:lnTo>
                    <a:pt x="98546" y="150189"/>
                  </a:lnTo>
                  <a:lnTo>
                    <a:pt x="102445" y="154635"/>
                  </a:lnTo>
                  <a:lnTo>
                    <a:pt x="106037" y="159583"/>
                  </a:lnTo>
                  <a:lnTo>
                    <a:pt x="109425" y="164866"/>
                  </a:lnTo>
                  <a:lnTo>
                    <a:pt x="112677" y="170373"/>
                  </a:lnTo>
                  <a:lnTo>
                    <a:pt x="115838" y="176028"/>
                  </a:lnTo>
                  <a:lnTo>
                    <a:pt x="118938" y="181783"/>
                  </a:lnTo>
                  <a:lnTo>
                    <a:pt x="121999" y="186611"/>
                  </a:lnTo>
                  <a:lnTo>
                    <a:pt x="125032" y="190823"/>
                  </a:lnTo>
                  <a:lnTo>
                    <a:pt x="128048" y="194622"/>
                  </a:lnTo>
                  <a:lnTo>
                    <a:pt x="130058" y="199140"/>
                  </a:lnTo>
                  <a:lnTo>
                    <a:pt x="131398" y="204136"/>
                  </a:lnTo>
                  <a:lnTo>
                    <a:pt x="132291" y="209451"/>
                  </a:lnTo>
                  <a:lnTo>
                    <a:pt x="131894" y="214979"/>
                  </a:lnTo>
                  <a:lnTo>
                    <a:pt x="130636" y="220648"/>
                  </a:lnTo>
                  <a:lnTo>
                    <a:pt x="121480" y="248746"/>
                  </a:lnTo>
                  <a:lnTo>
                    <a:pt x="117735" y="255066"/>
                  </a:lnTo>
                  <a:lnTo>
                    <a:pt x="113250" y="260272"/>
                  </a:lnTo>
                  <a:lnTo>
                    <a:pt x="108275" y="264734"/>
                  </a:lnTo>
                  <a:lnTo>
                    <a:pt x="101979" y="269693"/>
                  </a:lnTo>
                  <a:lnTo>
                    <a:pt x="94801" y="274984"/>
                  </a:lnTo>
                  <a:lnTo>
                    <a:pt x="87037" y="280496"/>
                  </a:lnTo>
                  <a:lnTo>
                    <a:pt x="79874" y="284170"/>
                  </a:lnTo>
                  <a:lnTo>
                    <a:pt x="73113" y="286620"/>
                  </a:lnTo>
                  <a:lnTo>
                    <a:pt x="66619" y="288252"/>
                  </a:lnTo>
                  <a:lnTo>
                    <a:pt x="60304" y="290333"/>
                  </a:lnTo>
                  <a:lnTo>
                    <a:pt x="54107" y="292713"/>
                  </a:lnTo>
                  <a:lnTo>
                    <a:pt x="47990" y="295291"/>
                  </a:lnTo>
                  <a:lnTo>
                    <a:pt x="42918" y="296018"/>
                  </a:lnTo>
                  <a:lnTo>
                    <a:pt x="38544" y="295510"/>
                  </a:lnTo>
                  <a:lnTo>
                    <a:pt x="34635" y="294180"/>
                  </a:lnTo>
                  <a:lnTo>
                    <a:pt x="31035" y="293293"/>
                  </a:lnTo>
                  <a:lnTo>
                    <a:pt x="27642" y="292701"/>
                  </a:lnTo>
                  <a:lnTo>
                    <a:pt x="24387" y="292307"/>
                  </a:lnTo>
                  <a:lnTo>
                    <a:pt x="22217" y="290060"/>
                  </a:lnTo>
                  <a:lnTo>
                    <a:pt x="20771" y="286577"/>
                  </a:lnTo>
                  <a:lnTo>
                    <a:pt x="17877" y="27365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"/>
            <p:cNvSpPr/>
            <p:nvPr/>
          </p:nvSpPr>
          <p:spPr bwMode="auto">
            <a:xfrm>
              <a:off x="3740713" y="1756956"/>
              <a:ext cx="223465" cy="162928"/>
            </a:xfrm>
            <a:custGeom>
              <a:avLst/>
              <a:gdLst/>
              <a:ahLst/>
              <a:cxnLst/>
              <a:rect l="0" t="0" r="0" b="0"/>
              <a:pathLst>
                <a:path w="223465" h="162928">
                  <a:moveTo>
                    <a:pt x="0" y="145067"/>
                  </a:moveTo>
                  <a:lnTo>
                    <a:pt x="4745" y="135586"/>
                  </a:lnTo>
                  <a:lnTo>
                    <a:pt x="6142" y="130809"/>
                  </a:lnTo>
                  <a:lnTo>
                    <a:pt x="7075" y="125640"/>
                  </a:lnTo>
                  <a:lnTo>
                    <a:pt x="7696" y="120210"/>
                  </a:lnTo>
                  <a:lnTo>
                    <a:pt x="9103" y="113613"/>
                  </a:lnTo>
                  <a:lnTo>
                    <a:pt x="11034" y="106238"/>
                  </a:lnTo>
                  <a:lnTo>
                    <a:pt x="13316" y="98345"/>
                  </a:lnTo>
                  <a:lnTo>
                    <a:pt x="21270" y="68275"/>
                  </a:lnTo>
                  <a:lnTo>
                    <a:pt x="24112" y="59146"/>
                  </a:lnTo>
                  <a:lnTo>
                    <a:pt x="26999" y="51076"/>
                  </a:lnTo>
                  <a:lnTo>
                    <a:pt x="29917" y="43711"/>
                  </a:lnTo>
                  <a:lnTo>
                    <a:pt x="35808" y="27590"/>
                  </a:lnTo>
                  <a:lnTo>
                    <a:pt x="38769" y="19124"/>
                  </a:lnTo>
                  <a:lnTo>
                    <a:pt x="41737" y="12488"/>
                  </a:lnTo>
                  <a:lnTo>
                    <a:pt x="44709" y="7072"/>
                  </a:lnTo>
                  <a:lnTo>
                    <a:pt x="47683" y="2469"/>
                  </a:lnTo>
                  <a:lnTo>
                    <a:pt x="49666" y="392"/>
                  </a:lnTo>
                  <a:lnTo>
                    <a:pt x="50987" y="0"/>
                  </a:lnTo>
                  <a:lnTo>
                    <a:pt x="51868" y="731"/>
                  </a:lnTo>
                  <a:lnTo>
                    <a:pt x="53450" y="3203"/>
                  </a:lnTo>
                  <a:lnTo>
                    <a:pt x="55496" y="6835"/>
                  </a:lnTo>
                  <a:lnTo>
                    <a:pt x="57854" y="11241"/>
                  </a:lnTo>
                  <a:lnTo>
                    <a:pt x="59426" y="17154"/>
                  </a:lnTo>
                  <a:lnTo>
                    <a:pt x="60474" y="24073"/>
                  </a:lnTo>
                  <a:lnTo>
                    <a:pt x="61172" y="31662"/>
                  </a:lnTo>
                  <a:lnTo>
                    <a:pt x="61638" y="39698"/>
                  </a:lnTo>
                  <a:lnTo>
                    <a:pt x="62156" y="56565"/>
                  </a:lnTo>
                  <a:lnTo>
                    <a:pt x="62515" y="90810"/>
                  </a:lnTo>
                  <a:lnTo>
                    <a:pt x="62533" y="96990"/>
                  </a:lnTo>
                  <a:lnTo>
                    <a:pt x="63539" y="102101"/>
                  </a:lnTo>
                  <a:lnTo>
                    <a:pt x="65202" y="106502"/>
                  </a:lnTo>
                  <a:lnTo>
                    <a:pt x="67304" y="110427"/>
                  </a:lnTo>
                  <a:lnTo>
                    <a:pt x="69699" y="112052"/>
                  </a:lnTo>
                  <a:lnTo>
                    <a:pt x="72288" y="112143"/>
                  </a:lnTo>
                  <a:lnTo>
                    <a:pt x="75008" y="111212"/>
                  </a:lnTo>
                  <a:lnTo>
                    <a:pt x="80678" y="107531"/>
                  </a:lnTo>
                  <a:lnTo>
                    <a:pt x="83580" y="105160"/>
                  </a:lnTo>
                  <a:lnTo>
                    <a:pt x="86508" y="101595"/>
                  </a:lnTo>
                  <a:lnTo>
                    <a:pt x="89454" y="97235"/>
                  </a:lnTo>
                  <a:lnTo>
                    <a:pt x="92411" y="92343"/>
                  </a:lnTo>
                  <a:lnTo>
                    <a:pt x="100992" y="78970"/>
                  </a:lnTo>
                  <a:lnTo>
                    <a:pt x="122687" y="46132"/>
                  </a:lnTo>
                  <a:lnTo>
                    <a:pt x="127477" y="38431"/>
                  </a:lnTo>
                  <a:lnTo>
                    <a:pt x="131664" y="31312"/>
                  </a:lnTo>
                  <a:lnTo>
                    <a:pt x="135448" y="24582"/>
                  </a:lnTo>
                  <a:lnTo>
                    <a:pt x="139957" y="19103"/>
                  </a:lnTo>
                  <a:lnTo>
                    <a:pt x="144950" y="14459"/>
                  </a:lnTo>
                  <a:lnTo>
                    <a:pt x="150265" y="10370"/>
                  </a:lnTo>
                  <a:lnTo>
                    <a:pt x="154801" y="8636"/>
                  </a:lnTo>
                  <a:lnTo>
                    <a:pt x="158818" y="8473"/>
                  </a:lnTo>
                  <a:lnTo>
                    <a:pt x="162489" y="9356"/>
                  </a:lnTo>
                  <a:lnTo>
                    <a:pt x="164937" y="11929"/>
                  </a:lnTo>
                  <a:lnTo>
                    <a:pt x="166569" y="15629"/>
                  </a:lnTo>
                  <a:lnTo>
                    <a:pt x="167657" y="20080"/>
                  </a:lnTo>
                  <a:lnTo>
                    <a:pt x="169375" y="26024"/>
                  </a:lnTo>
                  <a:lnTo>
                    <a:pt x="173933" y="40565"/>
                  </a:lnTo>
                  <a:lnTo>
                    <a:pt x="175546" y="48610"/>
                  </a:lnTo>
                  <a:lnTo>
                    <a:pt x="176620" y="56950"/>
                  </a:lnTo>
                  <a:lnTo>
                    <a:pt x="177338" y="65487"/>
                  </a:lnTo>
                  <a:lnTo>
                    <a:pt x="178808" y="74154"/>
                  </a:lnTo>
                  <a:lnTo>
                    <a:pt x="180782" y="82909"/>
                  </a:lnTo>
                  <a:lnTo>
                    <a:pt x="183091" y="91722"/>
                  </a:lnTo>
                  <a:lnTo>
                    <a:pt x="185624" y="100574"/>
                  </a:lnTo>
                  <a:lnTo>
                    <a:pt x="191086" y="118347"/>
                  </a:lnTo>
                  <a:lnTo>
                    <a:pt x="193933" y="126262"/>
                  </a:lnTo>
                  <a:lnTo>
                    <a:pt x="196825" y="133523"/>
                  </a:lnTo>
                  <a:lnTo>
                    <a:pt x="199745" y="140347"/>
                  </a:lnTo>
                  <a:lnTo>
                    <a:pt x="203679" y="145889"/>
                  </a:lnTo>
                  <a:lnTo>
                    <a:pt x="208287" y="150576"/>
                  </a:lnTo>
                  <a:lnTo>
                    <a:pt x="223464" y="16292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"/>
            <p:cNvSpPr/>
            <p:nvPr/>
          </p:nvSpPr>
          <p:spPr bwMode="auto">
            <a:xfrm>
              <a:off x="3985916" y="1664368"/>
              <a:ext cx="110435" cy="192472"/>
            </a:xfrm>
            <a:custGeom>
              <a:avLst/>
              <a:gdLst/>
              <a:ahLst/>
              <a:cxnLst/>
              <a:rect l="0" t="0" r="0" b="0"/>
              <a:pathLst>
                <a:path w="110435" h="192472">
                  <a:moveTo>
                    <a:pt x="14015" y="103710"/>
                  </a:moveTo>
                  <a:lnTo>
                    <a:pt x="14015" y="174766"/>
                  </a:lnTo>
                  <a:lnTo>
                    <a:pt x="11367" y="172332"/>
                  </a:lnTo>
                  <a:lnTo>
                    <a:pt x="9270" y="170294"/>
                  </a:lnTo>
                  <a:lnTo>
                    <a:pt x="7872" y="167943"/>
                  </a:lnTo>
                  <a:lnTo>
                    <a:pt x="6319" y="162685"/>
                  </a:lnTo>
                  <a:lnTo>
                    <a:pt x="5905" y="158902"/>
                  </a:lnTo>
                  <a:lnTo>
                    <a:pt x="5629" y="154395"/>
                  </a:lnTo>
                  <a:lnTo>
                    <a:pt x="5445" y="149406"/>
                  </a:lnTo>
                  <a:lnTo>
                    <a:pt x="4329" y="143104"/>
                  </a:lnTo>
                  <a:lnTo>
                    <a:pt x="2592" y="135926"/>
                  </a:lnTo>
                  <a:lnTo>
                    <a:pt x="441" y="128164"/>
                  </a:lnTo>
                  <a:lnTo>
                    <a:pt x="0" y="120013"/>
                  </a:lnTo>
                  <a:lnTo>
                    <a:pt x="699" y="111602"/>
                  </a:lnTo>
                  <a:lnTo>
                    <a:pt x="2158" y="103018"/>
                  </a:lnTo>
                  <a:lnTo>
                    <a:pt x="4125" y="94319"/>
                  </a:lnTo>
                  <a:lnTo>
                    <a:pt x="6428" y="85543"/>
                  </a:lnTo>
                  <a:lnTo>
                    <a:pt x="8958" y="76716"/>
                  </a:lnTo>
                  <a:lnTo>
                    <a:pt x="14416" y="58971"/>
                  </a:lnTo>
                  <a:lnTo>
                    <a:pt x="17262" y="50071"/>
                  </a:lnTo>
                  <a:lnTo>
                    <a:pt x="21145" y="42154"/>
                  </a:lnTo>
                  <a:lnTo>
                    <a:pt x="25721" y="34891"/>
                  </a:lnTo>
                  <a:lnTo>
                    <a:pt x="30758" y="28066"/>
                  </a:lnTo>
                  <a:lnTo>
                    <a:pt x="36102" y="21530"/>
                  </a:lnTo>
                  <a:lnTo>
                    <a:pt x="41651" y="15189"/>
                  </a:lnTo>
                  <a:lnTo>
                    <a:pt x="47337" y="8978"/>
                  </a:lnTo>
                  <a:lnTo>
                    <a:pt x="53113" y="4836"/>
                  </a:lnTo>
                  <a:lnTo>
                    <a:pt x="58951" y="2075"/>
                  </a:lnTo>
                  <a:lnTo>
                    <a:pt x="64829" y="235"/>
                  </a:lnTo>
                  <a:lnTo>
                    <a:pt x="69741" y="0"/>
                  </a:lnTo>
                  <a:lnTo>
                    <a:pt x="74009" y="836"/>
                  </a:lnTo>
                  <a:lnTo>
                    <a:pt x="77847" y="2385"/>
                  </a:lnTo>
                  <a:lnTo>
                    <a:pt x="81399" y="4410"/>
                  </a:lnTo>
                  <a:lnTo>
                    <a:pt x="84761" y="6752"/>
                  </a:lnTo>
                  <a:lnTo>
                    <a:pt x="87995" y="9306"/>
                  </a:lnTo>
                  <a:lnTo>
                    <a:pt x="90151" y="12993"/>
                  </a:lnTo>
                  <a:lnTo>
                    <a:pt x="91588" y="17435"/>
                  </a:lnTo>
                  <a:lnTo>
                    <a:pt x="92546" y="22381"/>
                  </a:lnTo>
                  <a:lnTo>
                    <a:pt x="92192" y="27662"/>
                  </a:lnTo>
                  <a:lnTo>
                    <a:pt x="90962" y="33168"/>
                  </a:lnTo>
                  <a:lnTo>
                    <a:pt x="89150" y="38823"/>
                  </a:lnTo>
                  <a:lnTo>
                    <a:pt x="85955" y="44577"/>
                  </a:lnTo>
                  <a:lnTo>
                    <a:pt x="81838" y="50397"/>
                  </a:lnTo>
                  <a:lnTo>
                    <a:pt x="77108" y="56262"/>
                  </a:lnTo>
                  <a:lnTo>
                    <a:pt x="72961" y="61164"/>
                  </a:lnTo>
                  <a:lnTo>
                    <a:pt x="69203" y="65424"/>
                  </a:lnTo>
                  <a:lnTo>
                    <a:pt x="62380" y="72803"/>
                  </a:lnTo>
                  <a:lnTo>
                    <a:pt x="56036" y="79390"/>
                  </a:lnTo>
                  <a:lnTo>
                    <a:pt x="52954" y="81544"/>
                  </a:lnTo>
                  <a:lnTo>
                    <a:pt x="49907" y="82980"/>
                  </a:lnTo>
                  <a:lnTo>
                    <a:pt x="42624" y="85284"/>
                  </a:lnTo>
                  <a:lnTo>
                    <a:pt x="43019" y="85473"/>
                  </a:lnTo>
                  <a:lnTo>
                    <a:pt x="46108" y="85683"/>
                  </a:lnTo>
                  <a:lnTo>
                    <a:pt x="50790" y="85776"/>
                  </a:lnTo>
                  <a:lnTo>
                    <a:pt x="83127" y="85846"/>
                  </a:lnTo>
                  <a:lnTo>
                    <a:pt x="87899" y="86840"/>
                  </a:lnTo>
                  <a:lnTo>
                    <a:pt x="92073" y="88495"/>
                  </a:lnTo>
                  <a:lnTo>
                    <a:pt x="95849" y="90590"/>
                  </a:lnTo>
                  <a:lnTo>
                    <a:pt x="99360" y="93971"/>
                  </a:lnTo>
                  <a:lnTo>
                    <a:pt x="102693" y="98209"/>
                  </a:lnTo>
                  <a:lnTo>
                    <a:pt x="105909" y="103020"/>
                  </a:lnTo>
                  <a:lnTo>
                    <a:pt x="108052" y="108211"/>
                  </a:lnTo>
                  <a:lnTo>
                    <a:pt x="109481" y="113656"/>
                  </a:lnTo>
                  <a:lnTo>
                    <a:pt x="110434" y="119270"/>
                  </a:lnTo>
                  <a:lnTo>
                    <a:pt x="109083" y="124998"/>
                  </a:lnTo>
                  <a:lnTo>
                    <a:pt x="106195" y="130800"/>
                  </a:lnTo>
                  <a:lnTo>
                    <a:pt x="102285" y="136653"/>
                  </a:lnTo>
                  <a:lnTo>
                    <a:pt x="97691" y="142539"/>
                  </a:lnTo>
                  <a:lnTo>
                    <a:pt x="92642" y="148448"/>
                  </a:lnTo>
                  <a:lnTo>
                    <a:pt x="87290" y="154371"/>
                  </a:lnTo>
                  <a:lnTo>
                    <a:pt x="81735" y="159312"/>
                  </a:lnTo>
                  <a:lnTo>
                    <a:pt x="76046" y="163599"/>
                  </a:lnTo>
                  <a:lnTo>
                    <a:pt x="70267" y="167448"/>
                  </a:lnTo>
                  <a:lnTo>
                    <a:pt x="64427" y="171007"/>
                  </a:lnTo>
                  <a:lnTo>
                    <a:pt x="58548" y="174372"/>
                  </a:lnTo>
                  <a:lnTo>
                    <a:pt x="46719" y="180756"/>
                  </a:lnTo>
                  <a:lnTo>
                    <a:pt x="34841" y="186900"/>
                  </a:lnTo>
                  <a:lnTo>
                    <a:pt x="28892" y="188936"/>
                  </a:lnTo>
                  <a:lnTo>
                    <a:pt x="22940" y="190293"/>
                  </a:lnTo>
                  <a:lnTo>
                    <a:pt x="8606" y="192471"/>
                  </a:lnTo>
                  <a:lnTo>
                    <a:pt x="7429" y="191657"/>
                  </a:lnTo>
                  <a:lnTo>
                    <a:pt x="6645" y="190123"/>
                  </a:lnTo>
                  <a:lnTo>
                    <a:pt x="6123" y="188108"/>
                  </a:lnTo>
                  <a:lnTo>
                    <a:pt x="7760" y="185772"/>
                  </a:lnTo>
                  <a:lnTo>
                    <a:pt x="10839" y="183223"/>
                  </a:lnTo>
                  <a:lnTo>
                    <a:pt x="22954" y="17514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3"/>
            <p:cNvSpPr/>
            <p:nvPr/>
          </p:nvSpPr>
          <p:spPr bwMode="auto">
            <a:xfrm>
              <a:off x="4840157" y="1669851"/>
              <a:ext cx="241342" cy="26790"/>
            </a:xfrm>
            <a:custGeom>
              <a:avLst/>
              <a:gdLst/>
              <a:ahLst/>
              <a:cxnLst/>
              <a:rect l="0" t="0" r="0" b="0"/>
              <a:pathLst>
                <a:path w="241342" h="26790">
                  <a:moveTo>
                    <a:pt x="0" y="26789"/>
                  </a:moveTo>
                  <a:lnTo>
                    <a:pt x="177068" y="26789"/>
                  </a:lnTo>
                  <a:lnTo>
                    <a:pt x="186574" y="25797"/>
                  </a:lnTo>
                  <a:lnTo>
                    <a:pt x="195891" y="24144"/>
                  </a:lnTo>
                  <a:lnTo>
                    <a:pt x="205083" y="22049"/>
                  </a:lnTo>
                  <a:lnTo>
                    <a:pt x="212202" y="19661"/>
                  </a:lnTo>
                  <a:lnTo>
                    <a:pt x="217943" y="17076"/>
                  </a:lnTo>
                  <a:lnTo>
                    <a:pt x="222763" y="14361"/>
                  </a:lnTo>
                  <a:lnTo>
                    <a:pt x="226969" y="11558"/>
                  </a:lnTo>
                  <a:lnTo>
                    <a:pt x="230768" y="8698"/>
                  </a:lnTo>
                  <a:lnTo>
                    <a:pt x="241341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4"/>
            <p:cNvSpPr/>
            <p:nvPr/>
          </p:nvSpPr>
          <p:spPr bwMode="auto">
            <a:xfrm>
              <a:off x="4938482" y="1607453"/>
              <a:ext cx="158194" cy="178486"/>
            </a:xfrm>
            <a:custGeom>
              <a:avLst/>
              <a:gdLst/>
              <a:ahLst/>
              <a:cxnLst/>
              <a:rect l="0" t="0" r="0" b="0"/>
              <a:pathLst>
                <a:path w="158194" h="178486">
                  <a:moveTo>
                    <a:pt x="0" y="8821"/>
                  </a:moveTo>
                  <a:lnTo>
                    <a:pt x="12441" y="8821"/>
                  </a:lnTo>
                  <a:lnTo>
                    <a:pt x="15246" y="7828"/>
                  </a:lnTo>
                  <a:lnTo>
                    <a:pt x="18109" y="6175"/>
                  </a:lnTo>
                  <a:lnTo>
                    <a:pt x="21011" y="4080"/>
                  </a:lnTo>
                  <a:lnTo>
                    <a:pt x="25925" y="2684"/>
                  </a:lnTo>
                  <a:lnTo>
                    <a:pt x="32181" y="1753"/>
                  </a:lnTo>
                  <a:lnTo>
                    <a:pt x="39331" y="1132"/>
                  </a:lnTo>
                  <a:lnTo>
                    <a:pt x="47077" y="718"/>
                  </a:lnTo>
                  <a:lnTo>
                    <a:pt x="63629" y="259"/>
                  </a:lnTo>
                  <a:lnTo>
                    <a:pt x="89699" y="0"/>
                  </a:lnTo>
                  <a:lnTo>
                    <a:pt x="97540" y="956"/>
                  </a:lnTo>
                  <a:lnTo>
                    <a:pt x="104754" y="2585"/>
                  </a:lnTo>
                  <a:lnTo>
                    <a:pt x="119059" y="7041"/>
                  </a:lnTo>
                  <a:lnTo>
                    <a:pt x="135348" y="12329"/>
                  </a:lnTo>
                  <a:lnTo>
                    <a:pt x="141877" y="15128"/>
                  </a:lnTo>
                  <a:lnTo>
                    <a:pt x="147222" y="17987"/>
                  </a:lnTo>
                  <a:lnTo>
                    <a:pt x="151780" y="20884"/>
                  </a:lnTo>
                  <a:lnTo>
                    <a:pt x="154818" y="24801"/>
                  </a:lnTo>
                  <a:lnTo>
                    <a:pt x="156843" y="29396"/>
                  </a:lnTo>
                  <a:lnTo>
                    <a:pt x="158193" y="34443"/>
                  </a:lnTo>
                  <a:lnTo>
                    <a:pt x="157107" y="40785"/>
                  </a:lnTo>
                  <a:lnTo>
                    <a:pt x="154396" y="47990"/>
                  </a:lnTo>
                  <a:lnTo>
                    <a:pt x="150603" y="55769"/>
                  </a:lnTo>
                  <a:lnTo>
                    <a:pt x="146088" y="62940"/>
                  </a:lnTo>
                  <a:lnTo>
                    <a:pt x="141091" y="69705"/>
                  </a:lnTo>
                  <a:lnTo>
                    <a:pt x="135774" y="76199"/>
                  </a:lnTo>
                  <a:lnTo>
                    <a:pt x="129250" y="83505"/>
                  </a:lnTo>
                  <a:lnTo>
                    <a:pt x="114055" y="99560"/>
                  </a:lnTo>
                  <a:lnTo>
                    <a:pt x="67127" y="147082"/>
                  </a:lnTo>
                  <a:lnTo>
                    <a:pt x="60642" y="152588"/>
                  </a:lnTo>
                  <a:lnTo>
                    <a:pt x="54332" y="157251"/>
                  </a:lnTo>
                  <a:lnTo>
                    <a:pt x="48140" y="161353"/>
                  </a:lnTo>
                  <a:lnTo>
                    <a:pt x="43017" y="165079"/>
                  </a:lnTo>
                  <a:lnTo>
                    <a:pt x="38610" y="168555"/>
                  </a:lnTo>
                  <a:lnTo>
                    <a:pt x="34679" y="171865"/>
                  </a:lnTo>
                  <a:lnTo>
                    <a:pt x="33051" y="174071"/>
                  </a:lnTo>
                  <a:lnTo>
                    <a:pt x="32958" y="175542"/>
                  </a:lnTo>
                  <a:lnTo>
                    <a:pt x="33890" y="176523"/>
                  </a:lnTo>
                  <a:lnTo>
                    <a:pt x="36498" y="177177"/>
                  </a:lnTo>
                  <a:lnTo>
                    <a:pt x="40223" y="177613"/>
                  </a:lnTo>
                  <a:lnTo>
                    <a:pt x="53631" y="17848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5"/>
            <p:cNvSpPr/>
            <p:nvPr/>
          </p:nvSpPr>
          <p:spPr bwMode="auto">
            <a:xfrm>
              <a:off x="5390027" y="1475848"/>
              <a:ext cx="165217" cy="439846"/>
            </a:xfrm>
            <a:custGeom>
              <a:avLst/>
              <a:gdLst/>
              <a:ahLst/>
              <a:cxnLst/>
              <a:rect l="0" t="0" r="0" b="0"/>
              <a:pathLst>
                <a:path w="165217" h="439846">
                  <a:moveTo>
                    <a:pt x="13260" y="24340"/>
                  </a:moveTo>
                  <a:lnTo>
                    <a:pt x="13260" y="41509"/>
                  </a:lnTo>
                  <a:lnTo>
                    <a:pt x="12267" y="48684"/>
                  </a:lnTo>
                  <a:lnTo>
                    <a:pt x="10612" y="57436"/>
                  </a:lnTo>
                  <a:lnTo>
                    <a:pt x="8516" y="67240"/>
                  </a:lnTo>
                  <a:lnTo>
                    <a:pt x="6124" y="76752"/>
                  </a:lnTo>
                  <a:lnTo>
                    <a:pt x="3537" y="86071"/>
                  </a:lnTo>
                  <a:lnTo>
                    <a:pt x="819" y="95259"/>
                  </a:lnTo>
                  <a:lnTo>
                    <a:pt x="0" y="105353"/>
                  </a:lnTo>
                  <a:lnTo>
                    <a:pt x="447" y="116052"/>
                  </a:lnTo>
                  <a:lnTo>
                    <a:pt x="1739" y="127153"/>
                  </a:lnTo>
                  <a:lnTo>
                    <a:pt x="3593" y="136538"/>
                  </a:lnTo>
                  <a:lnTo>
                    <a:pt x="5822" y="144779"/>
                  </a:lnTo>
                  <a:lnTo>
                    <a:pt x="10947" y="158236"/>
                  </a:lnTo>
                  <a:lnTo>
                    <a:pt x="13705" y="163213"/>
                  </a:lnTo>
                  <a:lnTo>
                    <a:pt x="16536" y="167523"/>
                  </a:lnTo>
                  <a:lnTo>
                    <a:pt x="19417" y="170397"/>
                  </a:lnTo>
                  <a:lnTo>
                    <a:pt x="22331" y="172313"/>
                  </a:lnTo>
                  <a:lnTo>
                    <a:pt x="25266" y="173590"/>
                  </a:lnTo>
                  <a:lnTo>
                    <a:pt x="30203" y="172457"/>
                  </a:lnTo>
                  <a:lnTo>
                    <a:pt x="36473" y="169717"/>
                  </a:lnTo>
                  <a:lnTo>
                    <a:pt x="43633" y="165906"/>
                  </a:lnTo>
                  <a:lnTo>
                    <a:pt x="50392" y="161382"/>
                  </a:lnTo>
                  <a:lnTo>
                    <a:pt x="56885" y="156380"/>
                  </a:lnTo>
                  <a:lnTo>
                    <a:pt x="63200" y="151062"/>
                  </a:lnTo>
                  <a:lnTo>
                    <a:pt x="70390" y="144540"/>
                  </a:lnTo>
                  <a:lnTo>
                    <a:pt x="86324" y="129356"/>
                  </a:lnTo>
                  <a:lnTo>
                    <a:pt x="93750" y="120147"/>
                  </a:lnTo>
                  <a:lnTo>
                    <a:pt x="100688" y="110039"/>
                  </a:lnTo>
                  <a:lnTo>
                    <a:pt x="113694" y="89217"/>
                  </a:lnTo>
                  <a:lnTo>
                    <a:pt x="144244" y="42511"/>
                  </a:lnTo>
                  <a:lnTo>
                    <a:pt x="148255" y="34469"/>
                  </a:lnTo>
                  <a:lnTo>
                    <a:pt x="150929" y="27124"/>
                  </a:lnTo>
                  <a:lnTo>
                    <a:pt x="154893" y="14663"/>
                  </a:lnTo>
                  <a:lnTo>
                    <a:pt x="159966" y="5817"/>
                  </a:lnTo>
                  <a:lnTo>
                    <a:pt x="160723" y="3062"/>
                  </a:lnTo>
                  <a:lnTo>
                    <a:pt x="160233" y="1225"/>
                  </a:lnTo>
                  <a:lnTo>
                    <a:pt x="158915" y="0"/>
                  </a:lnTo>
                  <a:lnTo>
                    <a:pt x="158035" y="1168"/>
                  </a:lnTo>
                  <a:lnTo>
                    <a:pt x="153976" y="22592"/>
                  </a:lnTo>
                  <a:lnTo>
                    <a:pt x="151763" y="32104"/>
                  </a:lnTo>
                  <a:lnTo>
                    <a:pt x="148302" y="44399"/>
                  </a:lnTo>
                  <a:lnTo>
                    <a:pt x="139159" y="73934"/>
                  </a:lnTo>
                  <a:lnTo>
                    <a:pt x="134933" y="90145"/>
                  </a:lnTo>
                  <a:lnTo>
                    <a:pt x="131123" y="106905"/>
                  </a:lnTo>
                  <a:lnTo>
                    <a:pt x="127590" y="124032"/>
                  </a:lnTo>
                  <a:lnTo>
                    <a:pt x="121015" y="161582"/>
                  </a:lnTo>
                  <a:lnTo>
                    <a:pt x="114782" y="202414"/>
                  </a:lnTo>
                  <a:lnTo>
                    <a:pt x="108702" y="247020"/>
                  </a:lnTo>
                  <a:lnTo>
                    <a:pt x="106683" y="268043"/>
                  </a:lnTo>
                  <a:lnTo>
                    <a:pt x="105338" y="288012"/>
                  </a:lnTo>
                  <a:lnTo>
                    <a:pt x="103842" y="325082"/>
                  </a:lnTo>
                  <a:lnTo>
                    <a:pt x="103000" y="372850"/>
                  </a:lnTo>
                  <a:lnTo>
                    <a:pt x="102803" y="399829"/>
                  </a:lnTo>
                  <a:lnTo>
                    <a:pt x="103744" y="410596"/>
                  </a:lnTo>
                  <a:lnTo>
                    <a:pt x="105364" y="419758"/>
                  </a:lnTo>
                  <a:lnTo>
                    <a:pt x="107437" y="427850"/>
                  </a:lnTo>
                  <a:lnTo>
                    <a:pt x="110806" y="433245"/>
                  </a:lnTo>
                  <a:lnTo>
                    <a:pt x="115038" y="436841"/>
                  </a:lnTo>
                  <a:lnTo>
                    <a:pt x="119846" y="439239"/>
                  </a:lnTo>
                  <a:lnTo>
                    <a:pt x="124045" y="439845"/>
                  </a:lnTo>
                  <a:lnTo>
                    <a:pt x="127836" y="439258"/>
                  </a:lnTo>
                  <a:lnTo>
                    <a:pt x="131358" y="437873"/>
                  </a:lnTo>
                  <a:lnTo>
                    <a:pt x="135691" y="434966"/>
                  </a:lnTo>
                  <a:lnTo>
                    <a:pt x="140567" y="431044"/>
                  </a:lnTo>
                  <a:lnTo>
                    <a:pt x="145803" y="426444"/>
                  </a:lnTo>
                  <a:lnTo>
                    <a:pt x="150288" y="419409"/>
                  </a:lnTo>
                  <a:lnTo>
                    <a:pt x="154271" y="410750"/>
                  </a:lnTo>
                  <a:lnTo>
                    <a:pt x="165216" y="38152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6"/>
            <p:cNvSpPr/>
            <p:nvPr/>
          </p:nvSpPr>
          <p:spPr bwMode="auto">
            <a:xfrm>
              <a:off x="5639552" y="1497613"/>
              <a:ext cx="148095" cy="400154"/>
            </a:xfrm>
            <a:custGeom>
              <a:avLst/>
              <a:gdLst/>
              <a:ahLst/>
              <a:cxnLst/>
              <a:rect l="0" t="0" r="0" b="0"/>
              <a:pathLst>
                <a:path w="148095" h="400154">
                  <a:moveTo>
                    <a:pt x="14015" y="47223"/>
                  </a:moveTo>
                  <a:lnTo>
                    <a:pt x="9270" y="51963"/>
                  </a:lnTo>
                  <a:lnTo>
                    <a:pt x="7872" y="56336"/>
                  </a:lnTo>
                  <a:lnTo>
                    <a:pt x="6940" y="62228"/>
                  </a:lnTo>
                  <a:lnTo>
                    <a:pt x="6319" y="69133"/>
                  </a:lnTo>
                  <a:lnTo>
                    <a:pt x="5905" y="75720"/>
                  </a:lnTo>
                  <a:lnTo>
                    <a:pt x="5445" y="88331"/>
                  </a:lnTo>
                  <a:lnTo>
                    <a:pt x="4329" y="96456"/>
                  </a:lnTo>
                  <a:lnTo>
                    <a:pt x="2591" y="105842"/>
                  </a:lnTo>
                  <a:lnTo>
                    <a:pt x="440" y="116068"/>
                  </a:lnTo>
                  <a:lnTo>
                    <a:pt x="0" y="125862"/>
                  </a:lnTo>
                  <a:lnTo>
                    <a:pt x="698" y="135368"/>
                  </a:lnTo>
                  <a:lnTo>
                    <a:pt x="2158" y="144681"/>
                  </a:lnTo>
                  <a:lnTo>
                    <a:pt x="3130" y="152875"/>
                  </a:lnTo>
                  <a:lnTo>
                    <a:pt x="3779" y="160321"/>
                  </a:lnTo>
                  <a:lnTo>
                    <a:pt x="4212" y="167270"/>
                  </a:lnTo>
                  <a:lnTo>
                    <a:pt x="5493" y="172895"/>
                  </a:lnTo>
                  <a:lnTo>
                    <a:pt x="9566" y="181791"/>
                  </a:lnTo>
                  <a:lnTo>
                    <a:pt x="13036" y="184560"/>
                  </a:lnTo>
                  <a:lnTo>
                    <a:pt x="17334" y="186406"/>
                  </a:lnTo>
                  <a:lnTo>
                    <a:pt x="22187" y="187637"/>
                  </a:lnTo>
                  <a:lnTo>
                    <a:pt x="27409" y="187465"/>
                  </a:lnTo>
                  <a:lnTo>
                    <a:pt x="32876" y="186358"/>
                  </a:lnTo>
                  <a:lnTo>
                    <a:pt x="38507" y="184628"/>
                  </a:lnTo>
                  <a:lnTo>
                    <a:pt x="44248" y="181491"/>
                  </a:lnTo>
                  <a:lnTo>
                    <a:pt x="50061" y="177414"/>
                  </a:lnTo>
                  <a:lnTo>
                    <a:pt x="55923" y="172713"/>
                  </a:lnTo>
                  <a:lnTo>
                    <a:pt x="61817" y="166601"/>
                  </a:lnTo>
                  <a:lnTo>
                    <a:pt x="67733" y="159551"/>
                  </a:lnTo>
                  <a:lnTo>
                    <a:pt x="73663" y="151874"/>
                  </a:lnTo>
                  <a:lnTo>
                    <a:pt x="79603" y="143779"/>
                  </a:lnTo>
                  <a:lnTo>
                    <a:pt x="91500" y="126848"/>
                  </a:lnTo>
                  <a:lnTo>
                    <a:pt x="109365" y="100581"/>
                  </a:lnTo>
                  <a:lnTo>
                    <a:pt x="114329" y="90732"/>
                  </a:lnTo>
                  <a:lnTo>
                    <a:pt x="118631" y="80198"/>
                  </a:lnTo>
                  <a:lnTo>
                    <a:pt x="132673" y="39515"/>
                  </a:lnTo>
                  <a:lnTo>
                    <a:pt x="134834" y="31170"/>
                  </a:lnTo>
                  <a:lnTo>
                    <a:pt x="136274" y="23623"/>
                  </a:lnTo>
                  <a:lnTo>
                    <a:pt x="137235" y="16607"/>
                  </a:lnTo>
                  <a:lnTo>
                    <a:pt x="138302" y="6165"/>
                  </a:lnTo>
                  <a:lnTo>
                    <a:pt x="138776" y="201"/>
                  </a:lnTo>
                  <a:lnTo>
                    <a:pt x="138902" y="0"/>
                  </a:lnTo>
                  <a:lnTo>
                    <a:pt x="138986" y="858"/>
                  </a:lnTo>
                  <a:lnTo>
                    <a:pt x="136432" y="9749"/>
                  </a:lnTo>
                  <a:lnTo>
                    <a:pt x="134360" y="16287"/>
                  </a:lnTo>
                  <a:lnTo>
                    <a:pt x="129409" y="34135"/>
                  </a:lnTo>
                  <a:lnTo>
                    <a:pt x="126699" y="44451"/>
                  </a:lnTo>
                  <a:lnTo>
                    <a:pt x="123899" y="57281"/>
                  </a:lnTo>
                  <a:lnTo>
                    <a:pt x="118139" y="87412"/>
                  </a:lnTo>
                  <a:lnTo>
                    <a:pt x="116206" y="103781"/>
                  </a:lnTo>
                  <a:lnTo>
                    <a:pt x="114917" y="120647"/>
                  </a:lnTo>
                  <a:lnTo>
                    <a:pt x="114058" y="137844"/>
                  </a:lnTo>
                  <a:lnTo>
                    <a:pt x="112491" y="156254"/>
                  </a:lnTo>
                  <a:lnTo>
                    <a:pt x="108103" y="195231"/>
                  </a:lnTo>
                  <a:lnTo>
                    <a:pt x="106536" y="213364"/>
                  </a:lnTo>
                  <a:lnTo>
                    <a:pt x="105491" y="230413"/>
                  </a:lnTo>
                  <a:lnTo>
                    <a:pt x="104330" y="262586"/>
                  </a:lnTo>
                  <a:lnTo>
                    <a:pt x="103584" y="321017"/>
                  </a:lnTo>
                  <a:lnTo>
                    <a:pt x="103523" y="333932"/>
                  </a:lnTo>
                  <a:lnTo>
                    <a:pt x="104476" y="345518"/>
                  </a:lnTo>
                  <a:lnTo>
                    <a:pt x="106103" y="356219"/>
                  </a:lnTo>
                  <a:lnTo>
                    <a:pt x="108182" y="366330"/>
                  </a:lnTo>
                  <a:lnTo>
                    <a:pt x="110561" y="375054"/>
                  </a:lnTo>
                  <a:lnTo>
                    <a:pt x="113140" y="382856"/>
                  </a:lnTo>
                  <a:lnTo>
                    <a:pt x="115853" y="390040"/>
                  </a:lnTo>
                  <a:lnTo>
                    <a:pt x="118654" y="394831"/>
                  </a:lnTo>
                  <a:lnTo>
                    <a:pt x="121515" y="398024"/>
                  </a:lnTo>
                  <a:lnTo>
                    <a:pt x="124415" y="400153"/>
                  </a:lnTo>
                  <a:lnTo>
                    <a:pt x="127343" y="399587"/>
                  </a:lnTo>
                  <a:lnTo>
                    <a:pt x="130287" y="397226"/>
                  </a:lnTo>
                  <a:lnTo>
                    <a:pt x="133243" y="393668"/>
                  </a:lnTo>
                  <a:lnTo>
                    <a:pt x="136207" y="388319"/>
                  </a:lnTo>
                  <a:lnTo>
                    <a:pt x="139176" y="381777"/>
                  </a:lnTo>
                  <a:lnTo>
                    <a:pt x="148094" y="35976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7"/>
            <p:cNvSpPr/>
            <p:nvPr/>
          </p:nvSpPr>
          <p:spPr bwMode="auto">
            <a:xfrm>
              <a:off x="5841277" y="1634133"/>
              <a:ext cx="178772" cy="201227"/>
            </a:xfrm>
            <a:custGeom>
              <a:avLst/>
              <a:gdLst/>
              <a:ahLst/>
              <a:cxnLst/>
              <a:rect l="0" t="0" r="0" b="0"/>
              <a:pathLst>
                <a:path w="178772" h="201227">
                  <a:moveTo>
                    <a:pt x="178771" y="0"/>
                  </a:moveTo>
                  <a:lnTo>
                    <a:pt x="174026" y="0"/>
                  </a:lnTo>
                  <a:lnTo>
                    <a:pt x="170642" y="992"/>
                  </a:lnTo>
                  <a:lnTo>
                    <a:pt x="166400" y="2646"/>
                  </a:lnTo>
                  <a:lnTo>
                    <a:pt x="161584" y="4740"/>
                  </a:lnTo>
                  <a:lnTo>
                    <a:pt x="155395" y="7129"/>
                  </a:lnTo>
                  <a:lnTo>
                    <a:pt x="140573" y="12429"/>
                  </a:lnTo>
                  <a:lnTo>
                    <a:pt x="131456" y="15231"/>
                  </a:lnTo>
                  <a:lnTo>
                    <a:pt x="110732" y="20991"/>
                  </a:lnTo>
                  <a:lnTo>
                    <a:pt x="100637" y="24908"/>
                  </a:lnTo>
                  <a:lnTo>
                    <a:pt x="90928" y="29504"/>
                  </a:lnTo>
                  <a:lnTo>
                    <a:pt x="81475" y="34552"/>
                  </a:lnTo>
                  <a:lnTo>
                    <a:pt x="73187" y="39901"/>
                  </a:lnTo>
                  <a:lnTo>
                    <a:pt x="65675" y="45452"/>
                  </a:lnTo>
                  <a:lnTo>
                    <a:pt x="58681" y="51138"/>
                  </a:lnTo>
                  <a:lnTo>
                    <a:pt x="52032" y="56912"/>
                  </a:lnTo>
                  <a:lnTo>
                    <a:pt x="45613" y="62746"/>
                  </a:lnTo>
                  <a:lnTo>
                    <a:pt x="29737" y="77792"/>
                  </a:lnTo>
                  <a:lnTo>
                    <a:pt x="25783" y="81627"/>
                  </a:lnTo>
                  <a:lnTo>
                    <a:pt x="24141" y="85175"/>
                  </a:lnTo>
                  <a:lnTo>
                    <a:pt x="24039" y="88534"/>
                  </a:lnTo>
                  <a:lnTo>
                    <a:pt x="24965" y="91765"/>
                  </a:lnTo>
                  <a:lnTo>
                    <a:pt x="26575" y="93918"/>
                  </a:lnTo>
                  <a:lnTo>
                    <a:pt x="28641" y="95354"/>
                  </a:lnTo>
                  <a:lnTo>
                    <a:pt x="31012" y="96312"/>
                  </a:lnTo>
                  <a:lnTo>
                    <a:pt x="41592" y="100021"/>
                  </a:lnTo>
                  <a:lnTo>
                    <a:pt x="48585" y="102400"/>
                  </a:lnTo>
                  <a:lnTo>
                    <a:pt x="55232" y="103985"/>
                  </a:lnTo>
                  <a:lnTo>
                    <a:pt x="61651" y="105042"/>
                  </a:lnTo>
                  <a:lnTo>
                    <a:pt x="67916" y="105747"/>
                  </a:lnTo>
                  <a:lnTo>
                    <a:pt x="75072" y="107209"/>
                  </a:lnTo>
                  <a:lnTo>
                    <a:pt x="82823" y="109175"/>
                  </a:lnTo>
                  <a:lnTo>
                    <a:pt x="90970" y="111479"/>
                  </a:lnTo>
                  <a:lnTo>
                    <a:pt x="98387" y="114007"/>
                  </a:lnTo>
                  <a:lnTo>
                    <a:pt x="105318" y="116684"/>
                  </a:lnTo>
                  <a:lnTo>
                    <a:pt x="111926" y="119461"/>
                  </a:lnTo>
                  <a:lnTo>
                    <a:pt x="116330" y="122305"/>
                  </a:lnTo>
                  <a:lnTo>
                    <a:pt x="119267" y="125193"/>
                  </a:lnTo>
                  <a:lnTo>
                    <a:pt x="121224" y="128110"/>
                  </a:lnTo>
                  <a:lnTo>
                    <a:pt x="122529" y="132039"/>
                  </a:lnTo>
                  <a:lnTo>
                    <a:pt x="123400" y="136643"/>
                  </a:lnTo>
                  <a:lnTo>
                    <a:pt x="123980" y="141697"/>
                  </a:lnTo>
                  <a:lnTo>
                    <a:pt x="122380" y="146058"/>
                  </a:lnTo>
                  <a:lnTo>
                    <a:pt x="119327" y="149958"/>
                  </a:lnTo>
                  <a:lnTo>
                    <a:pt x="115306" y="153550"/>
                  </a:lnTo>
                  <a:lnTo>
                    <a:pt x="105541" y="162833"/>
                  </a:lnTo>
                  <a:lnTo>
                    <a:pt x="100155" y="168086"/>
                  </a:lnTo>
                  <a:lnTo>
                    <a:pt x="94579" y="172581"/>
                  </a:lnTo>
                  <a:lnTo>
                    <a:pt x="88875" y="176569"/>
                  </a:lnTo>
                  <a:lnTo>
                    <a:pt x="83087" y="180221"/>
                  </a:lnTo>
                  <a:lnTo>
                    <a:pt x="76247" y="183647"/>
                  </a:lnTo>
                  <a:lnTo>
                    <a:pt x="68708" y="186923"/>
                  </a:lnTo>
                  <a:lnTo>
                    <a:pt x="60703" y="190100"/>
                  </a:lnTo>
                  <a:lnTo>
                    <a:pt x="53380" y="192218"/>
                  </a:lnTo>
                  <a:lnTo>
                    <a:pt x="46511" y="193629"/>
                  </a:lnTo>
                  <a:lnTo>
                    <a:pt x="39946" y="194570"/>
                  </a:lnTo>
                  <a:lnTo>
                    <a:pt x="34576" y="196190"/>
                  </a:lnTo>
                  <a:lnTo>
                    <a:pt x="30003" y="198262"/>
                  </a:lnTo>
                  <a:lnTo>
                    <a:pt x="25961" y="200635"/>
                  </a:lnTo>
                  <a:lnTo>
                    <a:pt x="21280" y="201226"/>
                  </a:lnTo>
                  <a:lnTo>
                    <a:pt x="16172" y="200627"/>
                  </a:lnTo>
                  <a:lnTo>
                    <a:pt x="0" y="19645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8"/>
            <p:cNvSpPr/>
            <p:nvPr/>
          </p:nvSpPr>
          <p:spPr bwMode="auto">
            <a:xfrm>
              <a:off x="1217521" y="2794992"/>
              <a:ext cx="190225" cy="390586"/>
            </a:xfrm>
            <a:custGeom>
              <a:avLst/>
              <a:gdLst/>
              <a:ahLst/>
              <a:cxnLst/>
              <a:rect l="0" t="0" r="0" b="0"/>
              <a:pathLst>
                <a:path w="190225" h="390586">
                  <a:moveTo>
                    <a:pt x="190224" y="0"/>
                  </a:moveTo>
                  <a:lnTo>
                    <a:pt x="185479" y="0"/>
                  </a:lnTo>
                  <a:lnTo>
                    <a:pt x="181102" y="1985"/>
                  </a:lnTo>
                  <a:lnTo>
                    <a:pt x="175204" y="5292"/>
                  </a:lnTo>
                  <a:lnTo>
                    <a:pt x="168293" y="9481"/>
                  </a:lnTo>
                  <a:lnTo>
                    <a:pt x="160706" y="13266"/>
                  </a:lnTo>
                  <a:lnTo>
                    <a:pt x="152668" y="16781"/>
                  </a:lnTo>
                  <a:lnTo>
                    <a:pt x="144330" y="20117"/>
                  </a:lnTo>
                  <a:lnTo>
                    <a:pt x="134799" y="25318"/>
                  </a:lnTo>
                  <a:lnTo>
                    <a:pt x="124472" y="31761"/>
                  </a:lnTo>
                  <a:lnTo>
                    <a:pt x="113615" y="39034"/>
                  </a:lnTo>
                  <a:lnTo>
                    <a:pt x="88308" y="55051"/>
                  </a:lnTo>
                  <a:lnTo>
                    <a:pt x="74608" y="63490"/>
                  </a:lnTo>
                  <a:lnTo>
                    <a:pt x="62495" y="72092"/>
                  </a:lnTo>
                  <a:lnTo>
                    <a:pt x="51440" y="80804"/>
                  </a:lnTo>
                  <a:lnTo>
                    <a:pt x="41090" y="89588"/>
                  </a:lnTo>
                  <a:lnTo>
                    <a:pt x="32204" y="98421"/>
                  </a:lnTo>
                  <a:lnTo>
                    <a:pt x="24294" y="107286"/>
                  </a:lnTo>
                  <a:lnTo>
                    <a:pt x="17034" y="116172"/>
                  </a:lnTo>
                  <a:lnTo>
                    <a:pt x="11201" y="125073"/>
                  </a:lnTo>
                  <a:lnTo>
                    <a:pt x="6319" y="133984"/>
                  </a:lnTo>
                  <a:lnTo>
                    <a:pt x="2071" y="142901"/>
                  </a:lnTo>
                  <a:lnTo>
                    <a:pt x="232" y="151822"/>
                  </a:lnTo>
                  <a:lnTo>
                    <a:pt x="0" y="160746"/>
                  </a:lnTo>
                  <a:lnTo>
                    <a:pt x="838" y="169672"/>
                  </a:lnTo>
                  <a:lnTo>
                    <a:pt x="3383" y="177607"/>
                  </a:lnTo>
                  <a:lnTo>
                    <a:pt x="7066" y="184881"/>
                  </a:lnTo>
                  <a:lnTo>
                    <a:pt x="11508" y="191715"/>
                  </a:lnTo>
                  <a:lnTo>
                    <a:pt x="17448" y="197263"/>
                  </a:lnTo>
                  <a:lnTo>
                    <a:pt x="24389" y="201954"/>
                  </a:lnTo>
                  <a:lnTo>
                    <a:pt x="31995" y="206074"/>
                  </a:lnTo>
                  <a:lnTo>
                    <a:pt x="41038" y="209812"/>
                  </a:lnTo>
                  <a:lnTo>
                    <a:pt x="51040" y="213297"/>
                  </a:lnTo>
                  <a:lnTo>
                    <a:pt x="61680" y="216612"/>
                  </a:lnTo>
                  <a:lnTo>
                    <a:pt x="84097" y="222941"/>
                  </a:lnTo>
                  <a:lnTo>
                    <a:pt x="95637" y="226018"/>
                  </a:lnTo>
                  <a:lnTo>
                    <a:pt x="106309" y="230054"/>
                  </a:lnTo>
                  <a:lnTo>
                    <a:pt x="116404" y="234728"/>
                  </a:lnTo>
                  <a:lnTo>
                    <a:pt x="126113" y="239830"/>
                  </a:lnTo>
                  <a:lnTo>
                    <a:pt x="133579" y="244222"/>
                  </a:lnTo>
                  <a:lnTo>
                    <a:pt x="139549" y="248143"/>
                  </a:lnTo>
                  <a:lnTo>
                    <a:pt x="144523" y="251749"/>
                  </a:lnTo>
                  <a:lnTo>
                    <a:pt x="148832" y="256137"/>
                  </a:lnTo>
                  <a:lnTo>
                    <a:pt x="152698" y="261047"/>
                  </a:lnTo>
                  <a:lnTo>
                    <a:pt x="156268" y="266305"/>
                  </a:lnTo>
                  <a:lnTo>
                    <a:pt x="157655" y="272787"/>
                  </a:lnTo>
                  <a:lnTo>
                    <a:pt x="157586" y="280085"/>
                  </a:lnTo>
                  <a:lnTo>
                    <a:pt x="156548" y="287926"/>
                  </a:lnTo>
                  <a:lnTo>
                    <a:pt x="153869" y="295138"/>
                  </a:lnTo>
                  <a:lnTo>
                    <a:pt x="150097" y="301931"/>
                  </a:lnTo>
                  <a:lnTo>
                    <a:pt x="145595" y="308444"/>
                  </a:lnTo>
                  <a:lnTo>
                    <a:pt x="139615" y="315762"/>
                  </a:lnTo>
                  <a:lnTo>
                    <a:pt x="132649" y="323617"/>
                  </a:lnTo>
                  <a:lnTo>
                    <a:pt x="117956" y="339291"/>
                  </a:lnTo>
                  <a:lnTo>
                    <a:pt x="104805" y="352872"/>
                  </a:lnTo>
                  <a:lnTo>
                    <a:pt x="97524" y="359271"/>
                  </a:lnTo>
                  <a:lnTo>
                    <a:pt x="89690" y="365522"/>
                  </a:lnTo>
                  <a:lnTo>
                    <a:pt x="81488" y="371674"/>
                  </a:lnTo>
                  <a:lnTo>
                    <a:pt x="74034" y="376767"/>
                  </a:lnTo>
                  <a:lnTo>
                    <a:pt x="67078" y="381155"/>
                  </a:lnTo>
                  <a:lnTo>
                    <a:pt x="60454" y="385072"/>
                  </a:lnTo>
                  <a:lnTo>
                    <a:pt x="55045" y="387683"/>
                  </a:lnTo>
                  <a:lnTo>
                    <a:pt x="50446" y="389424"/>
                  </a:lnTo>
                  <a:lnTo>
                    <a:pt x="46387" y="390585"/>
                  </a:lnTo>
                  <a:lnTo>
                    <a:pt x="42688" y="390367"/>
                  </a:lnTo>
                  <a:lnTo>
                    <a:pt x="39228" y="389229"/>
                  </a:lnTo>
                  <a:lnTo>
                    <a:pt x="35929" y="387478"/>
                  </a:lnTo>
                  <a:lnTo>
                    <a:pt x="33729" y="384327"/>
                  </a:lnTo>
                  <a:lnTo>
                    <a:pt x="32263" y="380241"/>
                  </a:lnTo>
                  <a:lnTo>
                    <a:pt x="29330" y="36611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9"/>
            <p:cNvSpPr/>
            <p:nvPr/>
          </p:nvSpPr>
          <p:spPr bwMode="auto">
            <a:xfrm>
              <a:off x="1430652" y="2955726"/>
              <a:ext cx="48459" cy="75071"/>
            </a:xfrm>
            <a:custGeom>
              <a:avLst/>
              <a:gdLst/>
              <a:ahLst/>
              <a:cxnLst/>
              <a:rect l="0" t="0" r="0" b="0"/>
              <a:pathLst>
                <a:path w="48459" h="75071">
                  <a:moveTo>
                    <a:pt x="30725" y="0"/>
                  </a:moveTo>
                  <a:lnTo>
                    <a:pt x="30725" y="17170"/>
                  </a:lnTo>
                  <a:lnTo>
                    <a:pt x="29732" y="22361"/>
                  </a:lnTo>
                  <a:lnTo>
                    <a:pt x="28076" y="27806"/>
                  </a:lnTo>
                  <a:lnTo>
                    <a:pt x="25980" y="33420"/>
                  </a:lnTo>
                  <a:lnTo>
                    <a:pt x="25575" y="39147"/>
                  </a:lnTo>
                  <a:lnTo>
                    <a:pt x="26298" y="44950"/>
                  </a:lnTo>
                  <a:lnTo>
                    <a:pt x="27774" y="50803"/>
                  </a:lnTo>
                  <a:lnTo>
                    <a:pt x="28758" y="55697"/>
                  </a:lnTo>
                  <a:lnTo>
                    <a:pt x="29413" y="59952"/>
                  </a:lnTo>
                  <a:lnTo>
                    <a:pt x="29850" y="63780"/>
                  </a:lnTo>
                  <a:lnTo>
                    <a:pt x="31135" y="67325"/>
                  </a:lnTo>
                  <a:lnTo>
                    <a:pt x="32985" y="70680"/>
                  </a:lnTo>
                  <a:lnTo>
                    <a:pt x="35211" y="73910"/>
                  </a:lnTo>
                  <a:lnTo>
                    <a:pt x="37688" y="75070"/>
                  </a:lnTo>
                  <a:lnTo>
                    <a:pt x="40333" y="74851"/>
                  </a:lnTo>
                  <a:lnTo>
                    <a:pt x="43089" y="73714"/>
                  </a:lnTo>
                  <a:lnTo>
                    <a:pt x="44927" y="71963"/>
                  </a:lnTo>
                  <a:lnTo>
                    <a:pt x="46152" y="69804"/>
                  </a:lnTo>
                  <a:lnTo>
                    <a:pt x="46968" y="67372"/>
                  </a:lnTo>
                  <a:lnTo>
                    <a:pt x="47513" y="63766"/>
                  </a:lnTo>
                  <a:lnTo>
                    <a:pt x="47876" y="59378"/>
                  </a:lnTo>
                  <a:lnTo>
                    <a:pt x="48118" y="54468"/>
                  </a:lnTo>
                  <a:lnTo>
                    <a:pt x="48387" y="43721"/>
                  </a:lnTo>
                  <a:lnTo>
                    <a:pt x="48458" y="38078"/>
                  </a:lnTo>
                  <a:lnTo>
                    <a:pt x="47513" y="33323"/>
                  </a:lnTo>
                  <a:lnTo>
                    <a:pt x="45890" y="29160"/>
                  </a:lnTo>
                  <a:lnTo>
                    <a:pt x="43814" y="25394"/>
                  </a:lnTo>
                  <a:lnTo>
                    <a:pt x="40444" y="20898"/>
                  </a:lnTo>
                  <a:lnTo>
                    <a:pt x="36211" y="15916"/>
                  </a:lnTo>
                  <a:lnTo>
                    <a:pt x="31403" y="10611"/>
                  </a:lnTo>
                  <a:lnTo>
                    <a:pt x="27204" y="7074"/>
                  </a:lnTo>
                  <a:lnTo>
                    <a:pt x="23412" y="4716"/>
                  </a:lnTo>
                  <a:lnTo>
                    <a:pt x="19891" y="3144"/>
                  </a:lnTo>
                  <a:lnTo>
                    <a:pt x="16550" y="2096"/>
                  </a:lnTo>
                  <a:lnTo>
                    <a:pt x="13329" y="1398"/>
                  </a:lnTo>
                  <a:lnTo>
                    <a:pt x="10189" y="932"/>
                  </a:lnTo>
                  <a:lnTo>
                    <a:pt x="7103" y="621"/>
                  </a:lnTo>
                  <a:lnTo>
                    <a:pt x="4052" y="414"/>
                  </a:lnTo>
                  <a:lnTo>
                    <a:pt x="1025" y="277"/>
                  </a:lnTo>
                  <a:lnTo>
                    <a:pt x="0" y="184"/>
                  </a:lnTo>
                  <a:lnTo>
                    <a:pt x="310" y="123"/>
                  </a:lnTo>
                  <a:lnTo>
                    <a:pt x="1510" y="82"/>
                  </a:lnTo>
                  <a:lnTo>
                    <a:pt x="12848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0"/>
            <p:cNvSpPr/>
            <p:nvPr/>
          </p:nvSpPr>
          <p:spPr bwMode="auto">
            <a:xfrm>
              <a:off x="1534237" y="2922289"/>
              <a:ext cx="150605" cy="85116"/>
            </a:xfrm>
            <a:custGeom>
              <a:avLst/>
              <a:gdLst/>
              <a:ahLst/>
              <a:cxnLst/>
              <a:rect l="0" t="0" r="0" b="0"/>
              <a:pathLst>
                <a:path w="150605" h="85116">
                  <a:moveTo>
                    <a:pt x="16525" y="24508"/>
                  </a:moveTo>
                  <a:lnTo>
                    <a:pt x="11780" y="29248"/>
                  </a:lnTo>
                  <a:lnTo>
                    <a:pt x="10382" y="32629"/>
                  </a:lnTo>
                  <a:lnTo>
                    <a:pt x="9451" y="36867"/>
                  </a:lnTo>
                  <a:lnTo>
                    <a:pt x="8829" y="41677"/>
                  </a:lnTo>
                  <a:lnTo>
                    <a:pt x="7422" y="46868"/>
                  </a:lnTo>
                  <a:lnTo>
                    <a:pt x="5491" y="52313"/>
                  </a:lnTo>
                  <a:lnTo>
                    <a:pt x="3210" y="57927"/>
                  </a:lnTo>
                  <a:lnTo>
                    <a:pt x="1689" y="62663"/>
                  </a:lnTo>
                  <a:lnTo>
                    <a:pt x="675" y="66812"/>
                  </a:lnTo>
                  <a:lnTo>
                    <a:pt x="0" y="70570"/>
                  </a:lnTo>
                  <a:lnTo>
                    <a:pt x="542" y="74067"/>
                  </a:lnTo>
                  <a:lnTo>
                    <a:pt x="1897" y="77391"/>
                  </a:lnTo>
                  <a:lnTo>
                    <a:pt x="6463" y="85115"/>
                  </a:lnTo>
                  <a:lnTo>
                    <a:pt x="7831" y="84756"/>
                  </a:lnTo>
                  <a:lnTo>
                    <a:pt x="9736" y="83525"/>
                  </a:lnTo>
                  <a:lnTo>
                    <a:pt x="11999" y="81712"/>
                  </a:lnTo>
                  <a:lnTo>
                    <a:pt x="14501" y="78519"/>
                  </a:lnTo>
                  <a:lnTo>
                    <a:pt x="17162" y="74406"/>
                  </a:lnTo>
                  <a:lnTo>
                    <a:pt x="19929" y="69679"/>
                  </a:lnTo>
                  <a:lnTo>
                    <a:pt x="23761" y="64544"/>
                  </a:lnTo>
                  <a:lnTo>
                    <a:pt x="28301" y="59136"/>
                  </a:lnTo>
                  <a:lnTo>
                    <a:pt x="33314" y="53546"/>
                  </a:lnTo>
                  <a:lnTo>
                    <a:pt x="37650" y="47836"/>
                  </a:lnTo>
                  <a:lnTo>
                    <a:pt x="41533" y="42044"/>
                  </a:lnTo>
                  <a:lnTo>
                    <a:pt x="45115" y="36199"/>
                  </a:lnTo>
                  <a:lnTo>
                    <a:pt x="48497" y="30317"/>
                  </a:lnTo>
                  <a:lnTo>
                    <a:pt x="54902" y="18491"/>
                  </a:lnTo>
                  <a:lnTo>
                    <a:pt x="58001" y="13551"/>
                  </a:lnTo>
                  <a:lnTo>
                    <a:pt x="61060" y="9266"/>
                  </a:lnTo>
                  <a:lnTo>
                    <a:pt x="64092" y="5417"/>
                  </a:lnTo>
                  <a:lnTo>
                    <a:pt x="67107" y="2851"/>
                  </a:lnTo>
                  <a:lnTo>
                    <a:pt x="70110" y="1140"/>
                  </a:lnTo>
                  <a:lnTo>
                    <a:pt x="73105" y="0"/>
                  </a:lnTo>
                  <a:lnTo>
                    <a:pt x="76095" y="232"/>
                  </a:lnTo>
                  <a:lnTo>
                    <a:pt x="79082" y="1378"/>
                  </a:lnTo>
                  <a:lnTo>
                    <a:pt x="82066" y="3135"/>
                  </a:lnTo>
                  <a:lnTo>
                    <a:pt x="84055" y="6291"/>
                  </a:lnTo>
                  <a:lnTo>
                    <a:pt x="85381" y="10379"/>
                  </a:lnTo>
                  <a:lnTo>
                    <a:pt x="86266" y="15089"/>
                  </a:lnTo>
                  <a:lnTo>
                    <a:pt x="87848" y="20213"/>
                  </a:lnTo>
                  <a:lnTo>
                    <a:pt x="89897" y="25613"/>
                  </a:lnTo>
                  <a:lnTo>
                    <a:pt x="92255" y="31198"/>
                  </a:lnTo>
                  <a:lnTo>
                    <a:pt x="93828" y="36905"/>
                  </a:lnTo>
                  <a:lnTo>
                    <a:pt x="94876" y="42695"/>
                  </a:lnTo>
                  <a:lnTo>
                    <a:pt x="95575" y="48539"/>
                  </a:lnTo>
                  <a:lnTo>
                    <a:pt x="97034" y="53427"/>
                  </a:lnTo>
                  <a:lnTo>
                    <a:pt x="99000" y="57678"/>
                  </a:lnTo>
                  <a:lnTo>
                    <a:pt x="101304" y="61504"/>
                  </a:lnTo>
                  <a:lnTo>
                    <a:pt x="104826" y="64055"/>
                  </a:lnTo>
                  <a:lnTo>
                    <a:pt x="109160" y="65755"/>
                  </a:lnTo>
                  <a:lnTo>
                    <a:pt x="114036" y="66889"/>
                  </a:lnTo>
                  <a:lnTo>
                    <a:pt x="118280" y="67645"/>
                  </a:lnTo>
                  <a:lnTo>
                    <a:pt x="122103" y="68149"/>
                  </a:lnTo>
                  <a:lnTo>
                    <a:pt x="125644" y="68485"/>
                  </a:lnTo>
                  <a:lnTo>
                    <a:pt x="129991" y="67716"/>
                  </a:lnTo>
                  <a:lnTo>
                    <a:pt x="134876" y="66212"/>
                  </a:lnTo>
                  <a:lnTo>
                    <a:pt x="150604" y="6022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1"/>
            <p:cNvSpPr/>
            <p:nvPr/>
          </p:nvSpPr>
          <p:spPr bwMode="auto">
            <a:xfrm>
              <a:off x="1604394" y="2893219"/>
              <a:ext cx="159534" cy="347009"/>
            </a:xfrm>
            <a:custGeom>
              <a:avLst/>
              <a:gdLst/>
              <a:ahLst/>
              <a:cxnLst/>
              <a:rect l="0" t="0" r="0" b="0"/>
              <a:pathLst>
                <a:path w="159534" h="347009">
                  <a:moveTo>
                    <a:pt x="89386" y="0"/>
                  </a:moveTo>
                  <a:lnTo>
                    <a:pt x="84641" y="4740"/>
                  </a:lnTo>
                  <a:lnTo>
                    <a:pt x="83243" y="8121"/>
                  </a:lnTo>
                  <a:lnTo>
                    <a:pt x="81690" y="17169"/>
                  </a:lnTo>
                  <a:lnTo>
                    <a:pt x="80999" y="25159"/>
                  </a:lnTo>
                  <a:lnTo>
                    <a:pt x="80611" y="35236"/>
                  </a:lnTo>
                  <a:lnTo>
                    <a:pt x="80556" y="38373"/>
                  </a:lnTo>
                  <a:lnTo>
                    <a:pt x="81513" y="40465"/>
                  </a:lnTo>
                  <a:lnTo>
                    <a:pt x="83144" y="41859"/>
                  </a:lnTo>
                  <a:lnTo>
                    <a:pt x="85225" y="42789"/>
                  </a:lnTo>
                  <a:lnTo>
                    <a:pt x="90185" y="43822"/>
                  </a:lnTo>
                  <a:lnTo>
                    <a:pt x="92898" y="44097"/>
                  </a:lnTo>
                  <a:lnTo>
                    <a:pt x="96693" y="43289"/>
                  </a:lnTo>
                  <a:lnTo>
                    <a:pt x="101210" y="41758"/>
                  </a:lnTo>
                  <a:lnTo>
                    <a:pt x="106207" y="39745"/>
                  </a:lnTo>
                  <a:lnTo>
                    <a:pt x="109538" y="37410"/>
                  </a:lnTo>
                  <a:lnTo>
                    <a:pt x="111759" y="34862"/>
                  </a:lnTo>
                  <a:lnTo>
                    <a:pt x="115220" y="29385"/>
                  </a:lnTo>
                  <a:lnTo>
                    <a:pt x="120069" y="23643"/>
                  </a:lnTo>
                  <a:lnTo>
                    <a:pt x="122753" y="21715"/>
                  </a:lnTo>
                  <a:lnTo>
                    <a:pt x="125535" y="20430"/>
                  </a:lnTo>
                  <a:lnTo>
                    <a:pt x="128383" y="19573"/>
                  </a:lnTo>
                  <a:lnTo>
                    <a:pt x="130281" y="18010"/>
                  </a:lnTo>
                  <a:lnTo>
                    <a:pt x="131547" y="15975"/>
                  </a:lnTo>
                  <a:lnTo>
                    <a:pt x="132391" y="13626"/>
                  </a:lnTo>
                  <a:lnTo>
                    <a:pt x="132953" y="13053"/>
                  </a:lnTo>
                  <a:lnTo>
                    <a:pt x="133329" y="13663"/>
                  </a:lnTo>
                  <a:lnTo>
                    <a:pt x="133579" y="15062"/>
                  </a:lnTo>
                  <a:lnTo>
                    <a:pt x="136505" y="19262"/>
                  </a:lnTo>
                  <a:lnTo>
                    <a:pt x="138676" y="21771"/>
                  </a:lnTo>
                  <a:lnTo>
                    <a:pt x="140123" y="25428"/>
                  </a:lnTo>
                  <a:lnTo>
                    <a:pt x="143153" y="41048"/>
                  </a:lnTo>
                  <a:lnTo>
                    <a:pt x="145094" y="48201"/>
                  </a:lnTo>
                  <a:lnTo>
                    <a:pt x="147381" y="55947"/>
                  </a:lnTo>
                  <a:lnTo>
                    <a:pt x="148906" y="65079"/>
                  </a:lnTo>
                  <a:lnTo>
                    <a:pt x="149923" y="75136"/>
                  </a:lnTo>
                  <a:lnTo>
                    <a:pt x="150600" y="85809"/>
                  </a:lnTo>
                  <a:lnTo>
                    <a:pt x="152045" y="96893"/>
                  </a:lnTo>
                  <a:lnTo>
                    <a:pt x="154002" y="108252"/>
                  </a:lnTo>
                  <a:lnTo>
                    <a:pt x="156299" y="119793"/>
                  </a:lnTo>
                  <a:lnTo>
                    <a:pt x="157831" y="132448"/>
                  </a:lnTo>
                  <a:lnTo>
                    <a:pt x="158852" y="145845"/>
                  </a:lnTo>
                  <a:lnTo>
                    <a:pt x="159533" y="159738"/>
                  </a:lnTo>
                  <a:lnTo>
                    <a:pt x="158994" y="173961"/>
                  </a:lnTo>
                  <a:lnTo>
                    <a:pt x="157641" y="188403"/>
                  </a:lnTo>
                  <a:lnTo>
                    <a:pt x="155746" y="202993"/>
                  </a:lnTo>
                  <a:lnTo>
                    <a:pt x="153489" y="216688"/>
                  </a:lnTo>
                  <a:lnTo>
                    <a:pt x="150992" y="229786"/>
                  </a:lnTo>
                  <a:lnTo>
                    <a:pt x="148334" y="242488"/>
                  </a:lnTo>
                  <a:lnTo>
                    <a:pt x="143582" y="254924"/>
                  </a:lnTo>
                  <a:lnTo>
                    <a:pt x="137435" y="267184"/>
                  </a:lnTo>
                  <a:lnTo>
                    <a:pt x="130357" y="279326"/>
                  </a:lnTo>
                  <a:lnTo>
                    <a:pt x="117196" y="300754"/>
                  </a:lnTo>
                  <a:lnTo>
                    <a:pt x="110905" y="310635"/>
                  </a:lnTo>
                  <a:lnTo>
                    <a:pt x="103732" y="319208"/>
                  </a:lnTo>
                  <a:lnTo>
                    <a:pt x="95970" y="326907"/>
                  </a:lnTo>
                  <a:lnTo>
                    <a:pt x="87816" y="334023"/>
                  </a:lnTo>
                  <a:lnTo>
                    <a:pt x="79401" y="338768"/>
                  </a:lnTo>
                  <a:lnTo>
                    <a:pt x="70811" y="341931"/>
                  </a:lnTo>
                  <a:lnTo>
                    <a:pt x="62105" y="344040"/>
                  </a:lnTo>
                  <a:lnTo>
                    <a:pt x="54315" y="345446"/>
                  </a:lnTo>
                  <a:lnTo>
                    <a:pt x="47135" y="346383"/>
                  </a:lnTo>
                  <a:lnTo>
                    <a:pt x="40362" y="347008"/>
                  </a:lnTo>
                  <a:lnTo>
                    <a:pt x="33860" y="346432"/>
                  </a:lnTo>
                  <a:lnTo>
                    <a:pt x="27539" y="345056"/>
                  </a:lnTo>
                  <a:lnTo>
                    <a:pt x="21339" y="343147"/>
                  </a:lnTo>
                  <a:lnTo>
                    <a:pt x="16212" y="339889"/>
                  </a:lnTo>
                  <a:lnTo>
                    <a:pt x="11802" y="335734"/>
                  </a:lnTo>
                  <a:lnTo>
                    <a:pt x="7868" y="330979"/>
                  </a:lnTo>
                  <a:lnTo>
                    <a:pt x="5245" y="324832"/>
                  </a:lnTo>
                  <a:lnTo>
                    <a:pt x="3497" y="317758"/>
                  </a:lnTo>
                  <a:lnTo>
                    <a:pt x="0" y="29467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2"/>
            <p:cNvSpPr/>
            <p:nvPr/>
          </p:nvSpPr>
          <p:spPr bwMode="auto">
            <a:xfrm>
              <a:off x="2158618" y="2669977"/>
              <a:ext cx="35723" cy="247050"/>
            </a:xfrm>
            <a:custGeom>
              <a:avLst/>
              <a:gdLst/>
              <a:ahLst/>
              <a:cxnLst/>
              <a:rect l="0" t="0" r="0" b="0"/>
              <a:pathLst>
                <a:path w="35723" h="247050">
                  <a:moveTo>
                    <a:pt x="8906" y="0"/>
                  </a:moveTo>
                  <a:lnTo>
                    <a:pt x="8906" y="9481"/>
                  </a:lnTo>
                  <a:lnTo>
                    <a:pt x="7913" y="16242"/>
                  </a:lnTo>
                  <a:lnTo>
                    <a:pt x="6257" y="24719"/>
                  </a:lnTo>
                  <a:lnTo>
                    <a:pt x="4161" y="34338"/>
                  </a:lnTo>
                  <a:lnTo>
                    <a:pt x="2763" y="44720"/>
                  </a:lnTo>
                  <a:lnTo>
                    <a:pt x="1831" y="55610"/>
                  </a:lnTo>
                  <a:lnTo>
                    <a:pt x="1210" y="66839"/>
                  </a:lnTo>
                  <a:lnTo>
                    <a:pt x="519" y="95190"/>
                  </a:lnTo>
                  <a:lnTo>
                    <a:pt x="0" y="189799"/>
                  </a:lnTo>
                  <a:lnTo>
                    <a:pt x="982" y="200947"/>
                  </a:lnTo>
                  <a:lnTo>
                    <a:pt x="2630" y="211355"/>
                  </a:lnTo>
                  <a:lnTo>
                    <a:pt x="4722" y="221270"/>
                  </a:lnTo>
                  <a:lnTo>
                    <a:pt x="6117" y="228873"/>
                  </a:lnTo>
                  <a:lnTo>
                    <a:pt x="7046" y="234933"/>
                  </a:lnTo>
                  <a:lnTo>
                    <a:pt x="7666" y="239966"/>
                  </a:lnTo>
                  <a:lnTo>
                    <a:pt x="9073" y="243321"/>
                  </a:lnTo>
                  <a:lnTo>
                    <a:pt x="11003" y="245557"/>
                  </a:lnTo>
                  <a:lnTo>
                    <a:pt x="13284" y="247049"/>
                  </a:lnTo>
                  <a:lnTo>
                    <a:pt x="15797" y="246058"/>
                  </a:lnTo>
                  <a:lnTo>
                    <a:pt x="18466" y="243414"/>
                  </a:lnTo>
                  <a:lnTo>
                    <a:pt x="21238" y="239666"/>
                  </a:lnTo>
                  <a:lnTo>
                    <a:pt x="24080" y="234192"/>
                  </a:lnTo>
                  <a:lnTo>
                    <a:pt x="26967" y="227565"/>
                  </a:lnTo>
                  <a:lnTo>
                    <a:pt x="35722" y="20538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3"/>
            <p:cNvSpPr/>
            <p:nvPr/>
          </p:nvSpPr>
          <p:spPr bwMode="auto">
            <a:xfrm>
              <a:off x="2230094" y="2589609"/>
              <a:ext cx="26817" cy="294681"/>
            </a:xfrm>
            <a:custGeom>
              <a:avLst/>
              <a:gdLst/>
              <a:ahLst/>
              <a:cxnLst/>
              <a:rect l="0" t="0" r="0" b="0"/>
              <a:pathLst>
                <a:path w="26817" h="294681">
                  <a:moveTo>
                    <a:pt x="0" y="0"/>
                  </a:moveTo>
                  <a:lnTo>
                    <a:pt x="0" y="4741"/>
                  </a:lnTo>
                  <a:lnTo>
                    <a:pt x="993" y="9114"/>
                  </a:lnTo>
                  <a:lnTo>
                    <a:pt x="2649" y="15006"/>
                  </a:lnTo>
                  <a:lnTo>
                    <a:pt x="4745" y="21910"/>
                  </a:lnTo>
                  <a:lnTo>
                    <a:pt x="6143" y="30482"/>
                  </a:lnTo>
                  <a:lnTo>
                    <a:pt x="7075" y="40165"/>
                  </a:lnTo>
                  <a:lnTo>
                    <a:pt x="7696" y="50589"/>
                  </a:lnTo>
                  <a:lnTo>
                    <a:pt x="9103" y="62500"/>
                  </a:lnTo>
                  <a:lnTo>
                    <a:pt x="11035" y="75401"/>
                  </a:lnTo>
                  <a:lnTo>
                    <a:pt x="13316" y="88963"/>
                  </a:lnTo>
                  <a:lnTo>
                    <a:pt x="14836" y="102965"/>
                  </a:lnTo>
                  <a:lnTo>
                    <a:pt x="15850" y="117260"/>
                  </a:lnTo>
                  <a:lnTo>
                    <a:pt x="16526" y="131752"/>
                  </a:lnTo>
                  <a:lnTo>
                    <a:pt x="17969" y="146374"/>
                  </a:lnTo>
                  <a:lnTo>
                    <a:pt x="19925" y="161082"/>
                  </a:lnTo>
                  <a:lnTo>
                    <a:pt x="22222" y="175849"/>
                  </a:lnTo>
                  <a:lnTo>
                    <a:pt x="23753" y="190655"/>
                  </a:lnTo>
                  <a:lnTo>
                    <a:pt x="24774" y="205486"/>
                  </a:lnTo>
                  <a:lnTo>
                    <a:pt x="25908" y="233210"/>
                  </a:lnTo>
                  <a:lnTo>
                    <a:pt x="26547" y="264561"/>
                  </a:lnTo>
                  <a:lnTo>
                    <a:pt x="26816" y="29468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4"/>
            <p:cNvSpPr/>
            <p:nvPr/>
          </p:nvSpPr>
          <p:spPr bwMode="auto">
            <a:xfrm>
              <a:off x="2024507" y="2732484"/>
              <a:ext cx="250281" cy="53579"/>
            </a:xfrm>
            <a:custGeom>
              <a:avLst/>
              <a:gdLst/>
              <a:ahLst/>
              <a:cxnLst/>
              <a:rect l="0" t="0" r="0" b="0"/>
              <a:pathLst>
                <a:path w="250281" h="53579">
                  <a:moveTo>
                    <a:pt x="0" y="53578"/>
                  </a:moveTo>
                  <a:lnTo>
                    <a:pt x="4745" y="48838"/>
                  </a:lnTo>
                  <a:lnTo>
                    <a:pt x="9122" y="47441"/>
                  </a:lnTo>
                  <a:lnTo>
                    <a:pt x="15020" y="46511"/>
                  </a:lnTo>
                  <a:lnTo>
                    <a:pt x="21932" y="45890"/>
                  </a:lnTo>
                  <a:lnTo>
                    <a:pt x="30512" y="44484"/>
                  </a:lnTo>
                  <a:lnTo>
                    <a:pt x="40205" y="42555"/>
                  </a:lnTo>
                  <a:lnTo>
                    <a:pt x="50639" y="40276"/>
                  </a:lnTo>
                  <a:lnTo>
                    <a:pt x="78124" y="35099"/>
                  </a:lnTo>
                  <a:lnTo>
                    <a:pt x="124451" y="26606"/>
                  </a:lnTo>
                  <a:lnTo>
                    <a:pt x="155622" y="20755"/>
                  </a:lnTo>
                  <a:lnTo>
                    <a:pt x="189339" y="14847"/>
                  </a:lnTo>
                  <a:lnTo>
                    <a:pt x="203694" y="11882"/>
                  </a:lnTo>
                  <a:lnTo>
                    <a:pt x="216243" y="8914"/>
                  </a:lnTo>
                  <a:lnTo>
                    <a:pt x="25028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5"/>
            <p:cNvSpPr/>
            <p:nvPr/>
          </p:nvSpPr>
          <p:spPr bwMode="auto">
            <a:xfrm>
              <a:off x="2042384" y="2759273"/>
              <a:ext cx="286036" cy="116087"/>
            </a:xfrm>
            <a:custGeom>
              <a:avLst/>
              <a:gdLst/>
              <a:ahLst/>
              <a:cxnLst/>
              <a:rect l="0" t="0" r="0" b="0"/>
              <a:pathLst>
                <a:path w="286036" h="116087">
                  <a:moveTo>
                    <a:pt x="0" y="116086"/>
                  </a:moveTo>
                  <a:lnTo>
                    <a:pt x="9490" y="111346"/>
                  </a:lnTo>
                  <a:lnTo>
                    <a:pt x="14272" y="109949"/>
                  </a:lnTo>
                  <a:lnTo>
                    <a:pt x="19447" y="109018"/>
                  </a:lnTo>
                  <a:lnTo>
                    <a:pt x="24882" y="108398"/>
                  </a:lnTo>
                  <a:lnTo>
                    <a:pt x="32479" y="106000"/>
                  </a:lnTo>
                  <a:lnTo>
                    <a:pt x="41516" y="102416"/>
                  </a:lnTo>
                  <a:lnTo>
                    <a:pt x="63144" y="93144"/>
                  </a:lnTo>
                  <a:lnTo>
                    <a:pt x="89310" y="82408"/>
                  </a:lnTo>
                  <a:lnTo>
                    <a:pt x="104233" y="76767"/>
                  </a:lnTo>
                  <a:lnTo>
                    <a:pt x="136705" y="65208"/>
                  </a:lnTo>
                  <a:lnTo>
                    <a:pt x="154700" y="58355"/>
                  </a:lnTo>
                  <a:lnTo>
                    <a:pt x="193233" y="42803"/>
                  </a:lnTo>
                  <a:lnTo>
                    <a:pt x="212249" y="34488"/>
                  </a:lnTo>
                  <a:lnTo>
                    <a:pt x="286035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26"/>
            <p:cNvSpPr/>
            <p:nvPr/>
          </p:nvSpPr>
          <p:spPr bwMode="auto">
            <a:xfrm>
              <a:off x="2364173" y="2583256"/>
              <a:ext cx="177538" cy="297854"/>
            </a:xfrm>
            <a:custGeom>
              <a:avLst/>
              <a:gdLst/>
              <a:ahLst/>
              <a:cxnLst/>
              <a:rect l="0" t="0" r="0" b="0"/>
              <a:pathLst>
                <a:path w="177538" h="297854">
                  <a:moveTo>
                    <a:pt x="107262" y="33142"/>
                  </a:moveTo>
                  <a:lnTo>
                    <a:pt x="97772" y="33142"/>
                  </a:lnTo>
                  <a:lnTo>
                    <a:pt x="93983" y="32150"/>
                  </a:lnTo>
                  <a:lnTo>
                    <a:pt x="90464" y="30496"/>
                  </a:lnTo>
                  <a:lnTo>
                    <a:pt x="87125" y="28402"/>
                  </a:lnTo>
                  <a:lnTo>
                    <a:pt x="82913" y="27998"/>
                  </a:lnTo>
                  <a:lnTo>
                    <a:pt x="78118" y="28720"/>
                  </a:lnTo>
                  <a:lnTo>
                    <a:pt x="72935" y="30194"/>
                  </a:lnTo>
                  <a:lnTo>
                    <a:pt x="59231" y="34478"/>
                  </a:lnTo>
                  <a:lnTo>
                    <a:pt x="51405" y="37009"/>
                  </a:lnTo>
                  <a:lnTo>
                    <a:pt x="45195" y="39689"/>
                  </a:lnTo>
                  <a:lnTo>
                    <a:pt x="40062" y="42468"/>
                  </a:lnTo>
                  <a:lnTo>
                    <a:pt x="35646" y="45313"/>
                  </a:lnTo>
                  <a:lnTo>
                    <a:pt x="31709" y="49193"/>
                  </a:lnTo>
                  <a:lnTo>
                    <a:pt x="28092" y="53765"/>
                  </a:lnTo>
                  <a:lnTo>
                    <a:pt x="24687" y="58797"/>
                  </a:lnTo>
                  <a:lnTo>
                    <a:pt x="22417" y="65128"/>
                  </a:lnTo>
                  <a:lnTo>
                    <a:pt x="20903" y="72326"/>
                  </a:lnTo>
                  <a:lnTo>
                    <a:pt x="19894" y="80101"/>
                  </a:lnTo>
                  <a:lnTo>
                    <a:pt x="21209" y="87268"/>
                  </a:lnTo>
                  <a:lnTo>
                    <a:pt x="24071" y="94031"/>
                  </a:lnTo>
                  <a:lnTo>
                    <a:pt x="27965" y="100524"/>
                  </a:lnTo>
                  <a:lnTo>
                    <a:pt x="34534" y="106837"/>
                  </a:lnTo>
                  <a:lnTo>
                    <a:pt x="42886" y="113030"/>
                  </a:lnTo>
                  <a:lnTo>
                    <a:pt x="80090" y="137227"/>
                  </a:lnTo>
                  <a:lnTo>
                    <a:pt x="100814" y="151832"/>
                  </a:lnTo>
                  <a:lnTo>
                    <a:pt x="111902" y="159894"/>
                  </a:lnTo>
                  <a:lnTo>
                    <a:pt x="122273" y="168245"/>
                  </a:lnTo>
                  <a:lnTo>
                    <a:pt x="132168" y="176789"/>
                  </a:lnTo>
                  <a:lnTo>
                    <a:pt x="141743" y="185461"/>
                  </a:lnTo>
                  <a:lnTo>
                    <a:pt x="150113" y="194220"/>
                  </a:lnTo>
                  <a:lnTo>
                    <a:pt x="157679" y="203035"/>
                  </a:lnTo>
                  <a:lnTo>
                    <a:pt x="164710" y="211889"/>
                  </a:lnTo>
                  <a:lnTo>
                    <a:pt x="169397" y="219775"/>
                  </a:lnTo>
                  <a:lnTo>
                    <a:pt x="172522" y="227018"/>
                  </a:lnTo>
                  <a:lnTo>
                    <a:pt x="174605" y="233830"/>
                  </a:lnTo>
                  <a:lnTo>
                    <a:pt x="175994" y="241348"/>
                  </a:lnTo>
                  <a:lnTo>
                    <a:pt x="176919" y="249337"/>
                  </a:lnTo>
                  <a:lnTo>
                    <a:pt x="177537" y="257639"/>
                  </a:lnTo>
                  <a:lnTo>
                    <a:pt x="175962" y="264166"/>
                  </a:lnTo>
                  <a:lnTo>
                    <a:pt x="172926" y="269510"/>
                  </a:lnTo>
                  <a:lnTo>
                    <a:pt x="168915" y="274065"/>
                  </a:lnTo>
                  <a:lnTo>
                    <a:pt x="164255" y="279086"/>
                  </a:lnTo>
                  <a:lnTo>
                    <a:pt x="153780" y="289956"/>
                  </a:lnTo>
                  <a:lnTo>
                    <a:pt x="148206" y="293648"/>
                  </a:lnTo>
                  <a:lnTo>
                    <a:pt x="142503" y="296110"/>
                  </a:lnTo>
                  <a:lnTo>
                    <a:pt x="136716" y="297751"/>
                  </a:lnTo>
                  <a:lnTo>
                    <a:pt x="130870" y="297853"/>
                  </a:lnTo>
                  <a:lnTo>
                    <a:pt x="124988" y="296928"/>
                  </a:lnTo>
                  <a:lnTo>
                    <a:pt x="119079" y="295320"/>
                  </a:lnTo>
                  <a:lnTo>
                    <a:pt x="115140" y="292263"/>
                  </a:lnTo>
                  <a:lnTo>
                    <a:pt x="112515" y="288241"/>
                  </a:lnTo>
                  <a:lnTo>
                    <a:pt x="110764" y="283576"/>
                  </a:lnTo>
                  <a:lnTo>
                    <a:pt x="109597" y="277489"/>
                  </a:lnTo>
                  <a:lnTo>
                    <a:pt x="108818" y="270454"/>
                  </a:lnTo>
                  <a:lnTo>
                    <a:pt x="108300" y="262788"/>
                  </a:lnTo>
                  <a:lnTo>
                    <a:pt x="108947" y="253708"/>
                  </a:lnTo>
                  <a:lnTo>
                    <a:pt x="110372" y="243686"/>
                  </a:lnTo>
                  <a:lnTo>
                    <a:pt x="112315" y="233036"/>
                  </a:lnTo>
                  <a:lnTo>
                    <a:pt x="115597" y="221968"/>
                  </a:lnTo>
                  <a:lnTo>
                    <a:pt x="119771" y="210620"/>
                  </a:lnTo>
                  <a:lnTo>
                    <a:pt x="158123" y="115898"/>
                  </a:lnTo>
                  <a:lnTo>
                    <a:pt x="167277" y="91751"/>
                  </a:lnTo>
                  <a:lnTo>
                    <a:pt x="171108" y="81144"/>
                  </a:lnTo>
                  <a:lnTo>
                    <a:pt x="173662" y="70105"/>
                  </a:lnTo>
                  <a:lnTo>
                    <a:pt x="175365" y="58776"/>
                  </a:lnTo>
                  <a:lnTo>
                    <a:pt x="176500" y="47255"/>
                  </a:lnTo>
                  <a:lnTo>
                    <a:pt x="176264" y="37590"/>
                  </a:lnTo>
                  <a:lnTo>
                    <a:pt x="175113" y="29162"/>
                  </a:lnTo>
                  <a:lnTo>
                    <a:pt x="173353" y="21559"/>
                  </a:lnTo>
                  <a:lnTo>
                    <a:pt x="169200" y="15498"/>
                  </a:lnTo>
                  <a:lnTo>
                    <a:pt x="163452" y="10466"/>
                  </a:lnTo>
                  <a:lnTo>
                    <a:pt x="156640" y="6119"/>
                  </a:lnTo>
                  <a:lnTo>
                    <a:pt x="148126" y="3220"/>
                  </a:lnTo>
                  <a:lnTo>
                    <a:pt x="138478" y="1288"/>
                  </a:lnTo>
                  <a:lnTo>
                    <a:pt x="128073" y="0"/>
                  </a:lnTo>
                  <a:lnTo>
                    <a:pt x="117163" y="133"/>
                  </a:lnTo>
                  <a:lnTo>
                    <a:pt x="105917" y="1214"/>
                  </a:lnTo>
                  <a:lnTo>
                    <a:pt x="94448" y="2927"/>
                  </a:lnTo>
                  <a:lnTo>
                    <a:pt x="82828" y="6054"/>
                  </a:lnTo>
                  <a:lnTo>
                    <a:pt x="71110" y="10122"/>
                  </a:lnTo>
                  <a:lnTo>
                    <a:pt x="59324" y="14819"/>
                  </a:lnTo>
                  <a:lnTo>
                    <a:pt x="48488" y="19935"/>
                  </a:lnTo>
                  <a:lnTo>
                    <a:pt x="38284" y="25329"/>
                  </a:lnTo>
                  <a:lnTo>
                    <a:pt x="28502" y="30910"/>
                  </a:lnTo>
                  <a:lnTo>
                    <a:pt x="20988" y="35623"/>
                  </a:lnTo>
                  <a:lnTo>
                    <a:pt x="14985" y="39757"/>
                  </a:lnTo>
                  <a:lnTo>
                    <a:pt x="0" y="5100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7"/>
            <p:cNvSpPr/>
            <p:nvPr/>
          </p:nvSpPr>
          <p:spPr bwMode="auto">
            <a:xfrm>
              <a:off x="3267336" y="2470175"/>
              <a:ext cx="151589" cy="363644"/>
            </a:xfrm>
            <a:custGeom>
              <a:avLst/>
              <a:gdLst/>
              <a:ahLst/>
              <a:cxnLst/>
              <a:rect l="0" t="0" r="0" b="0"/>
              <a:pathLst>
                <a:path w="151589" h="363644">
                  <a:moveTo>
                    <a:pt x="8571" y="39067"/>
                  </a:moveTo>
                  <a:lnTo>
                    <a:pt x="8571" y="43808"/>
                  </a:lnTo>
                  <a:lnTo>
                    <a:pt x="7578" y="46196"/>
                  </a:lnTo>
                  <a:lnTo>
                    <a:pt x="3826" y="51496"/>
                  </a:lnTo>
                  <a:lnTo>
                    <a:pt x="1496" y="62450"/>
                  </a:lnTo>
                  <a:lnTo>
                    <a:pt x="875" y="69539"/>
                  </a:lnTo>
                  <a:lnTo>
                    <a:pt x="461" y="76249"/>
                  </a:lnTo>
                  <a:lnTo>
                    <a:pt x="0" y="88996"/>
                  </a:lnTo>
                  <a:lnTo>
                    <a:pt x="871" y="95173"/>
                  </a:lnTo>
                  <a:lnTo>
                    <a:pt x="2444" y="101276"/>
                  </a:lnTo>
                  <a:lnTo>
                    <a:pt x="6841" y="112356"/>
                  </a:lnTo>
                  <a:lnTo>
                    <a:pt x="9404" y="116700"/>
                  </a:lnTo>
                  <a:lnTo>
                    <a:pt x="12106" y="120588"/>
                  </a:lnTo>
                  <a:lnTo>
                    <a:pt x="14900" y="124172"/>
                  </a:lnTo>
                  <a:lnTo>
                    <a:pt x="17757" y="127554"/>
                  </a:lnTo>
                  <a:lnTo>
                    <a:pt x="20654" y="130800"/>
                  </a:lnTo>
                  <a:lnTo>
                    <a:pt x="25565" y="131973"/>
                  </a:lnTo>
                  <a:lnTo>
                    <a:pt x="31818" y="131762"/>
                  </a:lnTo>
                  <a:lnTo>
                    <a:pt x="38966" y="130629"/>
                  </a:lnTo>
                  <a:lnTo>
                    <a:pt x="45719" y="127890"/>
                  </a:lnTo>
                  <a:lnTo>
                    <a:pt x="52206" y="124079"/>
                  </a:lnTo>
                  <a:lnTo>
                    <a:pt x="58518" y="119554"/>
                  </a:lnTo>
                  <a:lnTo>
                    <a:pt x="65705" y="113561"/>
                  </a:lnTo>
                  <a:lnTo>
                    <a:pt x="73476" y="106589"/>
                  </a:lnTo>
                  <a:lnTo>
                    <a:pt x="90056" y="90905"/>
                  </a:lnTo>
                  <a:lnTo>
                    <a:pt x="107356" y="74013"/>
                  </a:lnTo>
                  <a:lnTo>
                    <a:pt x="114155" y="66333"/>
                  </a:lnTo>
                  <a:lnTo>
                    <a:pt x="119680" y="59229"/>
                  </a:lnTo>
                  <a:lnTo>
                    <a:pt x="124357" y="52508"/>
                  </a:lnTo>
                  <a:lnTo>
                    <a:pt x="128468" y="45051"/>
                  </a:lnTo>
                  <a:lnTo>
                    <a:pt x="132202" y="37103"/>
                  </a:lnTo>
                  <a:lnTo>
                    <a:pt x="135685" y="28828"/>
                  </a:lnTo>
                  <a:lnTo>
                    <a:pt x="138999" y="22319"/>
                  </a:lnTo>
                  <a:lnTo>
                    <a:pt x="142202" y="16988"/>
                  </a:lnTo>
                  <a:lnTo>
                    <a:pt x="145331" y="12441"/>
                  </a:lnTo>
                  <a:lnTo>
                    <a:pt x="148807" y="4744"/>
                  </a:lnTo>
                  <a:lnTo>
                    <a:pt x="149734" y="1302"/>
                  </a:lnTo>
                  <a:lnTo>
                    <a:pt x="149359" y="0"/>
                  </a:lnTo>
                  <a:lnTo>
                    <a:pt x="148116" y="124"/>
                  </a:lnTo>
                  <a:lnTo>
                    <a:pt x="146294" y="1198"/>
                  </a:lnTo>
                  <a:lnTo>
                    <a:pt x="145079" y="4892"/>
                  </a:lnTo>
                  <a:lnTo>
                    <a:pt x="144269" y="10330"/>
                  </a:lnTo>
                  <a:lnTo>
                    <a:pt x="143729" y="16933"/>
                  </a:lnTo>
                  <a:lnTo>
                    <a:pt x="142376" y="26295"/>
                  </a:lnTo>
                  <a:lnTo>
                    <a:pt x="138224" y="49927"/>
                  </a:lnTo>
                  <a:lnTo>
                    <a:pt x="130303" y="91122"/>
                  </a:lnTo>
                  <a:lnTo>
                    <a:pt x="124582" y="125372"/>
                  </a:lnTo>
                  <a:lnTo>
                    <a:pt x="112816" y="199211"/>
                  </a:lnTo>
                  <a:lnTo>
                    <a:pt x="110843" y="217267"/>
                  </a:lnTo>
                  <a:lnTo>
                    <a:pt x="109527" y="235258"/>
                  </a:lnTo>
                  <a:lnTo>
                    <a:pt x="108065" y="269138"/>
                  </a:lnTo>
                  <a:lnTo>
                    <a:pt x="107415" y="297425"/>
                  </a:lnTo>
                  <a:lnTo>
                    <a:pt x="108235" y="309532"/>
                  </a:lnTo>
                  <a:lnTo>
                    <a:pt x="109775" y="320580"/>
                  </a:lnTo>
                  <a:lnTo>
                    <a:pt x="111794" y="330922"/>
                  </a:lnTo>
                  <a:lnTo>
                    <a:pt x="114134" y="338809"/>
                  </a:lnTo>
                  <a:lnTo>
                    <a:pt x="116687" y="345059"/>
                  </a:lnTo>
                  <a:lnTo>
                    <a:pt x="119382" y="350218"/>
                  </a:lnTo>
                  <a:lnTo>
                    <a:pt x="122172" y="354649"/>
                  </a:lnTo>
                  <a:lnTo>
                    <a:pt x="125025" y="358596"/>
                  </a:lnTo>
                  <a:lnTo>
                    <a:pt x="127921" y="362219"/>
                  </a:lnTo>
                  <a:lnTo>
                    <a:pt x="131837" y="363643"/>
                  </a:lnTo>
                  <a:lnTo>
                    <a:pt x="136434" y="363599"/>
                  </a:lnTo>
                  <a:lnTo>
                    <a:pt x="151588" y="36053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8"/>
            <p:cNvSpPr/>
            <p:nvPr/>
          </p:nvSpPr>
          <p:spPr bwMode="auto">
            <a:xfrm>
              <a:off x="3490433" y="2531153"/>
              <a:ext cx="120156" cy="289949"/>
            </a:xfrm>
            <a:custGeom>
              <a:avLst/>
              <a:gdLst/>
              <a:ahLst/>
              <a:cxnLst/>
              <a:rect l="0" t="0" r="0" b="0"/>
              <a:pathLst>
                <a:path w="120156" h="289949">
                  <a:moveTo>
                    <a:pt x="0" y="22737"/>
                  </a:moveTo>
                  <a:lnTo>
                    <a:pt x="0" y="17997"/>
                  </a:lnTo>
                  <a:lnTo>
                    <a:pt x="993" y="16601"/>
                  </a:lnTo>
                  <a:lnTo>
                    <a:pt x="2648" y="15670"/>
                  </a:lnTo>
                  <a:lnTo>
                    <a:pt x="4745" y="15049"/>
                  </a:lnTo>
                  <a:lnTo>
                    <a:pt x="7136" y="13643"/>
                  </a:lnTo>
                  <a:lnTo>
                    <a:pt x="9723" y="11714"/>
                  </a:lnTo>
                  <a:lnTo>
                    <a:pt x="12441" y="9435"/>
                  </a:lnTo>
                  <a:lnTo>
                    <a:pt x="17233" y="7916"/>
                  </a:lnTo>
                  <a:lnTo>
                    <a:pt x="23406" y="6904"/>
                  </a:lnTo>
                  <a:lnTo>
                    <a:pt x="30501" y="6229"/>
                  </a:lnTo>
                  <a:lnTo>
                    <a:pt x="37218" y="4786"/>
                  </a:lnTo>
                  <a:lnTo>
                    <a:pt x="43682" y="2832"/>
                  </a:lnTo>
                  <a:lnTo>
                    <a:pt x="49978" y="538"/>
                  </a:lnTo>
                  <a:lnTo>
                    <a:pt x="56162" y="0"/>
                  </a:lnTo>
                  <a:lnTo>
                    <a:pt x="62271" y="634"/>
                  </a:lnTo>
                  <a:lnTo>
                    <a:pt x="68329" y="2049"/>
                  </a:lnTo>
                  <a:lnTo>
                    <a:pt x="73362" y="3984"/>
                  </a:lnTo>
                  <a:lnTo>
                    <a:pt x="77710" y="6267"/>
                  </a:lnTo>
                  <a:lnTo>
                    <a:pt x="81602" y="8780"/>
                  </a:lnTo>
                  <a:lnTo>
                    <a:pt x="85189" y="11448"/>
                  </a:lnTo>
                  <a:lnTo>
                    <a:pt x="88575" y="14219"/>
                  </a:lnTo>
                  <a:lnTo>
                    <a:pt x="91824" y="17059"/>
                  </a:lnTo>
                  <a:lnTo>
                    <a:pt x="93991" y="20936"/>
                  </a:lnTo>
                  <a:lnTo>
                    <a:pt x="95435" y="25505"/>
                  </a:lnTo>
                  <a:lnTo>
                    <a:pt x="96398" y="30536"/>
                  </a:lnTo>
                  <a:lnTo>
                    <a:pt x="96047" y="35874"/>
                  </a:lnTo>
                  <a:lnTo>
                    <a:pt x="94820" y="41417"/>
                  </a:lnTo>
                  <a:lnTo>
                    <a:pt x="93008" y="47097"/>
                  </a:lnTo>
                  <a:lnTo>
                    <a:pt x="90808" y="52868"/>
                  </a:lnTo>
                  <a:lnTo>
                    <a:pt x="88347" y="58700"/>
                  </a:lnTo>
                  <a:lnTo>
                    <a:pt x="85714" y="64572"/>
                  </a:lnTo>
                  <a:lnTo>
                    <a:pt x="82965" y="69478"/>
                  </a:lnTo>
                  <a:lnTo>
                    <a:pt x="80139" y="73742"/>
                  </a:lnTo>
                  <a:lnTo>
                    <a:pt x="77262" y="77576"/>
                  </a:lnTo>
                  <a:lnTo>
                    <a:pt x="74351" y="81125"/>
                  </a:lnTo>
                  <a:lnTo>
                    <a:pt x="71417" y="84483"/>
                  </a:lnTo>
                  <a:lnTo>
                    <a:pt x="68468" y="87714"/>
                  </a:lnTo>
                  <a:lnTo>
                    <a:pt x="66502" y="91852"/>
                  </a:lnTo>
                  <a:lnTo>
                    <a:pt x="65191" y="96595"/>
                  </a:lnTo>
                  <a:lnTo>
                    <a:pt x="63088" y="108985"/>
                  </a:lnTo>
                  <a:lnTo>
                    <a:pt x="63908" y="110993"/>
                  </a:lnTo>
                  <a:lnTo>
                    <a:pt x="67468" y="115871"/>
                  </a:lnTo>
                  <a:lnTo>
                    <a:pt x="70801" y="118561"/>
                  </a:lnTo>
                  <a:lnTo>
                    <a:pt x="75010" y="121347"/>
                  </a:lnTo>
                  <a:lnTo>
                    <a:pt x="79802" y="124196"/>
                  </a:lnTo>
                  <a:lnTo>
                    <a:pt x="83989" y="127087"/>
                  </a:lnTo>
                  <a:lnTo>
                    <a:pt x="87774" y="130007"/>
                  </a:lnTo>
                  <a:lnTo>
                    <a:pt x="91291" y="132946"/>
                  </a:lnTo>
                  <a:lnTo>
                    <a:pt x="94628" y="135897"/>
                  </a:lnTo>
                  <a:lnTo>
                    <a:pt x="100986" y="141823"/>
                  </a:lnTo>
                  <a:lnTo>
                    <a:pt x="104071" y="145784"/>
                  </a:lnTo>
                  <a:lnTo>
                    <a:pt x="107121" y="150409"/>
                  </a:lnTo>
                  <a:lnTo>
                    <a:pt x="110148" y="155477"/>
                  </a:lnTo>
                  <a:lnTo>
                    <a:pt x="113159" y="160840"/>
                  </a:lnTo>
                  <a:lnTo>
                    <a:pt x="119153" y="172091"/>
                  </a:lnTo>
                  <a:lnTo>
                    <a:pt x="120155" y="177868"/>
                  </a:lnTo>
                  <a:lnTo>
                    <a:pt x="119830" y="183705"/>
                  </a:lnTo>
                  <a:lnTo>
                    <a:pt x="118620" y="189581"/>
                  </a:lnTo>
                  <a:lnTo>
                    <a:pt x="115828" y="196474"/>
                  </a:lnTo>
                  <a:lnTo>
                    <a:pt x="111980" y="204046"/>
                  </a:lnTo>
                  <a:lnTo>
                    <a:pt x="107428" y="212071"/>
                  </a:lnTo>
                  <a:lnTo>
                    <a:pt x="102407" y="219405"/>
                  </a:lnTo>
                  <a:lnTo>
                    <a:pt x="97073" y="226279"/>
                  </a:lnTo>
                  <a:lnTo>
                    <a:pt x="91531" y="232846"/>
                  </a:lnTo>
                  <a:lnTo>
                    <a:pt x="85850" y="239208"/>
                  </a:lnTo>
                  <a:lnTo>
                    <a:pt x="74241" y="251569"/>
                  </a:lnTo>
                  <a:lnTo>
                    <a:pt x="56537" y="269685"/>
                  </a:lnTo>
                  <a:lnTo>
                    <a:pt x="50603" y="274681"/>
                  </a:lnTo>
                  <a:lnTo>
                    <a:pt x="44660" y="279005"/>
                  </a:lnTo>
                  <a:lnTo>
                    <a:pt x="38712" y="282879"/>
                  </a:lnTo>
                  <a:lnTo>
                    <a:pt x="33753" y="285462"/>
                  </a:lnTo>
                  <a:lnTo>
                    <a:pt x="29454" y="287184"/>
                  </a:lnTo>
                  <a:lnTo>
                    <a:pt x="20164" y="289948"/>
                  </a:lnTo>
                  <a:lnTo>
                    <a:pt x="20395" y="289183"/>
                  </a:lnTo>
                  <a:lnTo>
                    <a:pt x="23299" y="285686"/>
                  </a:lnTo>
                  <a:lnTo>
                    <a:pt x="30550" y="278179"/>
                  </a:lnTo>
                  <a:lnTo>
                    <a:pt x="44693" y="26383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9"/>
            <p:cNvSpPr/>
            <p:nvPr/>
          </p:nvSpPr>
          <p:spPr bwMode="auto">
            <a:xfrm>
              <a:off x="3687081" y="2663706"/>
              <a:ext cx="178773" cy="167006"/>
            </a:xfrm>
            <a:custGeom>
              <a:avLst/>
              <a:gdLst/>
              <a:ahLst/>
              <a:cxnLst/>
              <a:rect l="0" t="0" r="0" b="0"/>
              <a:pathLst>
                <a:path w="178773" h="167006">
                  <a:moveTo>
                    <a:pt x="0" y="167005"/>
                  </a:moveTo>
                  <a:lnTo>
                    <a:pt x="0" y="162264"/>
                  </a:lnTo>
                  <a:lnTo>
                    <a:pt x="993" y="159876"/>
                  </a:lnTo>
                  <a:lnTo>
                    <a:pt x="2649" y="157291"/>
                  </a:lnTo>
                  <a:lnTo>
                    <a:pt x="4745" y="154576"/>
                  </a:lnTo>
                  <a:lnTo>
                    <a:pt x="7137" y="150781"/>
                  </a:lnTo>
                  <a:lnTo>
                    <a:pt x="9723" y="146267"/>
                  </a:lnTo>
                  <a:lnTo>
                    <a:pt x="12441" y="141274"/>
                  </a:lnTo>
                  <a:lnTo>
                    <a:pt x="14254" y="135960"/>
                  </a:lnTo>
                  <a:lnTo>
                    <a:pt x="15461" y="130434"/>
                  </a:lnTo>
                  <a:lnTo>
                    <a:pt x="16267" y="124765"/>
                  </a:lnTo>
                  <a:lnTo>
                    <a:pt x="17797" y="118009"/>
                  </a:lnTo>
                  <a:lnTo>
                    <a:pt x="19810" y="110528"/>
                  </a:lnTo>
                  <a:lnTo>
                    <a:pt x="22145" y="102565"/>
                  </a:lnTo>
                  <a:lnTo>
                    <a:pt x="24695" y="95271"/>
                  </a:lnTo>
                  <a:lnTo>
                    <a:pt x="27389" y="88424"/>
                  </a:lnTo>
                  <a:lnTo>
                    <a:pt x="30177" y="81876"/>
                  </a:lnTo>
                  <a:lnTo>
                    <a:pt x="35924" y="69308"/>
                  </a:lnTo>
                  <a:lnTo>
                    <a:pt x="38847" y="63178"/>
                  </a:lnTo>
                  <a:lnTo>
                    <a:pt x="41789" y="58100"/>
                  </a:lnTo>
                  <a:lnTo>
                    <a:pt x="44743" y="53722"/>
                  </a:lnTo>
                  <a:lnTo>
                    <a:pt x="51876" y="44307"/>
                  </a:lnTo>
                  <a:lnTo>
                    <a:pt x="52461" y="44526"/>
                  </a:lnTo>
                  <a:lnTo>
                    <a:pt x="52852" y="45665"/>
                  </a:lnTo>
                  <a:lnTo>
                    <a:pt x="53285" y="49576"/>
                  </a:lnTo>
                  <a:lnTo>
                    <a:pt x="53478" y="54621"/>
                  </a:lnTo>
                  <a:lnTo>
                    <a:pt x="53630" y="107002"/>
                  </a:lnTo>
                  <a:lnTo>
                    <a:pt x="54624" y="109144"/>
                  </a:lnTo>
                  <a:lnTo>
                    <a:pt x="56280" y="110572"/>
                  </a:lnTo>
                  <a:lnTo>
                    <a:pt x="58376" y="111523"/>
                  </a:lnTo>
                  <a:lnTo>
                    <a:pt x="59774" y="111166"/>
                  </a:lnTo>
                  <a:lnTo>
                    <a:pt x="60706" y="109935"/>
                  </a:lnTo>
                  <a:lnTo>
                    <a:pt x="61328" y="108122"/>
                  </a:lnTo>
                  <a:lnTo>
                    <a:pt x="64666" y="103463"/>
                  </a:lnTo>
                  <a:lnTo>
                    <a:pt x="66948" y="100831"/>
                  </a:lnTo>
                  <a:lnTo>
                    <a:pt x="69461" y="96100"/>
                  </a:lnTo>
                  <a:lnTo>
                    <a:pt x="72129" y="89969"/>
                  </a:lnTo>
                  <a:lnTo>
                    <a:pt x="74902" y="82906"/>
                  </a:lnTo>
                  <a:lnTo>
                    <a:pt x="78737" y="76212"/>
                  </a:lnTo>
                  <a:lnTo>
                    <a:pt x="83280" y="69765"/>
                  </a:lnTo>
                  <a:lnTo>
                    <a:pt x="88294" y="63483"/>
                  </a:lnTo>
                  <a:lnTo>
                    <a:pt x="93624" y="57311"/>
                  </a:lnTo>
                  <a:lnTo>
                    <a:pt x="99163" y="51211"/>
                  </a:lnTo>
                  <a:lnTo>
                    <a:pt x="104843" y="45161"/>
                  </a:lnTo>
                  <a:lnTo>
                    <a:pt x="110616" y="38151"/>
                  </a:lnTo>
                  <a:lnTo>
                    <a:pt x="116450" y="30500"/>
                  </a:lnTo>
                  <a:lnTo>
                    <a:pt x="122326" y="22424"/>
                  </a:lnTo>
                  <a:lnTo>
                    <a:pt x="128230" y="16047"/>
                  </a:lnTo>
                  <a:lnTo>
                    <a:pt x="134152" y="10804"/>
                  </a:lnTo>
                  <a:lnTo>
                    <a:pt x="140087" y="6316"/>
                  </a:lnTo>
                  <a:lnTo>
                    <a:pt x="145037" y="3324"/>
                  </a:lnTo>
                  <a:lnTo>
                    <a:pt x="149329" y="1330"/>
                  </a:lnTo>
                  <a:lnTo>
                    <a:pt x="153184" y="0"/>
                  </a:lnTo>
                  <a:lnTo>
                    <a:pt x="156748" y="106"/>
                  </a:lnTo>
                  <a:lnTo>
                    <a:pt x="160116" y="1169"/>
                  </a:lnTo>
                  <a:lnTo>
                    <a:pt x="163355" y="2869"/>
                  </a:lnTo>
                  <a:lnTo>
                    <a:pt x="165514" y="5987"/>
                  </a:lnTo>
                  <a:lnTo>
                    <a:pt x="166954" y="10051"/>
                  </a:lnTo>
                  <a:lnTo>
                    <a:pt x="167914" y="14744"/>
                  </a:lnTo>
                  <a:lnTo>
                    <a:pt x="168553" y="19857"/>
                  </a:lnTo>
                  <a:lnTo>
                    <a:pt x="168981" y="25250"/>
                  </a:lnTo>
                  <a:lnTo>
                    <a:pt x="169264" y="30830"/>
                  </a:lnTo>
                  <a:lnTo>
                    <a:pt x="169580" y="44967"/>
                  </a:lnTo>
                  <a:lnTo>
                    <a:pt x="169832" y="140921"/>
                  </a:lnTo>
                  <a:lnTo>
                    <a:pt x="170825" y="143663"/>
                  </a:lnTo>
                  <a:lnTo>
                    <a:pt x="172481" y="145490"/>
                  </a:lnTo>
                  <a:lnTo>
                    <a:pt x="174578" y="146709"/>
                  </a:lnTo>
                  <a:lnTo>
                    <a:pt x="175976" y="146529"/>
                  </a:lnTo>
                  <a:lnTo>
                    <a:pt x="176908" y="145416"/>
                  </a:lnTo>
                  <a:lnTo>
                    <a:pt x="178772" y="14021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0"/>
            <p:cNvSpPr/>
            <p:nvPr/>
          </p:nvSpPr>
          <p:spPr bwMode="auto">
            <a:xfrm>
              <a:off x="3907000" y="2592415"/>
              <a:ext cx="126380" cy="210832"/>
            </a:xfrm>
            <a:custGeom>
              <a:avLst/>
              <a:gdLst/>
              <a:ahLst/>
              <a:cxnLst/>
              <a:rect l="0" t="0" r="0" b="0"/>
              <a:pathLst>
                <a:path w="126380" h="210832">
                  <a:moveTo>
                    <a:pt x="3546" y="157929"/>
                  </a:moveTo>
                  <a:lnTo>
                    <a:pt x="3546" y="165617"/>
                  </a:lnTo>
                  <a:lnTo>
                    <a:pt x="6194" y="168952"/>
                  </a:lnTo>
                  <a:lnTo>
                    <a:pt x="8291" y="171231"/>
                  </a:lnTo>
                  <a:lnTo>
                    <a:pt x="9689" y="171758"/>
                  </a:lnTo>
                  <a:lnTo>
                    <a:pt x="10621" y="171117"/>
                  </a:lnTo>
                  <a:lnTo>
                    <a:pt x="11242" y="169697"/>
                  </a:lnTo>
                  <a:lnTo>
                    <a:pt x="11932" y="165474"/>
                  </a:lnTo>
                  <a:lnTo>
                    <a:pt x="12116" y="162959"/>
                  </a:lnTo>
                  <a:lnTo>
                    <a:pt x="12320" y="152227"/>
                  </a:lnTo>
                  <a:lnTo>
                    <a:pt x="12375" y="145198"/>
                  </a:lnTo>
                  <a:lnTo>
                    <a:pt x="13405" y="138527"/>
                  </a:lnTo>
                  <a:lnTo>
                    <a:pt x="15084" y="132096"/>
                  </a:lnTo>
                  <a:lnTo>
                    <a:pt x="24916" y="102776"/>
                  </a:lnTo>
                  <a:lnTo>
                    <a:pt x="26731" y="94371"/>
                  </a:lnTo>
                  <a:lnTo>
                    <a:pt x="27941" y="85791"/>
                  </a:lnTo>
                  <a:lnTo>
                    <a:pt x="28748" y="77095"/>
                  </a:lnTo>
                  <a:lnTo>
                    <a:pt x="30279" y="68320"/>
                  </a:lnTo>
                  <a:lnTo>
                    <a:pt x="32293" y="59495"/>
                  </a:lnTo>
                  <a:lnTo>
                    <a:pt x="34628" y="50634"/>
                  </a:lnTo>
                  <a:lnTo>
                    <a:pt x="37179" y="41751"/>
                  </a:lnTo>
                  <a:lnTo>
                    <a:pt x="42660" y="23942"/>
                  </a:lnTo>
                  <a:lnTo>
                    <a:pt x="45513" y="17010"/>
                  </a:lnTo>
                  <a:lnTo>
                    <a:pt x="48408" y="11397"/>
                  </a:lnTo>
                  <a:lnTo>
                    <a:pt x="51331" y="6663"/>
                  </a:lnTo>
                  <a:lnTo>
                    <a:pt x="54273" y="3507"/>
                  </a:lnTo>
                  <a:lnTo>
                    <a:pt x="57227" y="1403"/>
                  </a:lnTo>
                  <a:lnTo>
                    <a:pt x="60190" y="0"/>
                  </a:lnTo>
                  <a:lnTo>
                    <a:pt x="62165" y="57"/>
                  </a:lnTo>
                  <a:lnTo>
                    <a:pt x="63482" y="1087"/>
                  </a:lnTo>
                  <a:lnTo>
                    <a:pt x="64360" y="2766"/>
                  </a:lnTo>
                  <a:lnTo>
                    <a:pt x="64945" y="5870"/>
                  </a:lnTo>
                  <a:lnTo>
                    <a:pt x="65335" y="9923"/>
                  </a:lnTo>
                  <a:lnTo>
                    <a:pt x="65596" y="14610"/>
                  </a:lnTo>
                  <a:lnTo>
                    <a:pt x="64776" y="19719"/>
                  </a:lnTo>
                  <a:lnTo>
                    <a:pt x="63236" y="25109"/>
                  </a:lnTo>
                  <a:lnTo>
                    <a:pt x="61216" y="30687"/>
                  </a:lnTo>
                  <a:lnTo>
                    <a:pt x="58877" y="36390"/>
                  </a:lnTo>
                  <a:lnTo>
                    <a:pt x="56324" y="42176"/>
                  </a:lnTo>
                  <a:lnTo>
                    <a:pt x="50839" y="53897"/>
                  </a:lnTo>
                  <a:lnTo>
                    <a:pt x="45090" y="65721"/>
                  </a:lnTo>
                  <a:lnTo>
                    <a:pt x="43160" y="70660"/>
                  </a:lnTo>
                  <a:lnTo>
                    <a:pt x="41873" y="74945"/>
                  </a:lnTo>
                  <a:lnTo>
                    <a:pt x="41016" y="78793"/>
                  </a:lnTo>
                  <a:lnTo>
                    <a:pt x="39450" y="82352"/>
                  </a:lnTo>
                  <a:lnTo>
                    <a:pt x="37414" y="85716"/>
                  </a:lnTo>
                  <a:lnTo>
                    <a:pt x="35063" y="88951"/>
                  </a:lnTo>
                  <a:lnTo>
                    <a:pt x="34489" y="92100"/>
                  </a:lnTo>
                  <a:lnTo>
                    <a:pt x="35100" y="95191"/>
                  </a:lnTo>
                  <a:lnTo>
                    <a:pt x="36500" y="98244"/>
                  </a:lnTo>
                  <a:lnTo>
                    <a:pt x="38426" y="100280"/>
                  </a:lnTo>
                  <a:lnTo>
                    <a:pt x="40704" y="101637"/>
                  </a:lnTo>
                  <a:lnTo>
                    <a:pt x="43215" y="102541"/>
                  </a:lnTo>
                  <a:lnTo>
                    <a:pt x="45883" y="103144"/>
                  </a:lnTo>
                  <a:lnTo>
                    <a:pt x="48654" y="103546"/>
                  </a:lnTo>
                  <a:lnTo>
                    <a:pt x="51495" y="103814"/>
                  </a:lnTo>
                  <a:lnTo>
                    <a:pt x="56369" y="103993"/>
                  </a:lnTo>
                  <a:lnTo>
                    <a:pt x="82950" y="104280"/>
                  </a:lnTo>
                  <a:lnTo>
                    <a:pt x="89257" y="104303"/>
                  </a:lnTo>
                  <a:lnTo>
                    <a:pt x="95448" y="105311"/>
                  </a:lnTo>
                  <a:lnTo>
                    <a:pt x="101561" y="106975"/>
                  </a:lnTo>
                  <a:lnTo>
                    <a:pt x="107623" y="109077"/>
                  </a:lnTo>
                  <a:lnTo>
                    <a:pt x="112657" y="111470"/>
                  </a:lnTo>
                  <a:lnTo>
                    <a:pt x="117007" y="114058"/>
                  </a:lnTo>
                  <a:lnTo>
                    <a:pt x="120899" y="116775"/>
                  </a:lnTo>
                  <a:lnTo>
                    <a:pt x="123495" y="119579"/>
                  </a:lnTo>
                  <a:lnTo>
                    <a:pt x="125225" y="122440"/>
                  </a:lnTo>
                  <a:lnTo>
                    <a:pt x="126379" y="125340"/>
                  </a:lnTo>
                  <a:lnTo>
                    <a:pt x="126155" y="129258"/>
                  </a:lnTo>
                  <a:lnTo>
                    <a:pt x="125012" y="133853"/>
                  </a:lnTo>
                  <a:lnTo>
                    <a:pt x="123257" y="138902"/>
                  </a:lnTo>
                  <a:lnTo>
                    <a:pt x="120100" y="144252"/>
                  </a:lnTo>
                  <a:lnTo>
                    <a:pt x="116010" y="149803"/>
                  </a:lnTo>
                  <a:lnTo>
                    <a:pt x="111297" y="155488"/>
                  </a:lnTo>
                  <a:lnTo>
                    <a:pt x="105175" y="161262"/>
                  </a:lnTo>
                  <a:lnTo>
                    <a:pt x="98114" y="167097"/>
                  </a:lnTo>
                  <a:lnTo>
                    <a:pt x="90427" y="172970"/>
                  </a:lnTo>
                  <a:lnTo>
                    <a:pt x="83317" y="178870"/>
                  </a:lnTo>
                  <a:lnTo>
                    <a:pt x="76590" y="184789"/>
                  </a:lnTo>
                  <a:lnTo>
                    <a:pt x="70119" y="190718"/>
                  </a:lnTo>
                  <a:lnTo>
                    <a:pt x="62826" y="195663"/>
                  </a:lnTo>
                  <a:lnTo>
                    <a:pt x="54983" y="199952"/>
                  </a:lnTo>
                  <a:lnTo>
                    <a:pt x="46776" y="203804"/>
                  </a:lnTo>
                  <a:lnTo>
                    <a:pt x="39318" y="206372"/>
                  </a:lnTo>
                  <a:lnTo>
                    <a:pt x="32360" y="208083"/>
                  </a:lnTo>
                  <a:lnTo>
                    <a:pt x="25735" y="209225"/>
                  </a:lnTo>
                  <a:lnTo>
                    <a:pt x="20324" y="209985"/>
                  </a:lnTo>
                  <a:lnTo>
                    <a:pt x="15725" y="210492"/>
                  </a:lnTo>
                  <a:lnTo>
                    <a:pt x="11665" y="210831"/>
                  </a:lnTo>
                  <a:lnTo>
                    <a:pt x="7966" y="210064"/>
                  </a:lnTo>
                  <a:lnTo>
                    <a:pt x="4506" y="208561"/>
                  </a:lnTo>
                  <a:lnTo>
                    <a:pt x="1206" y="206566"/>
                  </a:lnTo>
                  <a:lnTo>
                    <a:pt x="0" y="203252"/>
                  </a:lnTo>
                  <a:lnTo>
                    <a:pt x="188" y="199058"/>
                  </a:lnTo>
                  <a:lnTo>
                    <a:pt x="1308" y="194278"/>
                  </a:lnTo>
                  <a:lnTo>
                    <a:pt x="3047" y="189107"/>
                  </a:lnTo>
                  <a:lnTo>
                    <a:pt x="5199" y="183675"/>
                  </a:lnTo>
                  <a:lnTo>
                    <a:pt x="12484" y="16685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1"/>
            <p:cNvSpPr/>
            <p:nvPr/>
          </p:nvSpPr>
          <p:spPr bwMode="auto">
            <a:xfrm>
              <a:off x="4723956" y="2562820"/>
              <a:ext cx="330728" cy="35720"/>
            </a:xfrm>
            <a:custGeom>
              <a:avLst/>
              <a:gdLst/>
              <a:ahLst/>
              <a:cxnLst/>
              <a:rect l="0" t="0" r="0" b="0"/>
              <a:pathLst>
                <a:path w="330728" h="35720">
                  <a:moveTo>
                    <a:pt x="0" y="35719"/>
                  </a:moveTo>
                  <a:lnTo>
                    <a:pt x="106527" y="35719"/>
                  </a:lnTo>
                  <a:lnTo>
                    <a:pt x="121670" y="34727"/>
                  </a:lnTo>
                  <a:lnTo>
                    <a:pt x="137724" y="33073"/>
                  </a:lnTo>
                  <a:lnTo>
                    <a:pt x="154386" y="30978"/>
                  </a:lnTo>
                  <a:lnTo>
                    <a:pt x="171453" y="29582"/>
                  </a:lnTo>
                  <a:lnTo>
                    <a:pt x="188790" y="28651"/>
                  </a:lnTo>
                  <a:lnTo>
                    <a:pt x="206307" y="28031"/>
                  </a:lnTo>
                  <a:lnTo>
                    <a:pt x="221958" y="26625"/>
                  </a:lnTo>
                  <a:lnTo>
                    <a:pt x="236364" y="24695"/>
                  </a:lnTo>
                  <a:lnTo>
                    <a:pt x="249942" y="22417"/>
                  </a:lnTo>
                  <a:lnTo>
                    <a:pt x="262965" y="19905"/>
                  </a:lnTo>
                  <a:lnTo>
                    <a:pt x="288030" y="14470"/>
                  </a:lnTo>
                  <a:lnTo>
                    <a:pt x="298290" y="12623"/>
                  </a:lnTo>
                  <a:lnTo>
                    <a:pt x="307116" y="11392"/>
                  </a:lnTo>
                  <a:lnTo>
                    <a:pt x="314986" y="10571"/>
                  </a:lnTo>
                  <a:lnTo>
                    <a:pt x="320233" y="9032"/>
                  </a:lnTo>
                  <a:lnTo>
                    <a:pt x="323731" y="7013"/>
                  </a:lnTo>
                  <a:lnTo>
                    <a:pt x="330727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2"/>
            <p:cNvSpPr/>
            <p:nvPr/>
          </p:nvSpPr>
          <p:spPr bwMode="auto">
            <a:xfrm>
              <a:off x="4920604" y="2491492"/>
              <a:ext cx="148243" cy="235572"/>
            </a:xfrm>
            <a:custGeom>
              <a:avLst/>
              <a:gdLst/>
              <a:ahLst/>
              <a:cxnLst/>
              <a:rect l="0" t="0" r="0" b="0"/>
              <a:pathLst>
                <a:path w="148243" h="235572">
                  <a:moveTo>
                    <a:pt x="0" y="8821"/>
                  </a:moveTo>
                  <a:lnTo>
                    <a:pt x="9491" y="8821"/>
                  </a:lnTo>
                  <a:lnTo>
                    <a:pt x="15266" y="7828"/>
                  </a:lnTo>
                  <a:lnTo>
                    <a:pt x="22096" y="6175"/>
                  </a:lnTo>
                  <a:lnTo>
                    <a:pt x="29628" y="4080"/>
                  </a:lnTo>
                  <a:lnTo>
                    <a:pt x="38622" y="2683"/>
                  </a:lnTo>
                  <a:lnTo>
                    <a:pt x="48592" y="1753"/>
                  </a:lnTo>
                  <a:lnTo>
                    <a:pt x="59210" y="1132"/>
                  </a:lnTo>
                  <a:lnTo>
                    <a:pt x="78954" y="442"/>
                  </a:lnTo>
                  <a:lnTo>
                    <a:pt x="115907" y="0"/>
                  </a:lnTo>
                  <a:lnTo>
                    <a:pt x="123950" y="956"/>
                  </a:lnTo>
                  <a:lnTo>
                    <a:pt x="131299" y="2585"/>
                  </a:lnTo>
                  <a:lnTo>
                    <a:pt x="138185" y="4664"/>
                  </a:lnTo>
                  <a:lnTo>
                    <a:pt x="142775" y="8034"/>
                  </a:lnTo>
                  <a:lnTo>
                    <a:pt x="145835" y="12264"/>
                  </a:lnTo>
                  <a:lnTo>
                    <a:pt x="147876" y="17070"/>
                  </a:lnTo>
                  <a:lnTo>
                    <a:pt x="148242" y="22257"/>
                  </a:lnTo>
                  <a:lnTo>
                    <a:pt x="147494" y="27701"/>
                  </a:lnTo>
                  <a:lnTo>
                    <a:pt x="146001" y="33313"/>
                  </a:lnTo>
                  <a:lnTo>
                    <a:pt x="143021" y="41024"/>
                  </a:lnTo>
                  <a:lnTo>
                    <a:pt x="139047" y="50133"/>
                  </a:lnTo>
                  <a:lnTo>
                    <a:pt x="134411" y="60175"/>
                  </a:lnTo>
                  <a:lnTo>
                    <a:pt x="128341" y="70838"/>
                  </a:lnTo>
                  <a:lnTo>
                    <a:pt x="121315" y="81916"/>
                  </a:lnTo>
                  <a:lnTo>
                    <a:pt x="113652" y="93269"/>
                  </a:lnTo>
                  <a:lnTo>
                    <a:pt x="97191" y="116468"/>
                  </a:lnTo>
                  <a:lnTo>
                    <a:pt x="88630" y="128210"/>
                  </a:lnTo>
                  <a:lnTo>
                    <a:pt x="79944" y="139015"/>
                  </a:lnTo>
                  <a:lnTo>
                    <a:pt x="71173" y="149195"/>
                  </a:lnTo>
                  <a:lnTo>
                    <a:pt x="62346" y="158958"/>
                  </a:lnTo>
                  <a:lnTo>
                    <a:pt x="54475" y="168444"/>
                  </a:lnTo>
                  <a:lnTo>
                    <a:pt x="47242" y="177744"/>
                  </a:lnTo>
                  <a:lnTo>
                    <a:pt x="40433" y="186920"/>
                  </a:lnTo>
                  <a:lnTo>
                    <a:pt x="34901" y="195023"/>
                  </a:lnTo>
                  <a:lnTo>
                    <a:pt x="30219" y="202408"/>
                  </a:lnTo>
                  <a:lnTo>
                    <a:pt x="26105" y="209317"/>
                  </a:lnTo>
                  <a:lnTo>
                    <a:pt x="22369" y="214914"/>
                  </a:lnTo>
                  <a:lnTo>
                    <a:pt x="18886" y="219638"/>
                  </a:lnTo>
                  <a:lnTo>
                    <a:pt x="15570" y="223780"/>
                  </a:lnTo>
                  <a:lnTo>
                    <a:pt x="11887" y="231027"/>
                  </a:lnTo>
                  <a:lnTo>
                    <a:pt x="10904" y="234349"/>
                  </a:lnTo>
                  <a:lnTo>
                    <a:pt x="11242" y="235571"/>
                  </a:lnTo>
                  <a:lnTo>
                    <a:pt x="12460" y="235394"/>
                  </a:lnTo>
                  <a:lnTo>
                    <a:pt x="14266" y="234283"/>
                  </a:lnTo>
                  <a:lnTo>
                    <a:pt x="15470" y="232551"/>
                  </a:lnTo>
                  <a:lnTo>
                    <a:pt x="18157" y="225372"/>
                  </a:lnTo>
                  <a:lnTo>
                    <a:pt x="20050" y="222641"/>
                  </a:lnTo>
                  <a:lnTo>
                    <a:pt x="26816" y="214203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3"/>
            <p:cNvSpPr/>
            <p:nvPr/>
          </p:nvSpPr>
          <p:spPr bwMode="auto">
            <a:xfrm>
              <a:off x="5376471" y="2366367"/>
              <a:ext cx="26817" cy="8931"/>
            </a:xfrm>
            <a:custGeom>
              <a:avLst/>
              <a:gdLst/>
              <a:ahLst/>
              <a:cxnLst/>
              <a:rect l="0" t="0" r="0" b="0"/>
              <a:pathLst>
                <a:path w="26817" h="8931">
                  <a:moveTo>
                    <a:pt x="0" y="8930"/>
                  </a:moveTo>
                  <a:lnTo>
                    <a:pt x="4745" y="8930"/>
                  </a:lnTo>
                  <a:lnTo>
                    <a:pt x="8130" y="7938"/>
                  </a:lnTo>
                  <a:lnTo>
                    <a:pt x="12372" y="6284"/>
                  </a:lnTo>
                  <a:lnTo>
                    <a:pt x="26816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4"/>
            <p:cNvSpPr/>
            <p:nvPr/>
          </p:nvSpPr>
          <p:spPr bwMode="auto">
            <a:xfrm>
              <a:off x="5381198" y="2357438"/>
              <a:ext cx="231951" cy="422386"/>
            </a:xfrm>
            <a:custGeom>
              <a:avLst/>
              <a:gdLst/>
              <a:ahLst/>
              <a:cxnLst/>
              <a:rect l="0" t="0" r="0" b="0"/>
              <a:pathLst>
                <a:path w="231951" h="422386">
                  <a:moveTo>
                    <a:pt x="93598" y="0"/>
                  </a:moveTo>
                  <a:lnTo>
                    <a:pt x="155804" y="0"/>
                  </a:lnTo>
                  <a:lnTo>
                    <a:pt x="168836" y="992"/>
                  </a:lnTo>
                  <a:lnTo>
                    <a:pt x="181497" y="2645"/>
                  </a:lnTo>
                  <a:lnTo>
                    <a:pt x="193911" y="4740"/>
                  </a:lnTo>
                  <a:lnTo>
                    <a:pt x="204173" y="8121"/>
                  </a:lnTo>
                  <a:lnTo>
                    <a:pt x="213000" y="12359"/>
                  </a:lnTo>
                  <a:lnTo>
                    <a:pt x="220872" y="17169"/>
                  </a:lnTo>
                  <a:lnTo>
                    <a:pt x="226119" y="23352"/>
                  </a:lnTo>
                  <a:lnTo>
                    <a:pt x="229618" y="30451"/>
                  </a:lnTo>
                  <a:lnTo>
                    <a:pt x="231950" y="38160"/>
                  </a:lnTo>
                  <a:lnTo>
                    <a:pt x="231519" y="47268"/>
                  </a:lnTo>
                  <a:lnTo>
                    <a:pt x="229244" y="57309"/>
                  </a:lnTo>
                  <a:lnTo>
                    <a:pt x="225742" y="67971"/>
                  </a:lnTo>
                  <a:lnTo>
                    <a:pt x="219435" y="81033"/>
                  </a:lnTo>
                  <a:lnTo>
                    <a:pt x="211257" y="95693"/>
                  </a:lnTo>
                  <a:lnTo>
                    <a:pt x="201832" y="111421"/>
                  </a:lnTo>
                  <a:lnTo>
                    <a:pt x="190584" y="127858"/>
                  </a:lnTo>
                  <a:lnTo>
                    <a:pt x="178118" y="144770"/>
                  </a:lnTo>
                  <a:lnTo>
                    <a:pt x="151026" y="179435"/>
                  </a:lnTo>
                  <a:lnTo>
                    <a:pt x="78415" y="268001"/>
                  </a:lnTo>
                  <a:lnTo>
                    <a:pt x="65599" y="284831"/>
                  </a:lnTo>
                  <a:lnTo>
                    <a:pt x="54075" y="301012"/>
                  </a:lnTo>
                  <a:lnTo>
                    <a:pt x="33326" y="331228"/>
                  </a:lnTo>
                  <a:lnTo>
                    <a:pt x="14172" y="357887"/>
                  </a:lnTo>
                  <a:lnTo>
                    <a:pt x="7872" y="368568"/>
                  </a:lnTo>
                  <a:lnTo>
                    <a:pt x="3673" y="377672"/>
                  </a:lnTo>
                  <a:lnTo>
                    <a:pt x="873" y="385727"/>
                  </a:lnTo>
                  <a:lnTo>
                    <a:pt x="0" y="393081"/>
                  </a:lnTo>
                  <a:lnTo>
                    <a:pt x="410" y="399968"/>
                  </a:lnTo>
                  <a:lnTo>
                    <a:pt x="1678" y="406543"/>
                  </a:lnTo>
                  <a:lnTo>
                    <a:pt x="5502" y="411919"/>
                  </a:lnTo>
                  <a:lnTo>
                    <a:pt x="11031" y="416495"/>
                  </a:lnTo>
                  <a:lnTo>
                    <a:pt x="17696" y="420538"/>
                  </a:lnTo>
                  <a:lnTo>
                    <a:pt x="26113" y="422242"/>
                  </a:lnTo>
                  <a:lnTo>
                    <a:pt x="35697" y="422385"/>
                  </a:lnTo>
                  <a:lnTo>
                    <a:pt x="46058" y="421488"/>
                  </a:lnTo>
                  <a:lnTo>
                    <a:pt x="56939" y="419898"/>
                  </a:lnTo>
                  <a:lnTo>
                    <a:pt x="68166" y="417846"/>
                  </a:lnTo>
                  <a:lnTo>
                    <a:pt x="79622" y="415486"/>
                  </a:lnTo>
                  <a:lnTo>
                    <a:pt x="92226" y="411928"/>
                  </a:lnTo>
                  <a:lnTo>
                    <a:pt x="105595" y="407572"/>
                  </a:lnTo>
                  <a:lnTo>
                    <a:pt x="119473" y="402683"/>
                  </a:lnTo>
                  <a:lnTo>
                    <a:pt x="132698" y="397440"/>
                  </a:lnTo>
                  <a:lnTo>
                    <a:pt x="145487" y="391959"/>
                  </a:lnTo>
                  <a:lnTo>
                    <a:pt x="170291" y="380579"/>
                  </a:lnTo>
                  <a:lnTo>
                    <a:pt x="218738" y="357187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5"/>
            <p:cNvSpPr/>
            <p:nvPr/>
          </p:nvSpPr>
          <p:spPr bwMode="auto">
            <a:xfrm>
              <a:off x="5752582" y="2295307"/>
              <a:ext cx="213835" cy="374469"/>
            </a:xfrm>
            <a:custGeom>
              <a:avLst/>
              <a:gdLst/>
              <a:ahLst/>
              <a:cxnLst/>
              <a:rect l="0" t="0" r="0" b="0"/>
              <a:pathLst>
                <a:path w="213835" h="374469">
                  <a:moveTo>
                    <a:pt x="213834" y="17482"/>
                  </a:moveTo>
                  <a:lnTo>
                    <a:pt x="206138" y="17482"/>
                  </a:lnTo>
                  <a:lnTo>
                    <a:pt x="200519" y="12741"/>
                  </a:lnTo>
                  <a:lnTo>
                    <a:pt x="197012" y="11345"/>
                  </a:lnTo>
                  <a:lnTo>
                    <a:pt x="192688" y="10414"/>
                  </a:lnTo>
                  <a:lnTo>
                    <a:pt x="187819" y="9794"/>
                  </a:lnTo>
                  <a:lnTo>
                    <a:pt x="182586" y="9380"/>
                  </a:lnTo>
                  <a:lnTo>
                    <a:pt x="177112" y="9104"/>
                  </a:lnTo>
                  <a:lnTo>
                    <a:pt x="171475" y="8920"/>
                  </a:lnTo>
                  <a:lnTo>
                    <a:pt x="164739" y="7806"/>
                  </a:lnTo>
                  <a:lnTo>
                    <a:pt x="157268" y="6070"/>
                  </a:lnTo>
                  <a:lnTo>
                    <a:pt x="149308" y="3921"/>
                  </a:lnTo>
                  <a:lnTo>
                    <a:pt x="142014" y="2488"/>
                  </a:lnTo>
                  <a:lnTo>
                    <a:pt x="135166" y="1533"/>
                  </a:lnTo>
                  <a:lnTo>
                    <a:pt x="128614" y="896"/>
                  </a:lnTo>
                  <a:lnTo>
                    <a:pt x="122260" y="472"/>
                  </a:lnTo>
                  <a:lnTo>
                    <a:pt x="116038" y="189"/>
                  </a:lnTo>
                  <a:lnTo>
                    <a:pt x="109903" y="0"/>
                  </a:lnTo>
                  <a:lnTo>
                    <a:pt x="103827" y="866"/>
                  </a:lnTo>
                  <a:lnTo>
                    <a:pt x="97789" y="2436"/>
                  </a:lnTo>
                  <a:lnTo>
                    <a:pt x="91778" y="4475"/>
                  </a:lnTo>
                  <a:lnTo>
                    <a:pt x="85785" y="5834"/>
                  </a:lnTo>
                  <a:lnTo>
                    <a:pt x="79802" y="6740"/>
                  </a:lnTo>
                  <a:lnTo>
                    <a:pt x="73828" y="7345"/>
                  </a:lnTo>
                  <a:lnTo>
                    <a:pt x="68852" y="8739"/>
                  </a:lnTo>
                  <a:lnTo>
                    <a:pt x="64541" y="10662"/>
                  </a:lnTo>
                  <a:lnTo>
                    <a:pt x="60674" y="12935"/>
                  </a:lnTo>
                  <a:lnTo>
                    <a:pt x="57103" y="15443"/>
                  </a:lnTo>
                  <a:lnTo>
                    <a:pt x="50487" y="20875"/>
                  </a:lnTo>
                  <a:lnTo>
                    <a:pt x="44235" y="26597"/>
                  </a:lnTo>
                  <a:lnTo>
                    <a:pt x="41178" y="29512"/>
                  </a:lnTo>
                  <a:lnTo>
                    <a:pt x="39140" y="32447"/>
                  </a:lnTo>
                  <a:lnTo>
                    <a:pt x="36875" y="38355"/>
                  </a:lnTo>
                  <a:lnTo>
                    <a:pt x="35600" y="47259"/>
                  </a:lnTo>
                  <a:lnTo>
                    <a:pt x="35302" y="55852"/>
                  </a:lnTo>
                  <a:lnTo>
                    <a:pt x="35078" y="82599"/>
                  </a:lnTo>
                  <a:lnTo>
                    <a:pt x="35068" y="96528"/>
                  </a:lnTo>
                  <a:lnTo>
                    <a:pt x="36060" y="100937"/>
                  </a:lnTo>
                  <a:lnTo>
                    <a:pt x="41207" y="111883"/>
                  </a:lnTo>
                  <a:lnTo>
                    <a:pt x="43174" y="121410"/>
                  </a:lnTo>
                  <a:lnTo>
                    <a:pt x="43757" y="130517"/>
                  </a:lnTo>
                  <a:lnTo>
                    <a:pt x="43893" y="136511"/>
                  </a:lnTo>
                  <a:lnTo>
                    <a:pt x="44923" y="138507"/>
                  </a:lnTo>
                  <a:lnTo>
                    <a:pt x="46602" y="139837"/>
                  </a:lnTo>
                  <a:lnTo>
                    <a:pt x="48715" y="140724"/>
                  </a:lnTo>
                  <a:lnTo>
                    <a:pt x="53711" y="141710"/>
                  </a:lnTo>
                  <a:lnTo>
                    <a:pt x="56433" y="141972"/>
                  </a:lnTo>
                  <a:lnTo>
                    <a:pt x="59242" y="143140"/>
                  </a:lnTo>
                  <a:lnTo>
                    <a:pt x="65011" y="147082"/>
                  </a:lnTo>
                  <a:lnTo>
                    <a:pt x="68933" y="148531"/>
                  </a:lnTo>
                  <a:lnTo>
                    <a:pt x="73534" y="149496"/>
                  </a:lnTo>
                  <a:lnTo>
                    <a:pt x="78588" y="150140"/>
                  </a:lnTo>
                  <a:lnTo>
                    <a:pt x="83943" y="150569"/>
                  </a:lnTo>
                  <a:lnTo>
                    <a:pt x="89500" y="150855"/>
                  </a:lnTo>
                  <a:lnTo>
                    <a:pt x="95190" y="151046"/>
                  </a:lnTo>
                  <a:lnTo>
                    <a:pt x="100970" y="152165"/>
                  </a:lnTo>
                  <a:lnTo>
                    <a:pt x="106811" y="153904"/>
                  </a:lnTo>
                  <a:lnTo>
                    <a:pt x="112690" y="156055"/>
                  </a:lnTo>
                  <a:lnTo>
                    <a:pt x="118596" y="157489"/>
                  </a:lnTo>
                  <a:lnTo>
                    <a:pt x="124520" y="158445"/>
                  </a:lnTo>
                  <a:lnTo>
                    <a:pt x="130455" y="159082"/>
                  </a:lnTo>
                  <a:lnTo>
                    <a:pt x="136398" y="160499"/>
                  </a:lnTo>
                  <a:lnTo>
                    <a:pt x="142347" y="162436"/>
                  </a:lnTo>
                  <a:lnTo>
                    <a:pt x="148299" y="164720"/>
                  </a:lnTo>
                  <a:lnTo>
                    <a:pt x="153261" y="168226"/>
                  </a:lnTo>
                  <a:lnTo>
                    <a:pt x="157561" y="172549"/>
                  </a:lnTo>
                  <a:lnTo>
                    <a:pt x="161421" y="177415"/>
                  </a:lnTo>
                  <a:lnTo>
                    <a:pt x="164988" y="181651"/>
                  </a:lnTo>
                  <a:lnTo>
                    <a:pt x="171599" y="189003"/>
                  </a:lnTo>
                  <a:lnTo>
                    <a:pt x="173760" y="194337"/>
                  </a:lnTo>
                  <a:lnTo>
                    <a:pt x="175200" y="200870"/>
                  </a:lnTo>
                  <a:lnTo>
                    <a:pt x="176160" y="208201"/>
                  </a:lnTo>
                  <a:lnTo>
                    <a:pt x="176800" y="215074"/>
                  </a:lnTo>
                  <a:lnTo>
                    <a:pt x="177227" y="221640"/>
                  </a:lnTo>
                  <a:lnTo>
                    <a:pt x="177512" y="228001"/>
                  </a:lnTo>
                  <a:lnTo>
                    <a:pt x="176708" y="235219"/>
                  </a:lnTo>
                  <a:lnTo>
                    <a:pt x="175179" y="243007"/>
                  </a:lnTo>
                  <a:lnTo>
                    <a:pt x="173167" y="251176"/>
                  </a:lnTo>
                  <a:lnTo>
                    <a:pt x="170832" y="258606"/>
                  </a:lnTo>
                  <a:lnTo>
                    <a:pt x="168282" y="265544"/>
                  </a:lnTo>
                  <a:lnTo>
                    <a:pt x="165589" y="272154"/>
                  </a:lnTo>
                  <a:lnTo>
                    <a:pt x="161807" y="279537"/>
                  </a:lnTo>
                  <a:lnTo>
                    <a:pt x="157300" y="287435"/>
                  </a:lnTo>
                  <a:lnTo>
                    <a:pt x="152309" y="295677"/>
                  </a:lnTo>
                  <a:lnTo>
                    <a:pt x="146002" y="303156"/>
                  </a:lnTo>
                  <a:lnTo>
                    <a:pt x="138817" y="310127"/>
                  </a:lnTo>
                  <a:lnTo>
                    <a:pt x="131049" y="316759"/>
                  </a:lnTo>
                  <a:lnTo>
                    <a:pt x="123883" y="323164"/>
                  </a:lnTo>
                  <a:lnTo>
                    <a:pt x="110625" y="335572"/>
                  </a:lnTo>
                  <a:lnTo>
                    <a:pt x="103314" y="341659"/>
                  </a:lnTo>
                  <a:lnTo>
                    <a:pt x="95462" y="347702"/>
                  </a:lnTo>
                  <a:lnTo>
                    <a:pt x="87247" y="353715"/>
                  </a:lnTo>
                  <a:lnTo>
                    <a:pt x="78791" y="358715"/>
                  </a:lnTo>
                  <a:lnTo>
                    <a:pt x="70174" y="363041"/>
                  </a:lnTo>
                  <a:lnTo>
                    <a:pt x="61451" y="366918"/>
                  </a:lnTo>
                  <a:lnTo>
                    <a:pt x="53648" y="369501"/>
                  </a:lnTo>
                  <a:lnTo>
                    <a:pt x="46460" y="371224"/>
                  </a:lnTo>
                  <a:lnTo>
                    <a:pt x="39682" y="372372"/>
                  </a:lnTo>
                  <a:lnTo>
                    <a:pt x="33176" y="373138"/>
                  </a:lnTo>
                  <a:lnTo>
                    <a:pt x="26853" y="373649"/>
                  </a:lnTo>
                  <a:lnTo>
                    <a:pt x="15524" y="374216"/>
                  </a:lnTo>
                  <a:lnTo>
                    <a:pt x="7178" y="374468"/>
                  </a:lnTo>
                  <a:lnTo>
                    <a:pt x="4555" y="373543"/>
                  </a:lnTo>
                  <a:lnTo>
                    <a:pt x="2806" y="371934"/>
                  </a:lnTo>
                  <a:lnTo>
                    <a:pt x="1640" y="369869"/>
                  </a:lnTo>
                  <a:lnTo>
                    <a:pt x="346" y="364929"/>
                  </a:lnTo>
                  <a:lnTo>
                    <a:pt x="0" y="362223"/>
                  </a:lnTo>
                  <a:lnTo>
                    <a:pt x="1756" y="358434"/>
                  </a:lnTo>
                  <a:lnTo>
                    <a:pt x="4913" y="353924"/>
                  </a:lnTo>
                  <a:lnTo>
                    <a:pt x="9005" y="348933"/>
                  </a:lnTo>
                  <a:lnTo>
                    <a:pt x="12725" y="343621"/>
                  </a:lnTo>
                  <a:lnTo>
                    <a:pt x="16198" y="338096"/>
                  </a:lnTo>
                  <a:lnTo>
                    <a:pt x="26125" y="321091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6"/>
            <p:cNvSpPr/>
            <p:nvPr/>
          </p:nvSpPr>
          <p:spPr bwMode="auto">
            <a:xfrm>
              <a:off x="6029714" y="2464594"/>
              <a:ext cx="212558" cy="248625"/>
            </a:xfrm>
            <a:custGeom>
              <a:avLst/>
              <a:gdLst/>
              <a:ahLst/>
              <a:cxnLst/>
              <a:rect l="0" t="0" r="0" b="0"/>
              <a:pathLst>
                <a:path w="212558" h="248625">
                  <a:moveTo>
                    <a:pt x="169106" y="0"/>
                  </a:moveTo>
                  <a:lnTo>
                    <a:pt x="164361" y="0"/>
                  </a:lnTo>
                  <a:lnTo>
                    <a:pt x="160977" y="992"/>
                  </a:lnTo>
                  <a:lnTo>
                    <a:pt x="156735" y="2646"/>
                  </a:lnTo>
                  <a:lnTo>
                    <a:pt x="151920" y="4740"/>
                  </a:lnTo>
                  <a:lnTo>
                    <a:pt x="141273" y="9713"/>
                  </a:lnTo>
                  <a:lnTo>
                    <a:pt x="135653" y="12429"/>
                  </a:lnTo>
                  <a:lnTo>
                    <a:pt x="128927" y="16223"/>
                  </a:lnTo>
                  <a:lnTo>
                    <a:pt x="121464" y="20737"/>
                  </a:lnTo>
                  <a:lnTo>
                    <a:pt x="113508" y="25731"/>
                  </a:lnTo>
                  <a:lnTo>
                    <a:pt x="105225" y="30052"/>
                  </a:lnTo>
                  <a:lnTo>
                    <a:pt x="96724" y="33925"/>
                  </a:lnTo>
                  <a:lnTo>
                    <a:pt x="88077" y="37500"/>
                  </a:lnTo>
                  <a:lnTo>
                    <a:pt x="80325" y="41867"/>
                  </a:lnTo>
                  <a:lnTo>
                    <a:pt x="73172" y="46763"/>
                  </a:lnTo>
                  <a:lnTo>
                    <a:pt x="66415" y="52011"/>
                  </a:lnTo>
                  <a:lnTo>
                    <a:pt x="60919" y="56502"/>
                  </a:lnTo>
                  <a:lnTo>
                    <a:pt x="56261" y="60488"/>
                  </a:lnTo>
                  <a:lnTo>
                    <a:pt x="52163" y="64138"/>
                  </a:lnTo>
                  <a:lnTo>
                    <a:pt x="49430" y="67563"/>
                  </a:lnTo>
                  <a:lnTo>
                    <a:pt x="46395" y="74015"/>
                  </a:lnTo>
                  <a:lnTo>
                    <a:pt x="46578" y="77125"/>
                  </a:lnTo>
                  <a:lnTo>
                    <a:pt x="47694" y="80189"/>
                  </a:lnTo>
                  <a:lnTo>
                    <a:pt x="49431" y="83225"/>
                  </a:lnTo>
                  <a:lnTo>
                    <a:pt x="52575" y="85249"/>
                  </a:lnTo>
                  <a:lnTo>
                    <a:pt x="56658" y="86598"/>
                  </a:lnTo>
                  <a:lnTo>
                    <a:pt x="61366" y="87498"/>
                  </a:lnTo>
                  <a:lnTo>
                    <a:pt x="67484" y="89089"/>
                  </a:lnTo>
                  <a:lnTo>
                    <a:pt x="74542" y="91143"/>
                  </a:lnTo>
                  <a:lnTo>
                    <a:pt x="82227" y="93504"/>
                  </a:lnTo>
                  <a:lnTo>
                    <a:pt x="91323" y="95078"/>
                  </a:lnTo>
                  <a:lnTo>
                    <a:pt x="101360" y="96128"/>
                  </a:lnTo>
                  <a:lnTo>
                    <a:pt x="112024" y="96827"/>
                  </a:lnTo>
                  <a:lnTo>
                    <a:pt x="123106" y="98286"/>
                  </a:lnTo>
                  <a:lnTo>
                    <a:pt x="134467" y="100250"/>
                  </a:lnTo>
                  <a:lnTo>
                    <a:pt x="146014" y="102552"/>
                  </a:lnTo>
                  <a:lnTo>
                    <a:pt x="156690" y="105079"/>
                  </a:lnTo>
                  <a:lnTo>
                    <a:pt x="166788" y="107756"/>
                  </a:lnTo>
                  <a:lnTo>
                    <a:pt x="176499" y="110533"/>
                  </a:lnTo>
                  <a:lnTo>
                    <a:pt x="184959" y="113376"/>
                  </a:lnTo>
                  <a:lnTo>
                    <a:pt x="192586" y="116263"/>
                  </a:lnTo>
                  <a:lnTo>
                    <a:pt x="199657" y="119181"/>
                  </a:lnTo>
                  <a:lnTo>
                    <a:pt x="204371" y="123110"/>
                  </a:lnTo>
                  <a:lnTo>
                    <a:pt x="207513" y="127714"/>
                  </a:lnTo>
                  <a:lnTo>
                    <a:pt x="209608" y="132768"/>
                  </a:lnTo>
                  <a:lnTo>
                    <a:pt x="211005" y="138121"/>
                  </a:lnTo>
                  <a:lnTo>
                    <a:pt x="211937" y="143674"/>
                  </a:lnTo>
                  <a:lnTo>
                    <a:pt x="212557" y="149361"/>
                  </a:lnTo>
                  <a:lnTo>
                    <a:pt x="210985" y="155137"/>
                  </a:lnTo>
                  <a:lnTo>
                    <a:pt x="207951" y="160971"/>
                  </a:lnTo>
                  <a:lnTo>
                    <a:pt x="203941" y="166845"/>
                  </a:lnTo>
                  <a:lnTo>
                    <a:pt x="198288" y="172746"/>
                  </a:lnTo>
                  <a:lnTo>
                    <a:pt x="191540" y="178664"/>
                  </a:lnTo>
                  <a:lnTo>
                    <a:pt x="184062" y="184594"/>
                  </a:lnTo>
                  <a:lnTo>
                    <a:pt x="176097" y="189539"/>
                  </a:lnTo>
                  <a:lnTo>
                    <a:pt x="167808" y="193828"/>
                  </a:lnTo>
                  <a:lnTo>
                    <a:pt x="159302" y="197680"/>
                  </a:lnTo>
                  <a:lnTo>
                    <a:pt x="150652" y="202232"/>
                  </a:lnTo>
                  <a:lnTo>
                    <a:pt x="141906" y="207251"/>
                  </a:lnTo>
                  <a:lnTo>
                    <a:pt x="133095" y="212581"/>
                  </a:lnTo>
                  <a:lnTo>
                    <a:pt x="123249" y="217127"/>
                  </a:lnTo>
                  <a:lnTo>
                    <a:pt x="112712" y="221150"/>
                  </a:lnTo>
                  <a:lnTo>
                    <a:pt x="72001" y="234735"/>
                  </a:lnTo>
                  <a:lnTo>
                    <a:pt x="62657" y="236857"/>
                  </a:lnTo>
                  <a:lnTo>
                    <a:pt x="53447" y="238272"/>
                  </a:lnTo>
                  <a:lnTo>
                    <a:pt x="44328" y="239215"/>
                  </a:lnTo>
                  <a:lnTo>
                    <a:pt x="36262" y="240836"/>
                  </a:lnTo>
                  <a:lnTo>
                    <a:pt x="28898" y="242909"/>
                  </a:lnTo>
                  <a:lnTo>
                    <a:pt x="22003" y="245283"/>
                  </a:lnTo>
                  <a:lnTo>
                    <a:pt x="16412" y="246865"/>
                  </a:lnTo>
                  <a:lnTo>
                    <a:pt x="11692" y="247921"/>
                  </a:lnTo>
                  <a:lnTo>
                    <a:pt x="7553" y="248624"/>
                  </a:lnTo>
                  <a:lnTo>
                    <a:pt x="4793" y="248101"/>
                  </a:lnTo>
                  <a:lnTo>
                    <a:pt x="2953" y="246760"/>
                  </a:lnTo>
                  <a:lnTo>
                    <a:pt x="1727" y="244874"/>
                  </a:lnTo>
                  <a:lnTo>
                    <a:pt x="363" y="240132"/>
                  </a:lnTo>
                  <a:lnTo>
                    <a:pt x="0" y="237478"/>
                  </a:lnTo>
                  <a:lnTo>
                    <a:pt x="751" y="235710"/>
                  </a:lnTo>
                  <a:lnTo>
                    <a:pt x="2244" y="234530"/>
                  </a:lnTo>
                  <a:lnTo>
                    <a:pt x="8212" y="23217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Zones: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470525" cy="4972050"/>
          </a:xfrm>
        </p:spPr>
        <p:txBody>
          <a:bodyPr/>
          <a:lstStyle/>
          <a:p>
            <a:r>
              <a:rPr lang="en-US" dirty="0" smtClean="0"/>
              <a:t>Modern disks partition tracks into disjoint subsets called </a:t>
            </a:r>
            <a:r>
              <a:rPr lang="en-US" dirty="0" smtClean="0">
                <a:solidFill>
                  <a:srgbClr val="FF0000"/>
                </a:solidFill>
              </a:rPr>
              <a:t>recording zones</a:t>
            </a:r>
            <a:endParaRPr lang="en-US" dirty="0" smtClean="0"/>
          </a:p>
          <a:p>
            <a:pPr lvl="1"/>
            <a:r>
              <a:rPr lang="en-US" dirty="0" smtClean="0"/>
              <a:t>Each track in a zone has the same number of sectors, determined by the circumference of innermost track.</a:t>
            </a:r>
          </a:p>
          <a:p>
            <a:pPr lvl="1"/>
            <a:r>
              <a:rPr lang="en-US" dirty="0" smtClean="0"/>
              <a:t>Each zone has a different number of sectors/track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Outside tracks have more sectors</a:t>
            </a:r>
          </a:p>
          <a:p>
            <a:pPr lvl="1"/>
            <a:r>
              <a:rPr lang="en-US" dirty="0" smtClean="0"/>
              <a:t>Same rotation speed</a:t>
            </a:r>
          </a:p>
          <a:p>
            <a:pPr lvl="1"/>
            <a:r>
              <a:rPr lang="en-US" dirty="0" smtClean="0"/>
              <a:t>Higher MB/sec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53050" y="2808288"/>
            <a:ext cx="3790950" cy="3713162"/>
          </a:xfrm>
          <a:prstGeom prst="ellipse">
            <a:avLst/>
          </a:prstGeom>
          <a:solidFill>
            <a:srgbClr val="33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543550" y="2994025"/>
            <a:ext cx="3409950" cy="33401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734050" y="3179763"/>
            <a:ext cx="3030537" cy="29686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924550" y="336708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113462" y="355282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323012" y="3757613"/>
            <a:ext cx="1851025" cy="18129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494462" y="3925888"/>
            <a:ext cx="1508125" cy="14779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6663530" y="413385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3463"/>
            <a:ext cx="8839200" cy="5595937"/>
          </a:xfrm>
          <a:noFill/>
          <a:ln/>
        </p:spPr>
        <p:txBody>
          <a:bodyPr wrap="square"/>
          <a:lstStyle/>
          <a:p>
            <a:pPr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dirty="0" smtClean="0"/>
              <a:t>I/O Speed: bytes transferred per second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(from keyboard to Gigabit LAN: </a:t>
            </a:r>
            <a:r>
              <a:rPr lang="en-US" sz="2800" dirty="0" smtClean="0">
                <a:solidFill>
                  <a:schemeClr val="accent1"/>
                </a:solidFill>
              </a:rPr>
              <a:t>7 orders of magnitude</a:t>
            </a:r>
            <a:r>
              <a:rPr lang="en-US" sz="2800" dirty="0" smtClean="0"/>
              <a:t>) </a:t>
            </a:r>
          </a:p>
          <a:p>
            <a:pPr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endParaRPr lang="en-US" sz="2400" dirty="0" smtClean="0"/>
          </a:p>
          <a:p>
            <a:pPr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Device	Behavior	Partner	    Data Rate (KB/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Keyboard	Input	Human	0.01</a:t>
            </a:r>
            <a:endParaRPr lang="en-US" sz="2400" dirty="0" smtClean="0"/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Mouse	Input	Human	0.02</a:t>
            </a:r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Audio	Output	Human</a:t>
            </a:r>
            <a:r>
              <a:rPr lang="en-US" dirty="0" smtClean="0"/>
              <a:t>	100</a:t>
            </a:r>
            <a:r>
              <a:rPr lang="en-US" sz="2400" dirty="0" smtClean="0"/>
              <a:t>.00</a:t>
            </a:r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Magnetic Disk	Storage	Machine	10,000.00</a:t>
            </a:r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Wireless Network	I or O	Machine	 10,000.00</a:t>
            </a:r>
          </a:p>
          <a:p>
            <a:pPr>
              <a:lnSpc>
                <a:spcPct val="50000"/>
              </a:lnSpc>
              <a:spcBef>
                <a:spcPct val="60000"/>
              </a:spcBef>
              <a:spcAft>
                <a:spcPts val="0"/>
              </a:spcAft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/>
              <a:t>Graphics Display	Output	Human	30,000.00</a:t>
            </a:r>
          </a:p>
          <a:p>
            <a:pPr>
              <a:lnSpc>
                <a:spcPct val="50000"/>
              </a:lnSpc>
              <a:spcBef>
                <a:spcPct val="60000"/>
              </a:spcBef>
              <a:buFont typeface="Times" charset="0"/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sz="2400" dirty="0" smtClean="0">
                <a:solidFill>
                  <a:schemeClr val="accent2"/>
                </a:solidFill>
              </a:rPr>
              <a:t>Wired LAN Network	I or O	Machine	125,000.00</a:t>
            </a:r>
          </a:p>
          <a:p>
            <a:pPr>
              <a:lnSpc>
                <a:spcPct val="50000"/>
              </a:lnSpc>
              <a:spcBef>
                <a:spcPct val="60000"/>
              </a:spcBef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spcBef>
                <a:spcPct val="60000"/>
              </a:spcBef>
              <a:buNone/>
              <a:tabLst>
                <a:tab pos="749300" algn="ctr"/>
                <a:tab pos="3657600" algn="ctr"/>
                <a:tab pos="5435600" algn="ctr"/>
                <a:tab pos="8229600" algn="r"/>
              </a:tabLst>
            </a:pPr>
            <a:r>
              <a:rPr lang="en-US" dirty="0" smtClean="0">
                <a:solidFill>
                  <a:schemeClr val="accent2"/>
                </a:solidFill>
              </a:rPr>
              <a:t>Bandwidth to GPU &amp; Memory 		&gt;1,000,000.00	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Device Examples and Speeds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Logical Disk Blocks</a:t>
            </a:r>
            <a:endParaRPr lang="en-US"/>
          </a:p>
        </p:txBody>
      </p:sp>
      <p:sp>
        <p:nvSpPr>
          <p:cNvPr id="128005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disks present a simpler abstract view of the complex sector geometry:</a:t>
            </a:r>
          </a:p>
          <a:p>
            <a:pPr lvl="1"/>
            <a:r>
              <a:rPr lang="en-US" dirty="0" smtClean="0"/>
              <a:t>The set of available sectors is modeled as a sequence of </a:t>
            </a:r>
            <a:r>
              <a:rPr lang="en-US" dirty="0" err="1" smtClean="0"/>
              <a:t>b</a:t>
            </a:r>
            <a:r>
              <a:rPr lang="en-US" dirty="0" smtClean="0"/>
              <a:t>-sized </a:t>
            </a:r>
            <a:r>
              <a:rPr lang="en-US" dirty="0" smtClean="0">
                <a:solidFill>
                  <a:srgbClr val="FF0000"/>
                </a:solidFill>
              </a:rPr>
              <a:t>logical blocks </a:t>
            </a:r>
            <a:r>
              <a:rPr lang="en-US" dirty="0" smtClean="0"/>
              <a:t>(0, 1, 2, ...)</a:t>
            </a:r>
          </a:p>
          <a:p>
            <a:r>
              <a:rPr lang="en-US" dirty="0" smtClean="0"/>
              <a:t>Mapping between logical blocks and actual (physical) sectors</a:t>
            </a:r>
          </a:p>
          <a:p>
            <a:pPr lvl="1"/>
            <a:r>
              <a:rPr lang="en-US" dirty="0" smtClean="0"/>
              <a:t>Maintained by hardware/firmware device called disk controller.</a:t>
            </a:r>
          </a:p>
          <a:p>
            <a:pPr lvl="1"/>
            <a:r>
              <a:rPr lang="en-US" dirty="0" smtClean="0"/>
              <a:t>Converts requests for logical blocks into (</a:t>
            </a:r>
            <a:r>
              <a:rPr lang="en-US" dirty="0" err="1" smtClean="0"/>
              <a:t>surface,track,sector</a:t>
            </a:r>
            <a:r>
              <a:rPr lang="en-US" dirty="0" smtClean="0"/>
              <a:t>) triples.</a:t>
            </a:r>
          </a:p>
          <a:p>
            <a:r>
              <a:rPr lang="en-US" dirty="0" smtClean="0"/>
              <a:t>Allows controller to set aside spare cylinders for each zone.</a:t>
            </a:r>
          </a:p>
          <a:p>
            <a:pPr lvl="1"/>
            <a:r>
              <a:rPr lang="en-US" dirty="0" smtClean="0"/>
              <a:t>Accounts for the difference in “formatted capacity” and “maximum capacity”.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Disks (</a:t>
            </a:r>
            <a:r>
              <a:rPr lang="en-US" dirty="0" err="1" smtClean="0"/>
              <a:t>SSDs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 smtClean="0"/>
              <a:t>Pages: 512KB to 4KB, Blocks: 32 to 128 pages</a:t>
            </a:r>
          </a:p>
          <a:p>
            <a:r>
              <a:rPr lang="en-US" dirty="0" smtClean="0"/>
              <a:t>Data read/written in units of pages. </a:t>
            </a:r>
          </a:p>
          <a:p>
            <a:r>
              <a:rPr lang="en-US" dirty="0" smtClean="0"/>
              <a:t>Page can be written only after its block has been erased</a:t>
            </a:r>
          </a:p>
          <a:p>
            <a:r>
              <a:rPr lang="en-US" dirty="0" smtClean="0"/>
              <a:t>A block wears out after 100,000 repeated writes.</a:t>
            </a:r>
            <a:endParaRPr lang="en-US" dirty="0"/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CFFCC"/>
              </a:solidFill>
              <a:effectLst/>
              <a:uLnTx/>
              <a:uFillTx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66800"/>
            <a:ext cx="841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493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9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4716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225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write logical disk blocks</a:t>
            </a:r>
          </a:p>
        </p:txBody>
      </p:sp>
      <p:sp>
        <p:nvSpPr>
          <p:cNvPr id="4" name="SMARTInkAnnotation148"/>
          <p:cNvSpPr/>
          <p:nvPr/>
        </p:nvSpPr>
        <p:spPr bwMode="auto">
          <a:xfrm>
            <a:off x="2122831" y="4099206"/>
            <a:ext cx="741903" cy="26793"/>
          </a:xfrm>
          <a:custGeom>
            <a:avLst/>
            <a:gdLst/>
            <a:ahLst/>
            <a:cxnLst/>
            <a:rect l="0" t="0" r="0" b="0"/>
            <a:pathLst>
              <a:path w="741903" h="26793">
                <a:moveTo>
                  <a:pt x="0" y="26792"/>
                </a:moveTo>
                <a:lnTo>
                  <a:pt x="34111" y="26792"/>
                </a:lnTo>
                <a:lnTo>
                  <a:pt x="35652" y="25800"/>
                </a:lnTo>
                <a:lnTo>
                  <a:pt x="37672" y="24147"/>
                </a:lnTo>
                <a:lnTo>
                  <a:pt x="40013" y="22051"/>
                </a:lnTo>
                <a:lnTo>
                  <a:pt x="42566" y="20655"/>
                </a:lnTo>
                <a:lnTo>
                  <a:pt x="45261" y="19724"/>
                </a:lnTo>
                <a:lnTo>
                  <a:pt x="48051" y="19103"/>
                </a:lnTo>
                <a:lnTo>
                  <a:pt x="53800" y="18414"/>
                </a:lnTo>
                <a:lnTo>
                  <a:pt x="74498" y="17894"/>
                </a:lnTo>
                <a:lnTo>
                  <a:pt x="422984" y="17861"/>
                </a:lnTo>
                <a:lnTo>
                  <a:pt x="425999" y="16869"/>
                </a:lnTo>
                <a:lnTo>
                  <a:pt x="429003" y="15215"/>
                </a:lnTo>
                <a:lnTo>
                  <a:pt x="431999" y="13121"/>
                </a:lnTo>
                <a:lnTo>
                  <a:pt x="435982" y="11724"/>
                </a:lnTo>
                <a:lnTo>
                  <a:pt x="440624" y="10793"/>
                </a:lnTo>
                <a:lnTo>
                  <a:pt x="452857" y="9299"/>
                </a:lnTo>
                <a:lnTo>
                  <a:pt x="472790" y="8963"/>
                </a:lnTo>
                <a:lnTo>
                  <a:pt x="531608" y="8931"/>
                </a:lnTo>
                <a:lnTo>
                  <a:pt x="533177" y="9923"/>
                </a:lnTo>
                <a:lnTo>
                  <a:pt x="534223" y="11576"/>
                </a:lnTo>
                <a:lnTo>
                  <a:pt x="534920" y="13672"/>
                </a:lnTo>
                <a:lnTo>
                  <a:pt x="536378" y="15068"/>
                </a:lnTo>
                <a:lnTo>
                  <a:pt x="538343" y="15999"/>
                </a:lnTo>
                <a:lnTo>
                  <a:pt x="540647" y="16620"/>
                </a:lnTo>
                <a:lnTo>
                  <a:pt x="545854" y="17309"/>
                </a:lnTo>
                <a:lnTo>
                  <a:pt x="566488" y="17852"/>
                </a:lnTo>
                <a:lnTo>
                  <a:pt x="579275" y="17861"/>
                </a:lnTo>
                <a:lnTo>
                  <a:pt x="580846" y="18853"/>
                </a:lnTo>
                <a:lnTo>
                  <a:pt x="582886" y="20507"/>
                </a:lnTo>
                <a:lnTo>
                  <a:pt x="585239" y="22602"/>
                </a:lnTo>
                <a:lnTo>
                  <a:pt x="587801" y="23999"/>
                </a:lnTo>
                <a:lnTo>
                  <a:pt x="590502" y="24929"/>
                </a:lnTo>
                <a:lnTo>
                  <a:pt x="593297" y="25550"/>
                </a:lnTo>
                <a:lnTo>
                  <a:pt x="599049" y="26240"/>
                </a:lnTo>
                <a:lnTo>
                  <a:pt x="619751" y="26760"/>
                </a:lnTo>
                <a:lnTo>
                  <a:pt x="628683" y="26782"/>
                </a:lnTo>
                <a:lnTo>
                  <a:pt x="631661" y="25793"/>
                </a:lnTo>
                <a:lnTo>
                  <a:pt x="634640" y="24142"/>
                </a:lnTo>
                <a:lnTo>
                  <a:pt x="637619" y="22048"/>
                </a:lnTo>
                <a:lnTo>
                  <a:pt x="640599" y="20653"/>
                </a:lnTo>
                <a:lnTo>
                  <a:pt x="643578" y="19722"/>
                </a:lnTo>
                <a:lnTo>
                  <a:pt x="646557" y="19102"/>
                </a:lnTo>
                <a:lnTo>
                  <a:pt x="652516" y="18412"/>
                </a:lnTo>
                <a:lnTo>
                  <a:pt x="674615" y="17871"/>
                </a:lnTo>
                <a:lnTo>
                  <a:pt x="741902" y="17861"/>
                </a:lnTo>
                <a:lnTo>
                  <a:pt x="734206" y="17861"/>
                </a:lnTo>
                <a:lnTo>
                  <a:pt x="733791" y="16869"/>
                </a:lnTo>
                <a:lnTo>
                  <a:pt x="733515" y="15215"/>
                </a:lnTo>
                <a:lnTo>
                  <a:pt x="732973" y="9040"/>
                </a:lnTo>
                <a:lnTo>
                  <a:pt x="72402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49"/>
          <p:cNvSpPr/>
          <p:nvPr/>
        </p:nvSpPr>
        <p:spPr bwMode="auto">
          <a:xfrm>
            <a:off x="2605514" y="3546563"/>
            <a:ext cx="98325" cy="240069"/>
          </a:xfrm>
          <a:custGeom>
            <a:avLst/>
            <a:gdLst/>
            <a:ahLst/>
            <a:cxnLst/>
            <a:rect l="0" t="0" r="0" b="0"/>
            <a:pathLst>
              <a:path w="98325" h="240069">
                <a:moveTo>
                  <a:pt x="0" y="240068"/>
                </a:moveTo>
                <a:lnTo>
                  <a:pt x="0" y="222896"/>
                </a:lnTo>
                <a:lnTo>
                  <a:pt x="993" y="217705"/>
                </a:lnTo>
                <a:lnTo>
                  <a:pt x="2649" y="212259"/>
                </a:lnTo>
                <a:lnTo>
                  <a:pt x="4745" y="206644"/>
                </a:lnTo>
                <a:lnTo>
                  <a:pt x="6143" y="199923"/>
                </a:lnTo>
                <a:lnTo>
                  <a:pt x="7075" y="192467"/>
                </a:lnTo>
                <a:lnTo>
                  <a:pt x="7696" y="184518"/>
                </a:lnTo>
                <a:lnTo>
                  <a:pt x="9103" y="176243"/>
                </a:lnTo>
                <a:lnTo>
                  <a:pt x="11035" y="167748"/>
                </a:lnTo>
                <a:lnTo>
                  <a:pt x="13316" y="159109"/>
                </a:lnTo>
                <a:lnTo>
                  <a:pt x="15829" y="150372"/>
                </a:lnTo>
                <a:lnTo>
                  <a:pt x="24112" y="122861"/>
                </a:lnTo>
                <a:lnTo>
                  <a:pt x="32857" y="91004"/>
                </a:lnTo>
                <a:lnTo>
                  <a:pt x="38771" y="71610"/>
                </a:lnTo>
                <a:lnTo>
                  <a:pt x="41738" y="63263"/>
                </a:lnTo>
                <a:lnTo>
                  <a:pt x="44709" y="55713"/>
                </a:lnTo>
                <a:lnTo>
                  <a:pt x="47683" y="48695"/>
                </a:lnTo>
                <a:lnTo>
                  <a:pt x="53636" y="35606"/>
                </a:lnTo>
                <a:lnTo>
                  <a:pt x="62572" y="17079"/>
                </a:lnTo>
                <a:lnTo>
                  <a:pt x="65551" y="11032"/>
                </a:lnTo>
                <a:lnTo>
                  <a:pt x="68530" y="7000"/>
                </a:lnTo>
                <a:lnTo>
                  <a:pt x="71509" y="4313"/>
                </a:lnTo>
                <a:lnTo>
                  <a:pt x="78682" y="0"/>
                </a:lnTo>
                <a:lnTo>
                  <a:pt x="80264" y="638"/>
                </a:lnTo>
                <a:lnTo>
                  <a:pt x="82311" y="2056"/>
                </a:lnTo>
                <a:lnTo>
                  <a:pt x="84670" y="3994"/>
                </a:lnTo>
                <a:lnTo>
                  <a:pt x="86241" y="6277"/>
                </a:lnTo>
                <a:lnTo>
                  <a:pt x="87988" y="11461"/>
                </a:lnTo>
                <a:lnTo>
                  <a:pt x="89448" y="14233"/>
                </a:lnTo>
                <a:lnTo>
                  <a:pt x="91413" y="17073"/>
                </a:lnTo>
                <a:lnTo>
                  <a:pt x="98324" y="257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150"/>
          <p:cNvSpPr/>
          <p:nvPr/>
        </p:nvSpPr>
        <p:spPr bwMode="auto">
          <a:xfrm>
            <a:off x="2552034" y="3681271"/>
            <a:ext cx="78889" cy="104793"/>
          </a:xfrm>
          <a:custGeom>
            <a:avLst/>
            <a:gdLst/>
            <a:ahLst/>
            <a:cxnLst/>
            <a:rect l="0" t="0" r="0" b="0"/>
            <a:pathLst>
              <a:path w="78889" h="104793">
                <a:moveTo>
                  <a:pt x="35603" y="7122"/>
                </a:moveTo>
                <a:lnTo>
                  <a:pt x="35603" y="19552"/>
                </a:lnTo>
                <a:lnTo>
                  <a:pt x="34609" y="22354"/>
                </a:lnTo>
                <a:lnTo>
                  <a:pt x="32954" y="25215"/>
                </a:lnTo>
                <a:lnTo>
                  <a:pt x="30857" y="28115"/>
                </a:lnTo>
                <a:lnTo>
                  <a:pt x="29460" y="32033"/>
                </a:lnTo>
                <a:lnTo>
                  <a:pt x="28528" y="36629"/>
                </a:lnTo>
                <a:lnTo>
                  <a:pt x="27907" y="41678"/>
                </a:lnTo>
                <a:lnTo>
                  <a:pt x="28486" y="47028"/>
                </a:lnTo>
                <a:lnTo>
                  <a:pt x="29865" y="52580"/>
                </a:lnTo>
                <a:lnTo>
                  <a:pt x="31778" y="58265"/>
                </a:lnTo>
                <a:lnTo>
                  <a:pt x="33053" y="64040"/>
                </a:lnTo>
                <a:lnTo>
                  <a:pt x="33903" y="69875"/>
                </a:lnTo>
                <a:lnTo>
                  <a:pt x="34470" y="75749"/>
                </a:lnTo>
                <a:lnTo>
                  <a:pt x="34847" y="80658"/>
                </a:lnTo>
                <a:lnTo>
                  <a:pt x="35099" y="84923"/>
                </a:lnTo>
                <a:lnTo>
                  <a:pt x="35379" y="92307"/>
                </a:lnTo>
                <a:lnTo>
                  <a:pt x="35594" y="104792"/>
                </a:lnTo>
                <a:lnTo>
                  <a:pt x="35602" y="71921"/>
                </a:lnTo>
                <a:lnTo>
                  <a:pt x="34609" y="66198"/>
                </a:lnTo>
                <a:lnTo>
                  <a:pt x="32954" y="60398"/>
                </a:lnTo>
                <a:lnTo>
                  <a:pt x="30857" y="54547"/>
                </a:lnTo>
                <a:lnTo>
                  <a:pt x="29460" y="48662"/>
                </a:lnTo>
                <a:lnTo>
                  <a:pt x="28528" y="42754"/>
                </a:lnTo>
                <a:lnTo>
                  <a:pt x="27907" y="36830"/>
                </a:lnTo>
                <a:lnTo>
                  <a:pt x="26500" y="31889"/>
                </a:lnTo>
                <a:lnTo>
                  <a:pt x="24568" y="27602"/>
                </a:lnTo>
                <a:lnTo>
                  <a:pt x="22287" y="23752"/>
                </a:lnTo>
                <a:lnTo>
                  <a:pt x="19773" y="20193"/>
                </a:lnTo>
                <a:lnTo>
                  <a:pt x="17105" y="16828"/>
                </a:lnTo>
                <a:lnTo>
                  <a:pt x="14332" y="13593"/>
                </a:lnTo>
                <a:lnTo>
                  <a:pt x="11491" y="10444"/>
                </a:lnTo>
                <a:lnTo>
                  <a:pt x="1578" y="0"/>
                </a:lnTo>
                <a:lnTo>
                  <a:pt x="1001" y="389"/>
                </a:lnTo>
                <a:lnTo>
                  <a:pt x="617" y="1641"/>
                </a:lnTo>
                <a:lnTo>
                  <a:pt x="361" y="3468"/>
                </a:lnTo>
                <a:lnTo>
                  <a:pt x="190" y="5678"/>
                </a:lnTo>
                <a:lnTo>
                  <a:pt x="77" y="8144"/>
                </a:lnTo>
                <a:lnTo>
                  <a:pt x="0" y="10780"/>
                </a:lnTo>
                <a:lnTo>
                  <a:pt x="943" y="13529"/>
                </a:lnTo>
                <a:lnTo>
                  <a:pt x="2564" y="16355"/>
                </a:lnTo>
                <a:lnTo>
                  <a:pt x="4639" y="19231"/>
                </a:lnTo>
                <a:lnTo>
                  <a:pt x="7014" y="22141"/>
                </a:lnTo>
                <a:lnTo>
                  <a:pt x="9592" y="25073"/>
                </a:lnTo>
                <a:lnTo>
                  <a:pt x="12303" y="28020"/>
                </a:lnTo>
                <a:lnTo>
                  <a:pt x="15104" y="29985"/>
                </a:lnTo>
                <a:lnTo>
                  <a:pt x="17964" y="31294"/>
                </a:lnTo>
                <a:lnTo>
                  <a:pt x="20864" y="32167"/>
                </a:lnTo>
                <a:lnTo>
                  <a:pt x="23791" y="33742"/>
                </a:lnTo>
                <a:lnTo>
                  <a:pt x="26735" y="35784"/>
                </a:lnTo>
                <a:lnTo>
                  <a:pt x="29691" y="38138"/>
                </a:lnTo>
                <a:lnTo>
                  <a:pt x="33648" y="39706"/>
                </a:lnTo>
                <a:lnTo>
                  <a:pt x="38272" y="40753"/>
                </a:lnTo>
                <a:lnTo>
                  <a:pt x="43341" y="41449"/>
                </a:lnTo>
                <a:lnTo>
                  <a:pt x="47714" y="41915"/>
                </a:lnTo>
                <a:lnTo>
                  <a:pt x="51622" y="42224"/>
                </a:lnTo>
                <a:lnTo>
                  <a:pt x="55221" y="42431"/>
                </a:lnTo>
                <a:lnTo>
                  <a:pt x="58613" y="41577"/>
                </a:lnTo>
                <a:lnTo>
                  <a:pt x="61868" y="40015"/>
                </a:lnTo>
                <a:lnTo>
                  <a:pt x="69483" y="35119"/>
                </a:lnTo>
                <a:lnTo>
                  <a:pt x="71100" y="34717"/>
                </a:lnTo>
                <a:lnTo>
                  <a:pt x="73172" y="34449"/>
                </a:lnTo>
                <a:lnTo>
                  <a:pt x="78888" y="34019"/>
                </a:lnTo>
                <a:lnTo>
                  <a:pt x="77022" y="33961"/>
                </a:lnTo>
                <a:lnTo>
                  <a:pt x="75133" y="33945"/>
                </a:lnTo>
                <a:lnTo>
                  <a:pt x="73874" y="34927"/>
                </a:lnTo>
                <a:lnTo>
                  <a:pt x="73035" y="36574"/>
                </a:lnTo>
                <a:lnTo>
                  <a:pt x="72476" y="38664"/>
                </a:lnTo>
                <a:lnTo>
                  <a:pt x="71110" y="40058"/>
                </a:lnTo>
                <a:lnTo>
                  <a:pt x="69206" y="40987"/>
                </a:lnTo>
                <a:lnTo>
                  <a:pt x="66943" y="41606"/>
                </a:lnTo>
                <a:lnTo>
                  <a:pt x="65435" y="44003"/>
                </a:lnTo>
                <a:lnTo>
                  <a:pt x="64429" y="47586"/>
                </a:lnTo>
                <a:lnTo>
                  <a:pt x="63759" y="51959"/>
                </a:lnTo>
                <a:lnTo>
                  <a:pt x="62319" y="55867"/>
                </a:lnTo>
                <a:lnTo>
                  <a:pt x="60366" y="59465"/>
                </a:lnTo>
                <a:lnTo>
                  <a:pt x="58070" y="62856"/>
                </a:lnTo>
                <a:lnTo>
                  <a:pt x="55547" y="65116"/>
                </a:lnTo>
                <a:lnTo>
                  <a:pt x="52872" y="66622"/>
                </a:lnTo>
                <a:lnTo>
                  <a:pt x="50095" y="67627"/>
                </a:lnTo>
                <a:lnTo>
                  <a:pt x="47251" y="69290"/>
                </a:lnTo>
                <a:lnTo>
                  <a:pt x="44361" y="71389"/>
                </a:lnTo>
                <a:lnTo>
                  <a:pt x="37333" y="77150"/>
                </a:lnTo>
                <a:lnTo>
                  <a:pt x="36756" y="78615"/>
                </a:lnTo>
                <a:lnTo>
                  <a:pt x="36372" y="80583"/>
                </a:lnTo>
                <a:lnTo>
                  <a:pt x="36115" y="82888"/>
                </a:lnTo>
                <a:lnTo>
                  <a:pt x="35945" y="83433"/>
                </a:lnTo>
                <a:lnTo>
                  <a:pt x="35704" y="80450"/>
                </a:lnTo>
                <a:lnTo>
                  <a:pt x="35603" y="785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151"/>
          <p:cNvSpPr/>
          <p:nvPr/>
        </p:nvSpPr>
        <p:spPr bwMode="auto">
          <a:xfrm>
            <a:off x="1139956" y="3670531"/>
            <a:ext cx="3217518" cy="535843"/>
          </a:xfrm>
          <a:custGeom>
            <a:avLst/>
            <a:gdLst/>
            <a:ahLst/>
            <a:cxnLst/>
            <a:rect l="0" t="0" r="0" b="0"/>
            <a:pathLst>
              <a:path w="3217518" h="535843">
                <a:moveTo>
                  <a:pt x="518070" y="35723"/>
                </a:moveTo>
                <a:lnTo>
                  <a:pt x="513324" y="35723"/>
                </a:lnTo>
                <a:lnTo>
                  <a:pt x="511927" y="34731"/>
                </a:lnTo>
                <a:lnTo>
                  <a:pt x="510995" y="33077"/>
                </a:lnTo>
                <a:lnTo>
                  <a:pt x="510373" y="30982"/>
                </a:lnTo>
                <a:lnTo>
                  <a:pt x="508966" y="29585"/>
                </a:lnTo>
                <a:lnTo>
                  <a:pt x="507035" y="28654"/>
                </a:lnTo>
                <a:lnTo>
                  <a:pt x="502240" y="27619"/>
                </a:lnTo>
                <a:lnTo>
                  <a:pt x="496799" y="27160"/>
                </a:lnTo>
                <a:lnTo>
                  <a:pt x="472537" y="19772"/>
                </a:lnTo>
                <a:lnTo>
                  <a:pt x="461086" y="17718"/>
                </a:lnTo>
                <a:lnTo>
                  <a:pt x="441484" y="11975"/>
                </a:lnTo>
                <a:lnTo>
                  <a:pt x="393634" y="9332"/>
                </a:lnTo>
                <a:lnTo>
                  <a:pt x="300690" y="19971"/>
                </a:lnTo>
                <a:lnTo>
                  <a:pt x="273474" y="25745"/>
                </a:lnTo>
                <a:lnTo>
                  <a:pt x="235816" y="39161"/>
                </a:lnTo>
                <a:lnTo>
                  <a:pt x="187501" y="55734"/>
                </a:lnTo>
                <a:lnTo>
                  <a:pt x="154284" y="69436"/>
                </a:lnTo>
                <a:lnTo>
                  <a:pt x="125571" y="82427"/>
                </a:lnTo>
                <a:lnTo>
                  <a:pt x="98193" y="96200"/>
                </a:lnTo>
                <a:lnTo>
                  <a:pt x="81178" y="104278"/>
                </a:lnTo>
                <a:lnTo>
                  <a:pt x="60431" y="119984"/>
                </a:lnTo>
                <a:lnTo>
                  <a:pt x="47842" y="131387"/>
                </a:lnTo>
                <a:lnTo>
                  <a:pt x="38274" y="143071"/>
                </a:lnTo>
                <a:lnTo>
                  <a:pt x="27303" y="158160"/>
                </a:lnTo>
                <a:lnTo>
                  <a:pt x="20869" y="166547"/>
                </a:lnTo>
                <a:lnTo>
                  <a:pt x="14699" y="176890"/>
                </a:lnTo>
                <a:lnTo>
                  <a:pt x="11295" y="188102"/>
                </a:lnTo>
                <a:lnTo>
                  <a:pt x="9378" y="202926"/>
                </a:lnTo>
                <a:lnTo>
                  <a:pt x="8810" y="216248"/>
                </a:lnTo>
                <a:lnTo>
                  <a:pt x="8585" y="256126"/>
                </a:lnTo>
                <a:lnTo>
                  <a:pt x="8571" y="381303"/>
                </a:lnTo>
                <a:lnTo>
                  <a:pt x="7578" y="386178"/>
                </a:lnTo>
                <a:lnTo>
                  <a:pt x="1496" y="401132"/>
                </a:lnTo>
                <a:lnTo>
                  <a:pt x="0" y="413642"/>
                </a:lnTo>
                <a:lnTo>
                  <a:pt x="871" y="416668"/>
                </a:lnTo>
                <a:lnTo>
                  <a:pt x="5848" y="425669"/>
                </a:lnTo>
                <a:lnTo>
                  <a:pt x="7361" y="431639"/>
                </a:lnTo>
                <a:lnTo>
                  <a:pt x="8757" y="433628"/>
                </a:lnTo>
                <a:lnTo>
                  <a:pt x="10682" y="434954"/>
                </a:lnTo>
                <a:lnTo>
                  <a:pt x="12957" y="435837"/>
                </a:lnTo>
                <a:lnTo>
                  <a:pt x="23746" y="443395"/>
                </a:lnTo>
                <a:lnTo>
                  <a:pt x="51416" y="453421"/>
                </a:lnTo>
                <a:lnTo>
                  <a:pt x="59395" y="455550"/>
                </a:lnTo>
                <a:lnTo>
                  <a:pt x="92274" y="469628"/>
                </a:lnTo>
                <a:lnTo>
                  <a:pt x="152122" y="485615"/>
                </a:lnTo>
                <a:lnTo>
                  <a:pt x="199000" y="500171"/>
                </a:lnTo>
                <a:lnTo>
                  <a:pt x="222319" y="505105"/>
                </a:lnTo>
                <a:lnTo>
                  <a:pt x="314649" y="518535"/>
                </a:lnTo>
                <a:lnTo>
                  <a:pt x="372501" y="525258"/>
                </a:lnTo>
                <a:lnTo>
                  <a:pt x="468271" y="532954"/>
                </a:lnTo>
                <a:lnTo>
                  <a:pt x="556878" y="535590"/>
                </a:lnTo>
                <a:lnTo>
                  <a:pt x="654016" y="533183"/>
                </a:lnTo>
                <a:lnTo>
                  <a:pt x="751796" y="527280"/>
                </a:lnTo>
                <a:lnTo>
                  <a:pt x="927733" y="526914"/>
                </a:lnTo>
                <a:lnTo>
                  <a:pt x="1027296" y="518227"/>
                </a:lnTo>
                <a:lnTo>
                  <a:pt x="1081176" y="518996"/>
                </a:lnTo>
                <a:lnTo>
                  <a:pt x="1134829" y="526087"/>
                </a:lnTo>
                <a:lnTo>
                  <a:pt x="1230204" y="526903"/>
                </a:lnTo>
                <a:lnTo>
                  <a:pt x="1329626" y="527905"/>
                </a:lnTo>
                <a:lnTo>
                  <a:pt x="1423889" y="535476"/>
                </a:lnTo>
                <a:lnTo>
                  <a:pt x="1601742" y="535842"/>
                </a:lnTo>
                <a:lnTo>
                  <a:pt x="1700575" y="527465"/>
                </a:lnTo>
                <a:lnTo>
                  <a:pt x="1830716" y="526923"/>
                </a:lnTo>
                <a:lnTo>
                  <a:pt x="1919187" y="534024"/>
                </a:lnTo>
                <a:lnTo>
                  <a:pt x="2012892" y="527416"/>
                </a:lnTo>
                <a:lnTo>
                  <a:pt x="2103028" y="519889"/>
                </a:lnTo>
                <a:lnTo>
                  <a:pt x="2200634" y="515503"/>
                </a:lnTo>
                <a:lnTo>
                  <a:pt x="2298894" y="509618"/>
                </a:lnTo>
                <a:lnTo>
                  <a:pt x="2745313" y="509051"/>
                </a:lnTo>
                <a:lnTo>
                  <a:pt x="2842042" y="517430"/>
                </a:lnTo>
                <a:lnTo>
                  <a:pt x="2864916" y="518729"/>
                </a:lnTo>
                <a:lnTo>
                  <a:pt x="2940266" y="526536"/>
                </a:lnTo>
                <a:lnTo>
                  <a:pt x="2989295" y="526879"/>
                </a:lnTo>
                <a:lnTo>
                  <a:pt x="3002201" y="524252"/>
                </a:lnTo>
                <a:lnTo>
                  <a:pt x="3017987" y="519840"/>
                </a:lnTo>
                <a:lnTo>
                  <a:pt x="3026540" y="517815"/>
                </a:lnTo>
                <a:lnTo>
                  <a:pt x="3041531" y="511097"/>
                </a:lnTo>
                <a:lnTo>
                  <a:pt x="3063930" y="497021"/>
                </a:lnTo>
                <a:lnTo>
                  <a:pt x="3080859" y="488176"/>
                </a:lnTo>
                <a:lnTo>
                  <a:pt x="3085692" y="483227"/>
                </a:lnTo>
                <a:lnTo>
                  <a:pt x="3098233" y="463031"/>
                </a:lnTo>
                <a:lnTo>
                  <a:pt x="3108553" y="450229"/>
                </a:lnTo>
                <a:lnTo>
                  <a:pt x="3117113" y="437924"/>
                </a:lnTo>
                <a:lnTo>
                  <a:pt x="3125222" y="425840"/>
                </a:lnTo>
                <a:lnTo>
                  <a:pt x="3135446" y="413853"/>
                </a:lnTo>
                <a:lnTo>
                  <a:pt x="3143963" y="401910"/>
                </a:lnTo>
                <a:lnTo>
                  <a:pt x="3151060" y="389987"/>
                </a:lnTo>
                <a:lnTo>
                  <a:pt x="3157524" y="378073"/>
                </a:lnTo>
                <a:lnTo>
                  <a:pt x="3163707" y="363516"/>
                </a:lnTo>
                <a:lnTo>
                  <a:pt x="3169766" y="347123"/>
                </a:lnTo>
                <a:lnTo>
                  <a:pt x="3175769" y="329915"/>
                </a:lnTo>
                <a:lnTo>
                  <a:pt x="3179100" y="314990"/>
                </a:lnTo>
                <a:lnTo>
                  <a:pt x="3181573" y="300748"/>
                </a:lnTo>
                <a:lnTo>
                  <a:pt x="3185983" y="284496"/>
                </a:lnTo>
                <a:lnTo>
                  <a:pt x="3191253" y="267350"/>
                </a:lnTo>
                <a:lnTo>
                  <a:pt x="3196906" y="250799"/>
                </a:lnTo>
                <a:lnTo>
                  <a:pt x="3202729" y="236827"/>
                </a:lnTo>
                <a:lnTo>
                  <a:pt x="3208628" y="224002"/>
                </a:lnTo>
                <a:lnTo>
                  <a:pt x="3213567" y="211687"/>
                </a:lnTo>
                <a:lnTo>
                  <a:pt x="3215762" y="199598"/>
                </a:lnTo>
                <a:lnTo>
                  <a:pt x="3216998" y="186375"/>
                </a:lnTo>
                <a:lnTo>
                  <a:pt x="3217450" y="169922"/>
                </a:lnTo>
                <a:lnTo>
                  <a:pt x="3217517" y="144660"/>
                </a:lnTo>
                <a:lnTo>
                  <a:pt x="3214869" y="141031"/>
                </a:lnTo>
                <a:lnTo>
                  <a:pt x="3212773" y="138674"/>
                </a:lnTo>
                <a:lnTo>
                  <a:pt x="3211375" y="136111"/>
                </a:lnTo>
                <a:lnTo>
                  <a:pt x="3209822" y="130616"/>
                </a:lnTo>
                <a:lnTo>
                  <a:pt x="3208414" y="128754"/>
                </a:lnTo>
                <a:lnTo>
                  <a:pt x="3206483" y="127513"/>
                </a:lnTo>
                <a:lnTo>
                  <a:pt x="3204202" y="126685"/>
                </a:lnTo>
                <a:lnTo>
                  <a:pt x="3199020" y="123120"/>
                </a:lnTo>
                <a:lnTo>
                  <a:pt x="3196248" y="120779"/>
                </a:lnTo>
                <a:lnTo>
                  <a:pt x="3193406" y="119219"/>
                </a:lnTo>
                <a:lnTo>
                  <a:pt x="3184661" y="116031"/>
                </a:lnTo>
                <a:lnTo>
                  <a:pt x="3175780" y="110236"/>
                </a:lnTo>
                <a:lnTo>
                  <a:pt x="3166860" y="107085"/>
                </a:lnTo>
                <a:lnTo>
                  <a:pt x="3157926" y="100308"/>
                </a:lnTo>
                <a:lnTo>
                  <a:pt x="3151967" y="94858"/>
                </a:lnTo>
                <a:lnTo>
                  <a:pt x="3147995" y="93008"/>
                </a:lnTo>
                <a:lnTo>
                  <a:pt x="3133908" y="89411"/>
                </a:lnTo>
                <a:lnTo>
                  <a:pt x="3107092" y="77021"/>
                </a:lnTo>
                <a:lnTo>
                  <a:pt x="3054617" y="65635"/>
                </a:lnTo>
                <a:lnTo>
                  <a:pt x="2954178" y="53501"/>
                </a:lnTo>
                <a:lnTo>
                  <a:pt x="2857067" y="40315"/>
                </a:lnTo>
                <a:lnTo>
                  <a:pt x="2766437" y="29854"/>
                </a:lnTo>
                <a:lnTo>
                  <a:pt x="2663258" y="19903"/>
                </a:lnTo>
                <a:lnTo>
                  <a:pt x="2573935" y="15394"/>
                </a:lnTo>
                <a:lnTo>
                  <a:pt x="2481906" y="9498"/>
                </a:lnTo>
                <a:lnTo>
                  <a:pt x="2192565" y="8931"/>
                </a:lnTo>
                <a:lnTo>
                  <a:pt x="2096389" y="827"/>
                </a:lnTo>
                <a:lnTo>
                  <a:pt x="2008752" y="73"/>
                </a:lnTo>
                <a:lnTo>
                  <a:pt x="1552829" y="0"/>
                </a:lnTo>
                <a:lnTo>
                  <a:pt x="1452420" y="8563"/>
                </a:lnTo>
                <a:lnTo>
                  <a:pt x="1270165" y="8930"/>
                </a:lnTo>
                <a:lnTo>
                  <a:pt x="1170600" y="17698"/>
                </a:lnTo>
                <a:lnTo>
                  <a:pt x="1092934" y="18847"/>
                </a:lnTo>
                <a:lnTo>
                  <a:pt x="1018739" y="26424"/>
                </a:lnTo>
                <a:lnTo>
                  <a:pt x="634281" y="26792"/>
                </a:lnTo>
                <a:lnTo>
                  <a:pt x="535558" y="18025"/>
                </a:lnTo>
                <a:lnTo>
                  <a:pt x="404861" y="17862"/>
                </a:lnTo>
                <a:lnTo>
                  <a:pt x="399891" y="18853"/>
                </a:lnTo>
                <a:lnTo>
                  <a:pt x="384777" y="24930"/>
                </a:lnTo>
                <a:lnTo>
                  <a:pt x="367925" y="26683"/>
                </a:lnTo>
                <a:lnTo>
                  <a:pt x="367321" y="27712"/>
                </a:lnTo>
                <a:lnTo>
                  <a:pt x="366114" y="357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2113892" y="4063483"/>
            <a:ext cx="2650" cy="1"/>
          </a:xfrm>
          <a:custGeom>
            <a:avLst/>
            <a:gdLst/>
            <a:ahLst/>
            <a:cxnLst/>
            <a:rect l="0" t="0" r="0" b="0"/>
            <a:pathLst>
              <a:path w="2650" h="1">
                <a:moveTo>
                  <a:pt x="0" y="0"/>
                </a:moveTo>
                <a:lnTo>
                  <a:pt x="2649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SMARTInkAnnotation153"/>
          <p:cNvSpPr/>
          <p:nvPr/>
        </p:nvSpPr>
        <p:spPr bwMode="auto">
          <a:xfrm>
            <a:off x="2113892" y="4054552"/>
            <a:ext cx="723980" cy="8932"/>
          </a:xfrm>
          <a:custGeom>
            <a:avLst/>
            <a:gdLst/>
            <a:ahLst/>
            <a:cxnLst/>
            <a:rect l="0" t="0" r="0" b="0"/>
            <a:pathLst>
              <a:path w="723980" h="8932">
                <a:moveTo>
                  <a:pt x="0" y="8931"/>
                </a:moveTo>
                <a:lnTo>
                  <a:pt x="146689" y="8931"/>
                </a:lnTo>
                <a:lnTo>
                  <a:pt x="158377" y="7939"/>
                </a:lnTo>
                <a:lnTo>
                  <a:pt x="170141" y="6285"/>
                </a:lnTo>
                <a:lnTo>
                  <a:pt x="181956" y="4190"/>
                </a:lnTo>
                <a:lnTo>
                  <a:pt x="194799" y="2793"/>
                </a:lnTo>
                <a:lnTo>
                  <a:pt x="208327" y="1862"/>
                </a:lnTo>
                <a:lnTo>
                  <a:pt x="235607" y="828"/>
                </a:lnTo>
                <a:lnTo>
                  <a:pt x="274294" y="245"/>
                </a:lnTo>
                <a:lnTo>
                  <a:pt x="658356" y="0"/>
                </a:lnTo>
                <a:lnTo>
                  <a:pt x="664355" y="993"/>
                </a:lnTo>
                <a:lnTo>
                  <a:pt x="670340" y="2646"/>
                </a:lnTo>
                <a:lnTo>
                  <a:pt x="676317" y="4742"/>
                </a:lnTo>
                <a:lnTo>
                  <a:pt x="681295" y="6138"/>
                </a:lnTo>
                <a:lnTo>
                  <a:pt x="685607" y="7069"/>
                </a:lnTo>
                <a:lnTo>
                  <a:pt x="689474" y="7690"/>
                </a:lnTo>
                <a:lnTo>
                  <a:pt x="693045" y="8104"/>
                </a:lnTo>
                <a:lnTo>
                  <a:pt x="696420" y="8379"/>
                </a:lnTo>
                <a:lnTo>
                  <a:pt x="699663" y="8564"/>
                </a:lnTo>
                <a:lnTo>
                  <a:pt x="708971" y="8822"/>
                </a:lnTo>
                <a:lnTo>
                  <a:pt x="723979" y="8931"/>
                </a:lnTo>
                <a:lnTo>
                  <a:pt x="706148" y="89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154"/>
          <p:cNvSpPr/>
          <p:nvPr/>
        </p:nvSpPr>
        <p:spPr bwMode="auto">
          <a:xfrm>
            <a:off x="2337357" y="3742355"/>
            <a:ext cx="353488" cy="347362"/>
          </a:xfrm>
          <a:custGeom>
            <a:avLst/>
            <a:gdLst/>
            <a:ahLst/>
            <a:cxnLst/>
            <a:rect l="0" t="0" r="0" b="0"/>
            <a:pathLst>
              <a:path w="353488" h="347362">
                <a:moveTo>
                  <a:pt x="330727" y="17483"/>
                </a:moveTo>
                <a:lnTo>
                  <a:pt x="338423" y="9794"/>
                </a:lnTo>
                <a:lnTo>
                  <a:pt x="341762" y="9104"/>
                </a:lnTo>
                <a:lnTo>
                  <a:pt x="344042" y="8920"/>
                </a:lnTo>
                <a:lnTo>
                  <a:pt x="345563" y="7806"/>
                </a:lnTo>
                <a:lnTo>
                  <a:pt x="346577" y="6070"/>
                </a:lnTo>
                <a:lnTo>
                  <a:pt x="347252" y="3921"/>
                </a:lnTo>
                <a:lnTo>
                  <a:pt x="348696" y="2488"/>
                </a:lnTo>
                <a:lnTo>
                  <a:pt x="350652" y="1532"/>
                </a:lnTo>
                <a:lnTo>
                  <a:pt x="352949" y="895"/>
                </a:lnTo>
                <a:lnTo>
                  <a:pt x="353487" y="471"/>
                </a:lnTo>
                <a:lnTo>
                  <a:pt x="352852" y="188"/>
                </a:lnTo>
                <a:lnTo>
                  <a:pt x="351436" y="0"/>
                </a:lnTo>
                <a:lnTo>
                  <a:pt x="350492" y="866"/>
                </a:lnTo>
                <a:lnTo>
                  <a:pt x="349863" y="2436"/>
                </a:lnTo>
                <a:lnTo>
                  <a:pt x="349443" y="4475"/>
                </a:lnTo>
                <a:lnTo>
                  <a:pt x="346328" y="9387"/>
                </a:lnTo>
                <a:lnTo>
                  <a:pt x="344107" y="12086"/>
                </a:lnTo>
                <a:lnTo>
                  <a:pt x="336343" y="17731"/>
                </a:lnTo>
                <a:lnTo>
                  <a:pt x="326271" y="24539"/>
                </a:lnTo>
                <a:lnTo>
                  <a:pt x="320804" y="29133"/>
                </a:lnTo>
                <a:lnTo>
                  <a:pt x="315173" y="34181"/>
                </a:lnTo>
                <a:lnTo>
                  <a:pt x="309433" y="40523"/>
                </a:lnTo>
                <a:lnTo>
                  <a:pt x="303620" y="47728"/>
                </a:lnTo>
                <a:lnTo>
                  <a:pt x="297758" y="55507"/>
                </a:lnTo>
                <a:lnTo>
                  <a:pt x="289877" y="63671"/>
                </a:lnTo>
                <a:lnTo>
                  <a:pt x="280651" y="72091"/>
                </a:lnTo>
                <a:lnTo>
                  <a:pt x="270527" y="80681"/>
                </a:lnTo>
                <a:lnTo>
                  <a:pt x="260798" y="89384"/>
                </a:lnTo>
                <a:lnTo>
                  <a:pt x="242043" y="106993"/>
                </a:lnTo>
                <a:lnTo>
                  <a:pt x="194092" y="154117"/>
                </a:lnTo>
                <a:lnTo>
                  <a:pt x="153217" y="194862"/>
                </a:lnTo>
                <a:lnTo>
                  <a:pt x="143857" y="205197"/>
                </a:lnTo>
                <a:lnTo>
                  <a:pt x="134639" y="216056"/>
                </a:lnTo>
                <a:lnTo>
                  <a:pt x="125513" y="227265"/>
                </a:lnTo>
                <a:lnTo>
                  <a:pt x="117444" y="236722"/>
                </a:lnTo>
                <a:lnTo>
                  <a:pt x="110077" y="245011"/>
                </a:lnTo>
                <a:lnTo>
                  <a:pt x="96595" y="259514"/>
                </a:lnTo>
                <a:lnTo>
                  <a:pt x="77838" y="278836"/>
                </a:lnTo>
                <a:lnTo>
                  <a:pt x="65714" y="291086"/>
                </a:lnTo>
                <a:lnTo>
                  <a:pt x="59700" y="296138"/>
                </a:lnTo>
                <a:lnTo>
                  <a:pt x="53704" y="300499"/>
                </a:lnTo>
                <a:lnTo>
                  <a:pt x="47721" y="304398"/>
                </a:lnTo>
                <a:lnTo>
                  <a:pt x="38424" y="314024"/>
                </a:lnTo>
                <a:lnTo>
                  <a:pt x="34555" y="319369"/>
                </a:lnTo>
                <a:lnTo>
                  <a:pt x="24958" y="327954"/>
                </a:lnTo>
                <a:lnTo>
                  <a:pt x="19618" y="331632"/>
                </a:lnTo>
                <a:lnTo>
                  <a:pt x="16058" y="335077"/>
                </a:lnTo>
                <a:lnTo>
                  <a:pt x="13685" y="338366"/>
                </a:lnTo>
                <a:lnTo>
                  <a:pt x="12103" y="341551"/>
                </a:lnTo>
                <a:lnTo>
                  <a:pt x="10055" y="343674"/>
                </a:lnTo>
                <a:lnTo>
                  <a:pt x="7696" y="345089"/>
                </a:lnTo>
                <a:lnTo>
                  <a:pt x="1520" y="347361"/>
                </a:lnTo>
                <a:lnTo>
                  <a:pt x="1014" y="346555"/>
                </a:lnTo>
                <a:lnTo>
                  <a:pt x="450" y="343014"/>
                </a:lnTo>
                <a:lnTo>
                  <a:pt x="133" y="335441"/>
                </a:lnTo>
                <a:lnTo>
                  <a:pt x="0" y="3121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155"/>
          <p:cNvSpPr/>
          <p:nvPr/>
        </p:nvSpPr>
        <p:spPr bwMode="auto">
          <a:xfrm>
            <a:off x="2310541" y="3795561"/>
            <a:ext cx="267588" cy="319651"/>
          </a:xfrm>
          <a:custGeom>
            <a:avLst/>
            <a:gdLst/>
            <a:ahLst/>
            <a:cxnLst/>
            <a:rect l="0" t="0" r="0" b="0"/>
            <a:pathLst>
              <a:path w="267588" h="319651">
                <a:moveTo>
                  <a:pt x="0" y="0"/>
                </a:moveTo>
                <a:lnTo>
                  <a:pt x="4746" y="4741"/>
                </a:lnTo>
                <a:lnTo>
                  <a:pt x="6143" y="7130"/>
                </a:lnTo>
                <a:lnTo>
                  <a:pt x="7696" y="12431"/>
                </a:lnTo>
                <a:lnTo>
                  <a:pt x="10097" y="15233"/>
                </a:lnTo>
                <a:lnTo>
                  <a:pt x="18061" y="20994"/>
                </a:lnTo>
                <a:lnTo>
                  <a:pt x="22965" y="25903"/>
                </a:lnTo>
                <a:lnTo>
                  <a:pt x="28222" y="32153"/>
                </a:lnTo>
                <a:lnTo>
                  <a:pt x="33712" y="39297"/>
                </a:lnTo>
                <a:lnTo>
                  <a:pt x="39359" y="47037"/>
                </a:lnTo>
                <a:lnTo>
                  <a:pt x="57789" y="73144"/>
                </a:lnTo>
                <a:lnTo>
                  <a:pt x="125303" y="163913"/>
                </a:lnTo>
                <a:lnTo>
                  <a:pt x="134187" y="174767"/>
                </a:lnTo>
                <a:lnTo>
                  <a:pt x="143090" y="184980"/>
                </a:lnTo>
                <a:lnTo>
                  <a:pt x="152004" y="194766"/>
                </a:lnTo>
                <a:lnTo>
                  <a:pt x="169854" y="213578"/>
                </a:lnTo>
                <a:lnTo>
                  <a:pt x="178786" y="222762"/>
                </a:lnTo>
                <a:lnTo>
                  <a:pt x="186727" y="231861"/>
                </a:lnTo>
                <a:lnTo>
                  <a:pt x="194007" y="240905"/>
                </a:lnTo>
                <a:lnTo>
                  <a:pt x="200846" y="249910"/>
                </a:lnTo>
                <a:lnTo>
                  <a:pt x="213743" y="267855"/>
                </a:lnTo>
                <a:lnTo>
                  <a:pt x="219963" y="276808"/>
                </a:lnTo>
                <a:lnTo>
                  <a:pt x="226096" y="283769"/>
                </a:lnTo>
                <a:lnTo>
                  <a:pt x="232171" y="289402"/>
                </a:lnTo>
                <a:lnTo>
                  <a:pt x="238207" y="294150"/>
                </a:lnTo>
                <a:lnTo>
                  <a:pt x="243225" y="298307"/>
                </a:lnTo>
                <a:lnTo>
                  <a:pt x="251448" y="305572"/>
                </a:lnTo>
                <a:lnTo>
                  <a:pt x="258414" y="312110"/>
                </a:lnTo>
                <a:lnTo>
                  <a:pt x="266233" y="319650"/>
                </a:lnTo>
                <a:lnTo>
                  <a:pt x="266875" y="319277"/>
                </a:lnTo>
                <a:lnTo>
                  <a:pt x="267302" y="318035"/>
                </a:lnTo>
                <a:lnTo>
                  <a:pt x="267587" y="316216"/>
                </a:lnTo>
                <a:lnTo>
                  <a:pt x="266784" y="314009"/>
                </a:lnTo>
                <a:lnTo>
                  <a:pt x="261902" y="306165"/>
                </a:lnTo>
                <a:lnTo>
                  <a:pt x="261008" y="303340"/>
                </a:lnTo>
                <a:lnTo>
                  <a:pt x="259219" y="2947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56"/>
          <p:cNvSpPr/>
          <p:nvPr/>
        </p:nvSpPr>
        <p:spPr bwMode="auto">
          <a:xfrm>
            <a:off x="5841278" y="3795571"/>
            <a:ext cx="35754" cy="312113"/>
          </a:xfrm>
          <a:custGeom>
            <a:avLst/>
            <a:gdLst/>
            <a:ahLst/>
            <a:cxnLst/>
            <a:rect l="0" t="0" r="0" b="0"/>
            <a:pathLst>
              <a:path w="35754" h="312113">
                <a:moveTo>
                  <a:pt x="17876" y="8921"/>
                </a:moveTo>
                <a:lnTo>
                  <a:pt x="9306" y="8921"/>
                </a:lnTo>
                <a:lnTo>
                  <a:pt x="8190" y="7929"/>
                </a:lnTo>
                <a:lnTo>
                  <a:pt x="251" y="236"/>
                </a:lnTo>
                <a:lnTo>
                  <a:pt x="8" y="0"/>
                </a:lnTo>
                <a:lnTo>
                  <a:pt x="0" y="12421"/>
                </a:lnTo>
                <a:lnTo>
                  <a:pt x="993" y="16216"/>
                </a:lnTo>
                <a:lnTo>
                  <a:pt x="2647" y="20731"/>
                </a:lnTo>
                <a:lnTo>
                  <a:pt x="4744" y="25725"/>
                </a:lnTo>
                <a:lnTo>
                  <a:pt x="6142" y="31039"/>
                </a:lnTo>
                <a:lnTo>
                  <a:pt x="7074" y="36566"/>
                </a:lnTo>
                <a:lnTo>
                  <a:pt x="7696" y="42236"/>
                </a:lnTo>
                <a:lnTo>
                  <a:pt x="9102" y="49984"/>
                </a:lnTo>
                <a:lnTo>
                  <a:pt x="11034" y="59120"/>
                </a:lnTo>
                <a:lnTo>
                  <a:pt x="13315" y="69179"/>
                </a:lnTo>
                <a:lnTo>
                  <a:pt x="14835" y="78862"/>
                </a:lnTo>
                <a:lnTo>
                  <a:pt x="15849" y="88294"/>
                </a:lnTo>
                <a:lnTo>
                  <a:pt x="16525" y="97559"/>
                </a:lnTo>
                <a:lnTo>
                  <a:pt x="17969" y="106713"/>
                </a:lnTo>
                <a:lnTo>
                  <a:pt x="19924" y="115793"/>
                </a:lnTo>
                <a:lnTo>
                  <a:pt x="22221" y="124822"/>
                </a:lnTo>
                <a:lnTo>
                  <a:pt x="23752" y="134812"/>
                </a:lnTo>
                <a:lnTo>
                  <a:pt x="24774" y="145440"/>
                </a:lnTo>
                <a:lnTo>
                  <a:pt x="25453" y="156495"/>
                </a:lnTo>
                <a:lnTo>
                  <a:pt x="26210" y="176717"/>
                </a:lnTo>
                <a:lnTo>
                  <a:pt x="26411" y="186277"/>
                </a:lnTo>
                <a:lnTo>
                  <a:pt x="27539" y="195627"/>
                </a:lnTo>
                <a:lnTo>
                  <a:pt x="29284" y="204838"/>
                </a:lnTo>
                <a:lnTo>
                  <a:pt x="31441" y="213955"/>
                </a:lnTo>
                <a:lnTo>
                  <a:pt x="32878" y="222017"/>
                </a:lnTo>
                <a:lnTo>
                  <a:pt x="33837" y="229377"/>
                </a:lnTo>
                <a:lnTo>
                  <a:pt x="34475" y="236269"/>
                </a:lnTo>
                <a:lnTo>
                  <a:pt x="34901" y="243839"/>
                </a:lnTo>
                <a:lnTo>
                  <a:pt x="35374" y="260190"/>
                </a:lnTo>
                <a:lnTo>
                  <a:pt x="35678" y="281675"/>
                </a:lnTo>
                <a:lnTo>
                  <a:pt x="35752" y="312112"/>
                </a:lnTo>
                <a:lnTo>
                  <a:pt x="35753" y="2321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57"/>
          <p:cNvSpPr/>
          <p:nvPr/>
        </p:nvSpPr>
        <p:spPr bwMode="auto">
          <a:xfrm>
            <a:off x="5778707" y="3750907"/>
            <a:ext cx="920673" cy="382747"/>
          </a:xfrm>
          <a:custGeom>
            <a:avLst/>
            <a:gdLst/>
            <a:ahLst/>
            <a:cxnLst/>
            <a:rect l="0" t="0" r="0" b="0"/>
            <a:pathLst>
              <a:path w="920673" h="382747">
                <a:moveTo>
                  <a:pt x="0" y="53585"/>
                </a:moveTo>
                <a:lnTo>
                  <a:pt x="4745" y="48844"/>
                </a:lnTo>
                <a:lnTo>
                  <a:pt x="8130" y="47447"/>
                </a:lnTo>
                <a:lnTo>
                  <a:pt x="30481" y="42560"/>
                </a:lnTo>
                <a:lnTo>
                  <a:pt x="46322" y="38762"/>
                </a:lnTo>
                <a:lnTo>
                  <a:pt x="72985" y="35631"/>
                </a:lnTo>
                <a:lnTo>
                  <a:pt x="94346" y="31383"/>
                </a:lnTo>
                <a:lnTo>
                  <a:pt x="117082" y="28832"/>
                </a:lnTo>
                <a:lnTo>
                  <a:pt x="141422" y="26707"/>
                </a:lnTo>
                <a:lnTo>
                  <a:pt x="168793" y="22455"/>
                </a:lnTo>
                <a:lnTo>
                  <a:pt x="184038" y="20924"/>
                </a:lnTo>
                <a:lnTo>
                  <a:pt x="200159" y="19903"/>
                </a:lnTo>
                <a:lnTo>
                  <a:pt x="216867" y="19223"/>
                </a:lnTo>
                <a:lnTo>
                  <a:pt x="233963" y="17777"/>
                </a:lnTo>
                <a:lnTo>
                  <a:pt x="251320" y="15820"/>
                </a:lnTo>
                <a:lnTo>
                  <a:pt x="268850" y="13524"/>
                </a:lnTo>
                <a:lnTo>
                  <a:pt x="286496" y="11994"/>
                </a:lnTo>
                <a:lnTo>
                  <a:pt x="304219" y="10973"/>
                </a:lnTo>
                <a:lnTo>
                  <a:pt x="321995" y="10292"/>
                </a:lnTo>
                <a:lnTo>
                  <a:pt x="380226" y="9335"/>
                </a:lnTo>
                <a:lnTo>
                  <a:pt x="399480" y="8208"/>
                </a:lnTo>
                <a:lnTo>
                  <a:pt x="418276" y="6464"/>
                </a:lnTo>
                <a:lnTo>
                  <a:pt x="436766" y="4310"/>
                </a:lnTo>
                <a:lnTo>
                  <a:pt x="456044" y="2874"/>
                </a:lnTo>
                <a:lnTo>
                  <a:pt x="475848" y="1915"/>
                </a:lnTo>
                <a:lnTo>
                  <a:pt x="515400" y="852"/>
                </a:lnTo>
                <a:lnTo>
                  <a:pt x="648894" y="34"/>
                </a:lnTo>
                <a:lnTo>
                  <a:pt x="843024" y="0"/>
                </a:lnTo>
                <a:lnTo>
                  <a:pt x="846064" y="993"/>
                </a:lnTo>
                <a:lnTo>
                  <a:pt x="855087" y="6138"/>
                </a:lnTo>
                <a:lnTo>
                  <a:pt x="865271" y="8564"/>
                </a:lnTo>
                <a:lnTo>
                  <a:pt x="873827" y="14996"/>
                </a:lnTo>
                <a:lnTo>
                  <a:pt x="900981" y="24763"/>
                </a:lnTo>
                <a:lnTo>
                  <a:pt x="909610" y="26392"/>
                </a:lnTo>
                <a:lnTo>
                  <a:pt x="919244" y="34447"/>
                </a:lnTo>
                <a:lnTo>
                  <a:pt x="919720" y="35865"/>
                </a:lnTo>
                <a:lnTo>
                  <a:pt x="920590" y="45737"/>
                </a:lnTo>
                <a:lnTo>
                  <a:pt x="920672" y="138713"/>
                </a:lnTo>
                <a:lnTo>
                  <a:pt x="919679" y="146061"/>
                </a:lnTo>
                <a:lnTo>
                  <a:pt x="918025" y="153935"/>
                </a:lnTo>
                <a:lnTo>
                  <a:pt x="915928" y="162162"/>
                </a:lnTo>
                <a:lnTo>
                  <a:pt x="914529" y="169630"/>
                </a:lnTo>
                <a:lnTo>
                  <a:pt x="913598" y="176595"/>
                </a:lnTo>
                <a:lnTo>
                  <a:pt x="912977" y="183222"/>
                </a:lnTo>
                <a:lnTo>
                  <a:pt x="912563" y="190618"/>
                </a:lnTo>
                <a:lnTo>
                  <a:pt x="912102" y="206773"/>
                </a:lnTo>
                <a:lnTo>
                  <a:pt x="911766" y="246682"/>
                </a:lnTo>
                <a:lnTo>
                  <a:pt x="911744" y="260085"/>
                </a:lnTo>
                <a:lnTo>
                  <a:pt x="914387" y="269731"/>
                </a:lnTo>
                <a:lnTo>
                  <a:pt x="917879" y="279642"/>
                </a:lnTo>
                <a:lnTo>
                  <a:pt x="919431" y="287354"/>
                </a:lnTo>
                <a:lnTo>
                  <a:pt x="920121" y="296736"/>
                </a:lnTo>
                <a:lnTo>
                  <a:pt x="920427" y="306528"/>
                </a:lnTo>
                <a:lnTo>
                  <a:pt x="920640" y="319339"/>
                </a:lnTo>
                <a:lnTo>
                  <a:pt x="920672" y="338002"/>
                </a:lnTo>
                <a:lnTo>
                  <a:pt x="912977" y="346937"/>
                </a:lnTo>
                <a:lnTo>
                  <a:pt x="911570" y="347391"/>
                </a:lnTo>
                <a:lnTo>
                  <a:pt x="899402" y="348180"/>
                </a:lnTo>
                <a:lnTo>
                  <a:pt x="896560" y="349212"/>
                </a:lnTo>
                <a:lnTo>
                  <a:pt x="890754" y="353005"/>
                </a:lnTo>
                <a:lnTo>
                  <a:pt x="882215" y="355352"/>
                </a:lnTo>
                <a:lnTo>
                  <a:pt x="859917" y="356983"/>
                </a:lnTo>
                <a:lnTo>
                  <a:pt x="277093" y="357230"/>
                </a:lnTo>
                <a:lnTo>
                  <a:pt x="260210" y="358222"/>
                </a:lnTo>
                <a:lnTo>
                  <a:pt x="243989" y="359876"/>
                </a:lnTo>
                <a:lnTo>
                  <a:pt x="228209" y="361971"/>
                </a:lnTo>
                <a:lnTo>
                  <a:pt x="212723" y="363367"/>
                </a:lnTo>
                <a:lnTo>
                  <a:pt x="197433" y="364298"/>
                </a:lnTo>
                <a:lnTo>
                  <a:pt x="182274" y="364919"/>
                </a:lnTo>
                <a:lnTo>
                  <a:pt x="167202" y="366325"/>
                </a:lnTo>
                <a:lnTo>
                  <a:pt x="152188" y="368255"/>
                </a:lnTo>
                <a:lnTo>
                  <a:pt x="124250" y="372053"/>
                </a:lnTo>
                <a:lnTo>
                  <a:pt x="101902" y="373741"/>
                </a:lnTo>
                <a:lnTo>
                  <a:pt x="82038" y="374491"/>
                </a:lnTo>
                <a:lnTo>
                  <a:pt x="64270" y="375817"/>
                </a:lnTo>
                <a:lnTo>
                  <a:pt x="36678" y="382107"/>
                </a:lnTo>
                <a:lnTo>
                  <a:pt x="30412" y="382746"/>
                </a:lnTo>
                <a:lnTo>
                  <a:pt x="26234" y="382179"/>
                </a:lnTo>
                <a:lnTo>
                  <a:pt x="23448" y="380809"/>
                </a:lnTo>
                <a:lnTo>
                  <a:pt x="21591" y="378903"/>
                </a:lnTo>
                <a:lnTo>
                  <a:pt x="21346" y="377632"/>
                </a:lnTo>
                <a:lnTo>
                  <a:pt x="22177" y="376785"/>
                </a:lnTo>
                <a:lnTo>
                  <a:pt x="23723" y="376221"/>
                </a:lnTo>
                <a:lnTo>
                  <a:pt x="35327" y="367192"/>
                </a:lnTo>
                <a:lnTo>
                  <a:pt x="62571" y="3482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58"/>
          <p:cNvSpPr/>
          <p:nvPr/>
        </p:nvSpPr>
        <p:spPr bwMode="auto">
          <a:xfrm>
            <a:off x="5930663" y="4054552"/>
            <a:ext cx="35755" cy="8932"/>
          </a:xfrm>
          <a:custGeom>
            <a:avLst/>
            <a:gdLst/>
            <a:ahLst/>
            <a:cxnLst/>
            <a:rect l="0" t="0" r="0" b="0"/>
            <a:pathLst>
              <a:path w="35755" h="8932">
                <a:moveTo>
                  <a:pt x="0" y="8931"/>
                </a:moveTo>
                <a:lnTo>
                  <a:pt x="16526" y="8931"/>
                </a:lnTo>
                <a:lnTo>
                  <a:pt x="17969" y="7939"/>
                </a:lnTo>
                <a:lnTo>
                  <a:pt x="19925" y="6285"/>
                </a:lnTo>
                <a:lnTo>
                  <a:pt x="22222" y="4190"/>
                </a:lnTo>
                <a:lnTo>
                  <a:pt x="24746" y="2793"/>
                </a:lnTo>
                <a:lnTo>
                  <a:pt x="27423" y="1862"/>
                </a:lnTo>
                <a:lnTo>
                  <a:pt x="3575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59"/>
          <p:cNvSpPr/>
          <p:nvPr/>
        </p:nvSpPr>
        <p:spPr bwMode="auto">
          <a:xfrm>
            <a:off x="5948540" y="4018830"/>
            <a:ext cx="659503" cy="53585"/>
          </a:xfrm>
          <a:custGeom>
            <a:avLst/>
            <a:gdLst/>
            <a:ahLst/>
            <a:cxnLst/>
            <a:rect l="0" t="0" r="0" b="0"/>
            <a:pathLst>
              <a:path w="659503" h="53585">
                <a:moveTo>
                  <a:pt x="0" y="53584"/>
                </a:moveTo>
                <a:lnTo>
                  <a:pt x="4744" y="48843"/>
                </a:lnTo>
                <a:lnTo>
                  <a:pt x="8129" y="47446"/>
                </a:lnTo>
                <a:lnTo>
                  <a:pt x="17186" y="45895"/>
                </a:lnTo>
                <a:lnTo>
                  <a:pt x="33452" y="45021"/>
                </a:lnTo>
                <a:lnTo>
                  <a:pt x="41172" y="43906"/>
                </a:lnTo>
                <a:lnTo>
                  <a:pt x="50291" y="42171"/>
                </a:lnTo>
                <a:lnTo>
                  <a:pt x="60342" y="40021"/>
                </a:lnTo>
                <a:lnTo>
                  <a:pt x="71016" y="38588"/>
                </a:lnTo>
                <a:lnTo>
                  <a:pt x="82105" y="37633"/>
                </a:lnTo>
                <a:lnTo>
                  <a:pt x="93471" y="36996"/>
                </a:lnTo>
                <a:lnTo>
                  <a:pt x="107007" y="35579"/>
                </a:lnTo>
                <a:lnTo>
                  <a:pt x="137937" y="31359"/>
                </a:lnTo>
                <a:lnTo>
                  <a:pt x="155521" y="29836"/>
                </a:lnTo>
                <a:lnTo>
                  <a:pt x="174196" y="28821"/>
                </a:lnTo>
                <a:lnTo>
                  <a:pt x="193598" y="28145"/>
                </a:lnTo>
                <a:lnTo>
                  <a:pt x="213485" y="26701"/>
                </a:lnTo>
                <a:lnTo>
                  <a:pt x="233696" y="24747"/>
                </a:lnTo>
                <a:lnTo>
                  <a:pt x="254121" y="22451"/>
                </a:lnTo>
                <a:lnTo>
                  <a:pt x="274691" y="20921"/>
                </a:lnTo>
                <a:lnTo>
                  <a:pt x="295356" y="19901"/>
                </a:lnTo>
                <a:lnTo>
                  <a:pt x="336856" y="18768"/>
                </a:lnTo>
                <a:lnTo>
                  <a:pt x="378475" y="18264"/>
                </a:lnTo>
                <a:lnTo>
                  <a:pt x="399306" y="17138"/>
                </a:lnTo>
                <a:lnTo>
                  <a:pt x="420146" y="15394"/>
                </a:lnTo>
                <a:lnTo>
                  <a:pt x="440992" y="13239"/>
                </a:lnTo>
                <a:lnTo>
                  <a:pt x="459855" y="11803"/>
                </a:lnTo>
                <a:lnTo>
                  <a:pt x="477395" y="10845"/>
                </a:lnTo>
                <a:lnTo>
                  <a:pt x="494056" y="10207"/>
                </a:lnTo>
                <a:lnTo>
                  <a:pt x="510128" y="8789"/>
                </a:lnTo>
                <a:lnTo>
                  <a:pt x="525810" y="6851"/>
                </a:lnTo>
                <a:lnTo>
                  <a:pt x="541229" y="4568"/>
                </a:lnTo>
                <a:lnTo>
                  <a:pt x="555482" y="3045"/>
                </a:lnTo>
                <a:lnTo>
                  <a:pt x="568956" y="2030"/>
                </a:lnTo>
                <a:lnTo>
                  <a:pt x="592535" y="902"/>
                </a:lnTo>
                <a:lnTo>
                  <a:pt x="609636" y="400"/>
                </a:lnTo>
                <a:lnTo>
                  <a:pt x="644427" y="34"/>
                </a:lnTo>
                <a:lnTo>
                  <a:pt x="659502" y="2"/>
                </a:lnTo>
                <a:lnTo>
                  <a:pt x="63463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Performance Characteristics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200400"/>
            <a:ext cx="7896225" cy="2590801"/>
          </a:xfrm>
        </p:spPr>
        <p:txBody>
          <a:bodyPr/>
          <a:lstStyle/>
          <a:p>
            <a:r>
              <a:rPr lang="en-US" dirty="0" smtClean="0"/>
              <a:t>Why are random writes so slow?</a:t>
            </a:r>
          </a:p>
          <a:p>
            <a:pPr lvl="1"/>
            <a:r>
              <a:rPr lang="en-US" dirty="0" smtClean="0"/>
              <a:t>Erasing a block is slow (around 1 ms)</a:t>
            </a:r>
          </a:p>
          <a:p>
            <a:pPr lvl="1"/>
            <a:r>
              <a:rPr lang="en-US" dirty="0" smtClean="0"/>
              <a:t>Write to a page triggers a copy of all useful pages in the block</a:t>
            </a:r>
          </a:p>
          <a:p>
            <a:pPr lvl="2"/>
            <a:r>
              <a:rPr lang="en-US" dirty="0" smtClean="0"/>
              <a:t>Find an used block (new block) and erase it</a:t>
            </a:r>
          </a:p>
          <a:p>
            <a:pPr lvl="2"/>
            <a:r>
              <a:rPr lang="en-US" dirty="0" smtClean="0"/>
              <a:t>Write the page into the new block</a:t>
            </a:r>
          </a:p>
          <a:p>
            <a:pPr lvl="2"/>
            <a:r>
              <a:rPr lang="en-US" dirty="0" smtClean="0"/>
              <a:t>Copy other pages from old block to the new 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75" y="1676400"/>
            <a:ext cx="8747125" cy="1015663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Sequential read </a:t>
            </a:r>
            <a:r>
              <a:rPr lang="en-US" sz="2000" dirty="0" err="1" smtClean="0">
                <a:latin typeface="Calibri" pitchFamily="34" charset="0"/>
              </a:rPr>
              <a:t>tput</a:t>
            </a:r>
            <a:r>
              <a:rPr lang="en-US" sz="2000" dirty="0" smtClean="0">
                <a:latin typeface="Calibri" pitchFamily="34" charset="0"/>
              </a:rPr>
              <a:t>	250 MB/</a:t>
            </a:r>
            <a:r>
              <a:rPr lang="en-US" sz="2000" dirty="0" err="1" smtClean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	Sequential write </a:t>
            </a:r>
            <a:r>
              <a:rPr lang="en-US" sz="2000" dirty="0" err="1" smtClean="0">
                <a:latin typeface="Calibri" pitchFamily="34" charset="0"/>
              </a:rPr>
              <a:t>tput</a:t>
            </a:r>
            <a:r>
              <a:rPr lang="en-US" sz="2000" dirty="0" smtClean="0">
                <a:latin typeface="Calibri" pitchFamily="34" charset="0"/>
              </a:rPr>
              <a:t>	170 MB/</a:t>
            </a:r>
            <a:r>
              <a:rPr lang="en-US" sz="2000" dirty="0" err="1" smtClean="0">
                <a:latin typeface="Calibri" pitchFamily="34" charset="0"/>
              </a:rPr>
              <a:t>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Random read </a:t>
            </a:r>
            <a:r>
              <a:rPr lang="en-US" sz="2000" dirty="0" err="1" smtClean="0">
                <a:latin typeface="Calibri" pitchFamily="34" charset="0"/>
              </a:rPr>
              <a:t>tput</a:t>
            </a:r>
            <a:r>
              <a:rPr lang="en-US" sz="2000" dirty="0" smtClean="0">
                <a:latin typeface="Calibri" pitchFamily="34" charset="0"/>
              </a:rPr>
              <a:t>	140 MB/</a:t>
            </a:r>
            <a:r>
              <a:rPr lang="en-US" sz="2000" dirty="0" err="1" smtClean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	Random write </a:t>
            </a:r>
            <a:r>
              <a:rPr lang="en-US" sz="2000" dirty="0" err="1" smtClean="0">
                <a:latin typeface="Calibri" pitchFamily="34" charset="0"/>
              </a:rPr>
              <a:t>tput</a:t>
            </a:r>
            <a:r>
              <a:rPr lang="en-US" sz="2000" dirty="0" smtClean="0">
                <a:latin typeface="Calibri" pitchFamily="34" charset="0"/>
              </a:rPr>
              <a:t>	14 MB/</a:t>
            </a:r>
            <a:r>
              <a:rPr lang="en-US" sz="2000" dirty="0" err="1" smtClean="0">
                <a:latin typeface="Calibri" pitchFamily="34" charset="0"/>
              </a:rPr>
              <a:t>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Rand read access		30 us		Random write access	300 us</a:t>
            </a:r>
          </a:p>
        </p:txBody>
      </p:sp>
      <p:sp>
        <p:nvSpPr>
          <p:cNvPr id="5" name="SMARTInkAnnotation34"/>
          <p:cNvSpPr/>
          <p:nvPr/>
        </p:nvSpPr>
        <p:spPr bwMode="auto">
          <a:xfrm>
            <a:off x="3079259" y="2009180"/>
            <a:ext cx="840226" cy="26790"/>
          </a:xfrm>
          <a:custGeom>
            <a:avLst/>
            <a:gdLst/>
            <a:ahLst/>
            <a:cxnLst/>
            <a:rect l="0" t="0" r="0" b="0"/>
            <a:pathLst>
              <a:path w="840226" h="26790">
                <a:moveTo>
                  <a:pt x="0" y="8929"/>
                </a:moveTo>
                <a:lnTo>
                  <a:pt x="4745" y="8929"/>
                </a:lnTo>
                <a:lnTo>
                  <a:pt x="7136" y="9922"/>
                </a:lnTo>
                <a:lnTo>
                  <a:pt x="9723" y="11575"/>
                </a:lnTo>
                <a:lnTo>
                  <a:pt x="16266" y="16618"/>
                </a:lnTo>
                <a:lnTo>
                  <a:pt x="19809" y="17307"/>
                </a:lnTo>
                <a:lnTo>
                  <a:pt x="44743" y="17845"/>
                </a:lnTo>
                <a:lnTo>
                  <a:pt x="47706" y="17849"/>
                </a:lnTo>
                <a:lnTo>
                  <a:pt x="50674" y="18845"/>
                </a:lnTo>
                <a:lnTo>
                  <a:pt x="53646" y="20501"/>
                </a:lnTo>
                <a:lnTo>
                  <a:pt x="56621" y="22597"/>
                </a:lnTo>
                <a:lnTo>
                  <a:pt x="59597" y="23994"/>
                </a:lnTo>
                <a:lnTo>
                  <a:pt x="62574" y="24925"/>
                </a:lnTo>
                <a:lnTo>
                  <a:pt x="65552" y="25547"/>
                </a:lnTo>
                <a:lnTo>
                  <a:pt x="71509" y="26237"/>
                </a:lnTo>
                <a:lnTo>
                  <a:pt x="97110" y="26757"/>
                </a:lnTo>
                <a:lnTo>
                  <a:pt x="373827" y="26789"/>
                </a:lnTo>
                <a:lnTo>
                  <a:pt x="379324" y="25797"/>
                </a:lnTo>
                <a:lnTo>
                  <a:pt x="384975" y="24143"/>
                </a:lnTo>
                <a:lnTo>
                  <a:pt x="390728" y="22048"/>
                </a:lnTo>
                <a:lnTo>
                  <a:pt x="395557" y="20652"/>
                </a:lnTo>
                <a:lnTo>
                  <a:pt x="399770" y="19721"/>
                </a:lnTo>
                <a:lnTo>
                  <a:pt x="403571" y="19100"/>
                </a:lnTo>
                <a:lnTo>
                  <a:pt x="410443" y="18411"/>
                </a:lnTo>
                <a:lnTo>
                  <a:pt x="433111" y="17932"/>
                </a:lnTo>
                <a:lnTo>
                  <a:pt x="606205" y="17859"/>
                </a:lnTo>
                <a:lnTo>
                  <a:pt x="610717" y="16867"/>
                </a:lnTo>
                <a:lnTo>
                  <a:pt x="614718" y="15213"/>
                </a:lnTo>
                <a:lnTo>
                  <a:pt x="618378" y="13119"/>
                </a:lnTo>
                <a:lnTo>
                  <a:pt x="622805" y="11722"/>
                </a:lnTo>
                <a:lnTo>
                  <a:pt x="627743" y="10791"/>
                </a:lnTo>
                <a:lnTo>
                  <a:pt x="633021" y="10171"/>
                </a:lnTo>
                <a:lnTo>
                  <a:pt x="641533" y="9481"/>
                </a:lnTo>
                <a:lnTo>
                  <a:pt x="664348" y="9002"/>
                </a:lnTo>
                <a:lnTo>
                  <a:pt x="743493" y="8929"/>
                </a:lnTo>
                <a:lnTo>
                  <a:pt x="747929" y="9922"/>
                </a:lnTo>
                <a:lnTo>
                  <a:pt x="752871" y="11575"/>
                </a:lnTo>
                <a:lnTo>
                  <a:pt x="758153" y="13670"/>
                </a:lnTo>
                <a:lnTo>
                  <a:pt x="762667" y="15066"/>
                </a:lnTo>
                <a:lnTo>
                  <a:pt x="766670" y="15997"/>
                </a:lnTo>
                <a:lnTo>
                  <a:pt x="770332" y="16618"/>
                </a:lnTo>
                <a:lnTo>
                  <a:pt x="777049" y="17307"/>
                </a:lnTo>
                <a:lnTo>
                  <a:pt x="801468" y="17838"/>
                </a:lnTo>
                <a:lnTo>
                  <a:pt x="835886" y="17859"/>
                </a:lnTo>
                <a:lnTo>
                  <a:pt x="837333" y="16867"/>
                </a:lnTo>
                <a:lnTo>
                  <a:pt x="838297" y="15213"/>
                </a:lnTo>
                <a:lnTo>
                  <a:pt x="838939" y="13119"/>
                </a:lnTo>
                <a:lnTo>
                  <a:pt x="839368" y="10730"/>
                </a:lnTo>
                <a:lnTo>
                  <a:pt x="839654" y="8145"/>
                </a:lnTo>
                <a:lnTo>
                  <a:pt x="8402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35"/>
          <p:cNvSpPr/>
          <p:nvPr/>
        </p:nvSpPr>
        <p:spPr bwMode="auto">
          <a:xfrm>
            <a:off x="7655807" y="2009180"/>
            <a:ext cx="992136" cy="53579"/>
          </a:xfrm>
          <a:custGeom>
            <a:avLst/>
            <a:gdLst/>
            <a:ahLst/>
            <a:cxnLst/>
            <a:rect l="0" t="0" r="0" b="0"/>
            <a:pathLst>
              <a:path w="992136" h="53579">
                <a:moveTo>
                  <a:pt x="0" y="0"/>
                </a:moveTo>
                <a:lnTo>
                  <a:pt x="153541" y="0"/>
                </a:lnTo>
                <a:lnTo>
                  <a:pt x="156985" y="992"/>
                </a:lnTo>
                <a:lnTo>
                  <a:pt x="160275" y="2646"/>
                </a:lnTo>
                <a:lnTo>
                  <a:pt x="163461" y="4740"/>
                </a:lnTo>
                <a:lnTo>
                  <a:pt x="167571" y="6137"/>
                </a:lnTo>
                <a:lnTo>
                  <a:pt x="177436" y="7688"/>
                </a:lnTo>
                <a:lnTo>
                  <a:pt x="205419" y="8881"/>
                </a:lnTo>
                <a:lnTo>
                  <a:pt x="222217" y="8920"/>
                </a:lnTo>
                <a:lnTo>
                  <a:pt x="226606" y="9915"/>
                </a:lnTo>
                <a:lnTo>
                  <a:pt x="230525" y="11571"/>
                </a:lnTo>
                <a:lnTo>
                  <a:pt x="234131" y="13667"/>
                </a:lnTo>
                <a:lnTo>
                  <a:pt x="238520" y="15064"/>
                </a:lnTo>
                <a:lnTo>
                  <a:pt x="248696" y="16617"/>
                </a:lnTo>
                <a:lnTo>
                  <a:pt x="275481" y="17750"/>
                </a:lnTo>
                <a:lnTo>
                  <a:pt x="315342" y="17856"/>
                </a:lnTo>
                <a:lnTo>
                  <a:pt x="318485" y="18849"/>
                </a:lnTo>
                <a:lnTo>
                  <a:pt x="321573" y="20504"/>
                </a:lnTo>
                <a:lnTo>
                  <a:pt x="324624" y="22599"/>
                </a:lnTo>
                <a:lnTo>
                  <a:pt x="327651" y="23995"/>
                </a:lnTo>
                <a:lnTo>
                  <a:pt x="333664" y="25547"/>
                </a:lnTo>
                <a:lnTo>
                  <a:pt x="360190" y="26740"/>
                </a:lnTo>
                <a:lnTo>
                  <a:pt x="695582" y="26789"/>
                </a:lnTo>
                <a:lnTo>
                  <a:pt x="701089" y="27781"/>
                </a:lnTo>
                <a:lnTo>
                  <a:pt x="706748" y="29435"/>
                </a:lnTo>
                <a:lnTo>
                  <a:pt x="712507" y="31529"/>
                </a:lnTo>
                <a:lnTo>
                  <a:pt x="717339" y="32926"/>
                </a:lnTo>
                <a:lnTo>
                  <a:pt x="725357" y="34477"/>
                </a:lnTo>
                <a:lnTo>
                  <a:pt x="751407" y="35555"/>
                </a:lnTo>
                <a:lnTo>
                  <a:pt x="932177" y="35718"/>
                </a:lnTo>
                <a:lnTo>
                  <a:pt x="936287" y="36711"/>
                </a:lnTo>
                <a:lnTo>
                  <a:pt x="941015" y="38364"/>
                </a:lnTo>
                <a:lnTo>
                  <a:pt x="946152" y="40459"/>
                </a:lnTo>
                <a:lnTo>
                  <a:pt x="950571" y="41855"/>
                </a:lnTo>
                <a:lnTo>
                  <a:pt x="958128" y="43407"/>
                </a:lnTo>
                <a:lnTo>
                  <a:pt x="986189" y="44616"/>
                </a:lnTo>
                <a:lnTo>
                  <a:pt x="988186" y="45619"/>
                </a:lnTo>
                <a:lnTo>
                  <a:pt x="989518" y="47280"/>
                </a:lnTo>
                <a:lnTo>
                  <a:pt x="992135" y="53469"/>
                </a:lnTo>
                <a:lnTo>
                  <a:pt x="96536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6"/>
          <p:cNvSpPr/>
          <p:nvPr/>
        </p:nvSpPr>
        <p:spPr bwMode="auto">
          <a:xfrm>
            <a:off x="6583179" y="446484"/>
            <a:ext cx="35754" cy="124455"/>
          </a:xfrm>
          <a:custGeom>
            <a:avLst/>
            <a:gdLst/>
            <a:ahLst/>
            <a:cxnLst/>
            <a:rect l="0" t="0" r="0" b="0"/>
            <a:pathLst>
              <a:path w="35754" h="124455">
                <a:moveTo>
                  <a:pt x="0" y="0"/>
                </a:moveTo>
                <a:lnTo>
                  <a:pt x="0" y="9481"/>
                </a:lnTo>
                <a:lnTo>
                  <a:pt x="993" y="14258"/>
                </a:lnTo>
                <a:lnTo>
                  <a:pt x="2648" y="19428"/>
                </a:lnTo>
                <a:lnTo>
                  <a:pt x="4744" y="24858"/>
                </a:lnTo>
                <a:lnTo>
                  <a:pt x="6143" y="30463"/>
                </a:lnTo>
                <a:lnTo>
                  <a:pt x="7075" y="36184"/>
                </a:lnTo>
                <a:lnTo>
                  <a:pt x="7695" y="41982"/>
                </a:lnTo>
                <a:lnTo>
                  <a:pt x="8109" y="48824"/>
                </a:lnTo>
                <a:lnTo>
                  <a:pt x="8570" y="64364"/>
                </a:lnTo>
                <a:lnTo>
                  <a:pt x="9686" y="70691"/>
                </a:lnTo>
                <a:lnTo>
                  <a:pt x="11423" y="75901"/>
                </a:lnTo>
                <a:lnTo>
                  <a:pt x="13574" y="80366"/>
                </a:lnTo>
                <a:lnTo>
                  <a:pt x="15008" y="85328"/>
                </a:lnTo>
                <a:lnTo>
                  <a:pt x="15964" y="90620"/>
                </a:lnTo>
                <a:lnTo>
                  <a:pt x="16601" y="96132"/>
                </a:lnTo>
                <a:lnTo>
                  <a:pt x="17027" y="100799"/>
                </a:lnTo>
                <a:lnTo>
                  <a:pt x="17310" y="104903"/>
                </a:lnTo>
                <a:lnTo>
                  <a:pt x="17499" y="108631"/>
                </a:lnTo>
                <a:lnTo>
                  <a:pt x="18618" y="112108"/>
                </a:lnTo>
                <a:lnTo>
                  <a:pt x="20357" y="115419"/>
                </a:lnTo>
                <a:lnTo>
                  <a:pt x="26437" y="124454"/>
                </a:lnTo>
                <a:lnTo>
                  <a:pt x="27557" y="123649"/>
                </a:lnTo>
                <a:lnTo>
                  <a:pt x="29296" y="122121"/>
                </a:lnTo>
                <a:lnTo>
                  <a:pt x="35753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37"/>
          <p:cNvSpPr/>
          <p:nvPr/>
        </p:nvSpPr>
        <p:spPr bwMode="auto">
          <a:xfrm>
            <a:off x="6592117" y="370147"/>
            <a:ext cx="167868" cy="183448"/>
          </a:xfrm>
          <a:custGeom>
            <a:avLst/>
            <a:gdLst/>
            <a:ahLst/>
            <a:cxnLst/>
            <a:rect l="0" t="0" r="0" b="0"/>
            <a:pathLst>
              <a:path w="167868" h="183448">
                <a:moveTo>
                  <a:pt x="0" y="13829"/>
                </a:moveTo>
                <a:lnTo>
                  <a:pt x="4745" y="9089"/>
                </a:lnTo>
                <a:lnTo>
                  <a:pt x="8129" y="7693"/>
                </a:lnTo>
                <a:lnTo>
                  <a:pt x="12371" y="6762"/>
                </a:lnTo>
                <a:lnTo>
                  <a:pt x="17186" y="6141"/>
                </a:lnTo>
                <a:lnTo>
                  <a:pt x="23375" y="4735"/>
                </a:lnTo>
                <a:lnTo>
                  <a:pt x="30481" y="2806"/>
                </a:lnTo>
                <a:lnTo>
                  <a:pt x="38198" y="527"/>
                </a:lnTo>
                <a:lnTo>
                  <a:pt x="46322" y="0"/>
                </a:lnTo>
                <a:lnTo>
                  <a:pt x="54718" y="641"/>
                </a:lnTo>
                <a:lnTo>
                  <a:pt x="63294" y="2061"/>
                </a:lnTo>
                <a:lnTo>
                  <a:pt x="71991" y="3999"/>
                </a:lnTo>
                <a:lnTo>
                  <a:pt x="80769" y="6284"/>
                </a:lnTo>
                <a:lnTo>
                  <a:pt x="89600" y="8799"/>
                </a:lnTo>
                <a:lnTo>
                  <a:pt x="107359" y="14240"/>
                </a:lnTo>
                <a:lnTo>
                  <a:pt x="116266" y="17079"/>
                </a:lnTo>
                <a:lnTo>
                  <a:pt x="124189" y="20957"/>
                </a:lnTo>
                <a:lnTo>
                  <a:pt x="131459" y="25526"/>
                </a:lnTo>
                <a:lnTo>
                  <a:pt x="138291" y="30557"/>
                </a:lnTo>
                <a:lnTo>
                  <a:pt x="143839" y="35895"/>
                </a:lnTo>
                <a:lnTo>
                  <a:pt x="148531" y="41438"/>
                </a:lnTo>
                <a:lnTo>
                  <a:pt x="152653" y="47118"/>
                </a:lnTo>
                <a:lnTo>
                  <a:pt x="156394" y="53881"/>
                </a:lnTo>
                <a:lnTo>
                  <a:pt x="159880" y="61367"/>
                </a:lnTo>
                <a:lnTo>
                  <a:pt x="163198" y="69333"/>
                </a:lnTo>
                <a:lnTo>
                  <a:pt x="165409" y="77621"/>
                </a:lnTo>
                <a:lnTo>
                  <a:pt x="166884" y="86123"/>
                </a:lnTo>
                <a:lnTo>
                  <a:pt x="167867" y="94767"/>
                </a:lnTo>
                <a:lnTo>
                  <a:pt x="167529" y="102515"/>
                </a:lnTo>
                <a:lnTo>
                  <a:pt x="166311" y="109664"/>
                </a:lnTo>
                <a:lnTo>
                  <a:pt x="164506" y="116414"/>
                </a:lnTo>
                <a:lnTo>
                  <a:pt x="162309" y="122899"/>
                </a:lnTo>
                <a:lnTo>
                  <a:pt x="159851" y="129207"/>
                </a:lnTo>
                <a:lnTo>
                  <a:pt x="157219" y="135396"/>
                </a:lnTo>
                <a:lnTo>
                  <a:pt x="153479" y="140514"/>
                </a:lnTo>
                <a:lnTo>
                  <a:pt x="148999" y="144919"/>
                </a:lnTo>
                <a:lnTo>
                  <a:pt x="144025" y="148847"/>
                </a:lnTo>
                <a:lnTo>
                  <a:pt x="138723" y="152459"/>
                </a:lnTo>
                <a:lnTo>
                  <a:pt x="133203" y="155858"/>
                </a:lnTo>
                <a:lnTo>
                  <a:pt x="127536" y="159117"/>
                </a:lnTo>
                <a:lnTo>
                  <a:pt x="115942" y="165383"/>
                </a:lnTo>
                <a:lnTo>
                  <a:pt x="110070" y="168443"/>
                </a:lnTo>
                <a:lnTo>
                  <a:pt x="103175" y="171476"/>
                </a:lnTo>
                <a:lnTo>
                  <a:pt x="95599" y="174489"/>
                </a:lnTo>
                <a:lnTo>
                  <a:pt x="87569" y="177491"/>
                </a:lnTo>
                <a:lnTo>
                  <a:pt x="80228" y="179492"/>
                </a:lnTo>
                <a:lnTo>
                  <a:pt x="73349" y="180826"/>
                </a:lnTo>
                <a:lnTo>
                  <a:pt x="66777" y="181715"/>
                </a:lnTo>
                <a:lnTo>
                  <a:pt x="61402" y="182308"/>
                </a:lnTo>
                <a:lnTo>
                  <a:pt x="56825" y="182703"/>
                </a:lnTo>
                <a:lnTo>
                  <a:pt x="52781" y="182966"/>
                </a:lnTo>
                <a:lnTo>
                  <a:pt x="48099" y="183142"/>
                </a:lnTo>
                <a:lnTo>
                  <a:pt x="30011" y="183447"/>
                </a:lnTo>
                <a:lnTo>
                  <a:pt x="29939" y="182470"/>
                </a:lnTo>
                <a:lnTo>
                  <a:pt x="32507" y="178739"/>
                </a:lnTo>
                <a:lnTo>
                  <a:pt x="36960" y="173774"/>
                </a:lnTo>
                <a:lnTo>
                  <a:pt x="44693" y="1656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38"/>
          <p:cNvSpPr/>
          <p:nvPr/>
        </p:nvSpPr>
        <p:spPr bwMode="auto">
          <a:xfrm>
            <a:off x="6404439" y="383976"/>
            <a:ext cx="35723" cy="236835"/>
          </a:xfrm>
          <a:custGeom>
            <a:avLst/>
            <a:gdLst/>
            <a:ahLst/>
            <a:cxnLst/>
            <a:rect l="0" t="0" r="0" b="0"/>
            <a:pathLst>
              <a:path w="35723" h="236835">
                <a:moveTo>
                  <a:pt x="8906" y="0"/>
                </a:moveTo>
                <a:lnTo>
                  <a:pt x="4162" y="4741"/>
                </a:lnTo>
                <a:lnTo>
                  <a:pt x="2763" y="7129"/>
                </a:lnTo>
                <a:lnTo>
                  <a:pt x="1832" y="9714"/>
                </a:lnTo>
                <a:lnTo>
                  <a:pt x="796" y="15232"/>
                </a:lnTo>
                <a:lnTo>
                  <a:pt x="336" y="20991"/>
                </a:lnTo>
                <a:lnTo>
                  <a:pt x="132" y="32150"/>
                </a:lnTo>
                <a:lnTo>
                  <a:pt x="0" y="68308"/>
                </a:lnTo>
                <a:lnTo>
                  <a:pt x="983" y="79273"/>
                </a:lnTo>
                <a:lnTo>
                  <a:pt x="2631" y="90552"/>
                </a:lnTo>
                <a:lnTo>
                  <a:pt x="4723" y="102040"/>
                </a:lnTo>
                <a:lnTo>
                  <a:pt x="6118" y="112675"/>
                </a:lnTo>
                <a:lnTo>
                  <a:pt x="7047" y="122742"/>
                </a:lnTo>
                <a:lnTo>
                  <a:pt x="7667" y="132430"/>
                </a:lnTo>
                <a:lnTo>
                  <a:pt x="8356" y="151131"/>
                </a:lnTo>
                <a:lnTo>
                  <a:pt x="8797" y="187391"/>
                </a:lnTo>
                <a:lnTo>
                  <a:pt x="9827" y="195373"/>
                </a:lnTo>
                <a:lnTo>
                  <a:pt x="11506" y="202678"/>
                </a:lnTo>
                <a:lnTo>
                  <a:pt x="13619" y="209533"/>
                </a:lnTo>
                <a:lnTo>
                  <a:pt x="15028" y="215095"/>
                </a:lnTo>
                <a:lnTo>
                  <a:pt x="15967" y="219795"/>
                </a:lnTo>
                <a:lnTo>
                  <a:pt x="17474" y="229727"/>
                </a:lnTo>
                <a:lnTo>
                  <a:pt x="17735" y="236188"/>
                </a:lnTo>
                <a:lnTo>
                  <a:pt x="18765" y="236834"/>
                </a:lnTo>
                <a:lnTo>
                  <a:pt x="20445" y="236272"/>
                </a:lnTo>
                <a:lnTo>
                  <a:pt x="22557" y="234906"/>
                </a:lnTo>
                <a:lnTo>
                  <a:pt x="23966" y="233002"/>
                </a:lnTo>
                <a:lnTo>
                  <a:pt x="24905" y="230741"/>
                </a:lnTo>
                <a:lnTo>
                  <a:pt x="25531" y="228242"/>
                </a:lnTo>
                <a:lnTo>
                  <a:pt x="26942" y="224591"/>
                </a:lnTo>
                <a:lnTo>
                  <a:pt x="28876" y="220173"/>
                </a:lnTo>
                <a:lnTo>
                  <a:pt x="35722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39"/>
          <p:cNvSpPr/>
          <p:nvPr/>
        </p:nvSpPr>
        <p:spPr bwMode="auto">
          <a:xfrm>
            <a:off x="6484854" y="366117"/>
            <a:ext cx="17879" cy="196454"/>
          </a:xfrm>
          <a:custGeom>
            <a:avLst/>
            <a:gdLst/>
            <a:ahLst/>
            <a:cxnLst/>
            <a:rect l="0" t="0" r="0" b="0"/>
            <a:pathLst>
              <a:path w="17879" h="196454">
                <a:moveTo>
                  <a:pt x="0" y="0"/>
                </a:moveTo>
                <a:lnTo>
                  <a:pt x="0" y="173859"/>
                </a:lnTo>
                <a:lnTo>
                  <a:pt x="993" y="179406"/>
                </a:lnTo>
                <a:lnTo>
                  <a:pt x="2648" y="184096"/>
                </a:lnTo>
                <a:lnTo>
                  <a:pt x="4744" y="188215"/>
                </a:lnTo>
                <a:lnTo>
                  <a:pt x="7136" y="190961"/>
                </a:lnTo>
                <a:lnTo>
                  <a:pt x="9723" y="192792"/>
                </a:lnTo>
                <a:lnTo>
                  <a:pt x="17878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40"/>
          <p:cNvSpPr/>
          <p:nvPr/>
        </p:nvSpPr>
        <p:spPr bwMode="auto">
          <a:xfrm>
            <a:off x="6404407" y="446484"/>
            <a:ext cx="98326" cy="8931"/>
          </a:xfrm>
          <a:custGeom>
            <a:avLst/>
            <a:gdLst/>
            <a:ahLst/>
            <a:cxnLst/>
            <a:rect l="0" t="0" r="0" b="0"/>
            <a:pathLst>
              <a:path w="98326" h="8931">
                <a:moveTo>
                  <a:pt x="0" y="8930"/>
                </a:moveTo>
                <a:lnTo>
                  <a:pt x="47028" y="8930"/>
                </a:lnTo>
                <a:lnTo>
                  <a:pt x="56182" y="7938"/>
                </a:lnTo>
                <a:lnTo>
                  <a:pt x="66256" y="6284"/>
                </a:lnTo>
                <a:lnTo>
                  <a:pt x="983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41"/>
          <p:cNvSpPr/>
          <p:nvPr/>
        </p:nvSpPr>
        <p:spPr bwMode="auto">
          <a:xfrm>
            <a:off x="6609994" y="357187"/>
            <a:ext cx="26817" cy="89253"/>
          </a:xfrm>
          <a:custGeom>
            <a:avLst/>
            <a:gdLst/>
            <a:ahLst/>
            <a:cxnLst/>
            <a:rect l="0" t="0" r="0" b="0"/>
            <a:pathLst>
              <a:path w="26817" h="89253">
                <a:moveTo>
                  <a:pt x="17877" y="0"/>
                </a:moveTo>
                <a:lnTo>
                  <a:pt x="368" y="0"/>
                </a:lnTo>
                <a:lnTo>
                  <a:pt x="164" y="2646"/>
                </a:lnTo>
                <a:lnTo>
                  <a:pt x="10" y="8562"/>
                </a:lnTo>
                <a:lnTo>
                  <a:pt x="0" y="65486"/>
                </a:lnTo>
                <a:lnTo>
                  <a:pt x="993" y="68462"/>
                </a:lnTo>
                <a:lnTo>
                  <a:pt x="2648" y="71438"/>
                </a:lnTo>
                <a:lnTo>
                  <a:pt x="4745" y="74415"/>
                </a:lnTo>
                <a:lnTo>
                  <a:pt x="6144" y="77391"/>
                </a:lnTo>
                <a:lnTo>
                  <a:pt x="7075" y="80368"/>
                </a:lnTo>
                <a:lnTo>
                  <a:pt x="8571" y="87534"/>
                </a:lnTo>
                <a:lnTo>
                  <a:pt x="9686" y="88122"/>
                </a:lnTo>
                <a:lnTo>
                  <a:pt x="11424" y="88514"/>
                </a:lnTo>
                <a:lnTo>
                  <a:pt x="16603" y="89143"/>
                </a:lnTo>
                <a:lnTo>
                  <a:pt x="18022" y="89194"/>
                </a:lnTo>
                <a:lnTo>
                  <a:pt x="22245" y="89252"/>
                </a:lnTo>
                <a:lnTo>
                  <a:pt x="23769" y="88275"/>
                </a:lnTo>
                <a:lnTo>
                  <a:pt x="24785" y="86631"/>
                </a:lnTo>
                <a:lnTo>
                  <a:pt x="26816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42"/>
          <p:cNvSpPr/>
          <p:nvPr/>
        </p:nvSpPr>
        <p:spPr bwMode="auto">
          <a:xfrm>
            <a:off x="7137370" y="375079"/>
            <a:ext cx="110893" cy="151737"/>
          </a:xfrm>
          <a:custGeom>
            <a:avLst/>
            <a:gdLst/>
            <a:ahLst/>
            <a:cxnLst/>
            <a:rect l="0" t="0" r="0" b="0"/>
            <a:pathLst>
              <a:path w="110893" h="151737">
                <a:moveTo>
                  <a:pt x="98325" y="8897"/>
                </a:moveTo>
                <a:lnTo>
                  <a:pt x="98325" y="1209"/>
                </a:lnTo>
                <a:lnTo>
                  <a:pt x="97332" y="795"/>
                </a:lnTo>
                <a:lnTo>
                  <a:pt x="95676" y="519"/>
                </a:lnTo>
                <a:lnTo>
                  <a:pt x="90628" y="77"/>
                </a:lnTo>
                <a:lnTo>
                  <a:pt x="87289" y="16"/>
                </a:lnTo>
                <a:lnTo>
                  <a:pt x="85009" y="0"/>
                </a:lnTo>
                <a:lnTo>
                  <a:pt x="82495" y="981"/>
                </a:lnTo>
                <a:lnTo>
                  <a:pt x="79826" y="2628"/>
                </a:lnTo>
                <a:lnTo>
                  <a:pt x="77053" y="4718"/>
                </a:lnTo>
                <a:lnTo>
                  <a:pt x="73219" y="6111"/>
                </a:lnTo>
                <a:lnTo>
                  <a:pt x="68676" y="7040"/>
                </a:lnTo>
                <a:lnTo>
                  <a:pt x="63662" y="7659"/>
                </a:lnTo>
                <a:lnTo>
                  <a:pt x="59325" y="9064"/>
                </a:lnTo>
                <a:lnTo>
                  <a:pt x="55441" y="10993"/>
                </a:lnTo>
                <a:lnTo>
                  <a:pt x="51859" y="13271"/>
                </a:lnTo>
                <a:lnTo>
                  <a:pt x="48477" y="15782"/>
                </a:lnTo>
                <a:lnTo>
                  <a:pt x="45229" y="18448"/>
                </a:lnTo>
                <a:lnTo>
                  <a:pt x="42070" y="21218"/>
                </a:lnTo>
                <a:lnTo>
                  <a:pt x="38973" y="23064"/>
                </a:lnTo>
                <a:lnTo>
                  <a:pt x="35913" y="24295"/>
                </a:lnTo>
                <a:lnTo>
                  <a:pt x="32880" y="25115"/>
                </a:lnTo>
                <a:lnTo>
                  <a:pt x="29866" y="26655"/>
                </a:lnTo>
                <a:lnTo>
                  <a:pt x="26862" y="28673"/>
                </a:lnTo>
                <a:lnTo>
                  <a:pt x="23867" y="31011"/>
                </a:lnTo>
                <a:lnTo>
                  <a:pt x="22864" y="33562"/>
                </a:lnTo>
                <a:lnTo>
                  <a:pt x="23188" y="36254"/>
                </a:lnTo>
                <a:lnTo>
                  <a:pt x="24398" y="39042"/>
                </a:lnTo>
                <a:lnTo>
                  <a:pt x="25204" y="41892"/>
                </a:lnTo>
                <a:lnTo>
                  <a:pt x="25740" y="44784"/>
                </a:lnTo>
                <a:lnTo>
                  <a:pt x="26098" y="47705"/>
                </a:lnTo>
                <a:lnTo>
                  <a:pt x="28324" y="51636"/>
                </a:lnTo>
                <a:lnTo>
                  <a:pt x="31794" y="56242"/>
                </a:lnTo>
                <a:lnTo>
                  <a:pt x="36094" y="61296"/>
                </a:lnTo>
                <a:lnTo>
                  <a:pt x="40947" y="65658"/>
                </a:lnTo>
                <a:lnTo>
                  <a:pt x="46167" y="69558"/>
                </a:lnTo>
                <a:lnTo>
                  <a:pt x="51635" y="73150"/>
                </a:lnTo>
                <a:lnTo>
                  <a:pt x="57267" y="76537"/>
                </a:lnTo>
                <a:lnTo>
                  <a:pt x="63007" y="79788"/>
                </a:lnTo>
                <a:lnTo>
                  <a:pt x="68821" y="82947"/>
                </a:lnTo>
                <a:lnTo>
                  <a:pt x="74682" y="87037"/>
                </a:lnTo>
                <a:lnTo>
                  <a:pt x="80576" y="91748"/>
                </a:lnTo>
                <a:lnTo>
                  <a:pt x="86493" y="96874"/>
                </a:lnTo>
                <a:lnTo>
                  <a:pt x="95714" y="105214"/>
                </a:lnTo>
                <a:lnTo>
                  <a:pt x="103124" y="112228"/>
                </a:lnTo>
                <a:lnTo>
                  <a:pt x="109726" y="118653"/>
                </a:lnTo>
                <a:lnTo>
                  <a:pt x="110892" y="121755"/>
                </a:lnTo>
                <a:lnTo>
                  <a:pt x="110675" y="124816"/>
                </a:lnTo>
                <a:lnTo>
                  <a:pt x="109538" y="127848"/>
                </a:lnTo>
                <a:lnTo>
                  <a:pt x="108780" y="130862"/>
                </a:lnTo>
                <a:lnTo>
                  <a:pt x="108274" y="133864"/>
                </a:lnTo>
                <a:lnTo>
                  <a:pt x="107937" y="136857"/>
                </a:lnTo>
                <a:lnTo>
                  <a:pt x="105726" y="138852"/>
                </a:lnTo>
                <a:lnTo>
                  <a:pt x="102266" y="140182"/>
                </a:lnTo>
                <a:lnTo>
                  <a:pt x="97972" y="141069"/>
                </a:lnTo>
                <a:lnTo>
                  <a:pt x="93124" y="142653"/>
                </a:lnTo>
                <a:lnTo>
                  <a:pt x="87904" y="144700"/>
                </a:lnTo>
                <a:lnTo>
                  <a:pt x="82440" y="147058"/>
                </a:lnTo>
                <a:lnTo>
                  <a:pt x="76811" y="148629"/>
                </a:lnTo>
                <a:lnTo>
                  <a:pt x="71070" y="149677"/>
                </a:lnTo>
                <a:lnTo>
                  <a:pt x="65256" y="150376"/>
                </a:lnTo>
                <a:lnTo>
                  <a:pt x="59395" y="150841"/>
                </a:lnTo>
                <a:lnTo>
                  <a:pt x="53501" y="151152"/>
                </a:lnTo>
                <a:lnTo>
                  <a:pt x="41655" y="151497"/>
                </a:lnTo>
                <a:lnTo>
                  <a:pt x="16655" y="151736"/>
                </a:lnTo>
                <a:lnTo>
                  <a:pt x="13090" y="150756"/>
                </a:lnTo>
                <a:lnTo>
                  <a:pt x="9720" y="149111"/>
                </a:lnTo>
                <a:lnTo>
                  <a:pt x="0" y="1428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43"/>
          <p:cNvSpPr/>
          <p:nvPr/>
        </p:nvSpPr>
        <p:spPr bwMode="auto">
          <a:xfrm>
            <a:off x="7289326" y="385373"/>
            <a:ext cx="143017" cy="123422"/>
          </a:xfrm>
          <a:custGeom>
            <a:avLst/>
            <a:gdLst/>
            <a:ahLst/>
            <a:cxnLst/>
            <a:rect l="0" t="0" r="0" b="0"/>
            <a:pathLst>
              <a:path w="143017" h="123422">
                <a:moveTo>
                  <a:pt x="0" y="70041"/>
                </a:moveTo>
                <a:lnTo>
                  <a:pt x="13315" y="70041"/>
                </a:lnTo>
                <a:lnTo>
                  <a:pt x="16822" y="69049"/>
                </a:lnTo>
                <a:lnTo>
                  <a:pt x="21146" y="67395"/>
                </a:lnTo>
                <a:lnTo>
                  <a:pt x="26015" y="65301"/>
                </a:lnTo>
                <a:lnTo>
                  <a:pt x="36723" y="60327"/>
                </a:lnTo>
                <a:lnTo>
                  <a:pt x="42359" y="57612"/>
                </a:lnTo>
                <a:lnTo>
                  <a:pt x="49096" y="54810"/>
                </a:lnTo>
                <a:lnTo>
                  <a:pt x="56566" y="51949"/>
                </a:lnTo>
                <a:lnTo>
                  <a:pt x="64527" y="49050"/>
                </a:lnTo>
                <a:lnTo>
                  <a:pt x="71819" y="46125"/>
                </a:lnTo>
                <a:lnTo>
                  <a:pt x="78668" y="43183"/>
                </a:lnTo>
                <a:lnTo>
                  <a:pt x="85219" y="40230"/>
                </a:lnTo>
                <a:lnTo>
                  <a:pt x="90582" y="37268"/>
                </a:lnTo>
                <a:lnTo>
                  <a:pt x="95149" y="34302"/>
                </a:lnTo>
                <a:lnTo>
                  <a:pt x="99187" y="31332"/>
                </a:lnTo>
                <a:lnTo>
                  <a:pt x="102872" y="28360"/>
                </a:lnTo>
                <a:lnTo>
                  <a:pt x="106322" y="25387"/>
                </a:lnTo>
                <a:lnTo>
                  <a:pt x="109615" y="22412"/>
                </a:lnTo>
                <a:lnTo>
                  <a:pt x="115922" y="16461"/>
                </a:lnTo>
                <a:lnTo>
                  <a:pt x="118995" y="13485"/>
                </a:lnTo>
                <a:lnTo>
                  <a:pt x="120050" y="11501"/>
                </a:lnTo>
                <a:lnTo>
                  <a:pt x="119761" y="10179"/>
                </a:lnTo>
                <a:lnTo>
                  <a:pt x="115796" y="7717"/>
                </a:lnTo>
                <a:lnTo>
                  <a:pt x="107414" y="3315"/>
                </a:lnTo>
                <a:lnTo>
                  <a:pt x="103390" y="1745"/>
                </a:lnTo>
                <a:lnTo>
                  <a:pt x="99715" y="698"/>
                </a:lnTo>
                <a:lnTo>
                  <a:pt x="96272" y="0"/>
                </a:lnTo>
                <a:lnTo>
                  <a:pt x="90997" y="526"/>
                </a:lnTo>
                <a:lnTo>
                  <a:pt x="84500" y="1870"/>
                </a:lnTo>
                <a:lnTo>
                  <a:pt x="77190" y="3758"/>
                </a:lnTo>
                <a:lnTo>
                  <a:pt x="70329" y="6008"/>
                </a:lnTo>
                <a:lnTo>
                  <a:pt x="63771" y="8501"/>
                </a:lnTo>
                <a:lnTo>
                  <a:pt x="57411" y="11155"/>
                </a:lnTo>
                <a:lnTo>
                  <a:pt x="52179" y="14909"/>
                </a:lnTo>
                <a:lnTo>
                  <a:pt x="47697" y="19395"/>
                </a:lnTo>
                <a:lnTo>
                  <a:pt x="43716" y="24371"/>
                </a:lnTo>
                <a:lnTo>
                  <a:pt x="39075" y="28680"/>
                </a:lnTo>
                <a:lnTo>
                  <a:pt x="33995" y="32545"/>
                </a:lnTo>
                <a:lnTo>
                  <a:pt x="28623" y="36114"/>
                </a:lnTo>
                <a:lnTo>
                  <a:pt x="24048" y="41470"/>
                </a:lnTo>
                <a:lnTo>
                  <a:pt x="20005" y="48017"/>
                </a:lnTo>
                <a:lnTo>
                  <a:pt x="16315" y="55358"/>
                </a:lnTo>
                <a:lnTo>
                  <a:pt x="12862" y="61245"/>
                </a:lnTo>
                <a:lnTo>
                  <a:pt x="9569" y="66161"/>
                </a:lnTo>
                <a:lnTo>
                  <a:pt x="6378" y="70431"/>
                </a:lnTo>
                <a:lnTo>
                  <a:pt x="4252" y="75262"/>
                </a:lnTo>
                <a:lnTo>
                  <a:pt x="2835" y="80467"/>
                </a:lnTo>
                <a:lnTo>
                  <a:pt x="1889" y="85921"/>
                </a:lnTo>
                <a:lnTo>
                  <a:pt x="2253" y="91542"/>
                </a:lnTo>
                <a:lnTo>
                  <a:pt x="3488" y="97273"/>
                </a:lnTo>
                <a:lnTo>
                  <a:pt x="5305" y="103079"/>
                </a:lnTo>
                <a:lnTo>
                  <a:pt x="7508" y="107941"/>
                </a:lnTo>
                <a:lnTo>
                  <a:pt x="9972" y="112175"/>
                </a:lnTo>
                <a:lnTo>
                  <a:pt x="12607" y="115990"/>
                </a:lnTo>
                <a:lnTo>
                  <a:pt x="16349" y="118533"/>
                </a:lnTo>
                <a:lnTo>
                  <a:pt x="20832" y="120228"/>
                </a:lnTo>
                <a:lnTo>
                  <a:pt x="25806" y="121359"/>
                </a:lnTo>
                <a:lnTo>
                  <a:pt x="31108" y="122112"/>
                </a:lnTo>
                <a:lnTo>
                  <a:pt x="36628" y="122615"/>
                </a:lnTo>
                <a:lnTo>
                  <a:pt x="42296" y="122949"/>
                </a:lnTo>
                <a:lnTo>
                  <a:pt x="56539" y="123321"/>
                </a:lnTo>
                <a:lnTo>
                  <a:pt x="64508" y="123421"/>
                </a:lnTo>
                <a:lnTo>
                  <a:pt x="72801" y="122495"/>
                </a:lnTo>
                <a:lnTo>
                  <a:pt x="81309" y="120885"/>
                </a:lnTo>
                <a:lnTo>
                  <a:pt x="89960" y="118820"/>
                </a:lnTo>
                <a:lnTo>
                  <a:pt x="97714" y="116451"/>
                </a:lnTo>
                <a:lnTo>
                  <a:pt x="104869" y="113879"/>
                </a:lnTo>
                <a:lnTo>
                  <a:pt x="111626" y="111173"/>
                </a:lnTo>
                <a:lnTo>
                  <a:pt x="118117" y="108376"/>
                </a:lnTo>
                <a:lnTo>
                  <a:pt x="143016" y="968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44"/>
          <p:cNvSpPr/>
          <p:nvPr/>
        </p:nvSpPr>
        <p:spPr bwMode="auto">
          <a:xfrm>
            <a:off x="7446462" y="383976"/>
            <a:ext cx="92954" cy="347374"/>
          </a:xfrm>
          <a:custGeom>
            <a:avLst/>
            <a:gdLst/>
            <a:ahLst/>
            <a:cxnLst/>
            <a:rect l="0" t="0" r="0" b="0"/>
            <a:pathLst>
              <a:path w="92954" h="347374">
                <a:moveTo>
                  <a:pt x="39512" y="0"/>
                </a:moveTo>
                <a:lnTo>
                  <a:pt x="39512" y="4741"/>
                </a:lnTo>
                <a:lnTo>
                  <a:pt x="38519" y="6137"/>
                </a:lnTo>
                <a:lnTo>
                  <a:pt x="36864" y="7068"/>
                </a:lnTo>
                <a:lnTo>
                  <a:pt x="34767" y="7689"/>
                </a:lnTo>
                <a:lnTo>
                  <a:pt x="31383" y="10087"/>
                </a:lnTo>
                <a:lnTo>
                  <a:pt x="27141" y="13670"/>
                </a:lnTo>
                <a:lnTo>
                  <a:pt x="18123" y="21951"/>
                </a:lnTo>
                <a:lnTo>
                  <a:pt x="7462" y="32191"/>
                </a:lnTo>
                <a:lnTo>
                  <a:pt x="1100" y="38450"/>
                </a:lnTo>
                <a:lnTo>
                  <a:pt x="0" y="42501"/>
                </a:lnTo>
                <a:lnTo>
                  <a:pt x="260" y="47186"/>
                </a:lnTo>
                <a:lnTo>
                  <a:pt x="1425" y="52293"/>
                </a:lnTo>
                <a:lnTo>
                  <a:pt x="3196" y="55698"/>
                </a:lnTo>
                <a:lnTo>
                  <a:pt x="5370" y="57968"/>
                </a:lnTo>
                <a:lnTo>
                  <a:pt x="7812" y="59482"/>
                </a:lnTo>
                <a:lnTo>
                  <a:pt x="10433" y="61483"/>
                </a:lnTo>
                <a:lnTo>
                  <a:pt x="13175" y="63809"/>
                </a:lnTo>
                <a:lnTo>
                  <a:pt x="15994" y="66352"/>
                </a:lnTo>
                <a:lnTo>
                  <a:pt x="19861" y="67055"/>
                </a:lnTo>
                <a:lnTo>
                  <a:pt x="24425" y="66532"/>
                </a:lnTo>
                <a:lnTo>
                  <a:pt x="29454" y="65190"/>
                </a:lnTo>
                <a:lnTo>
                  <a:pt x="34793" y="63304"/>
                </a:lnTo>
                <a:lnTo>
                  <a:pt x="40339" y="61054"/>
                </a:lnTo>
                <a:lnTo>
                  <a:pt x="46023" y="58563"/>
                </a:lnTo>
                <a:lnTo>
                  <a:pt x="50804" y="55909"/>
                </a:lnTo>
                <a:lnTo>
                  <a:pt x="54986" y="53148"/>
                </a:lnTo>
                <a:lnTo>
                  <a:pt x="58767" y="50315"/>
                </a:lnTo>
                <a:lnTo>
                  <a:pt x="63273" y="47434"/>
                </a:lnTo>
                <a:lnTo>
                  <a:pt x="68265" y="44521"/>
                </a:lnTo>
                <a:lnTo>
                  <a:pt x="73578" y="41587"/>
                </a:lnTo>
                <a:lnTo>
                  <a:pt x="78113" y="37647"/>
                </a:lnTo>
                <a:lnTo>
                  <a:pt x="82130" y="33036"/>
                </a:lnTo>
                <a:lnTo>
                  <a:pt x="85801" y="27977"/>
                </a:lnTo>
                <a:lnTo>
                  <a:pt x="88249" y="23612"/>
                </a:lnTo>
                <a:lnTo>
                  <a:pt x="90968" y="16117"/>
                </a:lnTo>
                <a:lnTo>
                  <a:pt x="92499" y="6319"/>
                </a:lnTo>
                <a:lnTo>
                  <a:pt x="92953" y="1873"/>
                </a:lnTo>
                <a:lnTo>
                  <a:pt x="92024" y="1249"/>
                </a:lnTo>
                <a:lnTo>
                  <a:pt x="90411" y="833"/>
                </a:lnTo>
                <a:lnTo>
                  <a:pt x="88342" y="555"/>
                </a:lnTo>
                <a:lnTo>
                  <a:pt x="86963" y="1362"/>
                </a:lnTo>
                <a:lnTo>
                  <a:pt x="86044" y="2893"/>
                </a:lnTo>
                <a:lnTo>
                  <a:pt x="84029" y="8231"/>
                </a:lnTo>
                <a:lnTo>
                  <a:pt x="82102" y="12433"/>
                </a:lnTo>
                <a:lnTo>
                  <a:pt x="79824" y="17219"/>
                </a:lnTo>
                <a:lnTo>
                  <a:pt x="78305" y="24378"/>
                </a:lnTo>
                <a:lnTo>
                  <a:pt x="77292" y="33119"/>
                </a:lnTo>
                <a:lnTo>
                  <a:pt x="76617" y="42915"/>
                </a:lnTo>
                <a:lnTo>
                  <a:pt x="76167" y="53415"/>
                </a:lnTo>
                <a:lnTo>
                  <a:pt x="75666" y="75665"/>
                </a:lnTo>
                <a:lnTo>
                  <a:pt x="74539" y="88146"/>
                </a:lnTo>
                <a:lnTo>
                  <a:pt x="72796" y="101428"/>
                </a:lnTo>
                <a:lnTo>
                  <a:pt x="70640" y="115244"/>
                </a:lnTo>
                <a:lnTo>
                  <a:pt x="69203" y="129415"/>
                </a:lnTo>
                <a:lnTo>
                  <a:pt x="68244" y="143824"/>
                </a:lnTo>
                <a:lnTo>
                  <a:pt x="67606" y="158391"/>
                </a:lnTo>
                <a:lnTo>
                  <a:pt x="66896" y="190451"/>
                </a:lnTo>
                <a:lnTo>
                  <a:pt x="66707" y="207334"/>
                </a:lnTo>
                <a:lnTo>
                  <a:pt x="65587" y="222559"/>
                </a:lnTo>
                <a:lnTo>
                  <a:pt x="63848" y="236678"/>
                </a:lnTo>
                <a:lnTo>
                  <a:pt x="61695" y="250059"/>
                </a:lnTo>
                <a:lnTo>
                  <a:pt x="60260" y="262948"/>
                </a:lnTo>
                <a:lnTo>
                  <a:pt x="59303" y="275510"/>
                </a:lnTo>
                <a:lnTo>
                  <a:pt x="58665" y="287853"/>
                </a:lnTo>
                <a:lnTo>
                  <a:pt x="57247" y="299058"/>
                </a:lnTo>
                <a:lnTo>
                  <a:pt x="55308" y="309505"/>
                </a:lnTo>
                <a:lnTo>
                  <a:pt x="53023" y="319446"/>
                </a:lnTo>
                <a:lnTo>
                  <a:pt x="51498" y="327066"/>
                </a:lnTo>
                <a:lnTo>
                  <a:pt x="50483" y="333138"/>
                </a:lnTo>
                <a:lnTo>
                  <a:pt x="49805" y="338178"/>
                </a:lnTo>
                <a:lnTo>
                  <a:pt x="48361" y="341538"/>
                </a:lnTo>
                <a:lnTo>
                  <a:pt x="46405" y="343778"/>
                </a:lnTo>
                <a:lnTo>
                  <a:pt x="40873" y="347373"/>
                </a:lnTo>
                <a:lnTo>
                  <a:pt x="40421" y="346676"/>
                </a:lnTo>
                <a:lnTo>
                  <a:pt x="39512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45"/>
          <p:cNvSpPr/>
          <p:nvPr/>
        </p:nvSpPr>
        <p:spPr bwMode="auto">
          <a:xfrm>
            <a:off x="7485974" y="517922"/>
            <a:ext cx="134080" cy="17860"/>
          </a:xfrm>
          <a:custGeom>
            <a:avLst/>
            <a:gdLst/>
            <a:ahLst/>
            <a:cxnLst/>
            <a:rect l="0" t="0" r="0" b="0"/>
            <a:pathLst>
              <a:path w="134080" h="17860">
                <a:moveTo>
                  <a:pt x="0" y="17859"/>
                </a:moveTo>
                <a:lnTo>
                  <a:pt x="33452" y="17859"/>
                </a:lnTo>
                <a:lnTo>
                  <a:pt x="40179" y="16867"/>
                </a:lnTo>
                <a:lnTo>
                  <a:pt x="47643" y="15213"/>
                </a:lnTo>
                <a:lnTo>
                  <a:pt x="55598" y="13119"/>
                </a:lnTo>
                <a:lnTo>
                  <a:pt x="63881" y="11722"/>
                </a:lnTo>
                <a:lnTo>
                  <a:pt x="72383" y="10791"/>
                </a:lnTo>
                <a:lnTo>
                  <a:pt x="81030" y="10171"/>
                </a:lnTo>
                <a:lnTo>
                  <a:pt x="89774" y="9757"/>
                </a:lnTo>
                <a:lnTo>
                  <a:pt x="107435" y="9297"/>
                </a:lnTo>
                <a:lnTo>
                  <a:pt x="114330" y="8182"/>
                </a:lnTo>
                <a:lnTo>
                  <a:pt x="119921" y="6447"/>
                </a:lnTo>
                <a:lnTo>
                  <a:pt x="1340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46"/>
          <p:cNvSpPr/>
          <p:nvPr/>
        </p:nvSpPr>
        <p:spPr bwMode="auto">
          <a:xfrm>
            <a:off x="7807763" y="383976"/>
            <a:ext cx="196649" cy="53580"/>
          </a:xfrm>
          <a:custGeom>
            <a:avLst/>
            <a:gdLst/>
            <a:ahLst/>
            <a:cxnLst/>
            <a:rect l="0" t="0" r="0" b="0"/>
            <a:pathLst>
              <a:path w="196649" h="53580">
                <a:moveTo>
                  <a:pt x="0" y="53579"/>
                </a:moveTo>
                <a:lnTo>
                  <a:pt x="0" y="45890"/>
                </a:lnTo>
                <a:lnTo>
                  <a:pt x="993" y="45476"/>
                </a:lnTo>
                <a:lnTo>
                  <a:pt x="7136" y="44894"/>
                </a:lnTo>
                <a:lnTo>
                  <a:pt x="12440" y="44758"/>
                </a:lnTo>
                <a:lnTo>
                  <a:pt x="14253" y="43729"/>
                </a:lnTo>
                <a:lnTo>
                  <a:pt x="15461" y="42051"/>
                </a:lnTo>
                <a:lnTo>
                  <a:pt x="16266" y="39941"/>
                </a:lnTo>
                <a:lnTo>
                  <a:pt x="17796" y="37541"/>
                </a:lnTo>
                <a:lnTo>
                  <a:pt x="19810" y="34950"/>
                </a:lnTo>
                <a:lnTo>
                  <a:pt x="22145" y="32230"/>
                </a:lnTo>
                <a:lnTo>
                  <a:pt x="24695" y="30416"/>
                </a:lnTo>
                <a:lnTo>
                  <a:pt x="27389" y="29207"/>
                </a:lnTo>
                <a:lnTo>
                  <a:pt x="30176" y="28401"/>
                </a:lnTo>
                <a:lnTo>
                  <a:pt x="33029" y="26872"/>
                </a:lnTo>
                <a:lnTo>
                  <a:pt x="35923" y="24860"/>
                </a:lnTo>
                <a:lnTo>
                  <a:pt x="38847" y="22527"/>
                </a:lnTo>
                <a:lnTo>
                  <a:pt x="41789" y="20971"/>
                </a:lnTo>
                <a:lnTo>
                  <a:pt x="44743" y="19934"/>
                </a:lnTo>
                <a:lnTo>
                  <a:pt x="50674" y="18782"/>
                </a:lnTo>
                <a:lnTo>
                  <a:pt x="56621" y="18270"/>
                </a:lnTo>
                <a:lnTo>
                  <a:pt x="62574" y="18042"/>
                </a:lnTo>
                <a:lnTo>
                  <a:pt x="65553" y="17981"/>
                </a:lnTo>
                <a:lnTo>
                  <a:pt x="68531" y="18933"/>
                </a:lnTo>
                <a:lnTo>
                  <a:pt x="71510" y="20560"/>
                </a:lnTo>
                <a:lnTo>
                  <a:pt x="78682" y="25559"/>
                </a:lnTo>
                <a:lnTo>
                  <a:pt x="80263" y="26961"/>
                </a:lnTo>
                <a:lnTo>
                  <a:pt x="84669" y="31165"/>
                </a:lnTo>
                <a:lnTo>
                  <a:pt x="88228" y="32683"/>
                </a:lnTo>
                <a:lnTo>
                  <a:pt x="92587" y="33695"/>
                </a:lnTo>
                <a:lnTo>
                  <a:pt x="97479" y="34370"/>
                </a:lnTo>
                <a:lnTo>
                  <a:pt x="101733" y="35812"/>
                </a:lnTo>
                <a:lnTo>
                  <a:pt x="105563" y="37765"/>
                </a:lnTo>
                <a:lnTo>
                  <a:pt x="109110" y="40060"/>
                </a:lnTo>
                <a:lnTo>
                  <a:pt x="112467" y="40597"/>
                </a:lnTo>
                <a:lnTo>
                  <a:pt x="115698" y="39963"/>
                </a:lnTo>
                <a:lnTo>
                  <a:pt x="118845" y="38549"/>
                </a:lnTo>
                <a:lnTo>
                  <a:pt x="124991" y="36977"/>
                </a:lnTo>
                <a:lnTo>
                  <a:pt x="128020" y="36558"/>
                </a:lnTo>
                <a:lnTo>
                  <a:pt x="132026" y="35286"/>
                </a:lnTo>
                <a:lnTo>
                  <a:pt x="136682" y="33446"/>
                </a:lnTo>
                <a:lnTo>
                  <a:pt x="141773" y="31227"/>
                </a:lnTo>
                <a:lnTo>
                  <a:pt x="146161" y="29748"/>
                </a:lnTo>
                <a:lnTo>
                  <a:pt x="150079" y="28762"/>
                </a:lnTo>
                <a:lnTo>
                  <a:pt x="153684" y="28104"/>
                </a:lnTo>
                <a:lnTo>
                  <a:pt x="157081" y="26674"/>
                </a:lnTo>
                <a:lnTo>
                  <a:pt x="160337" y="24728"/>
                </a:lnTo>
                <a:lnTo>
                  <a:pt x="163503" y="22439"/>
                </a:lnTo>
                <a:lnTo>
                  <a:pt x="166607" y="20912"/>
                </a:lnTo>
                <a:lnTo>
                  <a:pt x="169668" y="19895"/>
                </a:lnTo>
                <a:lnTo>
                  <a:pt x="172703" y="19217"/>
                </a:lnTo>
                <a:lnTo>
                  <a:pt x="174726" y="17772"/>
                </a:lnTo>
                <a:lnTo>
                  <a:pt x="176074" y="15817"/>
                </a:lnTo>
                <a:lnTo>
                  <a:pt x="176974" y="13521"/>
                </a:lnTo>
                <a:lnTo>
                  <a:pt x="178566" y="11991"/>
                </a:lnTo>
                <a:lnTo>
                  <a:pt x="180620" y="10971"/>
                </a:lnTo>
                <a:lnTo>
                  <a:pt x="182984" y="10290"/>
                </a:lnTo>
                <a:lnTo>
                  <a:pt x="184559" y="8845"/>
                </a:lnTo>
                <a:lnTo>
                  <a:pt x="185609" y="6889"/>
                </a:lnTo>
                <a:lnTo>
                  <a:pt x="187673" y="120"/>
                </a:lnTo>
                <a:lnTo>
                  <a:pt x="192445" y="36"/>
                </a:lnTo>
                <a:lnTo>
                  <a:pt x="19664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47"/>
          <p:cNvSpPr/>
          <p:nvPr/>
        </p:nvSpPr>
        <p:spPr bwMode="auto">
          <a:xfrm>
            <a:off x="8129562" y="321469"/>
            <a:ext cx="26806" cy="176663"/>
          </a:xfrm>
          <a:custGeom>
            <a:avLst/>
            <a:gdLst/>
            <a:ahLst/>
            <a:cxnLst/>
            <a:rect l="0" t="0" r="0" b="0"/>
            <a:pathLst>
              <a:path w="26806" h="176663">
                <a:moveTo>
                  <a:pt x="26805" y="0"/>
                </a:moveTo>
                <a:lnTo>
                  <a:pt x="22061" y="4740"/>
                </a:lnTo>
                <a:lnTo>
                  <a:pt x="20663" y="8121"/>
                </a:lnTo>
                <a:lnTo>
                  <a:pt x="19730" y="12359"/>
                </a:lnTo>
                <a:lnTo>
                  <a:pt x="19109" y="17169"/>
                </a:lnTo>
                <a:lnTo>
                  <a:pt x="18695" y="22360"/>
                </a:lnTo>
                <a:lnTo>
                  <a:pt x="18420" y="27805"/>
                </a:lnTo>
                <a:lnTo>
                  <a:pt x="18234" y="33419"/>
                </a:lnTo>
                <a:lnTo>
                  <a:pt x="17119" y="40139"/>
                </a:lnTo>
                <a:lnTo>
                  <a:pt x="15383" y="47595"/>
                </a:lnTo>
                <a:lnTo>
                  <a:pt x="13231" y="55543"/>
                </a:lnTo>
                <a:lnTo>
                  <a:pt x="11796" y="63817"/>
                </a:lnTo>
                <a:lnTo>
                  <a:pt x="10841" y="72310"/>
                </a:lnTo>
                <a:lnTo>
                  <a:pt x="10204" y="80949"/>
                </a:lnTo>
                <a:lnTo>
                  <a:pt x="8786" y="89685"/>
                </a:lnTo>
                <a:lnTo>
                  <a:pt x="6848" y="98485"/>
                </a:lnTo>
                <a:lnTo>
                  <a:pt x="4561" y="107328"/>
                </a:lnTo>
                <a:lnTo>
                  <a:pt x="3038" y="115208"/>
                </a:lnTo>
                <a:lnTo>
                  <a:pt x="2022" y="122446"/>
                </a:lnTo>
                <a:lnTo>
                  <a:pt x="1345" y="129256"/>
                </a:lnTo>
                <a:lnTo>
                  <a:pt x="892" y="135780"/>
                </a:lnTo>
                <a:lnTo>
                  <a:pt x="591" y="142114"/>
                </a:lnTo>
                <a:lnTo>
                  <a:pt x="169" y="157863"/>
                </a:lnTo>
                <a:lnTo>
                  <a:pt x="0" y="176662"/>
                </a:lnTo>
                <a:lnTo>
                  <a:pt x="990" y="176313"/>
                </a:lnTo>
                <a:lnTo>
                  <a:pt x="2642" y="175089"/>
                </a:lnTo>
                <a:lnTo>
                  <a:pt x="892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48"/>
          <p:cNvSpPr/>
          <p:nvPr/>
        </p:nvSpPr>
        <p:spPr bwMode="auto">
          <a:xfrm>
            <a:off x="8220289" y="366117"/>
            <a:ext cx="112672" cy="123090"/>
          </a:xfrm>
          <a:custGeom>
            <a:avLst/>
            <a:gdLst/>
            <a:ahLst/>
            <a:cxnLst/>
            <a:rect l="0" t="0" r="0" b="0"/>
            <a:pathLst>
              <a:path w="112672" h="123090">
                <a:moveTo>
                  <a:pt x="16525" y="0"/>
                </a:moveTo>
                <a:lnTo>
                  <a:pt x="16525" y="4741"/>
                </a:lnTo>
                <a:lnTo>
                  <a:pt x="15532" y="7129"/>
                </a:lnTo>
                <a:lnTo>
                  <a:pt x="13877" y="9714"/>
                </a:lnTo>
                <a:lnTo>
                  <a:pt x="11780" y="12429"/>
                </a:lnTo>
                <a:lnTo>
                  <a:pt x="10382" y="15231"/>
                </a:lnTo>
                <a:lnTo>
                  <a:pt x="9450" y="18092"/>
                </a:lnTo>
                <a:lnTo>
                  <a:pt x="8830" y="20991"/>
                </a:lnTo>
                <a:lnTo>
                  <a:pt x="7421" y="24908"/>
                </a:lnTo>
                <a:lnTo>
                  <a:pt x="5490" y="29504"/>
                </a:lnTo>
                <a:lnTo>
                  <a:pt x="3210" y="34552"/>
                </a:lnTo>
                <a:lnTo>
                  <a:pt x="1689" y="40894"/>
                </a:lnTo>
                <a:lnTo>
                  <a:pt x="675" y="48099"/>
                </a:lnTo>
                <a:lnTo>
                  <a:pt x="0" y="55878"/>
                </a:lnTo>
                <a:lnTo>
                  <a:pt x="543" y="63049"/>
                </a:lnTo>
                <a:lnTo>
                  <a:pt x="1898" y="69814"/>
                </a:lnTo>
                <a:lnTo>
                  <a:pt x="3794" y="76308"/>
                </a:lnTo>
                <a:lnTo>
                  <a:pt x="6052" y="82622"/>
                </a:lnTo>
                <a:lnTo>
                  <a:pt x="8549" y="88816"/>
                </a:lnTo>
                <a:lnTo>
                  <a:pt x="11209" y="94929"/>
                </a:lnTo>
                <a:lnTo>
                  <a:pt x="13974" y="99997"/>
                </a:lnTo>
                <a:lnTo>
                  <a:pt x="16811" y="104368"/>
                </a:lnTo>
                <a:lnTo>
                  <a:pt x="19695" y="108274"/>
                </a:lnTo>
                <a:lnTo>
                  <a:pt x="23604" y="111870"/>
                </a:lnTo>
                <a:lnTo>
                  <a:pt x="28197" y="115260"/>
                </a:lnTo>
                <a:lnTo>
                  <a:pt x="33245" y="118512"/>
                </a:lnTo>
                <a:lnTo>
                  <a:pt x="38597" y="120680"/>
                </a:lnTo>
                <a:lnTo>
                  <a:pt x="44151" y="122125"/>
                </a:lnTo>
                <a:lnTo>
                  <a:pt x="49840" y="123089"/>
                </a:lnTo>
                <a:lnTo>
                  <a:pt x="55619" y="122739"/>
                </a:lnTo>
                <a:lnTo>
                  <a:pt x="61457" y="121513"/>
                </a:lnTo>
                <a:lnTo>
                  <a:pt x="67337" y="119704"/>
                </a:lnTo>
                <a:lnTo>
                  <a:pt x="72249" y="117506"/>
                </a:lnTo>
                <a:lnTo>
                  <a:pt x="76519" y="115048"/>
                </a:lnTo>
                <a:lnTo>
                  <a:pt x="80357" y="112418"/>
                </a:lnTo>
                <a:lnTo>
                  <a:pt x="84903" y="108680"/>
                </a:lnTo>
                <a:lnTo>
                  <a:pt x="89918" y="104203"/>
                </a:lnTo>
                <a:lnTo>
                  <a:pt x="95249" y="99234"/>
                </a:lnTo>
                <a:lnTo>
                  <a:pt x="99796" y="93937"/>
                </a:lnTo>
                <a:lnTo>
                  <a:pt x="103821" y="88422"/>
                </a:lnTo>
                <a:lnTo>
                  <a:pt x="107496" y="82760"/>
                </a:lnTo>
                <a:lnTo>
                  <a:pt x="109948" y="77002"/>
                </a:lnTo>
                <a:lnTo>
                  <a:pt x="111582" y="71178"/>
                </a:lnTo>
                <a:lnTo>
                  <a:pt x="112671" y="65312"/>
                </a:lnTo>
                <a:lnTo>
                  <a:pt x="112405" y="59416"/>
                </a:lnTo>
                <a:lnTo>
                  <a:pt x="111233" y="53501"/>
                </a:lnTo>
                <a:lnTo>
                  <a:pt x="109459" y="47574"/>
                </a:lnTo>
                <a:lnTo>
                  <a:pt x="107283" y="42630"/>
                </a:lnTo>
                <a:lnTo>
                  <a:pt x="104839" y="38342"/>
                </a:lnTo>
                <a:lnTo>
                  <a:pt x="102217" y="34491"/>
                </a:lnTo>
                <a:lnTo>
                  <a:pt x="99475" y="30932"/>
                </a:lnTo>
                <a:lnTo>
                  <a:pt x="96655" y="27566"/>
                </a:lnTo>
                <a:lnTo>
                  <a:pt x="93781" y="24331"/>
                </a:lnTo>
                <a:lnTo>
                  <a:pt x="87940" y="18090"/>
                </a:lnTo>
                <a:lnTo>
                  <a:pt x="84992" y="15036"/>
                </a:lnTo>
                <a:lnTo>
                  <a:pt x="81040" y="12009"/>
                </a:lnTo>
                <a:lnTo>
                  <a:pt x="76419" y="8998"/>
                </a:lnTo>
                <a:lnTo>
                  <a:pt x="71352" y="5999"/>
                </a:lnTo>
                <a:lnTo>
                  <a:pt x="66980" y="3999"/>
                </a:lnTo>
                <a:lnTo>
                  <a:pt x="63074" y="2666"/>
                </a:lnTo>
                <a:lnTo>
                  <a:pt x="59475" y="1777"/>
                </a:lnTo>
                <a:lnTo>
                  <a:pt x="56084" y="1185"/>
                </a:lnTo>
                <a:lnTo>
                  <a:pt x="52830" y="790"/>
                </a:lnTo>
                <a:lnTo>
                  <a:pt x="49667" y="527"/>
                </a:lnTo>
                <a:lnTo>
                  <a:pt x="46565" y="351"/>
                </a:lnTo>
                <a:lnTo>
                  <a:pt x="344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49"/>
          <p:cNvSpPr/>
          <p:nvPr/>
        </p:nvSpPr>
        <p:spPr bwMode="auto">
          <a:xfrm>
            <a:off x="8380232" y="359109"/>
            <a:ext cx="96008" cy="140275"/>
          </a:xfrm>
          <a:custGeom>
            <a:avLst/>
            <a:gdLst/>
            <a:ahLst/>
            <a:cxnLst/>
            <a:rect l="0" t="0" r="0" b="0"/>
            <a:pathLst>
              <a:path w="96008" h="140275">
                <a:moveTo>
                  <a:pt x="17476" y="15938"/>
                </a:moveTo>
                <a:lnTo>
                  <a:pt x="17476" y="20678"/>
                </a:lnTo>
                <a:lnTo>
                  <a:pt x="16483" y="23067"/>
                </a:lnTo>
                <a:lnTo>
                  <a:pt x="14828" y="25651"/>
                </a:lnTo>
                <a:lnTo>
                  <a:pt x="12731" y="28367"/>
                </a:lnTo>
                <a:lnTo>
                  <a:pt x="11333" y="32161"/>
                </a:lnTo>
                <a:lnTo>
                  <a:pt x="10401" y="36675"/>
                </a:lnTo>
                <a:lnTo>
                  <a:pt x="9780" y="41669"/>
                </a:lnTo>
                <a:lnTo>
                  <a:pt x="8373" y="47975"/>
                </a:lnTo>
                <a:lnTo>
                  <a:pt x="6442" y="55155"/>
                </a:lnTo>
                <a:lnTo>
                  <a:pt x="4160" y="62919"/>
                </a:lnTo>
                <a:lnTo>
                  <a:pt x="2640" y="70079"/>
                </a:lnTo>
                <a:lnTo>
                  <a:pt x="1626" y="76836"/>
                </a:lnTo>
                <a:lnTo>
                  <a:pt x="951" y="83326"/>
                </a:lnTo>
                <a:lnTo>
                  <a:pt x="500" y="89637"/>
                </a:lnTo>
                <a:lnTo>
                  <a:pt x="200" y="95828"/>
                </a:lnTo>
                <a:lnTo>
                  <a:pt x="0" y="101940"/>
                </a:lnTo>
                <a:lnTo>
                  <a:pt x="860" y="107999"/>
                </a:lnTo>
                <a:lnTo>
                  <a:pt x="2425" y="114023"/>
                </a:lnTo>
                <a:lnTo>
                  <a:pt x="4462" y="120023"/>
                </a:lnTo>
                <a:lnTo>
                  <a:pt x="6814" y="125016"/>
                </a:lnTo>
                <a:lnTo>
                  <a:pt x="9375" y="129336"/>
                </a:lnTo>
                <a:lnTo>
                  <a:pt x="12075" y="133209"/>
                </a:lnTo>
                <a:lnTo>
                  <a:pt x="14870" y="135790"/>
                </a:lnTo>
                <a:lnTo>
                  <a:pt x="17725" y="137511"/>
                </a:lnTo>
                <a:lnTo>
                  <a:pt x="20621" y="138659"/>
                </a:lnTo>
                <a:lnTo>
                  <a:pt x="24539" y="139424"/>
                </a:lnTo>
                <a:lnTo>
                  <a:pt x="29138" y="139934"/>
                </a:lnTo>
                <a:lnTo>
                  <a:pt x="34189" y="140274"/>
                </a:lnTo>
                <a:lnTo>
                  <a:pt x="39542" y="139508"/>
                </a:lnTo>
                <a:lnTo>
                  <a:pt x="45099" y="138005"/>
                </a:lnTo>
                <a:lnTo>
                  <a:pt x="50789" y="136012"/>
                </a:lnTo>
                <a:lnTo>
                  <a:pt x="56569" y="132698"/>
                </a:lnTo>
                <a:lnTo>
                  <a:pt x="62409" y="128504"/>
                </a:lnTo>
                <a:lnTo>
                  <a:pt x="68287" y="123725"/>
                </a:lnTo>
                <a:lnTo>
                  <a:pt x="73201" y="118553"/>
                </a:lnTo>
                <a:lnTo>
                  <a:pt x="77469" y="113122"/>
                </a:lnTo>
                <a:lnTo>
                  <a:pt x="81308" y="107516"/>
                </a:lnTo>
                <a:lnTo>
                  <a:pt x="84860" y="100803"/>
                </a:lnTo>
                <a:lnTo>
                  <a:pt x="88222" y="93350"/>
                </a:lnTo>
                <a:lnTo>
                  <a:pt x="91456" y="85405"/>
                </a:lnTo>
                <a:lnTo>
                  <a:pt x="93611" y="78125"/>
                </a:lnTo>
                <a:lnTo>
                  <a:pt x="95049" y="71286"/>
                </a:lnTo>
                <a:lnTo>
                  <a:pt x="96007" y="64743"/>
                </a:lnTo>
                <a:lnTo>
                  <a:pt x="95653" y="58397"/>
                </a:lnTo>
                <a:lnTo>
                  <a:pt x="94424" y="52181"/>
                </a:lnTo>
                <a:lnTo>
                  <a:pt x="92610" y="46053"/>
                </a:lnTo>
                <a:lnTo>
                  <a:pt x="89415" y="39983"/>
                </a:lnTo>
                <a:lnTo>
                  <a:pt x="85299" y="33953"/>
                </a:lnTo>
                <a:lnTo>
                  <a:pt x="80569" y="27948"/>
                </a:lnTo>
                <a:lnTo>
                  <a:pt x="76422" y="22952"/>
                </a:lnTo>
                <a:lnTo>
                  <a:pt x="72664" y="18630"/>
                </a:lnTo>
                <a:lnTo>
                  <a:pt x="69166" y="14756"/>
                </a:lnTo>
                <a:lnTo>
                  <a:pt x="63854" y="11181"/>
                </a:lnTo>
                <a:lnTo>
                  <a:pt x="57334" y="7806"/>
                </a:lnTo>
                <a:lnTo>
                  <a:pt x="50007" y="4563"/>
                </a:lnTo>
                <a:lnTo>
                  <a:pt x="43136" y="2402"/>
                </a:lnTo>
                <a:lnTo>
                  <a:pt x="36569" y="961"/>
                </a:lnTo>
                <a:lnTo>
                  <a:pt x="30205" y="0"/>
                </a:lnTo>
                <a:lnTo>
                  <a:pt x="24969" y="352"/>
                </a:lnTo>
                <a:lnTo>
                  <a:pt x="20485" y="1578"/>
                </a:lnTo>
                <a:lnTo>
                  <a:pt x="8538" y="70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50"/>
          <p:cNvSpPr/>
          <p:nvPr/>
        </p:nvSpPr>
        <p:spPr bwMode="auto">
          <a:xfrm>
            <a:off x="8567542" y="359483"/>
            <a:ext cx="141588" cy="149510"/>
          </a:xfrm>
          <a:custGeom>
            <a:avLst/>
            <a:gdLst/>
            <a:ahLst/>
            <a:cxnLst/>
            <a:rect l="0" t="0" r="0" b="0"/>
            <a:pathLst>
              <a:path w="141588" h="149510">
                <a:moveTo>
                  <a:pt x="0" y="149509"/>
                </a:moveTo>
                <a:lnTo>
                  <a:pt x="4746" y="149509"/>
                </a:lnTo>
                <a:lnTo>
                  <a:pt x="6143" y="148517"/>
                </a:lnTo>
                <a:lnTo>
                  <a:pt x="7075" y="146863"/>
                </a:lnTo>
                <a:lnTo>
                  <a:pt x="8570" y="141821"/>
                </a:lnTo>
                <a:lnTo>
                  <a:pt x="9686" y="139422"/>
                </a:lnTo>
                <a:lnTo>
                  <a:pt x="13575" y="131466"/>
                </a:lnTo>
                <a:lnTo>
                  <a:pt x="15009" y="126566"/>
                </a:lnTo>
                <a:lnTo>
                  <a:pt x="15964" y="121316"/>
                </a:lnTo>
                <a:lnTo>
                  <a:pt x="16602" y="115831"/>
                </a:lnTo>
                <a:lnTo>
                  <a:pt x="18020" y="110190"/>
                </a:lnTo>
                <a:lnTo>
                  <a:pt x="19959" y="104444"/>
                </a:lnTo>
                <a:lnTo>
                  <a:pt x="22244" y="98630"/>
                </a:lnTo>
                <a:lnTo>
                  <a:pt x="27433" y="84232"/>
                </a:lnTo>
                <a:lnTo>
                  <a:pt x="30206" y="76225"/>
                </a:lnTo>
                <a:lnTo>
                  <a:pt x="33049" y="68903"/>
                </a:lnTo>
                <a:lnTo>
                  <a:pt x="35936" y="62038"/>
                </a:lnTo>
                <a:lnTo>
                  <a:pt x="38854" y="55476"/>
                </a:lnTo>
                <a:lnTo>
                  <a:pt x="40801" y="49117"/>
                </a:lnTo>
                <a:lnTo>
                  <a:pt x="42098" y="42894"/>
                </a:lnTo>
                <a:lnTo>
                  <a:pt x="42963" y="36760"/>
                </a:lnTo>
                <a:lnTo>
                  <a:pt x="44532" y="30687"/>
                </a:lnTo>
                <a:lnTo>
                  <a:pt x="46572" y="24654"/>
                </a:lnTo>
                <a:lnTo>
                  <a:pt x="48925" y="18647"/>
                </a:lnTo>
                <a:lnTo>
                  <a:pt x="50493" y="13651"/>
                </a:lnTo>
                <a:lnTo>
                  <a:pt x="51540" y="9327"/>
                </a:lnTo>
                <a:lnTo>
                  <a:pt x="53218" y="0"/>
                </a:lnTo>
                <a:lnTo>
                  <a:pt x="53356" y="227"/>
                </a:lnTo>
                <a:lnTo>
                  <a:pt x="53509" y="3125"/>
                </a:lnTo>
                <a:lnTo>
                  <a:pt x="53631" y="96686"/>
                </a:lnTo>
                <a:lnTo>
                  <a:pt x="54624" y="100403"/>
                </a:lnTo>
                <a:lnTo>
                  <a:pt x="56280" y="103873"/>
                </a:lnTo>
                <a:lnTo>
                  <a:pt x="61327" y="111831"/>
                </a:lnTo>
                <a:lnTo>
                  <a:pt x="62735" y="111492"/>
                </a:lnTo>
                <a:lnTo>
                  <a:pt x="66946" y="108469"/>
                </a:lnTo>
                <a:lnTo>
                  <a:pt x="69459" y="106274"/>
                </a:lnTo>
                <a:lnTo>
                  <a:pt x="72128" y="103819"/>
                </a:lnTo>
                <a:lnTo>
                  <a:pt x="74902" y="101189"/>
                </a:lnTo>
                <a:lnTo>
                  <a:pt x="77743" y="97452"/>
                </a:lnTo>
                <a:lnTo>
                  <a:pt x="80631" y="92976"/>
                </a:lnTo>
                <a:lnTo>
                  <a:pt x="83549" y="88008"/>
                </a:lnTo>
                <a:lnTo>
                  <a:pt x="86488" y="82712"/>
                </a:lnTo>
                <a:lnTo>
                  <a:pt x="92401" y="71535"/>
                </a:lnTo>
                <a:lnTo>
                  <a:pt x="101314" y="54086"/>
                </a:lnTo>
                <a:lnTo>
                  <a:pt x="105284" y="48191"/>
                </a:lnTo>
                <a:lnTo>
                  <a:pt x="109916" y="42276"/>
                </a:lnTo>
                <a:lnTo>
                  <a:pt x="114990" y="36348"/>
                </a:lnTo>
                <a:lnTo>
                  <a:pt x="119367" y="31405"/>
                </a:lnTo>
                <a:lnTo>
                  <a:pt x="126877" y="23266"/>
                </a:lnTo>
                <a:lnTo>
                  <a:pt x="129277" y="19706"/>
                </a:lnTo>
                <a:lnTo>
                  <a:pt x="130877" y="16341"/>
                </a:lnTo>
                <a:lnTo>
                  <a:pt x="131944" y="13105"/>
                </a:lnTo>
                <a:lnTo>
                  <a:pt x="133649" y="11940"/>
                </a:lnTo>
                <a:lnTo>
                  <a:pt x="135778" y="12156"/>
                </a:lnTo>
                <a:lnTo>
                  <a:pt x="138191" y="13292"/>
                </a:lnTo>
                <a:lnTo>
                  <a:pt x="139799" y="16034"/>
                </a:lnTo>
                <a:lnTo>
                  <a:pt x="140871" y="19846"/>
                </a:lnTo>
                <a:lnTo>
                  <a:pt x="141587" y="24372"/>
                </a:lnTo>
                <a:lnTo>
                  <a:pt x="141071" y="29373"/>
                </a:lnTo>
                <a:lnTo>
                  <a:pt x="139732" y="34692"/>
                </a:lnTo>
                <a:lnTo>
                  <a:pt x="137848" y="40222"/>
                </a:lnTo>
                <a:lnTo>
                  <a:pt x="136591" y="46885"/>
                </a:lnTo>
                <a:lnTo>
                  <a:pt x="135752" y="54304"/>
                </a:lnTo>
                <a:lnTo>
                  <a:pt x="135194" y="62227"/>
                </a:lnTo>
                <a:lnTo>
                  <a:pt x="133829" y="69493"/>
                </a:lnTo>
                <a:lnTo>
                  <a:pt x="131926" y="76321"/>
                </a:lnTo>
                <a:lnTo>
                  <a:pt x="116201" y="1227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8683743" y="500062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3" name="SMARTInkAnnotation52"/>
          <p:cNvSpPr/>
          <p:nvPr/>
        </p:nvSpPr>
        <p:spPr bwMode="auto">
          <a:xfrm>
            <a:off x="8799944" y="348461"/>
            <a:ext cx="76066" cy="147520"/>
          </a:xfrm>
          <a:custGeom>
            <a:avLst/>
            <a:gdLst/>
            <a:ahLst/>
            <a:cxnLst/>
            <a:rect l="0" t="0" r="0" b="0"/>
            <a:pathLst>
              <a:path w="76066" h="147520">
                <a:moveTo>
                  <a:pt x="0" y="44445"/>
                </a:moveTo>
                <a:lnTo>
                  <a:pt x="0" y="133200"/>
                </a:lnTo>
                <a:lnTo>
                  <a:pt x="0" y="60480"/>
                </a:lnTo>
                <a:lnTo>
                  <a:pt x="993" y="53151"/>
                </a:lnTo>
                <a:lnTo>
                  <a:pt x="2649" y="46280"/>
                </a:lnTo>
                <a:lnTo>
                  <a:pt x="4746" y="39715"/>
                </a:lnTo>
                <a:lnTo>
                  <a:pt x="6144" y="33354"/>
                </a:lnTo>
                <a:lnTo>
                  <a:pt x="7076" y="27129"/>
                </a:lnTo>
                <a:lnTo>
                  <a:pt x="7697" y="20995"/>
                </a:lnTo>
                <a:lnTo>
                  <a:pt x="9104" y="15913"/>
                </a:lnTo>
                <a:lnTo>
                  <a:pt x="11035" y="11533"/>
                </a:lnTo>
                <a:lnTo>
                  <a:pt x="13316" y="7621"/>
                </a:lnTo>
                <a:lnTo>
                  <a:pt x="15830" y="5013"/>
                </a:lnTo>
                <a:lnTo>
                  <a:pt x="18498" y="3274"/>
                </a:lnTo>
                <a:lnTo>
                  <a:pt x="21271" y="2115"/>
                </a:lnTo>
                <a:lnTo>
                  <a:pt x="24112" y="1342"/>
                </a:lnTo>
                <a:lnTo>
                  <a:pt x="27000" y="827"/>
                </a:lnTo>
                <a:lnTo>
                  <a:pt x="29919" y="484"/>
                </a:lnTo>
                <a:lnTo>
                  <a:pt x="32857" y="255"/>
                </a:lnTo>
                <a:lnTo>
                  <a:pt x="35809" y="102"/>
                </a:lnTo>
                <a:lnTo>
                  <a:pt x="38771" y="0"/>
                </a:lnTo>
                <a:lnTo>
                  <a:pt x="40744" y="925"/>
                </a:lnTo>
                <a:lnTo>
                  <a:pt x="42060" y="2533"/>
                </a:lnTo>
                <a:lnTo>
                  <a:pt x="42938" y="4598"/>
                </a:lnTo>
                <a:lnTo>
                  <a:pt x="43523" y="6966"/>
                </a:lnTo>
                <a:lnTo>
                  <a:pt x="43913" y="9537"/>
                </a:lnTo>
                <a:lnTo>
                  <a:pt x="44174" y="12244"/>
                </a:lnTo>
                <a:lnTo>
                  <a:pt x="44346" y="15040"/>
                </a:lnTo>
                <a:lnTo>
                  <a:pt x="44539" y="20793"/>
                </a:lnTo>
                <a:lnTo>
                  <a:pt x="43598" y="23716"/>
                </a:lnTo>
                <a:lnTo>
                  <a:pt x="41976" y="26657"/>
                </a:lnTo>
                <a:lnTo>
                  <a:pt x="39902" y="29610"/>
                </a:lnTo>
                <a:lnTo>
                  <a:pt x="37527" y="32571"/>
                </a:lnTo>
                <a:lnTo>
                  <a:pt x="34949" y="35537"/>
                </a:lnTo>
                <a:lnTo>
                  <a:pt x="32238" y="38506"/>
                </a:lnTo>
                <a:lnTo>
                  <a:pt x="26578" y="44451"/>
                </a:lnTo>
                <a:lnTo>
                  <a:pt x="23677" y="47426"/>
                </a:lnTo>
                <a:lnTo>
                  <a:pt x="21744" y="50401"/>
                </a:lnTo>
                <a:lnTo>
                  <a:pt x="20456" y="53377"/>
                </a:lnTo>
                <a:lnTo>
                  <a:pt x="18387" y="60541"/>
                </a:lnTo>
                <a:lnTo>
                  <a:pt x="19210" y="61129"/>
                </a:lnTo>
                <a:lnTo>
                  <a:pt x="20752" y="61521"/>
                </a:lnTo>
                <a:lnTo>
                  <a:pt x="22773" y="61782"/>
                </a:lnTo>
                <a:lnTo>
                  <a:pt x="25114" y="62948"/>
                </a:lnTo>
                <a:lnTo>
                  <a:pt x="27668" y="64718"/>
                </a:lnTo>
                <a:lnTo>
                  <a:pt x="30363" y="66890"/>
                </a:lnTo>
                <a:lnTo>
                  <a:pt x="33153" y="68338"/>
                </a:lnTo>
                <a:lnTo>
                  <a:pt x="36007" y="69304"/>
                </a:lnTo>
                <a:lnTo>
                  <a:pt x="38902" y="69947"/>
                </a:lnTo>
                <a:lnTo>
                  <a:pt x="41826" y="71368"/>
                </a:lnTo>
                <a:lnTo>
                  <a:pt x="44768" y="73308"/>
                </a:lnTo>
                <a:lnTo>
                  <a:pt x="47723" y="75593"/>
                </a:lnTo>
                <a:lnTo>
                  <a:pt x="51678" y="78109"/>
                </a:lnTo>
                <a:lnTo>
                  <a:pt x="56301" y="80778"/>
                </a:lnTo>
                <a:lnTo>
                  <a:pt x="61370" y="83550"/>
                </a:lnTo>
                <a:lnTo>
                  <a:pt x="64750" y="86390"/>
                </a:lnTo>
                <a:lnTo>
                  <a:pt x="67002" y="89276"/>
                </a:lnTo>
                <a:lnTo>
                  <a:pt x="68505" y="92192"/>
                </a:lnTo>
                <a:lnTo>
                  <a:pt x="70499" y="95128"/>
                </a:lnTo>
                <a:lnTo>
                  <a:pt x="72821" y="98077"/>
                </a:lnTo>
                <a:lnTo>
                  <a:pt x="75364" y="101036"/>
                </a:lnTo>
                <a:lnTo>
                  <a:pt x="76065" y="104000"/>
                </a:lnTo>
                <a:lnTo>
                  <a:pt x="75540" y="106969"/>
                </a:lnTo>
                <a:lnTo>
                  <a:pt x="74196" y="109940"/>
                </a:lnTo>
                <a:lnTo>
                  <a:pt x="67560" y="123603"/>
                </a:lnTo>
                <a:lnTo>
                  <a:pt x="63910" y="126983"/>
                </a:lnTo>
                <a:lnTo>
                  <a:pt x="59491" y="129236"/>
                </a:lnTo>
                <a:lnTo>
                  <a:pt x="54558" y="130738"/>
                </a:lnTo>
                <a:lnTo>
                  <a:pt x="50276" y="132732"/>
                </a:lnTo>
                <a:lnTo>
                  <a:pt x="46429" y="135053"/>
                </a:lnTo>
                <a:lnTo>
                  <a:pt x="42871" y="137593"/>
                </a:lnTo>
                <a:lnTo>
                  <a:pt x="38512" y="139286"/>
                </a:lnTo>
                <a:lnTo>
                  <a:pt x="33621" y="140414"/>
                </a:lnTo>
                <a:lnTo>
                  <a:pt x="28373" y="141167"/>
                </a:lnTo>
                <a:lnTo>
                  <a:pt x="23882" y="142661"/>
                </a:lnTo>
                <a:lnTo>
                  <a:pt x="19894" y="144649"/>
                </a:lnTo>
                <a:lnTo>
                  <a:pt x="16242" y="146966"/>
                </a:lnTo>
                <a:lnTo>
                  <a:pt x="12814" y="147519"/>
                </a:lnTo>
                <a:lnTo>
                  <a:pt x="9536" y="146896"/>
                </a:lnTo>
                <a:lnTo>
                  <a:pt x="1884" y="143506"/>
                </a:lnTo>
                <a:lnTo>
                  <a:pt x="1257" y="142236"/>
                </a:lnTo>
                <a:lnTo>
                  <a:pt x="558" y="138179"/>
                </a:lnTo>
                <a:lnTo>
                  <a:pt x="1365" y="134715"/>
                </a:lnTo>
                <a:lnTo>
                  <a:pt x="2896" y="130422"/>
                </a:lnTo>
                <a:lnTo>
                  <a:pt x="8939" y="1158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53"/>
          <p:cNvSpPr/>
          <p:nvPr/>
        </p:nvSpPr>
        <p:spPr bwMode="auto">
          <a:xfrm>
            <a:off x="8934617" y="375047"/>
            <a:ext cx="70915" cy="125016"/>
          </a:xfrm>
          <a:custGeom>
            <a:avLst/>
            <a:gdLst/>
            <a:ahLst/>
            <a:cxnLst/>
            <a:rect l="0" t="0" r="0" b="0"/>
            <a:pathLst>
              <a:path w="70915" h="125016">
                <a:moveTo>
                  <a:pt x="70914" y="0"/>
                </a:moveTo>
                <a:lnTo>
                  <a:pt x="63218" y="0"/>
                </a:lnTo>
                <a:lnTo>
                  <a:pt x="60818" y="992"/>
                </a:lnTo>
                <a:lnTo>
                  <a:pt x="57232" y="2646"/>
                </a:lnTo>
                <a:lnTo>
                  <a:pt x="52853" y="4740"/>
                </a:lnTo>
                <a:lnTo>
                  <a:pt x="46956" y="7129"/>
                </a:lnTo>
                <a:lnTo>
                  <a:pt x="40044" y="9714"/>
                </a:lnTo>
                <a:lnTo>
                  <a:pt x="32457" y="12429"/>
                </a:lnTo>
                <a:lnTo>
                  <a:pt x="26406" y="15231"/>
                </a:lnTo>
                <a:lnTo>
                  <a:pt x="21380" y="18092"/>
                </a:lnTo>
                <a:lnTo>
                  <a:pt x="17034" y="20991"/>
                </a:lnTo>
                <a:lnTo>
                  <a:pt x="13145" y="22923"/>
                </a:lnTo>
                <a:lnTo>
                  <a:pt x="9558" y="24212"/>
                </a:lnTo>
                <a:lnTo>
                  <a:pt x="6173" y="25071"/>
                </a:lnTo>
                <a:lnTo>
                  <a:pt x="3917" y="26636"/>
                </a:lnTo>
                <a:lnTo>
                  <a:pt x="2413" y="28671"/>
                </a:lnTo>
                <a:lnTo>
                  <a:pt x="0" y="34327"/>
                </a:lnTo>
                <a:lnTo>
                  <a:pt x="796" y="35783"/>
                </a:lnTo>
                <a:lnTo>
                  <a:pt x="2319" y="37746"/>
                </a:lnTo>
                <a:lnTo>
                  <a:pt x="4327" y="40047"/>
                </a:lnTo>
                <a:lnTo>
                  <a:pt x="6659" y="41580"/>
                </a:lnTo>
                <a:lnTo>
                  <a:pt x="9208" y="42603"/>
                </a:lnTo>
                <a:lnTo>
                  <a:pt x="11899" y="43285"/>
                </a:lnTo>
                <a:lnTo>
                  <a:pt x="14687" y="44731"/>
                </a:lnTo>
                <a:lnTo>
                  <a:pt x="17539" y="46688"/>
                </a:lnTo>
                <a:lnTo>
                  <a:pt x="20433" y="48985"/>
                </a:lnTo>
                <a:lnTo>
                  <a:pt x="23356" y="51508"/>
                </a:lnTo>
                <a:lnTo>
                  <a:pt x="26297" y="54182"/>
                </a:lnTo>
                <a:lnTo>
                  <a:pt x="29251" y="56957"/>
                </a:lnTo>
                <a:lnTo>
                  <a:pt x="32214" y="58808"/>
                </a:lnTo>
                <a:lnTo>
                  <a:pt x="35182" y="60041"/>
                </a:lnTo>
                <a:lnTo>
                  <a:pt x="38155" y="60863"/>
                </a:lnTo>
                <a:lnTo>
                  <a:pt x="40136" y="62404"/>
                </a:lnTo>
                <a:lnTo>
                  <a:pt x="41456" y="64423"/>
                </a:lnTo>
                <a:lnTo>
                  <a:pt x="42337" y="66761"/>
                </a:lnTo>
                <a:lnTo>
                  <a:pt x="42925" y="69312"/>
                </a:lnTo>
                <a:lnTo>
                  <a:pt x="43316" y="72005"/>
                </a:lnTo>
                <a:lnTo>
                  <a:pt x="43577" y="74792"/>
                </a:lnTo>
                <a:lnTo>
                  <a:pt x="43750" y="77643"/>
                </a:lnTo>
                <a:lnTo>
                  <a:pt x="44053" y="87566"/>
                </a:lnTo>
                <a:lnTo>
                  <a:pt x="43075" y="90127"/>
                </a:lnTo>
                <a:lnTo>
                  <a:pt x="41430" y="93819"/>
                </a:lnTo>
                <a:lnTo>
                  <a:pt x="39340" y="98265"/>
                </a:lnTo>
                <a:lnTo>
                  <a:pt x="36953" y="101229"/>
                </a:lnTo>
                <a:lnTo>
                  <a:pt x="34370" y="103204"/>
                </a:lnTo>
                <a:lnTo>
                  <a:pt x="31654" y="104522"/>
                </a:lnTo>
                <a:lnTo>
                  <a:pt x="28850" y="106392"/>
                </a:lnTo>
                <a:lnTo>
                  <a:pt x="25989" y="108631"/>
                </a:lnTo>
                <a:lnTo>
                  <a:pt x="23087" y="111116"/>
                </a:lnTo>
                <a:lnTo>
                  <a:pt x="21151" y="113765"/>
                </a:lnTo>
                <a:lnTo>
                  <a:pt x="19862" y="116523"/>
                </a:lnTo>
                <a:lnTo>
                  <a:pt x="17283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54"/>
          <p:cNvSpPr/>
          <p:nvPr/>
        </p:nvSpPr>
        <p:spPr bwMode="auto">
          <a:xfrm>
            <a:off x="8880391" y="303977"/>
            <a:ext cx="89020" cy="213946"/>
          </a:xfrm>
          <a:custGeom>
            <a:avLst/>
            <a:gdLst/>
            <a:ahLst/>
            <a:cxnLst/>
            <a:rect l="0" t="0" r="0" b="0"/>
            <a:pathLst>
              <a:path w="89020" h="213946">
                <a:moveTo>
                  <a:pt x="80447" y="8562"/>
                </a:moveTo>
                <a:lnTo>
                  <a:pt x="89019" y="0"/>
                </a:lnTo>
                <a:lnTo>
                  <a:pt x="88148" y="2854"/>
                </a:lnTo>
                <a:lnTo>
                  <a:pt x="84532" y="13963"/>
                </a:lnTo>
                <a:lnTo>
                  <a:pt x="81184" y="22084"/>
                </a:lnTo>
                <a:lnTo>
                  <a:pt x="76966" y="31468"/>
                </a:lnTo>
                <a:lnTo>
                  <a:pt x="72168" y="41692"/>
                </a:lnTo>
                <a:lnTo>
                  <a:pt x="66982" y="54461"/>
                </a:lnTo>
                <a:lnTo>
                  <a:pt x="61538" y="68927"/>
                </a:lnTo>
                <a:lnTo>
                  <a:pt x="55923" y="84524"/>
                </a:lnTo>
                <a:lnTo>
                  <a:pt x="49201" y="99883"/>
                </a:lnTo>
                <a:lnTo>
                  <a:pt x="41740" y="115083"/>
                </a:lnTo>
                <a:lnTo>
                  <a:pt x="33785" y="130178"/>
                </a:lnTo>
                <a:lnTo>
                  <a:pt x="27489" y="144209"/>
                </a:lnTo>
                <a:lnTo>
                  <a:pt x="22300" y="157533"/>
                </a:lnTo>
                <a:lnTo>
                  <a:pt x="17846" y="170384"/>
                </a:lnTo>
                <a:lnTo>
                  <a:pt x="13884" y="180935"/>
                </a:lnTo>
                <a:lnTo>
                  <a:pt x="10250" y="189954"/>
                </a:lnTo>
                <a:lnTo>
                  <a:pt x="0" y="21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55"/>
          <p:cNvSpPr/>
          <p:nvPr/>
        </p:nvSpPr>
        <p:spPr bwMode="auto">
          <a:xfrm>
            <a:off x="7056925" y="723463"/>
            <a:ext cx="116200" cy="97557"/>
          </a:xfrm>
          <a:custGeom>
            <a:avLst/>
            <a:gdLst/>
            <a:ahLst/>
            <a:cxnLst/>
            <a:rect l="0" t="0" r="0" b="0"/>
            <a:pathLst>
              <a:path w="116200" h="97557">
                <a:moveTo>
                  <a:pt x="8936" y="62349"/>
                </a:moveTo>
                <a:lnTo>
                  <a:pt x="1240" y="70038"/>
                </a:lnTo>
                <a:lnTo>
                  <a:pt x="826" y="71444"/>
                </a:lnTo>
                <a:lnTo>
                  <a:pt x="550" y="73373"/>
                </a:lnTo>
                <a:lnTo>
                  <a:pt x="366" y="75652"/>
                </a:lnTo>
                <a:lnTo>
                  <a:pt x="243" y="78163"/>
                </a:lnTo>
                <a:lnTo>
                  <a:pt x="107" y="83599"/>
                </a:lnTo>
                <a:lnTo>
                  <a:pt x="0" y="97556"/>
                </a:lnTo>
                <a:lnTo>
                  <a:pt x="2647" y="95195"/>
                </a:lnTo>
                <a:lnTo>
                  <a:pt x="4743" y="93176"/>
                </a:lnTo>
                <a:lnTo>
                  <a:pt x="6141" y="89846"/>
                </a:lnTo>
                <a:lnTo>
                  <a:pt x="7073" y="85641"/>
                </a:lnTo>
                <a:lnTo>
                  <a:pt x="7693" y="80854"/>
                </a:lnTo>
                <a:lnTo>
                  <a:pt x="9102" y="75678"/>
                </a:lnTo>
                <a:lnTo>
                  <a:pt x="11033" y="70243"/>
                </a:lnTo>
                <a:lnTo>
                  <a:pt x="13313" y="64635"/>
                </a:lnTo>
                <a:lnTo>
                  <a:pt x="14833" y="59905"/>
                </a:lnTo>
                <a:lnTo>
                  <a:pt x="15847" y="55759"/>
                </a:lnTo>
                <a:lnTo>
                  <a:pt x="16524" y="52002"/>
                </a:lnTo>
                <a:lnTo>
                  <a:pt x="18961" y="47514"/>
                </a:lnTo>
                <a:lnTo>
                  <a:pt x="22571" y="42537"/>
                </a:lnTo>
                <a:lnTo>
                  <a:pt x="26964" y="37235"/>
                </a:lnTo>
                <a:lnTo>
                  <a:pt x="30887" y="32708"/>
                </a:lnTo>
                <a:lnTo>
                  <a:pt x="34496" y="28698"/>
                </a:lnTo>
                <a:lnTo>
                  <a:pt x="37893" y="25032"/>
                </a:lnTo>
                <a:lnTo>
                  <a:pt x="42146" y="21596"/>
                </a:lnTo>
                <a:lnTo>
                  <a:pt x="46967" y="18313"/>
                </a:lnTo>
                <a:lnTo>
                  <a:pt x="52167" y="15133"/>
                </a:lnTo>
                <a:lnTo>
                  <a:pt x="57620" y="12020"/>
                </a:lnTo>
                <a:lnTo>
                  <a:pt x="68976" y="5916"/>
                </a:lnTo>
                <a:lnTo>
                  <a:pt x="73792" y="3891"/>
                </a:lnTo>
                <a:lnTo>
                  <a:pt x="77997" y="2541"/>
                </a:lnTo>
                <a:lnTo>
                  <a:pt x="81792" y="1641"/>
                </a:lnTo>
                <a:lnTo>
                  <a:pt x="85317" y="1041"/>
                </a:lnTo>
                <a:lnTo>
                  <a:pt x="88658" y="641"/>
                </a:lnTo>
                <a:lnTo>
                  <a:pt x="91880" y="375"/>
                </a:lnTo>
                <a:lnTo>
                  <a:pt x="95021" y="197"/>
                </a:lnTo>
                <a:lnTo>
                  <a:pt x="101159" y="0"/>
                </a:lnTo>
                <a:lnTo>
                  <a:pt x="104186" y="939"/>
                </a:lnTo>
                <a:lnTo>
                  <a:pt x="107197" y="2558"/>
                </a:lnTo>
                <a:lnTo>
                  <a:pt x="116199" y="877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56"/>
          <p:cNvSpPr/>
          <p:nvPr/>
        </p:nvSpPr>
        <p:spPr bwMode="auto">
          <a:xfrm>
            <a:off x="7155770" y="741164"/>
            <a:ext cx="70987" cy="53579"/>
          </a:xfrm>
          <a:custGeom>
            <a:avLst/>
            <a:gdLst/>
            <a:ahLst/>
            <a:cxnLst/>
            <a:rect l="0" t="0" r="0" b="0"/>
            <a:pathLst>
              <a:path w="70987" h="53579">
                <a:moveTo>
                  <a:pt x="62047" y="0"/>
                </a:moveTo>
                <a:lnTo>
                  <a:pt x="41036" y="0"/>
                </a:lnTo>
                <a:lnTo>
                  <a:pt x="38108" y="992"/>
                </a:lnTo>
                <a:lnTo>
                  <a:pt x="35162" y="2646"/>
                </a:lnTo>
                <a:lnTo>
                  <a:pt x="32206" y="4741"/>
                </a:lnTo>
                <a:lnTo>
                  <a:pt x="29241" y="7129"/>
                </a:lnTo>
                <a:lnTo>
                  <a:pt x="26272" y="9714"/>
                </a:lnTo>
                <a:lnTo>
                  <a:pt x="23300" y="12429"/>
                </a:lnTo>
                <a:lnTo>
                  <a:pt x="17348" y="18092"/>
                </a:lnTo>
                <a:lnTo>
                  <a:pt x="5434" y="29811"/>
                </a:lnTo>
                <a:lnTo>
                  <a:pt x="3449" y="32773"/>
                </a:lnTo>
                <a:lnTo>
                  <a:pt x="2124" y="35739"/>
                </a:lnTo>
                <a:lnTo>
                  <a:pt x="0" y="42889"/>
                </a:lnTo>
                <a:lnTo>
                  <a:pt x="819" y="43475"/>
                </a:lnTo>
                <a:lnTo>
                  <a:pt x="2358" y="43866"/>
                </a:lnTo>
                <a:lnTo>
                  <a:pt x="4377" y="44127"/>
                </a:lnTo>
                <a:lnTo>
                  <a:pt x="6716" y="43309"/>
                </a:lnTo>
                <a:lnTo>
                  <a:pt x="9269" y="41771"/>
                </a:lnTo>
                <a:lnTo>
                  <a:pt x="11963" y="39753"/>
                </a:lnTo>
                <a:lnTo>
                  <a:pt x="14754" y="38409"/>
                </a:lnTo>
                <a:lnTo>
                  <a:pt x="17607" y="37512"/>
                </a:lnTo>
                <a:lnTo>
                  <a:pt x="20502" y="36914"/>
                </a:lnTo>
                <a:lnTo>
                  <a:pt x="23425" y="35524"/>
                </a:lnTo>
                <a:lnTo>
                  <a:pt x="26368" y="33604"/>
                </a:lnTo>
                <a:lnTo>
                  <a:pt x="29322" y="31332"/>
                </a:lnTo>
                <a:lnTo>
                  <a:pt x="32285" y="28826"/>
                </a:lnTo>
                <a:lnTo>
                  <a:pt x="35254" y="26163"/>
                </a:lnTo>
                <a:lnTo>
                  <a:pt x="38226" y="23395"/>
                </a:lnTo>
                <a:lnTo>
                  <a:pt x="41201" y="21550"/>
                </a:lnTo>
                <a:lnTo>
                  <a:pt x="44177" y="20320"/>
                </a:lnTo>
                <a:lnTo>
                  <a:pt x="47154" y="19500"/>
                </a:lnTo>
                <a:lnTo>
                  <a:pt x="49139" y="17961"/>
                </a:lnTo>
                <a:lnTo>
                  <a:pt x="50461" y="15942"/>
                </a:lnTo>
                <a:lnTo>
                  <a:pt x="52586" y="10315"/>
                </a:lnTo>
                <a:lnTo>
                  <a:pt x="53754" y="10845"/>
                </a:lnTo>
                <a:lnTo>
                  <a:pt x="55525" y="12191"/>
                </a:lnTo>
                <a:lnTo>
                  <a:pt x="57699" y="14081"/>
                </a:lnTo>
                <a:lnTo>
                  <a:pt x="59149" y="16332"/>
                </a:lnTo>
                <a:lnTo>
                  <a:pt x="60114" y="18826"/>
                </a:lnTo>
                <a:lnTo>
                  <a:pt x="60759" y="21480"/>
                </a:lnTo>
                <a:lnTo>
                  <a:pt x="61188" y="24242"/>
                </a:lnTo>
                <a:lnTo>
                  <a:pt x="61475" y="27075"/>
                </a:lnTo>
                <a:lnTo>
                  <a:pt x="61665" y="29956"/>
                </a:lnTo>
                <a:lnTo>
                  <a:pt x="61792" y="32869"/>
                </a:lnTo>
                <a:lnTo>
                  <a:pt x="61934" y="38752"/>
                </a:lnTo>
                <a:lnTo>
                  <a:pt x="62013" y="47642"/>
                </a:lnTo>
                <a:lnTo>
                  <a:pt x="63017" y="49621"/>
                </a:lnTo>
                <a:lnTo>
                  <a:pt x="64681" y="50940"/>
                </a:lnTo>
                <a:lnTo>
                  <a:pt x="70986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57"/>
          <p:cNvSpPr/>
          <p:nvPr/>
        </p:nvSpPr>
        <p:spPr bwMode="auto">
          <a:xfrm>
            <a:off x="7271448" y="728337"/>
            <a:ext cx="53633" cy="66406"/>
          </a:xfrm>
          <a:custGeom>
            <a:avLst/>
            <a:gdLst/>
            <a:ahLst/>
            <a:cxnLst/>
            <a:rect l="0" t="0" r="0" b="0"/>
            <a:pathLst>
              <a:path w="53633" h="66406">
                <a:moveTo>
                  <a:pt x="0" y="66405"/>
                </a:moveTo>
                <a:lnTo>
                  <a:pt x="0" y="53976"/>
                </a:lnTo>
                <a:lnTo>
                  <a:pt x="993" y="51174"/>
                </a:lnTo>
                <a:lnTo>
                  <a:pt x="2648" y="48313"/>
                </a:lnTo>
                <a:lnTo>
                  <a:pt x="4745" y="45414"/>
                </a:lnTo>
                <a:lnTo>
                  <a:pt x="7136" y="41497"/>
                </a:lnTo>
                <a:lnTo>
                  <a:pt x="9723" y="36901"/>
                </a:lnTo>
                <a:lnTo>
                  <a:pt x="12442" y="31853"/>
                </a:lnTo>
                <a:lnTo>
                  <a:pt x="14254" y="27495"/>
                </a:lnTo>
                <a:lnTo>
                  <a:pt x="15461" y="23598"/>
                </a:lnTo>
                <a:lnTo>
                  <a:pt x="16267" y="20008"/>
                </a:lnTo>
                <a:lnTo>
                  <a:pt x="17796" y="16622"/>
                </a:lnTo>
                <a:lnTo>
                  <a:pt x="19810" y="13373"/>
                </a:lnTo>
                <a:lnTo>
                  <a:pt x="22146" y="10214"/>
                </a:lnTo>
                <a:lnTo>
                  <a:pt x="24695" y="7116"/>
                </a:lnTo>
                <a:lnTo>
                  <a:pt x="27389" y="4059"/>
                </a:lnTo>
                <a:lnTo>
                  <a:pt x="30178" y="1029"/>
                </a:lnTo>
                <a:lnTo>
                  <a:pt x="32036" y="0"/>
                </a:lnTo>
                <a:lnTo>
                  <a:pt x="33276" y="307"/>
                </a:lnTo>
                <a:lnTo>
                  <a:pt x="34102" y="1504"/>
                </a:lnTo>
                <a:lnTo>
                  <a:pt x="35646" y="2302"/>
                </a:lnTo>
                <a:lnTo>
                  <a:pt x="37669" y="2834"/>
                </a:lnTo>
                <a:lnTo>
                  <a:pt x="40010" y="3188"/>
                </a:lnTo>
                <a:lnTo>
                  <a:pt x="41572" y="5409"/>
                </a:lnTo>
                <a:lnTo>
                  <a:pt x="42613" y="8874"/>
                </a:lnTo>
                <a:lnTo>
                  <a:pt x="43306" y="13168"/>
                </a:lnTo>
                <a:lnTo>
                  <a:pt x="44761" y="17023"/>
                </a:lnTo>
                <a:lnTo>
                  <a:pt x="46725" y="20585"/>
                </a:lnTo>
                <a:lnTo>
                  <a:pt x="49027" y="23952"/>
                </a:lnTo>
                <a:lnTo>
                  <a:pt x="50562" y="28182"/>
                </a:lnTo>
                <a:lnTo>
                  <a:pt x="51586" y="32985"/>
                </a:lnTo>
                <a:lnTo>
                  <a:pt x="52268" y="38172"/>
                </a:lnTo>
                <a:lnTo>
                  <a:pt x="52722" y="42622"/>
                </a:lnTo>
                <a:lnTo>
                  <a:pt x="53026" y="46581"/>
                </a:lnTo>
                <a:lnTo>
                  <a:pt x="53228" y="50213"/>
                </a:lnTo>
                <a:lnTo>
                  <a:pt x="53453" y="56893"/>
                </a:lnTo>
                <a:lnTo>
                  <a:pt x="53632" y="664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58"/>
          <p:cNvSpPr/>
          <p:nvPr/>
        </p:nvSpPr>
        <p:spPr bwMode="auto">
          <a:xfrm>
            <a:off x="7409585" y="616148"/>
            <a:ext cx="49575" cy="178595"/>
          </a:xfrm>
          <a:custGeom>
            <a:avLst/>
            <a:gdLst/>
            <a:ahLst/>
            <a:cxnLst/>
            <a:rect l="0" t="0" r="0" b="0"/>
            <a:pathLst>
              <a:path w="49575" h="178595">
                <a:moveTo>
                  <a:pt x="49574" y="0"/>
                </a:moveTo>
                <a:lnTo>
                  <a:pt x="44829" y="4741"/>
                </a:lnTo>
                <a:lnTo>
                  <a:pt x="43431" y="8122"/>
                </a:lnTo>
                <a:lnTo>
                  <a:pt x="42499" y="12360"/>
                </a:lnTo>
                <a:lnTo>
                  <a:pt x="41877" y="17170"/>
                </a:lnTo>
                <a:lnTo>
                  <a:pt x="41463" y="23353"/>
                </a:lnTo>
                <a:lnTo>
                  <a:pt x="41187" y="30452"/>
                </a:lnTo>
                <a:lnTo>
                  <a:pt x="40799" y="54664"/>
                </a:lnTo>
                <a:lnTo>
                  <a:pt x="40745" y="63232"/>
                </a:lnTo>
                <a:lnTo>
                  <a:pt x="39715" y="71920"/>
                </a:lnTo>
                <a:lnTo>
                  <a:pt x="38036" y="80689"/>
                </a:lnTo>
                <a:lnTo>
                  <a:pt x="35923" y="89512"/>
                </a:lnTo>
                <a:lnTo>
                  <a:pt x="34514" y="98370"/>
                </a:lnTo>
                <a:lnTo>
                  <a:pt x="33575" y="107252"/>
                </a:lnTo>
                <a:lnTo>
                  <a:pt x="32948" y="116150"/>
                </a:lnTo>
                <a:lnTo>
                  <a:pt x="32531" y="125058"/>
                </a:lnTo>
                <a:lnTo>
                  <a:pt x="31944" y="149833"/>
                </a:lnTo>
                <a:lnTo>
                  <a:pt x="31699" y="177980"/>
                </a:lnTo>
                <a:lnTo>
                  <a:pt x="31697" y="168931"/>
                </a:lnTo>
                <a:lnTo>
                  <a:pt x="30704" y="165207"/>
                </a:lnTo>
                <a:lnTo>
                  <a:pt x="29049" y="161732"/>
                </a:lnTo>
                <a:lnTo>
                  <a:pt x="26952" y="158423"/>
                </a:lnTo>
                <a:lnTo>
                  <a:pt x="25554" y="155225"/>
                </a:lnTo>
                <a:lnTo>
                  <a:pt x="24622" y="152100"/>
                </a:lnTo>
                <a:lnTo>
                  <a:pt x="24001" y="149025"/>
                </a:lnTo>
                <a:lnTo>
                  <a:pt x="22593" y="146975"/>
                </a:lnTo>
                <a:lnTo>
                  <a:pt x="20662" y="145609"/>
                </a:lnTo>
                <a:lnTo>
                  <a:pt x="18381" y="144698"/>
                </a:lnTo>
                <a:lnTo>
                  <a:pt x="16860" y="143098"/>
                </a:lnTo>
                <a:lnTo>
                  <a:pt x="15846" y="141039"/>
                </a:lnTo>
                <a:lnTo>
                  <a:pt x="15171" y="138675"/>
                </a:lnTo>
                <a:lnTo>
                  <a:pt x="13727" y="137098"/>
                </a:lnTo>
                <a:lnTo>
                  <a:pt x="11771" y="136048"/>
                </a:lnTo>
                <a:lnTo>
                  <a:pt x="9475" y="135347"/>
                </a:lnTo>
                <a:lnTo>
                  <a:pt x="7943" y="135872"/>
                </a:lnTo>
                <a:lnTo>
                  <a:pt x="6923" y="137214"/>
                </a:lnTo>
                <a:lnTo>
                  <a:pt x="6242" y="139101"/>
                </a:lnTo>
                <a:lnTo>
                  <a:pt x="4795" y="140359"/>
                </a:lnTo>
                <a:lnTo>
                  <a:pt x="2837" y="141198"/>
                </a:lnTo>
                <a:lnTo>
                  <a:pt x="539" y="141757"/>
                </a:lnTo>
                <a:lnTo>
                  <a:pt x="0" y="143122"/>
                </a:lnTo>
                <a:lnTo>
                  <a:pt x="633" y="145024"/>
                </a:lnTo>
                <a:lnTo>
                  <a:pt x="2049" y="147285"/>
                </a:lnTo>
                <a:lnTo>
                  <a:pt x="2994" y="149784"/>
                </a:lnTo>
                <a:lnTo>
                  <a:pt x="4042" y="155206"/>
                </a:lnTo>
                <a:lnTo>
                  <a:pt x="5315" y="158041"/>
                </a:lnTo>
                <a:lnTo>
                  <a:pt x="7157" y="160923"/>
                </a:lnTo>
                <a:lnTo>
                  <a:pt x="9378" y="163837"/>
                </a:lnTo>
                <a:lnTo>
                  <a:pt x="11850" y="166772"/>
                </a:lnTo>
                <a:lnTo>
                  <a:pt x="14494" y="169720"/>
                </a:lnTo>
                <a:lnTo>
                  <a:pt x="17248" y="172678"/>
                </a:lnTo>
                <a:lnTo>
                  <a:pt x="21071" y="174650"/>
                </a:lnTo>
                <a:lnTo>
                  <a:pt x="25606" y="175965"/>
                </a:lnTo>
                <a:lnTo>
                  <a:pt x="40635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59"/>
          <p:cNvSpPr/>
          <p:nvPr/>
        </p:nvSpPr>
        <p:spPr bwMode="auto">
          <a:xfrm>
            <a:off x="7494913" y="741164"/>
            <a:ext cx="62048" cy="51902"/>
          </a:xfrm>
          <a:custGeom>
            <a:avLst/>
            <a:gdLst/>
            <a:ahLst/>
            <a:cxnLst/>
            <a:rect l="0" t="0" r="0" b="0"/>
            <a:pathLst>
              <a:path w="62048" h="51902">
                <a:moveTo>
                  <a:pt x="26815" y="8930"/>
                </a:moveTo>
                <a:lnTo>
                  <a:pt x="19120" y="16618"/>
                </a:lnTo>
                <a:lnTo>
                  <a:pt x="17712" y="19016"/>
                </a:lnTo>
                <a:lnTo>
                  <a:pt x="13501" y="26972"/>
                </a:lnTo>
                <a:lnTo>
                  <a:pt x="12972" y="29888"/>
                </a:lnTo>
                <a:lnTo>
                  <a:pt x="13615" y="31831"/>
                </a:lnTo>
                <a:lnTo>
                  <a:pt x="15036" y="33127"/>
                </a:lnTo>
                <a:lnTo>
                  <a:pt x="19263" y="37213"/>
                </a:lnTo>
                <a:lnTo>
                  <a:pt x="30069" y="47920"/>
                </a:lnTo>
                <a:lnTo>
                  <a:pt x="32958" y="49806"/>
                </a:lnTo>
                <a:lnTo>
                  <a:pt x="35876" y="51063"/>
                </a:lnTo>
                <a:lnTo>
                  <a:pt x="38815" y="51901"/>
                </a:lnTo>
                <a:lnTo>
                  <a:pt x="41767" y="51468"/>
                </a:lnTo>
                <a:lnTo>
                  <a:pt x="44728" y="50187"/>
                </a:lnTo>
                <a:lnTo>
                  <a:pt x="47696" y="48341"/>
                </a:lnTo>
                <a:lnTo>
                  <a:pt x="50668" y="46118"/>
                </a:lnTo>
                <a:lnTo>
                  <a:pt x="53643" y="43644"/>
                </a:lnTo>
                <a:lnTo>
                  <a:pt x="56618" y="41002"/>
                </a:lnTo>
                <a:lnTo>
                  <a:pt x="58602" y="38249"/>
                </a:lnTo>
                <a:lnTo>
                  <a:pt x="59925" y="35421"/>
                </a:lnTo>
                <a:lnTo>
                  <a:pt x="60806" y="32544"/>
                </a:lnTo>
                <a:lnTo>
                  <a:pt x="61394" y="29633"/>
                </a:lnTo>
                <a:lnTo>
                  <a:pt x="61786" y="26701"/>
                </a:lnTo>
                <a:lnTo>
                  <a:pt x="62047" y="23754"/>
                </a:lnTo>
                <a:lnTo>
                  <a:pt x="61228" y="20797"/>
                </a:lnTo>
                <a:lnTo>
                  <a:pt x="59689" y="17833"/>
                </a:lnTo>
                <a:lnTo>
                  <a:pt x="57670" y="14865"/>
                </a:lnTo>
                <a:lnTo>
                  <a:pt x="54337" y="12887"/>
                </a:lnTo>
                <a:lnTo>
                  <a:pt x="50130" y="11568"/>
                </a:lnTo>
                <a:lnTo>
                  <a:pt x="45338" y="10688"/>
                </a:lnTo>
                <a:lnTo>
                  <a:pt x="41150" y="9110"/>
                </a:lnTo>
                <a:lnTo>
                  <a:pt x="37366" y="7065"/>
                </a:lnTo>
                <a:lnTo>
                  <a:pt x="33848" y="4710"/>
                </a:lnTo>
                <a:lnTo>
                  <a:pt x="29518" y="3140"/>
                </a:lnTo>
                <a:lnTo>
                  <a:pt x="24644" y="2093"/>
                </a:lnTo>
                <a:lnTo>
                  <a:pt x="19409" y="1396"/>
                </a:lnTo>
                <a:lnTo>
                  <a:pt x="14926" y="930"/>
                </a:lnTo>
                <a:lnTo>
                  <a:pt x="10944" y="62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60"/>
          <p:cNvSpPr/>
          <p:nvPr/>
        </p:nvSpPr>
        <p:spPr bwMode="auto">
          <a:xfrm>
            <a:off x="7620053" y="727684"/>
            <a:ext cx="151957" cy="67059"/>
          </a:xfrm>
          <a:custGeom>
            <a:avLst/>
            <a:gdLst/>
            <a:ahLst/>
            <a:cxnLst/>
            <a:rect l="0" t="0" r="0" b="0"/>
            <a:pathLst>
              <a:path w="151957" h="67059">
                <a:moveTo>
                  <a:pt x="0" y="67058"/>
                </a:moveTo>
                <a:lnTo>
                  <a:pt x="4744" y="57577"/>
                </a:lnTo>
                <a:lnTo>
                  <a:pt x="7136" y="53792"/>
                </a:lnTo>
                <a:lnTo>
                  <a:pt x="9722" y="50277"/>
                </a:lnTo>
                <a:lnTo>
                  <a:pt x="12441" y="46941"/>
                </a:lnTo>
                <a:lnTo>
                  <a:pt x="16239" y="43725"/>
                </a:lnTo>
                <a:lnTo>
                  <a:pt x="20758" y="40588"/>
                </a:lnTo>
                <a:lnTo>
                  <a:pt x="25757" y="37506"/>
                </a:lnTo>
                <a:lnTo>
                  <a:pt x="30082" y="34458"/>
                </a:lnTo>
                <a:lnTo>
                  <a:pt x="33960" y="31434"/>
                </a:lnTo>
                <a:lnTo>
                  <a:pt x="37537" y="28426"/>
                </a:lnTo>
                <a:lnTo>
                  <a:pt x="40916" y="24436"/>
                </a:lnTo>
                <a:lnTo>
                  <a:pt x="44161" y="19792"/>
                </a:lnTo>
                <a:lnTo>
                  <a:pt x="47317" y="14711"/>
                </a:lnTo>
                <a:lnTo>
                  <a:pt x="50415" y="11324"/>
                </a:lnTo>
                <a:lnTo>
                  <a:pt x="53474" y="9066"/>
                </a:lnTo>
                <a:lnTo>
                  <a:pt x="56506" y="7561"/>
                </a:lnTo>
                <a:lnTo>
                  <a:pt x="59519" y="5565"/>
                </a:lnTo>
                <a:lnTo>
                  <a:pt x="62524" y="3243"/>
                </a:lnTo>
                <a:lnTo>
                  <a:pt x="65518" y="702"/>
                </a:lnTo>
                <a:lnTo>
                  <a:pt x="67515" y="0"/>
                </a:lnTo>
                <a:lnTo>
                  <a:pt x="68846" y="525"/>
                </a:lnTo>
                <a:lnTo>
                  <a:pt x="69734" y="1867"/>
                </a:lnTo>
                <a:lnTo>
                  <a:pt x="70326" y="3753"/>
                </a:lnTo>
                <a:lnTo>
                  <a:pt x="70719" y="6004"/>
                </a:lnTo>
                <a:lnTo>
                  <a:pt x="70982" y="8496"/>
                </a:lnTo>
                <a:lnTo>
                  <a:pt x="71157" y="12141"/>
                </a:lnTo>
                <a:lnTo>
                  <a:pt x="71353" y="21484"/>
                </a:lnTo>
                <a:lnTo>
                  <a:pt x="70411" y="25761"/>
                </a:lnTo>
                <a:lnTo>
                  <a:pt x="68791" y="29605"/>
                </a:lnTo>
                <a:lnTo>
                  <a:pt x="66717" y="33160"/>
                </a:lnTo>
                <a:lnTo>
                  <a:pt x="65334" y="37514"/>
                </a:lnTo>
                <a:lnTo>
                  <a:pt x="64414" y="42401"/>
                </a:lnTo>
                <a:lnTo>
                  <a:pt x="63798" y="47644"/>
                </a:lnTo>
                <a:lnTo>
                  <a:pt x="62396" y="52131"/>
                </a:lnTo>
                <a:lnTo>
                  <a:pt x="60467" y="56114"/>
                </a:lnTo>
                <a:lnTo>
                  <a:pt x="54982" y="64896"/>
                </a:lnTo>
                <a:lnTo>
                  <a:pt x="55525" y="65617"/>
                </a:lnTo>
                <a:lnTo>
                  <a:pt x="56880" y="66097"/>
                </a:lnTo>
                <a:lnTo>
                  <a:pt x="61034" y="66631"/>
                </a:lnTo>
                <a:lnTo>
                  <a:pt x="63532" y="66774"/>
                </a:lnTo>
                <a:lnTo>
                  <a:pt x="66191" y="66868"/>
                </a:lnTo>
                <a:lnTo>
                  <a:pt x="68957" y="65939"/>
                </a:lnTo>
                <a:lnTo>
                  <a:pt x="71794" y="64328"/>
                </a:lnTo>
                <a:lnTo>
                  <a:pt x="74677" y="62262"/>
                </a:lnTo>
                <a:lnTo>
                  <a:pt x="77594" y="59892"/>
                </a:lnTo>
                <a:lnTo>
                  <a:pt x="80531" y="57319"/>
                </a:lnTo>
                <a:lnTo>
                  <a:pt x="83482" y="54613"/>
                </a:lnTo>
                <a:lnTo>
                  <a:pt x="86442" y="50824"/>
                </a:lnTo>
                <a:lnTo>
                  <a:pt x="89411" y="46313"/>
                </a:lnTo>
                <a:lnTo>
                  <a:pt x="92381" y="41322"/>
                </a:lnTo>
                <a:lnTo>
                  <a:pt x="96349" y="37994"/>
                </a:lnTo>
                <a:lnTo>
                  <a:pt x="100980" y="35776"/>
                </a:lnTo>
                <a:lnTo>
                  <a:pt x="106053" y="34297"/>
                </a:lnTo>
                <a:lnTo>
                  <a:pt x="110429" y="32319"/>
                </a:lnTo>
                <a:lnTo>
                  <a:pt x="114340" y="30008"/>
                </a:lnTo>
                <a:lnTo>
                  <a:pt x="117939" y="27475"/>
                </a:lnTo>
                <a:lnTo>
                  <a:pt x="121333" y="25787"/>
                </a:lnTo>
                <a:lnTo>
                  <a:pt x="124588" y="24661"/>
                </a:lnTo>
                <a:lnTo>
                  <a:pt x="132203" y="22854"/>
                </a:lnTo>
                <a:lnTo>
                  <a:pt x="132828" y="23698"/>
                </a:lnTo>
                <a:lnTo>
                  <a:pt x="133245" y="25253"/>
                </a:lnTo>
                <a:lnTo>
                  <a:pt x="133913" y="30137"/>
                </a:lnTo>
                <a:lnTo>
                  <a:pt x="133968" y="31530"/>
                </a:lnTo>
                <a:lnTo>
                  <a:pt x="134045" y="38231"/>
                </a:lnTo>
                <a:lnTo>
                  <a:pt x="134074" y="47559"/>
                </a:lnTo>
                <a:lnTo>
                  <a:pt x="135068" y="48105"/>
                </a:lnTo>
                <a:lnTo>
                  <a:pt x="138821" y="48713"/>
                </a:lnTo>
                <a:lnTo>
                  <a:pt x="141214" y="47883"/>
                </a:lnTo>
                <a:lnTo>
                  <a:pt x="143801" y="46337"/>
                </a:lnTo>
                <a:lnTo>
                  <a:pt x="151956" y="402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61"/>
          <p:cNvSpPr/>
          <p:nvPr/>
        </p:nvSpPr>
        <p:spPr bwMode="auto">
          <a:xfrm>
            <a:off x="8004411" y="680409"/>
            <a:ext cx="169834" cy="94557"/>
          </a:xfrm>
          <a:custGeom>
            <a:avLst/>
            <a:gdLst/>
            <a:ahLst/>
            <a:cxnLst/>
            <a:rect l="0" t="0" r="0" b="0"/>
            <a:pathLst>
              <a:path w="169834" h="94557">
                <a:moveTo>
                  <a:pt x="0" y="42895"/>
                </a:moveTo>
                <a:lnTo>
                  <a:pt x="29920" y="13007"/>
                </a:lnTo>
                <a:lnTo>
                  <a:pt x="33850" y="10072"/>
                </a:lnTo>
                <a:lnTo>
                  <a:pt x="38459" y="7122"/>
                </a:lnTo>
                <a:lnTo>
                  <a:pt x="43516" y="4164"/>
                </a:lnTo>
                <a:lnTo>
                  <a:pt x="47881" y="2192"/>
                </a:lnTo>
                <a:lnTo>
                  <a:pt x="51784" y="877"/>
                </a:lnTo>
                <a:lnTo>
                  <a:pt x="55380" y="0"/>
                </a:lnTo>
                <a:lnTo>
                  <a:pt x="58769" y="408"/>
                </a:lnTo>
                <a:lnTo>
                  <a:pt x="62023" y="1672"/>
                </a:lnTo>
                <a:lnTo>
                  <a:pt x="65185" y="3507"/>
                </a:lnTo>
                <a:lnTo>
                  <a:pt x="68286" y="6715"/>
                </a:lnTo>
                <a:lnTo>
                  <a:pt x="71346" y="10837"/>
                </a:lnTo>
                <a:lnTo>
                  <a:pt x="74380" y="15570"/>
                </a:lnTo>
                <a:lnTo>
                  <a:pt x="77396" y="20710"/>
                </a:lnTo>
                <a:lnTo>
                  <a:pt x="80399" y="26121"/>
                </a:lnTo>
                <a:lnTo>
                  <a:pt x="86385" y="37425"/>
                </a:lnTo>
                <a:lnTo>
                  <a:pt x="92356" y="49063"/>
                </a:lnTo>
                <a:lnTo>
                  <a:pt x="94346" y="54945"/>
                </a:lnTo>
                <a:lnTo>
                  <a:pt x="95672" y="60850"/>
                </a:lnTo>
                <a:lnTo>
                  <a:pt x="96557" y="66771"/>
                </a:lnTo>
                <a:lnTo>
                  <a:pt x="98139" y="71711"/>
                </a:lnTo>
                <a:lnTo>
                  <a:pt x="100187" y="75997"/>
                </a:lnTo>
                <a:lnTo>
                  <a:pt x="102545" y="79846"/>
                </a:lnTo>
                <a:lnTo>
                  <a:pt x="105111" y="83404"/>
                </a:lnTo>
                <a:lnTo>
                  <a:pt x="107815" y="86768"/>
                </a:lnTo>
                <a:lnTo>
                  <a:pt x="110611" y="90003"/>
                </a:lnTo>
                <a:lnTo>
                  <a:pt x="113468" y="92160"/>
                </a:lnTo>
                <a:lnTo>
                  <a:pt x="116365" y="93598"/>
                </a:lnTo>
                <a:lnTo>
                  <a:pt x="119290" y="94556"/>
                </a:lnTo>
                <a:lnTo>
                  <a:pt x="122233" y="94203"/>
                </a:lnTo>
                <a:lnTo>
                  <a:pt x="125189" y="92976"/>
                </a:lnTo>
                <a:lnTo>
                  <a:pt x="128152" y="91165"/>
                </a:lnTo>
                <a:lnTo>
                  <a:pt x="131120" y="88966"/>
                </a:lnTo>
                <a:lnTo>
                  <a:pt x="134094" y="86508"/>
                </a:lnTo>
                <a:lnTo>
                  <a:pt x="137068" y="83876"/>
                </a:lnTo>
                <a:lnTo>
                  <a:pt x="145670" y="75661"/>
                </a:lnTo>
                <a:lnTo>
                  <a:pt x="150745" y="70692"/>
                </a:lnTo>
                <a:lnTo>
                  <a:pt x="154127" y="65396"/>
                </a:lnTo>
                <a:lnTo>
                  <a:pt x="156384" y="59880"/>
                </a:lnTo>
                <a:lnTo>
                  <a:pt x="157887" y="54218"/>
                </a:lnTo>
                <a:lnTo>
                  <a:pt x="159883" y="49452"/>
                </a:lnTo>
                <a:lnTo>
                  <a:pt x="162207" y="45282"/>
                </a:lnTo>
                <a:lnTo>
                  <a:pt x="164749" y="41510"/>
                </a:lnTo>
                <a:lnTo>
                  <a:pt x="166444" y="38003"/>
                </a:lnTo>
                <a:lnTo>
                  <a:pt x="167573" y="34673"/>
                </a:lnTo>
                <a:lnTo>
                  <a:pt x="169833" y="250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62"/>
          <p:cNvSpPr/>
          <p:nvPr/>
        </p:nvSpPr>
        <p:spPr bwMode="auto">
          <a:xfrm>
            <a:off x="8335172" y="651867"/>
            <a:ext cx="17845" cy="160163"/>
          </a:xfrm>
          <a:custGeom>
            <a:avLst/>
            <a:gdLst/>
            <a:ahLst/>
            <a:cxnLst/>
            <a:rect l="0" t="0" r="0" b="0"/>
            <a:pathLst>
              <a:path w="17845" h="160163">
                <a:moveTo>
                  <a:pt x="17844" y="0"/>
                </a:moveTo>
                <a:lnTo>
                  <a:pt x="17844" y="4741"/>
                </a:lnTo>
                <a:lnTo>
                  <a:pt x="16851" y="8121"/>
                </a:lnTo>
                <a:lnTo>
                  <a:pt x="15195" y="12360"/>
                </a:lnTo>
                <a:lnTo>
                  <a:pt x="13098" y="17169"/>
                </a:lnTo>
                <a:lnTo>
                  <a:pt x="11701" y="23353"/>
                </a:lnTo>
                <a:lnTo>
                  <a:pt x="10769" y="30451"/>
                </a:lnTo>
                <a:lnTo>
                  <a:pt x="10147" y="38160"/>
                </a:lnTo>
                <a:lnTo>
                  <a:pt x="9733" y="46276"/>
                </a:lnTo>
                <a:lnTo>
                  <a:pt x="9274" y="63231"/>
                </a:lnTo>
                <a:lnTo>
                  <a:pt x="8157" y="71920"/>
                </a:lnTo>
                <a:lnTo>
                  <a:pt x="6420" y="80689"/>
                </a:lnTo>
                <a:lnTo>
                  <a:pt x="4269" y="89511"/>
                </a:lnTo>
                <a:lnTo>
                  <a:pt x="2835" y="97378"/>
                </a:lnTo>
                <a:lnTo>
                  <a:pt x="1880" y="104606"/>
                </a:lnTo>
                <a:lnTo>
                  <a:pt x="1242" y="111409"/>
                </a:lnTo>
                <a:lnTo>
                  <a:pt x="817" y="117929"/>
                </a:lnTo>
                <a:lnTo>
                  <a:pt x="534" y="124260"/>
                </a:lnTo>
                <a:lnTo>
                  <a:pt x="135" y="140006"/>
                </a:lnTo>
                <a:lnTo>
                  <a:pt x="0" y="154215"/>
                </a:lnTo>
                <a:lnTo>
                  <a:pt x="983" y="156388"/>
                </a:lnTo>
                <a:lnTo>
                  <a:pt x="2630" y="157837"/>
                </a:lnTo>
                <a:lnTo>
                  <a:pt x="7666" y="160162"/>
                </a:lnTo>
                <a:lnTo>
                  <a:pt x="9073" y="159361"/>
                </a:lnTo>
                <a:lnTo>
                  <a:pt x="11002" y="157834"/>
                </a:lnTo>
                <a:lnTo>
                  <a:pt x="17844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63"/>
          <p:cNvSpPr/>
          <p:nvPr/>
        </p:nvSpPr>
        <p:spPr bwMode="auto">
          <a:xfrm>
            <a:off x="8452233" y="634008"/>
            <a:ext cx="121928" cy="149845"/>
          </a:xfrm>
          <a:custGeom>
            <a:avLst/>
            <a:gdLst/>
            <a:ahLst/>
            <a:cxnLst/>
            <a:rect l="0" t="0" r="0" b="0"/>
            <a:pathLst>
              <a:path w="121928" h="149845">
                <a:moveTo>
                  <a:pt x="79554" y="0"/>
                </a:moveTo>
                <a:lnTo>
                  <a:pt x="66239" y="0"/>
                </a:lnTo>
                <a:lnTo>
                  <a:pt x="64718" y="992"/>
                </a:lnTo>
                <a:lnTo>
                  <a:pt x="63705" y="2646"/>
                </a:lnTo>
                <a:lnTo>
                  <a:pt x="63029" y="4740"/>
                </a:lnTo>
                <a:lnTo>
                  <a:pt x="60591" y="7129"/>
                </a:lnTo>
                <a:lnTo>
                  <a:pt x="56981" y="9713"/>
                </a:lnTo>
                <a:lnTo>
                  <a:pt x="52587" y="12429"/>
                </a:lnTo>
                <a:lnTo>
                  <a:pt x="48665" y="15231"/>
                </a:lnTo>
                <a:lnTo>
                  <a:pt x="45057" y="18091"/>
                </a:lnTo>
                <a:lnTo>
                  <a:pt x="41659" y="20991"/>
                </a:lnTo>
                <a:lnTo>
                  <a:pt x="38399" y="24908"/>
                </a:lnTo>
                <a:lnTo>
                  <a:pt x="35234" y="29503"/>
                </a:lnTo>
                <a:lnTo>
                  <a:pt x="32131" y="34552"/>
                </a:lnTo>
                <a:lnTo>
                  <a:pt x="29068" y="39902"/>
                </a:lnTo>
                <a:lnTo>
                  <a:pt x="23017" y="51138"/>
                </a:lnTo>
                <a:lnTo>
                  <a:pt x="19020" y="57904"/>
                </a:lnTo>
                <a:lnTo>
                  <a:pt x="9282" y="73360"/>
                </a:lnTo>
                <a:lnTo>
                  <a:pt x="5890" y="81649"/>
                </a:lnTo>
                <a:lnTo>
                  <a:pt x="3628" y="90151"/>
                </a:lnTo>
                <a:lnTo>
                  <a:pt x="2121" y="98796"/>
                </a:lnTo>
                <a:lnTo>
                  <a:pt x="1117" y="106544"/>
                </a:lnTo>
                <a:lnTo>
                  <a:pt x="446" y="113693"/>
                </a:lnTo>
                <a:lnTo>
                  <a:pt x="0" y="120444"/>
                </a:lnTo>
                <a:lnTo>
                  <a:pt x="695" y="125936"/>
                </a:lnTo>
                <a:lnTo>
                  <a:pt x="2153" y="130590"/>
                </a:lnTo>
                <a:lnTo>
                  <a:pt x="4117" y="134685"/>
                </a:lnTo>
                <a:lnTo>
                  <a:pt x="6420" y="138407"/>
                </a:lnTo>
                <a:lnTo>
                  <a:pt x="8947" y="141881"/>
                </a:lnTo>
                <a:lnTo>
                  <a:pt x="11627" y="145189"/>
                </a:lnTo>
                <a:lnTo>
                  <a:pt x="15399" y="147394"/>
                </a:lnTo>
                <a:lnTo>
                  <a:pt x="19899" y="148864"/>
                </a:lnTo>
                <a:lnTo>
                  <a:pt x="24887" y="149844"/>
                </a:lnTo>
                <a:lnTo>
                  <a:pt x="30198" y="149506"/>
                </a:lnTo>
                <a:lnTo>
                  <a:pt x="35726" y="148287"/>
                </a:lnTo>
                <a:lnTo>
                  <a:pt x="63614" y="139204"/>
                </a:lnTo>
                <a:lnTo>
                  <a:pt x="70913" y="136458"/>
                </a:lnTo>
                <a:lnTo>
                  <a:pt x="77767" y="133636"/>
                </a:lnTo>
                <a:lnTo>
                  <a:pt x="84321" y="130763"/>
                </a:lnTo>
                <a:lnTo>
                  <a:pt x="90678" y="125870"/>
                </a:lnTo>
                <a:lnTo>
                  <a:pt x="96902" y="119632"/>
                </a:lnTo>
                <a:lnTo>
                  <a:pt x="103038" y="112497"/>
                </a:lnTo>
                <a:lnTo>
                  <a:pt x="108121" y="105756"/>
                </a:lnTo>
                <a:lnTo>
                  <a:pt x="112504" y="99277"/>
                </a:lnTo>
                <a:lnTo>
                  <a:pt x="116418" y="92974"/>
                </a:lnTo>
                <a:lnTo>
                  <a:pt x="119028" y="85795"/>
                </a:lnTo>
                <a:lnTo>
                  <a:pt x="120768" y="78033"/>
                </a:lnTo>
                <a:lnTo>
                  <a:pt x="121927" y="69881"/>
                </a:lnTo>
                <a:lnTo>
                  <a:pt x="121708" y="62462"/>
                </a:lnTo>
                <a:lnTo>
                  <a:pt x="120568" y="55532"/>
                </a:lnTo>
                <a:lnTo>
                  <a:pt x="118815" y="48928"/>
                </a:lnTo>
                <a:lnTo>
                  <a:pt x="116653" y="42540"/>
                </a:lnTo>
                <a:lnTo>
                  <a:pt x="114219" y="36298"/>
                </a:lnTo>
                <a:lnTo>
                  <a:pt x="111602" y="30151"/>
                </a:lnTo>
                <a:lnTo>
                  <a:pt x="107872" y="25062"/>
                </a:lnTo>
                <a:lnTo>
                  <a:pt x="103398" y="20677"/>
                </a:lnTo>
                <a:lnTo>
                  <a:pt x="98430" y="16761"/>
                </a:lnTo>
                <a:lnTo>
                  <a:pt x="93131" y="13158"/>
                </a:lnTo>
                <a:lnTo>
                  <a:pt x="87612" y="9764"/>
                </a:lnTo>
                <a:lnTo>
                  <a:pt x="81947" y="6509"/>
                </a:lnTo>
                <a:lnTo>
                  <a:pt x="76183" y="4339"/>
                </a:lnTo>
                <a:lnTo>
                  <a:pt x="70355" y="2893"/>
                </a:lnTo>
                <a:lnTo>
                  <a:pt x="64483" y="1928"/>
                </a:lnTo>
                <a:lnTo>
                  <a:pt x="58582" y="1286"/>
                </a:lnTo>
                <a:lnTo>
                  <a:pt x="52661" y="857"/>
                </a:lnTo>
                <a:lnTo>
                  <a:pt x="46728" y="571"/>
                </a:lnTo>
                <a:lnTo>
                  <a:pt x="41779" y="1373"/>
                </a:lnTo>
                <a:lnTo>
                  <a:pt x="37486" y="2900"/>
                </a:lnTo>
                <a:lnTo>
                  <a:pt x="2592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64"/>
          <p:cNvSpPr/>
          <p:nvPr/>
        </p:nvSpPr>
        <p:spPr bwMode="auto">
          <a:xfrm>
            <a:off x="8701620" y="653903"/>
            <a:ext cx="98325" cy="122581"/>
          </a:xfrm>
          <a:custGeom>
            <a:avLst/>
            <a:gdLst/>
            <a:ahLst/>
            <a:cxnLst/>
            <a:rect l="0" t="0" r="0" b="0"/>
            <a:pathLst>
              <a:path w="98325" h="122581">
                <a:moveTo>
                  <a:pt x="0" y="105120"/>
                </a:moveTo>
                <a:lnTo>
                  <a:pt x="0" y="122580"/>
                </a:lnTo>
                <a:lnTo>
                  <a:pt x="2649" y="120156"/>
                </a:lnTo>
                <a:lnTo>
                  <a:pt x="4746" y="118121"/>
                </a:lnTo>
                <a:lnTo>
                  <a:pt x="6144" y="115772"/>
                </a:lnTo>
                <a:lnTo>
                  <a:pt x="7076" y="113213"/>
                </a:lnTo>
                <a:lnTo>
                  <a:pt x="7696" y="110516"/>
                </a:lnTo>
                <a:lnTo>
                  <a:pt x="9104" y="106733"/>
                </a:lnTo>
                <a:lnTo>
                  <a:pt x="11035" y="102227"/>
                </a:lnTo>
                <a:lnTo>
                  <a:pt x="13315" y="97238"/>
                </a:lnTo>
                <a:lnTo>
                  <a:pt x="15830" y="90936"/>
                </a:lnTo>
                <a:lnTo>
                  <a:pt x="21271" y="75996"/>
                </a:lnTo>
                <a:lnTo>
                  <a:pt x="24113" y="68837"/>
                </a:lnTo>
                <a:lnTo>
                  <a:pt x="27000" y="62080"/>
                </a:lnTo>
                <a:lnTo>
                  <a:pt x="29919" y="55591"/>
                </a:lnTo>
                <a:lnTo>
                  <a:pt x="32857" y="48288"/>
                </a:lnTo>
                <a:lnTo>
                  <a:pt x="38771" y="32236"/>
                </a:lnTo>
                <a:lnTo>
                  <a:pt x="41738" y="25773"/>
                </a:lnTo>
                <a:lnTo>
                  <a:pt x="44710" y="20472"/>
                </a:lnTo>
                <a:lnTo>
                  <a:pt x="47683" y="15946"/>
                </a:lnTo>
                <a:lnTo>
                  <a:pt x="49667" y="11936"/>
                </a:lnTo>
                <a:lnTo>
                  <a:pt x="50988" y="8271"/>
                </a:lnTo>
                <a:lnTo>
                  <a:pt x="51869" y="4835"/>
                </a:lnTo>
                <a:lnTo>
                  <a:pt x="53450" y="2545"/>
                </a:lnTo>
                <a:lnTo>
                  <a:pt x="55497" y="1018"/>
                </a:lnTo>
                <a:lnTo>
                  <a:pt x="57854" y="0"/>
                </a:lnTo>
                <a:lnTo>
                  <a:pt x="59427" y="314"/>
                </a:lnTo>
                <a:lnTo>
                  <a:pt x="60474" y="1515"/>
                </a:lnTo>
                <a:lnTo>
                  <a:pt x="61173" y="3308"/>
                </a:lnTo>
                <a:lnTo>
                  <a:pt x="61639" y="5495"/>
                </a:lnTo>
                <a:lnTo>
                  <a:pt x="61949" y="7946"/>
                </a:lnTo>
                <a:lnTo>
                  <a:pt x="62156" y="10572"/>
                </a:lnTo>
                <a:lnTo>
                  <a:pt x="61301" y="14307"/>
                </a:lnTo>
                <a:lnTo>
                  <a:pt x="59738" y="18781"/>
                </a:lnTo>
                <a:lnTo>
                  <a:pt x="57703" y="23748"/>
                </a:lnTo>
                <a:lnTo>
                  <a:pt x="56345" y="29044"/>
                </a:lnTo>
                <a:lnTo>
                  <a:pt x="55441" y="34559"/>
                </a:lnTo>
                <a:lnTo>
                  <a:pt x="54837" y="40220"/>
                </a:lnTo>
                <a:lnTo>
                  <a:pt x="54435" y="45979"/>
                </a:lnTo>
                <a:lnTo>
                  <a:pt x="54168" y="51802"/>
                </a:lnTo>
                <a:lnTo>
                  <a:pt x="53989" y="57668"/>
                </a:lnTo>
                <a:lnTo>
                  <a:pt x="52877" y="63564"/>
                </a:lnTo>
                <a:lnTo>
                  <a:pt x="51142" y="69479"/>
                </a:lnTo>
                <a:lnTo>
                  <a:pt x="48992" y="75406"/>
                </a:lnTo>
                <a:lnTo>
                  <a:pt x="47559" y="80350"/>
                </a:lnTo>
                <a:lnTo>
                  <a:pt x="46604" y="84638"/>
                </a:lnTo>
                <a:lnTo>
                  <a:pt x="45070" y="93909"/>
                </a:lnTo>
                <a:lnTo>
                  <a:pt x="44945" y="93677"/>
                </a:lnTo>
                <a:lnTo>
                  <a:pt x="44804" y="90774"/>
                </a:lnTo>
                <a:lnTo>
                  <a:pt x="45761" y="88611"/>
                </a:lnTo>
                <a:lnTo>
                  <a:pt x="47392" y="86177"/>
                </a:lnTo>
                <a:lnTo>
                  <a:pt x="49472" y="83561"/>
                </a:lnTo>
                <a:lnTo>
                  <a:pt x="50858" y="80826"/>
                </a:lnTo>
                <a:lnTo>
                  <a:pt x="51784" y="78010"/>
                </a:lnTo>
                <a:lnTo>
                  <a:pt x="52399" y="75140"/>
                </a:lnTo>
                <a:lnTo>
                  <a:pt x="53803" y="71243"/>
                </a:lnTo>
                <a:lnTo>
                  <a:pt x="55732" y="66661"/>
                </a:lnTo>
                <a:lnTo>
                  <a:pt x="58012" y="61621"/>
                </a:lnTo>
                <a:lnTo>
                  <a:pt x="60524" y="57269"/>
                </a:lnTo>
                <a:lnTo>
                  <a:pt x="63193" y="53376"/>
                </a:lnTo>
                <a:lnTo>
                  <a:pt x="65965" y="49788"/>
                </a:lnTo>
                <a:lnTo>
                  <a:pt x="69799" y="46404"/>
                </a:lnTo>
                <a:lnTo>
                  <a:pt x="74342" y="43156"/>
                </a:lnTo>
                <a:lnTo>
                  <a:pt x="86414" y="35554"/>
                </a:lnTo>
                <a:lnTo>
                  <a:pt x="88398" y="34930"/>
                </a:lnTo>
                <a:lnTo>
                  <a:pt x="90713" y="34514"/>
                </a:lnTo>
                <a:lnTo>
                  <a:pt x="93251" y="34237"/>
                </a:lnTo>
                <a:lnTo>
                  <a:pt x="94942" y="35045"/>
                </a:lnTo>
                <a:lnTo>
                  <a:pt x="96069" y="36575"/>
                </a:lnTo>
                <a:lnTo>
                  <a:pt x="96820" y="38588"/>
                </a:lnTo>
                <a:lnTo>
                  <a:pt x="97322" y="40921"/>
                </a:lnTo>
                <a:lnTo>
                  <a:pt x="97656" y="43469"/>
                </a:lnTo>
                <a:lnTo>
                  <a:pt x="97879" y="46160"/>
                </a:lnTo>
                <a:lnTo>
                  <a:pt x="98028" y="49939"/>
                </a:lnTo>
                <a:lnTo>
                  <a:pt x="98237" y="63745"/>
                </a:lnTo>
                <a:lnTo>
                  <a:pt x="98324" y="961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65"/>
          <p:cNvSpPr/>
          <p:nvPr/>
        </p:nvSpPr>
        <p:spPr bwMode="auto">
          <a:xfrm>
            <a:off x="8898268" y="635408"/>
            <a:ext cx="61185" cy="148688"/>
          </a:xfrm>
          <a:custGeom>
            <a:avLst/>
            <a:gdLst/>
            <a:ahLst/>
            <a:cxnLst/>
            <a:rect l="0" t="0" r="0" b="0"/>
            <a:pathLst>
              <a:path w="61185" h="148688">
                <a:moveTo>
                  <a:pt x="8939" y="123615"/>
                </a:moveTo>
                <a:lnTo>
                  <a:pt x="4194" y="123615"/>
                </a:lnTo>
                <a:lnTo>
                  <a:pt x="2796" y="124608"/>
                </a:lnTo>
                <a:lnTo>
                  <a:pt x="1864" y="126261"/>
                </a:lnTo>
                <a:lnTo>
                  <a:pt x="828" y="130745"/>
                </a:lnTo>
                <a:lnTo>
                  <a:pt x="552" y="133329"/>
                </a:lnTo>
                <a:lnTo>
                  <a:pt x="368" y="136044"/>
                </a:lnTo>
                <a:lnTo>
                  <a:pt x="246" y="138847"/>
                </a:lnTo>
                <a:lnTo>
                  <a:pt x="33" y="148687"/>
                </a:lnTo>
                <a:lnTo>
                  <a:pt x="11" y="145155"/>
                </a:lnTo>
                <a:lnTo>
                  <a:pt x="0" y="108151"/>
                </a:lnTo>
                <a:lnTo>
                  <a:pt x="993" y="101399"/>
                </a:lnTo>
                <a:lnTo>
                  <a:pt x="2649" y="93922"/>
                </a:lnTo>
                <a:lnTo>
                  <a:pt x="4746" y="85960"/>
                </a:lnTo>
                <a:lnTo>
                  <a:pt x="6144" y="78668"/>
                </a:lnTo>
                <a:lnTo>
                  <a:pt x="7076" y="71822"/>
                </a:lnTo>
                <a:lnTo>
                  <a:pt x="7696" y="65274"/>
                </a:lnTo>
                <a:lnTo>
                  <a:pt x="8110" y="58924"/>
                </a:lnTo>
                <a:lnTo>
                  <a:pt x="8387" y="52707"/>
                </a:lnTo>
                <a:lnTo>
                  <a:pt x="8571" y="46577"/>
                </a:lnTo>
                <a:lnTo>
                  <a:pt x="9687" y="41499"/>
                </a:lnTo>
                <a:lnTo>
                  <a:pt x="11424" y="37121"/>
                </a:lnTo>
                <a:lnTo>
                  <a:pt x="13575" y="33210"/>
                </a:lnTo>
                <a:lnTo>
                  <a:pt x="15010" y="29611"/>
                </a:lnTo>
                <a:lnTo>
                  <a:pt x="15965" y="26219"/>
                </a:lnTo>
                <a:lnTo>
                  <a:pt x="16603" y="22966"/>
                </a:lnTo>
                <a:lnTo>
                  <a:pt x="18020" y="19805"/>
                </a:lnTo>
                <a:lnTo>
                  <a:pt x="19959" y="16705"/>
                </a:lnTo>
                <a:lnTo>
                  <a:pt x="25462" y="9342"/>
                </a:lnTo>
                <a:lnTo>
                  <a:pt x="26906" y="7746"/>
                </a:lnTo>
                <a:lnTo>
                  <a:pt x="34394" y="0"/>
                </a:lnTo>
                <a:lnTo>
                  <a:pt x="35841" y="525"/>
                </a:lnTo>
                <a:lnTo>
                  <a:pt x="37798" y="1868"/>
                </a:lnTo>
                <a:lnTo>
                  <a:pt x="40097" y="3755"/>
                </a:lnTo>
                <a:lnTo>
                  <a:pt x="40636" y="6005"/>
                </a:lnTo>
                <a:lnTo>
                  <a:pt x="40003" y="8498"/>
                </a:lnTo>
                <a:lnTo>
                  <a:pt x="38587" y="11152"/>
                </a:lnTo>
                <a:lnTo>
                  <a:pt x="37642" y="13913"/>
                </a:lnTo>
                <a:lnTo>
                  <a:pt x="37013" y="16746"/>
                </a:lnTo>
                <a:lnTo>
                  <a:pt x="36593" y="19627"/>
                </a:lnTo>
                <a:lnTo>
                  <a:pt x="35320" y="23532"/>
                </a:lnTo>
                <a:lnTo>
                  <a:pt x="33479" y="28120"/>
                </a:lnTo>
                <a:lnTo>
                  <a:pt x="31258" y="33162"/>
                </a:lnTo>
                <a:lnTo>
                  <a:pt x="29778" y="37517"/>
                </a:lnTo>
                <a:lnTo>
                  <a:pt x="28791" y="41412"/>
                </a:lnTo>
                <a:lnTo>
                  <a:pt x="27206" y="50051"/>
                </a:lnTo>
                <a:lnTo>
                  <a:pt x="26990" y="53879"/>
                </a:lnTo>
                <a:lnTo>
                  <a:pt x="26850" y="59680"/>
                </a:lnTo>
                <a:lnTo>
                  <a:pt x="26827" y="65425"/>
                </a:lnTo>
                <a:lnTo>
                  <a:pt x="27817" y="66962"/>
                </a:lnTo>
                <a:lnTo>
                  <a:pt x="29468" y="67987"/>
                </a:lnTo>
                <a:lnTo>
                  <a:pt x="31564" y="68671"/>
                </a:lnTo>
                <a:lnTo>
                  <a:pt x="32961" y="70118"/>
                </a:lnTo>
                <a:lnTo>
                  <a:pt x="33892" y="72076"/>
                </a:lnTo>
                <a:lnTo>
                  <a:pt x="34513" y="74373"/>
                </a:lnTo>
                <a:lnTo>
                  <a:pt x="35920" y="76896"/>
                </a:lnTo>
                <a:lnTo>
                  <a:pt x="37852" y="79571"/>
                </a:lnTo>
                <a:lnTo>
                  <a:pt x="40132" y="82346"/>
                </a:lnTo>
                <a:lnTo>
                  <a:pt x="42645" y="84196"/>
                </a:lnTo>
                <a:lnTo>
                  <a:pt x="45316" y="85430"/>
                </a:lnTo>
                <a:lnTo>
                  <a:pt x="48087" y="86252"/>
                </a:lnTo>
                <a:lnTo>
                  <a:pt x="49936" y="87792"/>
                </a:lnTo>
                <a:lnTo>
                  <a:pt x="51168" y="89812"/>
                </a:lnTo>
                <a:lnTo>
                  <a:pt x="51988" y="92150"/>
                </a:lnTo>
                <a:lnTo>
                  <a:pt x="53531" y="93709"/>
                </a:lnTo>
                <a:lnTo>
                  <a:pt x="55551" y="94748"/>
                </a:lnTo>
                <a:lnTo>
                  <a:pt x="57891" y="95441"/>
                </a:lnTo>
                <a:lnTo>
                  <a:pt x="59450" y="96895"/>
                </a:lnTo>
                <a:lnTo>
                  <a:pt x="60491" y="98856"/>
                </a:lnTo>
                <a:lnTo>
                  <a:pt x="61184" y="101156"/>
                </a:lnTo>
                <a:lnTo>
                  <a:pt x="60653" y="104674"/>
                </a:lnTo>
                <a:lnTo>
                  <a:pt x="59306" y="109003"/>
                </a:lnTo>
                <a:lnTo>
                  <a:pt x="57415" y="113874"/>
                </a:lnTo>
                <a:lnTo>
                  <a:pt x="55161" y="118113"/>
                </a:lnTo>
                <a:lnTo>
                  <a:pt x="52665" y="121932"/>
                </a:lnTo>
                <a:lnTo>
                  <a:pt x="50008" y="125470"/>
                </a:lnTo>
                <a:lnTo>
                  <a:pt x="47243" y="128820"/>
                </a:lnTo>
                <a:lnTo>
                  <a:pt x="44407" y="132046"/>
                </a:lnTo>
                <a:lnTo>
                  <a:pt x="41524" y="135189"/>
                </a:lnTo>
                <a:lnTo>
                  <a:pt x="37614" y="137284"/>
                </a:lnTo>
                <a:lnTo>
                  <a:pt x="33021" y="138681"/>
                </a:lnTo>
                <a:lnTo>
                  <a:pt x="27973" y="139612"/>
                </a:lnTo>
                <a:lnTo>
                  <a:pt x="23616" y="140233"/>
                </a:lnTo>
                <a:lnTo>
                  <a:pt x="19716" y="140647"/>
                </a:lnTo>
                <a:lnTo>
                  <a:pt x="8939" y="1414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66"/>
          <p:cNvSpPr/>
          <p:nvPr/>
        </p:nvSpPr>
        <p:spPr bwMode="auto">
          <a:xfrm>
            <a:off x="9023409" y="594217"/>
            <a:ext cx="98183" cy="164807"/>
          </a:xfrm>
          <a:custGeom>
            <a:avLst/>
            <a:gdLst/>
            <a:ahLst/>
            <a:cxnLst/>
            <a:rect l="0" t="0" r="0" b="0"/>
            <a:pathLst>
              <a:path w="98183" h="164807">
                <a:moveTo>
                  <a:pt x="80446" y="21931"/>
                </a:moveTo>
                <a:lnTo>
                  <a:pt x="92887" y="9503"/>
                </a:lnTo>
                <a:lnTo>
                  <a:pt x="94700" y="6700"/>
                </a:lnTo>
                <a:lnTo>
                  <a:pt x="95907" y="3840"/>
                </a:lnTo>
                <a:lnTo>
                  <a:pt x="96713" y="941"/>
                </a:lnTo>
                <a:lnTo>
                  <a:pt x="97250" y="0"/>
                </a:lnTo>
                <a:lnTo>
                  <a:pt x="97608" y="365"/>
                </a:lnTo>
                <a:lnTo>
                  <a:pt x="98182" y="3340"/>
                </a:lnTo>
                <a:lnTo>
                  <a:pt x="95612" y="6393"/>
                </a:lnTo>
                <a:lnTo>
                  <a:pt x="93536" y="8596"/>
                </a:lnTo>
                <a:lnTo>
                  <a:pt x="91159" y="12049"/>
                </a:lnTo>
                <a:lnTo>
                  <a:pt x="88582" y="16335"/>
                </a:lnTo>
                <a:lnTo>
                  <a:pt x="85870" y="21177"/>
                </a:lnTo>
                <a:lnTo>
                  <a:pt x="82076" y="26389"/>
                </a:lnTo>
                <a:lnTo>
                  <a:pt x="77560" y="31849"/>
                </a:lnTo>
                <a:lnTo>
                  <a:pt x="72563" y="37473"/>
                </a:lnTo>
                <a:lnTo>
                  <a:pt x="68239" y="44199"/>
                </a:lnTo>
                <a:lnTo>
                  <a:pt x="64363" y="51659"/>
                </a:lnTo>
                <a:lnTo>
                  <a:pt x="60785" y="59609"/>
                </a:lnTo>
                <a:lnTo>
                  <a:pt x="56414" y="67886"/>
                </a:lnTo>
                <a:lnTo>
                  <a:pt x="51514" y="76380"/>
                </a:lnTo>
                <a:lnTo>
                  <a:pt x="46260" y="85020"/>
                </a:lnTo>
                <a:lnTo>
                  <a:pt x="41765" y="92764"/>
                </a:lnTo>
                <a:lnTo>
                  <a:pt x="34122" y="106660"/>
                </a:lnTo>
                <a:lnTo>
                  <a:pt x="29700" y="114136"/>
                </a:lnTo>
                <a:lnTo>
                  <a:pt x="14980" y="137887"/>
                </a:lnTo>
                <a:lnTo>
                  <a:pt x="10980" y="144875"/>
                </a:lnTo>
                <a:lnTo>
                  <a:pt x="0" y="1648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67"/>
          <p:cNvSpPr/>
          <p:nvPr/>
        </p:nvSpPr>
        <p:spPr bwMode="auto">
          <a:xfrm>
            <a:off x="9068102" y="750136"/>
            <a:ext cx="69681" cy="107115"/>
          </a:xfrm>
          <a:custGeom>
            <a:avLst/>
            <a:gdLst/>
            <a:ahLst/>
            <a:cxnLst/>
            <a:rect l="0" t="0" r="0" b="0"/>
            <a:pathLst>
              <a:path w="69681" h="107115">
                <a:moveTo>
                  <a:pt x="35754" y="17817"/>
                </a:moveTo>
                <a:lnTo>
                  <a:pt x="45244" y="13077"/>
                </a:lnTo>
                <a:lnTo>
                  <a:pt x="49033" y="10688"/>
                </a:lnTo>
                <a:lnTo>
                  <a:pt x="52551" y="8103"/>
                </a:lnTo>
                <a:lnTo>
                  <a:pt x="55891" y="5388"/>
                </a:lnTo>
                <a:lnTo>
                  <a:pt x="59111" y="3578"/>
                </a:lnTo>
                <a:lnTo>
                  <a:pt x="62249" y="2371"/>
                </a:lnTo>
                <a:lnTo>
                  <a:pt x="69680" y="434"/>
                </a:lnTo>
                <a:lnTo>
                  <a:pt x="69296" y="276"/>
                </a:lnTo>
                <a:lnTo>
                  <a:pt x="68047" y="170"/>
                </a:lnTo>
                <a:lnTo>
                  <a:pt x="63651" y="0"/>
                </a:lnTo>
                <a:lnTo>
                  <a:pt x="62297" y="978"/>
                </a:lnTo>
                <a:lnTo>
                  <a:pt x="60402" y="2622"/>
                </a:lnTo>
                <a:lnTo>
                  <a:pt x="58145" y="4711"/>
                </a:lnTo>
                <a:lnTo>
                  <a:pt x="55647" y="6103"/>
                </a:lnTo>
                <a:lnTo>
                  <a:pt x="52989" y="7031"/>
                </a:lnTo>
                <a:lnTo>
                  <a:pt x="50224" y="7650"/>
                </a:lnTo>
                <a:lnTo>
                  <a:pt x="48380" y="9054"/>
                </a:lnTo>
                <a:lnTo>
                  <a:pt x="47151" y="10983"/>
                </a:lnTo>
                <a:lnTo>
                  <a:pt x="46332" y="13261"/>
                </a:lnTo>
                <a:lnTo>
                  <a:pt x="44792" y="15772"/>
                </a:lnTo>
                <a:lnTo>
                  <a:pt x="42772" y="18438"/>
                </a:lnTo>
                <a:lnTo>
                  <a:pt x="37140" y="25106"/>
                </a:lnTo>
                <a:lnTo>
                  <a:pt x="36678" y="26645"/>
                </a:lnTo>
                <a:lnTo>
                  <a:pt x="36369" y="28663"/>
                </a:lnTo>
                <a:lnTo>
                  <a:pt x="36165" y="31001"/>
                </a:lnTo>
                <a:lnTo>
                  <a:pt x="36028" y="33552"/>
                </a:lnTo>
                <a:lnTo>
                  <a:pt x="35876" y="39032"/>
                </a:lnTo>
                <a:lnTo>
                  <a:pt x="36828" y="40890"/>
                </a:lnTo>
                <a:lnTo>
                  <a:pt x="38456" y="42129"/>
                </a:lnTo>
                <a:lnTo>
                  <a:pt x="40535" y="42954"/>
                </a:lnTo>
                <a:lnTo>
                  <a:pt x="41921" y="44497"/>
                </a:lnTo>
                <a:lnTo>
                  <a:pt x="42844" y="46518"/>
                </a:lnTo>
                <a:lnTo>
                  <a:pt x="43460" y="48857"/>
                </a:lnTo>
                <a:lnTo>
                  <a:pt x="43871" y="51409"/>
                </a:lnTo>
                <a:lnTo>
                  <a:pt x="44145" y="54102"/>
                </a:lnTo>
                <a:lnTo>
                  <a:pt x="44328" y="56890"/>
                </a:lnTo>
                <a:lnTo>
                  <a:pt x="44449" y="59741"/>
                </a:lnTo>
                <a:lnTo>
                  <a:pt x="44584" y="65554"/>
                </a:lnTo>
                <a:lnTo>
                  <a:pt x="44660" y="74405"/>
                </a:lnTo>
                <a:lnTo>
                  <a:pt x="43678" y="76378"/>
                </a:lnTo>
                <a:lnTo>
                  <a:pt x="42030" y="77694"/>
                </a:lnTo>
                <a:lnTo>
                  <a:pt x="39937" y="78571"/>
                </a:lnTo>
                <a:lnTo>
                  <a:pt x="38543" y="80148"/>
                </a:lnTo>
                <a:lnTo>
                  <a:pt x="37614" y="82191"/>
                </a:lnTo>
                <a:lnTo>
                  <a:pt x="36993" y="84546"/>
                </a:lnTo>
                <a:lnTo>
                  <a:pt x="34594" y="87107"/>
                </a:lnTo>
                <a:lnTo>
                  <a:pt x="31008" y="89808"/>
                </a:lnTo>
                <a:lnTo>
                  <a:pt x="26631" y="92600"/>
                </a:lnTo>
                <a:lnTo>
                  <a:pt x="22719" y="95453"/>
                </a:lnTo>
                <a:lnTo>
                  <a:pt x="19119" y="98348"/>
                </a:lnTo>
                <a:lnTo>
                  <a:pt x="15726" y="101270"/>
                </a:lnTo>
                <a:lnTo>
                  <a:pt x="12469" y="103218"/>
                </a:lnTo>
                <a:lnTo>
                  <a:pt x="9307" y="104517"/>
                </a:lnTo>
                <a:lnTo>
                  <a:pt x="0" y="10711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68"/>
          <p:cNvSpPr/>
          <p:nvPr/>
        </p:nvSpPr>
        <p:spPr bwMode="auto">
          <a:xfrm>
            <a:off x="9041286" y="714375"/>
            <a:ext cx="44694" cy="80368"/>
          </a:xfrm>
          <a:custGeom>
            <a:avLst/>
            <a:gdLst/>
            <a:ahLst/>
            <a:cxnLst/>
            <a:rect l="0" t="0" r="0" b="0"/>
            <a:pathLst>
              <a:path w="44694" h="80368">
                <a:moveTo>
                  <a:pt x="44693" y="0"/>
                </a:moveTo>
                <a:lnTo>
                  <a:pt x="44693" y="7688"/>
                </a:lnTo>
                <a:lnTo>
                  <a:pt x="43700" y="9094"/>
                </a:lnTo>
                <a:lnTo>
                  <a:pt x="42044" y="11024"/>
                </a:lnTo>
                <a:lnTo>
                  <a:pt x="39948" y="13302"/>
                </a:lnTo>
                <a:lnTo>
                  <a:pt x="38550" y="15813"/>
                </a:lnTo>
                <a:lnTo>
                  <a:pt x="37617" y="18480"/>
                </a:lnTo>
                <a:lnTo>
                  <a:pt x="36996" y="21249"/>
                </a:lnTo>
                <a:lnTo>
                  <a:pt x="35589" y="24088"/>
                </a:lnTo>
                <a:lnTo>
                  <a:pt x="33658" y="26973"/>
                </a:lnTo>
                <a:lnTo>
                  <a:pt x="31377" y="29888"/>
                </a:lnTo>
                <a:lnTo>
                  <a:pt x="28864" y="32824"/>
                </a:lnTo>
                <a:lnTo>
                  <a:pt x="26195" y="35773"/>
                </a:lnTo>
                <a:lnTo>
                  <a:pt x="23422" y="38732"/>
                </a:lnTo>
                <a:lnTo>
                  <a:pt x="21573" y="41696"/>
                </a:lnTo>
                <a:lnTo>
                  <a:pt x="20342" y="44665"/>
                </a:lnTo>
                <a:lnTo>
                  <a:pt x="19520" y="47636"/>
                </a:lnTo>
                <a:lnTo>
                  <a:pt x="17979" y="50609"/>
                </a:lnTo>
                <a:lnTo>
                  <a:pt x="15959" y="53583"/>
                </a:lnTo>
                <a:lnTo>
                  <a:pt x="10326" y="60745"/>
                </a:lnTo>
                <a:lnTo>
                  <a:pt x="8869" y="62325"/>
                </a:lnTo>
                <a:lnTo>
                  <a:pt x="4604" y="66726"/>
                </a:lnTo>
                <a:lnTo>
                  <a:pt x="3070" y="69289"/>
                </a:lnTo>
                <a:lnTo>
                  <a:pt x="2047" y="71989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69"/>
          <p:cNvSpPr/>
          <p:nvPr/>
        </p:nvSpPr>
        <p:spPr bwMode="auto">
          <a:xfrm>
            <a:off x="9050234" y="678656"/>
            <a:ext cx="53623" cy="124980"/>
          </a:xfrm>
          <a:custGeom>
            <a:avLst/>
            <a:gdLst/>
            <a:ahLst/>
            <a:cxnLst/>
            <a:rect l="0" t="0" r="0" b="0"/>
            <a:pathLst>
              <a:path w="53623" h="124980">
                <a:moveTo>
                  <a:pt x="35746" y="71438"/>
                </a:moveTo>
                <a:lnTo>
                  <a:pt x="31000" y="71438"/>
                </a:lnTo>
                <a:lnTo>
                  <a:pt x="29602" y="72430"/>
                </a:lnTo>
                <a:lnTo>
                  <a:pt x="28670" y="74083"/>
                </a:lnTo>
                <a:lnTo>
                  <a:pt x="28048" y="76178"/>
                </a:lnTo>
                <a:lnTo>
                  <a:pt x="27634" y="78567"/>
                </a:lnTo>
                <a:lnTo>
                  <a:pt x="27358" y="81151"/>
                </a:lnTo>
                <a:lnTo>
                  <a:pt x="26916" y="87688"/>
                </a:lnTo>
                <a:lnTo>
                  <a:pt x="25886" y="89216"/>
                </a:lnTo>
                <a:lnTo>
                  <a:pt x="24207" y="91228"/>
                </a:lnTo>
                <a:lnTo>
                  <a:pt x="22094" y="93561"/>
                </a:lnTo>
                <a:lnTo>
                  <a:pt x="20684" y="96108"/>
                </a:lnTo>
                <a:lnTo>
                  <a:pt x="19746" y="98799"/>
                </a:lnTo>
                <a:lnTo>
                  <a:pt x="19120" y="101585"/>
                </a:lnTo>
                <a:lnTo>
                  <a:pt x="17709" y="104434"/>
                </a:lnTo>
                <a:lnTo>
                  <a:pt x="15776" y="107326"/>
                </a:lnTo>
                <a:lnTo>
                  <a:pt x="10281" y="114356"/>
                </a:lnTo>
                <a:lnTo>
                  <a:pt x="9531" y="117963"/>
                </a:lnTo>
                <a:lnTo>
                  <a:pt x="9330" y="120314"/>
                </a:lnTo>
                <a:lnTo>
                  <a:pt x="8203" y="121881"/>
                </a:lnTo>
                <a:lnTo>
                  <a:pt x="6459" y="122926"/>
                </a:lnTo>
                <a:lnTo>
                  <a:pt x="102" y="124979"/>
                </a:lnTo>
                <a:lnTo>
                  <a:pt x="41" y="122354"/>
                </a:lnTo>
                <a:lnTo>
                  <a:pt x="0" y="117324"/>
                </a:lnTo>
                <a:lnTo>
                  <a:pt x="990" y="114927"/>
                </a:lnTo>
                <a:lnTo>
                  <a:pt x="2644" y="111345"/>
                </a:lnTo>
                <a:lnTo>
                  <a:pt x="4739" y="106972"/>
                </a:lnTo>
                <a:lnTo>
                  <a:pt x="6136" y="103065"/>
                </a:lnTo>
                <a:lnTo>
                  <a:pt x="7068" y="99468"/>
                </a:lnTo>
                <a:lnTo>
                  <a:pt x="7688" y="96077"/>
                </a:lnTo>
                <a:lnTo>
                  <a:pt x="9094" y="92825"/>
                </a:lnTo>
                <a:lnTo>
                  <a:pt x="11026" y="89665"/>
                </a:lnTo>
                <a:lnTo>
                  <a:pt x="13307" y="86566"/>
                </a:lnTo>
                <a:lnTo>
                  <a:pt x="14827" y="82515"/>
                </a:lnTo>
                <a:lnTo>
                  <a:pt x="15841" y="77830"/>
                </a:lnTo>
                <a:lnTo>
                  <a:pt x="16516" y="72723"/>
                </a:lnTo>
                <a:lnTo>
                  <a:pt x="17960" y="67333"/>
                </a:lnTo>
                <a:lnTo>
                  <a:pt x="19915" y="61756"/>
                </a:lnTo>
                <a:lnTo>
                  <a:pt x="22212" y="56054"/>
                </a:lnTo>
                <a:lnTo>
                  <a:pt x="24737" y="50268"/>
                </a:lnTo>
                <a:lnTo>
                  <a:pt x="30190" y="38547"/>
                </a:lnTo>
                <a:lnTo>
                  <a:pt x="33035" y="33636"/>
                </a:lnTo>
                <a:lnTo>
                  <a:pt x="35925" y="29369"/>
                </a:lnTo>
                <a:lnTo>
                  <a:pt x="38844" y="25533"/>
                </a:lnTo>
                <a:lnTo>
                  <a:pt x="41784" y="20990"/>
                </a:lnTo>
                <a:lnTo>
                  <a:pt x="44737" y="15978"/>
                </a:lnTo>
                <a:lnTo>
                  <a:pt x="5362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70"/>
          <p:cNvSpPr/>
          <p:nvPr/>
        </p:nvSpPr>
        <p:spPr bwMode="auto">
          <a:xfrm>
            <a:off x="3061381" y="2303859"/>
            <a:ext cx="974305" cy="44650"/>
          </a:xfrm>
          <a:custGeom>
            <a:avLst/>
            <a:gdLst/>
            <a:ahLst/>
            <a:cxnLst/>
            <a:rect l="0" t="0" r="0" b="0"/>
            <a:pathLst>
              <a:path w="974305" h="44650">
                <a:moveTo>
                  <a:pt x="0" y="44649"/>
                </a:moveTo>
                <a:lnTo>
                  <a:pt x="7696" y="44649"/>
                </a:lnTo>
                <a:lnTo>
                  <a:pt x="9104" y="43657"/>
                </a:lnTo>
                <a:lnTo>
                  <a:pt x="11035" y="42003"/>
                </a:lnTo>
                <a:lnTo>
                  <a:pt x="13316" y="39908"/>
                </a:lnTo>
                <a:lnTo>
                  <a:pt x="15830" y="38512"/>
                </a:lnTo>
                <a:lnTo>
                  <a:pt x="18498" y="37581"/>
                </a:lnTo>
                <a:lnTo>
                  <a:pt x="27000" y="36271"/>
                </a:lnTo>
                <a:lnTo>
                  <a:pt x="55379" y="35752"/>
                </a:lnTo>
                <a:lnTo>
                  <a:pt x="512478" y="35719"/>
                </a:lnTo>
                <a:lnTo>
                  <a:pt x="515458" y="34727"/>
                </a:lnTo>
                <a:lnTo>
                  <a:pt x="518437" y="33073"/>
                </a:lnTo>
                <a:lnTo>
                  <a:pt x="521417" y="30979"/>
                </a:lnTo>
                <a:lnTo>
                  <a:pt x="524397" y="29582"/>
                </a:lnTo>
                <a:lnTo>
                  <a:pt x="527376" y="28651"/>
                </a:lnTo>
                <a:lnTo>
                  <a:pt x="536315" y="27341"/>
                </a:lnTo>
                <a:lnTo>
                  <a:pt x="564867" y="26822"/>
                </a:lnTo>
                <a:lnTo>
                  <a:pt x="662781" y="26789"/>
                </a:lnTo>
                <a:lnTo>
                  <a:pt x="667305" y="25797"/>
                </a:lnTo>
                <a:lnTo>
                  <a:pt x="672307" y="24143"/>
                </a:lnTo>
                <a:lnTo>
                  <a:pt x="677628" y="22049"/>
                </a:lnTo>
                <a:lnTo>
                  <a:pt x="683162" y="20652"/>
                </a:lnTo>
                <a:lnTo>
                  <a:pt x="688837" y="19722"/>
                </a:lnTo>
                <a:lnTo>
                  <a:pt x="703667" y="18411"/>
                </a:lnTo>
                <a:lnTo>
                  <a:pt x="733530" y="17908"/>
                </a:lnTo>
                <a:lnTo>
                  <a:pt x="767014" y="17862"/>
                </a:lnTo>
                <a:lnTo>
                  <a:pt x="772547" y="16870"/>
                </a:lnTo>
                <a:lnTo>
                  <a:pt x="778223" y="15215"/>
                </a:lnTo>
                <a:lnTo>
                  <a:pt x="783993" y="13120"/>
                </a:lnTo>
                <a:lnTo>
                  <a:pt x="788833" y="11723"/>
                </a:lnTo>
                <a:lnTo>
                  <a:pt x="793053" y="10792"/>
                </a:lnTo>
                <a:lnTo>
                  <a:pt x="806385" y="9482"/>
                </a:lnTo>
                <a:lnTo>
                  <a:pt x="833856" y="8963"/>
                </a:lnTo>
                <a:lnTo>
                  <a:pt x="896805" y="8930"/>
                </a:lnTo>
                <a:lnTo>
                  <a:pt x="900788" y="7938"/>
                </a:lnTo>
                <a:lnTo>
                  <a:pt x="905430" y="6284"/>
                </a:lnTo>
                <a:lnTo>
                  <a:pt x="910511" y="4189"/>
                </a:lnTo>
                <a:lnTo>
                  <a:pt x="914891" y="2793"/>
                </a:lnTo>
                <a:lnTo>
                  <a:pt x="918805" y="1862"/>
                </a:lnTo>
                <a:lnTo>
                  <a:pt x="929058" y="552"/>
                </a:lnTo>
                <a:lnTo>
                  <a:pt x="959397" y="10"/>
                </a:lnTo>
                <a:lnTo>
                  <a:pt x="97430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71"/>
          <p:cNvSpPr/>
          <p:nvPr/>
        </p:nvSpPr>
        <p:spPr bwMode="auto">
          <a:xfrm>
            <a:off x="7700500" y="2321719"/>
            <a:ext cx="777246" cy="26790"/>
          </a:xfrm>
          <a:custGeom>
            <a:avLst/>
            <a:gdLst/>
            <a:ahLst/>
            <a:cxnLst/>
            <a:rect l="0" t="0" r="0" b="0"/>
            <a:pathLst>
              <a:path w="777246" h="26790">
                <a:moveTo>
                  <a:pt x="0" y="8929"/>
                </a:moveTo>
                <a:lnTo>
                  <a:pt x="0" y="16618"/>
                </a:lnTo>
                <a:lnTo>
                  <a:pt x="993" y="17032"/>
                </a:lnTo>
                <a:lnTo>
                  <a:pt x="9103" y="17786"/>
                </a:lnTo>
                <a:lnTo>
                  <a:pt x="208935" y="17859"/>
                </a:lnTo>
                <a:lnTo>
                  <a:pt x="211791" y="18851"/>
                </a:lnTo>
                <a:lnTo>
                  <a:pt x="214689" y="20505"/>
                </a:lnTo>
                <a:lnTo>
                  <a:pt x="221731" y="25547"/>
                </a:lnTo>
                <a:lnTo>
                  <a:pt x="225343" y="26237"/>
                </a:lnTo>
                <a:lnTo>
                  <a:pt x="249176" y="26756"/>
                </a:lnTo>
                <a:lnTo>
                  <a:pt x="347248" y="26789"/>
                </a:lnTo>
                <a:lnTo>
                  <a:pt x="351673" y="25797"/>
                </a:lnTo>
                <a:lnTo>
                  <a:pt x="355615" y="24143"/>
                </a:lnTo>
                <a:lnTo>
                  <a:pt x="359238" y="22048"/>
                </a:lnTo>
                <a:lnTo>
                  <a:pt x="363639" y="20652"/>
                </a:lnTo>
                <a:lnTo>
                  <a:pt x="368559" y="19721"/>
                </a:lnTo>
                <a:lnTo>
                  <a:pt x="373825" y="19100"/>
                </a:lnTo>
                <a:lnTo>
                  <a:pt x="382325" y="18411"/>
                </a:lnTo>
                <a:lnTo>
                  <a:pt x="405132" y="17932"/>
                </a:lnTo>
                <a:lnTo>
                  <a:pt x="595040" y="17859"/>
                </a:lnTo>
                <a:lnTo>
                  <a:pt x="601288" y="16867"/>
                </a:lnTo>
                <a:lnTo>
                  <a:pt x="607439" y="15213"/>
                </a:lnTo>
                <a:lnTo>
                  <a:pt x="613525" y="13118"/>
                </a:lnTo>
                <a:lnTo>
                  <a:pt x="619570" y="11722"/>
                </a:lnTo>
                <a:lnTo>
                  <a:pt x="625586" y="10791"/>
                </a:lnTo>
                <a:lnTo>
                  <a:pt x="631583" y="10171"/>
                </a:lnTo>
                <a:lnTo>
                  <a:pt x="646192" y="9481"/>
                </a:lnTo>
                <a:lnTo>
                  <a:pt x="670357" y="9039"/>
                </a:lnTo>
                <a:lnTo>
                  <a:pt x="777245" y="8929"/>
                </a:lnTo>
                <a:lnTo>
                  <a:pt x="36158" y="8929"/>
                </a:lnTo>
                <a:lnTo>
                  <a:pt x="35031" y="9922"/>
                </a:lnTo>
                <a:lnTo>
                  <a:pt x="28094" y="16618"/>
                </a:lnTo>
                <a:lnTo>
                  <a:pt x="24735" y="17307"/>
                </a:lnTo>
                <a:lnTo>
                  <a:pt x="556" y="17859"/>
                </a:lnTo>
                <a:lnTo>
                  <a:pt x="1" y="17859"/>
                </a:lnTo>
                <a:lnTo>
                  <a:pt x="8571" y="17859"/>
                </a:lnTo>
                <a:lnTo>
                  <a:pt x="0" y="17859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72"/>
          <p:cNvSpPr/>
          <p:nvPr/>
        </p:nvSpPr>
        <p:spPr bwMode="auto">
          <a:xfrm>
            <a:off x="3222276" y="5938245"/>
            <a:ext cx="107142" cy="676214"/>
          </a:xfrm>
          <a:custGeom>
            <a:avLst/>
            <a:gdLst/>
            <a:ahLst/>
            <a:cxnLst/>
            <a:rect l="0" t="0" r="0" b="0"/>
            <a:pathLst>
              <a:path w="107142" h="676214">
                <a:moveTo>
                  <a:pt x="0" y="8927"/>
                </a:moveTo>
                <a:lnTo>
                  <a:pt x="0" y="0"/>
                </a:lnTo>
                <a:lnTo>
                  <a:pt x="4745" y="4739"/>
                </a:lnTo>
                <a:lnTo>
                  <a:pt x="6142" y="7127"/>
                </a:lnTo>
                <a:lnTo>
                  <a:pt x="9103" y="17213"/>
                </a:lnTo>
                <a:lnTo>
                  <a:pt x="15829" y="38171"/>
                </a:lnTo>
                <a:lnTo>
                  <a:pt x="21270" y="54667"/>
                </a:lnTo>
                <a:lnTo>
                  <a:pt x="24112" y="64225"/>
                </a:lnTo>
                <a:lnTo>
                  <a:pt x="29917" y="85429"/>
                </a:lnTo>
                <a:lnTo>
                  <a:pt x="32856" y="98623"/>
                </a:lnTo>
                <a:lnTo>
                  <a:pt x="38770" y="129159"/>
                </a:lnTo>
                <a:lnTo>
                  <a:pt x="47683" y="179820"/>
                </a:lnTo>
                <a:lnTo>
                  <a:pt x="49665" y="197270"/>
                </a:lnTo>
                <a:lnTo>
                  <a:pt x="50987" y="214856"/>
                </a:lnTo>
                <a:lnTo>
                  <a:pt x="51868" y="232533"/>
                </a:lnTo>
                <a:lnTo>
                  <a:pt x="52848" y="270695"/>
                </a:lnTo>
                <a:lnTo>
                  <a:pt x="53109" y="290595"/>
                </a:lnTo>
                <a:lnTo>
                  <a:pt x="54276" y="310808"/>
                </a:lnTo>
                <a:lnTo>
                  <a:pt x="56048" y="331227"/>
                </a:lnTo>
                <a:lnTo>
                  <a:pt x="58221" y="351787"/>
                </a:lnTo>
                <a:lnTo>
                  <a:pt x="59671" y="372438"/>
                </a:lnTo>
                <a:lnTo>
                  <a:pt x="60637" y="393150"/>
                </a:lnTo>
                <a:lnTo>
                  <a:pt x="61281" y="413904"/>
                </a:lnTo>
                <a:lnTo>
                  <a:pt x="62704" y="431708"/>
                </a:lnTo>
                <a:lnTo>
                  <a:pt x="64646" y="447547"/>
                </a:lnTo>
                <a:lnTo>
                  <a:pt x="66933" y="462075"/>
                </a:lnTo>
                <a:lnTo>
                  <a:pt x="69451" y="475729"/>
                </a:lnTo>
                <a:lnTo>
                  <a:pt x="74898" y="501483"/>
                </a:lnTo>
                <a:lnTo>
                  <a:pt x="77981" y="520867"/>
                </a:lnTo>
                <a:lnTo>
                  <a:pt x="79351" y="537089"/>
                </a:lnTo>
                <a:lnTo>
                  <a:pt x="79959" y="554220"/>
                </a:lnTo>
                <a:lnTo>
                  <a:pt x="82879" y="571756"/>
                </a:lnTo>
                <a:lnTo>
                  <a:pt x="85047" y="580599"/>
                </a:lnTo>
                <a:lnTo>
                  <a:pt x="87487" y="589471"/>
                </a:lnTo>
                <a:lnTo>
                  <a:pt x="92845" y="607267"/>
                </a:lnTo>
                <a:lnTo>
                  <a:pt x="95889" y="625099"/>
                </a:lnTo>
                <a:lnTo>
                  <a:pt x="98235" y="641953"/>
                </a:lnTo>
                <a:lnTo>
                  <a:pt x="100251" y="649226"/>
                </a:lnTo>
                <a:lnTo>
                  <a:pt x="102588" y="656059"/>
                </a:lnTo>
                <a:lnTo>
                  <a:pt x="105877" y="670415"/>
                </a:lnTo>
                <a:lnTo>
                  <a:pt x="106852" y="676213"/>
                </a:lnTo>
                <a:lnTo>
                  <a:pt x="106989" y="676034"/>
                </a:lnTo>
                <a:lnTo>
                  <a:pt x="107141" y="673189"/>
                </a:lnTo>
                <a:lnTo>
                  <a:pt x="104560" y="658035"/>
                </a:lnTo>
                <a:lnTo>
                  <a:pt x="98324" y="6250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73"/>
          <p:cNvSpPr/>
          <p:nvPr/>
        </p:nvSpPr>
        <p:spPr bwMode="auto">
          <a:xfrm>
            <a:off x="3249091" y="5831209"/>
            <a:ext cx="1393881" cy="803550"/>
          </a:xfrm>
          <a:custGeom>
            <a:avLst/>
            <a:gdLst/>
            <a:ahLst/>
            <a:cxnLst/>
            <a:rect l="0" t="0" r="0" b="0"/>
            <a:pathLst>
              <a:path w="1393881" h="803550">
                <a:moveTo>
                  <a:pt x="0" y="53455"/>
                </a:moveTo>
                <a:lnTo>
                  <a:pt x="64215" y="53455"/>
                </a:lnTo>
                <a:lnTo>
                  <a:pt x="94089" y="50810"/>
                </a:lnTo>
                <a:lnTo>
                  <a:pt x="176059" y="41026"/>
                </a:lnTo>
                <a:lnTo>
                  <a:pt x="287448" y="29539"/>
                </a:lnTo>
                <a:lnTo>
                  <a:pt x="457231" y="14747"/>
                </a:lnTo>
                <a:lnTo>
                  <a:pt x="493523" y="12766"/>
                </a:lnTo>
                <a:lnTo>
                  <a:pt x="605297" y="8988"/>
                </a:lnTo>
                <a:lnTo>
                  <a:pt x="715331" y="3018"/>
                </a:lnTo>
                <a:lnTo>
                  <a:pt x="791007" y="1273"/>
                </a:lnTo>
                <a:lnTo>
                  <a:pt x="1000171" y="0"/>
                </a:lnTo>
                <a:lnTo>
                  <a:pt x="1030283" y="951"/>
                </a:lnTo>
                <a:lnTo>
                  <a:pt x="1059296" y="2578"/>
                </a:lnTo>
                <a:lnTo>
                  <a:pt x="1087576" y="4654"/>
                </a:lnTo>
                <a:lnTo>
                  <a:pt x="1113382" y="7031"/>
                </a:lnTo>
                <a:lnTo>
                  <a:pt x="1160595" y="12317"/>
                </a:lnTo>
                <a:lnTo>
                  <a:pt x="1199455" y="17974"/>
                </a:lnTo>
                <a:lnTo>
                  <a:pt x="1232286" y="23795"/>
                </a:lnTo>
                <a:lnTo>
                  <a:pt x="1271118" y="32651"/>
                </a:lnTo>
                <a:lnTo>
                  <a:pt x="1288634" y="38587"/>
                </a:lnTo>
                <a:lnTo>
                  <a:pt x="1303041" y="47178"/>
                </a:lnTo>
                <a:lnTo>
                  <a:pt x="1314078" y="56618"/>
                </a:lnTo>
                <a:lnTo>
                  <a:pt x="1318984" y="64121"/>
                </a:lnTo>
                <a:lnTo>
                  <a:pt x="1319299" y="67511"/>
                </a:lnTo>
                <a:lnTo>
                  <a:pt x="1318516" y="70764"/>
                </a:lnTo>
                <a:lnTo>
                  <a:pt x="1314997" y="77023"/>
                </a:lnTo>
                <a:lnTo>
                  <a:pt x="1292758" y="101243"/>
                </a:lnTo>
                <a:lnTo>
                  <a:pt x="1270836" y="123310"/>
                </a:lnTo>
                <a:lnTo>
                  <a:pt x="1262356" y="137088"/>
                </a:lnTo>
                <a:lnTo>
                  <a:pt x="1256269" y="153133"/>
                </a:lnTo>
                <a:lnTo>
                  <a:pt x="1253564" y="170186"/>
                </a:lnTo>
                <a:lnTo>
                  <a:pt x="1249714" y="190333"/>
                </a:lnTo>
                <a:lnTo>
                  <a:pt x="1247296" y="201262"/>
                </a:lnTo>
                <a:lnTo>
                  <a:pt x="1247259" y="223988"/>
                </a:lnTo>
                <a:lnTo>
                  <a:pt x="1250553" y="247318"/>
                </a:lnTo>
                <a:lnTo>
                  <a:pt x="1255327" y="270916"/>
                </a:lnTo>
                <a:lnTo>
                  <a:pt x="1263599" y="311254"/>
                </a:lnTo>
                <a:lnTo>
                  <a:pt x="1267478" y="325532"/>
                </a:lnTo>
                <a:lnTo>
                  <a:pt x="1272050" y="340012"/>
                </a:lnTo>
                <a:lnTo>
                  <a:pt x="1293662" y="403636"/>
                </a:lnTo>
                <a:lnTo>
                  <a:pt x="1300431" y="419863"/>
                </a:lnTo>
                <a:lnTo>
                  <a:pt x="1307924" y="435641"/>
                </a:lnTo>
                <a:lnTo>
                  <a:pt x="1355330" y="529078"/>
                </a:lnTo>
                <a:lnTo>
                  <a:pt x="1364796" y="553239"/>
                </a:lnTo>
                <a:lnTo>
                  <a:pt x="1378966" y="596347"/>
                </a:lnTo>
                <a:lnTo>
                  <a:pt x="1388294" y="619676"/>
                </a:lnTo>
                <a:lnTo>
                  <a:pt x="1391696" y="635508"/>
                </a:lnTo>
                <a:lnTo>
                  <a:pt x="1393611" y="658509"/>
                </a:lnTo>
                <a:lnTo>
                  <a:pt x="1393880" y="665184"/>
                </a:lnTo>
                <a:lnTo>
                  <a:pt x="1393066" y="670626"/>
                </a:lnTo>
                <a:lnTo>
                  <a:pt x="1381929" y="694531"/>
                </a:lnTo>
                <a:lnTo>
                  <a:pt x="1378935" y="703172"/>
                </a:lnTo>
                <a:lnTo>
                  <a:pt x="1378137" y="706866"/>
                </a:lnTo>
                <a:lnTo>
                  <a:pt x="1374601" y="713615"/>
                </a:lnTo>
                <a:lnTo>
                  <a:pt x="1355570" y="735051"/>
                </a:lnTo>
                <a:lnTo>
                  <a:pt x="1336607" y="746986"/>
                </a:lnTo>
                <a:lnTo>
                  <a:pt x="1294811" y="770990"/>
                </a:lnTo>
                <a:lnTo>
                  <a:pt x="1277646" y="778495"/>
                </a:lnTo>
                <a:lnTo>
                  <a:pt x="1229022" y="787388"/>
                </a:lnTo>
                <a:lnTo>
                  <a:pt x="1212652" y="791405"/>
                </a:lnTo>
                <a:lnTo>
                  <a:pt x="1169773" y="793984"/>
                </a:lnTo>
                <a:lnTo>
                  <a:pt x="1118302" y="794494"/>
                </a:lnTo>
                <a:lnTo>
                  <a:pt x="952718" y="794616"/>
                </a:lnTo>
                <a:lnTo>
                  <a:pt x="930118" y="793625"/>
                </a:lnTo>
                <a:lnTo>
                  <a:pt x="906113" y="791972"/>
                </a:lnTo>
                <a:lnTo>
                  <a:pt x="881171" y="789878"/>
                </a:lnTo>
                <a:lnTo>
                  <a:pt x="855605" y="788482"/>
                </a:lnTo>
                <a:lnTo>
                  <a:pt x="803361" y="786930"/>
                </a:lnTo>
                <a:lnTo>
                  <a:pt x="643480" y="785799"/>
                </a:lnTo>
                <a:lnTo>
                  <a:pt x="616697" y="786754"/>
                </a:lnTo>
                <a:lnTo>
                  <a:pt x="589902" y="788384"/>
                </a:lnTo>
                <a:lnTo>
                  <a:pt x="563101" y="790462"/>
                </a:lnTo>
                <a:lnTo>
                  <a:pt x="537288" y="791848"/>
                </a:lnTo>
                <a:lnTo>
                  <a:pt x="487420" y="793387"/>
                </a:lnTo>
                <a:lnTo>
                  <a:pt x="463991" y="794790"/>
                </a:lnTo>
                <a:lnTo>
                  <a:pt x="441420" y="796717"/>
                </a:lnTo>
                <a:lnTo>
                  <a:pt x="419420" y="798995"/>
                </a:lnTo>
                <a:lnTo>
                  <a:pt x="376436" y="801525"/>
                </a:lnTo>
                <a:lnTo>
                  <a:pt x="330186" y="802649"/>
                </a:lnTo>
                <a:lnTo>
                  <a:pt x="214526" y="8035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74"/>
          <p:cNvSpPr/>
          <p:nvPr/>
        </p:nvSpPr>
        <p:spPr bwMode="auto">
          <a:xfrm>
            <a:off x="3776467" y="5473899"/>
            <a:ext cx="185934" cy="1098681"/>
          </a:xfrm>
          <a:custGeom>
            <a:avLst/>
            <a:gdLst/>
            <a:ahLst/>
            <a:cxnLst/>
            <a:rect l="0" t="0" r="0" b="0"/>
            <a:pathLst>
              <a:path w="185934" h="1098681">
                <a:moveTo>
                  <a:pt x="0" y="0"/>
                </a:moveTo>
                <a:lnTo>
                  <a:pt x="0" y="17169"/>
                </a:lnTo>
                <a:lnTo>
                  <a:pt x="4745" y="38160"/>
                </a:lnTo>
                <a:lnTo>
                  <a:pt x="9723" y="59955"/>
                </a:lnTo>
                <a:lnTo>
                  <a:pt x="14254" y="88162"/>
                </a:lnTo>
                <a:lnTo>
                  <a:pt x="15461" y="105408"/>
                </a:lnTo>
                <a:lnTo>
                  <a:pt x="16267" y="123850"/>
                </a:lnTo>
                <a:lnTo>
                  <a:pt x="17797" y="144082"/>
                </a:lnTo>
                <a:lnTo>
                  <a:pt x="38847" y="357299"/>
                </a:lnTo>
                <a:lnTo>
                  <a:pt x="47392" y="426359"/>
                </a:lnTo>
                <a:lnTo>
                  <a:pt x="57810" y="499055"/>
                </a:lnTo>
                <a:lnTo>
                  <a:pt x="86564" y="683264"/>
                </a:lnTo>
                <a:lnTo>
                  <a:pt x="93464" y="719431"/>
                </a:lnTo>
                <a:lnTo>
                  <a:pt x="101043" y="754456"/>
                </a:lnTo>
                <a:lnTo>
                  <a:pt x="109075" y="788721"/>
                </a:lnTo>
                <a:lnTo>
                  <a:pt x="115423" y="819501"/>
                </a:lnTo>
                <a:lnTo>
                  <a:pt x="120649" y="847959"/>
                </a:lnTo>
                <a:lnTo>
                  <a:pt x="125125" y="874868"/>
                </a:lnTo>
                <a:lnTo>
                  <a:pt x="130096" y="897769"/>
                </a:lnTo>
                <a:lnTo>
                  <a:pt x="135396" y="917997"/>
                </a:lnTo>
                <a:lnTo>
                  <a:pt x="145589" y="952709"/>
                </a:lnTo>
                <a:lnTo>
                  <a:pt x="156911" y="993572"/>
                </a:lnTo>
                <a:lnTo>
                  <a:pt x="166556" y="1025964"/>
                </a:lnTo>
                <a:lnTo>
                  <a:pt x="175704" y="1059263"/>
                </a:lnTo>
                <a:lnTo>
                  <a:pt x="181712" y="1078994"/>
                </a:lnTo>
                <a:lnTo>
                  <a:pt x="185933" y="1097356"/>
                </a:lnTo>
                <a:lnTo>
                  <a:pt x="185532" y="1098680"/>
                </a:lnTo>
                <a:lnTo>
                  <a:pt x="184271" y="1097578"/>
                </a:lnTo>
                <a:lnTo>
                  <a:pt x="178771" y="10894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75"/>
          <p:cNvSpPr/>
          <p:nvPr/>
        </p:nvSpPr>
        <p:spPr bwMode="auto">
          <a:xfrm>
            <a:off x="2838285" y="6197204"/>
            <a:ext cx="1903549" cy="70952"/>
          </a:xfrm>
          <a:custGeom>
            <a:avLst/>
            <a:gdLst/>
            <a:ahLst/>
            <a:cxnLst/>
            <a:rect l="0" t="0" r="0" b="0"/>
            <a:pathLst>
              <a:path w="1903549" h="70952">
                <a:moveTo>
                  <a:pt x="26447" y="44648"/>
                </a:moveTo>
                <a:lnTo>
                  <a:pt x="0" y="44648"/>
                </a:lnTo>
                <a:lnTo>
                  <a:pt x="870" y="45640"/>
                </a:lnTo>
                <a:lnTo>
                  <a:pt x="4486" y="49388"/>
                </a:lnTo>
                <a:lnTo>
                  <a:pt x="6840" y="50785"/>
                </a:lnTo>
                <a:lnTo>
                  <a:pt x="12105" y="52336"/>
                </a:lnTo>
                <a:lnTo>
                  <a:pt x="31707" y="54324"/>
                </a:lnTo>
                <a:lnTo>
                  <a:pt x="38892" y="56060"/>
                </a:lnTo>
                <a:lnTo>
                  <a:pt x="46662" y="58209"/>
                </a:lnTo>
                <a:lnTo>
                  <a:pt x="56808" y="59642"/>
                </a:lnTo>
                <a:lnTo>
                  <a:pt x="95806" y="60666"/>
                </a:lnTo>
                <a:lnTo>
                  <a:pt x="111420" y="59296"/>
                </a:lnTo>
                <a:lnTo>
                  <a:pt x="127789" y="57389"/>
                </a:lnTo>
                <a:lnTo>
                  <a:pt x="167164" y="55271"/>
                </a:lnTo>
                <a:lnTo>
                  <a:pt x="214128" y="53338"/>
                </a:lnTo>
                <a:lnTo>
                  <a:pt x="271417" y="49172"/>
                </a:lnTo>
                <a:lnTo>
                  <a:pt x="301989" y="47664"/>
                </a:lnTo>
                <a:lnTo>
                  <a:pt x="365092" y="45988"/>
                </a:lnTo>
                <a:lnTo>
                  <a:pt x="597278" y="44765"/>
                </a:lnTo>
                <a:lnTo>
                  <a:pt x="639404" y="45718"/>
                </a:lnTo>
                <a:lnTo>
                  <a:pt x="769870" y="50808"/>
                </a:lnTo>
                <a:lnTo>
                  <a:pt x="902878" y="53749"/>
                </a:lnTo>
                <a:lnTo>
                  <a:pt x="1037633" y="60463"/>
                </a:lnTo>
                <a:lnTo>
                  <a:pt x="1130696" y="65898"/>
                </a:lnTo>
                <a:lnTo>
                  <a:pt x="1222379" y="68976"/>
                </a:lnTo>
                <a:lnTo>
                  <a:pt x="1397880" y="70951"/>
                </a:lnTo>
                <a:lnTo>
                  <a:pt x="1439309" y="70120"/>
                </a:lnTo>
                <a:lnTo>
                  <a:pt x="1519772" y="66552"/>
                </a:lnTo>
                <a:lnTo>
                  <a:pt x="1593274" y="61659"/>
                </a:lnTo>
                <a:lnTo>
                  <a:pt x="1693427" y="53326"/>
                </a:lnTo>
                <a:lnTo>
                  <a:pt x="1724733" y="50433"/>
                </a:lnTo>
                <a:lnTo>
                  <a:pt x="1751564" y="47512"/>
                </a:lnTo>
                <a:lnTo>
                  <a:pt x="1797265" y="41621"/>
                </a:lnTo>
                <a:lnTo>
                  <a:pt x="1816802" y="37669"/>
                </a:lnTo>
                <a:lnTo>
                  <a:pt x="1834792" y="33050"/>
                </a:lnTo>
                <a:lnTo>
                  <a:pt x="1851752" y="27987"/>
                </a:lnTo>
                <a:lnTo>
                  <a:pt x="1865044" y="22626"/>
                </a:lnTo>
                <a:lnTo>
                  <a:pt x="1875892" y="17068"/>
                </a:lnTo>
                <a:lnTo>
                  <a:pt x="19035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76"/>
          <p:cNvSpPr/>
          <p:nvPr/>
        </p:nvSpPr>
        <p:spPr bwMode="auto">
          <a:xfrm>
            <a:off x="1997691" y="5634633"/>
            <a:ext cx="53633" cy="219501"/>
          </a:xfrm>
          <a:custGeom>
            <a:avLst/>
            <a:gdLst/>
            <a:ahLst/>
            <a:cxnLst/>
            <a:rect l="0" t="0" r="0" b="0"/>
            <a:pathLst>
              <a:path w="53633" h="219501">
                <a:moveTo>
                  <a:pt x="0" y="0"/>
                </a:moveTo>
                <a:lnTo>
                  <a:pt x="0" y="29598"/>
                </a:lnTo>
                <a:lnTo>
                  <a:pt x="993" y="37591"/>
                </a:lnTo>
                <a:lnTo>
                  <a:pt x="2649" y="45897"/>
                </a:lnTo>
                <a:lnTo>
                  <a:pt x="12441" y="85354"/>
                </a:lnTo>
                <a:lnTo>
                  <a:pt x="14253" y="97582"/>
                </a:lnTo>
                <a:lnTo>
                  <a:pt x="15461" y="110695"/>
                </a:lnTo>
                <a:lnTo>
                  <a:pt x="16267" y="124398"/>
                </a:lnTo>
                <a:lnTo>
                  <a:pt x="17797" y="136510"/>
                </a:lnTo>
                <a:lnTo>
                  <a:pt x="19810" y="147562"/>
                </a:lnTo>
                <a:lnTo>
                  <a:pt x="22145" y="157906"/>
                </a:lnTo>
                <a:lnTo>
                  <a:pt x="23702" y="167778"/>
                </a:lnTo>
                <a:lnTo>
                  <a:pt x="24740" y="177336"/>
                </a:lnTo>
                <a:lnTo>
                  <a:pt x="25432" y="186685"/>
                </a:lnTo>
                <a:lnTo>
                  <a:pt x="26887" y="194902"/>
                </a:lnTo>
                <a:lnTo>
                  <a:pt x="28849" y="202364"/>
                </a:lnTo>
                <a:lnTo>
                  <a:pt x="31151" y="209324"/>
                </a:lnTo>
                <a:lnTo>
                  <a:pt x="33679" y="213963"/>
                </a:lnTo>
                <a:lnTo>
                  <a:pt x="36357" y="217056"/>
                </a:lnTo>
                <a:lnTo>
                  <a:pt x="39136" y="219117"/>
                </a:lnTo>
                <a:lnTo>
                  <a:pt x="41981" y="219500"/>
                </a:lnTo>
                <a:lnTo>
                  <a:pt x="44872" y="218763"/>
                </a:lnTo>
                <a:lnTo>
                  <a:pt x="53632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77"/>
          <p:cNvSpPr/>
          <p:nvPr/>
        </p:nvSpPr>
        <p:spPr bwMode="auto">
          <a:xfrm>
            <a:off x="2104954" y="5616773"/>
            <a:ext cx="26817" cy="216918"/>
          </a:xfrm>
          <a:custGeom>
            <a:avLst/>
            <a:gdLst/>
            <a:ahLst/>
            <a:cxnLst/>
            <a:rect l="0" t="0" r="0" b="0"/>
            <a:pathLst>
              <a:path w="26817" h="216918">
                <a:moveTo>
                  <a:pt x="0" y="0"/>
                </a:moveTo>
                <a:lnTo>
                  <a:pt x="0" y="85432"/>
                </a:lnTo>
                <a:lnTo>
                  <a:pt x="993" y="96642"/>
                </a:lnTo>
                <a:lnTo>
                  <a:pt x="2649" y="108084"/>
                </a:lnTo>
                <a:lnTo>
                  <a:pt x="4745" y="119682"/>
                </a:lnTo>
                <a:lnTo>
                  <a:pt x="6143" y="130390"/>
                </a:lnTo>
                <a:lnTo>
                  <a:pt x="7075" y="140505"/>
                </a:lnTo>
                <a:lnTo>
                  <a:pt x="7696" y="150225"/>
                </a:lnTo>
                <a:lnTo>
                  <a:pt x="9104" y="159681"/>
                </a:lnTo>
                <a:lnTo>
                  <a:pt x="11035" y="168962"/>
                </a:lnTo>
                <a:lnTo>
                  <a:pt x="13316" y="178126"/>
                </a:lnTo>
                <a:lnTo>
                  <a:pt x="14836" y="186220"/>
                </a:lnTo>
                <a:lnTo>
                  <a:pt x="15850" y="193599"/>
                </a:lnTo>
                <a:lnTo>
                  <a:pt x="16526" y="200504"/>
                </a:lnTo>
                <a:lnTo>
                  <a:pt x="17969" y="206099"/>
                </a:lnTo>
                <a:lnTo>
                  <a:pt x="19925" y="210821"/>
                </a:lnTo>
                <a:lnTo>
                  <a:pt x="22222" y="214962"/>
                </a:lnTo>
                <a:lnTo>
                  <a:pt x="23753" y="216730"/>
                </a:lnTo>
                <a:lnTo>
                  <a:pt x="24774" y="216917"/>
                </a:lnTo>
                <a:lnTo>
                  <a:pt x="26816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78"/>
          <p:cNvSpPr/>
          <p:nvPr/>
        </p:nvSpPr>
        <p:spPr bwMode="auto">
          <a:xfrm>
            <a:off x="2015568" y="5706070"/>
            <a:ext cx="89387" cy="8931"/>
          </a:xfrm>
          <a:custGeom>
            <a:avLst/>
            <a:gdLst/>
            <a:ahLst/>
            <a:cxnLst/>
            <a:rect l="0" t="0" r="0" b="0"/>
            <a:pathLst>
              <a:path w="89387" h="8931">
                <a:moveTo>
                  <a:pt x="0" y="0"/>
                </a:moveTo>
                <a:lnTo>
                  <a:pt x="4746" y="0"/>
                </a:lnTo>
                <a:lnTo>
                  <a:pt x="8130" y="992"/>
                </a:lnTo>
                <a:lnTo>
                  <a:pt x="12372" y="2646"/>
                </a:lnTo>
                <a:lnTo>
                  <a:pt x="17187" y="4741"/>
                </a:lnTo>
                <a:lnTo>
                  <a:pt x="22383" y="6138"/>
                </a:lnTo>
                <a:lnTo>
                  <a:pt x="27833" y="7068"/>
                </a:lnTo>
                <a:lnTo>
                  <a:pt x="33453" y="7689"/>
                </a:lnTo>
                <a:lnTo>
                  <a:pt x="39186" y="8103"/>
                </a:lnTo>
                <a:lnTo>
                  <a:pt x="44995" y="8378"/>
                </a:lnTo>
                <a:lnTo>
                  <a:pt x="57738" y="8685"/>
                </a:lnTo>
                <a:lnTo>
                  <a:pt x="8938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79"/>
          <p:cNvSpPr/>
          <p:nvPr/>
        </p:nvSpPr>
        <p:spPr bwMode="auto">
          <a:xfrm>
            <a:off x="2194340" y="5654932"/>
            <a:ext cx="69712" cy="201841"/>
          </a:xfrm>
          <a:custGeom>
            <a:avLst/>
            <a:gdLst/>
            <a:ahLst/>
            <a:cxnLst/>
            <a:rect l="0" t="0" r="0" b="0"/>
            <a:pathLst>
              <a:path w="69712" h="201841">
                <a:moveTo>
                  <a:pt x="0" y="68998"/>
                </a:moveTo>
                <a:lnTo>
                  <a:pt x="0" y="103550"/>
                </a:lnTo>
                <a:lnTo>
                  <a:pt x="993" y="108900"/>
                </a:lnTo>
                <a:lnTo>
                  <a:pt x="2648" y="114451"/>
                </a:lnTo>
                <a:lnTo>
                  <a:pt x="4745" y="120136"/>
                </a:lnTo>
                <a:lnTo>
                  <a:pt x="6143" y="125910"/>
                </a:lnTo>
                <a:lnTo>
                  <a:pt x="7074" y="131744"/>
                </a:lnTo>
                <a:lnTo>
                  <a:pt x="7696" y="137618"/>
                </a:lnTo>
                <a:lnTo>
                  <a:pt x="8110" y="142525"/>
                </a:lnTo>
                <a:lnTo>
                  <a:pt x="8386" y="146790"/>
                </a:lnTo>
                <a:lnTo>
                  <a:pt x="8693" y="154174"/>
                </a:lnTo>
                <a:lnTo>
                  <a:pt x="8865" y="161925"/>
                </a:lnTo>
                <a:lnTo>
                  <a:pt x="8906" y="160570"/>
                </a:lnTo>
                <a:lnTo>
                  <a:pt x="7923" y="158819"/>
                </a:lnTo>
                <a:lnTo>
                  <a:pt x="6275" y="156660"/>
                </a:lnTo>
                <a:lnTo>
                  <a:pt x="4183" y="154229"/>
                </a:lnTo>
                <a:lnTo>
                  <a:pt x="2789" y="150623"/>
                </a:lnTo>
                <a:lnTo>
                  <a:pt x="1859" y="146235"/>
                </a:lnTo>
                <a:lnTo>
                  <a:pt x="1239" y="141325"/>
                </a:lnTo>
                <a:lnTo>
                  <a:pt x="826" y="135075"/>
                </a:lnTo>
                <a:lnTo>
                  <a:pt x="550" y="127932"/>
                </a:lnTo>
                <a:lnTo>
                  <a:pt x="163" y="103658"/>
                </a:lnTo>
                <a:lnTo>
                  <a:pt x="9" y="42147"/>
                </a:lnTo>
                <a:lnTo>
                  <a:pt x="999" y="34230"/>
                </a:lnTo>
                <a:lnTo>
                  <a:pt x="2652" y="26968"/>
                </a:lnTo>
                <a:lnTo>
                  <a:pt x="4747" y="20142"/>
                </a:lnTo>
                <a:lnTo>
                  <a:pt x="7138" y="14599"/>
                </a:lnTo>
                <a:lnTo>
                  <a:pt x="9724" y="9912"/>
                </a:lnTo>
                <a:lnTo>
                  <a:pt x="12442" y="5795"/>
                </a:lnTo>
                <a:lnTo>
                  <a:pt x="15246" y="3050"/>
                </a:lnTo>
                <a:lnTo>
                  <a:pt x="18110" y="1220"/>
                </a:lnTo>
                <a:lnTo>
                  <a:pt x="21011" y="0"/>
                </a:lnTo>
                <a:lnTo>
                  <a:pt x="24932" y="1171"/>
                </a:lnTo>
                <a:lnTo>
                  <a:pt x="29533" y="3937"/>
                </a:lnTo>
                <a:lnTo>
                  <a:pt x="34586" y="7765"/>
                </a:lnTo>
                <a:lnTo>
                  <a:pt x="38948" y="13293"/>
                </a:lnTo>
                <a:lnTo>
                  <a:pt x="42849" y="19955"/>
                </a:lnTo>
                <a:lnTo>
                  <a:pt x="46443" y="27373"/>
                </a:lnTo>
                <a:lnTo>
                  <a:pt x="49832" y="35295"/>
                </a:lnTo>
                <a:lnTo>
                  <a:pt x="53085" y="43553"/>
                </a:lnTo>
                <a:lnTo>
                  <a:pt x="56246" y="52034"/>
                </a:lnTo>
                <a:lnTo>
                  <a:pt x="59347" y="61658"/>
                </a:lnTo>
                <a:lnTo>
                  <a:pt x="62408" y="72042"/>
                </a:lnTo>
                <a:lnTo>
                  <a:pt x="65441" y="82934"/>
                </a:lnTo>
                <a:lnTo>
                  <a:pt x="67464" y="94163"/>
                </a:lnTo>
                <a:lnTo>
                  <a:pt x="68812" y="105619"/>
                </a:lnTo>
                <a:lnTo>
                  <a:pt x="69711" y="117225"/>
                </a:lnTo>
                <a:lnTo>
                  <a:pt x="69317" y="127938"/>
                </a:lnTo>
                <a:lnTo>
                  <a:pt x="68061" y="138057"/>
                </a:lnTo>
                <a:lnTo>
                  <a:pt x="66230" y="147779"/>
                </a:lnTo>
                <a:lnTo>
                  <a:pt x="64017" y="156245"/>
                </a:lnTo>
                <a:lnTo>
                  <a:pt x="61548" y="163874"/>
                </a:lnTo>
                <a:lnTo>
                  <a:pt x="58909" y="170944"/>
                </a:lnTo>
                <a:lnTo>
                  <a:pt x="56157" y="177641"/>
                </a:lnTo>
                <a:lnTo>
                  <a:pt x="53328" y="184091"/>
                </a:lnTo>
                <a:lnTo>
                  <a:pt x="50450" y="190375"/>
                </a:lnTo>
                <a:lnTo>
                  <a:pt x="47537" y="194564"/>
                </a:lnTo>
                <a:lnTo>
                  <a:pt x="44603" y="197357"/>
                </a:lnTo>
                <a:lnTo>
                  <a:pt x="41653" y="199219"/>
                </a:lnTo>
                <a:lnTo>
                  <a:pt x="37700" y="200461"/>
                </a:lnTo>
                <a:lnTo>
                  <a:pt x="33079" y="201288"/>
                </a:lnTo>
                <a:lnTo>
                  <a:pt x="28012" y="201840"/>
                </a:lnTo>
                <a:lnTo>
                  <a:pt x="23640" y="201216"/>
                </a:lnTo>
                <a:lnTo>
                  <a:pt x="19733" y="199807"/>
                </a:lnTo>
                <a:lnTo>
                  <a:pt x="16135" y="197876"/>
                </a:lnTo>
                <a:lnTo>
                  <a:pt x="13736" y="194604"/>
                </a:lnTo>
                <a:lnTo>
                  <a:pt x="12137" y="190439"/>
                </a:lnTo>
                <a:lnTo>
                  <a:pt x="11071" y="185677"/>
                </a:lnTo>
                <a:lnTo>
                  <a:pt x="10360" y="179527"/>
                </a:lnTo>
                <a:lnTo>
                  <a:pt x="9886" y="172449"/>
                </a:lnTo>
                <a:lnTo>
                  <a:pt x="8938" y="14936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80"/>
          <p:cNvSpPr/>
          <p:nvPr/>
        </p:nvSpPr>
        <p:spPr bwMode="auto">
          <a:xfrm>
            <a:off x="2256910" y="5698195"/>
            <a:ext cx="87502" cy="167953"/>
          </a:xfrm>
          <a:custGeom>
            <a:avLst/>
            <a:gdLst/>
            <a:ahLst/>
            <a:cxnLst/>
            <a:rect l="0" t="0" r="0" b="0"/>
            <a:pathLst>
              <a:path w="87502" h="167953">
                <a:moveTo>
                  <a:pt x="26816" y="141821"/>
                </a:moveTo>
                <a:lnTo>
                  <a:pt x="26816" y="128518"/>
                </a:lnTo>
                <a:lnTo>
                  <a:pt x="25822" y="125015"/>
                </a:lnTo>
                <a:lnTo>
                  <a:pt x="24167" y="120695"/>
                </a:lnTo>
                <a:lnTo>
                  <a:pt x="22070" y="115831"/>
                </a:lnTo>
                <a:lnTo>
                  <a:pt x="19679" y="111596"/>
                </a:lnTo>
                <a:lnTo>
                  <a:pt x="17092" y="107780"/>
                </a:lnTo>
                <a:lnTo>
                  <a:pt x="14374" y="104244"/>
                </a:lnTo>
                <a:lnTo>
                  <a:pt x="12562" y="99902"/>
                </a:lnTo>
                <a:lnTo>
                  <a:pt x="11354" y="95024"/>
                </a:lnTo>
                <a:lnTo>
                  <a:pt x="10549" y="89787"/>
                </a:lnTo>
                <a:lnTo>
                  <a:pt x="10012" y="83319"/>
                </a:lnTo>
                <a:lnTo>
                  <a:pt x="9654" y="76031"/>
                </a:lnTo>
                <a:lnTo>
                  <a:pt x="9256" y="60987"/>
                </a:lnTo>
                <a:lnTo>
                  <a:pt x="8980" y="29042"/>
                </a:lnTo>
                <a:lnTo>
                  <a:pt x="9959" y="22979"/>
                </a:lnTo>
                <a:lnTo>
                  <a:pt x="11605" y="16952"/>
                </a:lnTo>
                <a:lnTo>
                  <a:pt x="13696" y="10950"/>
                </a:lnTo>
                <a:lnTo>
                  <a:pt x="16082" y="6948"/>
                </a:lnTo>
                <a:lnTo>
                  <a:pt x="18667" y="4280"/>
                </a:lnTo>
                <a:lnTo>
                  <a:pt x="21383" y="2502"/>
                </a:lnTo>
                <a:lnTo>
                  <a:pt x="25180" y="1317"/>
                </a:lnTo>
                <a:lnTo>
                  <a:pt x="29698" y="526"/>
                </a:lnTo>
                <a:lnTo>
                  <a:pt x="34696" y="0"/>
                </a:lnTo>
                <a:lnTo>
                  <a:pt x="39021" y="640"/>
                </a:lnTo>
                <a:lnTo>
                  <a:pt x="42898" y="2060"/>
                </a:lnTo>
                <a:lnTo>
                  <a:pt x="46476" y="3999"/>
                </a:lnTo>
                <a:lnTo>
                  <a:pt x="50847" y="7275"/>
                </a:lnTo>
                <a:lnTo>
                  <a:pt x="55748" y="11444"/>
                </a:lnTo>
                <a:lnTo>
                  <a:pt x="61001" y="16208"/>
                </a:lnTo>
                <a:lnTo>
                  <a:pt x="65497" y="22360"/>
                </a:lnTo>
                <a:lnTo>
                  <a:pt x="69487" y="29438"/>
                </a:lnTo>
                <a:lnTo>
                  <a:pt x="73140" y="37134"/>
                </a:lnTo>
                <a:lnTo>
                  <a:pt x="76569" y="45240"/>
                </a:lnTo>
                <a:lnTo>
                  <a:pt x="79848" y="53621"/>
                </a:lnTo>
                <a:lnTo>
                  <a:pt x="83027" y="62185"/>
                </a:lnTo>
                <a:lnTo>
                  <a:pt x="85146" y="70871"/>
                </a:lnTo>
                <a:lnTo>
                  <a:pt x="86559" y="79638"/>
                </a:lnTo>
                <a:lnTo>
                  <a:pt x="87501" y="88460"/>
                </a:lnTo>
                <a:lnTo>
                  <a:pt x="87136" y="97317"/>
                </a:lnTo>
                <a:lnTo>
                  <a:pt x="85899" y="106198"/>
                </a:lnTo>
                <a:lnTo>
                  <a:pt x="84082" y="115096"/>
                </a:lnTo>
                <a:lnTo>
                  <a:pt x="81877" y="122020"/>
                </a:lnTo>
                <a:lnTo>
                  <a:pt x="79413" y="127628"/>
                </a:lnTo>
                <a:lnTo>
                  <a:pt x="76778" y="132358"/>
                </a:lnTo>
                <a:lnTo>
                  <a:pt x="73035" y="137497"/>
                </a:lnTo>
                <a:lnTo>
                  <a:pt x="68553" y="142907"/>
                </a:lnTo>
                <a:lnTo>
                  <a:pt x="63580" y="148498"/>
                </a:lnTo>
                <a:lnTo>
                  <a:pt x="58277" y="153218"/>
                </a:lnTo>
                <a:lnTo>
                  <a:pt x="52756" y="157356"/>
                </a:lnTo>
                <a:lnTo>
                  <a:pt x="47089" y="161108"/>
                </a:lnTo>
                <a:lnTo>
                  <a:pt x="41324" y="163608"/>
                </a:lnTo>
                <a:lnTo>
                  <a:pt x="35494" y="165275"/>
                </a:lnTo>
                <a:lnTo>
                  <a:pt x="29622" y="166387"/>
                </a:lnTo>
                <a:lnTo>
                  <a:pt x="23720" y="167128"/>
                </a:lnTo>
                <a:lnTo>
                  <a:pt x="17800" y="167622"/>
                </a:lnTo>
                <a:lnTo>
                  <a:pt x="11867" y="167952"/>
                </a:lnTo>
                <a:lnTo>
                  <a:pt x="7911" y="167179"/>
                </a:lnTo>
                <a:lnTo>
                  <a:pt x="5274" y="165672"/>
                </a:lnTo>
                <a:lnTo>
                  <a:pt x="3516" y="163675"/>
                </a:lnTo>
                <a:lnTo>
                  <a:pt x="2344" y="160359"/>
                </a:lnTo>
                <a:lnTo>
                  <a:pt x="1562" y="156164"/>
                </a:lnTo>
                <a:lnTo>
                  <a:pt x="0" y="141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81"/>
          <p:cNvSpPr/>
          <p:nvPr/>
        </p:nvSpPr>
        <p:spPr bwMode="auto">
          <a:xfrm>
            <a:off x="3305043" y="5572125"/>
            <a:ext cx="130682" cy="240577"/>
          </a:xfrm>
          <a:custGeom>
            <a:avLst/>
            <a:gdLst/>
            <a:ahLst/>
            <a:cxnLst/>
            <a:rect l="0" t="0" r="0" b="0"/>
            <a:pathLst>
              <a:path w="130682" h="240577">
                <a:moveTo>
                  <a:pt x="60250" y="0"/>
                </a:moveTo>
                <a:lnTo>
                  <a:pt x="47809" y="0"/>
                </a:lnTo>
                <a:lnTo>
                  <a:pt x="45003" y="992"/>
                </a:lnTo>
                <a:lnTo>
                  <a:pt x="42140" y="2646"/>
                </a:lnTo>
                <a:lnTo>
                  <a:pt x="39238" y="4740"/>
                </a:lnTo>
                <a:lnTo>
                  <a:pt x="36310" y="8122"/>
                </a:lnTo>
                <a:lnTo>
                  <a:pt x="33365" y="12359"/>
                </a:lnTo>
                <a:lnTo>
                  <a:pt x="30408" y="17169"/>
                </a:lnTo>
                <a:lnTo>
                  <a:pt x="27444" y="21368"/>
                </a:lnTo>
                <a:lnTo>
                  <a:pt x="24475" y="25159"/>
                </a:lnTo>
                <a:lnTo>
                  <a:pt x="21502" y="28679"/>
                </a:lnTo>
                <a:lnTo>
                  <a:pt x="20513" y="33010"/>
                </a:lnTo>
                <a:lnTo>
                  <a:pt x="20847" y="37882"/>
                </a:lnTo>
                <a:lnTo>
                  <a:pt x="22064" y="43114"/>
                </a:lnTo>
                <a:lnTo>
                  <a:pt x="23867" y="48587"/>
                </a:lnTo>
                <a:lnTo>
                  <a:pt x="26063" y="54219"/>
                </a:lnTo>
                <a:lnTo>
                  <a:pt x="28520" y="59959"/>
                </a:lnTo>
                <a:lnTo>
                  <a:pt x="32144" y="65769"/>
                </a:lnTo>
                <a:lnTo>
                  <a:pt x="36547" y="71627"/>
                </a:lnTo>
                <a:lnTo>
                  <a:pt x="41468" y="77517"/>
                </a:lnTo>
                <a:lnTo>
                  <a:pt x="46735" y="83428"/>
                </a:lnTo>
                <a:lnTo>
                  <a:pt x="57885" y="95287"/>
                </a:lnTo>
                <a:lnTo>
                  <a:pt x="64632" y="101228"/>
                </a:lnTo>
                <a:lnTo>
                  <a:pt x="72110" y="107173"/>
                </a:lnTo>
                <a:lnTo>
                  <a:pt x="80074" y="113120"/>
                </a:lnTo>
                <a:lnTo>
                  <a:pt x="87370" y="118078"/>
                </a:lnTo>
                <a:lnTo>
                  <a:pt x="94221" y="122375"/>
                </a:lnTo>
                <a:lnTo>
                  <a:pt x="100774" y="126231"/>
                </a:lnTo>
                <a:lnTo>
                  <a:pt x="107130" y="130787"/>
                </a:lnTo>
                <a:lnTo>
                  <a:pt x="113353" y="135809"/>
                </a:lnTo>
                <a:lnTo>
                  <a:pt x="119488" y="141141"/>
                </a:lnTo>
                <a:lnTo>
                  <a:pt x="123578" y="145687"/>
                </a:lnTo>
                <a:lnTo>
                  <a:pt x="126305" y="149711"/>
                </a:lnTo>
                <a:lnTo>
                  <a:pt x="128122" y="153385"/>
                </a:lnTo>
                <a:lnTo>
                  <a:pt x="129334" y="157820"/>
                </a:lnTo>
                <a:lnTo>
                  <a:pt x="130142" y="162760"/>
                </a:lnTo>
                <a:lnTo>
                  <a:pt x="130681" y="168038"/>
                </a:lnTo>
                <a:lnTo>
                  <a:pt x="130047" y="172549"/>
                </a:lnTo>
                <a:lnTo>
                  <a:pt x="128631" y="176548"/>
                </a:lnTo>
                <a:lnTo>
                  <a:pt x="126694" y="180206"/>
                </a:lnTo>
                <a:lnTo>
                  <a:pt x="123416" y="184630"/>
                </a:lnTo>
                <a:lnTo>
                  <a:pt x="119244" y="189563"/>
                </a:lnTo>
                <a:lnTo>
                  <a:pt x="114477" y="194836"/>
                </a:lnTo>
                <a:lnTo>
                  <a:pt x="109313" y="199344"/>
                </a:lnTo>
                <a:lnTo>
                  <a:pt x="103883" y="203341"/>
                </a:lnTo>
                <a:lnTo>
                  <a:pt x="98277" y="206998"/>
                </a:lnTo>
                <a:lnTo>
                  <a:pt x="92553" y="210429"/>
                </a:lnTo>
                <a:lnTo>
                  <a:pt x="86751" y="213707"/>
                </a:lnTo>
                <a:lnTo>
                  <a:pt x="80896" y="216886"/>
                </a:lnTo>
                <a:lnTo>
                  <a:pt x="74014" y="219997"/>
                </a:lnTo>
                <a:lnTo>
                  <a:pt x="66447" y="223063"/>
                </a:lnTo>
                <a:lnTo>
                  <a:pt x="58422" y="226099"/>
                </a:lnTo>
                <a:lnTo>
                  <a:pt x="51085" y="229115"/>
                </a:lnTo>
                <a:lnTo>
                  <a:pt x="44209" y="232118"/>
                </a:lnTo>
                <a:lnTo>
                  <a:pt x="37637" y="235113"/>
                </a:lnTo>
                <a:lnTo>
                  <a:pt x="31270" y="237109"/>
                </a:lnTo>
                <a:lnTo>
                  <a:pt x="25039" y="238439"/>
                </a:lnTo>
                <a:lnTo>
                  <a:pt x="18899" y="239327"/>
                </a:lnTo>
                <a:lnTo>
                  <a:pt x="13812" y="239919"/>
                </a:lnTo>
                <a:lnTo>
                  <a:pt x="9428" y="240313"/>
                </a:lnTo>
                <a:lnTo>
                  <a:pt x="5512" y="240576"/>
                </a:lnTo>
                <a:lnTo>
                  <a:pt x="2901" y="239759"/>
                </a:lnTo>
                <a:lnTo>
                  <a:pt x="1160" y="238222"/>
                </a:lnTo>
                <a:lnTo>
                  <a:pt x="0" y="236205"/>
                </a:lnTo>
                <a:lnTo>
                  <a:pt x="1213" y="233868"/>
                </a:lnTo>
                <a:lnTo>
                  <a:pt x="4008" y="231319"/>
                </a:lnTo>
                <a:lnTo>
                  <a:pt x="7857" y="228627"/>
                </a:lnTo>
                <a:lnTo>
                  <a:pt x="12410" y="224847"/>
                </a:lnTo>
                <a:lnTo>
                  <a:pt x="17432" y="220344"/>
                </a:lnTo>
                <a:lnTo>
                  <a:pt x="33434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82"/>
          <p:cNvSpPr/>
          <p:nvPr/>
        </p:nvSpPr>
        <p:spPr bwMode="auto">
          <a:xfrm>
            <a:off x="3432087" y="5701266"/>
            <a:ext cx="129855" cy="83374"/>
          </a:xfrm>
          <a:custGeom>
            <a:avLst/>
            <a:gdLst/>
            <a:ahLst/>
            <a:cxnLst/>
            <a:rect l="0" t="0" r="0" b="0"/>
            <a:pathLst>
              <a:path w="129855" h="83374">
                <a:moveTo>
                  <a:pt x="22592" y="22663"/>
                </a:moveTo>
                <a:lnTo>
                  <a:pt x="22592" y="27404"/>
                </a:lnTo>
                <a:lnTo>
                  <a:pt x="21598" y="28801"/>
                </a:lnTo>
                <a:lnTo>
                  <a:pt x="19943" y="29731"/>
                </a:lnTo>
                <a:lnTo>
                  <a:pt x="17846" y="30352"/>
                </a:lnTo>
                <a:lnTo>
                  <a:pt x="17442" y="30766"/>
                </a:lnTo>
                <a:lnTo>
                  <a:pt x="18165" y="31041"/>
                </a:lnTo>
                <a:lnTo>
                  <a:pt x="19641" y="31226"/>
                </a:lnTo>
                <a:lnTo>
                  <a:pt x="20624" y="32340"/>
                </a:lnTo>
                <a:lnTo>
                  <a:pt x="21280" y="34076"/>
                </a:lnTo>
                <a:lnTo>
                  <a:pt x="21717" y="36225"/>
                </a:lnTo>
                <a:lnTo>
                  <a:pt x="23002" y="36666"/>
                </a:lnTo>
                <a:lnTo>
                  <a:pt x="24851" y="35967"/>
                </a:lnTo>
                <a:lnTo>
                  <a:pt x="27078" y="34509"/>
                </a:lnTo>
                <a:lnTo>
                  <a:pt x="29555" y="33537"/>
                </a:lnTo>
                <a:lnTo>
                  <a:pt x="32199" y="32889"/>
                </a:lnTo>
                <a:lnTo>
                  <a:pt x="34956" y="32457"/>
                </a:lnTo>
                <a:lnTo>
                  <a:pt x="37786" y="31177"/>
                </a:lnTo>
                <a:lnTo>
                  <a:pt x="40667" y="29331"/>
                </a:lnTo>
                <a:lnTo>
                  <a:pt x="43581" y="27109"/>
                </a:lnTo>
                <a:lnTo>
                  <a:pt x="46515" y="24635"/>
                </a:lnTo>
                <a:lnTo>
                  <a:pt x="49466" y="21994"/>
                </a:lnTo>
                <a:lnTo>
                  <a:pt x="52426" y="19240"/>
                </a:lnTo>
                <a:lnTo>
                  <a:pt x="54399" y="16413"/>
                </a:lnTo>
                <a:lnTo>
                  <a:pt x="55715" y="13536"/>
                </a:lnTo>
                <a:lnTo>
                  <a:pt x="57826" y="6529"/>
                </a:lnTo>
                <a:lnTo>
                  <a:pt x="57006" y="4962"/>
                </a:lnTo>
                <a:lnTo>
                  <a:pt x="55466" y="2925"/>
                </a:lnTo>
                <a:lnTo>
                  <a:pt x="53446" y="575"/>
                </a:lnTo>
                <a:lnTo>
                  <a:pt x="52100" y="0"/>
                </a:lnTo>
                <a:lnTo>
                  <a:pt x="51202" y="609"/>
                </a:lnTo>
                <a:lnTo>
                  <a:pt x="50604" y="2008"/>
                </a:lnTo>
                <a:lnTo>
                  <a:pt x="48219" y="2939"/>
                </a:lnTo>
                <a:lnTo>
                  <a:pt x="44642" y="3561"/>
                </a:lnTo>
                <a:lnTo>
                  <a:pt x="40272" y="3975"/>
                </a:lnTo>
                <a:lnTo>
                  <a:pt x="35372" y="5244"/>
                </a:lnTo>
                <a:lnTo>
                  <a:pt x="30118" y="7082"/>
                </a:lnTo>
                <a:lnTo>
                  <a:pt x="24630" y="9299"/>
                </a:lnTo>
                <a:lnTo>
                  <a:pt x="19977" y="12762"/>
                </a:lnTo>
                <a:lnTo>
                  <a:pt x="15883" y="17054"/>
                </a:lnTo>
                <a:lnTo>
                  <a:pt x="12160" y="21901"/>
                </a:lnTo>
                <a:lnTo>
                  <a:pt x="9678" y="26124"/>
                </a:lnTo>
                <a:lnTo>
                  <a:pt x="8024" y="29931"/>
                </a:lnTo>
                <a:lnTo>
                  <a:pt x="6921" y="33461"/>
                </a:lnTo>
                <a:lnTo>
                  <a:pt x="5192" y="37800"/>
                </a:lnTo>
                <a:lnTo>
                  <a:pt x="3046" y="42676"/>
                </a:lnTo>
                <a:lnTo>
                  <a:pt x="623" y="47912"/>
                </a:lnTo>
                <a:lnTo>
                  <a:pt x="0" y="52394"/>
                </a:lnTo>
                <a:lnTo>
                  <a:pt x="579" y="56375"/>
                </a:lnTo>
                <a:lnTo>
                  <a:pt x="1957" y="60021"/>
                </a:lnTo>
                <a:lnTo>
                  <a:pt x="3869" y="63444"/>
                </a:lnTo>
                <a:lnTo>
                  <a:pt x="6138" y="66717"/>
                </a:lnTo>
                <a:lnTo>
                  <a:pt x="8643" y="69893"/>
                </a:lnTo>
                <a:lnTo>
                  <a:pt x="11306" y="73001"/>
                </a:lnTo>
                <a:lnTo>
                  <a:pt x="14075" y="76065"/>
                </a:lnTo>
                <a:lnTo>
                  <a:pt x="16913" y="79101"/>
                </a:lnTo>
                <a:lnTo>
                  <a:pt x="21786" y="81124"/>
                </a:lnTo>
                <a:lnTo>
                  <a:pt x="28013" y="82474"/>
                </a:lnTo>
                <a:lnTo>
                  <a:pt x="35145" y="83373"/>
                </a:lnTo>
                <a:lnTo>
                  <a:pt x="42878" y="82981"/>
                </a:lnTo>
                <a:lnTo>
                  <a:pt x="51014" y="81727"/>
                </a:lnTo>
                <a:lnTo>
                  <a:pt x="59417" y="79899"/>
                </a:lnTo>
                <a:lnTo>
                  <a:pt x="67999" y="77687"/>
                </a:lnTo>
                <a:lnTo>
                  <a:pt x="76699" y="75221"/>
                </a:lnTo>
                <a:lnTo>
                  <a:pt x="85479" y="72585"/>
                </a:lnTo>
                <a:lnTo>
                  <a:pt x="94312" y="68843"/>
                </a:lnTo>
                <a:lnTo>
                  <a:pt x="103180" y="64363"/>
                </a:lnTo>
                <a:lnTo>
                  <a:pt x="129854" y="49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83"/>
          <p:cNvSpPr/>
          <p:nvPr/>
        </p:nvSpPr>
        <p:spPr bwMode="auto">
          <a:xfrm>
            <a:off x="3535763" y="5679922"/>
            <a:ext cx="115447" cy="209089"/>
          </a:xfrm>
          <a:custGeom>
            <a:avLst/>
            <a:gdLst/>
            <a:ahLst/>
            <a:cxnLst/>
            <a:rect l="0" t="0" r="0" b="0"/>
            <a:pathLst>
              <a:path w="115447" h="209089">
                <a:moveTo>
                  <a:pt x="52994" y="17218"/>
                </a:moveTo>
                <a:lnTo>
                  <a:pt x="52994" y="21959"/>
                </a:lnTo>
                <a:lnTo>
                  <a:pt x="51008" y="23355"/>
                </a:lnTo>
                <a:lnTo>
                  <a:pt x="47697" y="24286"/>
                </a:lnTo>
                <a:lnTo>
                  <a:pt x="43503" y="24907"/>
                </a:lnTo>
                <a:lnTo>
                  <a:pt x="39715" y="26313"/>
                </a:lnTo>
                <a:lnTo>
                  <a:pt x="36196" y="28243"/>
                </a:lnTo>
                <a:lnTo>
                  <a:pt x="32856" y="30521"/>
                </a:lnTo>
                <a:lnTo>
                  <a:pt x="28644" y="33032"/>
                </a:lnTo>
                <a:lnTo>
                  <a:pt x="23850" y="35699"/>
                </a:lnTo>
                <a:lnTo>
                  <a:pt x="18667" y="38468"/>
                </a:lnTo>
                <a:lnTo>
                  <a:pt x="14218" y="41307"/>
                </a:lnTo>
                <a:lnTo>
                  <a:pt x="10260" y="44192"/>
                </a:lnTo>
                <a:lnTo>
                  <a:pt x="6627" y="47107"/>
                </a:lnTo>
                <a:lnTo>
                  <a:pt x="4206" y="51035"/>
                </a:lnTo>
                <a:lnTo>
                  <a:pt x="2592" y="55638"/>
                </a:lnTo>
                <a:lnTo>
                  <a:pt x="0" y="67802"/>
                </a:lnTo>
                <a:lnTo>
                  <a:pt x="781" y="69793"/>
                </a:lnTo>
                <a:lnTo>
                  <a:pt x="4297" y="74650"/>
                </a:lnTo>
                <a:lnTo>
                  <a:pt x="7618" y="75350"/>
                </a:lnTo>
                <a:lnTo>
                  <a:pt x="11818" y="74824"/>
                </a:lnTo>
                <a:lnTo>
                  <a:pt x="16605" y="73481"/>
                </a:lnTo>
                <a:lnTo>
                  <a:pt x="21782" y="71594"/>
                </a:lnTo>
                <a:lnTo>
                  <a:pt x="27221" y="69345"/>
                </a:lnTo>
                <a:lnTo>
                  <a:pt x="32832" y="66852"/>
                </a:lnTo>
                <a:lnTo>
                  <a:pt x="39553" y="64198"/>
                </a:lnTo>
                <a:lnTo>
                  <a:pt x="54966" y="58604"/>
                </a:lnTo>
                <a:lnTo>
                  <a:pt x="62254" y="54730"/>
                </a:lnTo>
                <a:lnTo>
                  <a:pt x="69099" y="50164"/>
                </a:lnTo>
                <a:lnTo>
                  <a:pt x="75649" y="45136"/>
                </a:lnTo>
                <a:lnTo>
                  <a:pt x="81008" y="40791"/>
                </a:lnTo>
                <a:lnTo>
                  <a:pt x="85574" y="36902"/>
                </a:lnTo>
                <a:lnTo>
                  <a:pt x="89612" y="33317"/>
                </a:lnTo>
                <a:lnTo>
                  <a:pt x="93297" y="28943"/>
                </a:lnTo>
                <a:lnTo>
                  <a:pt x="96747" y="24043"/>
                </a:lnTo>
                <a:lnTo>
                  <a:pt x="100039" y="18791"/>
                </a:lnTo>
                <a:lnTo>
                  <a:pt x="103228" y="14298"/>
                </a:lnTo>
                <a:lnTo>
                  <a:pt x="106347" y="10311"/>
                </a:lnTo>
                <a:lnTo>
                  <a:pt x="109420" y="6660"/>
                </a:lnTo>
                <a:lnTo>
                  <a:pt x="110475" y="4227"/>
                </a:lnTo>
                <a:lnTo>
                  <a:pt x="110185" y="2604"/>
                </a:lnTo>
                <a:lnTo>
                  <a:pt x="107328" y="0"/>
                </a:lnTo>
                <a:lnTo>
                  <a:pt x="104290" y="4936"/>
                </a:lnTo>
                <a:lnTo>
                  <a:pt x="102088" y="9030"/>
                </a:lnTo>
                <a:lnTo>
                  <a:pt x="100621" y="12751"/>
                </a:lnTo>
                <a:lnTo>
                  <a:pt x="99643" y="16225"/>
                </a:lnTo>
                <a:lnTo>
                  <a:pt x="98991" y="19532"/>
                </a:lnTo>
                <a:lnTo>
                  <a:pt x="98556" y="24714"/>
                </a:lnTo>
                <a:lnTo>
                  <a:pt x="98266" y="31145"/>
                </a:lnTo>
                <a:lnTo>
                  <a:pt x="97945" y="46228"/>
                </a:lnTo>
                <a:lnTo>
                  <a:pt x="97721" y="88948"/>
                </a:lnTo>
                <a:lnTo>
                  <a:pt x="98703" y="97781"/>
                </a:lnTo>
                <a:lnTo>
                  <a:pt x="100350" y="106645"/>
                </a:lnTo>
                <a:lnTo>
                  <a:pt x="102442" y="115532"/>
                </a:lnTo>
                <a:lnTo>
                  <a:pt x="103836" y="124433"/>
                </a:lnTo>
                <a:lnTo>
                  <a:pt x="104766" y="133343"/>
                </a:lnTo>
                <a:lnTo>
                  <a:pt x="105386" y="142260"/>
                </a:lnTo>
                <a:lnTo>
                  <a:pt x="106792" y="151181"/>
                </a:lnTo>
                <a:lnTo>
                  <a:pt x="108723" y="160105"/>
                </a:lnTo>
                <a:lnTo>
                  <a:pt x="111004" y="169031"/>
                </a:lnTo>
                <a:lnTo>
                  <a:pt x="112524" y="176966"/>
                </a:lnTo>
                <a:lnTo>
                  <a:pt x="113538" y="184240"/>
                </a:lnTo>
                <a:lnTo>
                  <a:pt x="115163" y="200692"/>
                </a:lnTo>
                <a:lnTo>
                  <a:pt x="115386" y="205588"/>
                </a:lnTo>
                <a:lnTo>
                  <a:pt x="115446" y="208283"/>
                </a:lnTo>
                <a:lnTo>
                  <a:pt x="114492" y="209088"/>
                </a:lnTo>
                <a:lnTo>
                  <a:pt x="112863" y="208631"/>
                </a:lnTo>
                <a:lnTo>
                  <a:pt x="106626" y="2047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84"/>
          <p:cNvSpPr/>
          <p:nvPr/>
        </p:nvSpPr>
        <p:spPr bwMode="auto">
          <a:xfrm>
            <a:off x="3606634" y="5804297"/>
            <a:ext cx="62571" cy="26790"/>
          </a:xfrm>
          <a:custGeom>
            <a:avLst/>
            <a:gdLst/>
            <a:ahLst/>
            <a:cxnLst/>
            <a:rect l="0" t="0" r="0" b="0"/>
            <a:pathLst>
              <a:path w="62571" h="26790">
                <a:moveTo>
                  <a:pt x="0" y="26789"/>
                </a:moveTo>
                <a:lnTo>
                  <a:pt x="0" y="19100"/>
                </a:lnTo>
                <a:lnTo>
                  <a:pt x="993" y="18687"/>
                </a:lnTo>
                <a:lnTo>
                  <a:pt x="2648" y="18411"/>
                </a:lnTo>
                <a:lnTo>
                  <a:pt x="4746" y="18227"/>
                </a:lnTo>
                <a:lnTo>
                  <a:pt x="7136" y="18105"/>
                </a:lnTo>
                <a:lnTo>
                  <a:pt x="12441" y="17968"/>
                </a:lnTo>
                <a:lnTo>
                  <a:pt x="21012" y="17891"/>
                </a:lnTo>
                <a:lnTo>
                  <a:pt x="24933" y="16889"/>
                </a:lnTo>
                <a:lnTo>
                  <a:pt x="29534" y="15228"/>
                </a:lnTo>
                <a:lnTo>
                  <a:pt x="34587" y="13129"/>
                </a:lnTo>
                <a:lnTo>
                  <a:pt x="39941" y="10736"/>
                </a:lnTo>
                <a:lnTo>
                  <a:pt x="6257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85"/>
          <p:cNvSpPr/>
          <p:nvPr/>
        </p:nvSpPr>
        <p:spPr bwMode="auto">
          <a:xfrm>
            <a:off x="3982163" y="5556563"/>
            <a:ext cx="116093" cy="162299"/>
          </a:xfrm>
          <a:custGeom>
            <a:avLst/>
            <a:gdLst/>
            <a:ahLst/>
            <a:cxnLst/>
            <a:rect l="0" t="0" r="0" b="0"/>
            <a:pathLst>
              <a:path w="116093" h="162299">
                <a:moveTo>
                  <a:pt x="8829" y="51281"/>
                </a:moveTo>
                <a:lnTo>
                  <a:pt x="8829" y="162298"/>
                </a:lnTo>
                <a:lnTo>
                  <a:pt x="8829" y="154401"/>
                </a:lnTo>
                <a:lnTo>
                  <a:pt x="7836" y="150786"/>
                </a:lnTo>
                <a:lnTo>
                  <a:pt x="6181" y="146391"/>
                </a:lnTo>
                <a:lnTo>
                  <a:pt x="4084" y="141476"/>
                </a:lnTo>
                <a:lnTo>
                  <a:pt x="2687" y="135224"/>
                </a:lnTo>
                <a:lnTo>
                  <a:pt x="1755" y="128079"/>
                </a:lnTo>
                <a:lnTo>
                  <a:pt x="1133" y="120339"/>
                </a:lnTo>
                <a:lnTo>
                  <a:pt x="719" y="113194"/>
                </a:lnTo>
                <a:lnTo>
                  <a:pt x="259" y="99965"/>
                </a:lnTo>
                <a:lnTo>
                  <a:pt x="0" y="76620"/>
                </a:lnTo>
                <a:lnTo>
                  <a:pt x="957" y="69166"/>
                </a:lnTo>
                <a:lnTo>
                  <a:pt x="2588" y="62212"/>
                </a:lnTo>
                <a:lnTo>
                  <a:pt x="4669" y="55592"/>
                </a:lnTo>
                <a:lnTo>
                  <a:pt x="7049" y="49194"/>
                </a:lnTo>
                <a:lnTo>
                  <a:pt x="9629" y="42944"/>
                </a:lnTo>
                <a:lnTo>
                  <a:pt x="12342" y="36794"/>
                </a:lnTo>
                <a:lnTo>
                  <a:pt x="18005" y="24668"/>
                </a:lnTo>
                <a:lnTo>
                  <a:pt x="20906" y="18656"/>
                </a:lnTo>
                <a:lnTo>
                  <a:pt x="25819" y="13656"/>
                </a:lnTo>
                <a:lnTo>
                  <a:pt x="32074" y="9330"/>
                </a:lnTo>
                <a:lnTo>
                  <a:pt x="39223" y="5455"/>
                </a:lnTo>
                <a:lnTo>
                  <a:pt x="45976" y="2871"/>
                </a:lnTo>
                <a:lnTo>
                  <a:pt x="52464" y="1148"/>
                </a:lnTo>
                <a:lnTo>
                  <a:pt x="58776" y="0"/>
                </a:lnTo>
                <a:lnTo>
                  <a:pt x="64970" y="227"/>
                </a:lnTo>
                <a:lnTo>
                  <a:pt x="71086" y="1369"/>
                </a:lnTo>
                <a:lnTo>
                  <a:pt x="77150" y="3124"/>
                </a:lnTo>
                <a:lnTo>
                  <a:pt x="83178" y="5285"/>
                </a:lnTo>
                <a:lnTo>
                  <a:pt x="89184" y="7719"/>
                </a:lnTo>
                <a:lnTo>
                  <a:pt x="95174" y="10334"/>
                </a:lnTo>
                <a:lnTo>
                  <a:pt x="100160" y="12077"/>
                </a:lnTo>
                <a:lnTo>
                  <a:pt x="104478" y="13238"/>
                </a:lnTo>
                <a:lnTo>
                  <a:pt x="116092" y="155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86"/>
          <p:cNvSpPr/>
          <p:nvPr/>
        </p:nvSpPr>
        <p:spPr bwMode="auto">
          <a:xfrm>
            <a:off x="4089948" y="5620803"/>
            <a:ext cx="88756" cy="85268"/>
          </a:xfrm>
          <a:custGeom>
            <a:avLst/>
            <a:gdLst/>
            <a:ahLst/>
            <a:cxnLst/>
            <a:rect l="0" t="0" r="0" b="0"/>
            <a:pathLst>
              <a:path w="88756" h="85268">
                <a:moveTo>
                  <a:pt x="61939" y="13830"/>
                </a:moveTo>
                <a:lnTo>
                  <a:pt x="57194" y="13830"/>
                </a:lnTo>
                <a:lnTo>
                  <a:pt x="55796" y="12838"/>
                </a:lnTo>
                <a:lnTo>
                  <a:pt x="54864" y="11184"/>
                </a:lnTo>
                <a:lnTo>
                  <a:pt x="53368" y="6141"/>
                </a:lnTo>
                <a:lnTo>
                  <a:pt x="52253" y="4735"/>
                </a:lnTo>
                <a:lnTo>
                  <a:pt x="50516" y="2806"/>
                </a:lnTo>
                <a:lnTo>
                  <a:pt x="48364" y="528"/>
                </a:lnTo>
                <a:lnTo>
                  <a:pt x="45937" y="0"/>
                </a:lnTo>
                <a:lnTo>
                  <a:pt x="43326" y="642"/>
                </a:lnTo>
                <a:lnTo>
                  <a:pt x="40591" y="2061"/>
                </a:lnTo>
                <a:lnTo>
                  <a:pt x="37775" y="3007"/>
                </a:lnTo>
                <a:lnTo>
                  <a:pt x="34905" y="3639"/>
                </a:lnTo>
                <a:lnTo>
                  <a:pt x="31998" y="4059"/>
                </a:lnTo>
                <a:lnTo>
                  <a:pt x="28074" y="5331"/>
                </a:lnTo>
                <a:lnTo>
                  <a:pt x="23471" y="7172"/>
                </a:lnTo>
                <a:lnTo>
                  <a:pt x="18417" y="9392"/>
                </a:lnTo>
                <a:lnTo>
                  <a:pt x="14054" y="12855"/>
                </a:lnTo>
                <a:lnTo>
                  <a:pt x="10153" y="17149"/>
                </a:lnTo>
                <a:lnTo>
                  <a:pt x="6558" y="21996"/>
                </a:lnTo>
                <a:lnTo>
                  <a:pt x="4161" y="27211"/>
                </a:lnTo>
                <a:lnTo>
                  <a:pt x="2564" y="32672"/>
                </a:lnTo>
                <a:lnTo>
                  <a:pt x="1499" y="38298"/>
                </a:lnTo>
                <a:lnTo>
                  <a:pt x="789" y="44032"/>
                </a:lnTo>
                <a:lnTo>
                  <a:pt x="316" y="49840"/>
                </a:lnTo>
                <a:lnTo>
                  <a:pt x="0" y="55696"/>
                </a:lnTo>
                <a:lnTo>
                  <a:pt x="783" y="60592"/>
                </a:lnTo>
                <a:lnTo>
                  <a:pt x="2298" y="64848"/>
                </a:lnTo>
                <a:lnTo>
                  <a:pt x="4301" y="68678"/>
                </a:lnTo>
                <a:lnTo>
                  <a:pt x="6630" y="71231"/>
                </a:lnTo>
                <a:lnTo>
                  <a:pt x="9175" y="72934"/>
                </a:lnTo>
                <a:lnTo>
                  <a:pt x="11866" y="74068"/>
                </a:lnTo>
                <a:lnTo>
                  <a:pt x="15646" y="74825"/>
                </a:lnTo>
                <a:lnTo>
                  <a:pt x="20152" y="75329"/>
                </a:lnTo>
                <a:lnTo>
                  <a:pt x="25142" y="75665"/>
                </a:lnTo>
                <a:lnTo>
                  <a:pt x="30456" y="73905"/>
                </a:lnTo>
                <a:lnTo>
                  <a:pt x="35984" y="70747"/>
                </a:lnTo>
                <a:lnTo>
                  <a:pt x="41656" y="66658"/>
                </a:lnTo>
                <a:lnTo>
                  <a:pt x="46431" y="61947"/>
                </a:lnTo>
                <a:lnTo>
                  <a:pt x="50607" y="56822"/>
                </a:lnTo>
                <a:lnTo>
                  <a:pt x="54384" y="51421"/>
                </a:lnTo>
                <a:lnTo>
                  <a:pt x="58889" y="46828"/>
                </a:lnTo>
                <a:lnTo>
                  <a:pt x="63878" y="42774"/>
                </a:lnTo>
                <a:lnTo>
                  <a:pt x="69191" y="39079"/>
                </a:lnTo>
                <a:lnTo>
                  <a:pt x="72733" y="35624"/>
                </a:lnTo>
                <a:lnTo>
                  <a:pt x="75094" y="32328"/>
                </a:lnTo>
                <a:lnTo>
                  <a:pt x="76668" y="29139"/>
                </a:lnTo>
                <a:lnTo>
                  <a:pt x="78710" y="26020"/>
                </a:lnTo>
                <a:lnTo>
                  <a:pt x="81065" y="22949"/>
                </a:lnTo>
                <a:lnTo>
                  <a:pt x="83628" y="19909"/>
                </a:lnTo>
                <a:lnTo>
                  <a:pt x="85337" y="16891"/>
                </a:lnTo>
                <a:lnTo>
                  <a:pt x="86476" y="13886"/>
                </a:lnTo>
                <a:lnTo>
                  <a:pt x="87235" y="10890"/>
                </a:lnTo>
                <a:lnTo>
                  <a:pt x="87742" y="9886"/>
                </a:lnTo>
                <a:lnTo>
                  <a:pt x="88080" y="10208"/>
                </a:lnTo>
                <a:lnTo>
                  <a:pt x="88621" y="13114"/>
                </a:lnTo>
                <a:lnTo>
                  <a:pt x="88695" y="18803"/>
                </a:lnTo>
                <a:lnTo>
                  <a:pt x="88715" y="23098"/>
                </a:lnTo>
                <a:lnTo>
                  <a:pt x="87735" y="26955"/>
                </a:lnTo>
                <a:lnTo>
                  <a:pt x="86089" y="30517"/>
                </a:lnTo>
                <a:lnTo>
                  <a:pt x="83998" y="33884"/>
                </a:lnTo>
                <a:lnTo>
                  <a:pt x="82604" y="38114"/>
                </a:lnTo>
                <a:lnTo>
                  <a:pt x="81675" y="42917"/>
                </a:lnTo>
                <a:lnTo>
                  <a:pt x="81055" y="48104"/>
                </a:lnTo>
                <a:lnTo>
                  <a:pt x="80642" y="52555"/>
                </a:lnTo>
                <a:lnTo>
                  <a:pt x="80367" y="56514"/>
                </a:lnTo>
                <a:lnTo>
                  <a:pt x="80183" y="60145"/>
                </a:lnTo>
                <a:lnTo>
                  <a:pt x="79979" y="66826"/>
                </a:lnTo>
                <a:lnTo>
                  <a:pt x="79925" y="69996"/>
                </a:lnTo>
                <a:lnTo>
                  <a:pt x="80882" y="73102"/>
                </a:lnTo>
                <a:lnTo>
                  <a:pt x="82513" y="76166"/>
                </a:lnTo>
                <a:lnTo>
                  <a:pt x="88755" y="852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87"/>
          <p:cNvSpPr/>
          <p:nvPr/>
        </p:nvSpPr>
        <p:spPr bwMode="auto">
          <a:xfrm>
            <a:off x="4215700" y="5645322"/>
            <a:ext cx="61328" cy="51820"/>
          </a:xfrm>
          <a:custGeom>
            <a:avLst/>
            <a:gdLst/>
            <a:ahLst/>
            <a:cxnLst/>
            <a:rect l="0" t="0" r="0" b="0"/>
            <a:pathLst>
              <a:path w="61328" h="51820">
                <a:moveTo>
                  <a:pt x="7696" y="33959"/>
                </a:moveTo>
                <a:lnTo>
                  <a:pt x="7696" y="41648"/>
                </a:lnTo>
                <a:lnTo>
                  <a:pt x="6702" y="42061"/>
                </a:lnTo>
                <a:lnTo>
                  <a:pt x="5047" y="42337"/>
                </a:lnTo>
                <a:lnTo>
                  <a:pt x="0" y="42780"/>
                </a:lnTo>
                <a:lnTo>
                  <a:pt x="578" y="42816"/>
                </a:lnTo>
                <a:lnTo>
                  <a:pt x="3870" y="42857"/>
                </a:lnTo>
                <a:lnTo>
                  <a:pt x="5145" y="41875"/>
                </a:lnTo>
                <a:lnTo>
                  <a:pt x="5995" y="40229"/>
                </a:lnTo>
                <a:lnTo>
                  <a:pt x="6562" y="38139"/>
                </a:lnTo>
                <a:lnTo>
                  <a:pt x="6940" y="35753"/>
                </a:lnTo>
                <a:lnTo>
                  <a:pt x="7191" y="33171"/>
                </a:lnTo>
                <a:lnTo>
                  <a:pt x="7360" y="30458"/>
                </a:lnTo>
                <a:lnTo>
                  <a:pt x="8465" y="27656"/>
                </a:lnTo>
                <a:lnTo>
                  <a:pt x="10194" y="24796"/>
                </a:lnTo>
                <a:lnTo>
                  <a:pt x="12341" y="21898"/>
                </a:lnTo>
                <a:lnTo>
                  <a:pt x="14765" y="18973"/>
                </a:lnTo>
                <a:lnTo>
                  <a:pt x="17375" y="16030"/>
                </a:lnTo>
                <a:lnTo>
                  <a:pt x="20107" y="13077"/>
                </a:lnTo>
                <a:lnTo>
                  <a:pt x="21929" y="10116"/>
                </a:lnTo>
                <a:lnTo>
                  <a:pt x="23144" y="7150"/>
                </a:lnTo>
                <a:lnTo>
                  <a:pt x="23953" y="4180"/>
                </a:lnTo>
                <a:lnTo>
                  <a:pt x="25486" y="2200"/>
                </a:lnTo>
                <a:lnTo>
                  <a:pt x="27501" y="880"/>
                </a:lnTo>
                <a:lnTo>
                  <a:pt x="29838" y="0"/>
                </a:lnTo>
                <a:lnTo>
                  <a:pt x="32389" y="406"/>
                </a:lnTo>
                <a:lnTo>
                  <a:pt x="35082" y="1669"/>
                </a:lnTo>
                <a:lnTo>
                  <a:pt x="37871" y="3503"/>
                </a:lnTo>
                <a:lnTo>
                  <a:pt x="40724" y="5717"/>
                </a:lnTo>
                <a:lnTo>
                  <a:pt x="43619" y="8186"/>
                </a:lnTo>
                <a:lnTo>
                  <a:pt x="46542" y="10824"/>
                </a:lnTo>
                <a:lnTo>
                  <a:pt x="48491" y="13574"/>
                </a:lnTo>
                <a:lnTo>
                  <a:pt x="49790" y="16401"/>
                </a:lnTo>
                <a:lnTo>
                  <a:pt x="50656" y="19277"/>
                </a:lnTo>
                <a:lnTo>
                  <a:pt x="51234" y="22187"/>
                </a:lnTo>
                <a:lnTo>
                  <a:pt x="51619" y="25119"/>
                </a:lnTo>
                <a:lnTo>
                  <a:pt x="51875" y="28065"/>
                </a:lnTo>
                <a:lnTo>
                  <a:pt x="53039" y="32014"/>
                </a:lnTo>
                <a:lnTo>
                  <a:pt x="54809" y="36632"/>
                </a:lnTo>
                <a:lnTo>
                  <a:pt x="61327" y="518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88"/>
          <p:cNvSpPr/>
          <p:nvPr/>
        </p:nvSpPr>
        <p:spPr bwMode="auto">
          <a:xfrm>
            <a:off x="4332055" y="5473899"/>
            <a:ext cx="79052" cy="232020"/>
          </a:xfrm>
          <a:custGeom>
            <a:avLst/>
            <a:gdLst/>
            <a:ahLst/>
            <a:cxnLst/>
            <a:rect l="0" t="0" r="0" b="0"/>
            <a:pathLst>
              <a:path w="79052" h="232020">
                <a:moveTo>
                  <a:pt x="61173" y="0"/>
                </a:moveTo>
                <a:lnTo>
                  <a:pt x="61173" y="12429"/>
                </a:lnTo>
                <a:lnTo>
                  <a:pt x="60180" y="16223"/>
                </a:lnTo>
                <a:lnTo>
                  <a:pt x="58525" y="20737"/>
                </a:lnTo>
                <a:lnTo>
                  <a:pt x="56429" y="25731"/>
                </a:lnTo>
                <a:lnTo>
                  <a:pt x="55031" y="32037"/>
                </a:lnTo>
                <a:lnTo>
                  <a:pt x="54099" y="39218"/>
                </a:lnTo>
                <a:lnTo>
                  <a:pt x="53477" y="46981"/>
                </a:lnTo>
                <a:lnTo>
                  <a:pt x="53063" y="56125"/>
                </a:lnTo>
                <a:lnTo>
                  <a:pt x="52603" y="76869"/>
                </a:lnTo>
                <a:lnTo>
                  <a:pt x="51487" y="87957"/>
                </a:lnTo>
                <a:lnTo>
                  <a:pt x="49750" y="99317"/>
                </a:lnTo>
                <a:lnTo>
                  <a:pt x="47599" y="110859"/>
                </a:lnTo>
                <a:lnTo>
                  <a:pt x="46165" y="122523"/>
                </a:lnTo>
                <a:lnTo>
                  <a:pt x="45208" y="134268"/>
                </a:lnTo>
                <a:lnTo>
                  <a:pt x="44571" y="146067"/>
                </a:lnTo>
                <a:lnTo>
                  <a:pt x="43862" y="169759"/>
                </a:lnTo>
                <a:lnTo>
                  <a:pt x="43674" y="181634"/>
                </a:lnTo>
                <a:lnTo>
                  <a:pt x="44541" y="191534"/>
                </a:lnTo>
                <a:lnTo>
                  <a:pt x="46112" y="200119"/>
                </a:lnTo>
                <a:lnTo>
                  <a:pt x="48153" y="207826"/>
                </a:lnTo>
                <a:lnTo>
                  <a:pt x="49514" y="213957"/>
                </a:lnTo>
                <a:lnTo>
                  <a:pt x="50421" y="219036"/>
                </a:lnTo>
                <a:lnTo>
                  <a:pt x="52129" y="231402"/>
                </a:lnTo>
                <a:lnTo>
                  <a:pt x="51171" y="230666"/>
                </a:lnTo>
                <a:lnTo>
                  <a:pt x="49539" y="229184"/>
                </a:lnTo>
                <a:lnTo>
                  <a:pt x="45077" y="224890"/>
                </a:lnTo>
                <a:lnTo>
                  <a:pt x="9304" y="189282"/>
                </a:lnTo>
                <a:lnTo>
                  <a:pt x="7723" y="189687"/>
                </a:lnTo>
                <a:lnTo>
                  <a:pt x="5676" y="190951"/>
                </a:lnTo>
                <a:lnTo>
                  <a:pt x="3319" y="192785"/>
                </a:lnTo>
                <a:lnTo>
                  <a:pt x="1747" y="194999"/>
                </a:lnTo>
                <a:lnTo>
                  <a:pt x="0" y="200106"/>
                </a:lnTo>
                <a:lnTo>
                  <a:pt x="528" y="201865"/>
                </a:lnTo>
                <a:lnTo>
                  <a:pt x="1873" y="203037"/>
                </a:lnTo>
                <a:lnTo>
                  <a:pt x="3763" y="203819"/>
                </a:lnTo>
                <a:lnTo>
                  <a:pt x="5023" y="205332"/>
                </a:lnTo>
                <a:lnTo>
                  <a:pt x="5862" y="207333"/>
                </a:lnTo>
                <a:lnTo>
                  <a:pt x="6796" y="212203"/>
                </a:lnTo>
                <a:lnTo>
                  <a:pt x="7210" y="217673"/>
                </a:lnTo>
                <a:lnTo>
                  <a:pt x="8314" y="220522"/>
                </a:lnTo>
                <a:lnTo>
                  <a:pt x="10043" y="223413"/>
                </a:lnTo>
                <a:lnTo>
                  <a:pt x="12189" y="226333"/>
                </a:lnTo>
                <a:lnTo>
                  <a:pt x="14613" y="228279"/>
                </a:lnTo>
                <a:lnTo>
                  <a:pt x="17222" y="229576"/>
                </a:lnTo>
                <a:lnTo>
                  <a:pt x="19954" y="230441"/>
                </a:lnTo>
                <a:lnTo>
                  <a:pt x="22769" y="231018"/>
                </a:lnTo>
                <a:lnTo>
                  <a:pt x="25639" y="231402"/>
                </a:lnTo>
                <a:lnTo>
                  <a:pt x="28546" y="231659"/>
                </a:lnTo>
                <a:lnTo>
                  <a:pt x="31476" y="231829"/>
                </a:lnTo>
                <a:lnTo>
                  <a:pt x="37381" y="232019"/>
                </a:lnTo>
                <a:lnTo>
                  <a:pt x="40346" y="231078"/>
                </a:lnTo>
                <a:lnTo>
                  <a:pt x="43316" y="229458"/>
                </a:lnTo>
                <a:lnTo>
                  <a:pt x="46289" y="227386"/>
                </a:lnTo>
                <a:lnTo>
                  <a:pt x="50257" y="226004"/>
                </a:lnTo>
                <a:lnTo>
                  <a:pt x="54889" y="225084"/>
                </a:lnTo>
                <a:lnTo>
                  <a:pt x="59963" y="224469"/>
                </a:lnTo>
                <a:lnTo>
                  <a:pt x="64339" y="224060"/>
                </a:lnTo>
                <a:lnTo>
                  <a:pt x="68250" y="223788"/>
                </a:lnTo>
                <a:lnTo>
                  <a:pt x="79051" y="2232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89"/>
          <p:cNvSpPr/>
          <p:nvPr/>
        </p:nvSpPr>
        <p:spPr bwMode="auto">
          <a:xfrm>
            <a:off x="4429015" y="5670352"/>
            <a:ext cx="51837" cy="71025"/>
          </a:xfrm>
          <a:custGeom>
            <a:avLst/>
            <a:gdLst/>
            <a:ahLst/>
            <a:cxnLst/>
            <a:rect l="0" t="0" r="0" b="0"/>
            <a:pathLst>
              <a:path w="51837" h="71025">
                <a:moveTo>
                  <a:pt x="8906" y="26789"/>
                </a:moveTo>
                <a:lnTo>
                  <a:pt x="4162" y="31529"/>
                </a:lnTo>
                <a:lnTo>
                  <a:pt x="2764" y="33918"/>
                </a:lnTo>
                <a:lnTo>
                  <a:pt x="1832" y="36502"/>
                </a:lnTo>
                <a:lnTo>
                  <a:pt x="1210" y="39218"/>
                </a:lnTo>
                <a:lnTo>
                  <a:pt x="796" y="42020"/>
                </a:lnTo>
                <a:lnTo>
                  <a:pt x="520" y="44881"/>
                </a:lnTo>
                <a:lnTo>
                  <a:pt x="336" y="47779"/>
                </a:lnTo>
                <a:lnTo>
                  <a:pt x="131" y="53647"/>
                </a:lnTo>
                <a:lnTo>
                  <a:pt x="0" y="60758"/>
                </a:lnTo>
                <a:lnTo>
                  <a:pt x="982" y="62333"/>
                </a:lnTo>
                <a:lnTo>
                  <a:pt x="2631" y="64376"/>
                </a:lnTo>
                <a:lnTo>
                  <a:pt x="7667" y="70043"/>
                </a:lnTo>
                <a:lnTo>
                  <a:pt x="9073" y="70508"/>
                </a:lnTo>
                <a:lnTo>
                  <a:pt x="11004" y="70817"/>
                </a:lnTo>
                <a:lnTo>
                  <a:pt x="13284" y="71024"/>
                </a:lnTo>
                <a:lnTo>
                  <a:pt x="15798" y="70170"/>
                </a:lnTo>
                <a:lnTo>
                  <a:pt x="18466" y="68607"/>
                </a:lnTo>
                <a:lnTo>
                  <a:pt x="21239" y="66574"/>
                </a:lnTo>
                <a:lnTo>
                  <a:pt x="24080" y="64227"/>
                </a:lnTo>
                <a:lnTo>
                  <a:pt x="26968" y="61669"/>
                </a:lnTo>
                <a:lnTo>
                  <a:pt x="29886" y="58972"/>
                </a:lnTo>
                <a:lnTo>
                  <a:pt x="32824" y="55190"/>
                </a:lnTo>
                <a:lnTo>
                  <a:pt x="35776" y="50684"/>
                </a:lnTo>
                <a:lnTo>
                  <a:pt x="38738" y="45695"/>
                </a:lnTo>
                <a:lnTo>
                  <a:pt x="41706" y="41377"/>
                </a:lnTo>
                <a:lnTo>
                  <a:pt x="44677" y="37507"/>
                </a:lnTo>
                <a:lnTo>
                  <a:pt x="47651" y="33934"/>
                </a:lnTo>
                <a:lnTo>
                  <a:pt x="49633" y="30560"/>
                </a:lnTo>
                <a:lnTo>
                  <a:pt x="50955" y="27318"/>
                </a:lnTo>
                <a:lnTo>
                  <a:pt x="51836" y="24166"/>
                </a:lnTo>
                <a:lnTo>
                  <a:pt x="51431" y="21072"/>
                </a:lnTo>
                <a:lnTo>
                  <a:pt x="50167" y="18016"/>
                </a:lnTo>
                <a:lnTo>
                  <a:pt x="48331" y="14987"/>
                </a:lnTo>
                <a:lnTo>
                  <a:pt x="46115" y="12968"/>
                </a:lnTo>
                <a:lnTo>
                  <a:pt x="43643" y="11622"/>
                </a:lnTo>
                <a:lnTo>
                  <a:pt x="41003" y="10724"/>
                </a:lnTo>
                <a:lnTo>
                  <a:pt x="38250" y="10126"/>
                </a:lnTo>
                <a:lnTo>
                  <a:pt x="35421" y="9727"/>
                </a:lnTo>
                <a:lnTo>
                  <a:pt x="32542" y="9461"/>
                </a:lnTo>
                <a:lnTo>
                  <a:pt x="29629" y="9284"/>
                </a:lnTo>
                <a:lnTo>
                  <a:pt x="23744" y="9087"/>
                </a:lnTo>
                <a:lnTo>
                  <a:pt x="14847" y="8976"/>
                </a:lnTo>
                <a:lnTo>
                  <a:pt x="13860" y="7968"/>
                </a:lnTo>
                <a:lnTo>
                  <a:pt x="14195" y="6305"/>
                </a:lnTo>
                <a:lnTo>
                  <a:pt x="178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90"/>
          <p:cNvSpPr/>
          <p:nvPr/>
        </p:nvSpPr>
        <p:spPr bwMode="auto">
          <a:xfrm>
            <a:off x="4509430" y="5644494"/>
            <a:ext cx="151957" cy="79437"/>
          </a:xfrm>
          <a:custGeom>
            <a:avLst/>
            <a:gdLst/>
            <a:ahLst/>
            <a:cxnLst/>
            <a:rect l="0" t="0" r="0" b="0"/>
            <a:pathLst>
              <a:path w="151957" h="79437">
                <a:moveTo>
                  <a:pt x="0" y="79436"/>
                </a:moveTo>
                <a:lnTo>
                  <a:pt x="0" y="74696"/>
                </a:lnTo>
                <a:lnTo>
                  <a:pt x="994" y="73298"/>
                </a:lnTo>
                <a:lnTo>
                  <a:pt x="2648" y="72368"/>
                </a:lnTo>
                <a:lnTo>
                  <a:pt x="4745" y="71747"/>
                </a:lnTo>
                <a:lnTo>
                  <a:pt x="7136" y="70342"/>
                </a:lnTo>
                <a:lnTo>
                  <a:pt x="9723" y="68412"/>
                </a:lnTo>
                <a:lnTo>
                  <a:pt x="12441" y="66133"/>
                </a:lnTo>
                <a:lnTo>
                  <a:pt x="15246" y="62630"/>
                </a:lnTo>
                <a:lnTo>
                  <a:pt x="18110" y="58310"/>
                </a:lnTo>
                <a:lnTo>
                  <a:pt x="21011" y="53446"/>
                </a:lnTo>
                <a:lnTo>
                  <a:pt x="23939" y="48218"/>
                </a:lnTo>
                <a:lnTo>
                  <a:pt x="29841" y="37119"/>
                </a:lnTo>
                <a:lnTo>
                  <a:pt x="33798" y="32373"/>
                </a:lnTo>
                <a:lnTo>
                  <a:pt x="38423" y="28216"/>
                </a:lnTo>
                <a:lnTo>
                  <a:pt x="43492" y="24454"/>
                </a:lnTo>
                <a:lnTo>
                  <a:pt x="47865" y="19961"/>
                </a:lnTo>
                <a:lnTo>
                  <a:pt x="51773" y="14981"/>
                </a:lnTo>
                <a:lnTo>
                  <a:pt x="55372" y="9677"/>
                </a:lnTo>
                <a:lnTo>
                  <a:pt x="58765" y="6141"/>
                </a:lnTo>
                <a:lnTo>
                  <a:pt x="62019" y="3784"/>
                </a:lnTo>
                <a:lnTo>
                  <a:pt x="69634" y="0"/>
                </a:lnTo>
                <a:lnTo>
                  <a:pt x="70258" y="682"/>
                </a:lnTo>
                <a:lnTo>
                  <a:pt x="70675" y="2128"/>
                </a:lnTo>
                <a:lnTo>
                  <a:pt x="70953" y="4085"/>
                </a:lnTo>
                <a:lnTo>
                  <a:pt x="72131" y="6382"/>
                </a:lnTo>
                <a:lnTo>
                  <a:pt x="73910" y="8905"/>
                </a:lnTo>
                <a:lnTo>
                  <a:pt x="76089" y="11579"/>
                </a:lnTo>
                <a:lnTo>
                  <a:pt x="77542" y="14355"/>
                </a:lnTo>
                <a:lnTo>
                  <a:pt x="78510" y="17196"/>
                </a:lnTo>
                <a:lnTo>
                  <a:pt x="79155" y="20084"/>
                </a:lnTo>
                <a:lnTo>
                  <a:pt x="79586" y="23001"/>
                </a:lnTo>
                <a:lnTo>
                  <a:pt x="79873" y="25937"/>
                </a:lnTo>
                <a:lnTo>
                  <a:pt x="80064" y="28888"/>
                </a:lnTo>
                <a:lnTo>
                  <a:pt x="80192" y="31846"/>
                </a:lnTo>
                <a:lnTo>
                  <a:pt x="80333" y="37780"/>
                </a:lnTo>
                <a:lnTo>
                  <a:pt x="81365" y="39759"/>
                </a:lnTo>
                <a:lnTo>
                  <a:pt x="83045" y="41078"/>
                </a:lnTo>
                <a:lnTo>
                  <a:pt x="88133" y="43196"/>
                </a:lnTo>
                <a:lnTo>
                  <a:pt x="91477" y="43486"/>
                </a:lnTo>
                <a:lnTo>
                  <a:pt x="93759" y="43563"/>
                </a:lnTo>
                <a:lnTo>
                  <a:pt x="96275" y="42622"/>
                </a:lnTo>
                <a:lnTo>
                  <a:pt x="98944" y="41003"/>
                </a:lnTo>
                <a:lnTo>
                  <a:pt x="101717" y="38931"/>
                </a:lnTo>
                <a:lnTo>
                  <a:pt x="104559" y="37549"/>
                </a:lnTo>
                <a:lnTo>
                  <a:pt x="107447" y="36629"/>
                </a:lnTo>
                <a:lnTo>
                  <a:pt x="110365" y="36015"/>
                </a:lnTo>
                <a:lnTo>
                  <a:pt x="113303" y="34614"/>
                </a:lnTo>
                <a:lnTo>
                  <a:pt x="116256" y="32687"/>
                </a:lnTo>
                <a:lnTo>
                  <a:pt x="119217" y="30411"/>
                </a:lnTo>
                <a:lnTo>
                  <a:pt x="122184" y="28893"/>
                </a:lnTo>
                <a:lnTo>
                  <a:pt x="125156" y="27881"/>
                </a:lnTo>
                <a:lnTo>
                  <a:pt x="128130" y="27207"/>
                </a:lnTo>
                <a:lnTo>
                  <a:pt x="130113" y="27750"/>
                </a:lnTo>
                <a:lnTo>
                  <a:pt x="131435" y="29103"/>
                </a:lnTo>
                <a:lnTo>
                  <a:pt x="132316" y="30998"/>
                </a:lnTo>
                <a:lnTo>
                  <a:pt x="133897" y="33253"/>
                </a:lnTo>
                <a:lnTo>
                  <a:pt x="135944" y="35749"/>
                </a:lnTo>
                <a:lnTo>
                  <a:pt x="138301" y="38406"/>
                </a:lnTo>
                <a:lnTo>
                  <a:pt x="139873" y="41168"/>
                </a:lnTo>
                <a:lnTo>
                  <a:pt x="140921" y="44002"/>
                </a:lnTo>
                <a:lnTo>
                  <a:pt x="141620" y="46884"/>
                </a:lnTo>
                <a:lnTo>
                  <a:pt x="143079" y="49797"/>
                </a:lnTo>
                <a:lnTo>
                  <a:pt x="145044" y="52731"/>
                </a:lnTo>
                <a:lnTo>
                  <a:pt x="147348" y="55679"/>
                </a:lnTo>
                <a:lnTo>
                  <a:pt x="148884" y="58637"/>
                </a:lnTo>
                <a:lnTo>
                  <a:pt x="149908" y="61601"/>
                </a:lnTo>
                <a:lnTo>
                  <a:pt x="151956" y="705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91"/>
          <p:cNvSpPr/>
          <p:nvPr/>
        </p:nvSpPr>
        <p:spPr bwMode="auto">
          <a:xfrm>
            <a:off x="2677023" y="6037037"/>
            <a:ext cx="125140" cy="114878"/>
          </a:xfrm>
          <a:custGeom>
            <a:avLst/>
            <a:gdLst/>
            <a:ahLst/>
            <a:cxnLst/>
            <a:rect l="0" t="0" r="0" b="0"/>
            <a:pathLst>
              <a:path w="125140" h="114878">
                <a:moveTo>
                  <a:pt x="0" y="44080"/>
                </a:moveTo>
                <a:lnTo>
                  <a:pt x="0" y="114877"/>
                </a:lnTo>
                <a:lnTo>
                  <a:pt x="0" y="29180"/>
                </a:lnTo>
                <a:lnTo>
                  <a:pt x="993" y="24224"/>
                </a:lnTo>
                <a:lnTo>
                  <a:pt x="2648" y="19929"/>
                </a:lnTo>
                <a:lnTo>
                  <a:pt x="4745" y="16073"/>
                </a:lnTo>
                <a:lnTo>
                  <a:pt x="8129" y="12510"/>
                </a:lnTo>
                <a:lnTo>
                  <a:pt x="12371" y="9143"/>
                </a:lnTo>
                <a:lnTo>
                  <a:pt x="17186" y="5906"/>
                </a:lnTo>
                <a:lnTo>
                  <a:pt x="22382" y="3748"/>
                </a:lnTo>
                <a:lnTo>
                  <a:pt x="27833" y="2309"/>
                </a:lnTo>
                <a:lnTo>
                  <a:pt x="33452" y="1350"/>
                </a:lnTo>
                <a:lnTo>
                  <a:pt x="39185" y="711"/>
                </a:lnTo>
                <a:lnTo>
                  <a:pt x="44994" y="284"/>
                </a:lnTo>
                <a:lnTo>
                  <a:pt x="50852" y="0"/>
                </a:lnTo>
                <a:lnTo>
                  <a:pt x="56744" y="803"/>
                </a:lnTo>
                <a:lnTo>
                  <a:pt x="62659" y="2330"/>
                </a:lnTo>
                <a:lnTo>
                  <a:pt x="68588" y="4341"/>
                </a:lnTo>
                <a:lnTo>
                  <a:pt x="74527" y="6673"/>
                </a:lnTo>
                <a:lnTo>
                  <a:pt x="80473" y="9220"/>
                </a:lnTo>
                <a:lnTo>
                  <a:pt x="86423" y="11911"/>
                </a:lnTo>
                <a:lnTo>
                  <a:pt x="93370" y="13705"/>
                </a:lnTo>
                <a:lnTo>
                  <a:pt x="100980" y="14900"/>
                </a:lnTo>
                <a:lnTo>
                  <a:pt x="125139" y="172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92"/>
          <p:cNvSpPr/>
          <p:nvPr/>
        </p:nvSpPr>
        <p:spPr bwMode="auto">
          <a:xfrm>
            <a:off x="2811733" y="6081153"/>
            <a:ext cx="97693" cy="76105"/>
          </a:xfrm>
          <a:custGeom>
            <a:avLst/>
            <a:gdLst/>
            <a:ahLst/>
            <a:cxnLst/>
            <a:rect l="0" t="0" r="0" b="0"/>
            <a:pathLst>
              <a:path w="97693" h="76105">
                <a:moveTo>
                  <a:pt x="35122" y="17824"/>
                </a:moveTo>
                <a:lnTo>
                  <a:pt x="48438" y="17824"/>
                </a:lnTo>
                <a:lnTo>
                  <a:pt x="50952" y="16832"/>
                </a:lnTo>
                <a:lnTo>
                  <a:pt x="53620" y="15178"/>
                </a:lnTo>
                <a:lnTo>
                  <a:pt x="56393" y="13084"/>
                </a:lnTo>
                <a:lnTo>
                  <a:pt x="59235" y="11687"/>
                </a:lnTo>
                <a:lnTo>
                  <a:pt x="62122" y="10756"/>
                </a:lnTo>
                <a:lnTo>
                  <a:pt x="65040" y="10135"/>
                </a:lnTo>
                <a:lnTo>
                  <a:pt x="66986" y="8730"/>
                </a:lnTo>
                <a:lnTo>
                  <a:pt x="68283" y="6799"/>
                </a:lnTo>
                <a:lnTo>
                  <a:pt x="69147" y="4522"/>
                </a:lnTo>
                <a:lnTo>
                  <a:pt x="68731" y="3002"/>
                </a:lnTo>
                <a:lnTo>
                  <a:pt x="67460" y="1990"/>
                </a:lnTo>
                <a:lnTo>
                  <a:pt x="65619" y="1314"/>
                </a:lnTo>
                <a:lnTo>
                  <a:pt x="63399" y="864"/>
                </a:lnTo>
                <a:lnTo>
                  <a:pt x="60926" y="565"/>
                </a:lnTo>
                <a:lnTo>
                  <a:pt x="58283" y="365"/>
                </a:lnTo>
                <a:lnTo>
                  <a:pt x="55529" y="231"/>
                </a:lnTo>
                <a:lnTo>
                  <a:pt x="49820" y="83"/>
                </a:lnTo>
                <a:lnTo>
                  <a:pt x="41022" y="0"/>
                </a:lnTo>
                <a:lnTo>
                  <a:pt x="38063" y="980"/>
                </a:lnTo>
                <a:lnTo>
                  <a:pt x="35096" y="2626"/>
                </a:lnTo>
                <a:lnTo>
                  <a:pt x="32125" y="4715"/>
                </a:lnTo>
                <a:lnTo>
                  <a:pt x="28159" y="7101"/>
                </a:lnTo>
                <a:lnTo>
                  <a:pt x="23528" y="9683"/>
                </a:lnTo>
                <a:lnTo>
                  <a:pt x="18454" y="12396"/>
                </a:lnTo>
                <a:lnTo>
                  <a:pt x="14078" y="15198"/>
                </a:lnTo>
                <a:lnTo>
                  <a:pt x="10168" y="18057"/>
                </a:lnTo>
                <a:lnTo>
                  <a:pt x="6568" y="20956"/>
                </a:lnTo>
                <a:lnTo>
                  <a:pt x="4168" y="24873"/>
                </a:lnTo>
                <a:lnTo>
                  <a:pt x="2568" y="29468"/>
                </a:lnTo>
                <a:lnTo>
                  <a:pt x="1501" y="34516"/>
                </a:lnTo>
                <a:lnTo>
                  <a:pt x="790" y="39866"/>
                </a:lnTo>
                <a:lnTo>
                  <a:pt x="316" y="45417"/>
                </a:lnTo>
                <a:lnTo>
                  <a:pt x="0" y="51102"/>
                </a:lnTo>
                <a:lnTo>
                  <a:pt x="783" y="55884"/>
                </a:lnTo>
                <a:lnTo>
                  <a:pt x="2298" y="60064"/>
                </a:lnTo>
                <a:lnTo>
                  <a:pt x="4301" y="63844"/>
                </a:lnTo>
                <a:lnTo>
                  <a:pt x="6629" y="66363"/>
                </a:lnTo>
                <a:lnTo>
                  <a:pt x="9175" y="68042"/>
                </a:lnTo>
                <a:lnTo>
                  <a:pt x="11865" y="69162"/>
                </a:lnTo>
                <a:lnTo>
                  <a:pt x="15645" y="70901"/>
                </a:lnTo>
                <a:lnTo>
                  <a:pt x="25141" y="75478"/>
                </a:lnTo>
                <a:lnTo>
                  <a:pt x="30455" y="76104"/>
                </a:lnTo>
                <a:lnTo>
                  <a:pt x="35983" y="75529"/>
                </a:lnTo>
                <a:lnTo>
                  <a:pt x="41656" y="74153"/>
                </a:lnTo>
                <a:lnTo>
                  <a:pt x="48416" y="72243"/>
                </a:lnTo>
                <a:lnTo>
                  <a:pt x="63874" y="67476"/>
                </a:lnTo>
                <a:lnTo>
                  <a:pt x="71174" y="63824"/>
                </a:lnTo>
                <a:lnTo>
                  <a:pt x="78027" y="59404"/>
                </a:lnTo>
                <a:lnTo>
                  <a:pt x="97692" y="446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93"/>
          <p:cNvSpPr/>
          <p:nvPr/>
        </p:nvSpPr>
        <p:spPr bwMode="auto">
          <a:xfrm>
            <a:off x="2901045" y="6063258"/>
            <a:ext cx="106706" cy="79811"/>
          </a:xfrm>
          <a:custGeom>
            <a:avLst/>
            <a:gdLst/>
            <a:ahLst/>
            <a:cxnLst/>
            <a:rect l="0" t="0" r="0" b="0"/>
            <a:pathLst>
              <a:path w="106706" h="79811">
                <a:moveTo>
                  <a:pt x="79889" y="0"/>
                </a:moveTo>
                <a:lnTo>
                  <a:pt x="75144" y="0"/>
                </a:lnTo>
                <a:lnTo>
                  <a:pt x="72753" y="992"/>
                </a:lnTo>
                <a:lnTo>
                  <a:pt x="70166" y="2645"/>
                </a:lnTo>
                <a:lnTo>
                  <a:pt x="67448" y="4740"/>
                </a:lnTo>
                <a:lnTo>
                  <a:pt x="63649" y="6137"/>
                </a:lnTo>
                <a:lnTo>
                  <a:pt x="59131" y="7068"/>
                </a:lnTo>
                <a:lnTo>
                  <a:pt x="54133" y="7689"/>
                </a:lnTo>
                <a:lnTo>
                  <a:pt x="49806" y="9095"/>
                </a:lnTo>
                <a:lnTo>
                  <a:pt x="45930" y="11024"/>
                </a:lnTo>
                <a:lnTo>
                  <a:pt x="42352" y="13302"/>
                </a:lnTo>
                <a:lnTo>
                  <a:pt x="37980" y="16806"/>
                </a:lnTo>
                <a:lnTo>
                  <a:pt x="33080" y="21126"/>
                </a:lnTo>
                <a:lnTo>
                  <a:pt x="23331" y="30225"/>
                </a:lnTo>
                <a:lnTo>
                  <a:pt x="15687" y="37577"/>
                </a:lnTo>
                <a:lnTo>
                  <a:pt x="12258" y="41918"/>
                </a:lnTo>
                <a:lnTo>
                  <a:pt x="8980" y="46797"/>
                </a:lnTo>
                <a:lnTo>
                  <a:pt x="5800" y="52034"/>
                </a:lnTo>
                <a:lnTo>
                  <a:pt x="3681" y="56517"/>
                </a:lnTo>
                <a:lnTo>
                  <a:pt x="2268" y="60499"/>
                </a:lnTo>
                <a:lnTo>
                  <a:pt x="1326" y="64145"/>
                </a:lnTo>
                <a:lnTo>
                  <a:pt x="698" y="67568"/>
                </a:lnTo>
                <a:lnTo>
                  <a:pt x="279" y="70842"/>
                </a:lnTo>
                <a:lnTo>
                  <a:pt x="0" y="74017"/>
                </a:lnTo>
                <a:lnTo>
                  <a:pt x="807" y="76134"/>
                </a:lnTo>
                <a:lnTo>
                  <a:pt x="2339" y="77545"/>
                </a:lnTo>
                <a:lnTo>
                  <a:pt x="4352" y="78486"/>
                </a:lnTo>
                <a:lnTo>
                  <a:pt x="7682" y="79113"/>
                </a:lnTo>
                <a:lnTo>
                  <a:pt x="11887" y="79531"/>
                </a:lnTo>
                <a:lnTo>
                  <a:pt x="16677" y="79810"/>
                </a:lnTo>
                <a:lnTo>
                  <a:pt x="20864" y="79004"/>
                </a:lnTo>
                <a:lnTo>
                  <a:pt x="24648" y="77474"/>
                </a:lnTo>
                <a:lnTo>
                  <a:pt x="28164" y="75461"/>
                </a:lnTo>
                <a:lnTo>
                  <a:pt x="31501" y="73128"/>
                </a:lnTo>
                <a:lnTo>
                  <a:pt x="34719" y="70580"/>
                </a:lnTo>
                <a:lnTo>
                  <a:pt x="37858" y="67889"/>
                </a:lnTo>
                <a:lnTo>
                  <a:pt x="41936" y="65103"/>
                </a:lnTo>
                <a:lnTo>
                  <a:pt x="46642" y="62254"/>
                </a:lnTo>
                <a:lnTo>
                  <a:pt x="51766" y="59362"/>
                </a:lnTo>
                <a:lnTo>
                  <a:pt x="56174" y="56442"/>
                </a:lnTo>
                <a:lnTo>
                  <a:pt x="60106" y="53503"/>
                </a:lnTo>
                <a:lnTo>
                  <a:pt x="63721" y="50552"/>
                </a:lnTo>
                <a:lnTo>
                  <a:pt x="67124" y="47591"/>
                </a:lnTo>
                <a:lnTo>
                  <a:pt x="70386" y="44626"/>
                </a:lnTo>
                <a:lnTo>
                  <a:pt x="73554" y="41657"/>
                </a:lnTo>
                <a:lnTo>
                  <a:pt x="75665" y="38685"/>
                </a:lnTo>
                <a:lnTo>
                  <a:pt x="77073" y="35712"/>
                </a:lnTo>
                <a:lnTo>
                  <a:pt x="79333" y="28552"/>
                </a:lnTo>
                <a:lnTo>
                  <a:pt x="80511" y="27964"/>
                </a:lnTo>
                <a:lnTo>
                  <a:pt x="82290" y="27572"/>
                </a:lnTo>
                <a:lnTo>
                  <a:pt x="87536" y="26944"/>
                </a:lnTo>
                <a:lnTo>
                  <a:pt x="87967" y="27885"/>
                </a:lnTo>
                <a:lnTo>
                  <a:pt x="88254" y="29503"/>
                </a:lnTo>
                <a:lnTo>
                  <a:pt x="88445" y="31576"/>
                </a:lnTo>
                <a:lnTo>
                  <a:pt x="88573" y="33949"/>
                </a:lnTo>
                <a:lnTo>
                  <a:pt x="88715" y="39232"/>
                </a:lnTo>
                <a:lnTo>
                  <a:pt x="88794" y="47784"/>
                </a:lnTo>
                <a:lnTo>
                  <a:pt x="89798" y="49716"/>
                </a:lnTo>
                <a:lnTo>
                  <a:pt x="91461" y="51003"/>
                </a:lnTo>
                <a:lnTo>
                  <a:pt x="96521" y="53070"/>
                </a:lnTo>
                <a:lnTo>
                  <a:pt x="97929" y="52247"/>
                </a:lnTo>
                <a:lnTo>
                  <a:pt x="99861" y="50706"/>
                </a:lnTo>
                <a:lnTo>
                  <a:pt x="10670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94"/>
          <p:cNvSpPr/>
          <p:nvPr/>
        </p:nvSpPr>
        <p:spPr bwMode="auto">
          <a:xfrm>
            <a:off x="3018083" y="5956102"/>
            <a:ext cx="70115" cy="236048"/>
          </a:xfrm>
          <a:custGeom>
            <a:avLst/>
            <a:gdLst/>
            <a:ahLst/>
            <a:cxnLst/>
            <a:rect l="0" t="0" r="0" b="0"/>
            <a:pathLst>
              <a:path w="70115" h="236048">
                <a:moveTo>
                  <a:pt x="34360" y="0"/>
                </a:moveTo>
                <a:lnTo>
                  <a:pt x="29614" y="0"/>
                </a:lnTo>
                <a:lnTo>
                  <a:pt x="28217" y="992"/>
                </a:lnTo>
                <a:lnTo>
                  <a:pt x="27285" y="2645"/>
                </a:lnTo>
                <a:lnTo>
                  <a:pt x="26664" y="4740"/>
                </a:lnTo>
                <a:lnTo>
                  <a:pt x="26249" y="8122"/>
                </a:lnTo>
                <a:lnTo>
                  <a:pt x="25973" y="12359"/>
                </a:lnTo>
                <a:lnTo>
                  <a:pt x="25789" y="17169"/>
                </a:lnTo>
                <a:lnTo>
                  <a:pt x="25530" y="38160"/>
                </a:lnTo>
                <a:lnTo>
                  <a:pt x="25454" y="67971"/>
                </a:lnTo>
                <a:lnTo>
                  <a:pt x="26436" y="78056"/>
                </a:lnTo>
                <a:lnTo>
                  <a:pt x="28084" y="87756"/>
                </a:lnTo>
                <a:lnTo>
                  <a:pt x="30176" y="97200"/>
                </a:lnTo>
                <a:lnTo>
                  <a:pt x="31571" y="106472"/>
                </a:lnTo>
                <a:lnTo>
                  <a:pt x="32500" y="115630"/>
                </a:lnTo>
                <a:lnTo>
                  <a:pt x="33120" y="124711"/>
                </a:lnTo>
                <a:lnTo>
                  <a:pt x="34526" y="132750"/>
                </a:lnTo>
                <a:lnTo>
                  <a:pt x="36457" y="140094"/>
                </a:lnTo>
                <a:lnTo>
                  <a:pt x="38738" y="146974"/>
                </a:lnTo>
                <a:lnTo>
                  <a:pt x="40258" y="153545"/>
                </a:lnTo>
                <a:lnTo>
                  <a:pt x="41271" y="159910"/>
                </a:lnTo>
                <a:lnTo>
                  <a:pt x="41947" y="166138"/>
                </a:lnTo>
                <a:lnTo>
                  <a:pt x="42397" y="171282"/>
                </a:lnTo>
                <a:lnTo>
                  <a:pt x="42698" y="175704"/>
                </a:lnTo>
                <a:lnTo>
                  <a:pt x="43180" y="185188"/>
                </a:lnTo>
                <a:lnTo>
                  <a:pt x="43219" y="184975"/>
                </a:lnTo>
                <a:lnTo>
                  <a:pt x="43263" y="182091"/>
                </a:lnTo>
                <a:lnTo>
                  <a:pt x="42282" y="179933"/>
                </a:lnTo>
                <a:lnTo>
                  <a:pt x="40634" y="177502"/>
                </a:lnTo>
                <a:lnTo>
                  <a:pt x="35599" y="171212"/>
                </a:lnTo>
                <a:lnTo>
                  <a:pt x="34193" y="169704"/>
                </a:lnTo>
                <a:lnTo>
                  <a:pt x="29982" y="165382"/>
                </a:lnTo>
                <a:lnTo>
                  <a:pt x="27469" y="163833"/>
                </a:lnTo>
                <a:lnTo>
                  <a:pt x="24800" y="162800"/>
                </a:lnTo>
                <a:lnTo>
                  <a:pt x="22027" y="162111"/>
                </a:lnTo>
                <a:lnTo>
                  <a:pt x="19186" y="161652"/>
                </a:lnTo>
                <a:lnTo>
                  <a:pt x="16298" y="161346"/>
                </a:lnTo>
                <a:lnTo>
                  <a:pt x="13380" y="161142"/>
                </a:lnTo>
                <a:lnTo>
                  <a:pt x="11435" y="161998"/>
                </a:lnTo>
                <a:lnTo>
                  <a:pt x="10138" y="163562"/>
                </a:lnTo>
                <a:lnTo>
                  <a:pt x="9273" y="165596"/>
                </a:lnTo>
                <a:lnTo>
                  <a:pt x="7704" y="167944"/>
                </a:lnTo>
                <a:lnTo>
                  <a:pt x="5664" y="170501"/>
                </a:lnTo>
                <a:lnTo>
                  <a:pt x="3311" y="173199"/>
                </a:lnTo>
                <a:lnTo>
                  <a:pt x="1743" y="176981"/>
                </a:lnTo>
                <a:lnTo>
                  <a:pt x="697" y="181488"/>
                </a:lnTo>
                <a:lnTo>
                  <a:pt x="0" y="186476"/>
                </a:lnTo>
                <a:lnTo>
                  <a:pt x="528" y="191786"/>
                </a:lnTo>
                <a:lnTo>
                  <a:pt x="1874" y="197310"/>
                </a:lnTo>
                <a:lnTo>
                  <a:pt x="3764" y="202978"/>
                </a:lnTo>
                <a:lnTo>
                  <a:pt x="6017" y="207748"/>
                </a:lnTo>
                <a:lnTo>
                  <a:pt x="8512" y="211921"/>
                </a:lnTo>
                <a:lnTo>
                  <a:pt x="11169" y="215695"/>
                </a:lnTo>
                <a:lnTo>
                  <a:pt x="14926" y="219202"/>
                </a:lnTo>
                <a:lnTo>
                  <a:pt x="19418" y="222533"/>
                </a:lnTo>
                <a:lnTo>
                  <a:pt x="24399" y="225746"/>
                </a:lnTo>
                <a:lnTo>
                  <a:pt x="29705" y="228880"/>
                </a:lnTo>
                <a:lnTo>
                  <a:pt x="35229" y="231962"/>
                </a:lnTo>
                <a:lnTo>
                  <a:pt x="40899" y="235008"/>
                </a:lnTo>
                <a:lnTo>
                  <a:pt x="46664" y="236047"/>
                </a:lnTo>
                <a:lnTo>
                  <a:pt x="52494" y="235748"/>
                </a:lnTo>
                <a:lnTo>
                  <a:pt x="70114" y="2321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95"/>
          <p:cNvSpPr/>
          <p:nvPr/>
        </p:nvSpPr>
        <p:spPr bwMode="auto">
          <a:xfrm>
            <a:off x="2703871" y="6491883"/>
            <a:ext cx="187679" cy="124851"/>
          </a:xfrm>
          <a:custGeom>
            <a:avLst/>
            <a:gdLst/>
            <a:ahLst/>
            <a:cxnLst/>
            <a:rect l="0" t="0" r="0" b="0"/>
            <a:pathLst>
              <a:path w="187679" h="124851">
                <a:moveTo>
                  <a:pt x="8906" y="35719"/>
                </a:moveTo>
                <a:lnTo>
                  <a:pt x="4161" y="35719"/>
                </a:lnTo>
                <a:lnTo>
                  <a:pt x="2763" y="36711"/>
                </a:lnTo>
                <a:lnTo>
                  <a:pt x="1831" y="38364"/>
                </a:lnTo>
                <a:lnTo>
                  <a:pt x="336" y="43407"/>
                </a:lnTo>
                <a:lnTo>
                  <a:pt x="213" y="45806"/>
                </a:lnTo>
                <a:lnTo>
                  <a:pt x="40" y="57669"/>
                </a:lnTo>
                <a:lnTo>
                  <a:pt x="0" y="64657"/>
                </a:lnTo>
                <a:lnTo>
                  <a:pt x="982" y="67910"/>
                </a:lnTo>
                <a:lnTo>
                  <a:pt x="2631" y="71069"/>
                </a:lnTo>
                <a:lnTo>
                  <a:pt x="4722" y="74169"/>
                </a:lnTo>
                <a:lnTo>
                  <a:pt x="6117" y="77227"/>
                </a:lnTo>
                <a:lnTo>
                  <a:pt x="7047" y="80258"/>
                </a:lnTo>
                <a:lnTo>
                  <a:pt x="7666" y="83271"/>
                </a:lnTo>
                <a:lnTo>
                  <a:pt x="9073" y="87263"/>
                </a:lnTo>
                <a:lnTo>
                  <a:pt x="11003" y="91910"/>
                </a:lnTo>
                <a:lnTo>
                  <a:pt x="13284" y="96992"/>
                </a:lnTo>
                <a:lnTo>
                  <a:pt x="14804" y="101373"/>
                </a:lnTo>
                <a:lnTo>
                  <a:pt x="15818" y="105284"/>
                </a:lnTo>
                <a:lnTo>
                  <a:pt x="16493" y="108885"/>
                </a:lnTo>
                <a:lnTo>
                  <a:pt x="17937" y="112277"/>
                </a:lnTo>
                <a:lnTo>
                  <a:pt x="19893" y="115531"/>
                </a:lnTo>
                <a:lnTo>
                  <a:pt x="22190" y="118693"/>
                </a:lnTo>
                <a:lnTo>
                  <a:pt x="25707" y="120800"/>
                </a:lnTo>
                <a:lnTo>
                  <a:pt x="30038" y="122206"/>
                </a:lnTo>
                <a:lnTo>
                  <a:pt x="34912" y="123141"/>
                </a:lnTo>
                <a:lnTo>
                  <a:pt x="39155" y="123766"/>
                </a:lnTo>
                <a:lnTo>
                  <a:pt x="42977" y="124182"/>
                </a:lnTo>
                <a:lnTo>
                  <a:pt x="51501" y="124850"/>
                </a:lnTo>
                <a:lnTo>
                  <a:pt x="52200" y="123913"/>
                </a:lnTo>
                <a:lnTo>
                  <a:pt x="52977" y="120227"/>
                </a:lnTo>
                <a:lnTo>
                  <a:pt x="54178" y="118846"/>
                </a:lnTo>
                <a:lnTo>
                  <a:pt x="55971" y="117926"/>
                </a:lnTo>
                <a:lnTo>
                  <a:pt x="58160" y="117313"/>
                </a:lnTo>
                <a:lnTo>
                  <a:pt x="63240" y="113985"/>
                </a:lnTo>
                <a:lnTo>
                  <a:pt x="65986" y="111708"/>
                </a:lnTo>
                <a:lnTo>
                  <a:pt x="67816" y="109199"/>
                </a:lnTo>
                <a:lnTo>
                  <a:pt x="69036" y="106534"/>
                </a:lnTo>
                <a:lnTo>
                  <a:pt x="69849" y="103765"/>
                </a:lnTo>
                <a:lnTo>
                  <a:pt x="71385" y="101918"/>
                </a:lnTo>
                <a:lnTo>
                  <a:pt x="73402" y="100687"/>
                </a:lnTo>
                <a:lnTo>
                  <a:pt x="78291" y="99320"/>
                </a:lnTo>
                <a:lnTo>
                  <a:pt x="83775" y="98712"/>
                </a:lnTo>
                <a:lnTo>
                  <a:pt x="86627" y="97558"/>
                </a:lnTo>
                <a:lnTo>
                  <a:pt x="89522" y="95796"/>
                </a:lnTo>
                <a:lnTo>
                  <a:pt x="92446" y="93631"/>
                </a:lnTo>
                <a:lnTo>
                  <a:pt x="96381" y="92186"/>
                </a:lnTo>
                <a:lnTo>
                  <a:pt x="100990" y="91222"/>
                </a:lnTo>
                <a:lnTo>
                  <a:pt x="106050" y="90581"/>
                </a:lnTo>
                <a:lnTo>
                  <a:pt x="110416" y="89160"/>
                </a:lnTo>
                <a:lnTo>
                  <a:pt x="114320" y="87221"/>
                </a:lnTo>
                <a:lnTo>
                  <a:pt x="117916" y="84936"/>
                </a:lnTo>
                <a:lnTo>
                  <a:pt x="121306" y="82421"/>
                </a:lnTo>
                <a:lnTo>
                  <a:pt x="124560" y="79752"/>
                </a:lnTo>
                <a:lnTo>
                  <a:pt x="127722" y="76981"/>
                </a:lnTo>
                <a:lnTo>
                  <a:pt x="130823" y="74140"/>
                </a:lnTo>
                <a:lnTo>
                  <a:pt x="136917" y="68340"/>
                </a:lnTo>
                <a:lnTo>
                  <a:pt x="138940" y="65404"/>
                </a:lnTo>
                <a:lnTo>
                  <a:pt x="140288" y="62453"/>
                </a:lnTo>
                <a:lnTo>
                  <a:pt x="141187" y="59495"/>
                </a:lnTo>
                <a:lnTo>
                  <a:pt x="140793" y="55538"/>
                </a:lnTo>
                <a:lnTo>
                  <a:pt x="139537" y="50916"/>
                </a:lnTo>
                <a:lnTo>
                  <a:pt x="137707" y="45851"/>
                </a:lnTo>
                <a:lnTo>
                  <a:pt x="136487" y="41481"/>
                </a:lnTo>
                <a:lnTo>
                  <a:pt x="135673" y="37576"/>
                </a:lnTo>
                <a:lnTo>
                  <a:pt x="134368" y="28920"/>
                </a:lnTo>
                <a:lnTo>
                  <a:pt x="135254" y="27218"/>
                </a:lnTo>
                <a:lnTo>
                  <a:pt x="136837" y="25091"/>
                </a:lnTo>
                <a:lnTo>
                  <a:pt x="138887" y="22680"/>
                </a:lnTo>
                <a:lnTo>
                  <a:pt x="141246" y="20081"/>
                </a:lnTo>
                <a:lnTo>
                  <a:pt x="146515" y="14547"/>
                </a:lnTo>
                <a:lnTo>
                  <a:pt x="150304" y="11683"/>
                </a:lnTo>
                <a:lnTo>
                  <a:pt x="154817" y="8780"/>
                </a:lnTo>
                <a:lnTo>
                  <a:pt x="159811" y="5854"/>
                </a:lnTo>
                <a:lnTo>
                  <a:pt x="165127" y="3903"/>
                </a:lnTo>
                <a:lnTo>
                  <a:pt x="170658" y="2602"/>
                </a:lnTo>
                <a:lnTo>
                  <a:pt x="1876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Annotation96"/>
          <p:cNvSpPr/>
          <p:nvPr/>
        </p:nvSpPr>
        <p:spPr bwMode="auto">
          <a:xfrm>
            <a:off x="2927421" y="6456164"/>
            <a:ext cx="53514" cy="116087"/>
          </a:xfrm>
          <a:custGeom>
            <a:avLst/>
            <a:gdLst/>
            <a:ahLst/>
            <a:cxnLst/>
            <a:rect l="0" t="0" r="0" b="0"/>
            <a:pathLst>
              <a:path w="53514" h="116087">
                <a:moveTo>
                  <a:pt x="17759" y="116086"/>
                </a:moveTo>
                <a:lnTo>
                  <a:pt x="10063" y="116086"/>
                </a:lnTo>
                <a:lnTo>
                  <a:pt x="8656" y="115095"/>
                </a:lnTo>
                <a:lnTo>
                  <a:pt x="6724" y="113440"/>
                </a:lnTo>
                <a:lnTo>
                  <a:pt x="4443" y="111346"/>
                </a:lnTo>
                <a:lnTo>
                  <a:pt x="2922" y="108957"/>
                </a:lnTo>
                <a:lnTo>
                  <a:pt x="1909" y="106373"/>
                </a:lnTo>
                <a:lnTo>
                  <a:pt x="1233" y="103657"/>
                </a:lnTo>
                <a:lnTo>
                  <a:pt x="783" y="99863"/>
                </a:lnTo>
                <a:lnTo>
                  <a:pt x="482" y="95349"/>
                </a:lnTo>
                <a:lnTo>
                  <a:pt x="282" y="90355"/>
                </a:lnTo>
                <a:lnTo>
                  <a:pt x="59" y="79515"/>
                </a:lnTo>
                <a:lnTo>
                  <a:pt x="0" y="73846"/>
                </a:lnTo>
                <a:lnTo>
                  <a:pt x="954" y="68082"/>
                </a:lnTo>
                <a:lnTo>
                  <a:pt x="2583" y="62256"/>
                </a:lnTo>
                <a:lnTo>
                  <a:pt x="4662" y="56387"/>
                </a:lnTo>
                <a:lnTo>
                  <a:pt x="8035" y="50489"/>
                </a:lnTo>
                <a:lnTo>
                  <a:pt x="12269" y="44574"/>
                </a:lnTo>
                <a:lnTo>
                  <a:pt x="17078" y="38646"/>
                </a:lnTo>
                <a:lnTo>
                  <a:pt x="21278" y="33701"/>
                </a:lnTo>
                <a:lnTo>
                  <a:pt x="25071" y="29413"/>
                </a:lnTo>
                <a:lnTo>
                  <a:pt x="28593" y="25562"/>
                </a:lnTo>
                <a:lnTo>
                  <a:pt x="37802" y="15991"/>
                </a:lnTo>
                <a:lnTo>
                  <a:pt x="535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97"/>
          <p:cNvSpPr/>
          <p:nvPr/>
        </p:nvSpPr>
        <p:spPr bwMode="auto">
          <a:xfrm>
            <a:off x="3025627" y="6500813"/>
            <a:ext cx="8940" cy="42531"/>
          </a:xfrm>
          <a:custGeom>
            <a:avLst/>
            <a:gdLst/>
            <a:ahLst/>
            <a:cxnLst/>
            <a:rect l="0" t="0" r="0" b="0"/>
            <a:pathLst>
              <a:path w="8940" h="42531">
                <a:moveTo>
                  <a:pt x="0" y="0"/>
                </a:moveTo>
                <a:lnTo>
                  <a:pt x="0" y="42530"/>
                </a:lnTo>
                <a:lnTo>
                  <a:pt x="993" y="42244"/>
                </a:lnTo>
                <a:lnTo>
                  <a:pt x="2649" y="41061"/>
                </a:lnTo>
                <a:lnTo>
                  <a:pt x="893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Annotation98"/>
          <p:cNvSpPr/>
          <p:nvPr/>
        </p:nvSpPr>
        <p:spPr bwMode="auto">
          <a:xfrm>
            <a:off x="3026870" y="6366867"/>
            <a:ext cx="16635" cy="35720"/>
          </a:xfrm>
          <a:custGeom>
            <a:avLst/>
            <a:gdLst/>
            <a:ahLst/>
            <a:cxnLst/>
            <a:rect l="0" t="0" r="0" b="0"/>
            <a:pathLst>
              <a:path w="16635" h="35720">
                <a:moveTo>
                  <a:pt x="7696" y="0"/>
                </a:moveTo>
                <a:lnTo>
                  <a:pt x="0" y="7689"/>
                </a:lnTo>
                <a:lnTo>
                  <a:pt x="578" y="9095"/>
                </a:lnTo>
                <a:lnTo>
                  <a:pt x="1958" y="11024"/>
                </a:lnTo>
                <a:lnTo>
                  <a:pt x="3870" y="13303"/>
                </a:lnTo>
                <a:lnTo>
                  <a:pt x="5145" y="15814"/>
                </a:lnTo>
                <a:lnTo>
                  <a:pt x="5995" y="18480"/>
                </a:lnTo>
                <a:lnTo>
                  <a:pt x="6562" y="21250"/>
                </a:lnTo>
                <a:lnTo>
                  <a:pt x="7933" y="24089"/>
                </a:lnTo>
                <a:lnTo>
                  <a:pt x="9840" y="26973"/>
                </a:lnTo>
                <a:lnTo>
                  <a:pt x="16634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99"/>
          <p:cNvSpPr/>
          <p:nvPr/>
        </p:nvSpPr>
        <p:spPr bwMode="auto">
          <a:xfrm>
            <a:off x="3106074" y="6349008"/>
            <a:ext cx="17878" cy="223243"/>
          </a:xfrm>
          <a:custGeom>
            <a:avLst/>
            <a:gdLst/>
            <a:ahLst/>
            <a:cxnLst/>
            <a:rect l="0" t="0" r="0" b="0"/>
            <a:pathLst>
              <a:path w="17878" h="223243">
                <a:moveTo>
                  <a:pt x="0" y="0"/>
                </a:moveTo>
                <a:lnTo>
                  <a:pt x="0" y="85431"/>
                </a:lnTo>
                <a:lnTo>
                  <a:pt x="994" y="95649"/>
                </a:lnTo>
                <a:lnTo>
                  <a:pt x="2649" y="105438"/>
                </a:lnTo>
                <a:lnTo>
                  <a:pt x="4745" y="114940"/>
                </a:lnTo>
                <a:lnTo>
                  <a:pt x="6143" y="124252"/>
                </a:lnTo>
                <a:lnTo>
                  <a:pt x="7075" y="133436"/>
                </a:lnTo>
                <a:lnTo>
                  <a:pt x="7696" y="142536"/>
                </a:lnTo>
                <a:lnTo>
                  <a:pt x="8386" y="157937"/>
                </a:lnTo>
                <a:lnTo>
                  <a:pt x="8775" y="177765"/>
                </a:lnTo>
                <a:lnTo>
                  <a:pt x="8829" y="183995"/>
                </a:lnTo>
                <a:lnTo>
                  <a:pt x="9859" y="191124"/>
                </a:lnTo>
                <a:lnTo>
                  <a:pt x="11539" y="198854"/>
                </a:lnTo>
                <a:lnTo>
                  <a:pt x="17877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Annotation100"/>
          <p:cNvSpPr/>
          <p:nvPr/>
        </p:nvSpPr>
        <p:spPr bwMode="auto">
          <a:xfrm>
            <a:off x="3106074" y="6469224"/>
            <a:ext cx="160895" cy="92330"/>
          </a:xfrm>
          <a:custGeom>
            <a:avLst/>
            <a:gdLst/>
            <a:ahLst/>
            <a:cxnLst/>
            <a:rect l="0" t="0" r="0" b="0"/>
            <a:pathLst>
              <a:path w="160895" h="92330">
                <a:moveTo>
                  <a:pt x="0" y="13729"/>
                </a:moveTo>
                <a:lnTo>
                  <a:pt x="4745" y="13729"/>
                </a:lnTo>
                <a:lnTo>
                  <a:pt x="6143" y="14721"/>
                </a:lnTo>
                <a:lnTo>
                  <a:pt x="7075" y="16375"/>
                </a:lnTo>
                <a:lnTo>
                  <a:pt x="7696" y="18469"/>
                </a:lnTo>
                <a:lnTo>
                  <a:pt x="9104" y="19866"/>
                </a:lnTo>
                <a:lnTo>
                  <a:pt x="11035" y="20797"/>
                </a:lnTo>
                <a:lnTo>
                  <a:pt x="13316" y="21418"/>
                </a:lnTo>
                <a:lnTo>
                  <a:pt x="16823" y="22824"/>
                </a:lnTo>
                <a:lnTo>
                  <a:pt x="21147" y="24753"/>
                </a:lnTo>
                <a:lnTo>
                  <a:pt x="26016" y="27032"/>
                </a:lnTo>
                <a:lnTo>
                  <a:pt x="30255" y="28550"/>
                </a:lnTo>
                <a:lnTo>
                  <a:pt x="34075" y="29563"/>
                </a:lnTo>
                <a:lnTo>
                  <a:pt x="37615" y="30239"/>
                </a:lnTo>
                <a:lnTo>
                  <a:pt x="41960" y="29696"/>
                </a:lnTo>
                <a:lnTo>
                  <a:pt x="46844" y="28342"/>
                </a:lnTo>
                <a:lnTo>
                  <a:pt x="52086" y="26448"/>
                </a:lnTo>
                <a:lnTo>
                  <a:pt x="56574" y="25185"/>
                </a:lnTo>
                <a:lnTo>
                  <a:pt x="60559" y="24343"/>
                </a:lnTo>
                <a:lnTo>
                  <a:pt x="64209" y="23782"/>
                </a:lnTo>
                <a:lnTo>
                  <a:pt x="67635" y="22415"/>
                </a:lnTo>
                <a:lnTo>
                  <a:pt x="70913" y="20512"/>
                </a:lnTo>
                <a:lnTo>
                  <a:pt x="74091" y="18251"/>
                </a:lnTo>
                <a:lnTo>
                  <a:pt x="77203" y="16744"/>
                </a:lnTo>
                <a:lnTo>
                  <a:pt x="80271" y="15739"/>
                </a:lnTo>
                <a:lnTo>
                  <a:pt x="83309" y="15069"/>
                </a:lnTo>
                <a:lnTo>
                  <a:pt x="86328" y="14622"/>
                </a:lnTo>
                <a:lnTo>
                  <a:pt x="89334" y="14324"/>
                </a:lnTo>
                <a:lnTo>
                  <a:pt x="92331" y="14126"/>
                </a:lnTo>
                <a:lnTo>
                  <a:pt x="94328" y="14986"/>
                </a:lnTo>
                <a:lnTo>
                  <a:pt x="95660" y="16551"/>
                </a:lnTo>
                <a:lnTo>
                  <a:pt x="97798" y="21453"/>
                </a:lnTo>
                <a:lnTo>
                  <a:pt x="97974" y="22847"/>
                </a:lnTo>
                <a:lnTo>
                  <a:pt x="98091" y="24769"/>
                </a:lnTo>
                <a:lnTo>
                  <a:pt x="98221" y="29550"/>
                </a:lnTo>
                <a:lnTo>
                  <a:pt x="98321" y="40032"/>
                </a:lnTo>
                <a:lnTo>
                  <a:pt x="100971" y="37656"/>
                </a:lnTo>
                <a:lnTo>
                  <a:pt x="103069" y="35634"/>
                </a:lnTo>
                <a:lnTo>
                  <a:pt x="104467" y="33293"/>
                </a:lnTo>
                <a:lnTo>
                  <a:pt x="105398" y="30740"/>
                </a:lnTo>
                <a:lnTo>
                  <a:pt x="106020" y="28047"/>
                </a:lnTo>
                <a:lnTo>
                  <a:pt x="106434" y="25259"/>
                </a:lnTo>
                <a:lnTo>
                  <a:pt x="106711" y="22408"/>
                </a:lnTo>
                <a:lnTo>
                  <a:pt x="106895" y="19515"/>
                </a:lnTo>
                <a:lnTo>
                  <a:pt x="107018" y="16594"/>
                </a:lnTo>
                <a:lnTo>
                  <a:pt x="107231" y="6549"/>
                </a:lnTo>
                <a:lnTo>
                  <a:pt x="106249" y="4973"/>
                </a:lnTo>
                <a:lnTo>
                  <a:pt x="104600" y="2931"/>
                </a:lnTo>
                <a:lnTo>
                  <a:pt x="102508" y="577"/>
                </a:lnTo>
                <a:lnTo>
                  <a:pt x="100121" y="0"/>
                </a:lnTo>
                <a:lnTo>
                  <a:pt x="97536" y="608"/>
                </a:lnTo>
                <a:lnTo>
                  <a:pt x="94819" y="2005"/>
                </a:lnTo>
                <a:lnTo>
                  <a:pt x="92015" y="3929"/>
                </a:lnTo>
                <a:lnTo>
                  <a:pt x="89152" y="6204"/>
                </a:lnTo>
                <a:lnTo>
                  <a:pt x="86251" y="8712"/>
                </a:lnTo>
                <a:lnTo>
                  <a:pt x="83323" y="12369"/>
                </a:lnTo>
                <a:lnTo>
                  <a:pt x="80378" y="16791"/>
                </a:lnTo>
                <a:lnTo>
                  <a:pt x="77422" y="21724"/>
                </a:lnTo>
                <a:lnTo>
                  <a:pt x="75451" y="26997"/>
                </a:lnTo>
                <a:lnTo>
                  <a:pt x="74137" y="32496"/>
                </a:lnTo>
                <a:lnTo>
                  <a:pt x="73261" y="38147"/>
                </a:lnTo>
                <a:lnTo>
                  <a:pt x="72677" y="42906"/>
                </a:lnTo>
                <a:lnTo>
                  <a:pt x="72287" y="47071"/>
                </a:lnTo>
                <a:lnTo>
                  <a:pt x="72028" y="50840"/>
                </a:lnTo>
                <a:lnTo>
                  <a:pt x="72848" y="54344"/>
                </a:lnTo>
                <a:lnTo>
                  <a:pt x="74388" y="57673"/>
                </a:lnTo>
                <a:lnTo>
                  <a:pt x="76408" y="60884"/>
                </a:lnTo>
                <a:lnTo>
                  <a:pt x="77754" y="64018"/>
                </a:lnTo>
                <a:lnTo>
                  <a:pt x="78652" y="67099"/>
                </a:lnTo>
                <a:lnTo>
                  <a:pt x="79250" y="70144"/>
                </a:lnTo>
                <a:lnTo>
                  <a:pt x="80643" y="73167"/>
                </a:lnTo>
                <a:lnTo>
                  <a:pt x="82564" y="76175"/>
                </a:lnTo>
                <a:lnTo>
                  <a:pt x="84838" y="79172"/>
                </a:lnTo>
                <a:lnTo>
                  <a:pt x="88341" y="82163"/>
                </a:lnTo>
                <a:lnTo>
                  <a:pt x="92662" y="85148"/>
                </a:lnTo>
                <a:lnTo>
                  <a:pt x="97529" y="88131"/>
                </a:lnTo>
                <a:lnTo>
                  <a:pt x="102760" y="90119"/>
                </a:lnTo>
                <a:lnTo>
                  <a:pt x="108233" y="91445"/>
                </a:lnTo>
                <a:lnTo>
                  <a:pt x="113869" y="92329"/>
                </a:lnTo>
                <a:lnTo>
                  <a:pt x="119613" y="89941"/>
                </a:lnTo>
                <a:lnTo>
                  <a:pt x="125428" y="85373"/>
                </a:lnTo>
                <a:lnTo>
                  <a:pt x="131291" y="79351"/>
                </a:lnTo>
                <a:lnTo>
                  <a:pt x="137186" y="72360"/>
                </a:lnTo>
                <a:lnTo>
                  <a:pt x="143103" y="64723"/>
                </a:lnTo>
                <a:lnTo>
                  <a:pt x="160894" y="405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Annotation101"/>
          <p:cNvSpPr/>
          <p:nvPr/>
        </p:nvSpPr>
        <p:spPr bwMode="auto">
          <a:xfrm>
            <a:off x="3445740" y="5938242"/>
            <a:ext cx="8940" cy="96422"/>
          </a:xfrm>
          <a:custGeom>
            <a:avLst/>
            <a:gdLst/>
            <a:ahLst/>
            <a:cxnLst/>
            <a:rect l="0" t="0" r="0" b="0"/>
            <a:pathLst>
              <a:path w="8940" h="96422">
                <a:moveTo>
                  <a:pt x="0" y="0"/>
                </a:moveTo>
                <a:lnTo>
                  <a:pt x="0" y="43473"/>
                </a:lnTo>
                <a:lnTo>
                  <a:pt x="993" y="48825"/>
                </a:lnTo>
                <a:lnTo>
                  <a:pt x="2648" y="54379"/>
                </a:lnTo>
                <a:lnTo>
                  <a:pt x="4745" y="60065"/>
                </a:lnTo>
                <a:lnTo>
                  <a:pt x="6143" y="64849"/>
                </a:lnTo>
                <a:lnTo>
                  <a:pt x="7075" y="69029"/>
                </a:lnTo>
                <a:lnTo>
                  <a:pt x="7696" y="72809"/>
                </a:lnTo>
                <a:lnTo>
                  <a:pt x="8110" y="76320"/>
                </a:lnTo>
                <a:lnTo>
                  <a:pt x="8386" y="79654"/>
                </a:lnTo>
                <a:lnTo>
                  <a:pt x="8570" y="82868"/>
                </a:lnTo>
                <a:lnTo>
                  <a:pt x="8775" y="89086"/>
                </a:lnTo>
                <a:lnTo>
                  <a:pt x="8906" y="96421"/>
                </a:lnTo>
                <a:lnTo>
                  <a:pt x="8924" y="94779"/>
                </a:lnTo>
                <a:lnTo>
                  <a:pt x="8939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Annotation102"/>
          <p:cNvSpPr/>
          <p:nvPr/>
        </p:nvSpPr>
        <p:spPr bwMode="auto">
          <a:xfrm>
            <a:off x="3508310" y="5929313"/>
            <a:ext cx="1" cy="125016"/>
          </a:xfrm>
          <a:custGeom>
            <a:avLst/>
            <a:gdLst/>
            <a:ahLst/>
            <a:cxnLst/>
            <a:rect l="0" t="0" r="0" b="0"/>
            <a:pathLst>
              <a:path w="1" h="125016">
                <a:moveTo>
                  <a:pt x="0" y="0"/>
                </a:move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Annotation103"/>
          <p:cNvSpPr/>
          <p:nvPr/>
        </p:nvSpPr>
        <p:spPr bwMode="auto">
          <a:xfrm>
            <a:off x="3418924" y="6081117"/>
            <a:ext cx="143018" cy="88773"/>
          </a:xfrm>
          <a:custGeom>
            <a:avLst/>
            <a:gdLst/>
            <a:ahLst/>
            <a:cxnLst/>
            <a:rect l="0" t="0" r="0" b="0"/>
            <a:pathLst>
              <a:path w="143018" h="88773">
                <a:moveTo>
                  <a:pt x="0" y="8930"/>
                </a:moveTo>
                <a:lnTo>
                  <a:pt x="0" y="21359"/>
                </a:lnTo>
                <a:lnTo>
                  <a:pt x="993" y="24161"/>
                </a:lnTo>
                <a:lnTo>
                  <a:pt x="2649" y="27021"/>
                </a:lnTo>
                <a:lnTo>
                  <a:pt x="4745" y="29920"/>
                </a:lnTo>
                <a:lnTo>
                  <a:pt x="7136" y="33838"/>
                </a:lnTo>
                <a:lnTo>
                  <a:pt x="9723" y="38434"/>
                </a:lnTo>
                <a:lnTo>
                  <a:pt x="12441" y="43482"/>
                </a:lnTo>
                <a:lnTo>
                  <a:pt x="15246" y="47839"/>
                </a:lnTo>
                <a:lnTo>
                  <a:pt x="18110" y="51737"/>
                </a:lnTo>
                <a:lnTo>
                  <a:pt x="21012" y="55327"/>
                </a:lnTo>
                <a:lnTo>
                  <a:pt x="23939" y="58713"/>
                </a:lnTo>
                <a:lnTo>
                  <a:pt x="26884" y="61962"/>
                </a:lnTo>
                <a:lnTo>
                  <a:pt x="32806" y="68219"/>
                </a:lnTo>
                <a:lnTo>
                  <a:pt x="38748" y="74306"/>
                </a:lnTo>
                <a:lnTo>
                  <a:pt x="42715" y="77319"/>
                </a:lnTo>
                <a:lnTo>
                  <a:pt x="47348" y="80320"/>
                </a:lnTo>
                <a:lnTo>
                  <a:pt x="52422" y="83313"/>
                </a:lnTo>
                <a:lnTo>
                  <a:pt x="57791" y="85307"/>
                </a:lnTo>
                <a:lnTo>
                  <a:pt x="63356" y="86637"/>
                </a:lnTo>
                <a:lnTo>
                  <a:pt x="69053" y="87524"/>
                </a:lnTo>
                <a:lnTo>
                  <a:pt x="74838" y="88115"/>
                </a:lnTo>
                <a:lnTo>
                  <a:pt x="80680" y="88509"/>
                </a:lnTo>
                <a:lnTo>
                  <a:pt x="86562" y="88772"/>
                </a:lnTo>
                <a:lnTo>
                  <a:pt x="91476" y="87955"/>
                </a:lnTo>
                <a:lnTo>
                  <a:pt x="95745" y="86418"/>
                </a:lnTo>
                <a:lnTo>
                  <a:pt x="109147" y="79514"/>
                </a:lnTo>
                <a:lnTo>
                  <a:pt x="114478" y="76822"/>
                </a:lnTo>
                <a:lnTo>
                  <a:pt x="119026" y="74036"/>
                </a:lnTo>
                <a:lnTo>
                  <a:pt x="123050" y="71185"/>
                </a:lnTo>
                <a:lnTo>
                  <a:pt x="126727" y="68293"/>
                </a:lnTo>
                <a:lnTo>
                  <a:pt x="129177" y="64380"/>
                </a:lnTo>
                <a:lnTo>
                  <a:pt x="130811" y="59788"/>
                </a:lnTo>
                <a:lnTo>
                  <a:pt x="131900" y="54741"/>
                </a:lnTo>
                <a:lnTo>
                  <a:pt x="133620" y="50384"/>
                </a:lnTo>
                <a:lnTo>
                  <a:pt x="135759" y="46488"/>
                </a:lnTo>
                <a:lnTo>
                  <a:pt x="138179" y="42899"/>
                </a:lnTo>
                <a:lnTo>
                  <a:pt x="139792" y="39513"/>
                </a:lnTo>
                <a:lnTo>
                  <a:pt x="140867" y="36264"/>
                </a:lnTo>
                <a:lnTo>
                  <a:pt x="141584" y="33106"/>
                </a:lnTo>
                <a:lnTo>
                  <a:pt x="141068" y="30008"/>
                </a:lnTo>
                <a:lnTo>
                  <a:pt x="139732" y="26951"/>
                </a:lnTo>
                <a:lnTo>
                  <a:pt x="135195" y="19656"/>
                </a:lnTo>
                <a:lnTo>
                  <a:pt x="134823" y="18065"/>
                </a:lnTo>
                <a:lnTo>
                  <a:pt x="134575" y="16012"/>
                </a:lnTo>
                <a:lnTo>
                  <a:pt x="134410" y="13651"/>
                </a:lnTo>
                <a:lnTo>
                  <a:pt x="135293" y="11086"/>
                </a:lnTo>
                <a:lnTo>
                  <a:pt x="136874" y="8383"/>
                </a:lnTo>
                <a:lnTo>
                  <a:pt x="143017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Annotation104"/>
          <p:cNvSpPr/>
          <p:nvPr/>
        </p:nvSpPr>
        <p:spPr bwMode="auto">
          <a:xfrm>
            <a:off x="3472555" y="6322219"/>
            <a:ext cx="26817" cy="53424"/>
          </a:xfrm>
          <a:custGeom>
            <a:avLst/>
            <a:gdLst/>
            <a:ahLst/>
            <a:cxnLst/>
            <a:rect l="0" t="0" r="0" b="0"/>
            <a:pathLst>
              <a:path w="26817" h="53424">
                <a:moveTo>
                  <a:pt x="0" y="0"/>
                </a:moveTo>
                <a:lnTo>
                  <a:pt x="4746" y="4740"/>
                </a:lnTo>
                <a:lnTo>
                  <a:pt x="6144" y="7128"/>
                </a:lnTo>
                <a:lnTo>
                  <a:pt x="7076" y="9713"/>
                </a:lnTo>
                <a:lnTo>
                  <a:pt x="7697" y="12428"/>
                </a:lnTo>
                <a:lnTo>
                  <a:pt x="8111" y="15231"/>
                </a:lnTo>
                <a:lnTo>
                  <a:pt x="8387" y="18091"/>
                </a:lnTo>
                <a:lnTo>
                  <a:pt x="8571" y="20990"/>
                </a:lnTo>
                <a:lnTo>
                  <a:pt x="8775" y="26857"/>
                </a:lnTo>
                <a:lnTo>
                  <a:pt x="8907" y="38708"/>
                </a:lnTo>
                <a:lnTo>
                  <a:pt x="9911" y="41681"/>
                </a:lnTo>
                <a:lnTo>
                  <a:pt x="11573" y="44654"/>
                </a:lnTo>
                <a:lnTo>
                  <a:pt x="17768" y="53423"/>
                </a:lnTo>
                <a:lnTo>
                  <a:pt x="18798" y="52482"/>
                </a:lnTo>
                <a:lnTo>
                  <a:pt x="26816" y="4464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Annotation105"/>
          <p:cNvSpPr/>
          <p:nvPr/>
        </p:nvSpPr>
        <p:spPr bwMode="auto">
          <a:xfrm>
            <a:off x="3535126" y="6331149"/>
            <a:ext cx="8939" cy="71438"/>
          </a:xfrm>
          <a:custGeom>
            <a:avLst/>
            <a:gdLst/>
            <a:ahLst/>
            <a:cxnLst/>
            <a:rect l="0" t="0" r="0" b="0"/>
            <a:pathLst>
              <a:path w="8939" h="71438">
                <a:moveTo>
                  <a:pt x="0" y="0"/>
                </a:moveTo>
                <a:lnTo>
                  <a:pt x="0" y="46397"/>
                </a:lnTo>
                <a:lnTo>
                  <a:pt x="993" y="49783"/>
                </a:lnTo>
                <a:lnTo>
                  <a:pt x="2648" y="53032"/>
                </a:lnTo>
                <a:lnTo>
                  <a:pt x="4745" y="56191"/>
                </a:lnTo>
                <a:lnTo>
                  <a:pt x="6143" y="59288"/>
                </a:lnTo>
                <a:lnTo>
                  <a:pt x="7074" y="62346"/>
                </a:lnTo>
                <a:lnTo>
                  <a:pt x="8938" y="7143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106"/>
          <p:cNvSpPr/>
          <p:nvPr/>
        </p:nvSpPr>
        <p:spPr bwMode="auto">
          <a:xfrm>
            <a:off x="3436801" y="6429375"/>
            <a:ext cx="178773" cy="106735"/>
          </a:xfrm>
          <a:custGeom>
            <a:avLst/>
            <a:gdLst/>
            <a:ahLst/>
            <a:cxnLst/>
            <a:rect l="0" t="0" r="0" b="0"/>
            <a:pathLst>
              <a:path w="178773" h="106735">
                <a:moveTo>
                  <a:pt x="0" y="35719"/>
                </a:moveTo>
                <a:lnTo>
                  <a:pt x="0" y="56968"/>
                </a:lnTo>
                <a:lnTo>
                  <a:pt x="994" y="59807"/>
                </a:lnTo>
                <a:lnTo>
                  <a:pt x="2649" y="62692"/>
                </a:lnTo>
                <a:lnTo>
                  <a:pt x="4746" y="65608"/>
                </a:lnTo>
                <a:lnTo>
                  <a:pt x="6143" y="69535"/>
                </a:lnTo>
                <a:lnTo>
                  <a:pt x="7075" y="74138"/>
                </a:lnTo>
                <a:lnTo>
                  <a:pt x="7697" y="79191"/>
                </a:lnTo>
                <a:lnTo>
                  <a:pt x="9104" y="83552"/>
                </a:lnTo>
                <a:lnTo>
                  <a:pt x="11035" y="87451"/>
                </a:lnTo>
                <a:lnTo>
                  <a:pt x="13316" y="91043"/>
                </a:lnTo>
                <a:lnTo>
                  <a:pt x="15830" y="93438"/>
                </a:lnTo>
                <a:lnTo>
                  <a:pt x="18498" y="95034"/>
                </a:lnTo>
                <a:lnTo>
                  <a:pt x="21271" y="96099"/>
                </a:lnTo>
                <a:lnTo>
                  <a:pt x="25106" y="97799"/>
                </a:lnTo>
                <a:lnTo>
                  <a:pt x="34663" y="102336"/>
                </a:lnTo>
                <a:lnTo>
                  <a:pt x="39000" y="103942"/>
                </a:lnTo>
                <a:lnTo>
                  <a:pt x="42884" y="105014"/>
                </a:lnTo>
                <a:lnTo>
                  <a:pt x="46467" y="105728"/>
                </a:lnTo>
                <a:lnTo>
                  <a:pt x="50841" y="106204"/>
                </a:lnTo>
                <a:lnTo>
                  <a:pt x="55744" y="106522"/>
                </a:lnTo>
                <a:lnTo>
                  <a:pt x="60999" y="106734"/>
                </a:lnTo>
                <a:lnTo>
                  <a:pt x="66489" y="105882"/>
                </a:lnTo>
                <a:lnTo>
                  <a:pt x="72134" y="104323"/>
                </a:lnTo>
                <a:lnTo>
                  <a:pt x="77885" y="102291"/>
                </a:lnTo>
                <a:lnTo>
                  <a:pt x="83705" y="99944"/>
                </a:lnTo>
                <a:lnTo>
                  <a:pt x="89572" y="97388"/>
                </a:lnTo>
                <a:lnTo>
                  <a:pt x="95469" y="94690"/>
                </a:lnTo>
                <a:lnTo>
                  <a:pt x="102380" y="90908"/>
                </a:lnTo>
                <a:lnTo>
                  <a:pt x="109967" y="86402"/>
                </a:lnTo>
                <a:lnTo>
                  <a:pt x="118004" y="81414"/>
                </a:lnTo>
                <a:lnTo>
                  <a:pt x="124356" y="77097"/>
                </a:lnTo>
                <a:lnTo>
                  <a:pt x="129583" y="73226"/>
                </a:lnTo>
                <a:lnTo>
                  <a:pt x="134061" y="69653"/>
                </a:lnTo>
                <a:lnTo>
                  <a:pt x="139033" y="65287"/>
                </a:lnTo>
                <a:lnTo>
                  <a:pt x="144334" y="60392"/>
                </a:lnTo>
                <a:lnTo>
                  <a:pt x="149854" y="55144"/>
                </a:lnTo>
                <a:lnTo>
                  <a:pt x="153534" y="50653"/>
                </a:lnTo>
                <a:lnTo>
                  <a:pt x="155988" y="46667"/>
                </a:lnTo>
                <a:lnTo>
                  <a:pt x="157623" y="43018"/>
                </a:lnTo>
                <a:lnTo>
                  <a:pt x="159707" y="39593"/>
                </a:lnTo>
                <a:lnTo>
                  <a:pt x="162089" y="36318"/>
                </a:lnTo>
                <a:lnTo>
                  <a:pt x="164671" y="33141"/>
                </a:lnTo>
                <a:lnTo>
                  <a:pt x="166391" y="30032"/>
                </a:lnTo>
                <a:lnTo>
                  <a:pt x="167539" y="26966"/>
                </a:lnTo>
                <a:lnTo>
                  <a:pt x="168304" y="23931"/>
                </a:lnTo>
                <a:lnTo>
                  <a:pt x="169806" y="21907"/>
                </a:lnTo>
                <a:lnTo>
                  <a:pt x="171802" y="20558"/>
                </a:lnTo>
                <a:lnTo>
                  <a:pt x="174125" y="19658"/>
                </a:lnTo>
                <a:lnTo>
                  <a:pt x="175674" y="18067"/>
                </a:lnTo>
                <a:lnTo>
                  <a:pt x="176706" y="16013"/>
                </a:lnTo>
                <a:lnTo>
                  <a:pt x="177395" y="13651"/>
                </a:lnTo>
                <a:lnTo>
                  <a:pt x="177854" y="11086"/>
                </a:lnTo>
                <a:lnTo>
                  <a:pt x="178160" y="8382"/>
                </a:lnTo>
                <a:lnTo>
                  <a:pt x="17877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Annotation107"/>
          <p:cNvSpPr/>
          <p:nvPr/>
        </p:nvSpPr>
        <p:spPr bwMode="auto">
          <a:xfrm>
            <a:off x="4142948" y="5884664"/>
            <a:ext cx="17878" cy="78572"/>
          </a:xfrm>
          <a:custGeom>
            <a:avLst/>
            <a:gdLst/>
            <a:ahLst/>
            <a:cxnLst/>
            <a:rect l="0" t="0" r="0" b="0"/>
            <a:pathLst>
              <a:path w="17878" h="78572">
                <a:moveTo>
                  <a:pt x="0" y="0"/>
                </a:moveTo>
                <a:lnTo>
                  <a:pt x="7696" y="7689"/>
                </a:lnTo>
                <a:lnTo>
                  <a:pt x="8111" y="9094"/>
                </a:lnTo>
                <a:lnTo>
                  <a:pt x="8387" y="11024"/>
                </a:lnTo>
                <a:lnTo>
                  <a:pt x="8571" y="13302"/>
                </a:lnTo>
                <a:lnTo>
                  <a:pt x="8694" y="15814"/>
                </a:lnTo>
                <a:lnTo>
                  <a:pt x="8830" y="21250"/>
                </a:lnTo>
                <a:lnTo>
                  <a:pt x="8936" y="55324"/>
                </a:lnTo>
                <a:lnTo>
                  <a:pt x="9931" y="58711"/>
                </a:lnTo>
                <a:lnTo>
                  <a:pt x="11586" y="61960"/>
                </a:lnTo>
                <a:lnTo>
                  <a:pt x="13684" y="65120"/>
                </a:lnTo>
                <a:lnTo>
                  <a:pt x="15082" y="68218"/>
                </a:lnTo>
                <a:lnTo>
                  <a:pt x="16013" y="71275"/>
                </a:lnTo>
                <a:lnTo>
                  <a:pt x="17510" y="78571"/>
                </a:lnTo>
                <a:lnTo>
                  <a:pt x="17633" y="78177"/>
                </a:lnTo>
                <a:lnTo>
                  <a:pt x="17714" y="76923"/>
                </a:lnTo>
                <a:lnTo>
                  <a:pt x="1787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Annotation108"/>
          <p:cNvSpPr/>
          <p:nvPr/>
        </p:nvSpPr>
        <p:spPr bwMode="auto">
          <a:xfrm>
            <a:off x="4196580" y="5893594"/>
            <a:ext cx="17878" cy="80368"/>
          </a:xfrm>
          <a:custGeom>
            <a:avLst/>
            <a:gdLst/>
            <a:ahLst/>
            <a:cxnLst/>
            <a:rect l="0" t="0" r="0" b="0"/>
            <a:pathLst>
              <a:path w="17878" h="80368">
                <a:moveTo>
                  <a:pt x="17877" y="0"/>
                </a:moveTo>
                <a:lnTo>
                  <a:pt x="17877" y="34552"/>
                </a:lnTo>
                <a:lnTo>
                  <a:pt x="16884" y="38909"/>
                </a:lnTo>
                <a:lnTo>
                  <a:pt x="15228" y="42807"/>
                </a:lnTo>
                <a:lnTo>
                  <a:pt x="13132" y="46397"/>
                </a:lnTo>
                <a:lnTo>
                  <a:pt x="11734" y="49783"/>
                </a:lnTo>
                <a:lnTo>
                  <a:pt x="10802" y="53033"/>
                </a:lnTo>
                <a:lnTo>
                  <a:pt x="10181" y="56191"/>
                </a:lnTo>
                <a:lnTo>
                  <a:pt x="9767" y="59289"/>
                </a:lnTo>
                <a:lnTo>
                  <a:pt x="9491" y="62346"/>
                </a:lnTo>
                <a:lnTo>
                  <a:pt x="9307" y="65376"/>
                </a:lnTo>
                <a:lnTo>
                  <a:pt x="8190" y="68389"/>
                </a:lnTo>
                <a:lnTo>
                  <a:pt x="6453" y="71389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Annotation109"/>
          <p:cNvSpPr/>
          <p:nvPr/>
        </p:nvSpPr>
        <p:spPr bwMode="auto">
          <a:xfrm>
            <a:off x="4125104" y="6103132"/>
            <a:ext cx="116170" cy="91899"/>
          </a:xfrm>
          <a:custGeom>
            <a:avLst/>
            <a:gdLst/>
            <a:ahLst/>
            <a:cxnLst/>
            <a:rect l="0" t="0" r="0" b="0"/>
            <a:pathLst>
              <a:path w="116170" h="91899">
                <a:moveTo>
                  <a:pt x="8906" y="76212"/>
                </a:moveTo>
                <a:lnTo>
                  <a:pt x="76" y="76212"/>
                </a:lnTo>
                <a:lnTo>
                  <a:pt x="16" y="73567"/>
                </a:lnTo>
                <a:lnTo>
                  <a:pt x="0" y="71472"/>
                </a:lnTo>
                <a:lnTo>
                  <a:pt x="982" y="69083"/>
                </a:lnTo>
                <a:lnTo>
                  <a:pt x="2630" y="66498"/>
                </a:lnTo>
                <a:lnTo>
                  <a:pt x="4722" y="63783"/>
                </a:lnTo>
                <a:lnTo>
                  <a:pt x="6117" y="60981"/>
                </a:lnTo>
                <a:lnTo>
                  <a:pt x="7046" y="58121"/>
                </a:lnTo>
                <a:lnTo>
                  <a:pt x="7666" y="55221"/>
                </a:lnTo>
                <a:lnTo>
                  <a:pt x="8080" y="52296"/>
                </a:lnTo>
                <a:lnTo>
                  <a:pt x="8355" y="49354"/>
                </a:lnTo>
                <a:lnTo>
                  <a:pt x="8539" y="46401"/>
                </a:lnTo>
                <a:lnTo>
                  <a:pt x="9654" y="42447"/>
                </a:lnTo>
                <a:lnTo>
                  <a:pt x="11391" y="37827"/>
                </a:lnTo>
                <a:lnTo>
                  <a:pt x="13542" y="32762"/>
                </a:lnTo>
                <a:lnTo>
                  <a:pt x="15969" y="28395"/>
                </a:lnTo>
                <a:lnTo>
                  <a:pt x="18581" y="24490"/>
                </a:lnTo>
                <a:lnTo>
                  <a:pt x="21315" y="20895"/>
                </a:lnTo>
                <a:lnTo>
                  <a:pt x="24131" y="17506"/>
                </a:lnTo>
                <a:lnTo>
                  <a:pt x="27001" y="14254"/>
                </a:lnTo>
                <a:lnTo>
                  <a:pt x="29908" y="11094"/>
                </a:lnTo>
                <a:lnTo>
                  <a:pt x="32839" y="8988"/>
                </a:lnTo>
                <a:lnTo>
                  <a:pt x="35786" y="7584"/>
                </a:lnTo>
                <a:lnTo>
                  <a:pt x="38744" y="6647"/>
                </a:lnTo>
                <a:lnTo>
                  <a:pt x="42702" y="5030"/>
                </a:lnTo>
                <a:lnTo>
                  <a:pt x="47328" y="2962"/>
                </a:lnTo>
                <a:lnTo>
                  <a:pt x="52398" y="589"/>
                </a:lnTo>
                <a:lnTo>
                  <a:pt x="56771" y="0"/>
                </a:lnTo>
                <a:lnTo>
                  <a:pt x="60679" y="600"/>
                </a:lnTo>
                <a:lnTo>
                  <a:pt x="64278" y="1991"/>
                </a:lnTo>
                <a:lnTo>
                  <a:pt x="67671" y="3911"/>
                </a:lnTo>
                <a:lnTo>
                  <a:pt x="70925" y="6183"/>
                </a:lnTo>
                <a:lnTo>
                  <a:pt x="74089" y="8690"/>
                </a:lnTo>
                <a:lnTo>
                  <a:pt x="77191" y="11354"/>
                </a:lnTo>
                <a:lnTo>
                  <a:pt x="80251" y="14122"/>
                </a:lnTo>
                <a:lnTo>
                  <a:pt x="83285" y="16959"/>
                </a:lnTo>
                <a:lnTo>
                  <a:pt x="86301" y="20835"/>
                </a:lnTo>
                <a:lnTo>
                  <a:pt x="89304" y="25404"/>
                </a:lnTo>
                <a:lnTo>
                  <a:pt x="92300" y="30434"/>
                </a:lnTo>
                <a:lnTo>
                  <a:pt x="95290" y="35771"/>
                </a:lnTo>
                <a:lnTo>
                  <a:pt x="101262" y="46994"/>
                </a:lnTo>
                <a:lnTo>
                  <a:pt x="103251" y="51772"/>
                </a:lnTo>
                <a:lnTo>
                  <a:pt x="104578" y="55950"/>
                </a:lnTo>
                <a:lnTo>
                  <a:pt x="105462" y="59727"/>
                </a:lnTo>
                <a:lnTo>
                  <a:pt x="106051" y="64230"/>
                </a:lnTo>
                <a:lnTo>
                  <a:pt x="106444" y="69216"/>
                </a:lnTo>
                <a:lnTo>
                  <a:pt x="106706" y="74525"/>
                </a:lnTo>
                <a:lnTo>
                  <a:pt x="107874" y="79056"/>
                </a:lnTo>
                <a:lnTo>
                  <a:pt x="109646" y="83069"/>
                </a:lnTo>
                <a:lnTo>
                  <a:pt x="114881" y="91898"/>
                </a:lnTo>
                <a:lnTo>
                  <a:pt x="115310" y="91630"/>
                </a:lnTo>
                <a:lnTo>
                  <a:pt x="115596" y="90459"/>
                </a:lnTo>
                <a:lnTo>
                  <a:pt x="116169" y="851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Annotation110"/>
          <p:cNvSpPr/>
          <p:nvPr/>
        </p:nvSpPr>
        <p:spPr bwMode="auto">
          <a:xfrm>
            <a:off x="4214457" y="6304360"/>
            <a:ext cx="8940" cy="60745"/>
          </a:xfrm>
          <a:custGeom>
            <a:avLst/>
            <a:gdLst/>
            <a:ahLst/>
            <a:cxnLst/>
            <a:rect l="0" t="0" r="0" b="0"/>
            <a:pathLst>
              <a:path w="8940" h="60745">
                <a:moveTo>
                  <a:pt x="0" y="0"/>
                </a:moveTo>
                <a:lnTo>
                  <a:pt x="0" y="56556"/>
                </a:lnTo>
                <a:lnTo>
                  <a:pt x="993" y="58540"/>
                </a:lnTo>
                <a:lnTo>
                  <a:pt x="2648" y="59862"/>
                </a:lnTo>
                <a:lnTo>
                  <a:pt x="4745" y="60744"/>
                </a:lnTo>
                <a:lnTo>
                  <a:pt x="6143" y="60339"/>
                </a:lnTo>
                <a:lnTo>
                  <a:pt x="7075" y="59078"/>
                </a:lnTo>
                <a:lnTo>
                  <a:pt x="7696" y="57244"/>
                </a:lnTo>
                <a:lnTo>
                  <a:pt x="8110" y="55030"/>
                </a:lnTo>
                <a:lnTo>
                  <a:pt x="8386" y="52562"/>
                </a:lnTo>
                <a:lnTo>
                  <a:pt x="8939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Annotation111"/>
          <p:cNvSpPr/>
          <p:nvPr/>
        </p:nvSpPr>
        <p:spPr bwMode="auto">
          <a:xfrm>
            <a:off x="4268089" y="6340078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Annotation112"/>
          <p:cNvSpPr/>
          <p:nvPr/>
        </p:nvSpPr>
        <p:spPr bwMode="auto">
          <a:xfrm>
            <a:off x="4187651" y="6466867"/>
            <a:ext cx="116193" cy="69666"/>
          </a:xfrm>
          <a:custGeom>
            <a:avLst/>
            <a:gdLst/>
            <a:ahLst/>
            <a:cxnLst/>
            <a:rect l="0" t="0" r="0" b="0"/>
            <a:pathLst>
              <a:path w="116193" h="69666">
                <a:moveTo>
                  <a:pt x="8929" y="69665"/>
                </a:moveTo>
                <a:lnTo>
                  <a:pt x="99" y="69665"/>
                </a:lnTo>
                <a:lnTo>
                  <a:pt x="63" y="68673"/>
                </a:lnTo>
                <a:lnTo>
                  <a:pt x="0" y="57236"/>
                </a:lnTo>
                <a:lnTo>
                  <a:pt x="990" y="53441"/>
                </a:lnTo>
                <a:lnTo>
                  <a:pt x="2642" y="48927"/>
                </a:lnTo>
                <a:lnTo>
                  <a:pt x="4738" y="43933"/>
                </a:lnTo>
                <a:lnTo>
                  <a:pt x="7128" y="39612"/>
                </a:lnTo>
                <a:lnTo>
                  <a:pt x="9715" y="35738"/>
                </a:lnTo>
                <a:lnTo>
                  <a:pt x="12433" y="32164"/>
                </a:lnTo>
                <a:lnTo>
                  <a:pt x="15237" y="28789"/>
                </a:lnTo>
                <a:lnTo>
                  <a:pt x="18100" y="25547"/>
                </a:lnTo>
                <a:lnTo>
                  <a:pt x="23930" y="19299"/>
                </a:lnTo>
                <a:lnTo>
                  <a:pt x="35765" y="7203"/>
                </a:lnTo>
                <a:lnTo>
                  <a:pt x="38738" y="4211"/>
                </a:lnTo>
                <a:lnTo>
                  <a:pt x="41713" y="2216"/>
                </a:lnTo>
                <a:lnTo>
                  <a:pt x="44689" y="886"/>
                </a:lnTo>
                <a:lnTo>
                  <a:pt x="47666" y="0"/>
                </a:lnTo>
                <a:lnTo>
                  <a:pt x="51638" y="401"/>
                </a:lnTo>
                <a:lnTo>
                  <a:pt x="56272" y="1660"/>
                </a:lnTo>
                <a:lnTo>
                  <a:pt x="61347" y="3493"/>
                </a:lnTo>
                <a:lnTo>
                  <a:pt x="65724" y="4713"/>
                </a:lnTo>
                <a:lnTo>
                  <a:pt x="69636" y="5527"/>
                </a:lnTo>
                <a:lnTo>
                  <a:pt x="73236" y="6070"/>
                </a:lnTo>
                <a:lnTo>
                  <a:pt x="76630" y="7425"/>
                </a:lnTo>
                <a:lnTo>
                  <a:pt x="79886" y="9319"/>
                </a:lnTo>
                <a:lnTo>
                  <a:pt x="83049" y="11575"/>
                </a:lnTo>
                <a:lnTo>
                  <a:pt x="86151" y="14071"/>
                </a:lnTo>
                <a:lnTo>
                  <a:pt x="89213" y="16727"/>
                </a:lnTo>
                <a:lnTo>
                  <a:pt x="92246" y="19490"/>
                </a:lnTo>
                <a:lnTo>
                  <a:pt x="94269" y="23316"/>
                </a:lnTo>
                <a:lnTo>
                  <a:pt x="95618" y="27852"/>
                </a:lnTo>
                <a:lnTo>
                  <a:pt x="96517" y="32859"/>
                </a:lnTo>
                <a:lnTo>
                  <a:pt x="98109" y="37190"/>
                </a:lnTo>
                <a:lnTo>
                  <a:pt x="100164" y="41069"/>
                </a:lnTo>
                <a:lnTo>
                  <a:pt x="102527" y="44648"/>
                </a:lnTo>
                <a:lnTo>
                  <a:pt x="105096" y="48026"/>
                </a:lnTo>
                <a:lnTo>
                  <a:pt x="107801" y="51271"/>
                </a:lnTo>
                <a:lnTo>
                  <a:pt x="110598" y="54425"/>
                </a:lnTo>
                <a:lnTo>
                  <a:pt x="112462" y="57521"/>
                </a:lnTo>
                <a:lnTo>
                  <a:pt x="113705" y="60576"/>
                </a:lnTo>
                <a:lnTo>
                  <a:pt x="116046" y="69132"/>
                </a:lnTo>
                <a:lnTo>
                  <a:pt x="116095" y="68318"/>
                </a:lnTo>
                <a:lnTo>
                  <a:pt x="116192" y="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113"/>
          <p:cNvSpPr/>
          <p:nvPr/>
        </p:nvSpPr>
        <p:spPr bwMode="auto">
          <a:xfrm>
            <a:off x="5414037" y="5589994"/>
            <a:ext cx="113148" cy="160345"/>
          </a:xfrm>
          <a:custGeom>
            <a:avLst/>
            <a:gdLst/>
            <a:ahLst/>
            <a:cxnLst/>
            <a:rect l="0" t="0" r="0" b="0"/>
            <a:pathLst>
              <a:path w="113148" h="160345">
                <a:moveTo>
                  <a:pt x="105451" y="17850"/>
                </a:moveTo>
                <a:lnTo>
                  <a:pt x="105451" y="13110"/>
                </a:lnTo>
                <a:lnTo>
                  <a:pt x="106444" y="11713"/>
                </a:lnTo>
                <a:lnTo>
                  <a:pt x="108100" y="10782"/>
                </a:lnTo>
                <a:lnTo>
                  <a:pt x="113147" y="9288"/>
                </a:lnTo>
                <a:lnTo>
                  <a:pt x="112568" y="8173"/>
                </a:lnTo>
                <a:lnTo>
                  <a:pt x="109277" y="4288"/>
                </a:lnTo>
                <a:lnTo>
                  <a:pt x="106585" y="1264"/>
                </a:lnTo>
                <a:lnTo>
                  <a:pt x="105214" y="839"/>
                </a:lnTo>
                <a:lnTo>
                  <a:pt x="103306" y="556"/>
                </a:lnTo>
                <a:lnTo>
                  <a:pt x="101042" y="367"/>
                </a:lnTo>
                <a:lnTo>
                  <a:pt x="97546" y="242"/>
                </a:lnTo>
                <a:lnTo>
                  <a:pt x="83135" y="65"/>
                </a:lnTo>
                <a:lnTo>
                  <a:pt x="54607" y="0"/>
                </a:lnTo>
                <a:lnTo>
                  <a:pt x="48713" y="989"/>
                </a:lnTo>
                <a:lnTo>
                  <a:pt x="42796" y="2641"/>
                </a:lnTo>
                <a:lnTo>
                  <a:pt x="36865" y="4733"/>
                </a:lnTo>
                <a:lnTo>
                  <a:pt x="31919" y="7121"/>
                </a:lnTo>
                <a:lnTo>
                  <a:pt x="27627" y="9705"/>
                </a:lnTo>
                <a:lnTo>
                  <a:pt x="23773" y="12420"/>
                </a:lnTo>
                <a:lnTo>
                  <a:pt x="20211" y="15222"/>
                </a:lnTo>
                <a:lnTo>
                  <a:pt x="16843" y="18082"/>
                </a:lnTo>
                <a:lnTo>
                  <a:pt x="13605" y="20981"/>
                </a:lnTo>
                <a:lnTo>
                  <a:pt x="7357" y="26848"/>
                </a:lnTo>
                <a:lnTo>
                  <a:pt x="4301" y="29802"/>
                </a:lnTo>
                <a:lnTo>
                  <a:pt x="2263" y="33755"/>
                </a:lnTo>
                <a:lnTo>
                  <a:pt x="905" y="38375"/>
                </a:lnTo>
                <a:lnTo>
                  <a:pt x="0" y="43440"/>
                </a:lnTo>
                <a:lnTo>
                  <a:pt x="1382" y="47808"/>
                </a:lnTo>
                <a:lnTo>
                  <a:pt x="4291" y="51712"/>
                </a:lnTo>
                <a:lnTo>
                  <a:pt x="8216" y="55308"/>
                </a:lnTo>
                <a:lnTo>
                  <a:pt x="12819" y="58696"/>
                </a:lnTo>
                <a:lnTo>
                  <a:pt x="17874" y="61948"/>
                </a:lnTo>
                <a:lnTo>
                  <a:pt x="23230" y="65108"/>
                </a:lnTo>
                <a:lnTo>
                  <a:pt x="28787" y="68207"/>
                </a:lnTo>
                <a:lnTo>
                  <a:pt x="40259" y="74296"/>
                </a:lnTo>
                <a:lnTo>
                  <a:pt x="93543" y="101190"/>
                </a:lnTo>
                <a:lnTo>
                  <a:pt x="97512" y="104168"/>
                </a:lnTo>
                <a:lnTo>
                  <a:pt x="100159" y="107145"/>
                </a:lnTo>
                <a:lnTo>
                  <a:pt x="101922" y="110122"/>
                </a:lnTo>
                <a:lnTo>
                  <a:pt x="103099" y="113099"/>
                </a:lnTo>
                <a:lnTo>
                  <a:pt x="103883" y="116076"/>
                </a:lnTo>
                <a:lnTo>
                  <a:pt x="105142" y="123242"/>
                </a:lnTo>
                <a:lnTo>
                  <a:pt x="102665" y="126868"/>
                </a:lnTo>
                <a:lnTo>
                  <a:pt x="100614" y="129224"/>
                </a:lnTo>
                <a:lnTo>
                  <a:pt x="98254" y="131787"/>
                </a:lnTo>
                <a:lnTo>
                  <a:pt x="92983" y="137280"/>
                </a:lnTo>
                <a:lnTo>
                  <a:pt x="84432" y="145950"/>
                </a:lnTo>
                <a:lnTo>
                  <a:pt x="80513" y="147899"/>
                </a:lnTo>
                <a:lnTo>
                  <a:pt x="75914" y="149198"/>
                </a:lnTo>
                <a:lnTo>
                  <a:pt x="70862" y="150064"/>
                </a:lnTo>
                <a:lnTo>
                  <a:pt x="65508" y="150641"/>
                </a:lnTo>
                <a:lnTo>
                  <a:pt x="59952" y="151026"/>
                </a:lnTo>
                <a:lnTo>
                  <a:pt x="54262" y="151282"/>
                </a:lnTo>
                <a:lnTo>
                  <a:pt x="48482" y="152445"/>
                </a:lnTo>
                <a:lnTo>
                  <a:pt x="42642" y="154213"/>
                </a:lnTo>
                <a:lnTo>
                  <a:pt x="36763" y="156384"/>
                </a:lnTo>
                <a:lnTo>
                  <a:pt x="31850" y="157831"/>
                </a:lnTo>
                <a:lnTo>
                  <a:pt x="27582" y="158795"/>
                </a:lnTo>
                <a:lnTo>
                  <a:pt x="23743" y="159438"/>
                </a:lnTo>
                <a:lnTo>
                  <a:pt x="20191" y="159867"/>
                </a:lnTo>
                <a:lnTo>
                  <a:pt x="16830" y="160153"/>
                </a:lnTo>
                <a:lnTo>
                  <a:pt x="13596" y="160344"/>
                </a:lnTo>
                <a:lnTo>
                  <a:pt x="12432" y="159478"/>
                </a:lnTo>
                <a:lnTo>
                  <a:pt x="12650" y="157910"/>
                </a:lnTo>
                <a:lnTo>
                  <a:pt x="16066" y="1517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114"/>
          <p:cNvSpPr/>
          <p:nvPr/>
        </p:nvSpPr>
        <p:spPr bwMode="auto">
          <a:xfrm>
            <a:off x="5587289" y="5598914"/>
            <a:ext cx="66279" cy="156602"/>
          </a:xfrm>
          <a:custGeom>
            <a:avLst/>
            <a:gdLst/>
            <a:ahLst/>
            <a:cxnLst/>
            <a:rect l="0" t="0" r="0" b="0"/>
            <a:pathLst>
              <a:path w="66279" h="156602">
                <a:moveTo>
                  <a:pt x="66278" y="0"/>
                </a:moveTo>
                <a:lnTo>
                  <a:pt x="61533" y="0"/>
                </a:lnTo>
                <a:lnTo>
                  <a:pt x="58149" y="992"/>
                </a:lnTo>
                <a:lnTo>
                  <a:pt x="53906" y="2646"/>
                </a:lnTo>
                <a:lnTo>
                  <a:pt x="49091" y="4740"/>
                </a:lnTo>
                <a:lnTo>
                  <a:pt x="44889" y="7129"/>
                </a:lnTo>
                <a:lnTo>
                  <a:pt x="41093" y="9713"/>
                </a:lnTo>
                <a:lnTo>
                  <a:pt x="37570" y="12429"/>
                </a:lnTo>
                <a:lnTo>
                  <a:pt x="34228" y="15231"/>
                </a:lnTo>
                <a:lnTo>
                  <a:pt x="31007" y="18092"/>
                </a:lnTo>
                <a:lnTo>
                  <a:pt x="27866" y="20991"/>
                </a:lnTo>
                <a:lnTo>
                  <a:pt x="23786" y="23916"/>
                </a:lnTo>
                <a:lnTo>
                  <a:pt x="19080" y="26858"/>
                </a:lnTo>
                <a:lnTo>
                  <a:pt x="13956" y="29811"/>
                </a:lnTo>
                <a:lnTo>
                  <a:pt x="10540" y="32773"/>
                </a:lnTo>
                <a:lnTo>
                  <a:pt x="8262" y="35739"/>
                </a:lnTo>
                <a:lnTo>
                  <a:pt x="6744" y="38709"/>
                </a:lnTo>
                <a:lnTo>
                  <a:pt x="5732" y="41681"/>
                </a:lnTo>
                <a:lnTo>
                  <a:pt x="5058" y="44654"/>
                </a:lnTo>
                <a:lnTo>
                  <a:pt x="4607" y="47629"/>
                </a:lnTo>
                <a:lnTo>
                  <a:pt x="4307" y="50604"/>
                </a:lnTo>
                <a:lnTo>
                  <a:pt x="4108" y="53580"/>
                </a:lnTo>
                <a:lnTo>
                  <a:pt x="3975" y="56556"/>
                </a:lnTo>
                <a:lnTo>
                  <a:pt x="5872" y="59532"/>
                </a:lnTo>
                <a:lnTo>
                  <a:pt x="9123" y="62509"/>
                </a:lnTo>
                <a:lnTo>
                  <a:pt x="13277" y="65485"/>
                </a:lnTo>
                <a:lnTo>
                  <a:pt x="17040" y="68461"/>
                </a:lnTo>
                <a:lnTo>
                  <a:pt x="20541" y="71438"/>
                </a:lnTo>
                <a:lnTo>
                  <a:pt x="23868" y="74414"/>
                </a:lnTo>
                <a:lnTo>
                  <a:pt x="28074" y="76398"/>
                </a:lnTo>
                <a:lnTo>
                  <a:pt x="32863" y="77722"/>
                </a:lnTo>
                <a:lnTo>
                  <a:pt x="38042" y="78603"/>
                </a:lnTo>
                <a:lnTo>
                  <a:pt x="42488" y="80184"/>
                </a:lnTo>
                <a:lnTo>
                  <a:pt x="46445" y="82229"/>
                </a:lnTo>
                <a:lnTo>
                  <a:pt x="50077" y="84585"/>
                </a:lnTo>
                <a:lnTo>
                  <a:pt x="53491" y="87148"/>
                </a:lnTo>
                <a:lnTo>
                  <a:pt x="56760" y="89848"/>
                </a:lnTo>
                <a:lnTo>
                  <a:pt x="59932" y="92641"/>
                </a:lnTo>
                <a:lnTo>
                  <a:pt x="62048" y="95496"/>
                </a:lnTo>
                <a:lnTo>
                  <a:pt x="63458" y="98390"/>
                </a:lnTo>
                <a:lnTo>
                  <a:pt x="64398" y="101312"/>
                </a:lnTo>
                <a:lnTo>
                  <a:pt x="65025" y="104253"/>
                </a:lnTo>
                <a:lnTo>
                  <a:pt x="65442" y="107205"/>
                </a:lnTo>
                <a:lnTo>
                  <a:pt x="65721" y="110165"/>
                </a:lnTo>
                <a:lnTo>
                  <a:pt x="65907" y="113131"/>
                </a:lnTo>
                <a:lnTo>
                  <a:pt x="66113" y="119072"/>
                </a:lnTo>
                <a:lnTo>
                  <a:pt x="65175" y="122046"/>
                </a:lnTo>
                <a:lnTo>
                  <a:pt x="63556" y="125020"/>
                </a:lnTo>
                <a:lnTo>
                  <a:pt x="61483" y="127995"/>
                </a:lnTo>
                <a:lnTo>
                  <a:pt x="58116" y="130971"/>
                </a:lnTo>
                <a:lnTo>
                  <a:pt x="53885" y="133947"/>
                </a:lnTo>
                <a:lnTo>
                  <a:pt x="49077" y="136923"/>
                </a:lnTo>
                <a:lnTo>
                  <a:pt x="44879" y="139900"/>
                </a:lnTo>
                <a:lnTo>
                  <a:pt x="41088" y="142876"/>
                </a:lnTo>
                <a:lnTo>
                  <a:pt x="37566" y="145852"/>
                </a:lnTo>
                <a:lnTo>
                  <a:pt x="33232" y="147837"/>
                </a:lnTo>
                <a:lnTo>
                  <a:pt x="28356" y="149160"/>
                </a:lnTo>
                <a:lnTo>
                  <a:pt x="23120" y="150041"/>
                </a:lnTo>
                <a:lnTo>
                  <a:pt x="18636" y="151621"/>
                </a:lnTo>
                <a:lnTo>
                  <a:pt x="14652" y="153667"/>
                </a:lnTo>
                <a:lnTo>
                  <a:pt x="11004" y="156023"/>
                </a:lnTo>
                <a:lnTo>
                  <a:pt x="7579" y="156601"/>
                </a:lnTo>
                <a:lnTo>
                  <a:pt x="4303" y="155994"/>
                </a:lnTo>
                <a:lnTo>
                  <a:pt x="1125" y="154598"/>
                </a:lnTo>
                <a:lnTo>
                  <a:pt x="0" y="152675"/>
                </a:lnTo>
                <a:lnTo>
                  <a:pt x="242" y="150400"/>
                </a:lnTo>
                <a:lnTo>
                  <a:pt x="370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115"/>
          <p:cNvSpPr/>
          <p:nvPr/>
        </p:nvSpPr>
        <p:spPr bwMode="auto">
          <a:xfrm>
            <a:off x="5725076" y="5608520"/>
            <a:ext cx="79925" cy="123395"/>
          </a:xfrm>
          <a:custGeom>
            <a:avLst/>
            <a:gdLst/>
            <a:ahLst/>
            <a:cxnLst/>
            <a:rect l="0" t="0" r="0" b="0"/>
            <a:pathLst>
              <a:path w="79925" h="123395">
                <a:moveTo>
                  <a:pt x="0" y="70761"/>
                </a:moveTo>
                <a:lnTo>
                  <a:pt x="0" y="113627"/>
                </a:lnTo>
                <a:lnTo>
                  <a:pt x="0" y="110141"/>
                </a:lnTo>
                <a:lnTo>
                  <a:pt x="993" y="107929"/>
                </a:lnTo>
                <a:lnTo>
                  <a:pt x="2648" y="105462"/>
                </a:lnTo>
                <a:lnTo>
                  <a:pt x="4744" y="102824"/>
                </a:lnTo>
                <a:lnTo>
                  <a:pt x="6143" y="99082"/>
                </a:lnTo>
                <a:lnTo>
                  <a:pt x="7075" y="94603"/>
                </a:lnTo>
                <a:lnTo>
                  <a:pt x="7696" y="89632"/>
                </a:lnTo>
                <a:lnTo>
                  <a:pt x="9103" y="84334"/>
                </a:lnTo>
                <a:lnTo>
                  <a:pt x="11035" y="78817"/>
                </a:lnTo>
                <a:lnTo>
                  <a:pt x="13316" y="73156"/>
                </a:lnTo>
                <a:lnTo>
                  <a:pt x="15829" y="67396"/>
                </a:lnTo>
                <a:lnTo>
                  <a:pt x="21270" y="55706"/>
                </a:lnTo>
                <a:lnTo>
                  <a:pt x="23118" y="49811"/>
                </a:lnTo>
                <a:lnTo>
                  <a:pt x="24351" y="43896"/>
                </a:lnTo>
                <a:lnTo>
                  <a:pt x="25172" y="37968"/>
                </a:lnTo>
                <a:lnTo>
                  <a:pt x="26713" y="32032"/>
                </a:lnTo>
                <a:lnTo>
                  <a:pt x="28734" y="26090"/>
                </a:lnTo>
                <a:lnTo>
                  <a:pt x="31074" y="20145"/>
                </a:lnTo>
                <a:lnTo>
                  <a:pt x="33627" y="15189"/>
                </a:lnTo>
                <a:lnTo>
                  <a:pt x="36322" y="10892"/>
                </a:lnTo>
                <a:lnTo>
                  <a:pt x="39112" y="7036"/>
                </a:lnTo>
                <a:lnTo>
                  <a:pt x="41966" y="4466"/>
                </a:lnTo>
                <a:lnTo>
                  <a:pt x="44861" y="2751"/>
                </a:lnTo>
                <a:lnTo>
                  <a:pt x="47784" y="1609"/>
                </a:lnTo>
                <a:lnTo>
                  <a:pt x="50726" y="847"/>
                </a:lnTo>
                <a:lnTo>
                  <a:pt x="53681" y="339"/>
                </a:lnTo>
                <a:lnTo>
                  <a:pt x="56644" y="0"/>
                </a:lnTo>
                <a:lnTo>
                  <a:pt x="59612" y="1759"/>
                </a:lnTo>
                <a:lnTo>
                  <a:pt x="62585" y="4916"/>
                </a:lnTo>
                <a:lnTo>
                  <a:pt x="65559" y="9005"/>
                </a:lnTo>
                <a:lnTo>
                  <a:pt x="68535" y="13716"/>
                </a:lnTo>
                <a:lnTo>
                  <a:pt x="71512" y="18840"/>
                </a:lnTo>
                <a:lnTo>
                  <a:pt x="74491" y="24241"/>
                </a:lnTo>
                <a:lnTo>
                  <a:pt x="76476" y="29825"/>
                </a:lnTo>
                <a:lnTo>
                  <a:pt x="77800" y="35533"/>
                </a:lnTo>
                <a:lnTo>
                  <a:pt x="78682" y="41323"/>
                </a:lnTo>
                <a:lnTo>
                  <a:pt x="79270" y="48159"/>
                </a:lnTo>
                <a:lnTo>
                  <a:pt x="79663" y="55693"/>
                </a:lnTo>
                <a:lnTo>
                  <a:pt x="79924" y="63692"/>
                </a:lnTo>
                <a:lnTo>
                  <a:pt x="79105" y="71010"/>
                </a:lnTo>
                <a:lnTo>
                  <a:pt x="77566" y="77872"/>
                </a:lnTo>
                <a:lnTo>
                  <a:pt x="75547" y="84432"/>
                </a:lnTo>
                <a:lnTo>
                  <a:pt x="73208" y="89797"/>
                </a:lnTo>
                <a:lnTo>
                  <a:pt x="70655" y="94365"/>
                </a:lnTo>
                <a:lnTo>
                  <a:pt x="67960" y="98404"/>
                </a:lnTo>
                <a:lnTo>
                  <a:pt x="65170" y="103081"/>
                </a:lnTo>
                <a:lnTo>
                  <a:pt x="62317" y="108183"/>
                </a:lnTo>
                <a:lnTo>
                  <a:pt x="59422" y="113568"/>
                </a:lnTo>
                <a:lnTo>
                  <a:pt x="55505" y="117158"/>
                </a:lnTo>
                <a:lnTo>
                  <a:pt x="50908" y="119552"/>
                </a:lnTo>
                <a:lnTo>
                  <a:pt x="45856" y="121148"/>
                </a:lnTo>
                <a:lnTo>
                  <a:pt x="41496" y="122212"/>
                </a:lnTo>
                <a:lnTo>
                  <a:pt x="37595" y="122921"/>
                </a:lnTo>
                <a:lnTo>
                  <a:pt x="34002" y="123394"/>
                </a:lnTo>
                <a:lnTo>
                  <a:pt x="29620" y="122717"/>
                </a:lnTo>
                <a:lnTo>
                  <a:pt x="24713" y="121273"/>
                </a:lnTo>
                <a:lnTo>
                  <a:pt x="12054" y="116568"/>
                </a:lnTo>
                <a:lnTo>
                  <a:pt x="11016" y="115190"/>
                </a:lnTo>
                <a:lnTo>
                  <a:pt x="10324" y="113279"/>
                </a:lnTo>
                <a:lnTo>
                  <a:pt x="9862" y="111013"/>
                </a:lnTo>
                <a:lnTo>
                  <a:pt x="10547" y="108509"/>
                </a:lnTo>
                <a:lnTo>
                  <a:pt x="11997" y="105849"/>
                </a:lnTo>
                <a:lnTo>
                  <a:pt x="17877" y="975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116"/>
          <p:cNvSpPr/>
          <p:nvPr/>
        </p:nvSpPr>
        <p:spPr bwMode="auto">
          <a:xfrm>
            <a:off x="6207759" y="5840016"/>
            <a:ext cx="62570" cy="693320"/>
          </a:xfrm>
          <a:custGeom>
            <a:avLst/>
            <a:gdLst/>
            <a:ahLst/>
            <a:cxnLst/>
            <a:rect l="0" t="0" r="0" b="0"/>
            <a:pathLst>
              <a:path w="62570" h="693320">
                <a:moveTo>
                  <a:pt x="0" y="0"/>
                </a:moveTo>
                <a:lnTo>
                  <a:pt x="0" y="9481"/>
                </a:lnTo>
                <a:lnTo>
                  <a:pt x="993" y="15250"/>
                </a:lnTo>
                <a:lnTo>
                  <a:pt x="2648" y="22073"/>
                </a:lnTo>
                <a:lnTo>
                  <a:pt x="4744" y="29598"/>
                </a:lnTo>
                <a:lnTo>
                  <a:pt x="6143" y="39576"/>
                </a:lnTo>
                <a:lnTo>
                  <a:pt x="7074" y="51188"/>
                </a:lnTo>
                <a:lnTo>
                  <a:pt x="7696" y="63891"/>
                </a:lnTo>
                <a:lnTo>
                  <a:pt x="9103" y="79305"/>
                </a:lnTo>
                <a:lnTo>
                  <a:pt x="13315" y="114952"/>
                </a:lnTo>
                <a:lnTo>
                  <a:pt x="14835" y="136166"/>
                </a:lnTo>
                <a:lnTo>
                  <a:pt x="15849" y="159238"/>
                </a:lnTo>
                <a:lnTo>
                  <a:pt x="16525" y="183550"/>
                </a:lnTo>
                <a:lnTo>
                  <a:pt x="17969" y="209678"/>
                </a:lnTo>
                <a:lnTo>
                  <a:pt x="22222" y="265169"/>
                </a:lnTo>
                <a:lnTo>
                  <a:pt x="23753" y="293858"/>
                </a:lnTo>
                <a:lnTo>
                  <a:pt x="25454" y="352192"/>
                </a:lnTo>
                <a:lnTo>
                  <a:pt x="26901" y="380646"/>
                </a:lnTo>
                <a:lnTo>
                  <a:pt x="31157" y="436074"/>
                </a:lnTo>
                <a:lnTo>
                  <a:pt x="36359" y="487829"/>
                </a:lnTo>
                <a:lnTo>
                  <a:pt x="39137" y="512743"/>
                </a:lnTo>
                <a:lnTo>
                  <a:pt x="40989" y="535305"/>
                </a:lnTo>
                <a:lnTo>
                  <a:pt x="42223" y="556299"/>
                </a:lnTo>
                <a:lnTo>
                  <a:pt x="43046" y="576249"/>
                </a:lnTo>
                <a:lnTo>
                  <a:pt x="44588" y="594510"/>
                </a:lnTo>
                <a:lnTo>
                  <a:pt x="46609" y="611645"/>
                </a:lnTo>
                <a:lnTo>
                  <a:pt x="48950" y="628029"/>
                </a:lnTo>
                <a:lnTo>
                  <a:pt x="50510" y="641928"/>
                </a:lnTo>
                <a:lnTo>
                  <a:pt x="51550" y="654171"/>
                </a:lnTo>
                <a:lnTo>
                  <a:pt x="52706" y="673727"/>
                </a:lnTo>
                <a:lnTo>
                  <a:pt x="53508" y="693319"/>
                </a:lnTo>
                <a:lnTo>
                  <a:pt x="54542" y="692400"/>
                </a:lnTo>
                <a:lnTo>
                  <a:pt x="56225" y="689803"/>
                </a:lnTo>
                <a:lnTo>
                  <a:pt x="58340" y="686087"/>
                </a:lnTo>
                <a:lnTo>
                  <a:pt x="59750" y="680634"/>
                </a:lnTo>
                <a:lnTo>
                  <a:pt x="61316" y="666636"/>
                </a:lnTo>
                <a:lnTo>
                  <a:pt x="62013" y="650494"/>
                </a:lnTo>
                <a:lnTo>
                  <a:pt x="62322" y="631413"/>
                </a:lnTo>
                <a:lnTo>
                  <a:pt x="62569" y="5804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117"/>
          <p:cNvSpPr/>
          <p:nvPr/>
        </p:nvSpPr>
        <p:spPr bwMode="auto">
          <a:xfrm>
            <a:off x="6225635" y="5769136"/>
            <a:ext cx="1249470" cy="801266"/>
          </a:xfrm>
          <a:custGeom>
            <a:avLst/>
            <a:gdLst/>
            <a:ahLst/>
            <a:cxnLst/>
            <a:rect l="0" t="0" r="0" b="0"/>
            <a:pathLst>
              <a:path w="1249470" h="801266">
                <a:moveTo>
                  <a:pt x="0" y="142317"/>
                </a:moveTo>
                <a:lnTo>
                  <a:pt x="7697" y="134629"/>
                </a:lnTo>
                <a:lnTo>
                  <a:pt x="8387" y="131293"/>
                </a:lnTo>
                <a:lnTo>
                  <a:pt x="8571" y="129015"/>
                </a:lnTo>
                <a:lnTo>
                  <a:pt x="9687" y="126504"/>
                </a:lnTo>
                <a:lnTo>
                  <a:pt x="13575" y="121068"/>
                </a:lnTo>
                <a:lnTo>
                  <a:pt x="16002" y="119221"/>
                </a:lnTo>
                <a:lnTo>
                  <a:pt x="18614" y="117990"/>
                </a:lnTo>
                <a:lnTo>
                  <a:pt x="41001" y="109716"/>
                </a:lnTo>
                <a:lnTo>
                  <a:pt x="72546" y="104569"/>
                </a:lnTo>
                <a:lnTo>
                  <a:pt x="92827" y="100735"/>
                </a:lnTo>
                <a:lnTo>
                  <a:pt x="121703" y="99032"/>
                </a:lnTo>
                <a:lnTo>
                  <a:pt x="154402" y="95629"/>
                </a:lnTo>
                <a:lnTo>
                  <a:pt x="191776" y="90809"/>
                </a:lnTo>
                <a:lnTo>
                  <a:pt x="314563" y="76713"/>
                </a:lnTo>
                <a:lnTo>
                  <a:pt x="403295" y="67868"/>
                </a:lnTo>
                <a:lnTo>
                  <a:pt x="434724" y="63911"/>
                </a:lnTo>
                <a:lnTo>
                  <a:pt x="532146" y="49853"/>
                </a:lnTo>
                <a:lnTo>
                  <a:pt x="601005" y="42352"/>
                </a:lnTo>
                <a:lnTo>
                  <a:pt x="635059" y="37971"/>
                </a:lnTo>
                <a:lnTo>
                  <a:pt x="762915" y="19327"/>
                </a:lnTo>
                <a:lnTo>
                  <a:pt x="870089" y="5796"/>
                </a:lnTo>
                <a:lnTo>
                  <a:pt x="893903" y="3678"/>
                </a:lnTo>
                <a:lnTo>
                  <a:pt x="916731" y="2266"/>
                </a:lnTo>
                <a:lnTo>
                  <a:pt x="958648" y="697"/>
                </a:lnTo>
                <a:lnTo>
                  <a:pt x="993831" y="0"/>
                </a:lnTo>
                <a:lnTo>
                  <a:pt x="1032067" y="4348"/>
                </a:lnTo>
                <a:lnTo>
                  <a:pt x="1062266" y="11920"/>
                </a:lnTo>
                <a:lnTo>
                  <a:pt x="1069693" y="15698"/>
                </a:lnTo>
                <a:lnTo>
                  <a:pt x="1080594" y="25188"/>
                </a:lnTo>
                <a:lnTo>
                  <a:pt x="1092314" y="41687"/>
                </a:lnTo>
                <a:lnTo>
                  <a:pt x="1096276" y="55921"/>
                </a:lnTo>
                <a:lnTo>
                  <a:pt x="1097332" y="63884"/>
                </a:lnTo>
                <a:lnTo>
                  <a:pt x="1095857" y="80669"/>
                </a:lnTo>
                <a:lnTo>
                  <a:pt x="1092884" y="99043"/>
                </a:lnTo>
                <a:lnTo>
                  <a:pt x="1091563" y="120438"/>
                </a:lnTo>
                <a:lnTo>
                  <a:pt x="1088328" y="143177"/>
                </a:lnTo>
                <a:lnTo>
                  <a:pt x="1084572" y="167504"/>
                </a:lnTo>
                <a:lnTo>
                  <a:pt x="1083571" y="180937"/>
                </a:lnTo>
                <a:lnTo>
                  <a:pt x="1082903" y="194853"/>
                </a:lnTo>
                <a:lnTo>
                  <a:pt x="1082161" y="223544"/>
                </a:lnTo>
                <a:lnTo>
                  <a:pt x="1081964" y="238140"/>
                </a:lnTo>
                <a:lnTo>
                  <a:pt x="1082825" y="252832"/>
                </a:lnTo>
                <a:lnTo>
                  <a:pt x="1084392" y="267588"/>
                </a:lnTo>
                <a:lnTo>
                  <a:pt x="1086430" y="282386"/>
                </a:lnTo>
                <a:lnTo>
                  <a:pt x="1089776" y="298204"/>
                </a:lnTo>
                <a:lnTo>
                  <a:pt x="1093991" y="314703"/>
                </a:lnTo>
                <a:lnTo>
                  <a:pt x="1098789" y="331655"/>
                </a:lnTo>
                <a:lnTo>
                  <a:pt x="1109416" y="366366"/>
                </a:lnTo>
                <a:lnTo>
                  <a:pt x="1115031" y="383956"/>
                </a:lnTo>
                <a:lnTo>
                  <a:pt x="1121755" y="401636"/>
                </a:lnTo>
                <a:lnTo>
                  <a:pt x="1129215" y="419376"/>
                </a:lnTo>
                <a:lnTo>
                  <a:pt x="1137169" y="437156"/>
                </a:lnTo>
                <a:lnTo>
                  <a:pt x="1144457" y="454962"/>
                </a:lnTo>
                <a:lnTo>
                  <a:pt x="1151304" y="472787"/>
                </a:lnTo>
                <a:lnTo>
                  <a:pt x="1157854" y="490623"/>
                </a:lnTo>
                <a:lnTo>
                  <a:pt x="1165200" y="508466"/>
                </a:lnTo>
                <a:lnTo>
                  <a:pt x="1173078" y="526315"/>
                </a:lnTo>
                <a:lnTo>
                  <a:pt x="1181307" y="544167"/>
                </a:lnTo>
                <a:lnTo>
                  <a:pt x="1195750" y="577232"/>
                </a:lnTo>
                <a:lnTo>
                  <a:pt x="1202382" y="592995"/>
                </a:lnTo>
                <a:lnTo>
                  <a:pt x="1215048" y="621092"/>
                </a:lnTo>
                <a:lnTo>
                  <a:pt x="1221206" y="634141"/>
                </a:lnTo>
                <a:lnTo>
                  <a:pt x="1226305" y="646809"/>
                </a:lnTo>
                <a:lnTo>
                  <a:pt x="1234619" y="671468"/>
                </a:lnTo>
                <a:lnTo>
                  <a:pt x="1244883" y="702923"/>
                </a:lnTo>
                <a:lnTo>
                  <a:pt x="1248504" y="721874"/>
                </a:lnTo>
                <a:lnTo>
                  <a:pt x="1249469" y="731094"/>
                </a:lnTo>
                <a:lnTo>
                  <a:pt x="1249120" y="738233"/>
                </a:lnTo>
                <a:lnTo>
                  <a:pt x="1247893" y="743986"/>
                </a:lnTo>
                <a:lnTo>
                  <a:pt x="1243883" y="753022"/>
                </a:lnTo>
                <a:lnTo>
                  <a:pt x="1238790" y="760345"/>
                </a:lnTo>
                <a:lnTo>
                  <a:pt x="1230567" y="766908"/>
                </a:lnTo>
                <a:lnTo>
                  <a:pt x="1209103" y="779205"/>
                </a:lnTo>
                <a:lnTo>
                  <a:pt x="1197510" y="782566"/>
                </a:lnTo>
                <a:lnTo>
                  <a:pt x="1185736" y="785052"/>
                </a:lnTo>
                <a:lnTo>
                  <a:pt x="1167940" y="791037"/>
                </a:lnTo>
                <a:lnTo>
                  <a:pt x="1136185" y="793563"/>
                </a:lnTo>
                <a:lnTo>
                  <a:pt x="1078231" y="794062"/>
                </a:lnTo>
                <a:lnTo>
                  <a:pt x="1058488" y="793111"/>
                </a:lnTo>
                <a:lnTo>
                  <a:pt x="1012713" y="789408"/>
                </a:lnTo>
                <a:lnTo>
                  <a:pt x="931944" y="781745"/>
                </a:lnTo>
                <a:lnTo>
                  <a:pt x="903358" y="777954"/>
                </a:lnTo>
                <a:lnTo>
                  <a:pt x="874367" y="773441"/>
                </a:lnTo>
                <a:lnTo>
                  <a:pt x="746991" y="751943"/>
                </a:lnTo>
                <a:lnTo>
                  <a:pt x="712521" y="747172"/>
                </a:lnTo>
                <a:lnTo>
                  <a:pt x="642437" y="739225"/>
                </a:lnTo>
                <a:lnTo>
                  <a:pt x="607063" y="736709"/>
                </a:lnTo>
                <a:lnTo>
                  <a:pt x="571563" y="735032"/>
                </a:lnTo>
                <a:lnTo>
                  <a:pt x="501329" y="733168"/>
                </a:lnTo>
                <a:lnTo>
                  <a:pt x="433697" y="732340"/>
                </a:lnTo>
                <a:lnTo>
                  <a:pt x="401360" y="733111"/>
                </a:lnTo>
                <a:lnTo>
                  <a:pt x="369871" y="734617"/>
                </a:lnTo>
                <a:lnTo>
                  <a:pt x="338946" y="736613"/>
                </a:lnTo>
                <a:lnTo>
                  <a:pt x="311377" y="738937"/>
                </a:lnTo>
                <a:lnTo>
                  <a:pt x="262206" y="744163"/>
                </a:lnTo>
                <a:lnTo>
                  <a:pt x="225124" y="752440"/>
                </a:lnTo>
                <a:lnTo>
                  <a:pt x="195400" y="760748"/>
                </a:lnTo>
                <a:lnTo>
                  <a:pt x="157325" y="767410"/>
                </a:lnTo>
                <a:lnTo>
                  <a:pt x="125738" y="780077"/>
                </a:lnTo>
                <a:lnTo>
                  <a:pt x="91660" y="790556"/>
                </a:lnTo>
                <a:lnTo>
                  <a:pt x="57395" y="798952"/>
                </a:lnTo>
                <a:lnTo>
                  <a:pt x="37428" y="801265"/>
                </a:lnTo>
                <a:lnTo>
                  <a:pt x="29917" y="800889"/>
                </a:lnTo>
                <a:lnTo>
                  <a:pt x="18925" y="797826"/>
                </a:lnTo>
                <a:lnTo>
                  <a:pt x="15596" y="793636"/>
                </a:lnTo>
                <a:lnTo>
                  <a:pt x="13378" y="787865"/>
                </a:lnTo>
                <a:lnTo>
                  <a:pt x="8939" y="7673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118"/>
          <p:cNvSpPr/>
          <p:nvPr/>
        </p:nvSpPr>
        <p:spPr bwMode="auto">
          <a:xfrm>
            <a:off x="6663626" y="5527477"/>
            <a:ext cx="26807" cy="960724"/>
          </a:xfrm>
          <a:custGeom>
            <a:avLst/>
            <a:gdLst/>
            <a:ahLst/>
            <a:cxnLst/>
            <a:rect l="0" t="0" r="0" b="0"/>
            <a:pathLst>
              <a:path w="26807" h="960724">
                <a:moveTo>
                  <a:pt x="0" y="0"/>
                </a:moveTo>
                <a:lnTo>
                  <a:pt x="0" y="4740"/>
                </a:lnTo>
                <a:lnTo>
                  <a:pt x="993" y="8122"/>
                </a:lnTo>
                <a:lnTo>
                  <a:pt x="2648" y="12359"/>
                </a:lnTo>
                <a:lnTo>
                  <a:pt x="4744" y="17169"/>
                </a:lnTo>
                <a:lnTo>
                  <a:pt x="6143" y="23352"/>
                </a:lnTo>
                <a:lnTo>
                  <a:pt x="7075" y="30451"/>
                </a:lnTo>
                <a:lnTo>
                  <a:pt x="7696" y="38160"/>
                </a:lnTo>
                <a:lnTo>
                  <a:pt x="8386" y="59955"/>
                </a:lnTo>
                <a:lnTo>
                  <a:pt x="8924" y="238878"/>
                </a:lnTo>
                <a:lnTo>
                  <a:pt x="8937" y="445664"/>
                </a:lnTo>
                <a:lnTo>
                  <a:pt x="9931" y="477687"/>
                </a:lnTo>
                <a:lnTo>
                  <a:pt x="15081" y="573909"/>
                </a:lnTo>
                <a:lnTo>
                  <a:pt x="16634" y="635409"/>
                </a:lnTo>
                <a:lnTo>
                  <a:pt x="17768" y="790582"/>
                </a:lnTo>
                <a:lnTo>
                  <a:pt x="18797" y="811812"/>
                </a:lnTo>
                <a:lnTo>
                  <a:pt x="20477" y="830926"/>
                </a:lnTo>
                <a:lnTo>
                  <a:pt x="22590" y="848630"/>
                </a:lnTo>
                <a:lnTo>
                  <a:pt x="23998" y="865394"/>
                </a:lnTo>
                <a:lnTo>
                  <a:pt x="24937" y="881531"/>
                </a:lnTo>
                <a:lnTo>
                  <a:pt x="26259" y="920006"/>
                </a:lnTo>
                <a:lnTo>
                  <a:pt x="26794" y="960723"/>
                </a:lnTo>
                <a:lnTo>
                  <a:pt x="26806" y="958469"/>
                </a:lnTo>
                <a:lnTo>
                  <a:pt x="25816" y="955487"/>
                </a:lnTo>
                <a:lnTo>
                  <a:pt x="24163" y="951515"/>
                </a:lnTo>
                <a:lnTo>
                  <a:pt x="17877" y="9376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Annotation119"/>
          <p:cNvSpPr/>
          <p:nvPr/>
        </p:nvSpPr>
        <p:spPr bwMode="auto">
          <a:xfrm>
            <a:off x="5627994" y="6098977"/>
            <a:ext cx="1787895" cy="142876"/>
          </a:xfrm>
          <a:custGeom>
            <a:avLst/>
            <a:gdLst/>
            <a:ahLst/>
            <a:cxnLst/>
            <a:rect l="0" t="0" r="0" b="0"/>
            <a:pathLst>
              <a:path w="1787895" h="142876">
                <a:moveTo>
                  <a:pt x="7696" y="142875"/>
                </a:moveTo>
                <a:lnTo>
                  <a:pt x="0" y="142875"/>
                </a:lnTo>
                <a:lnTo>
                  <a:pt x="139097" y="142875"/>
                </a:lnTo>
                <a:lnTo>
                  <a:pt x="186932" y="140229"/>
                </a:lnTo>
                <a:lnTo>
                  <a:pt x="213593" y="138135"/>
                </a:lnTo>
                <a:lnTo>
                  <a:pt x="243285" y="134753"/>
                </a:lnTo>
                <a:lnTo>
                  <a:pt x="308057" y="125705"/>
                </a:lnTo>
                <a:lnTo>
                  <a:pt x="344002" y="121506"/>
                </a:lnTo>
                <a:lnTo>
                  <a:pt x="421019" y="114196"/>
                </a:lnTo>
                <a:lnTo>
                  <a:pt x="598029" y="100425"/>
                </a:lnTo>
                <a:lnTo>
                  <a:pt x="1045190" y="51496"/>
                </a:lnTo>
                <a:lnTo>
                  <a:pt x="1197813" y="38850"/>
                </a:lnTo>
                <a:lnTo>
                  <a:pt x="1343125" y="23968"/>
                </a:lnTo>
                <a:lnTo>
                  <a:pt x="1557005" y="6365"/>
                </a:lnTo>
                <a:lnTo>
                  <a:pt x="1591781" y="4243"/>
                </a:lnTo>
                <a:lnTo>
                  <a:pt x="1654256" y="1886"/>
                </a:lnTo>
                <a:lnTo>
                  <a:pt x="1725447" y="558"/>
                </a:lnTo>
                <a:lnTo>
                  <a:pt x="1770045" y="4905"/>
                </a:lnTo>
                <a:lnTo>
                  <a:pt x="1787894" y="7737"/>
                </a:lnTo>
                <a:lnTo>
                  <a:pt x="1787420" y="8135"/>
                </a:lnTo>
                <a:lnTo>
                  <a:pt x="1778948" y="8577"/>
                </a:lnTo>
                <a:lnTo>
                  <a:pt x="1759953" y="6127"/>
                </a:lnTo>
                <a:lnTo>
                  <a:pt x="17239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120"/>
          <p:cNvSpPr/>
          <p:nvPr/>
        </p:nvSpPr>
        <p:spPr bwMode="auto">
          <a:xfrm>
            <a:off x="6245787" y="5563305"/>
            <a:ext cx="87112" cy="183206"/>
          </a:xfrm>
          <a:custGeom>
            <a:avLst/>
            <a:gdLst/>
            <a:ahLst/>
            <a:cxnLst/>
            <a:rect l="0" t="0" r="0" b="0"/>
            <a:pathLst>
              <a:path w="87112" h="183206">
                <a:moveTo>
                  <a:pt x="87111" y="8820"/>
                </a:moveTo>
                <a:lnTo>
                  <a:pt x="87111" y="4080"/>
                </a:lnTo>
                <a:lnTo>
                  <a:pt x="86118" y="2683"/>
                </a:lnTo>
                <a:lnTo>
                  <a:pt x="84463" y="1753"/>
                </a:lnTo>
                <a:lnTo>
                  <a:pt x="79415" y="258"/>
                </a:lnTo>
                <a:lnTo>
                  <a:pt x="78008" y="136"/>
                </a:lnTo>
                <a:lnTo>
                  <a:pt x="76077" y="54"/>
                </a:lnTo>
                <a:lnTo>
                  <a:pt x="73796" y="0"/>
                </a:lnTo>
                <a:lnTo>
                  <a:pt x="71282" y="956"/>
                </a:lnTo>
                <a:lnTo>
                  <a:pt x="68613" y="2585"/>
                </a:lnTo>
                <a:lnTo>
                  <a:pt x="65841" y="4663"/>
                </a:lnTo>
                <a:lnTo>
                  <a:pt x="63000" y="6049"/>
                </a:lnTo>
                <a:lnTo>
                  <a:pt x="60111" y="6972"/>
                </a:lnTo>
                <a:lnTo>
                  <a:pt x="57194" y="7588"/>
                </a:lnTo>
                <a:lnTo>
                  <a:pt x="54255" y="9983"/>
                </a:lnTo>
                <a:lnTo>
                  <a:pt x="51303" y="13565"/>
                </a:lnTo>
                <a:lnTo>
                  <a:pt x="48341" y="17936"/>
                </a:lnTo>
                <a:lnTo>
                  <a:pt x="45374" y="21843"/>
                </a:lnTo>
                <a:lnTo>
                  <a:pt x="42403" y="25439"/>
                </a:lnTo>
                <a:lnTo>
                  <a:pt x="39428" y="28829"/>
                </a:lnTo>
                <a:lnTo>
                  <a:pt x="37446" y="33074"/>
                </a:lnTo>
                <a:lnTo>
                  <a:pt x="36124" y="37888"/>
                </a:lnTo>
                <a:lnTo>
                  <a:pt x="35242" y="43081"/>
                </a:lnTo>
                <a:lnTo>
                  <a:pt x="34655" y="47536"/>
                </a:lnTo>
                <a:lnTo>
                  <a:pt x="34264" y="51498"/>
                </a:lnTo>
                <a:lnTo>
                  <a:pt x="34002" y="55131"/>
                </a:lnTo>
                <a:lnTo>
                  <a:pt x="34821" y="59538"/>
                </a:lnTo>
                <a:lnTo>
                  <a:pt x="36361" y="64460"/>
                </a:lnTo>
                <a:lnTo>
                  <a:pt x="38379" y="69726"/>
                </a:lnTo>
                <a:lnTo>
                  <a:pt x="40720" y="74229"/>
                </a:lnTo>
                <a:lnTo>
                  <a:pt x="43272" y="78223"/>
                </a:lnTo>
                <a:lnTo>
                  <a:pt x="45967" y="81878"/>
                </a:lnTo>
                <a:lnTo>
                  <a:pt x="49750" y="85306"/>
                </a:lnTo>
                <a:lnTo>
                  <a:pt x="54259" y="88584"/>
                </a:lnTo>
                <a:lnTo>
                  <a:pt x="59250" y="91762"/>
                </a:lnTo>
                <a:lnTo>
                  <a:pt x="63572" y="94872"/>
                </a:lnTo>
                <a:lnTo>
                  <a:pt x="67445" y="97938"/>
                </a:lnTo>
                <a:lnTo>
                  <a:pt x="71021" y="100974"/>
                </a:lnTo>
                <a:lnTo>
                  <a:pt x="74398" y="103991"/>
                </a:lnTo>
                <a:lnTo>
                  <a:pt x="80800" y="109988"/>
                </a:lnTo>
                <a:lnTo>
                  <a:pt x="82903" y="113968"/>
                </a:lnTo>
                <a:lnTo>
                  <a:pt x="84307" y="118607"/>
                </a:lnTo>
                <a:lnTo>
                  <a:pt x="85241" y="123683"/>
                </a:lnTo>
                <a:lnTo>
                  <a:pt x="84872" y="128060"/>
                </a:lnTo>
                <a:lnTo>
                  <a:pt x="83632" y="131969"/>
                </a:lnTo>
                <a:lnTo>
                  <a:pt x="81813" y="135568"/>
                </a:lnTo>
                <a:lnTo>
                  <a:pt x="79606" y="138959"/>
                </a:lnTo>
                <a:lnTo>
                  <a:pt x="77142" y="142212"/>
                </a:lnTo>
                <a:lnTo>
                  <a:pt x="74507" y="145373"/>
                </a:lnTo>
                <a:lnTo>
                  <a:pt x="71755" y="149465"/>
                </a:lnTo>
                <a:lnTo>
                  <a:pt x="68929" y="154177"/>
                </a:lnTo>
                <a:lnTo>
                  <a:pt x="66051" y="159303"/>
                </a:lnTo>
                <a:lnTo>
                  <a:pt x="62147" y="163712"/>
                </a:lnTo>
                <a:lnTo>
                  <a:pt x="57557" y="167644"/>
                </a:lnTo>
                <a:lnTo>
                  <a:pt x="52510" y="171257"/>
                </a:lnTo>
                <a:lnTo>
                  <a:pt x="47160" y="173666"/>
                </a:lnTo>
                <a:lnTo>
                  <a:pt x="41608" y="175272"/>
                </a:lnTo>
                <a:lnTo>
                  <a:pt x="35919" y="176343"/>
                </a:lnTo>
                <a:lnTo>
                  <a:pt x="30140" y="178049"/>
                </a:lnTo>
                <a:lnTo>
                  <a:pt x="24301" y="180178"/>
                </a:lnTo>
                <a:lnTo>
                  <a:pt x="18422" y="182590"/>
                </a:lnTo>
                <a:lnTo>
                  <a:pt x="13510" y="183205"/>
                </a:lnTo>
                <a:lnTo>
                  <a:pt x="9242" y="182624"/>
                </a:lnTo>
                <a:lnTo>
                  <a:pt x="0" y="179301"/>
                </a:lnTo>
                <a:lnTo>
                  <a:pt x="235" y="177045"/>
                </a:lnTo>
                <a:lnTo>
                  <a:pt x="1386" y="173556"/>
                </a:lnTo>
                <a:lnTo>
                  <a:pt x="6664" y="160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121"/>
          <p:cNvSpPr/>
          <p:nvPr/>
        </p:nvSpPr>
        <p:spPr bwMode="auto">
          <a:xfrm>
            <a:off x="6364116" y="5644954"/>
            <a:ext cx="183309" cy="158180"/>
          </a:xfrm>
          <a:custGeom>
            <a:avLst/>
            <a:gdLst/>
            <a:ahLst/>
            <a:cxnLst/>
            <a:rect l="0" t="0" r="0" b="0"/>
            <a:pathLst>
              <a:path w="183309" h="158180">
                <a:moveTo>
                  <a:pt x="40291" y="25398"/>
                </a:moveTo>
                <a:lnTo>
                  <a:pt x="40291" y="34218"/>
                </a:lnTo>
                <a:lnTo>
                  <a:pt x="45035" y="34295"/>
                </a:lnTo>
                <a:lnTo>
                  <a:pt x="46434" y="33313"/>
                </a:lnTo>
                <a:lnTo>
                  <a:pt x="47366" y="31667"/>
                </a:lnTo>
                <a:lnTo>
                  <a:pt x="47988" y="29577"/>
                </a:lnTo>
                <a:lnTo>
                  <a:pt x="49394" y="27192"/>
                </a:lnTo>
                <a:lnTo>
                  <a:pt x="51326" y="24609"/>
                </a:lnTo>
                <a:lnTo>
                  <a:pt x="53607" y="21895"/>
                </a:lnTo>
                <a:lnTo>
                  <a:pt x="55127" y="19094"/>
                </a:lnTo>
                <a:lnTo>
                  <a:pt x="56141" y="16235"/>
                </a:lnTo>
                <a:lnTo>
                  <a:pt x="57768" y="9256"/>
                </a:lnTo>
                <a:lnTo>
                  <a:pt x="57990" y="5656"/>
                </a:lnTo>
                <a:lnTo>
                  <a:pt x="58049" y="3307"/>
                </a:lnTo>
                <a:lnTo>
                  <a:pt x="57096" y="1740"/>
                </a:lnTo>
                <a:lnTo>
                  <a:pt x="55467" y="696"/>
                </a:lnTo>
                <a:lnTo>
                  <a:pt x="53388" y="0"/>
                </a:lnTo>
                <a:lnTo>
                  <a:pt x="50015" y="529"/>
                </a:lnTo>
                <a:lnTo>
                  <a:pt x="45780" y="1872"/>
                </a:lnTo>
                <a:lnTo>
                  <a:pt x="40971" y="3761"/>
                </a:lnTo>
                <a:lnTo>
                  <a:pt x="36771" y="6012"/>
                </a:lnTo>
                <a:lnTo>
                  <a:pt x="32979" y="8505"/>
                </a:lnTo>
                <a:lnTo>
                  <a:pt x="29457" y="11159"/>
                </a:lnTo>
                <a:lnTo>
                  <a:pt x="25123" y="13921"/>
                </a:lnTo>
                <a:lnTo>
                  <a:pt x="20246" y="16754"/>
                </a:lnTo>
                <a:lnTo>
                  <a:pt x="15010" y="19636"/>
                </a:lnTo>
                <a:lnTo>
                  <a:pt x="11519" y="23541"/>
                </a:lnTo>
                <a:lnTo>
                  <a:pt x="9192" y="28128"/>
                </a:lnTo>
                <a:lnTo>
                  <a:pt x="7640" y="33172"/>
                </a:lnTo>
                <a:lnTo>
                  <a:pt x="5612" y="37525"/>
                </a:lnTo>
                <a:lnTo>
                  <a:pt x="3267" y="41420"/>
                </a:lnTo>
                <a:lnTo>
                  <a:pt x="711" y="45009"/>
                </a:lnTo>
                <a:lnTo>
                  <a:pt x="0" y="48394"/>
                </a:lnTo>
                <a:lnTo>
                  <a:pt x="520" y="51642"/>
                </a:lnTo>
                <a:lnTo>
                  <a:pt x="1858" y="54800"/>
                </a:lnTo>
                <a:lnTo>
                  <a:pt x="3744" y="57898"/>
                </a:lnTo>
                <a:lnTo>
                  <a:pt x="5995" y="60955"/>
                </a:lnTo>
                <a:lnTo>
                  <a:pt x="8488" y="63985"/>
                </a:lnTo>
                <a:lnTo>
                  <a:pt x="12137" y="66006"/>
                </a:lnTo>
                <a:lnTo>
                  <a:pt x="16555" y="67353"/>
                </a:lnTo>
                <a:lnTo>
                  <a:pt x="21488" y="68250"/>
                </a:lnTo>
                <a:lnTo>
                  <a:pt x="26762" y="67857"/>
                </a:lnTo>
                <a:lnTo>
                  <a:pt x="32265" y="66602"/>
                </a:lnTo>
                <a:lnTo>
                  <a:pt x="37920" y="64773"/>
                </a:lnTo>
                <a:lnTo>
                  <a:pt x="43676" y="63554"/>
                </a:lnTo>
                <a:lnTo>
                  <a:pt x="49500" y="62741"/>
                </a:lnTo>
                <a:lnTo>
                  <a:pt x="55369" y="62200"/>
                </a:lnTo>
                <a:lnTo>
                  <a:pt x="61268" y="60847"/>
                </a:lnTo>
                <a:lnTo>
                  <a:pt x="67187" y="58952"/>
                </a:lnTo>
                <a:lnTo>
                  <a:pt x="73119" y="56697"/>
                </a:lnTo>
                <a:lnTo>
                  <a:pt x="79061" y="53209"/>
                </a:lnTo>
                <a:lnTo>
                  <a:pt x="85007" y="48900"/>
                </a:lnTo>
                <a:lnTo>
                  <a:pt x="90959" y="44043"/>
                </a:lnTo>
                <a:lnTo>
                  <a:pt x="96912" y="39812"/>
                </a:lnTo>
                <a:lnTo>
                  <a:pt x="102868" y="36000"/>
                </a:lnTo>
                <a:lnTo>
                  <a:pt x="108825" y="32465"/>
                </a:lnTo>
                <a:lnTo>
                  <a:pt x="113789" y="29117"/>
                </a:lnTo>
                <a:lnTo>
                  <a:pt x="118091" y="25893"/>
                </a:lnTo>
                <a:lnTo>
                  <a:pt x="121954" y="22752"/>
                </a:lnTo>
                <a:lnTo>
                  <a:pt x="125521" y="20657"/>
                </a:lnTo>
                <a:lnTo>
                  <a:pt x="128893" y="19260"/>
                </a:lnTo>
                <a:lnTo>
                  <a:pt x="136695" y="17019"/>
                </a:lnTo>
                <a:lnTo>
                  <a:pt x="136341" y="16836"/>
                </a:lnTo>
                <a:lnTo>
                  <a:pt x="130751" y="16516"/>
                </a:lnTo>
                <a:lnTo>
                  <a:pt x="125250" y="21223"/>
                </a:lnTo>
                <a:lnTo>
                  <a:pt x="123746" y="23607"/>
                </a:lnTo>
                <a:lnTo>
                  <a:pt x="122744" y="26188"/>
                </a:lnTo>
                <a:lnTo>
                  <a:pt x="122075" y="28901"/>
                </a:lnTo>
                <a:lnTo>
                  <a:pt x="121629" y="31702"/>
                </a:lnTo>
                <a:lnTo>
                  <a:pt x="121333" y="34561"/>
                </a:lnTo>
                <a:lnTo>
                  <a:pt x="121134" y="37460"/>
                </a:lnTo>
                <a:lnTo>
                  <a:pt x="121002" y="40384"/>
                </a:lnTo>
                <a:lnTo>
                  <a:pt x="120773" y="50436"/>
                </a:lnTo>
                <a:lnTo>
                  <a:pt x="121754" y="51020"/>
                </a:lnTo>
                <a:lnTo>
                  <a:pt x="125493" y="51668"/>
                </a:lnTo>
                <a:lnTo>
                  <a:pt x="127882" y="50849"/>
                </a:lnTo>
                <a:lnTo>
                  <a:pt x="133183" y="47292"/>
                </a:lnTo>
                <a:lnTo>
                  <a:pt x="138849" y="42405"/>
                </a:lnTo>
                <a:lnTo>
                  <a:pt x="141751" y="39712"/>
                </a:lnTo>
                <a:lnTo>
                  <a:pt x="144678" y="37917"/>
                </a:lnTo>
                <a:lnTo>
                  <a:pt x="147623" y="36721"/>
                </a:lnTo>
                <a:lnTo>
                  <a:pt x="150580" y="35923"/>
                </a:lnTo>
                <a:lnTo>
                  <a:pt x="152551" y="34399"/>
                </a:lnTo>
                <a:lnTo>
                  <a:pt x="153864" y="32391"/>
                </a:lnTo>
                <a:lnTo>
                  <a:pt x="155325" y="27513"/>
                </a:lnTo>
                <a:lnTo>
                  <a:pt x="155713" y="24824"/>
                </a:lnTo>
                <a:lnTo>
                  <a:pt x="155973" y="22038"/>
                </a:lnTo>
                <a:lnTo>
                  <a:pt x="157139" y="20182"/>
                </a:lnTo>
                <a:lnTo>
                  <a:pt x="158910" y="18943"/>
                </a:lnTo>
                <a:lnTo>
                  <a:pt x="164143" y="16957"/>
                </a:lnTo>
                <a:lnTo>
                  <a:pt x="164572" y="18778"/>
                </a:lnTo>
                <a:lnTo>
                  <a:pt x="164859" y="21977"/>
                </a:lnTo>
                <a:lnTo>
                  <a:pt x="165050" y="26093"/>
                </a:lnTo>
                <a:lnTo>
                  <a:pt x="164183" y="30822"/>
                </a:lnTo>
                <a:lnTo>
                  <a:pt x="162614" y="35960"/>
                </a:lnTo>
                <a:lnTo>
                  <a:pt x="160573" y="41368"/>
                </a:lnTo>
                <a:lnTo>
                  <a:pt x="159213" y="46959"/>
                </a:lnTo>
                <a:lnTo>
                  <a:pt x="158306" y="52670"/>
                </a:lnTo>
                <a:lnTo>
                  <a:pt x="157701" y="58462"/>
                </a:lnTo>
                <a:lnTo>
                  <a:pt x="157299" y="65300"/>
                </a:lnTo>
                <a:lnTo>
                  <a:pt x="156850" y="80835"/>
                </a:lnTo>
                <a:lnTo>
                  <a:pt x="156539" y="116801"/>
                </a:lnTo>
                <a:lnTo>
                  <a:pt x="156495" y="155416"/>
                </a:lnTo>
                <a:lnTo>
                  <a:pt x="157487" y="156724"/>
                </a:lnTo>
                <a:lnTo>
                  <a:pt x="159142" y="157597"/>
                </a:lnTo>
                <a:lnTo>
                  <a:pt x="161238" y="158179"/>
                </a:lnTo>
                <a:lnTo>
                  <a:pt x="164623" y="156583"/>
                </a:lnTo>
                <a:lnTo>
                  <a:pt x="168864" y="153534"/>
                </a:lnTo>
                <a:lnTo>
                  <a:pt x="183308" y="141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122"/>
          <p:cNvSpPr/>
          <p:nvPr/>
        </p:nvSpPr>
        <p:spPr bwMode="auto">
          <a:xfrm>
            <a:off x="6843639" y="5608413"/>
            <a:ext cx="97083" cy="133377"/>
          </a:xfrm>
          <a:custGeom>
            <a:avLst/>
            <a:gdLst/>
            <a:ahLst/>
            <a:cxnLst/>
            <a:rect l="0" t="0" r="0" b="0"/>
            <a:pathLst>
              <a:path w="97083" h="133377">
                <a:moveTo>
                  <a:pt x="7696" y="133376"/>
                </a:moveTo>
                <a:lnTo>
                  <a:pt x="2952" y="128636"/>
                </a:lnTo>
                <a:lnTo>
                  <a:pt x="1553" y="125255"/>
                </a:lnTo>
                <a:lnTo>
                  <a:pt x="622" y="121017"/>
                </a:lnTo>
                <a:lnTo>
                  <a:pt x="0" y="116207"/>
                </a:lnTo>
                <a:lnTo>
                  <a:pt x="580" y="112008"/>
                </a:lnTo>
                <a:lnTo>
                  <a:pt x="1959" y="108217"/>
                </a:lnTo>
                <a:lnTo>
                  <a:pt x="3871" y="104697"/>
                </a:lnTo>
                <a:lnTo>
                  <a:pt x="5146" y="99373"/>
                </a:lnTo>
                <a:lnTo>
                  <a:pt x="5996" y="92849"/>
                </a:lnTo>
                <a:lnTo>
                  <a:pt x="6562" y="85522"/>
                </a:lnTo>
                <a:lnTo>
                  <a:pt x="7933" y="78653"/>
                </a:lnTo>
                <a:lnTo>
                  <a:pt x="9842" y="72089"/>
                </a:lnTo>
                <a:lnTo>
                  <a:pt x="12106" y="65729"/>
                </a:lnTo>
                <a:lnTo>
                  <a:pt x="14609" y="59505"/>
                </a:lnTo>
                <a:lnTo>
                  <a:pt x="17270" y="53371"/>
                </a:lnTo>
                <a:lnTo>
                  <a:pt x="20038" y="47297"/>
                </a:lnTo>
                <a:lnTo>
                  <a:pt x="21884" y="41263"/>
                </a:lnTo>
                <a:lnTo>
                  <a:pt x="23114" y="35256"/>
                </a:lnTo>
                <a:lnTo>
                  <a:pt x="23933" y="29267"/>
                </a:lnTo>
                <a:lnTo>
                  <a:pt x="26466" y="24283"/>
                </a:lnTo>
                <a:lnTo>
                  <a:pt x="30142" y="19968"/>
                </a:lnTo>
                <a:lnTo>
                  <a:pt x="34578" y="16099"/>
                </a:lnTo>
                <a:lnTo>
                  <a:pt x="42156" y="9154"/>
                </a:lnTo>
                <a:lnTo>
                  <a:pt x="45567" y="5913"/>
                </a:lnTo>
                <a:lnTo>
                  <a:pt x="48834" y="3753"/>
                </a:lnTo>
                <a:lnTo>
                  <a:pt x="52005" y="2312"/>
                </a:lnTo>
                <a:lnTo>
                  <a:pt x="55114" y="1352"/>
                </a:lnTo>
                <a:lnTo>
                  <a:pt x="59171" y="711"/>
                </a:lnTo>
                <a:lnTo>
                  <a:pt x="63863" y="285"/>
                </a:lnTo>
                <a:lnTo>
                  <a:pt x="68977" y="0"/>
                </a:lnTo>
                <a:lnTo>
                  <a:pt x="74372" y="802"/>
                </a:lnTo>
                <a:lnTo>
                  <a:pt x="79956" y="2329"/>
                </a:lnTo>
                <a:lnTo>
                  <a:pt x="97082" y="83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Annotation123"/>
          <p:cNvSpPr/>
          <p:nvPr/>
        </p:nvSpPr>
        <p:spPr bwMode="auto">
          <a:xfrm>
            <a:off x="6932315" y="5625703"/>
            <a:ext cx="142486" cy="53534"/>
          </a:xfrm>
          <a:custGeom>
            <a:avLst/>
            <a:gdLst/>
            <a:ahLst/>
            <a:cxnLst/>
            <a:rect l="0" t="0" r="0" b="0"/>
            <a:pathLst>
              <a:path w="142486" h="53534">
                <a:moveTo>
                  <a:pt x="62037" y="0"/>
                </a:moveTo>
                <a:lnTo>
                  <a:pt x="48722" y="0"/>
                </a:lnTo>
                <a:lnTo>
                  <a:pt x="45215" y="992"/>
                </a:lnTo>
                <a:lnTo>
                  <a:pt x="40891" y="2646"/>
                </a:lnTo>
                <a:lnTo>
                  <a:pt x="36022" y="4740"/>
                </a:lnTo>
                <a:lnTo>
                  <a:pt x="31782" y="7129"/>
                </a:lnTo>
                <a:lnTo>
                  <a:pt x="27963" y="9713"/>
                </a:lnTo>
                <a:lnTo>
                  <a:pt x="24424" y="12429"/>
                </a:lnTo>
                <a:lnTo>
                  <a:pt x="21071" y="15231"/>
                </a:lnTo>
                <a:lnTo>
                  <a:pt x="17842" y="18092"/>
                </a:lnTo>
                <a:lnTo>
                  <a:pt x="14697" y="20991"/>
                </a:lnTo>
                <a:lnTo>
                  <a:pt x="11607" y="24908"/>
                </a:lnTo>
                <a:lnTo>
                  <a:pt x="8554" y="29503"/>
                </a:lnTo>
                <a:lnTo>
                  <a:pt x="5525" y="34552"/>
                </a:lnTo>
                <a:lnTo>
                  <a:pt x="3506" y="38909"/>
                </a:lnTo>
                <a:lnTo>
                  <a:pt x="2159" y="42807"/>
                </a:lnTo>
                <a:lnTo>
                  <a:pt x="0" y="51450"/>
                </a:lnTo>
                <a:lnTo>
                  <a:pt x="815" y="52159"/>
                </a:lnTo>
                <a:lnTo>
                  <a:pt x="4370" y="52947"/>
                </a:lnTo>
                <a:lnTo>
                  <a:pt x="7702" y="53158"/>
                </a:lnTo>
                <a:lnTo>
                  <a:pt x="16701" y="53391"/>
                </a:lnTo>
                <a:lnTo>
                  <a:pt x="21881" y="52462"/>
                </a:lnTo>
                <a:lnTo>
                  <a:pt x="27321" y="50849"/>
                </a:lnTo>
                <a:lnTo>
                  <a:pt x="32934" y="48782"/>
                </a:lnTo>
                <a:lnTo>
                  <a:pt x="37669" y="46412"/>
                </a:lnTo>
                <a:lnTo>
                  <a:pt x="41819" y="43840"/>
                </a:lnTo>
                <a:lnTo>
                  <a:pt x="45579" y="41133"/>
                </a:lnTo>
                <a:lnTo>
                  <a:pt x="50072" y="38336"/>
                </a:lnTo>
                <a:lnTo>
                  <a:pt x="55054" y="35479"/>
                </a:lnTo>
                <a:lnTo>
                  <a:pt x="60361" y="32582"/>
                </a:lnTo>
                <a:lnTo>
                  <a:pt x="64892" y="29659"/>
                </a:lnTo>
                <a:lnTo>
                  <a:pt x="68906" y="26717"/>
                </a:lnTo>
                <a:lnTo>
                  <a:pt x="77740" y="19610"/>
                </a:lnTo>
                <a:lnTo>
                  <a:pt x="79458" y="19026"/>
                </a:lnTo>
                <a:lnTo>
                  <a:pt x="81597" y="18637"/>
                </a:lnTo>
                <a:lnTo>
                  <a:pt x="84015" y="18378"/>
                </a:lnTo>
                <a:lnTo>
                  <a:pt x="84635" y="18205"/>
                </a:lnTo>
                <a:lnTo>
                  <a:pt x="82675" y="18013"/>
                </a:lnTo>
                <a:lnTo>
                  <a:pt x="81755" y="18954"/>
                </a:lnTo>
                <a:lnTo>
                  <a:pt x="81141" y="20574"/>
                </a:lnTo>
                <a:lnTo>
                  <a:pt x="80732" y="22645"/>
                </a:lnTo>
                <a:lnTo>
                  <a:pt x="80460" y="25019"/>
                </a:lnTo>
                <a:lnTo>
                  <a:pt x="80279" y="27593"/>
                </a:lnTo>
                <a:lnTo>
                  <a:pt x="80157" y="30302"/>
                </a:lnTo>
                <a:lnTo>
                  <a:pt x="80022" y="35957"/>
                </a:lnTo>
                <a:lnTo>
                  <a:pt x="79915" y="53425"/>
                </a:lnTo>
                <a:lnTo>
                  <a:pt x="82563" y="53510"/>
                </a:lnTo>
                <a:lnTo>
                  <a:pt x="84660" y="53533"/>
                </a:lnTo>
                <a:lnTo>
                  <a:pt x="87050" y="52556"/>
                </a:lnTo>
                <a:lnTo>
                  <a:pt x="89638" y="50912"/>
                </a:lnTo>
                <a:lnTo>
                  <a:pt x="92356" y="48825"/>
                </a:lnTo>
                <a:lnTo>
                  <a:pt x="95161" y="46440"/>
                </a:lnTo>
                <a:lnTo>
                  <a:pt x="98024" y="43858"/>
                </a:lnTo>
                <a:lnTo>
                  <a:pt x="103854" y="38344"/>
                </a:lnTo>
                <a:lnTo>
                  <a:pt x="109755" y="32586"/>
                </a:lnTo>
                <a:lnTo>
                  <a:pt x="112720" y="30654"/>
                </a:lnTo>
                <a:lnTo>
                  <a:pt x="115689" y="29365"/>
                </a:lnTo>
                <a:lnTo>
                  <a:pt x="118662" y="28507"/>
                </a:lnTo>
                <a:lnTo>
                  <a:pt x="121637" y="26942"/>
                </a:lnTo>
                <a:lnTo>
                  <a:pt x="124614" y="24907"/>
                </a:lnTo>
                <a:lnTo>
                  <a:pt x="131782" y="19251"/>
                </a:lnTo>
                <a:lnTo>
                  <a:pt x="132369" y="19780"/>
                </a:lnTo>
                <a:lnTo>
                  <a:pt x="132762" y="21124"/>
                </a:lnTo>
                <a:lnTo>
                  <a:pt x="133024" y="23012"/>
                </a:lnTo>
                <a:lnTo>
                  <a:pt x="134191" y="25264"/>
                </a:lnTo>
                <a:lnTo>
                  <a:pt x="135961" y="27756"/>
                </a:lnTo>
                <a:lnTo>
                  <a:pt x="138136" y="30410"/>
                </a:lnTo>
                <a:lnTo>
                  <a:pt x="139586" y="33172"/>
                </a:lnTo>
                <a:lnTo>
                  <a:pt x="140552" y="36005"/>
                </a:lnTo>
                <a:lnTo>
                  <a:pt x="141197" y="38887"/>
                </a:lnTo>
                <a:lnTo>
                  <a:pt x="141626" y="41800"/>
                </a:lnTo>
                <a:lnTo>
                  <a:pt x="141911" y="44733"/>
                </a:lnTo>
                <a:lnTo>
                  <a:pt x="142451" y="53061"/>
                </a:lnTo>
                <a:lnTo>
                  <a:pt x="14248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124"/>
          <p:cNvSpPr/>
          <p:nvPr/>
        </p:nvSpPr>
        <p:spPr bwMode="auto">
          <a:xfrm>
            <a:off x="7110993" y="5491758"/>
            <a:ext cx="158692" cy="200351"/>
          </a:xfrm>
          <a:custGeom>
            <a:avLst/>
            <a:gdLst/>
            <a:ahLst/>
            <a:cxnLst/>
            <a:rect l="0" t="0" r="0" b="0"/>
            <a:pathLst>
              <a:path w="158692" h="200351">
                <a:moveTo>
                  <a:pt x="80008" y="0"/>
                </a:moveTo>
                <a:lnTo>
                  <a:pt x="80008" y="68845"/>
                </a:lnTo>
                <a:lnTo>
                  <a:pt x="79015" y="79631"/>
                </a:lnTo>
                <a:lnTo>
                  <a:pt x="77360" y="90790"/>
                </a:lnTo>
                <a:lnTo>
                  <a:pt x="75264" y="102199"/>
                </a:lnTo>
                <a:lnTo>
                  <a:pt x="73865" y="112781"/>
                </a:lnTo>
                <a:lnTo>
                  <a:pt x="72934" y="122812"/>
                </a:lnTo>
                <a:lnTo>
                  <a:pt x="72312" y="132476"/>
                </a:lnTo>
                <a:lnTo>
                  <a:pt x="71622" y="151151"/>
                </a:lnTo>
                <a:lnTo>
                  <a:pt x="71119" y="185898"/>
                </a:lnTo>
                <a:lnTo>
                  <a:pt x="71091" y="190769"/>
                </a:lnTo>
                <a:lnTo>
                  <a:pt x="71079" y="189627"/>
                </a:lnTo>
                <a:lnTo>
                  <a:pt x="70083" y="188926"/>
                </a:lnTo>
                <a:lnTo>
                  <a:pt x="66327" y="188146"/>
                </a:lnTo>
                <a:lnTo>
                  <a:pt x="63935" y="185955"/>
                </a:lnTo>
                <a:lnTo>
                  <a:pt x="61348" y="182508"/>
                </a:lnTo>
                <a:lnTo>
                  <a:pt x="58630" y="178227"/>
                </a:lnTo>
                <a:lnTo>
                  <a:pt x="56817" y="174381"/>
                </a:lnTo>
                <a:lnTo>
                  <a:pt x="55609" y="170823"/>
                </a:lnTo>
                <a:lnTo>
                  <a:pt x="54804" y="167460"/>
                </a:lnTo>
                <a:lnTo>
                  <a:pt x="53274" y="164226"/>
                </a:lnTo>
                <a:lnTo>
                  <a:pt x="48924" y="157986"/>
                </a:lnTo>
                <a:lnTo>
                  <a:pt x="45382" y="154933"/>
                </a:lnTo>
                <a:lnTo>
                  <a:pt x="41032" y="151906"/>
                </a:lnTo>
                <a:lnTo>
                  <a:pt x="29273" y="144658"/>
                </a:lnTo>
                <a:lnTo>
                  <a:pt x="26320" y="144064"/>
                </a:lnTo>
                <a:lnTo>
                  <a:pt x="22367" y="143668"/>
                </a:lnTo>
                <a:lnTo>
                  <a:pt x="17745" y="143403"/>
                </a:lnTo>
                <a:lnTo>
                  <a:pt x="14663" y="144219"/>
                </a:lnTo>
                <a:lnTo>
                  <a:pt x="12609" y="145755"/>
                </a:lnTo>
                <a:lnTo>
                  <a:pt x="9333" y="151100"/>
                </a:lnTo>
                <a:lnTo>
                  <a:pt x="4566" y="160090"/>
                </a:lnTo>
                <a:lnTo>
                  <a:pt x="2898" y="164274"/>
                </a:lnTo>
                <a:lnTo>
                  <a:pt x="1785" y="168055"/>
                </a:lnTo>
                <a:lnTo>
                  <a:pt x="1044" y="171567"/>
                </a:lnTo>
                <a:lnTo>
                  <a:pt x="550" y="174902"/>
                </a:lnTo>
                <a:lnTo>
                  <a:pt x="220" y="178116"/>
                </a:lnTo>
                <a:lnTo>
                  <a:pt x="0" y="181252"/>
                </a:lnTo>
                <a:lnTo>
                  <a:pt x="847" y="184335"/>
                </a:lnTo>
                <a:lnTo>
                  <a:pt x="4435" y="190405"/>
                </a:lnTo>
                <a:lnTo>
                  <a:pt x="7777" y="192421"/>
                </a:lnTo>
                <a:lnTo>
                  <a:pt x="11990" y="193765"/>
                </a:lnTo>
                <a:lnTo>
                  <a:pt x="16786" y="194661"/>
                </a:lnTo>
                <a:lnTo>
                  <a:pt x="20976" y="194266"/>
                </a:lnTo>
                <a:lnTo>
                  <a:pt x="24763" y="193011"/>
                </a:lnTo>
                <a:lnTo>
                  <a:pt x="42721" y="183867"/>
                </a:lnTo>
                <a:lnTo>
                  <a:pt x="48198" y="180124"/>
                </a:lnTo>
                <a:lnTo>
                  <a:pt x="53836" y="175645"/>
                </a:lnTo>
                <a:lnTo>
                  <a:pt x="59580" y="170675"/>
                </a:lnTo>
                <a:lnTo>
                  <a:pt x="65396" y="166369"/>
                </a:lnTo>
                <a:lnTo>
                  <a:pt x="71260" y="162506"/>
                </a:lnTo>
                <a:lnTo>
                  <a:pt x="77156" y="158939"/>
                </a:lnTo>
                <a:lnTo>
                  <a:pt x="83073" y="155568"/>
                </a:lnTo>
                <a:lnTo>
                  <a:pt x="94943" y="149178"/>
                </a:lnTo>
                <a:lnTo>
                  <a:pt x="99897" y="146085"/>
                </a:lnTo>
                <a:lnTo>
                  <a:pt x="104193" y="143030"/>
                </a:lnTo>
                <a:lnTo>
                  <a:pt x="113477" y="135739"/>
                </a:lnTo>
                <a:lnTo>
                  <a:pt x="114239" y="136133"/>
                </a:lnTo>
                <a:lnTo>
                  <a:pt x="114747" y="137389"/>
                </a:lnTo>
                <a:lnTo>
                  <a:pt x="115311" y="141429"/>
                </a:lnTo>
                <a:lnTo>
                  <a:pt x="115562" y="146531"/>
                </a:lnTo>
                <a:lnTo>
                  <a:pt x="114636" y="149281"/>
                </a:lnTo>
                <a:lnTo>
                  <a:pt x="110958" y="154982"/>
                </a:lnTo>
                <a:lnTo>
                  <a:pt x="109580" y="158884"/>
                </a:lnTo>
                <a:lnTo>
                  <a:pt x="108662" y="163470"/>
                </a:lnTo>
                <a:lnTo>
                  <a:pt x="108049" y="168510"/>
                </a:lnTo>
                <a:lnTo>
                  <a:pt x="107640" y="172863"/>
                </a:lnTo>
                <a:lnTo>
                  <a:pt x="107369" y="176758"/>
                </a:lnTo>
                <a:lnTo>
                  <a:pt x="107187" y="180347"/>
                </a:lnTo>
                <a:lnTo>
                  <a:pt x="108059" y="183731"/>
                </a:lnTo>
                <a:lnTo>
                  <a:pt x="109634" y="186980"/>
                </a:lnTo>
                <a:lnTo>
                  <a:pt x="114032" y="193235"/>
                </a:lnTo>
                <a:lnTo>
                  <a:pt x="116595" y="196292"/>
                </a:lnTo>
                <a:lnTo>
                  <a:pt x="119297" y="199323"/>
                </a:lnTo>
                <a:lnTo>
                  <a:pt x="122092" y="200350"/>
                </a:lnTo>
                <a:lnTo>
                  <a:pt x="124947" y="200043"/>
                </a:lnTo>
                <a:lnTo>
                  <a:pt x="127846" y="198847"/>
                </a:lnTo>
                <a:lnTo>
                  <a:pt x="130770" y="197056"/>
                </a:lnTo>
                <a:lnTo>
                  <a:pt x="133713" y="194871"/>
                </a:lnTo>
                <a:lnTo>
                  <a:pt x="136668" y="192422"/>
                </a:lnTo>
                <a:lnTo>
                  <a:pt x="139632" y="188805"/>
                </a:lnTo>
                <a:lnTo>
                  <a:pt x="142600" y="184408"/>
                </a:lnTo>
                <a:lnTo>
                  <a:pt x="145573" y="179494"/>
                </a:lnTo>
                <a:lnTo>
                  <a:pt x="148547" y="175225"/>
                </a:lnTo>
                <a:lnTo>
                  <a:pt x="151523" y="171387"/>
                </a:lnTo>
                <a:lnTo>
                  <a:pt x="154501" y="167836"/>
                </a:lnTo>
                <a:lnTo>
                  <a:pt x="156485" y="164476"/>
                </a:lnTo>
                <a:lnTo>
                  <a:pt x="157809" y="161245"/>
                </a:lnTo>
                <a:lnTo>
                  <a:pt x="158691" y="158098"/>
                </a:lnTo>
                <a:lnTo>
                  <a:pt x="158287" y="155008"/>
                </a:lnTo>
                <a:lnTo>
                  <a:pt x="157023" y="151955"/>
                </a:lnTo>
                <a:lnTo>
                  <a:pt x="152971" y="145919"/>
                </a:lnTo>
                <a:lnTo>
                  <a:pt x="150500" y="142919"/>
                </a:lnTo>
                <a:lnTo>
                  <a:pt x="147860" y="139928"/>
                </a:lnTo>
                <a:lnTo>
                  <a:pt x="146099" y="136942"/>
                </a:lnTo>
                <a:lnTo>
                  <a:pt x="144143" y="130977"/>
                </a:lnTo>
                <a:lnTo>
                  <a:pt x="140626" y="125019"/>
                </a:lnTo>
                <a:lnTo>
                  <a:pt x="13364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Annotation125"/>
          <p:cNvSpPr/>
          <p:nvPr/>
        </p:nvSpPr>
        <p:spPr bwMode="auto">
          <a:xfrm>
            <a:off x="7311237" y="5590552"/>
            <a:ext cx="182024" cy="123808"/>
          </a:xfrm>
          <a:custGeom>
            <a:avLst/>
            <a:gdLst/>
            <a:ahLst/>
            <a:cxnLst/>
            <a:rect l="0" t="0" r="0" b="0"/>
            <a:pathLst>
              <a:path w="182024" h="123808">
                <a:moveTo>
                  <a:pt x="13843" y="97659"/>
                </a:moveTo>
                <a:lnTo>
                  <a:pt x="6146" y="97659"/>
                </a:lnTo>
                <a:lnTo>
                  <a:pt x="2807" y="95013"/>
                </a:lnTo>
                <a:lnTo>
                  <a:pt x="527" y="92919"/>
                </a:lnTo>
                <a:lnTo>
                  <a:pt x="0" y="90530"/>
                </a:lnTo>
                <a:lnTo>
                  <a:pt x="641" y="87945"/>
                </a:lnTo>
                <a:lnTo>
                  <a:pt x="2062" y="85230"/>
                </a:lnTo>
                <a:lnTo>
                  <a:pt x="3009" y="82428"/>
                </a:lnTo>
                <a:lnTo>
                  <a:pt x="3641" y="79567"/>
                </a:lnTo>
                <a:lnTo>
                  <a:pt x="4062" y="76668"/>
                </a:lnTo>
                <a:lnTo>
                  <a:pt x="5337" y="72751"/>
                </a:lnTo>
                <a:lnTo>
                  <a:pt x="7178" y="68156"/>
                </a:lnTo>
                <a:lnTo>
                  <a:pt x="9400" y="63107"/>
                </a:lnTo>
                <a:lnTo>
                  <a:pt x="12867" y="57757"/>
                </a:lnTo>
                <a:lnTo>
                  <a:pt x="17165" y="52206"/>
                </a:lnTo>
                <a:lnTo>
                  <a:pt x="22017" y="46521"/>
                </a:lnTo>
                <a:lnTo>
                  <a:pt x="26244" y="40747"/>
                </a:lnTo>
                <a:lnTo>
                  <a:pt x="30056" y="34913"/>
                </a:lnTo>
                <a:lnTo>
                  <a:pt x="33590" y="29039"/>
                </a:lnTo>
                <a:lnTo>
                  <a:pt x="37933" y="24131"/>
                </a:lnTo>
                <a:lnTo>
                  <a:pt x="42814" y="19867"/>
                </a:lnTo>
                <a:lnTo>
                  <a:pt x="48055" y="16032"/>
                </a:lnTo>
                <a:lnTo>
                  <a:pt x="52541" y="12483"/>
                </a:lnTo>
                <a:lnTo>
                  <a:pt x="56526" y="9125"/>
                </a:lnTo>
                <a:lnTo>
                  <a:pt x="60176" y="5894"/>
                </a:lnTo>
                <a:lnTo>
                  <a:pt x="63602" y="3740"/>
                </a:lnTo>
                <a:lnTo>
                  <a:pt x="66879" y="2304"/>
                </a:lnTo>
                <a:lnTo>
                  <a:pt x="70057" y="1347"/>
                </a:lnTo>
                <a:lnTo>
                  <a:pt x="73169" y="709"/>
                </a:lnTo>
                <a:lnTo>
                  <a:pt x="76236" y="283"/>
                </a:lnTo>
                <a:lnTo>
                  <a:pt x="79275" y="0"/>
                </a:lnTo>
                <a:lnTo>
                  <a:pt x="82293" y="802"/>
                </a:lnTo>
                <a:lnTo>
                  <a:pt x="85300" y="2330"/>
                </a:lnTo>
                <a:lnTo>
                  <a:pt x="88296" y="4341"/>
                </a:lnTo>
                <a:lnTo>
                  <a:pt x="91287" y="7666"/>
                </a:lnTo>
                <a:lnTo>
                  <a:pt x="94275" y="11866"/>
                </a:lnTo>
                <a:lnTo>
                  <a:pt x="97259" y="16651"/>
                </a:lnTo>
                <a:lnTo>
                  <a:pt x="100242" y="20834"/>
                </a:lnTo>
                <a:lnTo>
                  <a:pt x="103224" y="24614"/>
                </a:lnTo>
                <a:lnTo>
                  <a:pt x="106206" y="28126"/>
                </a:lnTo>
                <a:lnTo>
                  <a:pt x="108193" y="31460"/>
                </a:lnTo>
                <a:lnTo>
                  <a:pt x="109517" y="34675"/>
                </a:lnTo>
                <a:lnTo>
                  <a:pt x="110401" y="37810"/>
                </a:lnTo>
                <a:lnTo>
                  <a:pt x="110989" y="40892"/>
                </a:lnTo>
                <a:lnTo>
                  <a:pt x="111382" y="43940"/>
                </a:lnTo>
                <a:lnTo>
                  <a:pt x="111644" y="46963"/>
                </a:lnTo>
                <a:lnTo>
                  <a:pt x="112811" y="49972"/>
                </a:lnTo>
                <a:lnTo>
                  <a:pt x="114583" y="52969"/>
                </a:lnTo>
                <a:lnTo>
                  <a:pt x="119818" y="60168"/>
                </a:lnTo>
                <a:lnTo>
                  <a:pt x="121240" y="60758"/>
                </a:lnTo>
                <a:lnTo>
                  <a:pt x="125470" y="61415"/>
                </a:lnTo>
                <a:lnTo>
                  <a:pt x="126994" y="60598"/>
                </a:lnTo>
                <a:lnTo>
                  <a:pt x="128011" y="59061"/>
                </a:lnTo>
                <a:lnTo>
                  <a:pt x="128689" y="57044"/>
                </a:lnTo>
                <a:lnTo>
                  <a:pt x="130134" y="55700"/>
                </a:lnTo>
                <a:lnTo>
                  <a:pt x="132091" y="54803"/>
                </a:lnTo>
                <a:lnTo>
                  <a:pt x="137622" y="53364"/>
                </a:lnTo>
                <a:lnTo>
                  <a:pt x="141027" y="53168"/>
                </a:lnTo>
                <a:lnTo>
                  <a:pt x="146560" y="53042"/>
                </a:lnTo>
                <a:lnTo>
                  <a:pt x="149965" y="55670"/>
                </a:lnTo>
                <a:lnTo>
                  <a:pt x="152263" y="57760"/>
                </a:lnTo>
                <a:lnTo>
                  <a:pt x="157465" y="62728"/>
                </a:lnTo>
                <a:lnTo>
                  <a:pt x="160243" y="65442"/>
                </a:lnTo>
                <a:lnTo>
                  <a:pt x="162095" y="69236"/>
                </a:lnTo>
                <a:lnTo>
                  <a:pt x="163329" y="73749"/>
                </a:lnTo>
                <a:lnTo>
                  <a:pt x="164153" y="78742"/>
                </a:lnTo>
                <a:lnTo>
                  <a:pt x="165695" y="83064"/>
                </a:lnTo>
                <a:lnTo>
                  <a:pt x="167716" y="86937"/>
                </a:lnTo>
                <a:lnTo>
                  <a:pt x="170057" y="90511"/>
                </a:lnTo>
                <a:lnTo>
                  <a:pt x="172610" y="94878"/>
                </a:lnTo>
                <a:lnTo>
                  <a:pt x="175305" y="99774"/>
                </a:lnTo>
                <a:lnTo>
                  <a:pt x="178096" y="105022"/>
                </a:lnTo>
                <a:lnTo>
                  <a:pt x="179956" y="109512"/>
                </a:lnTo>
                <a:lnTo>
                  <a:pt x="181196" y="113499"/>
                </a:lnTo>
                <a:lnTo>
                  <a:pt x="182023" y="117148"/>
                </a:lnTo>
                <a:lnTo>
                  <a:pt x="181580" y="119582"/>
                </a:lnTo>
                <a:lnTo>
                  <a:pt x="180293" y="121204"/>
                </a:lnTo>
                <a:lnTo>
                  <a:pt x="178441" y="122285"/>
                </a:lnTo>
                <a:lnTo>
                  <a:pt x="173735" y="123487"/>
                </a:lnTo>
                <a:lnTo>
                  <a:pt x="171089" y="123807"/>
                </a:lnTo>
                <a:lnTo>
                  <a:pt x="167339" y="123029"/>
                </a:lnTo>
                <a:lnTo>
                  <a:pt x="162854" y="121518"/>
                </a:lnTo>
                <a:lnTo>
                  <a:pt x="147922" y="1155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Annotation126"/>
          <p:cNvSpPr/>
          <p:nvPr/>
        </p:nvSpPr>
        <p:spPr bwMode="auto">
          <a:xfrm>
            <a:off x="5716169" y="6036469"/>
            <a:ext cx="80416" cy="116087"/>
          </a:xfrm>
          <a:custGeom>
            <a:avLst/>
            <a:gdLst/>
            <a:ahLst/>
            <a:cxnLst/>
            <a:rect l="0" t="0" r="0" b="0"/>
            <a:pathLst>
              <a:path w="80416" h="116087">
                <a:moveTo>
                  <a:pt x="8907" y="116086"/>
                </a:moveTo>
                <a:lnTo>
                  <a:pt x="8907" y="107166"/>
                </a:lnTo>
                <a:lnTo>
                  <a:pt x="4162" y="107159"/>
                </a:lnTo>
                <a:lnTo>
                  <a:pt x="2764" y="106166"/>
                </a:lnTo>
                <a:lnTo>
                  <a:pt x="1832" y="104512"/>
                </a:lnTo>
                <a:lnTo>
                  <a:pt x="77" y="98594"/>
                </a:lnTo>
                <a:lnTo>
                  <a:pt x="17" y="95744"/>
                </a:lnTo>
                <a:lnTo>
                  <a:pt x="0" y="93595"/>
                </a:lnTo>
                <a:lnTo>
                  <a:pt x="983" y="92162"/>
                </a:lnTo>
                <a:lnTo>
                  <a:pt x="2631" y="91207"/>
                </a:lnTo>
                <a:lnTo>
                  <a:pt x="4723" y="90571"/>
                </a:lnTo>
                <a:lnTo>
                  <a:pt x="6118" y="89153"/>
                </a:lnTo>
                <a:lnTo>
                  <a:pt x="7048" y="87217"/>
                </a:lnTo>
                <a:lnTo>
                  <a:pt x="7667" y="84934"/>
                </a:lnTo>
                <a:lnTo>
                  <a:pt x="8080" y="82419"/>
                </a:lnTo>
                <a:lnTo>
                  <a:pt x="8356" y="79751"/>
                </a:lnTo>
                <a:lnTo>
                  <a:pt x="8797" y="73079"/>
                </a:lnTo>
                <a:lnTo>
                  <a:pt x="8858" y="69521"/>
                </a:lnTo>
                <a:lnTo>
                  <a:pt x="8875" y="67184"/>
                </a:lnTo>
                <a:lnTo>
                  <a:pt x="9878" y="64633"/>
                </a:lnTo>
                <a:lnTo>
                  <a:pt x="11541" y="61940"/>
                </a:lnTo>
                <a:lnTo>
                  <a:pt x="13642" y="59152"/>
                </a:lnTo>
                <a:lnTo>
                  <a:pt x="15044" y="56302"/>
                </a:lnTo>
                <a:lnTo>
                  <a:pt x="15977" y="53410"/>
                </a:lnTo>
                <a:lnTo>
                  <a:pt x="16600" y="50490"/>
                </a:lnTo>
                <a:lnTo>
                  <a:pt x="18009" y="47550"/>
                </a:lnTo>
                <a:lnTo>
                  <a:pt x="19940" y="44598"/>
                </a:lnTo>
                <a:lnTo>
                  <a:pt x="25432" y="37472"/>
                </a:lnTo>
                <a:lnTo>
                  <a:pt x="26876" y="35896"/>
                </a:lnTo>
                <a:lnTo>
                  <a:pt x="31129" y="31498"/>
                </a:lnTo>
                <a:lnTo>
                  <a:pt x="34646" y="29929"/>
                </a:lnTo>
                <a:lnTo>
                  <a:pt x="38978" y="28882"/>
                </a:lnTo>
                <a:lnTo>
                  <a:pt x="43852" y="28184"/>
                </a:lnTo>
                <a:lnTo>
                  <a:pt x="48094" y="27719"/>
                </a:lnTo>
                <a:lnTo>
                  <a:pt x="51916" y="27409"/>
                </a:lnTo>
                <a:lnTo>
                  <a:pt x="55457" y="27203"/>
                </a:lnTo>
                <a:lnTo>
                  <a:pt x="58810" y="26072"/>
                </a:lnTo>
                <a:lnTo>
                  <a:pt x="62039" y="24327"/>
                </a:lnTo>
                <a:lnTo>
                  <a:pt x="65185" y="22171"/>
                </a:lnTo>
                <a:lnTo>
                  <a:pt x="68275" y="19742"/>
                </a:lnTo>
                <a:lnTo>
                  <a:pt x="71329" y="17130"/>
                </a:lnTo>
                <a:lnTo>
                  <a:pt x="74357" y="14397"/>
                </a:lnTo>
                <a:lnTo>
                  <a:pt x="76377" y="11582"/>
                </a:lnTo>
                <a:lnTo>
                  <a:pt x="77723" y="8714"/>
                </a:lnTo>
                <a:lnTo>
                  <a:pt x="8041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Annotation127"/>
          <p:cNvSpPr/>
          <p:nvPr/>
        </p:nvSpPr>
        <p:spPr bwMode="auto">
          <a:xfrm>
            <a:off x="5860917" y="6045398"/>
            <a:ext cx="105501" cy="61955"/>
          </a:xfrm>
          <a:custGeom>
            <a:avLst/>
            <a:gdLst/>
            <a:ahLst/>
            <a:cxnLst/>
            <a:rect l="0" t="0" r="0" b="0"/>
            <a:pathLst>
              <a:path w="105501" h="61955">
                <a:moveTo>
                  <a:pt x="7176" y="35719"/>
                </a:moveTo>
                <a:lnTo>
                  <a:pt x="14872" y="35719"/>
                </a:lnTo>
                <a:lnTo>
                  <a:pt x="16280" y="34727"/>
                </a:lnTo>
                <a:lnTo>
                  <a:pt x="18212" y="33074"/>
                </a:lnTo>
                <a:lnTo>
                  <a:pt x="20491" y="30979"/>
                </a:lnTo>
                <a:lnTo>
                  <a:pt x="23006" y="29582"/>
                </a:lnTo>
                <a:lnTo>
                  <a:pt x="25674" y="28652"/>
                </a:lnTo>
                <a:lnTo>
                  <a:pt x="28447" y="28031"/>
                </a:lnTo>
                <a:lnTo>
                  <a:pt x="31289" y="26625"/>
                </a:lnTo>
                <a:lnTo>
                  <a:pt x="34176" y="24695"/>
                </a:lnTo>
                <a:lnTo>
                  <a:pt x="37095" y="22417"/>
                </a:lnTo>
                <a:lnTo>
                  <a:pt x="39040" y="19905"/>
                </a:lnTo>
                <a:lnTo>
                  <a:pt x="40336" y="17239"/>
                </a:lnTo>
                <a:lnTo>
                  <a:pt x="41201" y="14470"/>
                </a:lnTo>
                <a:lnTo>
                  <a:pt x="42771" y="11631"/>
                </a:lnTo>
                <a:lnTo>
                  <a:pt x="44810" y="8746"/>
                </a:lnTo>
                <a:lnTo>
                  <a:pt x="47163" y="5831"/>
                </a:lnTo>
                <a:lnTo>
                  <a:pt x="47739" y="3888"/>
                </a:lnTo>
                <a:lnTo>
                  <a:pt x="47129" y="2593"/>
                </a:lnTo>
                <a:lnTo>
                  <a:pt x="43759" y="512"/>
                </a:lnTo>
                <a:lnTo>
                  <a:pt x="40651" y="229"/>
                </a:lnTo>
                <a:lnTo>
                  <a:pt x="38431" y="152"/>
                </a:lnTo>
                <a:lnTo>
                  <a:pt x="35958" y="1094"/>
                </a:lnTo>
                <a:lnTo>
                  <a:pt x="33316" y="2714"/>
                </a:lnTo>
                <a:lnTo>
                  <a:pt x="30562" y="4786"/>
                </a:lnTo>
                <a:lnTo>
                  <a:pt x="27733" y="7159"/>
                </a:lnTo>
                <a:lnTo>
                  <a:pt x="24853" y="9735"/>
                </a:lnTo>
                <a:lnTo>
                  <a:pt x="19005" y="15241"/>
                </a:lnTo>
                <a:lnTo>
                  <a:pt x="13095" y="20995"/>
                </a:lnTo>
                <a:lnTo>
                  <a:pt x="10129" y="24911"/>
                </a:lnTo>
                <a:lnTo>
                  <a:pt x="7159" y="29506"/>
                </a:lnTo>
                <a:lnTo>
                  <a:pt x="4185" y="34553"/>
                </a:lnTo>
                <a:lnTo>
                  <a:pt x="2203" y="38911"/>
                </a:lnTo>
                <a:lnTo>
                  <a:pt x="881" y="42808"/>
                </a:lnTo>
                <a:lnTo>
                  <a:pt x="0" y="46398"/>
                </a:lnTo>
                <a:lnTo>
                  <a:pt x="405" y="49783"/>
                </a:lnTo>
                <a:lnTo>
                  <a:pt x="1669" y="53033"/>
                </a:lnTo>
                <a:lnTo>
                  <a:pt x="3505" y="56191"/>
                </a:lnTo>
                <a:lnTo>
                  <a:pt x="5722" y="58297"/>
                </a:lnTo>
                <a:lnTo>
                  <a:pt x="8193" y="59701"/>
                </a:lnTo>
                <a:lnTo>
                  <a:pt x="10834" y="60637"/>
                </a:lnTo>
                <a:lnTo>
                  <a:pt x="13587" y="61261"/>
                </a:lnTo>
                <a:lnTo>
                  <a:pt x="16416" y="61677"/>
                </a:lnTo>
                <a:lnTo>
                  <a:pt x="19295" y="61954"/>
                </a:lnTo>
                <a:lnTo>
                  <a:pt x="24194" y="61146"/>
                </a:lnTo>
                <a:lnTo>
                  <a:pt x="30440" y="59616"/>
                </a:lnTo>
                <a:lnTo>
                  <a:pt x="37583" y="57604"/>
                </a:lnTo>
                <a:lnTo>
                  <a:pt x="44332" y="54277"/>
                </a:lnTo>
                <a:lnTo>
                  <a:pt x="50817" y="50076"/>
                </a:lnTo>
                <a:lnTo>
                  <a:pt x="57126" y="45290"/>
                </a:lnTo>
                <a:lnTo>
                  <a:pt x="63319" y="40115"/>
                </a:lnTo>
                <a:lnTo>
                  <a:pt x="69434" y="34682"/>
                </a:lnTo>
                <a:lnTo>
                  <a:pt x="81525" y="23352"/>
                </a:lnTo>
                <a:lnTo>
                  <a:pt x="10550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Annotation128"/>
          <p:cNvSpPr/>
          <p:nvPr/>
        </p:nvSpPr>
        <p:spPr bwMode="auto">
          <a:xfrm>
            <a:off x="5984327" y="6036469"/>
            <a:ext cx="17845" cy="35720"/>
          </a:xfrm>
          <a:custGeom>
            <a:avLst/>
            <a:gdLst/>
            <a:ahLst/>
            <a:cxnLst/>
            <a:rect l="0" t="0" r="0" b="0"/>
            <a:pathLst>
              <a:path w="17845" h="35720">
                <a:moveTo>
                  <a:pt x="17844" y="0"/>
                </a:moveTo>
                <a:lnTo>
                  <a:pt x="17844" y="7689"/>
                </a:lnTo>
                <a:lnTo>
                  <a:pt x="16851" y="9095"/>
                </a:lnTo>
                <a:lnTo>
                  <a:pt x="15196" y="11024"/>
                </a:lnTo>
                <a:lnTo>
                  <a:pt x="13099" y="13302"/>
                </a:lnTo>
                <a:lnTo>
                  <a:pt x="11702" y="15814"/>
                </a:lnTo>
                <a:lnTo>
                  <a:pt x="10769" y="18480"/>
                </a:lnTo>
                <a:lnTo>
                  <a:pt x="9274" y="25147"/>
                </a:lnTo>
                <a:lnTo>
                  <a:pt x="8158" y="26687"/>
                </a:lnTo>
                <a:lnTo>
                  <a:pt x="6420" y="28705"/>
                </a:lnTo>
                <a:lnTo>
                  <a:pt x="0" y="35683"/>
                </a:lnTo>
                <a:lnTo>
                  <a:pt x="4723" y="35708"/>
                </a:lnTo>
                <a:lnTo>
                  <a:pt x="6117" y="34720"/>
                </a:lnTo>
                <a:lnTo>
                  <a:pt x="7047" y="33068"/>
                </a:lnTo>
                <a:lnTo>
                  <a:pt x="8873" y="26898"/>
                </a:lnTo>
                <a:lnTo>
                  <a:pt x="8904" y="35353"/>
                </a:lnTo>
                <a:lnTo>
                  <a:pt x="9898" y="35475"/>
                </a:lnTo>
                <a:lnTo>
                  <a:pt x="11553" y="35556"/>
                </a:lnTo>
                <a:lnTo>
                  <a:pt x="17844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Annotation129"/>
          <p:cNvSpPr/>
          <p:nvPr/>
        </p:nvSpPr>
        <p:spPr bwMode="auto">
          <a:xfrm>
            <a:off x="6029507" y="5956102"/>
            <a:ext cx="53112" cy="223243"/>
          </a:xfrm>
          <a:custGeom>
            <a:avLst/>
            <a:gdLst/>
            <a:ahLst/>
            <a:cxnLst/>
            <a:rect l="0" t="0" r="0" b="0"/>
            <a:pathLst>
              <a:path w="53112" h="223243">
                <a:moveTo>
                  <a:pt x="44172" y="0"/>
                </a:moveTo>
                <a:lnTo>
                  <a:pt x="44172" y="54669"/>
                </a:lnTo>
                <a:lnTo>
                  <a:pt x="45165" y="63235"/>
                </a:lnTo>
                <a:lnTo>
                  <a:pt x="46821" y="71922"/>
                </a:lnTo>
                <a:lnTo>
                  <a:pt x="48917" y="80690"/>
                </a:lnTo>
                <a:lnTo>
                  <a:pt x="50316" y="88520"/>
                </a:lnTo>
                <a:lnTo>
                  <a:pt x="51248" y="95724"/>
                </a:lnTo>
                <a:lnTo>
                  <a:pt x="51869" y="102512"/>
                </a:lnTo>
                <a:lnTo>
                  <a:pt x="52283" y="109020"/>
                </a:lnTo>
                <a:lnTo>
                  <a:pt x="52743" y="121544"/>
                </a:lnTo>
                <a:lnTo>
                  <a:pt x="53039" y="138625"/>
                </a:lnTo>
                <a:lnTo>
                  <a:pt x="53090" y="146466"/>
                </a:lnTo>
                <a:lnTo>
                  <a:pt x="53101" y="145133"/>
                </a:lnTo>
                <a:lnTo>
                  <a:pt x="52111" y="143388"/>
                </a:lnTo>
                <a:lnTo>
                  <a:pt x="50459" y="141232"/>
                </a:lnTo>
                <a:lnTo>
                  <a:pt x="48363" y="138803"/>
                </a:lnTo>
                <a:lnTo>
                  <a:pt x="45973" y="136192"/>
                </a:lnTo>
                <a:lnTo>
                  <a:pt x="36844" y="126683"/>
                </a:lnTo>
                <a:lnTo>
                  <a:pt x="30966" y="120769"/>
                </a:lnTo>
                <a:lnTo>
                  <a:pt x="28416" y="119208"/>
                </a:lnTo>
                <a:lnTo>
                  <a:pt x="25723" y="118168"/>
                </a:lnTo>
                <a:lnTo>
                  <a:pt x="22934" y="117473"/>
                </a:lnTo>
                <a:lnTo>
                  <a:pt x="20082" y="118003"/>
                </a:lnTo>
                <a:lnTo>
                  <a:pt x="17187" y="119349"/>
                </a:lnTo>
                <a:lnTo>
                  <a:pt x="14264" y="121237"/>
                </a:lnTo>
                <a:lnTo>
                  <a:pt x="11323" y="123489"/>
                </a:lnTo>
                <a:lnTo>
                  <a:pt x="8369" y="125982"/>
                </a:lnTo>
                <a:lnTo>
                  <a:pt x="5406" y="128636"/>
                </a:lnTo>
                <a:lnTo>
                  <a:pt x="3431" y="131398"/>
                </a:lnTo>
                <a:lnTo>
                  <a:pt x="2114" y="134231"/>
                </a:lnTo>
                <a:lnTo>
                  <a:pt x="651" y="141018"/>
                </a:lnTo>
                <a:lnTo>
                  <a:pt x="260" y="145605"/>
                </a:lnTo>
                <a:lnTo>
                  <a:pt x="0" y="150649"/>
                </a:lnTo>
                <a:lnTo>
                  <a:pt x="820" y="155995"/>
                </a:lnTo>
                <a:lnTo>
                  <a:pt x="2360" y="161543"/>
                </a:lnTo>
                <a:lnTo>
                  <a:pt x="4379" y="167226"/>
                </a:lnTo>
                <a:lnTo>
                  <a:pt x="5726" y="173000"/>
                </a:lnTo>
                <a:lnTo>
                  <a:pt x="6623" y="178833"/>
                </a:lnTo>
                <a:lnTo>
                  <a:pt x="7221" y="184707"/>
                </a:lnTo>
                <a:lnTo>
                  <a:pt x="9607" y="189614"/>
                </a:lnTo>
                <a:lnTo>
                  <a:pt x="13184" y="193878"/>
                </a:lnTo>
                <a:lnTo>
                  <a:pt x="17554" y="197713"/>
                </a:lnTo>
                <a:lnTo>
                  <a:pt x="25059" y="204619"/>
                </a:lnTo>
                <a:lnTo>
                  <a:pt x="34868" y="214086"/>
                </a:lnTo>
                <a:lnTo>
                  <a:pt x="37969" y="217138"/>
                </a:lnTo>
                <a:lnTo>
                  <a:pt x="41030" y="219173"/>
                </a:lnTo>
                <a:lnTo>
                  <a:pt x="44064" y="220529"/>
                </a:lnTo>
                <a:lnTo>
                  <a:pt x="53111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Annotation130"/>
          <p:cNvSpPr/>
          <p:nvPr/>
        </p:nvSpPr>
        <p:spPr bwMode="auto">
          <a:xfrm>
            <a:off x="5644629" y="6438305"/>
            <a:ext cx="160895" cy="97296"/>
          </a:xfrm>
          <a:custGeom>
            <a:avLst/>
            <a:gdLst/>
            <a:ahLst/>
            <a:cxnLst/>
            <a:rect l="0" t="0" r="0" b="0"/>
            <a:pathLst>
              <a:path w="160895" h="97296">
                <a:moveTo>
                  <a:pt x="0" y="26789"/>
                </a:moveTo>
                <a:lnTo>
                  <a:pt x="0" y="31529"/>
                </a:lnTo>
                <a:lnTo>
                  <a:pt x="993" y="34911"/>
                </a:lnTo>
                <a:lnTo>
                  <a:pt x="2648" y="39148"/>
                </a:lnTo>
                <a:lnTo>
                  <a:pt x="4744" y="43958"/>
                </a:lnTo>
                <a:lnTo>
                  <a:pt x="6142" y="49149"/>
                </a:lnTo>
                <a:lnTo>
                  <a:pt x="7074" y="54594"/>
                </a:lnTo>
                <a:lnTo>
                  <a:pt x="7696" y="60208"/>
                </a:lnTo>
                <a:lnTo>
                  <a:pt x="9103" y="64943"/>
                </a:lnTo>
                <a:lnTo>
                  <a:pt x="11035" y="69092"/>
                </a:lnTo>
                <a:lnTo>
                  <a:pt x="13316" y="72850"/>
                </a:lnTo>
                <a:lnTo>
                  <a:pt x="15829" y="77341"/>
                </a:lnTo>
                <a:lnTo>
                  <a:pt x="21270" y="87621"/>
                </a:lnTo>
                <a:lnTo>
                  <a:pt x="24112" y="91156"/>
                </a:lnTo>
                <a:lnTo>
                  <a:pt x="27000" y="93513"/>
                </a:lnTo>
                <a:lnTo>
                  <a:pt x="29918" y="95085"/>
                </a:lnTo>
                <a:lnTo>
                  <a:pt x="32856" y="96131"/>
                </a:lnTo>
                <a:lnTo>
                  <a:pt x="35808" y="96829"/>
                </a:lnTo>
                <a:lnTo>
                  <a:pt x="38769" y="97295"/>
                </a:lnTo>
                <a:lnTo>
                  <a:pt x="40744" y="96613"/>
                </a:lnTo>
                <a:lnTo>
                  <a:pt x="42060" y="95167"/>
                </a:lnTo>
                <a:lnTo>
                  <a:pt x="42937" y="93210"/>
                </a:lnTo>
                <a:lnTo>
                  <a:pt x="44516" y="90914"/>
                </a:lnTo>
                <a:lnTo>
                  <a:pt x="46561" y="88390"/>
                </a:lnTo>
                <a:lnTo>
                  <a:pt x="48918" y="85716"/>
                </a:lnTo>
                <a:lnTo>
                  <a:pt x="51482" y="82940"/>
                </a:lnTo>
                <a:lnTo>
                  <a:pt x="56980" y="77211"/>
                </a:lnTo>
                <a:lnTo>
                  <a:pt x="58843" y="74294"/>
                </a:lnTo>
                <a:lnTo>
                  <a:pt x="60085" y="71357"/>
                </a:lnTo>
                <a:lnTo>
                  <a:pt x="60913" y="68408"/>
                </a:lnTo>
                <a:lnTo>
                  <a:pt x="62459" y="65449"/>
                </a:lnTo>
                <a:lnTo>
                  <a:pt x="64482" y="62483"/>
                </a:lnTo>
                <a:lnTo>
                  <a:pt x="70120" y="55337"/>
                </a:lnTo>
                <a:lnTo>
                  <a:pt x="70583" y="55743"/>
                </a:lnTo>
                <a:lnTo>
                  <a:pt x="70891" y="57006"/>
                </a:lnTo>
                <a:lnTo>
                  <a:pt x="71097" y="58840"/>
                </a:lnTo>
                <a:lnTo>
                  <a:pt x="72227" y="60062"/>
                </a:lnTo>
                <a:lnTo>
                  <a:pt x="73973" y="60877"/>
                </a:lnTo>
                <a:lnTo>
                  <a:pt x="76132" y="61421"/>
                </a:lnTo>
                <a:lnTo>
                  <a:pt x="78563" y="62775"/>
                </a:lnTo>
                <a:lnTo>
                  <a:pt x="81177" y="64670"/>
                </a:lnTo>
                <a:lnTo>
                  <a:pt x="83913" y="66926"/>
                </a:lnTo>
                <a:lnTo>
                  <a:pt x="86730" y="68430"/>
                </a:lnTo>
                <a:lnTo>
                  <a:pt x="89601" y="69432"/>
                </a:lnTo>
                <a:lnTo>
                  <a:pt x="92509" y="70100"/>
                </a:lnTo>
                <a:lnTo>
                  <a:pt x="95441" y="70547"/>
                </a:lnTo>
                <a:lnTo>
                  <a:pt x="98388" y="70843"/>
                </a:lnTo>
                <a:lnTo>
                  <a:pt x="101346" y="71041"/>
                </a:lnTo>
                <a:lnTo>
                  <a:pt x="104312" y="70181"/>
                </a:lnTo>
                <a:lnTo>
                  <a:pt x="107282" y="68616"/>
                </a:lnTo>
                <a:lnTo>
                  <a:pt x="114439" y="63714"/>
                </a:lnTo>
                <a:lnTo>
                  <a:pt x="115026" y="61328"/>
                </a:lnTo>
                <a:lnTo>
                  <a:pt x="115417" y="57752"/>
                </a:lnTo>
                <a:lnTo>
                  <a:pt x="116046" y="47237"/>
                </a:lnTo>
                <a:lnTo>
                  <a:pt x="116155" y="35935"/>
                </a:lnTo>
                <a:lnTo>
                  <a:pt x="116197" y="19904"/>
                </a:lnTo>
                <a:lnTo>
                  <a:pt x="117192" y="18230"/>
                </a:lnTo>
                <a:lnTo>
                  <a:pt x="118848" y="16122"/>
                </a:lnTo>
                <a:lnTo>
                  <a:pt x="120945" y="13725"/>
                </a:lnTo>
                <a:lnTo>
                  <a:pt x="124329" y="11134"/>
                </a:lnTo>
                <a:lnTo>
                  <a:pt x="128572" y="8414"/>
                </a:lnTo>
                <a:lnTo>
                  <a:pt x="133388" y="5610"/>
                </a:lnTo>
                <a:lnTo>
                  <a:pt x="138584" y="3740"/>
                </a:lnTo>
                <a:lnTo>
                  <a:pt x="144034" y="2493"/>
                </a:lnTo>
                <a:lnTo>
                  <a:pt x="1608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131"/>
          <p:cNvSpPr/>
          <p:nvPr/>
        </p:nvSpPr>
        <p:spPr bwMode="auto">
          <a:xfrm>
            <a:off x="5850325" y="6429375"/>
            <a:ext cx="44584" cy="44649"/>
          </a:xfrm>
          <a:custGeom>
            <a:avLst/>
            <a:gdLst/>
            <a:ahLst/>
            <a:cxnLst/>
            <a:rect l="0" t="0" r="0" b="0"/>
            <a:pathLst>
              <a:path w="44584" h="44649">
                <a:moveTo>
                  <a:pt x="8829" y="44648"/>
                </a:moveTo>
                <a:lnTo>
                  <a:pt x="4085" y="44648"/>
                </a:lnTo>
                <a:lnTo>
                  <a:pt x="2686" y="43657"/>
                </a:lnTo>
                <a:lnTo>
                  <a:pt x="1754" y="42003"/>
                </a:lnTo>
                <a:lnTo>
                  <a:pt x="1133" y="39908"/>
                </a:lnTo>
                <a:lnTo>
                  <a:pt x="719" y="37519"/>
                </a:lnTo>
                <a:lnTo>
                  <a:pt x="443" y="34935"/>
                </a:lnTo>
                <a:lnTo>
                  <a:pt x="259" y="32220"/>
                </a:lnTo>
                <a:lnTo>
                  <a:pt x="136" y="29417"/>
                </a:lnTo>
                <a:lnTo>
                  <a:pt x="0" y="23658"/>
                </a:lnTo>
                <a:lnTo>
                  <a:pt x="957" y="21725"/>
                </a:lnTo>
                <a:lnTo>
                  <a:pt x="2587" y="20436"/>
                </a:lnTo>
                <a:lnTo>
                  <a:pt x="4668" y="19577"/>
                </a:lnTo>
                <a:lnTo>
                  <a:pt x="6055" y="18012"/>
                </a:lnTo>
                <a:lnTo>
                  <a:pt x="6979" y="15978"/>
                </a:lnTo>
                <a:lnTo>
                  <a:pt x="7596" y="13628"/>
                </a:lnTo>
                <a:lnTo>
                  <a:pt x="9993" y="11070"/>
                </a:lnTo>
                <a:lnTo>
                  <a:pt x="13578" y="8372"/>
                </a:lnTo>
                <a:lnTo>
                  <a:pt x="17954" y="5582"/>
                </a:lnTo>
                <a:lnTo>
                  <a:pt x="21865" y="3721"/>
                </a:lnTo>
                <a:lnTo>
                  <a:pt x="25464" y="2480"/>
                </a:lnTo>
                <a:lnTo>
                  <a:pt x="28858" y="1653"/>
                </a:lnTo>
                <a:lnTo>
                  <a:pt x="32113" y="1103"/>
                </a:lnTo>
                <a:lnTo>
                  <a:pt x="35276" y="735"/>
                </a:lnTo>
                <a:lnTo>
                  <a:pt x="445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132"/>
          <p:cNvSpPr/>
          <p:nvPr/>
        </p:nvSpPr>
        <p:spPr bwMode="auto">
          <a:xfrm>
            <a:off x="5930663" y="6429375"/>
            <a:ext cx="1" cy="17493"/>
          </a:xfrm>
          <a:custGeom>
            <a:avLst/>
            <a:gdLst/>
            <a:ahLst/>
            <a:cxnLst/>
            <a:rect l="0" t="0" r="0" b="0"/>
            <a:pathLst>
              <a:path w="1" h="17493">
                <a:moveTo>
                  <a:pt x="0" y="8930"/>
                </a:moveTo>
                <a:lnTo>
                  <a:pt x="0" y="17492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133"/>
          <p:cNvSpPr/>
          <p:nvPr/>
        </p:nvSpPr>
        <p:spPr bwMode="auto">
          <a:xfrm>
            <a:off x="5921724" y="6341320"/>
            <a:ext cx="26817" cy="7689"/>
          </a:xfrm>
          <a:custGeom>
            <a:avLst/>
            <a:gdLst/>
            <a:ahLst/>
            <a:cxnLst/>
            <a:rect l="0" t="0" r="0" b="0"/>
            <a:pathLst>
              <a:path w="26817" h="7689">
                <a:moveTo>
                  <a:pt x="0" y="7688"/>
                </a:moveTo>
                <a:lnTo>
                  <a:pt x="0" y="0"/>
                </a:lnTo>
                <a:lnTo>
                  <a:pt x="993" y="578"/>
                </a:lnTo>
                <a:lnTo>
                  <a:pt x="2648" y="1956"/>
                </a:lnTo>
                <a:lnTo>
                  <a:pt x="7696" y="6556"/>
                </a:lnTo>
                <a:lnTo>
                  <a:pt x="10096" y="6933"/>
                </a:lnTo>
                <a:lnTo>
                  <a:pt x="13683" y="7184"/>
                </a:lnTo>
                <a:lnTo>
                  <a:pt x="26816" y="76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134"/>
          <p:cNvSpPr/>
          <p:nvPr/>
        </p:nvSpPr>
        <p:spPr bwMode="auto">
          <a:xfrm>
            <a:off x="6011110" y="6322219"/>
            <a:ext cx="26817" cy="125016"/>
          </a:xfrm>
          <a:custGeom>
            <a:avLst/>
            <a:gdLst/>
            <a:ahLst/>
            <a:cxnLst/>
            <a:rect l="0" t="0" r="0" b="0"/>
            <a:pathLst>
              <a:path w="26817" h="125016">
                <a:moveTo>
                  <a:pt x="0" y="0"/>
                </a:moveTo>
                <a:lnTo>
                  <a:pt x="0" y="12428"/>
                </a:lnTo>
                <a:lnTo>
                  <a:pt x="993" y="15231"/>
                </a:lnTo>
                <a:lnTo>
                  <a:pt x="2648" y="18091"/>
                </a:lnTo>
                <a:lnTo>
                  <a:pt x="4745" y="20990"/>
                </a:lnTo>
                <a:lnTo>
                  <a:pt x="6143" y="24907"/>
                </a:lnTo>
                <a:lnTo>
                  <a:pt x="7074" y="29503"/>
                </a:lnTo>
                <a:lnTo>
                  <a:pt x="7696" y="34552"/>
                </a:lnTo>
                <a:lnTo>
                  <a:pt x="8110" y="39902"/>
                </a:lnTo>
                <a:lnTo>
                  <a:pt x="8387" y="45453"/>
                </a:lnTo>
                <a:lnTo>
                  <a:pt x="8570" y="51137"/>
                </a:lnTo>
                <a:lnTo>
                  <a:pt x="9686" y="56912"/>
                </a:lnTo>
                <a:lnTo>
                  <a:pt x="11424" y="62746"/>
                </a:lnTo>
                <a:lnTo>
                  <a:pt x="13574" y="68620"/>
                </a:lnTo>
                <a:lnTo>
                  <a:pt x="15009" y="74520"/>
                </a:lnTo>
                <a:lnTo>
                  <a:pt x="15965" y="80438"/>
                </a:lnTo>
                <a:lnTo>
                  <a:pt x="16602" y="86367"/>
                </a:lnTo>
                <a:lnTo>
                  <a:pt x="18021" y="92305"/>
                </a:lnTo>
                <a:lnTo>
                  <a:pt x="19959" y="98247"/>
                </a:lnTo>
                <a:lnTo>
                  <a:pt x="22244" y="104193"/>
                </a:lnTo>
                <a:lnTo>
                  <a:pt x="23767" y="109150"/>
                </a:lnTo>
                <a:lnTo>
                  <a:pt x="24784" y="113446"/>
                </a:lnTo>
                <a:lnTo>
                  <a:pt x="26816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135"/>
          <p:cNvSpPr/>
          <p:nvPr/>
        </p:nvSpPr>
        <p:spPr bwMode="auto">
          <a:xfrm>
            <a:off x="6011110" y="6397709"/>
            <a:ext cx="151956" cy="62988"/>
          </a:xfrm>
          <a:custGeom>
            <a:avLst/>
            <a:gdLst/>
            <a:ahLst/>
            <a:cxnLst/>
            <a:rect l="0" t="0" r="0" b="0"/>
            <a:pathLst>
              <a:path w="151956" h="62988">
                <a:moveTo>
                  <a:pt x="0" y="31666"/>
                </a:moveTo>
                <a:lnTo>
                  <a:pt x="68588" y="31666"/>
                </a:lnTo>
                <a:lnTo>
                  <a:pt x="73535" y="30674"/>
                </a:lnTo>
                <a:lnTo>
                  <a:pt x="77825" y="29020"/>
                </a:lnTo>
                <a:lnTo>
                  <a:pt x="81678" y="26926"/>
                </a:lnTo>
                <a:lnTo>
                  <a:pt x="85241" y="25529"/>
                </a:lnTo>
                <a:lnTo>
                  <a:pt x="88609" y="24598"/>
                </a:lnTo>
                <a:lnTo>
                  <a:pt x="91847" y="23977"/>
                </a:lnTo>
                <a:lnTo>
                  <a:pt x="94999" y="22572"/>
                </a:lnTo>
                <a:lnTo>
                  <a:pt x="98094" y="20642"/>
                </a:lnTo>
                <a:lnTo>
                  <a:pt x="105451" y="15157"/>
                </a:lnTo>
                <a:lnTo>
                  <a:pt x="105062" y="13714"/>
                </a:lnTo>
                <a:lnTo>
                  <a:pt x="103809" y="11761"/>
                </a:lnTo>
                <a:lnTo>
                  <a:pt x="99407" y="6237"/>
                </a:lnTo>
                <a:lnTo>
                  <a:pt x="98053" y="4791"/>
                </a:lnTo>
                <a:lnTo>
                  <a:pt x="93900" y="539"/>
                </a:lnTo>
                <a:lnTo>
                  <a:pt x="91402" y="0"/>
                </a:lnTo>
                <a:lnTo>
                  <a:pt x="88744" y="634"/>
                </a:lnTo>
                <a:lnTo>
                  <a:pt x="85978" y="2048"/>
                </a:lnTo>
                <a:lnTo>
                  <a:pt x="83141" y="2991"/>
                </a:lnTo>
                <a:lnTo>
                  <a:pt x="80257" y="3620"/>
                </a:lnTo>
                <a:lnTo>
                  <a:pt x="77341" y="4039"/>
                </a:lnTo>
                <a:lnTo>
                  <a:pt x="75396" y="5310"/>
                </a:lnTo>
                <a:lnTo>
                  <a:pt x="74100" y="7150"/>
                </a:lnTo>
                <a:lnTo>
                  <a:pt x="73236" y="9369"/>
                </a:lnTo>
                <a:lnTo>
                  <a:pt x="72660" y="12832"/>
                </a:lnTo>
                <a:lnTo>
                  <a:pt x="72276" y="17127"/>
                </a:lnTo>
                <a:lnTo>
                  <a:pt x="71850" y="26196"/>
                </a:lnTo>
                <a:lnTo>
                  <a:pt x="71660" y="33534"/>
                </a:lnTo>
                <a:lnTo>
                  <a:pt x="72603" y="37873"/>
                </a:lnTo>
                <a:lnTo>
                  <a:pt x="74224" y="42749"/>
                </a:lnTo>
                <a:lnTo>
                  <a:pt x="76299" y="47985"/>
                </a:lnTo>
                <a:lnTo>
                  <a:pt x="78674" y="51474"/>
                </a:lnTo>
                <a:lnTo>
                  <a:pt x="81251" y="53801"/>
                </a:lnTo>
                <a:lnTo>
                  <a:pt x="83962" y="55353"/>
                </a:lnTo>
                <a:lnTo>
                  <a:pt x="92272" y="59722"/>
                </a:lnTo>
                <a:lnTo>
                  <a:pt x="97268" y="62277"/>
                </a:lnTo>
                <a:lnTo>
                  <a:pt x="102586" y="62987"/>
                </a:lnTo>
                <a:lnTo>
                  <a:pt x="108118" y="62469"/>
                </a:lnTo>
                <a:lnTo>
                  <a:pt x="113792" y="61130"/>
                </a:lnTo>
                <a:lnTo>
                  <a:pt x="118568" y="59246"/>
                </a:lnTo>
                <a:lnTo>
                  <a:pt x="122745" y="56998"/>
                </a:lnTo>
                <a:lnTo>
                  <a:pt x="126522" y="54508"/>
                </a:lnTo>
                <a:lnTo>
                  <a:pt x="131027" y="50863"/>
                </a:lnTo>
                <a:lnTo>
                  <a:pt x="136017" y="46448"/>
                </a:lnTo>
                <a:lnTo>
                  <a:pt x="151955" y="316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136"/>
          <p:cNvSpPr/>
          <p:nvPr/>
        </p:nvSpPr>
        <p:spPr bwMode="auto">
          <a:xfrm>
            <a:off x="6386530" y="5930586"/>
            <a:ext cx="17878" cy="95990"/>
          </a:xfrm>
          <a:custGeom>
            <a:avLst/>
            <a:gdLst/>
            <a:ahLst/>
            <a:cxnLst/>
            <a:rect l="0" t="0" r="0" b="0"/>
            <a:pathLst>
              <a:path w="17878" h="95990">
                <a:moveTo>
                  <a:pt x="0" y="25516"/>
                </a:moveTo>
                <a:lnTo>
                  <a:pt x="0" y="0"/>
                </a:lnTo>
                <a:lnTo>
                  <a:pt x="0" y="3844"/>
                </a:lnTo>
                <a:lnTo>
                  <a:pt x="993" y="6107"/>
                </a:lnTo>
                <a:lnTo>
                  <a:pt x="2648" y="8608"/>
                </a:lnTo>
                <a:lnTo>
                  <a:pt x="4745" y="11267"/>
                </a:lnTo>
                <a:lnTo>
                  <a:pt x="6143" y="14033"/>
                </a:lnTo>
                <a:lnTo>
                  <a:pt x="7074" y="16868"/>
                </a:lnTo>
                <a:lnTo>
                  <a:pt x="7696" y="19750"/>
                </a:lnTo>
                <a:lnTo>
                  <a:pt x="8110" y="23656"/>
                </a:lnTo>
                <a:lnTo>
                  <a:pt x="8386" y="28245"/>
                </a:lnTo>
                <a:lnTo>
                  <a:pt x="8570" y="33288"/>
                </a:lnTo>
                <a:lnTo>
                  <a:pt x="8865" y="60785"/>
                </a:lnTo>
                <a:lnTo>
                  <a:pt x="8937" y="95989"/>
                </a:lnTo>
                <a:lnTo>
                  <a:pt x="9931" y="95318"/>
                </a:lnTo>
                <a:lnTo>
                  <a:pt x="11586" y="93878"/>
                </a:lnTo>
                <a:lnTo>
                  <a:pt x="13682" y="91927"/>
                </a:lnTo>
                <a:lnTo>
                  <a:pt x="15080" y="89633"/>
                </a:lnTo>
                <a:lnTo>
                  <a:pt x="16013" y="87113"/>
                </a:lnTo>
                <a:lnTo>
                  <a:pt x="17877" y="7909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137"/>
          <p:cNvSpPr/>
          <p:nvPr/>
        </p:nvSpPr>
        <p:spPr bwMode="auto">
          <a:xfrm>
            <a:off x="6466977" y="5911453"/>
            <a:ext cx="17878" cy="62509"/>
          </a:xfrm>
          <a:custGeom>
            <a:avLst/>
            <a:gdLst/>
            <a:ahLst/>
            <a:cxnLst/>
            <a:rect l="0" t="0" r="0" b="0"/>
            <a:pathLst>
              <a:path w="17878" h="62509">
                <a:moveTo>
                  <a:pt x="17877" y="0"/>
                </a:moveTo>
                <a:lnTo>
                  <a:pt x="17877" y="12429"/>
                </a:lnTo>
                <a:lnTo>
                  <a:pt x="16884" y="15231"/>
                </a:lnTo>
                <a:lnTo>
                  <a:pt x="15229" y="18092"/>
                </a:lnTo>
                <a:lnTo>
                  <a:pt x="13132" y="20991"/>
                </a:lnTo>
                <a:lnTo>
                  <a:pt x="11735" y="23916"/>
                </a:lnTo>
                <a:lnTo>
                  <a:pt x="10802" y="26858"/>
                </a:lnTo>
                <a:lnTo>
                  <a:pt x="10181" y="29811"/>
                </a:lnTo>
                <a:lnTo>
                  <a:pt x="9767" y="32773"/>
                </a:lnTo>
                <a:lnTo>
                  <a:pt x="9490" y="35739"/>
                </a:lnTo>
                <a:lnTo>
                  <a:pt x="9307" y="38709"/>
                </a:lnTo>
                <a:lnTo>
                  <a:pt x="9102" y="44655"/>
                </a:lnTo>
                <a:lnTo>
                  <a:pt x="8970" y="56556"/>
                </a:lnTo>
                <a:lnTo>
                  <a:pt x="7967" y="58540"/>
                </a:lnTo>
                <a:lnTo>
                  <a:pt x="6305" y="59863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Annotation138"/>
          <p:cNvSpPr/>
          <p:nvPr/>
        </p:nvSpPr>
        <p:spPr bwMode="auto">
          <a:xfrm>
            <a:off x="6359714" y="6054328"/>
            <a:ext cx="169834" cy="79805"/>
          </a:xfrm>
          <a:custGeom>
            <a:avLst/>
            <a:gdLst/>
            <a:ahLst/>
            <a:cxnLst/>
            <a:rect l="0" t="0" r="0" b="0"/>
            <a:pathLst>
              <a:path w="169834" h="79805">
                <a:moveTo>
                  <a:pt x="0" y="17860"/>
                </a:moveTo>
                <a:lnTo>
                  <a:pt x="0" y="22600"/>
                </a:lnTo>
                <a:lnTo>
                  <a:pt x="993" y="25981"/>
                </a:lnTo>
                <a:lnTo>
                  <a:pt x="2648" y="30218"/>
                </a:lnTo>
                <a:lnTo>
                  <a:pt x="4745" y="35029"/>
                </a:lnTo>
                <a:lnTo>
                  <a:pt x="9724" y="45664"/>
                </a:lnTo>
                <a:lnTo>
                  <a:pt x="12441" y="51279"/>
                </a:lnTo>
                <a:lnTo>
                  <a:pt x="15246" y="56014"/>
                </a:lnTo>
                <a:lnTo>
                  <a:pt x="18109" y="60163"/>
                </a:lnTo>
                <a:lnTo>
                  <a:pt x="21012" y="63921"/>
                </a:lnTo>
                <a:lnTo>
                  <a:pt x="24932" y="67419"/>
                </a:lnTo>
                <a:lnTo>
                  <a:pt x="29533" y="70743"/>
                </a:lnTo>
                <a:lnTo>
                  <a:pt x="34586" y="73951"/>
                </a:lnTo>
                <a:lnTo>
                  <a:pt x="39941" y="76090"/>
                </a:lnTo>
                <a:lnTo>
                  <a:pt x="45498" y="77516"/>
                </a:lnTo>
                <a:lnTo>
                  <a:pt x="51188" y="78466"/>
                </a:lnTo>
                <a:lnTo>
                  <a:pt x="56968" y="79100"/>
                </a:lnTo>
                <a:lnTo>
                  <a:pt x="62809" y="79523"/>
                </a:lnTo>
                <a:lnTo>
                  <a:pt x="68688" y="79804"/>
                </a:lnTo>
                <a:lnTo>
                  <a:pt x="74595" y="79000"/>
                </a:lnTo>
                <a:lnTo>
                  <a:pt x="80518" y="77471"/>
                </a:lnTo>
                <a:lnTo>
                  <a:pt x="86453" y="75460"/>
                </a:lnTo>
                <a:lnTo>
                  <a:pt x="92397" y="73127"/>
                </a:lnTo>
                <a:lnTo>
                  <a:pt x="98345" y="70580"/>
                </a:lnTo>
                <a:lnTo>
                  <a:pt x="104298" y="67889"/>
                </a:lnTo>
                <a:lnTo>
                  <a:pt x="111246" y="64111"/>
                </a:lnTo>
                <a:lnTo>
                  <a:pt x="118856" y="59608"/>
                </a:lnTo>
                <a:lnTo>
                  <a:pt x="126910" y="54621"/>
                </a:lnTo>
                <a:lnTo>
                  <a:pt x="133272" y="49313"/>
                </a:lnTo>
                <a:lnTo>
                  <a:pt x="138507" y="43789"/>
                </a:lnTo>
                <a:lnTo>
                  <a:pt x="142990" y="38123"/>
                </a:lnTo>
                <a:lnTo>
                  <a:pt x="146972" y="33352"/>
                </a:lnTo>
                <a:lnTo>
                  <a:pt x="150620" y="29181"/>
                </a:lnTo>
                <a:lnTo>
                  <a:pt x="154045" y="25407"/>
                </a:lnTo>
                <a:lnTo>
                  <a:pt x="157321" y="20907"/>
                </a:lnTo>
                <a:lnTo>
                  <a:pt x="160499" y="15922"/>
                </a:lnTo>
                <a:lnTo>
                  <a:pt x="169833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Annotation139"/>
          <p:cNvSpPr/>
          <p:nvPr/>
        </p:nvSpPr>
        <p:spPr bwMode="auto">
          <a:xfrm>
            <a:off x="6431223" y="6250782"/>
            <a:ext cx="1" cy="26303"/>
          </a:xfrm>
          <a:custGeom>
            <a:avLst/>
            <a:gdLst/>
            <a:ahLst/>
            <a:cxnLst/>
            <a:rect l="0" t="0" r="0" b="0"/>
            <a:pathLst>
              <a:path w="1" h="26303">
                <a:moveTo>
                  <a:pt x="0" y="0"/>
                </a:moveTo>
                <a:lnTo>
                  <a:pt x="0" y="26302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Annotation140"/>
          <p:cNvSpPr/>
          <p:nvPr/>
        </p:nvSpPr>
        <p:spPr bwMode="auto">
          <a:xfrm>
            <a:off x="6502732" y="6250782"/>
            <a:ext cx="1" cy="62508"/>
          </a:xfrm>
          <a:custGeom>
            <a:avLst/>
            <a:gdLst/>
            <a:ahLst/>
            <a:cxnLst/>
            <a:rect l="0" t="0" r="0" b="0"/>
            <a:pathLst>
              <a:path w="1" h="62508">
                <a:moveTo>
                  <a:pt x="0" y="0"/>
                </a:move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Annotation141"/>
          <p:cNvSpPr/>
          <p:nvPr/>
        </p:nvSpPr>
        <p:spPr bwMode="auto">
          <a:xfrm>
            <a:off x="6395469" y="6340078"/>
            <a:ext cx="169296" cy="104035"/>
          </a:xfrm>
          <a:custGeom>
            <a:avLst/>
            <a:gdLst/>
            <a:ahLst/>
            <a:cxnLst/>
            <a:rect l="0" t="0" r="0" b="0"/>
            <a:pathLst>
              <a:path w="169296" h="104035">
                <a:moveTo>
                  <a:pt x="0" y="26789"/>
                </a:moveTo>
                <a:lnTo>
                  <a:pt x="4744" y="31529"/>
                </a:lnTo>
                <a:lnTo>
                  <a:pt x="6143" y="34911"/>
                </a:lnTo>
                <a:lnTo>
                  <a:pt x="7074" y="39148"/>
                </a:lnTo>
                <a:lnTo>
                  <a:pt x="7696" y="43959"/>
                </a:lnTo>
                <a:lnTo>
                  <a:pt x="9102" y="48157"/>
                </a:lnTo>
                <a:lnTo>
                  <a:pt x="11035" y="51949"/>
                </a:lnTo>
                <a:lnTo>
                  <a:pt x="13315" y="55468"/>
                </a:lnTo>
                <a:lnTo>
                  <a:pt x="16822" y="59799"/>
                </a:lnTo>
                <a:lnTo>
                  <a:pt x="21146" y="64671"/>
                </a:lnTo>
                <a:lnTo>
                  <a:pt x="30255" y="74383"/>
                </a:lnTo>
                <a:lnTo>
                  <a:pt x="41960" y="86422"/>
                </a:lnTo>
                <a:lnTo>
                  <a:pt x="52086" y="96617"/>
                </a:lnTo>
                <a:lnTo>
                  <a:pt x="57566" y="100131"/>
                </a:lnTo>
                <a:lnTo>
                  <a:pt x="63207" y="102472"/>
                </a:lnTo>
                <a:lnTo>
                  <a:pt x="68953" y="104034"/>
                </a:lnTo>
                <a:lnTo>
                  <a:pt x="75765" y="103091"/>
                </a:lnTo>
                <a:lnTo>
                  <a:pt x="83285" y="100477"/>
                </a:lnTo>
                <a:lnTo>
                  <a:pt x="105455" y="89964"/>
                </a:lnTo>
                <a:lnTo>
                  <a:pt x="112017" y="86765"/>
                </a:lnTo>
                <a:lnTo>
                  <a:pt x="118378" y="82647"/>
                </a:lnTo>
                <a:lnTo>
                  <a:pt x="124604" y="77919"/>
                </a:lnTo>
                <a:lnTo>
                  <a:pt x="130742" y="72781"/>
                </a:lnTo>
                <a:lnTo>
                  <a:pt x="135827" y="67373"/>
                </a:lnTo>
                <a:lnTo>
                  <a:pt x="140210" y="61782"/>
                </a:lnTo>
                <a:lnTo>
                  <a:pt x="144125" y="56071"/>
                </a:lnTo>
                <a:lnTo>
                  <a:pt x="147729" y="50279"/>
                </a:lnTo>
                <a:lnTo>
                  <a:pt x="151124" y="44433"/>
                </a:lnTo>
                <a:lnTo>
                  <a:pt x="154381" y="38552"/>
                </a:lnTo>
                <a:lnTo>
                  <a:pt x="157545" y="33639"/>
                </a:lnTo>
                <a:lnTo>
                  <a:pt x="160647" y="29372"/>
                </a:lnTo>
                <a:lnTo>
                  <a:pt x="163710" y="25534"/>
                </a:lnTo>
                <a:lnTo>
                  <a:pt x="165751" y="21984"/>
                </a:lnTo>
                <a:lnTo>
                  <a:pt x="167111" y="18625"/>
                </a:lnTo>
                <a:lnTo>
                  <a:pt x="169295" y="10845"/>
                </a:lnTo>
                <a:lnTo>
                  <a:pt x="168482" y="9214"/>
                </a:lnTo>
                <a:lnTo>
                  <a:pt x="166946" y="7135"/>
                </a:lnTo>
                <a:lnTo>
                  <a:pt x="16089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Annotation142"/>
          <p:cNvSpPr/>
          <p:nvPr/>
        </p:nvSpPr>
        <p:spPr bwMode="auto">
          <a:xfrm>
            <a:off x="7003291" y="5840016"/>
            <a:ext cx="17878" cy="106104"/>
          </a:xfrm>
          <a:custGeom>
            <a:avLst/>
            <a:gdLst/>
            <a:ahLst/>
            <a:cxnLst/>
            <a:rect l="0" t="0" r="0" b="0"/>
            <a:pathLst>
              <a:path w="17878" h="106104">
                <a:moveTo>
                  <a:pt x="0" y="0"/>
                </a:moveTo>
                <a:lnTo>
                  <a:pt x="0" y="38160"/>
                </a:lnTo>
                <a:lnTo>
                  <a:pt x="993" y="45284"/>
                </a:lnTo>
                <a:lnTo>
                  <a:pt x="2648" y="52017"/>
                </a:lnTo>
                <a:lnTo>
                  <a:pt x="4745" y="58490"/>
                </a:lnTo>
                <a:lnTo>
                  <a:pt x="6144" y="64790"/>
                </a:lnTo>
                <a:lnTo>
                  <a:pt x="7075" y="70975"/>
                </a:lnTo>
                <a:lnTo>
                  <a:pt x="7697" y="77082"/>
                </a:lnTo>
                <a:lnTo>
                  <a:pt x="8110" y="83138"/>
                </a:lnTo>
                <a:lnTo>
                  <a:pt x="8387" y="89159"/>
                </a:lnTo>
                <a:lnTo>
                  <a:pt x="8830" y="103601"/>
                </a:lnTo>
                <a:lnTo>
                  <a:pt x="9858" y="104786"/>
                </a:lnTo>
                <a:lnTo>
                  <a:pt x="11538" y="105576"/>
                </a:lnTo>
                <a:lnTo>
                  <a:pt x="13651" y="106103"/>
                </a:lnTo>
                <a:lnTo>
                  <a:pt x="15060" y="105461"/>
                </a:lnTo>
                <a:lnTo>
                  <a:pt x="15999" y="104042"/>
                </a:lnTo>
                <a:lnTo>
                  <a:pt x="17877" y="9822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143"/>
          <p:cNvSpPr/>
          <p:nvPr/>
        </p:nvSpPr>
        <p:spPr bwMode="auto">
          <a:xfrm>
            <a:off x="7074800" y="5857875"/>
            <a:ext cx="17877" cy="70008"/>
          </a:xfrm>
          <a:custGeom>
            <a:avLst/>
            <a:gdLst/>
            <a:ahLst/>
            <a:cxnLst/>
            <a:rect l="0" t="0" r="0" b="0"/>
            <a:pathLst>
              <a:path w="17877" h="70008">
                <a:moveTo>
                  <a:pt x="17876" y="0"/>
                </a:moveTo>
                <a:lnTo>
                  <a:pt x="17876" y="18043"/>
                </a:lnTo>
                <a:lnTo>
                  <a:pt x="16883" y="21951"/>
                </a:lnTo>
                <a:lnTo>
                  <a:pt x="15228" y="25548"/>
                </a:lnTo>
                <a:lnTo>
                  <a:pt x="13132" y="28938"/>
                </a:lnTo>
                <a:lnTo>
                  <a:pt x="11734" y="33183"/>
                </a:lnTo>
                <a:lnTo>
                  <a:pt x="10802" y="37997"/>
                </a:lnTo>
                <a:lnTo>
                  <a:pt x="10181" y="43190"/>
                </a:lnTo>
                <a:lnTo>
                  <a:pt x="9767" y="47645"/>
                </a:lnTo>
                <a:lnTo>
                  <a:pt x="9490" y="51607"/>
                </a:lnTo>
                <a:lnTo>
                  <a:pt x="9047" y="60354"/>
                </a:lnTo>
                <a:lnTo>
                  <a:pt x="8987" y="64197"/>
                </a:lnTo>
                <a:lnTo>
                  <a:pt x="8947" y="70007"/>
                </a:lnTo>
                <a:lnTo>
                  <a:pt x="8941" y="66273"/>
                </a:lnTo>
                <a:lnTo>
                  <a:pt x="7948" y="64026"/>
                </a:lnTo>
                <a:lnTo>
                  <a:pt x="6291" y="61535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144"/>
          <p:cNvSpPr/>
          <p:nvPr/>
        </p:nvSpPr>
        <p:spPr bwMode="auto">
          <a:xfrm>
            <a:off x="6940721" y="5956102"/>
            <a:ext cx="250078" cy="115412"/>
          </a:xfrm>
          <a:custGeom>
            <a:avLst/>
            <a:gdLst/>
            <a:ahLst/>
            <a:cxnLst/>
            <a:rect l="0" t="0" r="0" b="0"/>
            <a:pathLst>
              <a:path w="250078" h="115412">
                <a:moveTo>
                  <a:pt x="0" y="17859"/>
                </a:moveTo>
                <a:lnTo>
                  <a:pt x="0" y="35028"/>
                </a:lnTo>
                <a:lnTo>
                  <a:pt x="993" y="39227"/>
                </a:lnTo>
                <a:lnTo>
                  <a:pt x="2648" y="43019"/>
                </a:lnTo>
                <a:lnTo>
                  <a:pt x="4745" y="46538"/>
                </a:lnTo>
                <a:lnTo>
                  <a:pt x="8129" y="50869"/>
                </a:lnTo>
                <a:lnTo>
                  <a:pt x="12372" y="55741"/>
                </a:lnTo>
                <a:lnTo>
                  <a:pt x="17186" y="60973"/>
                </a:lnTo>
                <a:lnTo>
                  <a:pt x="21390" y="66446"/>
                </a:lnTo>
                <a:lnTo>
                  <a:pt x="25185" y="72078"/>
                </a:lnTo>
                <a:lnTo>
                  <a:pt x="28708" y="77818"/>
                </a:lnTo>
                <a:lnTo>
                  <a:pt x="33043" y="83628"/>
                </a:lnTo>
                <a:lnTo>
                  <a:pt x="37920" y="89486"/>
                </a:lnTo>
                <a:lnTo>
                  <a:pt x="43157" y="95376"/>
                </a:lnTo>
                <a:lnTo>
                  <a:pt x="49628" y="100295"/>
                </a:lnTo>
                <a:lnTo>
                  <a:pt x="56922" y="104566"/>
                </a:lnTo>
                <a:lnTo>
                  <a:pt x="64764" y="108406"/>
                </a:lnTo>
                <a:lnTo>
                  <a:pt x="72971" y="110966"/>
                </a:lnTo>
                <a:lnTo>
                  <a:pt x="81422" y="112673"/>
                </a:lnTo>
                <a:lnTo>
                  <a:pt x="90036" y="113810"/>
                </a:lnTo>
                <a:lnTo>
                  <a:pt x="97765" y="114569"/>
                </a:lnTo>
                <a:lnTo>
                  <a:pt x="104904" y="115074"/>
                </a:lnTo>
                <a:lnTo>
                  <a:pt x="111649" y="115411"/>
                </a:lnTo>
                <a:lnTo>
                  <a:pt x="120119" y="114644"/>
                </a:lnTo>
                <a:lnTo>
                  <a:pt x="129739" y="113140"/>
                </a:lnTo>
                <a:lnTo>
                  <a:pt x="140124" y="111145"/>
                </a:lnTo>
                <a:lnTo>
                  <a:pt x="149033" y="108823"/>
                </a:lnTo>
                <a:lnTo>
                  <a:pt x="156960" y="106283"/>
                </a:lnTo>
                <a:lnTo>
                  <a:pt x="164231" y="103598"/>
                </a:lnTo>
                <a:lnTo>
                  <a:pt x="172058" y="99822"/>
                </a:lnTo>
                <a:lnTo>
                  <a:pt x="180254" y="95322"/>
                </a:lnTo>
                <a:lnTo>
                  <a:pt x="188699" y="90337"/>
                </a:lnTo>
                <a:lnTo>
                  <a:pt x="196315" y="85029"/>
                </a:lnTo>
                <a:lnTo>
                  <a:pt x="203379" y="79506"/>
                </a:lnTo>
                <a:lnTo>
                  <a:pt x="210074" y="73840"/>
                </a:lnTo>
                <a:lnTo>
                  <a:pt x="216524" y="68078"/>
                </a:lnTo>
                <a:lnTo>
                  <a:pt x="228988" y="56384"/>
                </a:lnTo>
                <a:lnTo>
                  <a:pt x="242427" y="43385"/>
                </a:lnTo>
                <a:lnTo>
                  <a:pt x="245045" y="38845"/>
                </a:lnTo>
                <a:lnTo>
                  <a:pt x="246790" y="33834"/>
                </a:lnTo>
                <a:lnTo>
                  <a:pt x="247954" y="28509"/>
                </a:lnTo>
                <a:lnTo>
                  <a:pt x="248729" y="23967"/>
                </a:lnTo>
                <a:lnTo>
                  <a:pt x="249246" y="19946"/>
                </a:lnTo>
                <a:lnTo>
                  <a:pt x="249591" y="16274"/>
                </a:lnTo>
                <a:lnTo>
                  <a:pt x="249821" y="12834"/>
                </a:lnTo>
                <a:lnTo>
                  <a:pt x="249975" y="9548"/>
                </a:lnTo>
                <a:lnTo>
                  <a:pt x="250077" y="6365"/>
                </a:lnTo>
                <a:lnTo>
                  <a:pt x="249152" y="4243"/>
                </a:lnTo>
                <a:lnTo>
                  <a:pt x="247542" y="2829"/>
                </a:lnTo>
                <a:lnTo>
                  <a:pt x="245474" y="1886"/>
                </a:lnTo>
                <a:lnTo>
                  <a:pt x="240530" y="838"/>
                </a:lnTo>
                <a:lnTo>
                  <a:pt x="232403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145"/>
          <p:cNvSpPr/>
          <p:nvPr/>
        </p:nvSpPr>
        <p:spPr bwMode="auto">
          <a:xfrm>
            <a:off x="7003291" y="6206133"/>
            <a:ext cx="1" cy="53579"/>
          </a:xfrm>
          <a:custGeom>
            <a:avLst/>
            <a:gdLst/>
            <a:ahLst/>
            <a:cxnLst/>
            <a:rect l="0" t="0" r="0" b="0"/>
            <a:pathLst>
              <a:path w="1" h="53579">
                <a:moveTo>
                  <a:pt x="0" y="0"/>
                </a:move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Annotation146"/>
          <p:cNvSpPr/>
          <p:nvPr/>
        </p:nvSpPr>
        <p:spPr bwMode="auto">
          <a:xfrm>
            <a:off x="7092677" y="6188273"/>
            <a:ext cx="8939" cy="71439"/>
          </a:xfrm>
          <a:custGeom>
            <a:avLst/>
            <a:gdLst/>
            <a:ahLst/>
            <a:cxnLst/>
            <a:rect l="0" t="0" r="0" b="0"/>
            <a:pathLst>
              <a:path w="8939" h="71439">
                <a:moveTo>
                  <a:pt x="8938" y="0"/>
                </a:moveTo>
                <a:lnTo>
                  <a:pt x="8938" y="56557"/>
                </a:lnTo>
                <a:lnTo>
                  <a:pt x="7946" y="59533"/>
                </a:lnTo>
                <a:lnTo>
                  <a:pt x="6290" y="62509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147"/>
          <p:cNvSpPr/>
          <p:nvPr/>
        </p:nvSpPr>
        <p:spPr bwMode="auto">
          <a:xfrm>
            <a:off x="6985415" y="6366990"/>
            <a:ext cx="151552" cy="88531"/>
          </a:xfrm>
          <a:custGeom>
            <a:avLst/>
            <a:gdLst/>
            <a:ahLst/>
            <a:cxnLst/>
            <a:rect l="0" t="0" r="0" b="0"/>
            <a:pathLst>
              <a:path w="151552" h="88531">
                <a:moveTo>
                  <a:pt x="0" y="62385"/>
                </a:moveTo>
                <a:lnTo>
                  <a:pt x="0" y="57645"/>
                </a:lnTo>
                <a:lnTo>
                  <a:pt x="993" y="55256"/>
                </a:lnTo>
                <a:lnTo>
                  <a:pt x="2648" y="52672"/>
                </a:lnTo>
                <a:lnTo>
                  <a:pt x="4744" y="49957"/>
                </a:lnTo>
                <a:lnTo>
                  <a:pt x="7136" y="47154"/>
                </a:lnTo>
                <a:lnTo>
                  <a:pt x="9722" y="44294"/>
                </a:lnTo>
                <a:lnTo>
                  <a:pt x="15246" y="38469"/>
                </a:lnTo>
                <a:lnTo>
                  <a:pt x="21011" y="32574"/>
                </a:lnTo>
                <a:lnTo>
                  <a:pt x="24932" y="29612"/>
                </a:lnTo>
                <a:lnTo>
                  <a:pt x="29532" y="26646"/>
                </a:lnTo>
                <a:lnTo>
                  <a:pt x="34585" y="23677"/>
                </a:lnTo>
                <a:lnTo>
                  <a:pt x="38948" y="20704"/>
                </a:lnTo>
                <a:lnTo>
                  <a:pt x="42848" y="17731"/>
                </a:lnTo>
                <a:lnTo>
                  <a:pt x="46443" y="14757"/>
                </a:lnTo>
                <a:lnTo>
                  <a:pt x="50825" y="12773"/>
                </a:lnTo>
                <a:lnTo>
                  <a:pt x="55734" y="11452"/>
                </a:lnTo>
                <a:lnTo>
                  <a:pt x="60992" y="10570"/>
                </a:lnTo>
                <a:lnTo>
                  <a:pt x="65490" y="8990"/>
                </a:lnTo>
                <a:lnTo>
                  <a:pt x="69483" y="6945"/>
                </a:lnTo>
                <a:lnTo>
                  <a:pt x="73137" y="4589"/>
                </a:lnTo>
                <a:lnTo>
                  <a:pt x="76566" y="3018"/>
                </a:lnTo>
                <a:lnTo>
                  <a:pt x="79847" y="1972"/>
                </a:lnTo>
                <a:lnTo>
                  <a:pt x="83026" y="1273"/>
                </a:lnTo>
                <a:lnTo>
                  <a:pt x="87132" y="808"/>
                </a:lnTo>
                <a:lnTo>
                  <a:pt x="91856" y="498"/>
                </a:lnTo>
                <a:lnTo>
                  <a:pt x="101408" y="153"/>
                </a:lnTo>
                <a:lnTo>
                  <a:pt x="108964" y="0"/>
                </a:lnTo>
                <a:lnTo>
                  <a:pt x="112370" y="952"/>
                </a:lnTo>
                <a:lnTo>
                  <a:pt x="115633" y="2578"/>
                </a:lnTo>
                <a:lnTo>
                  <a:pt x="118802" y="4654"/>
                </a:lnTo>
                <a:lnTo>
                  <a:pt x="121907" y="7031"/>
                </a:lnTo>
                <a:lnTo>
                  <a:pt x="124972" y="9608"/>
                </a:lnTo>
                <a:lnTo>
                  <a:pt x="128007" y="12317"/>
                </a:lnTo>
                <a:lnTo>
                  <a:pt x="130031" y="16108"/>
                </a:lnTo>
                <a:lnTo>
                  <a:pt x="131380" y="20620"/>
                </a:lnTo>
                <a:lnTo>
                  <a:pt x="132279" y="25612"/>
                </a:lnTo>
                <a:lnTo>
                  <a:pt x="133871" y="30924"/>
                </a:lnTo>
                <a:lnTo>
                  <a:pt x="135927" y="36450"/>
                </a:lnTo>
                <a:lnTo>
                  <a:pt x="138290" y="42118"/>
                </a:lnTo>
                <a:lnTo>
                  <a:pt x="139866" y="46890"/>
                </a:lnTo>
                <a:lnTo>
                  <a:pt x="140915" y="51063"/>
                </a:lnTo>
                <a:lnTo>
                  <a:pt x="141616" y="54837"/>
                </a:lnTo>
                <a:lnTo>
                  <a:pt x="143076" y="59337"/>
                </a:lnTo>
                <a:lnTo>
                  <a:pt x="145043" y="64322"/>
                </a:lnTo>
                <a:lnTo>
                  <a:pt x="147347" y="69630"/>
                </a:lnTo>
                <a:lnTo>
                  <a:pt x="148883" y="74160"/>
                </a:lnTo>
                <a:lnTo>
                  <a:pt x="149908" y="78172"/>
                </a:lnTo>
                <a:lnTo>
                  <a:pt x="151551" y="87001"/>
                </a:lnTo>
                <a:lnTo>
                  <a:pt x="150692" y="87726"/>
                </a:lnTo>
                <a:lnTo>
                  <a:pt x="147090" y="88530"/>
                </a:lnTo>
                <a:lnTo>
                  <a:pt x="144739" y="87753"/>
                </a:lnTo>
                <a:lnTo>
                  <a:pt x="142179" y="86242"/>
                </a:lnTo>
                <a:lnTo>
                  <a:pt x="134078" y="8024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</a:p>
          <a:p>
            <a:pPr lvl="1"/>
            <a:r>
              <a:rPr lang="en-US" dirty="0" smtClean="0"/>
              <a:t>No moving parts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faster, less power, more rugged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Have the potential to wear out </a:t>
            </a:r>
          </a:p>
          <a:p>
            <a:pPr lvl="2"/>
            <a:r>
              <a:rPr lang="en-US" dirty="0" smtClean="0"/>
              <a:t>Mitigated by “wear leveling logic” in flash translation layer</a:t>
            </a:r>
          </a:p>
          <a:p>
            <a:pPr lvl="2"/>
            <a:r>
              <a:rPr lang="en-US" dirty="0" smtClean="0"/>
              <a:t>E.g. Intel X25 guarantees 1 </a:t>
            </a:r>
            <a:r>
              <a:rPr lang="en-US" dirty="0" err="1" smtClean="0"/>
              <a:t>petabyte</a:t>
            </a:r>
            <a:r>
              <a:rPr lang="en-US" dirty="0" smtClean="0"/>
              <a:t> (10</a:t>
            </a:r>
            <a:r>
              <a:rPr lang="en-US" baseline="30000" dirty="0" smtClean="0"/>
              <a:t>15</a:t>
            </a:r>
            <a:r>
              <a:rPr lang="en-US" dirty="0" smtClean="0"/>
              <a:t> bytes) of random writes before they wear out</a:t>
            </a:r>
          </a:p>
          <a:p>
            <a:pPr lvl="1"/>
            <a:r>
              <a:rPr lang="en-US" dirty="0" smtClean="0"/>
              <a:t>In 2010, about 100 times more expensive per byte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MP3 players, smart phones, laptops</a:t>
            </a:r>
          </a:p>
          <a:p>
            <a:pPr lvl="1"/>
            <a:r>
              <a:rPr lang="en-US" dirty="0" smtClean="0"/>
              <a:t>Beginning to appear in desktops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3115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311525"/>
            <a:ext cx="8893175" cy="1474763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etric</a:t>
            </a:r>
            <a:r>
              <a:rPr lang="en-US" sz="2000" dirty="0">
                <a:solidFill>
                  <a:srgbClr val="000000"/>
                </a:solidFill>
              </a:rPr>
              <a:t>		1980	1985	1990	1995	2000	2005</a:t>
            </a:r>
            <a:r>
              <a:rPr lang="en-US" sz="2000" dirty="0" smtClean="0">
                <a:solidFill>
                  <a:srgbClr val="000000"/>
                </a:solidFill>
              </a:rPr>
              <a:t>	2010	</a:t>
            </a:r>
            <a:r>
              <a:rPr lang="en-US" sz="2000" i="1" dirty="0" smtClean="0">
                <a:solidFill>
                  <a:srgbClr val="000000"/>
                </a:solidFill>
              </a:rPr>
              <a:t>2010:</a:t>
            </a:r>
            <a:r>
              <a:rPr lang="en-US" sz="2000" i="1" dirty="0">
                <a:solidFill>
                  <a:srgbClr val="000000"/>
                </a:solidFill>
              </a:rPr>
              <a:t>1980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$/MB		8,000	880	100	30	1	</a:t>
            </a:r>
            <a:r>
              <a:rPr lang="en-US" sz="1800" dirty="0" smtClean="0">
                <a:solidFill>
                  <a:srgbClr val="22228B"/>
                </a:solidFill>
              </a:rPr>
              <a:t>0.1	0.06	</a:t>
            </a:r>
            <a:r>
              <a:rPr lang="en-US" sz="1800" i="1" dirty="0" smtClean="0">
                <a:solidFill>
                  <a:srgbClr val="22228B"/>
                </a:solidFill>
              </a:rPr>
              <a:t>130,000</a:t>
            </a: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access (ns)	375	200	100	70	60	50</a:t>
            </a:r>
            <a:r>
              <a:rPr lang="en-US" sz="1800" dirty="0" smtClean="0">
                <a:solidFill>
                  <a:srgbClr val="22228B"/>
                </a:solidFill>
              </a:rPr>
              <a:t>	40	</a:t>
            </a:r>
            <a:r>
              <a:rPr lang="en-US" sz="1800" i="1" dirty="0" smtClean="0">
                <a:solidFill>
                  <a:srgbClr val="22228B"/>
                </a:solidFill>
              </a:rPr>
              <a:t>9</a:t>
            </a:r>
            <a:endParaRPr lang="en-US" sz="1800" dirty="0" smtClean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 smtClean="0">
                <a:solidFill>
                  <a:srgbClr val="22228B"/>
                </a:solidFill>
              </a:rPr>
              <a:t>typical size (</a:t>
            </a:r>
            <a:r>
              <a:rPr lang="en-US" sz="1800" dirty="0">
                <a:solidFill>
                  <a:srgbClr val="22228B"/>
                </a:solidFill>
              </a:rPr>
              <a:t>MB) 	0.064	0.256	4	16	64</a:t>
            </a:r>
            <a:r>
              <a:rPr lang="en-US" sz="1800" dirty="0" smtClean="0">
                <a:solidFill>
                  <a:srgbClr val="22228B"/>
                </a:solidFill>
              </a:rPr>
              <a:t>	2,000	8,000	</a:t>
            </a:r>
            <a:r>
              <a:rPr lang="en-US" sz="1800" i="1" dirty="0" smtClean="0">
                <a:solidFill>
                  <a:srgbClr val="22228B"/>
                </a:solidFill>
              </a:rPr>
              <a:t>125,000</a:t>
            </a:r>
            <a:r>
              <a:rPr lang="en-US" sz="1800" dirty="0" smtClean="0">
                <a:solidFill>
                  <a:srgbClr val="22228B"/>
                </a:solidFill>
              </a:rPr>
              <a:t> </a:t>
            </a: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Trends</a:t>
            </a:r>
            <a:endParaRPr lang="en-US" dirty="0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30067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etric</a:t>
            </a:r>
            <a:r>
              <a:rPr lang="en-US" sz="2000" dirty="0">
                <a:solidFill>
                  <a:srgbClr val="000000"/>
                </a:solidFill>
              </a:rPr>
              <a:t>		1980	1985	1990	1995	2000	2005</a:t>
            </a:r>
            <a:r>
              <a:rPr lang="en-US" sz="2000" dirty="0" smtClean="0">
                <a:solidFill>
                  <a:srgbClr val="000000"/>
                </a:solidFill>
              </a:rPr>
              <a:t>	2010	</a:t>
            </a:r>
            <a:r>
              <a:rPr lang="en-US" sz="2000" i="1" dirty="0" smtClean="0">
                <a:solidFill>
                  <a:srgbClr val="000000"/>
                </a:solidFill>
              </a:rPr>
              <a:t>2010:</a:t>
            </a:r>
            <a:r>
              <a:rPr lang="en-US" sz="2000" i="1" dirty="0">
                <a:solidFill>
                  <a:srgbClr val="000000"/>
                </a:solidFill>
              </a:rPr>
              <a:t>1980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$/MB		500	100	8	0.30	</a:t>
            </a:r>
            <a:r>
              <a:rPr lang="en-US" sz="1800" dirty="0" smtClean="0">
                <a:solidFill>
                  <a:srgbClr val="22228B"/>
                </a:solidFill>
              </a:rPr>
              <a:t>0.01	0.005	0.0003	</a:t>
            </a:r>
            <a:r>
              <a:rPr lang="en-US" sz="1800" i="1" dirty="0" smtClean="0">
                <a:solidFill>
                  <a:srgbClr val="22228B"/>
                </a:solidFill>
              </a:rPr>
              <a:t>1,600,000</a:t>
            </a:r>
            <a:endParaRPr lang="en-US" sz="1800" dirty="0" smtClean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access (ms)	87	75	28	10	8	</a:t>
            </a:r>
            <a:r>
              <a:rPr lang="en-US" sz="1800" i="1" dirty="0">
                <a:solidFill>
                  <a:srgbClr val="22228B"/>
                </a:solidFill>
              </a:rPr>
              <a:t>4</a:t>
            </a:r>
            <a:r>
              <a:rPr lang="en-US" sz="1800" i="1" dirty="0" smtClean="0">
                <a:solidFill>
                  <a:srgbClr val="22228B"/>
                </a:solidFill>
              </a:rPr>
              <a:t>	3	29</a:t>
            </a:r>
            <a:endParaRPr lang="en-US" sz="1800" dirty="0" smtClean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typical </a:t>
            </a:r>
            <a:r>
              <a:rPr lang="en-US" sz="1800" dirty="0" smtClean="0">
                <a:solidFill>
                  <a:srgbClr val="22228B"/>
                </a:solidFill>
              </a:rPr>
              <a:t>size (</a:t>
            </a:r>
            <a:r>
              <a:rPr lang="en-US" sz="1800" dirty="0">
                <a:solidFill>
                  <a:srgbClr val="22228B"/>
                </a:solidFill>
              </a:rPr>
              <a:t>MB) 	1	10	160	1,000</a:t>
            </a:r>
            <a:r>
              <a:rPr lang="en-US" sz="1800" dirty="0" smtClean="0">
                <a:solidFill>
                  <a:srgbClr val="22228B"/>
                </a:solidFill>
              </a:rPr>
              <a:t>	20,000	160,000	1,500,000	</a:t>
            </a:r>
            <a:r>
              <a:rPr lang="en-US" sz="1800" i="1" dirty="0" smtClean="0">
                <a:solidFill>
                  <a:srgbClr val="22228B"/>
                </a:solidFill>
              </a:rPr>
              <a:t>1,500,000</a:t>
            </a:r>
            <a:endParaRPr lang="en-US" sz="1800" i="1" dirty="0">
              <a:solidFill>
                <a:srgbClr val="22228B"/>
              </a:solidFill>
            </a:endParaRP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etric</a:t>
            </a:r>
            <a:r>
              <a:rPr lang="en-US" sz="2000" dirty="0">
                <a:solidFill>
                  <a:srgbClr val="000000"/>
                </a:solidFill>
              </a:rPr>
              <a:t>		1980	1985	1990	1995	2000	2005</a:t>
            </a:r>
            <a:r>
              <a:rPr lang="en-US" sz="2000" dirty="0" smtClean="0">
                <a:solidFill>
                  <a:srgbClr val="000000"/>
                </a:solidFill>
              </a:rPr>
              <a:t>	2010	</a:t>
            </a:r>
            <a:r>
              <a:rPr lang="en-US" sz="2000" i="1" dirty="0" smtClean="0">
                <a:solidFill>
                  <a:srgbClr val="000000"/>
                </a:solidFill>
              </a:rPr>
              <a:t>2010:</a:t>
            </a:r>
            <a:r>
              <a:rPr lang="en-US" sz="2000" i="1" dirty="0">
                <a:solidFill>
                  <a:srgbClr val="000000"/>
                </a:solidFill>
              </a:rPr>
              <a:t>1980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$/MB		19,200	2,900	320	256	100	75</a:t>
            </a:r>
            <a:r>
              <a:rPr lang="en-US" sz="1800" dirty="0" smtClean="0">
                <a:solidFill>
                  <a:srgbClr val="22228B"/>
                </a:solidFill>
              </a:rPr>
              <a:t>	60	</a:t>
            </a:r>
            <a:r>
              <a:rPr lang="en-US" sz="1800" i="1" dirty="0" smtClean="0">
                <a:solidFill>
                  <a:srgbClr val="22228B"/>
                </a:solidFill>
              </a:rPr>
              <a:t>320</a:t>
            </a:r>
            <a:endParaRPr lang="en-US" sz="1800" dirty="0" smtClean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r>
              <a:rPr lang="en-US" sz="1800" dirty="0">
                <a:solidFill>
                  <a:srgbClr val="22228B"/>
                </a:solidFill>
              </a:rPr>
              <a:t>access (ns)	300	150	35	15</a:t>
            </a:r>
            <a:r>
              <a:rPr lang="en-US" sz="1800" dirty="0" smtClean="0">
                <a:solidFill>
                  <a:srgbClr val="22228B"/>
                </a:solidFill>
              </a:rPr>
              <a:t>	3	2	1.5	</a:t>
            </a:r>
            <a:r>
              <a:rPr lang="en-US" sz="1800" i="1" dirty="0" smtClean="0">
                <a:solidFill>
                  <a:srgbClr val="22228B"/>
                </a:solidFill>
              </a:rPr>
              <a:t>200</a:t>
            </a:r>
            <a:endParaRPr lang="en-US" sz="1800" i="1" dirty="0">
              <a:solidFill>
                <a:srgbClr val="2222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sz="3200" dirty="0"/>
              <a:t>RAID : Redundant Array of Inexpensive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 Disks fail -&gt; total data loss</a:t>
            </a:r>
          </a:p>
          <a:p>
            <a:pPr lvl="1"/>
            <a:r>
              <a:rPr lang="en-US" dirty="0" smtClean="0"/>
              <a:t>Improving reliability of a disk is expensive.</a:t>
            </a:r>
          </a:p>
          <a:p>
            <a:pPr lvl="1"/>
            <a:r>
              <a:rPr lang="en-US" dirty="0" smtClean="0"/>
              <a:t>Cheaper just to buy a few extra disks.</a:t>
            </a:r>
          </a:p>
          <a:p>
            <a:r>
              <a:rPr lang="en-US" dirty="0" smtClean="0"/>
              <a:t>Idea</a:t>
            </a:r>
            <a:r>
              <a:rPr lang="en-US" dirty="0"/>
              <a:t>:</a:t>
            </a:r>
            <a:r>
              <a:rPr lang="en-US" dirty="0" smtClean="0"/>
              <a:t>  ECC for your disks</a:t>
            </a:r>
          </a:p>
          <a:p>
            <a:pPr lvl="1"/>
            <a:r>
              <a:rPr lang="en-US" dirty="0" smtClean="0"/>
              <a:t>Files are “striped” across multiple disks</a:t>
            </a:r>
          </a:p>
          <a:p>
            <a:pPr lvl="1"/>
            <a:r>
              <a:rPr lang="en-US" dirty="0" smtClean="0"/>
              <a:t>Redundancy yields high data availability</a:t>
            </a:r>
          </a:p>
          <a:p>
            <a:pPr lvl="2"/>
            <a:r>
              <a:rPr lang="en-US" dirty="0" smtClean="0"/>
              <a:t>Disks will still fail</a:t>
            </a:r>
          </a:p>
          <a:p>
            <a:pPr lvl="1"/>
            <a:r>
              <a:rPr lang="en-US" dirty="0" smtClean="0"/>
              <a:t>Contents reconstructed from data redundantly stored in the array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 multi-billion industry 80% non-PC disks sold in </a:t>
            </a:r>
            <a:r>
              <a:rPr lang="en-US" dirty="0" err="1" smtClean="0"/>
              <a:t>RAIDs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34561" y="3277195"/>
            <a:ext cx="3745263" cy="785765"/>
            <a:chOff x="1434561" y="3277195"/>
            <a:chExt cx="3745263" cy="785765"/>
          </a:xfrm>
        </p:grpSpPr>
        <p:sp>
          <p:nvSpPr>
            <p:cNvPr id="4" name="SMARTInkAnnotation32"/>
            <p:cNvSpPr/>
            <p:nvPr/>
          </p:nvSpPr>
          <p:spPr bwMode="auto">
            <a:xfrm>
              <a:off x="1434561" y="3277195"/>
              <a:ext cx="3745263" cy="53579"/>
            </a:xfrm>
            <a:custGeom>
              <a:avLst/>
              <a:gdLst/>
              <a:ahLst/>
              <a:cxnLst/>
              <a:rect l="0" t="0" r="0" b="0"/>
              <a:pathLst>
                <a:path w="3745263" h="53579">
                  <a:moveTo>
                    <a:pt x="0" y="53578"/>
                  </a:moveTo>
                  <a:lnTo>
                    <a:pt x="111267" y="52586"/>
                  </a:lnTo>
                  <a:lnTo>
                    <a:pt x="118871" y="50932"/>
                  </a:lnTo>
                  <a:lnTo>
                    <a:pt x="126920" y="48838"/>
                  </a:lnTo>
                  <a:lnTo>
                    <a:pt x="134272" y="47441"/>
                  </a:lnTo>
                  <a:lnTo>
                    <a:pt x="147738" y="45890"/>
                  </a:lnTo>
                  <a:lnTo>
                    <a:pt x="260840" y="44651"/>
                  </a:lnTo>
                  <a:lnTo>
                    <a:pt x="339939" y="43657"/>
                  </a:lnTo>
                  <a:lnTo>
                    <a:pt x="348787" y="42003"/>
                  </a:lnTo>
                  <a:lnTo>
                    <a:pt x="357664" y="39908"/>
                  </a:lnTo>
                  <a:lnTo>
                    <a:pt x="365569" y="38512"/>
                  </a:lnTo>
                  <a:lnTo>
                    <a:pt x="379650" y="36960"/>
                  </a:lnTo>
                  <a:lnTo>
                    <a:pt x="424678" y="35828"/>
                  </a:lnTo>
                  <a:lnTo>
                    <a:pt x="432095" y="36784"/>
                  </a:lnTo>
                  <a:lnTo>
                    <a:pt x="440019" y="38413"/>
                  </a:lnTo>
                  <a:lnTo>
                    <a:pt x="448281" y="40492"/>
                  </a:lnTo>
                  <a:lnTo>
                    <a:pt x="455776" y="41877"/>
                  </a:lnTo>
                  <a:lnTo>
                    <a:pt x="469400" y="43417"/>
                  </a:lnTo>
                  <a:lnTo>
                    <a:pt x="533693" y="44639"/>
                  </a:lnTo>
                  <a:lnTo>
                    <a:pt x="538539" y="45634"/>
                  </a:lnTo>
                  <a:lnTo>
                    <a:pt x="542763" y="47290"/>
                  </a:lnTo>
                  <a:lnTo>
                    <a:pt x="546573" y="49386"/>
                  </a:lnTo>
                  <a:lnTo>
                    <a:pt x="551099" y="50784"/>
                  </a:lnTo>
                  <a:lnTo>
                    <a:pt x="561425" y="52336"/>
                  </a:lnTo>
                  <a:lnTo>
                    <a:pt x="677472" y="53578"/>
                  </a:lnTo>
                  <a:lnTo>
                    <a:pt x="880617" y="53578"/>
                  </a:lnTo>
                  <a:lnTo>
                    <a:pt x="890989" y="52586"/>
                  </a:lnTo>
                  <a:lnTo>
                    <a:pt x="900884" y="50932"/>
                  </a:lnTo>
                  <a:lnTo>
                    <a:pt x="910460" y="48838"/>
                  </a:lnTo>
                  <a:lnTo>
                    <a:pt x="920816" y="47441"/>
                  </a:lnTo>
                  <a:lnTo>
                    <a:pt x="942918" y="45890"/>
                  </a:lnTo>
                  <a:lnTo>
                    <a:pt x="972950" y="45016"/>
                  </a:lnTo>
                  <a:lnTo>
                    <a:pt x="982340" y="43902"/>
                  </a:lnTo>
                  <a:lnTo>
                    <a:pt x="991580" y="42166"/>
                  </a:lnTo>
                  <a:lnTo>
                    <a:pt x="1000719" y="40017"/>
                  </a:lnTo>
                  <a:lnTo>
                    <a:pt x="1010784" y="38584"/>
                  </a:lnTo>
                  <a:lnTo>
                    <a:pt x="1032562" y="36992"/>
                  </a:lnTo>
                  <a:lnTo>
                    <a:pt x="1090127" y="35831"/>
                  </a:lnTo>
                  <a:lnTo>
                    <a:pt x="1099192" y="34801"/>
                  </a:lnTo>
                  <a:lnTo>
                    <a:pt x="1108215" y="33123"/>
                  </a:lnTo>
                  <a:lnTo>
                    <a:pt x="1117210" y="31012"/>
                  </a:lnTo>
                  <a:lnTo>
                    <a:pt x="1125192" y="29604"/>
                  </a:lnTo>
                  <a:lnTo>
                    <a:pt x="1139359" y="28040"/>
                  </a:lnTo>
                  <a:lnTo>
                    <a:pt x="1184450" y="26899"/>
                  </a:lnTo>
                  <a:lnTo>
                    <a:pt x="1191869" y="25870"/>
                  </a:lnTo>
                  <a:lnTo>
                    <a:pt x="1199795" y="24193"/>
                  </a:lnTo>
                  <a:lnTo>
                    <a:pt x="1208058" y="22081"/>
                  </a:lnTo>
                  <a:lnTo>
                    <a:pt x="1215553" y="20674"/>
                  </a:lnTo>
                  <a:lnTo>
                    <a:pt x="1229178" y="19110"/>
                  </a:lnTo>
                  <a:lnTo>
                    <a:pt x="1340736" y="17861"/>
                  </a:lnTo>
                  <a:lnTo>
                    <a:pt x="1442910" y="16868"/>
                  </a:lnTo>
                  <a:lnTo>
                    <a:pt x="1450582" y="15214"/>
                  </a:lnTo>
                  <a:lnTo>
                    <a:pt x="1458676" y="13119"/>
                  </a:lnTo>
                  <a:lnTo>
                    <a:pt x="1466059" y="11723"/>
                  </a:lnTo>
                  <a:lnTo>
                    <a:pt x="1479558" y="10171"/>
                  </a:lnTo>
                  <a:lnTo>
                    <a:pt x="1595379" y="8933"/>
                  </a:lnTo>
                  <a:lnTo>
                    <a:pt x="1681520" y="7938"/>
                  </a:lnTo>
                  <a:lnTo>
                    <a:pt x="1692089" y="6284"/>
                  </a:lnTo>
                  <a:lnTo>
                    <a:pt x="1703107" y="4190"/>
                  </a:lnTo>
                  <a:lnTo>
                    <a:pt x="1713432" y="2793"/>
                  </a:lnTo>
                  <a:lnTo>
                    <a:pt x="1732850" y="1242"/>
                  </a:lnTo>
                  <a:lnTo>
                    <a:pt x="1841336" y="10"/>
                  </a:lnTo>
                  <a:lnTo>
                    <a:pt x="2502910" y="0"/>
                  </a:lnTo>
                  <a:lnTo>
                    <a:pt x="2511812" y="993"/>
                  </a:lnTo>
                  <a:lnTo>
                    <a:pt x="2520727" y="2646"/>
                  </a:lnTo>
                  <a:lnTo>
                    <a:pt x="2529649" y="4741"/>
                  </a:lnTo>
                  <a:lnTo>
                    <a:pt x="2538576" y="6138"/>
                  </a:lnTo>
                  <a:lnTo>
                    <a:pt x="2556442" y="7689"/>
                  </a:lnTo>
                  <a:lnTo>
                    <a:pt x="2663695" y="8921"/>
                  </a:lnTo>
                  <a:lnTo>
                    <a:pt x="2672633" y="9916"/>
                  </a:lnTo>
                  <a:lnTo>
                    <a:pt x="2681572" y="11571"/>
                  </a:lnTo>
                  <a:lnTo>
                    <a:pt x="2690510" y="13668"/>
                  </a:lnTo>
                  <a:lnTo>
                    <a:pt x="2699449" y="15065"/>
                  </a:lnTo>
                  <a:lnTo>
                    <a:pt x="2717326" y="16618"/>
                  </a:lnTo>
                  <a:lnTo>
                    <a:pt x="2824589" y="17850"/>
                  </a:lnTo>
                  <a:lnTo>
                    <a:pt x="2833527" y="18846"/>
                  </a:lnTo>
                  <a:lnTo>
                    <a:pt x="2842466" y="20501"/>
                  </a:lnTo>
                  <a:lnTo>
                    <a:pt x="2851405" y="22597"/>
                  </a:lnTo>
                  <a:lnTo>
                    <a:pt x="2859350" y="23995"/>
                  </a:lnTo>
                  <a:lnTo>
                    <a:pt x="2873475" y="25547"/>
                  </a:lnTo>
                  <a:lnTo>
                    <a:pt x="2923281" y="26680"/>
                  </a:lnTo>
                  <a:lnTo>
                    <a:pt x="2932097" y="27709"/>
                  </a:lnTo>
                  <a:lnTo>
                    <a:pt x="2940954" y="29387"/>
                  </a:lnTo>
                  <a:lnTo>
                    <a:pt x="2949838" y="31498"/>
                  </a:lnTo>
                  <a:lnTo>
                    <a:pt x="2957747" y="32905"/>
                  </a:lnTo>
                  <a:lnTo>
                    <a:pt x="2971832" y="34468"/>
                  </a:lnTo>
                  <a:lnTo>
                    <a:pt x="3043418" y="35687"/>
                  </a:lnTo>
                  <a:lnTo>
                    <a:pt x="3050922" y="36690"/>
                  </a:lnTo>
                  <a:lnTo>
                    <a:pt x="3058904" y="38350"/>
                  </a:lnTo>
                  <a:lnTo>
                    <a:pt x="3067205" y="40450"/>
                  </a:lnTo>
                  <a:lnTo>
                    <a:pt x="3075719" y="41849"/>
                  </a:lnTo>
                  <a:lnTo>
                    <a:pt x="3093123" y="43405"/>
                  </a:lnTo>
                  <a:lnTo>
                    <a:pt x="3208950" y="44643"/>
                  </a:lnTo>
                  <a:lnTo>
                    <a:pt x="3235764" y="45639"/>
                  </a:lnTo>
                  <a:lnTo>
                    <a:pt x="3244702" y="47294"/>
                  </a:lnTo>
                  <a:lnTo>
                    <a:pt x="3253640" y="49388"/>
                  </a:lnTo>
                  <a:lnTo>
                    <a:pt x="3262579" y="50785"/>
                  </a:lnTo>
                  <a:lnTo>
                    <a:pt x="3280456" y="52337"/>
                  </a:lnTo>
                  <a:lnTo>
                    <a:pt x="3394630" y="53564"/>
                  </a:lnTo>
                  <a:lnTo>
                    <a:pt x="3745262" y="5357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3"/>
            <p:cNvSpPr/>
            <p:nvPr/>
          </p:nvSpPr>
          <p:spPr bwMode="auto">
            <a:xfrm>
              <a:off x="1675903" y="4027290"/>
              <a:ext cx="1483804" cy="35670"/>
            </a:xfrm>
            <a:custGeom>
              <a:avLst/>
              <a:gdLst/>
              <a:ahLst/>
              <a:cxnLst/>
              <a:rect l="0" t="0" r="0" b="0"/>
              <a:pathLst>
                <a:path w="1483804" h="35670">
                  <a:moveTo>
                    <a:pt x="0" y="26789"/>
                  </a:moveTo>
                  <a:lnTo>
                    <a:pt x="30199" y="26789"/>
                  </a:lnTo>
                  <a:lnTo>
                    <a:pt x="33044" y="27780"/>
                  </a:lnTo>
                  <a:lnTo>
                    <a:pt x="35934" y="29434"/>
                  </a:lnTo>
                  <a:lnTo>
                    <a:pt x="38853" y="31529"/>
                  </a:lnTo>
                  <a:lnTo>
                    <a:pt x="42786" y="32925"/>
                  </a:lnTo>
                  <a:lnTo>
                    <a:pt x="47394" y="33856"/>
                  </a:lnTo>
                  <a:lnTo>
                    <a:pt x="57811" y="34891"/>
                  </a:lnTo>
                  <a:lnTo>
                    <a:pt x="101042" y="35669"/>
                  </a:lnTo>
                  <a:lnTo>
                    <a:pt x="116416" y="34704"/>
                  </a:lnTo>
                  <a:lnTo>
                    <a:pt x="123297" y="33058"/>
                  </a:lnTo>
                  <a:lnTo>
                    <a:pt x="129870" y="30968"/>
                  </a:lnTo>
                  <a:lnTo>
                    <a:pt x="136239" y="29574"/>
                  </a:lnTo>
                  <a:lnTo>
                    <a:pt x="142471" y="28646"/>
                  </a:lnTo>
                  <a:lnTo>
                    <a:pt x="154692" y="27614"/>
                  </a:lnTo>
                  <a:lnTo>
                    <a:pt x="196634" y="26836"/>
                  </a:lnTo>
                  <a:lnTo>
                    <a:pt x="220482" y="26797"/>
                  </a:lnTo>
                  <a:lnTo>
                    <a:pt x="226442" y="25802"/>
                  </a:lnTo>
                  <a:lnTo>
                    <a:pt x="232401" y="24147"/>
                  </a:lnTo>
                  <a:lnTo>
                    <a:pt x="238361" y="22050"/>
                  </a:lnTo>
                  <a:lnTo>
                    <a:pt x="244320" y="20653"/>
                  </a:lnTo>
                  <a:lnTo>
                    <a:pt x="250279" y="19722"/>
                  </a:lnTo>
                  <a:lnTo>
                    <a:pt x="261204" y="18686"/>
                  </a:lnTo>
                  <a:lnTo>
                    <a:pt x="307136" y="17880"/>
                  </a:lnTo>
                  <a:lnTo>
                    <a:pt x="390318" y="17858"/>
                  </a:lnTo>
                  <a:lnTo>
                    <a:pt x="396277" y="16866"/>
                  </a:lnTo>
                  <a:lnTo>
                    <a:pt x="402235" y="15212"/>
                  </a:lnTo>
                  <a:lnTo>
                    <a:pt x="408195" y="13118"/>
                  </a:lnTo>
                  <a:lnTo>
                    <a:pt x="414154" y="11721"/>
                  </a:lnTo>
                  <a:lnTo>
                    <a:pt x="420112" y="10790"/>
                  </a:lnTo>
                  <a:lnTo>
                    <a:pt x="433024" y="9756"/>
                  </a:lnTo>
                  <a:lnTo>
                    <a:pt x="475895" y="9001"/>
                  </a:lnTo>
                  <a:lnTo>
                    <a:pt x="644974" y="8929"/>
                  </a:lnTo>
                  <a:lnTo>
                    <a:pt x="653447" y="7937"/>
                  </a:lnTo>
                  <a:lnTo>
                    <a:pt x="662075" y="6283"/>
                  </a:lnTo>
                  <a:lnTo>
                    <a:pt x="670807" y="4188"/>
                  </a:lnTo>
                  <a:lnTo>
                    <a:pt x="679607" y="2792"/>
                  </a:lnTo>
                  <a:lnTo>
                    <a:pt x="688454" y="1861"/>
                  </a:lnTo>
                  <a:lnTo>
                    <a:pt x="706229" y="826"/>
                  </a:lnTo>
                  <a:lnTo>
                    <a:pt x="750851" y="108"/>
                  </a:lnTo>
                  <a:lnTo>
                    <a:pt x="858103" y="0"/>
                  </a:lnTo>
                  <a:lnTo>
                    <a:pt x="867041" y="992"/>
                  </a:lnTo>
                  <a:lnTo>
                    <a:pt x="875980" y="2645"/>
                  </a:lnTo>
                  <a:lnTo>
                    <a:pt x="884918" y="4740"/>
                  </a:lnTo>
                  <a:lnTo>
                    <a:pt x="893857" y="6136"/>
                  </a:lnTo>
                  <a:lnTo>
                    <a:pt x="902795" y="7067"/>
                  </a:lnTo>
                  <a:lnTo>
                    <a:pt x="920673" y="8101"/>
                  </a:lnTo>
                  <a:lnTo>
                    <a:pt x="965365" y="8820"/>
                  </a:lnTo>
                  <a:lnTo>
                    <a:pt x="1001120" y="9899"/>
                  </a:lnTo>
                  <a:lnTo>
                    <a:pt x="1010058" y="11560"/>
                  </a:lnTo>
                  <a:lnTo>
                    <a:pt x="1018997" y="13660"/>
                  </a:lnTo>
                  <a:lnTo>
                    <a:pt x="1028928" y="15059"/>
                  </a:lnTo>
                  <a:lnTo>
                    <a:pt x="1039522" y="15992"/>
                  </a:lnTo>
                  <a:lnTo>
                    <a:pt x="1059901" y="17029"/>
                  </a:lnTo>
                  <a:lnTo>
                    <a:pt x="1100318" y="17749"/>
                  </a:lnTo>
                  <a:lnTo>
                    <a:pt x="1404936" y="17858"/>
                  </a:lnTo>
                  <a:lnTo>
                    <a:pt x="1408382" y="18851"/>
                  </a:lnTo>
                  <a:lnTo>
                    <a:pt x="1411672" y="20504"/>
                  </a:lnTo>
                  <a:lnTo>
                    <a:pt x="1414859" y="22599"/>
                  </a:lnTo>
                  <a:lnTo>
                    <a:pt x="1418970" y="23996"/>
                  </a:lnTo>
                  <a:lnTo>
                    <a:pt x="1423697" y="24927"/>
                  </a:lnTo>
                  <a:lnTo>
                    <a:pt x="1433253" y="25961"/>
                  </a:lnTo>
                  <a:lnTo>
                    <a:pt x="1479194" y="26788"/>
                  </a:lnTo>
                  <a:lnTo>
                    <a:pt x="1483803" y="2678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RAID configurations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636" y="2209800"/>
            <a:ext cx="3657600" cy="1348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236" y="2209800"/>
            <a:ext cx="3657600" cy="1348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636" y="4648200"/>
            <a:ext cx="3655108" cy="1355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5436" y="4648200"/>
            <a:ext cx="3649133" cy="150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7018" y="3886200"/>
            <a:ext cx="435221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RAID 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3/4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Parity drive protects against 1 failure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09236" y="3886200"/>
            <a:ext cx="37338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RAID 5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Rotated parity across all drives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2998" y="1447800"/>
            <a:ext cx="358903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RAID 0</a:t>
            </a: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No redundancy, Fast access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0" y="1447800"/>
            <a:ext cx="40386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RAID 1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Mirror Data, most expensive sol’n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4549" y="5107781"/>
            <a:ext cx="3627628" cy="1750220"/>
            <a:chOff x="-4549" y="5107781"/>
            <a:chExt cx="3627628" cy="1750220"/>
          </a:xfrm>
        </p:grpSpPr>
        <p:sp>
          <p:nvSpPr>
            <p:cNvPr id="3" name="SMARTInkAnnotation0"/>
            <p:cNvSpPr/>
            <p:nvPr/>
          </p:nvSpPr>
          <p:spPr bwMode="auto">
            <a:xfrm>
              <a:off x="835677" y="6125766"/>
              <a:ext cx="17878" cy="115151"/>
            </a:xfrm>
            <a:custGeom>
              <a:avLst/>
              <a:gdLst/>
              <a:ahLst/>
              <a:cxnLst/>
              <a:rect l="0" t="0" r="0" b="0"/>
              <a:pathLst>
                <a:path w="17878" h="115151">
                  <a:moveTo>
                    <a:pt x="0" y="0"/>
                  </a:moveTo>
                  <a:lnTo>
                    <a:pt x="0" y="4740"/>
                  </a:lnTo>
                  <a:lnTo>
                    <a:pt x="993" y="7129"/>
                  </a:lnTo>
                  <a:lnTo>
                    <a:pt x="2648" y="9713"/>
                  </a:lnTo>
                  <a:lnTo>
                    <a:pt x="4745" y="12429"/>
                  </a:lnTo>
                  <a:lnTo>
                    <a:pt x="6143" y="15231"/>
                  </a:lnTo>
                  <a:lnTo>
                    <a:pt x="7075" y="18092"/>
                  </a:lnTo>
                  <a:lnTo>
                    <a:pt x="7696" y="20990"/>
                  </a:lnTo>
                  <a:lnTo>
                    <a:pt x="8110" y="23915"/>
                  </a:lnTo>
                  <a:lnTo>
                    <a:pt x="8386" y="26858"/>
                  </a:lnTo>
                  <a:lnTo>
                    <a:pt x="8570" y="29811"/>
                  </a:lnTo>
                  <a:lnTo>
                    <a:pt x="8775" y="38384"/>
                  </a:lnTo>
                  <a:lnTo>
                    <a:pt x="8829" y="43449"/>
                  </a:lnTo>
                  <a:lnTo>
                    <a:pt x="9859" y="48809"/>
                  </a:lnTo>
                  <a:lnTo>
                    <a:pt x="11538" y="54368"/>
                  </a:lnTo>
                  <a:lnTo>
                    <a:pt x="13651" y="60058"/>
                  </a:lnTo>
                  <a:lnTo>
                    <a:pt x="15060" y="65835"/>
                  </a:lnTo>
                  <a:lnTo>
                    <a:pt x="15999" y="71671"/>
                  </a:lnTo>
                  <a:lnTo>
                    <a:pt x="16625" y="77546"/>
                  </a:lnTo>
                  <a:lnTo>
                    <a:pt x="17042" y="82455"/>
                  </a:lnTo>
                  <a:lnTo>
                    <a:pt x="17321" y="86720"/>
                  </a:lnTo>
                  <a:lnTo>
                    <a:pt x="17506" y="90556"/>
                  </a:lnTo>
                  <a:lnTo>
                    <a:pt x="17712" y="100109"/>
                  </a:lnTo>
                  <a:lnTo>
                    <a:pt x="17867" y="115150"/>
                  </a:lnTo>
                  <a:lnTo>
                    <a:pt x="17877" y="9822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"/>
            <p:cNvSpPr/>
            <p:nvPr/>
          </p:nvSpPr>
          <p:spPr bwMode="auto">
            <a:xfrm>
              <a:off x="764578" y="6331149"/>
              <a:ext cx="110479" cy="87499"/>
            </a:xfrm>
            <a:custGeom>
              <a:avLst/>
              <a:gdLst/>
              <a:ahLst/>
              <a:cxnLst/>
              <a:rect l="0" t="0" r="0" b="0"/>
              <a:pathLst>
                <a:path w="110479" h="87499">
                  <a:moveTo>
                    <a:pt x="26406" y="0"/>
                  </a:moveTo>
                  <a:lnTo>
                    <a:pt x="21661" y="9481"/>
                  </a:lnTo>
                  <a:lnTo>
                    <a:pt x="19270" y="12274"/>
                  </a:lnTo>
                  <a:lnTo>
                    <a:pt x="16683" y="14135"/>
                  </a:lnTo>
                  <a:lnTo>
                    <a:pt x="13965" y="15376"/>
                  </a:lnTo>
                  <a:lnTo>
                    <a:pt x="12153" y="18188"/>
                  </a:lnTo>
                  <a:lnTo>
                    <a:pt x="10945" y="22047"/>
                  </a:lnTo>
                  <a:lnTo>
                    <a:pt x="10139" y="26604"/>
                  </a:lnTo>
                  <a:lnTo>
                    <a:pt x="8609" y="30634"/>
                  </a:lnTo>
                  <a:lnTo>
                    <a:pt x="6596" y="34313"/>
                  </a:lnTo>
                  <a:lnTo>
                    <a:pt x="4261" y="37758"/>
                  </a:lnTo>
                  <a:lnTo>
                    <a:pt x="2704" y="42039"/>
                  </a:lnTo>
                  <a:lnTo>
                    <a:pt x="1666" y="46878"/>
                  </a:lnTo>
                  <a:lnTo>
                    <a:pt x="974" y="52087"/>
                  </a:lnTo>
                  <a:lnTo>
                    <a:pt x="513" y="56553"/>
                  </a:lnTo>
                  <a:lnTo>
                    <a:pt x="205" y="60522"/>
                  </a:lnTo>
                  <a:lnTo>
                    <a:pt x="0" y="64161"/>
                  </a:lnTo>
                  <a:lnTo>
                    <a:pt x="857" y="67578"/>
                  </a:lnTo>
                  <a:lnTo>
                    <a:pt x="2421" y="70849"/>
                  </a:lnTo>
                  <a:lnTo>
                    <a:pt x="4457" y="74022"/>
                  </a:lnTo>
                  <a:lnTo>
                    <a:pt x="7801" y="77128"/>
                  </a:lnTo>
                  <a:lnTo>
                    <a:pt x="12016" y="80192"/>
                  </a:lnTo>
                  <a:lnTo>
                    <a:pt x="16813" y="83227"/>
                  </a:lnTo>
                  <a:lnTo>
                    <a:pt x="21997" y="85250"/>
                  </a:lnTo>
                  <a:lnTo>
                    <a:pt x="27439" y="86599"/>
                  </a:lnTo>
                  <a:lnTo>
                    <a:pt x="33054" y="87498"/>
                  </a:lnTo>
                  <a:lnTo>
                    <a:pt x="38783" y="87105"/>
                  </a:lnTo>
                  <a:lnTo>
                    <a:pt x="44589" y="85851"/>
                  </a:lnTo>
                  <a:lnTo>
                    <a:pt x="50446" y="84023"/>
                  </a:lnTo>
                  <a:lnTo>
                    <a:pt x="56337" y="80820"/>
                  </a:lnTo>
                  <a:lnTo>
                    <a:pt x="62251" y="76701"/>
                  </a:lnTo>
                  <a:lnTo>
                    <a:pt x="68180" y="71969"/>
                  </a:lnTo>
                  <a:lnTo>
                    <a:pt x="74118" y="66831"/>
                  </a:lnTo>
                  <a:lnTo>
                    <a:pt x="80064" y="61421"/>
                  </a:lnTo>
                  <a:lnTo>
                    <a:pt x="86014" y="55830"/>
                  </a:lnTo>
                  <a:lnTo>
                    <a:pt x="90974" y="50118"/>
                  </a:lnTo>
                  <a:lnTo>
                    <a:pt x="95274" y="44326"/>
                  </a:lnTo>
                  <a:lnTo>
                    <a:pt x="99134" y="38481"/>
                  </a:lnTo>
                  <a:lnTo>
                    <a:pt x="102700" y="33591"/>
                  </a:lnTo>
                  <a:lnTo>
                    <a:pt x="106071" y="29340"/>
                  </a:lnTo>
                  <a:lnTo>
                    <a:pt x="109311" y="25513"/>
                  </a:lnTo>
                  <a:lnTo>
                    <a:pt x="110478" y="21969"/>
                  </a:lnTo>
                  <a:lnTo>
                    <a:pt x="110263" y="18615"/>
                  </a:lnTo>
                  <a:lnTo>
                    <a:pt x="109126" y="15386"/>
                  </a:lnTo>
                  <a:lnTo>
                    <a:pt x="107375" y="13234"/>
                  </a:lnTo>
                  <a:lnTo>
                    <a:pt x="105215" y="11799"/>
                  </a:lnTo>
                  <a:lnTo>
                    <a:pt x="102781" y="10843"/>
                  </a:lnTo>
                  <a:lnTo>
                    <a:pt x="99173" y="10205"/>
                  </a:lnTo>
                  <a:lnTo>
                    <a:pt x="94780" y="9780"/>
                  </a:lnTo>
                  <a:lnTo>
                    <a:pt x="89866" y="9497"/>
                  </a:lnTo>
                  <a:lnTo>
                    <a:pt x="79109" y="9181"/>
                  </a:lnTo>
                  <a:lnTo>
                    <a:pt x="73459" y="9097"/>
                  </a:lnTo>
                  <a:lnTo>
                    <a:pt x="67707" y="10034"/>
                  </a:lnTo>
                  <a:lnTo>
                    <a:pt x="61885" y="11650"/>
                  </a:lnTo>
                  <a:lnTo>
                    <a:pt x="44283" y="1785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"/>
            <p:cNvSpPr/>
            <p:nvPr/>
          </p:nvSpPr>
          <p:spPr bwMode="auto">
            <a:xfrm>
              <a:off x="817800" y="6322219"/>
              <a:ext cx="8939" cy="17860"/>
            </a:xfrm>
            <a:custGeom>
              <a:avLst/>
              <a:gdLst/>
              <a:ahLst/>
              <a:cxnLst/>
              <a:rect l="0" t="0" r="0" b="0"/>
              <a:pathLst>
                <a:path w="8939" h="17860">
                  <a:moveTo>
                    <a:pt x="0" y="17859"/>
                  </a:moveTo>
                  <a:lnTo>
                    <a:pt x="8938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"/>
            <p:cNvSpPr/>
            <p:nvPr/>
          </p:nvSpPr>
          <p:spPr bwMode="auto">
            <a:xfrm>
              <a:off x="764168" y="6509742"/>
              <a:ext cx="1" cy="80368"/>
            </a:xfrm>
            <a:custGeom>
              <a:avLst/>
              <a:gdLst/>
              <a:ahLst/>
              <a:cxnLst/>
              <a:rect l="0" t="0" r="0" b="0"/>
              <a:pathLst>
                <a:path w="1" h="80368">
                  <a:moveTo>
                    <a:pt x="0" y="0"/>
                  </a:moveTo>
                  <a:lnTo>
                    <a:pt x="0" y="8036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"/>
            <p:cNvSpPr/>
            <p:nvPr/>
          </p:nvSpPr>
          <p:spPr bwMode="auto">
            <a:xfrm>
              <a:off x="719478" y="6724055"/>
              <a:ext cx="35740" cy="78604"/>
            </a:xfrm>
            <a:custGeom>
              <a:avLst/>
              <a:gdLst/>
              <a:ahLst/>
              <a:cxnLst/>
              <a:rect l="0" t="0" r="0" b="0"/>
              <a:pathLst>
                <a:path w="35740" h="78604">
                  <a:moveTo>
                    <a:pt x="17874" y="0"/>
                  </a:moveTo>
                  <a:lnTo>
                    <a:pt x="13129" y="0"/>
                  </a:lnTo>
                  <a:lnTo>
                    <a:pt x="11732" y="992"/>
                  </a:lnTo>
                  <a:lnTo>
                    <a:pt x="10800" y="2645"/>
                  </a:lnTo>
                  <a:lnTo>
                    <a:pt x="9304" y="7688"/>
                  </a:lnTo>
                  <a:lnTo>
                    <a:pt x="8188" y="9094"/>
                  </a:lnTo>
                  <a:lnTo>
                    <a:pt x="6451" y="11024"/>
                  </a:lnTo>
                  <a:lnTo>
                    <a:pt x="4300" y="13302"/>
                  </a:lnTo>
                  <a:lnTo>
                    <a:pt x="2866" y="15813"/>
                  </a:lnTo>
                  <a:lnTo>
                    <a:pt x="1910" y="18480"/>
                  </a:lnTo>
                  <a:lnTo>
                    <a:pt x="1272" y="21249"/>
                  </a:lnTo>
                  <a:lnTo>
                    <a:pt x="847" y="24088"/>
                  </a:lnTo>
                  <a:lnTo>
                    <a:pt x="564" y="26973"/>
                  </a:lnTo>
                  <a:lnTo>
                    <a:pt x="375" y="29889"/>
                  </a:lnTo>
                  <a:lnTo>
                    <a:pt x="249" y="32824"/>
                  </a:lnTo>
                  <a:lnTo>
                    <a:pt x="109" y="38731"/>
                  </a:lnTo>
                  <a:lnTo>
                    <a:pt x="0" y="65486"/>
                  </a:lnTo>
                  <a:lnTo>
                    <a:pt x="992" y="68462"/>
                  </a:lnTo>
                  <a:lnTo>
                    <a:pt x="2647" y="71438"/>
                  </a:lnTo>
                  <a:lnTo>
                    <a:pt x="4743" y="74415"/>
                  </a:lnTo>
                  <a:lnTo>
                    <a:pt x="7134" y="76399"/>
                  </a:lnTo>
                  <a:lnTo>
                    <a:pt x="9721" y="77721"/>
                  </a:lnTo>
                  <a:lnTo>
                    <a:pt x="12439" y="78603"/>
                  </a:lnTo>
                  <a:lnTo>
                    <a:pt x="14251" y="78199"/>
                  </a:lnTo>
                  <a:lnTo>
                    <a:pt x="15459" y="76938"/>
                  </a:lnTo>
                  <a:lnTo>
                    <a:pt x="16264" y="75104"/>
                  </a:lnTo>
                  <a:lnTo>
                    <a:pt x="17794" y="73882"/>
                  </a:lnTo>
                  <a:lnTo>
                    <a:pt x="19807" y="73067"/>
                  </a:lnTo>
                  <a:lnTo>
                    <a:pt x="22142" y="72524"/>
                  </a:lnTo>
                  <a:lnTo>
                    <a:pt x="24692" y="71170"/>
                  </a:lnTo>
                  <a:lnTo>
                    <a:pt x="27386" y="69274"/>
                  </a:lnTo>
                  <a:lnTo>
                    <a:pt x="30174" y="67019"/>
                  </a:lnTo>
                  <a:lnTo>
                    <a:pt x="32033" y="64522"/>
                  </a:lnTo>
                  <a:lnTo>
                    <a:pt x="33273" y="61867"/>
                  </a:lnTo>
                  <a:lnTo>
                    <a:pt x="34099" y="59105"/>
                  </a:lnTo>
                  <a:lnTo>
                    <a:pt x="34650" y="56270"/>
                  </a:lnTo>
                  <a:lnTo>
                    <a:pt x="35017" y="53388"/>
                  </a:lnTo>
                  <a:lnTo>
                    <a:pt x="35262" y="50475"/>
                  </a:lnTo>
                  <a:lnTo>
                    <a:pt x="35425" y="47540"/>
                  </a:lnTo>
                  <a:lnTo>
                    <a:pt x="35708" y="37471"/>
                  </a:lnTo>
                  <a:lnTo>
                    <a:pt x="35739" y="31498"/>
                  </a:lnTo>
                  <a:lnTo>
                    <a:pt x="34750" y="29928"/>
                  </a:lnTo>
                  <a:lnTo>
                    <a:pt x="33097" y="28882"/>
                  </a:lnTo>
                  <a:lnTo>
                    <a:pt x="31002" y="28184"/>
                  </a:lnTo>
                  <a:lnTo>
                    <a:pt x="29606" y="26727"/>
                  </a:lnTo>
                  <a:lnTo>
                    <a:pt x="28675" y="24764"/>
                  </a:lnTo>
                  <a:lnTo>
                    <a:pt x="28054" y="22462"/>
                  </a:lnTo>
                  <a:lnTo>
                    <a:pt x="26647" y="20928"/>
                  </a:lnTo>
                  <a:lnTo>
                    <a:pt x="24716" y="19905"/>
                  </a:lnTo>
                  <a:lnTo>
                    <a:pt x="22436" y="19223"/>
                  </a:lnTo>
                  <a:lnTo>
                    <a:pt x="20915" y="17776"/>
                  </a:lnTo>
                  <a:lnTo>
                    <a:pt x="19902" y="15820"/>
                  </a:lnTo>
                  <a:lnTo>
                    <a:pt x="17874" y="892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5"/>
            <p:cNvSpPr/>
            <p:nvPr/>
          </p:nvSpPr>
          <p:spPr bwMode="auto">
            <a:xfrm>
              <a:off x="1461377" y="6125766"/>
              <a:ext cx="8939" cy="116087"/>
            </a:xfrm>
            <a:custGeom>
              <a:avLst/>
              <a:gdLst/>
              <a:ahLst/>
              <a:cxnLst/>
              <a:rect l="0" t="0" r="0" b="0"/>
              <a:pathLst>
                <a:path w="8939" h="116087">
                  <a:moveTo>
                    <a:pt x="8938" y="0"/>
                  </a:moveTo>
                  <a:lnTo>
                    <a:pt x="109" y="0"/>
                  </a:lnTo>
                  <a:lnTo>
                    <a:pt x="48" y="2645"/>
                  </a:lnTo>
                  <a:lnTo>
                    <a:pt x="0" y="11608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"/>
            <p:cNvSpPr/>
            <p:nvPr/>
          </p:nvSpPr>
          <p:spPr bwMode="auto">
            <a:xfrm>
              <a:off x="1373269" y="6349008"/>
              <a:ext cx="96488" cy="97960"/>
            </a:xfrm>
            <a:custGeom>
              <a:avLst/>
              <a:gdLst/>
              <a:ahLst/>
              <a:cxnLst/>
              <a:rect l="0" t="0" r="0" b="0"/>
              <a:pathLst>
                <a:path w="96488" h="97960">
                  <a:moveTo>
                    <a:pt x="34476" y="0"/>
                  </a:moveTo>
                  <a:lnTo>
                    <a:pt x="20796" y="0"/>
                  </a:lnTo>
                  <a:lnTo>
                    <a:pt x="19397" y="992"/>
                  </a:lnTo>
                  <a:lnTo>
                    <a:pt x="18464" y="2645"/>
                  </a:lnTo>
                  <a:lnTo>
                    <a:pt x="17843" y="4740"/>
                  </a:lnTo>
                  <a:lnTo>
                    <a:pt x="16435" y="7128"/>
                  </a:lnTo>
                  <a:lnTo>
                    <a:pt x="14504" y="9713"/>
                  </a:lnTo>
                  <a:lnTo>
                    <a:pt x="12223" y="12429"/>
                  </a:lnTo>
                  <a:lnTo>
                    <a:pt x="10702" y="15231"/>
                  </a:lnTo>
                  <a:lnTo>
                    <a:pt x="9688" y="18091"/>
                  </a:lnTo>
                  <a:lnTo>
                    <a:pt x="9012" y="20990"/>
                  </a:lnTo>
                  <a:lnTo>
                    <a:pt x="8562" y="24907"/>
                  </a:lnTo>
                  <a:lnTo>
                    <a:pt x="8261" y="29503"/>
                  </a:lnTo>
                  <a:lnTo>
                    <a:pt x="8061" y="34552"/>
                  </a:lnTo>
                  <a:lnTo>
                    <a:pt x="6935" y="39902"/>
                  </a:lnTo>
                  <a:lnTo>
                    <a:pt x="5190" y="45453"/>
                  </a:lnTo>
                  <a:lnTo>
                    <a:pt x="3034" y="51138"/>
                  </a:lnTo>
                  <a:lnTo>
                    <a:pt x="1597" y="55920"/>
                  </a:lnTo>
                  <a:lnTo>
                    <a:pt x="639" y="60100"/>
                  </a:lnTo>
                  <a:lnTo>
                    <a:pt x="0" y="63880"/>
                  </a:lnTo>
                  <a:lnTo>
                    <a:pt x="567" y="67391"/>
                  </a:lnTo>
                  <a:lnTo>
                    <a:pt x="1938" y="70725"/>
                  </a:lnTo>
                  <a:lnTo>
                    <a:pt x="3846" y="73939"/>
                  </a:lnTo>
                  <a:lnTo>
                    <a:pt x="5117" y="78066"/>
                  </a:lnTo>
                  <a:lnTo>
                    <a:pt x="5965" y="82802"/>
                  </a:lnTo>
                  <a:lnTo>
                    <a:pt x="6530" y="87943"/>
                  </a:lnTo>
                  <a:lnTo>
                    <a:pt x="7900" y="91371"/>
                  </a:lnTo>
                  <a:lnTo>
                    <a:pt x="9807" y="93656"/>
                  </a:lnTo>
                  <a:lnTo>
                    <a:pt x="12071" y="95180"/>
                  </a:lnTo>
                  <a:lnTo>
                    <a:pt x="15567" y="96195"/>
                  </a:lnTo>
                  <a:lnTo>
                    <a:pt x="19884" y="96873"/>
                  </a:lnTo>
                  <a:lnTo>
                    <a:pt x="24748" y="97324"/>
                  </a:lnTo>
                  <a:lnTo>
                    <a:pt x="29977" y="97625"/>
                  </a:lnTo>
                  <a:lnTo>
                    <a:pt x="41084" y="97959"/>
                  </a:lnTo>
                  <a:lnTo>
                    <a:pt x="45834" y="96064"/>
                  </a:lnTo>
                  <a:lnTo>
                    <a:pt x="49993" y="92816"/>
                  </a:lnTo>
                  <a:lnTo>
                    <a:pt x="53760" y="88666"/>
                  </a:lnTo>
                  <a:lnTo>
                    <a:pt x="58257" y="84908"/>
                  </a:lnTo>
                  <a:lnTo>
                    <a:pt x="63241" y="81410"/>
                  </a:lnTo>
                  <a:lnTo>
                    <a:pt x="68550" y="78086"/>
                  </a:lnTo>
                  <a:lnTo>
                    <a:pt x="73083" y="73885"/>
                  </a:lnTo>
                  <a:lnTo>
                    <a:pt x="77098" y="69100"/>
                  </a:lnTo>
                  <a:lnTo>
                    <a:pt x="80768" y="63926"/>
                  </a:lnTo>
                  <a:lnTo>
                    <a:pt x="84208" y="58493"/>
                  </a:lnTo>
                  <a:lnTo>
                    <a:pt x="87494" y="52886"/>
                  </a:lnTo>
                  <a:lnTo>
                    <a:pt x="90678" y="47164"/>
                  </a:lnTo>
                  <a:lnTo>
                    <a:pt x="92801" y="42357"/>
                  </a:lnTo>
                  <a:lnTo>
                    <a:pt x="94216" y="38159"/>
                  </a:lnTo>
                  <a:lnTo>
                    <a:pt x="95159" y="34369"/>
                  </a:lnTo>
                  <a:lnTo>
                    <a:pt x="95788" y="29858"/>
                  </a:lnTo>
                  <a:lnTo>
                    <a:pt x="96208" y="24866"/>
                  </a:lnTo>
                  <a:lnTo>
                    <a:pt x="96487" y="19554"/>
                  </a:lnTo>
                  <a:lnTo>
                    <a:pt x="95680" y="16013"/>
                  </a:lnTo>
                  <a:lnTo>
                    <a:pt x="94149" y="13651"/>
                  </a:lnTo>
                  <a:lnTo>
                    <a:pt x="92135" y="12077"/>
                  </a:lnTo>
                  <a:lnTo>
                    <a:pt x="89800" y="10036"/>
                  </a:lnTo>
                  <a:lnTo>
                    <a:pt x="87249" y="7683"/>
                  </a:lnTo>
                  <a:lnTo>
                    <a:pt x="84556" y="5122"/>
                  </a:lnTo>
                  <a:lnTo>
                    <a:pt x="81767" y="3415"/>
                  </a:lnTo>
                  <a:lnTo>
                    <a:pt x="78915" y="2276"/>
                  </a:lnTo>
                  <a:lnTo>
                    <a:pt x="76020" y="1518"/>
                  </a:lnTo>
                  <a:lnTo>
                    <a:pt x="72104" y="1011"/>
                  </a:lnTo>
                  <a:lnTo>
                    <a:pt x="67507" y="674"/>
                  </a:lnTo>
                  <a:lnTo>
                    <a:pt x="62456" y="450"/>
                  </a:lnTo>
                  <a:lnTo>
                    <a:pt x="58095" y="1291"/>
                  </a:lnTo>
                  <a:lnTo>
                    <a:pt x="54195" y="2845"/>
                  </a:lnTo>
                  <a:lnTo>
                    <a:pt x="50601" y="4874"/>
                  </a:lnTo>
                  <a:lnTo>
                    <a:pt x="47213" y="6226"/>
                  </a:lnTo>
                  <a:lnTo>
                    <a:pt x="43960" y="7127"/>
                  </a:lnTo>
                  <a:lnTo>
                    <a:pt x="34476" y="893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7"/>
            <p:cNvSpPr/>
            <p:nvPr/>
          </p:nvSpPr>
          <p:spPr bwMode="auto">
            <a:xfrm>
              <a:off x="1398807" y="6599039"/>
              <a:ext cx="8939" cy="8931"/>
            </a:xfrm>
            <a:custGeom>
              <a:avLst/>
              <a:gdLst/>
              <a:ahLst/>
              <a:cxnLst/>
              <a:rect l="0" t="0" r="0" b="0"/>
              <a:pathLst>
                <a:path w="8939" h="8931">
                  <a:moveTo>
                    <a:pt x="8938" y="0"/>
                  </a:moveTo>
                  <a:lnTo>
                    <a:pt x="0" y="893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"/>
            <p:cNvSpPr/>
            <p:nvPr/>
          </p:nvSpPr>
          <p:spPr bwMode="auto">
            <a:xfrm>
              <a:off x="1366865" y="6545461"/>
              <a:ext cx="71354" cy="78573"/>
            </a:xfrm>
            <a:custGeom>
              <a:avLst/>
              <a:gdLst/>
              <a:ahLst/>
              <a:cxnLst/>
              <a:rect l="0" t="0" r="0" b="0"/>
              <a:pathLst>
                <a:path w="71354" h="78573">
                  <a:moveTo>
                    <a:pt x="31942" y="62508"/>
                  </a:moveTo>
                  <a:lnTo>
                    <a:pt x="31942" y="13717"/>
                  </a:lnTo>
                  <a:lnTo>
                    <a:pt x="30949" y="12122"/>
                  </a:lnTo>
                  <a:lnTo>
                    <a:pt x="29293" y="11057"/>
                  </a:lnTo>
                  <a:lnTo>
                    <a:pt x="27197" y="10349"/>
                  </a:lnTo>
                  <a:lnTo>
                    <a:pt x="24806" y="9875"/>
                  </a:lnTo>
                  <a:lnTo>
                    <a:pt x="22218" y="9560"/>
                  </a:lnTo>
                  <a:lnTo>
                    <a:pt x="15676" y="9054"/>
                  </a:lnTo>
                  <a:lnTo>
                    <a:pt x="14145" y="10006"/>
                  </a:lnTo>
                  <a:lnTo>
                    <a:pt x="12132" y="11631"/>
                  </a:lnTo>
                  <a:lnTo>
                    <a:pt x="6510" y="16629"/>
                  </a:lnTo>
                  <a:lnTo>
                    <a:pt x="6049" y="18032"/>
                  </a:lnTo>
                  <a:lnTo>
                    <a:pt x="5741" y="19959"/>
                  </a:lnTo>
                  <a:lnTo>
                    <a:pt x="5536" y="22236"/>
                  </a:lnTo>
                  <a:lnTo>
                    <a:pt x="5399" y="24746"/>
                  </a:lnTo>
                  <a:lnTo>
                    <a:pt x="5248" y="30180"/>
                  </a:lnTo>
                  <a:lnTo>
                    <a:pt x="4214" y="34011"/>
                  </a:lnTo>
                  <a:lnTo>
                    <a:pt x="2532" y="38550"/>
                  </a:lnTo>
                  <a:lnTo>
                    <a:pt x="417" y="43559"/>
                  </a:lnTo>
                  <a:lnTo>
                    <a:pt x="0" y="47891"/>
                  </a:lnTo>
                  <a:lnTo>
                    <a:pt x="716" y="51771"/>
                  </a:lnTo>
                  <a:lnTo>
                    <a:pt x="2186" y="55350"/>
                  </a:lnTo>
                  <a:lnTo>
                    <a:pt x="3166" y="58728"/>
                  </a:lnTo>
                  <a:lnTo>
                    <a:pt x="3819" y="61973"/>
                  </a:lnTo>
                  <a:lnTo>
                    <a:pt x="4255" y="65128"/>
                  </a:lnTo>
                  <a:lnTo>
                    <a:pt x="5538" y="68223"/>
                  </a:lnTo>
                  <a:lnTo>
                    <a:pt x="7388" y="71279"/>
                  </a:lnTo>
                  <a:lnTo>
                    <a:pt x="9613" y="74309"/>
                  </a:lnTo>
                  <a:lnTo>
                    <a:pt x="12090" y="76328"/>
                  </a:lnTo>
                  <a:lnTo>
                    <a:pt x="14735" y="77675"/>
                  </a:lnTo>
                  <a:lnTo>
                    <a:pt x="17491" y="78572"/>
                  </a:lnTo>
                  <a:lnTo>
                    <a:pt x="21315" y="78178"/>
                  </a:lnTo>
                  <a:lnTo>
                    <a:pt x="25850" y="76924"/>
                  </a:lnTo>
                  <a:lnTo>
                    <a:pt x="30860" y="75095"/>
                  </a:lnTo>
                  <a:lnTo>
                    <a:pt x="36187" y="72884"/>
                  </a:lnTo>
                  <a:lnTo>
                    <a:pt x="41724" y="70417"/>
                  </a:lnTo>
                  <a:lnTo>
                    <a:pt x="47402" y="67781"/>
                  </a:lnTo>
                  <a:lnTo>
                    <a:pt x="52180" y="64039"/>
                  </a:lnTo>
                  <a:lnTo>
                    <a:pt x="56359" y="59560"/>
                  </a:lnTo>
                  <a:lnTo>
                    <a:pt x="60138" y="54590"/>
                  </a:lnTo>
                  <a:lnTo>
                    <a:pt x="63651" y="49292"/>
                  </a:lnTo>
                  <a:lnTo>
                    <a:pt x="66985" y="43775"/>
                  </a:lnTo>
                  <a:lnTo>
                    <a:pt x="70202" y="38113"/>
                  </a:lnTo>
                  <a:lnTo>
                    <a:pt x="71353" y="33346"/>
                  </a:lnTo>
                  <a:lnTo>
                    <a:pt x="71127" y="29176"/>
                  </a:lnTo>
                  <a:lnTo>
                    <a:pt x="69984" y="25404"/>
                  </a:lnTo>
                  <a:lnTo>
                    <a:pt x="68228" y="21897"/>
                  </a:lnTo>
                  <a:lnTo>
                    <a:pt x="66064" y="18567"/>
                  </a:lnTo>
                  <a:lnTo>
                    <a:pt x="63629" y="15355"/>
                  </a:lnTo>
                  <a:lnTo>
                    <a:pt x="61012" y="12221"/>
                  </a:lnTo>
                  <a:lnTo>
                    <a:pt x="58274" y="9140"/>
                  </a:lnTo>
                  <a:lnTo>
                    <a:pt x="55456" y="6093"/>
                  </a:lnTo>
                  <a:lnTo>
                    <a:pt x="51590" y="4062"/>
                  </a:lnTo>
                  <a:lnTo>
                    <a:pt x="47027" y="2708"/>
                  </a:lnTo>
                  <a:lnTo>
                    <a:pt x="41999" y="1806"/>
                  </a:lnTo>
                  <a:lnTo>
                    <a:pt x="37653" y="1204"/>
                  </a:lnTo>
                  <a:lnTo>
                    <a:pt x="33763" y="802"/>
                  </a:lnTo>
                  <a:lnTo>
                    <a:pt x="30177" y="535"/>
                  </a:lnTo>
                  <a:lnTo>
                    <a:pt x="26792" y="357"/>
                  </a:lnTo>
                  <a:lnTo>
                    <a:pt x="14065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"/>
            <p:cNvSpPr/>
            <p:nvPr/>
          </p:nvSpPr>
          <p:spPr bwMode="auto">
            <a:xfrm>
              <a:off x="1354517" y="6741914"/>
              <a:ext cx="53074" cy="71391"/>
            </a:xfrm>
            <a:custGeom>
              <a:avLst/>
              <a:gdLst/>
              <a:ahLst/>
              <a:cxnLst/>
              <a:rect l="0" t="0" r="0" b="0"/>
              <a:pathLst>
                <a:path w="53074" h="71391">
                  <a:moveTo>
                    <a:pt x="35351" y="0"/>
                  </a:moveTo>
                  <a:lnTo>
                    <a:pt x="26781" y="0"/>
                  </a:lnTo>
                  <a:lnTo>
                    <a:pt x="26658" y="992"/>
                  </a:lnTo>
                  <a:lnTo>
                    <a:pt x="26576" y="2646"/>
                  </a:lnTo>
                  <a:lnTo>
                    <a:pt x="26522" y="4740"/>
                  </a:lnTo>
                  <a:lnTo>
                    <a:pt x="25492" y="7129"/>
                  </a:lnTo>
                  <a:lnTo>
                    <a:pt x="23813" y="9713"/>
                  </a:lnTo>
                  <a:lnTo>
                    <a:pt x="21700" y="12429"/>
                  </a:lnTo>
                  <a:lnTo>
                    <a:pt x="20291" y="15232"/>
                  </a:lnTo>
                  <a:lnTo>
                    <a:pt x="19352" y="18092"/>
                  </a:lnTo>
                  <a:lnTo>
                    <a:pt x="18726" y="20991"/>
                  </a:lnTo>
                  <a:lnTo>
                    <a:pt x="17316" y="23916"/>
                  </a:lnTo>
                  <a:lnTo>
                    <a:pt x="15382" y="26858"/>
                  </a:lnTo>
                  <a:lnTo>
                    <a:pt x="9888" y="33969"/>
                  </a:lnTo>
                  <a:lnTo>
                    <a:pt x="8444" y="36536"/>
                  </a:lnTo>
                  <a:lnTo>
                    <a:pt x="4191" y="44681"/>
                  </a:lnTo>
                  <a:lnTo>
                    <a:pt x="2660" y="48639"/>
                  </a:lnTo>
                  <a:lnTo>
                    <a:pt x="1639" y="52270"/>
                  </a:lnTo>
                  <a:lnTo>
                    <a:pt x="958" y="55683"/>
                  </a:lnTo>
                  <a:lnTo>
                    <a:pt x="504" y="58949"/>
                  </a:lnTo>
                  <a:lnTo>
                    <a:pt x="202" y="62120"/>
                  </a:lnTo>
                  <a:lnTo>
                    <a:pt x="0" y="65226"/>
                  </a:lnTo>
                  <a:lnTo>
                    <a:pt x="859" y="67296"/>
                  </a:lnTo>
                  <a:lnTo>
                    <a:pt x="2425" y="68676"/>
                  </a:lnTo>
                  <a:lnTo>
                    <a:pt x="4461" y="69597"/>
                  </a:lnTo>
                  <a:lnTo>
                    <a:pt x="6813" y="70211"/>
                  </a:lnTo>
                  <a:lnTo>
                    <a:pt x="9373" y="70620"/>
                  </a:lnTo>
                  <a:lnTo>
                    <a:pt x="12074" y="70893"/>
                  </a:lnTo>
                  <a:lnTo>
                    <a:pt x="14867" y="71074"/>
                  </a:lnTo>
                  <a:lnTo>
                    <a:pt x="17722" y="71196"/>
                  </a:lnTo>
                  <a:lnTo>
                    <a:pt x="23543" y="71330"/>
                  </a:lnTo>
                  <a:lnTo>
                    <a:pt x="29441" y="71390"/>
                  </a:lnTo>
                  <a:lnTo>
                    <a:pt x="32404" y="70414"/>
                  </a:lnTo>
                  <a:lnTo>
                    <a:pt x="35373" y="68771"/>
                  </a:lnTo>
                  <a:lnTo>
                    <a:pt x="38345" y="66683"/>
                  </a:lnTo>
                  <a:lnTo>
                    <a:pt x="41320" y="64299"/>
                  </a:lnTo>
                  <a:lnTo>
                    <a:pt x="44296" y="61717"/>
                  </a:lnTo>
                  <a:lnTo>
                    <a:pt x="47274" y="59004"/>
                  </a:lnTo>
                  <a:lnTo>
                    <a:pt x="49258" y="56204"/>
                  </a:lnTo>
                  <a:lnTo>
                    <a:pt x="50582" y="53344"/>
                  </a:lnTo>
                  <a:lnTo>
                    <a:pt x="51464" y="50446"/>
                  </a:lnTo>
                  <a:lnTo>
                    <a:pt x="52052" y="47521"/>
                  </a:lnTo>
                  <a:lnTo>
                    <a:pt x="52444" y="44580"/>
                  </a:lnTo>
                  <a:lnTo>
                    <a:pt x="53073" y="37469"/>
                  </a:lnTo>
                  <a:lnTo>
                    <a:pt x="52132" y="36885"/>
                  </a:lnTo>
                  <a:lnTo>
                    <a:pt x="50511" y="36497"/>
                  </a:lnTo>
                  <a:lnTo>
                    <a:pt x="48437" y="36238"/>
                  </a:lnTo>
                  <a:lnTo>
                    <a:pt x="47055" y="35072"/>
                  </a:lnTo>
                  <a:lnTo>
                    <a:pt x="46133" y="33304"/>
                  </a:lnTo>
                  <a:lnTo>
                    <a:pt x="45519" y="31132"/>
                  </a:lnTo>
                  <a:lnTo>
                    <a:pt x="44116" y="29684"/>
                  </a:lnTo>
                  <a:lnTo>
                    <a:pt x="42187" y="28719"/>
                  </a:lnTo>
                  <a:lnTo>
                    <a:pt x="35351" y="2678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0"/>
            <p:cNvSpPr/>
            <p:nvPr/>
          </p:nvSpPr>
          <p:spPr bwMode="auto">
            <a:xfrm>
              <a:off x="2516138" y="6125769"/>
              <a:ext cx="8930" cy="98225"/>
            </a:xfrm>
            <a:custGeom>
              <a:avLst/>
              <a:gdLst/>
              <a:ahLst/>
              <a:cxnLst/>
              <a:rect l="0" t="0" r="0" b="0"/>
              <a:pathLst>
                <a:path w="8930" h="98225">
                  <a:moveTo>
                    <a:pt x="8929" y="8927"/>
                  </a:moveTo>
                  <a:lnTo>
                    <a:pt x="8929" y="0"/>
                  </a:lnTo>
                  <a:lnTo>
                    <a:pt x="8929" y="29885"/>
                  </a:lnTo>
                  <a:lnTo>
                    <a:pt x="7936" y="32821"/>
                  </a:lnTo>
                  <a:lnTo>
                    <a:pt x="6280" y="35770"/>
                  </a:lnTo>
                  <a:lnTo>
                    <a:pt x="4183" y="38729"/>
                  </a:lnTo>
                  <a:lnTo>
                    <a:pt x="2786" y="42685"/>
                  </a:lnTo>
                  <a:lnTo>
                    <a:pt x="1854" y="47307"/>
                  </a:lnTo>
                  <a:lnTo>
                    <a:pt x="1232" y="52373"/>
                  </a:lnTo>
                  <a:lnTo>
                    <a:pt x="818" y="57735"/>
                  </a:lnTo>
                  <a:lnTo>
                    <a:pt x="542" y="63293"/>
                  </a:lnTo>
                  <a:lnTo>
                    <a:pt x="154" y="77952"/>
                  </a:lnTo>
                  <a:lnTo>
                    <a:pt x="0" y="96319"/>
                  </a:lnTo>
                  <a:lnTo>
                    <a:pt x="990" y="96953"/>
                  </a:lnTo>
                  <a:lnTo>
                    <a:pt x="2643" y="97376"/>
                  </a:lnTo>
                  <a:lnTo>
                    <a:pt x="8929" y="9822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"/>
            <p:cNvSpPr/>
            <p:nvPr/>
          </p:nvSpPr>
          <p:spPr bwMode="auto">
            <a:xfrm>
              <a:off x="2498251" y="6366867"/>
              <a:ext cx="1" cy="62509"/>
            </a:xfrm>
            <a:custGeom>
              <a:avLst/>
              <a:gdLst/>
              <a:ahLst/>
              <a:cxnLst/>
              <a:rect l="0" t="0" r="0" b="0"/>
              <a:pathLst>
                <a:path w="1" h="62509">
                  <a:moveTo>
                    <a:pt x="0" y="0"/>
                  </a:moveTo>
                  <a:lnTo>
                    <a:pt x="0" y="6250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2"/>
            <p:cNvSpPr/>
            <p:nvPr/>
          </p:nvSpPr>
          <p:spPr bwMode="auto">
            <a:xfrm>
              <a:off x="2462497" y="6545461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10715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3"/>
            <p:cNvSpPr/>
            <p:nvPr/>
          </p:nvSpPr>
          <p:spPr bwMode="auto">
            <a:xfrm>
              <a:off x="2453558" y="6759773"/>
              <a:ext cx="8940" cy="80369"/>
            </a:xfrm>
            <a:custGeom>
              <a:avLst/>
              <a:gdLst/>
              <a:ahLst/>
              <a:cxnLst/>
              <a:rect l="0" t="0" r="0" b="0"/>
              <a:pathLst>
                <a:path w="8940" h="80369">
                  <a:moveTo>
                    <a:pt x="8939" y="0"/>
                  </a:moveTo>
                  <a:lnTo>
                    <a:pt x="8939" y="38710"/>
                  </a:lnTo>
                  <a:lnTo>
                    <a:pt x="7946" y="42674"/>
                  </a:lnTo>
                  <a:lnTo>
                    <a:pt x="6290" y="47301"/>
                  </a:lnTo>
                  <a:lnTo>
                    <a:pt x="4194" y="52371"/>
                  </a:lnTo>
                  <a:lnTo>
                    <a:pt x="2796" y="56742"/>
                  </a:lnTo>
                  <a:lnTo>
                    <a:pt x="1864" y="60649"/>
                  </a:lnTo>
                  <a:lnTo>
                    <a:pt x="1243" y="64245"/>
                  </a:lnTo>
                  <a:lnTo>
                    <a:pt x="828" y="67635"/>
                  </a:lnTo>
                  <a:lnTo>
                    <a:pt x="552" y="70887"/>
                  </a:lnTo>
                  <a:lnTo>
                    <a:pt x="0" y="8036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4"/>
            <p:cNvSpPr/>
            <p:nvPr/>
          </p:nvSpPr>
          <p:spPr bwMode="auto">
            <a:xfrm>
              <a:off x="3579818" y="6152555"/>
              <a:ext cx="17879" cy="115551"/>
            </a:xfrm>
            <a:custGeom>
              <a:avLst/>
              <a:gdLst/>
              <a:ahLst/>
              <a:cxnLst/>
              <a:rect l="0" t="0" r="0" b="0"/>
              <a:pathLst>
                <a:path w="17879" h="115551">
                  <a:moveTo>
                    <a:pt x="0" y="0"/>
                  </a:moveTo>
                  <a:lnTo>
                    <a:pt x="4746" y="4740"/>
                  </a:lnTo>
                  <a:lnTo>
                    <a:pt x="6144" y="7129"/>
                  </a:lnTo>
                  <a:lnTo>
                    <a:pt x="7075" y="9713"/>
                  </a:lnTo>
                  <a:lnTo>
                    <a:pt x="7696" y="12429"/>
                  </a:lnTo>
                  <a:lnTo>
                    <a:pt x="8111" y="16223"/>
                  </a:lnTo>
                  <a:lnTo>
                    <a:pt x="8387" y="20738"/>
                  </a:lnTo>
                  <a:lnTo>
                    <a:pt x="8694" y="31045"/>
                  </a:lnTo>
                  <a:lnTo>
                    <a:pt x="8932" y="82385"/>
                  </a:lnTo>
                  <a:lnTo>
                    <a:pt x="8939" y="100685"/>
                  </a:lnTo>
                  <a:lnTo>
                    <a:pt x="9931" y="103834"/>
                  </a:lnTo>
                  <a:lnTo>
                    <a:pt x="11587" y="106926"/>
                  </a:lnTo>
                  <a:lnTo>
                    <a:pt x="17509" y="115550"/>
                  </a:lnTo>
                  <a:lnTo>
                    <a:pt x="17714" y="113202"/>
                  </a:lnTo>
                  <a:lnTo>
                    <a:pt x="17769" y="111187"/>
                  </a:lnTo>
                  <a:lnTo>
                    <a:pt x="17878" y="8929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5"/>
            <p:cNvSpPr/>
            <p:nvPr/>
          </p:nvSpPr>
          <p:spPr bwMode="auto">
            <a:xfrm>
              <a:off x="3517371" y="6349008"/>
              <a:ext cx="105708" cy="105651"/>
            </a:xfrm>
            <a:custGeom>
              <a:avLst/>
              <a:gdLst/>
              <a:ahLst/>
              <a:cxnLst/>
              <a:rect l="0" t="0" r="0" b="0"/>
              <a:pathLst>
                <a:path w="105708" h="105651">
                  <a:moveTo>
                    <a:pt x="80325" y="0"/>
                  </a:moveTo>
                  <a:lnTo>
                    <a:pt x="28423" y="0"/>
                  </a:lnTo>
                  <a:lnTo>
                    <a:pt x="26853" y="992"/>
                  </a:lnTo>
                  <a:lnTo>
                    <a:pt x="24814" y="2645"/>
                  </a:lnTo>
                  <a:lnTo>
                    <a:pt x="22461" y="4740"/>
                  </a:lnTo>
                  <a:lnTo>
                    <a:pt x="17197" y="9713"/>
                  </a:lnTo>
                  <a:lnTo>
                    <a:pt x="14404" y="12429"/>
                  </a:lnTo>
                  <a:lnTo>
                    <a:pt x="12541" y="15231"/>
                  </a:lnTo>
                  <a:lnTo>
                    <a:pt x="11299" y="18091"/>
                  </a:lnTo>
                  <a:lnTo>
                    <a:pt x="10471" y="20990"/>
                  </a:lnTo>
                  <a:lnTo>
                    <a:pt x="8927" y="23915"/>
                  </a:lnTo>
                  <a:lnTo>
                    <a:pt x="6903" y="26857"/>
                  </a:lnTo>
                  <a:lnTo>
                    <a:pt x="4561" y="29811"/>
                  </a:lnTo>
                  <a:lnTo>
                    <a:pt x="3000" y="33764"/>
                  </a:lnTo>
                  <a:lnTo>
                    <a:pt x="1959" y="38385"/>
                  </a:lnTo>
                  <a:lnTo>
                    <a:pt x="1265" y="43449"/>
                  </a:lnTo>
                  <a:lnTo>
                    <a:pt x="803" y="47818"/>
                  </a:lnTo>
                  <a:lnTo>
                    <a:pt x="494" y="51722"/>
                  </a:lnTo>
                  <a:lnTo>
                    <a:pt x="289" y="55317"/>
                  </a:lnTo>
                  <a:lnTo>
                    <a:pt x="60" y="61958"/>
                  </a:lnTo>
                  <a:lnTo>
                    <a:pt x="0" y="65118"/>
                  </a:lnTo>
                  <a:lnTo>
                    <a:pt x="952" y="68216"/>
                  </a:lnTo>
                  <a:lnTo>
                    <a:pt x="2580" y="71275"/>
                  </a:lnTo>
                  <a:lnTo>
                    <a:pt x="4659" y="74305"/>
                  </a:lnTo>
                  <a:lnTo>
                    <a:pt x="6045" y="78310"/>
                  </a:lnTo>
                  <a:lnTo>
                    <a:pt x="6969" y="82965"/>
                  </a:lnTo>
                  <a:lnTo>
                    <a:pt x="7584" y="88052"/>
                  </a:lnTo>
                  <a:lnTo>
                    <a:pt x="9981" y="91443"/>
                  </a:lnTo>
                  <a:lnTo>
                    <a:pt x="13566" y="93705"/>
                  </a:lnTo>
                  <a:lnTo>
                    <a:pt x="17942" y="95212"/>
                  </a:lnTo>
                  <a:lnTo>
                    <a:pt x="21852" y="97209"/>
                  </a:lnTo>
                  <a:lnTo>
                    <a:pt x="25452" y="99532"/>
                  </a:lnTo>
                  <a:lnTo>
                    <a:pt x="28845" y="102073"/>
                  </a:lnTo>
                  <a:lnTo>
                    <a:pt x="32101" y="103768"/>
                  </a:lnTo>
                  <a:lnTo>
                    <a:pt x="35264" y="104897"/>
                  </a:lnTo>
                  <a:lnTo>
                    <a:pt x="38366" y="105650"/>
                  </a:lnTo>
                  <a:lnTo>
                    <a:pt x="42421" y="105160"/>
                  </a:lnTo>
                  <a:lnTo>
                    <a:pt x="47110" y="103841"/>
                  </a:lnTo>
                  <a:lnTo>
                    <a:pt x="52222" y="101970"/>
                  </a:lnTo>
                  <a:lnTo>
                    <a:pt x="56624" y="99730"/>
                  </a:lnTo>
                  <a:lnTo>
                    <a:pt x="60551" y="97244"/>
                  </a:lnTo>
                  <a:lnTo>
                    <a:pt x="64163" y="94595"/>
                  </a:lnTo>
                  <a:lnTo>
                    <a:pt x="68557" y="91837"/>
                  </a:lnTo>
                  <a:lnTo>
                    <a:pt x="73473" y="89006"/>
                  </a:lnTo>
                  <a:lnTo>
                    <a:pt x="78736" y="86126"/>
                  </a:lnTo>
                  <a:lnTo>
                    <a:pt x="83238" y="83214"/>
                  </a:lnTo>
                  <a:lnTo>
                    <a:pt x="87233" y="80281"/>
                  </a:lnTo>
                  <a:lnTo>
                    <a:pt x="90889" y="77333"/>
                  </a:lnTo>
                  <a:lnTo>
                    <a:pt x="93327" y="74376"/>
                  </a:lnTo>
                  <a:lnTo>
                    <a:pt x="94952" y="71412"/>
                  </a:lnTo>
                  <a:lnTo>
                    <a:pt x="96035" y="68444"/>
                  </a:lnTo>
                  <a:lnTo>
                    <a:pt x="97751" y="64480"/>
                  </a:lnTo>
                  <a:lnTo>
                    <a:pt x="102305" y="54786"/>
                  </a:lnTo>
                  <a:lnTo>
                    <a:pt x="103916" y="49422"/>
                  </a:lnTo>
                  <a:lnTo>
                    <a:pt x="104991" y="43862"/>
                  </a:lnTo>
                  <a:lnTo>
                    <a:pt x="105707" y="38171"/>
                  </a:lnTo>
                  <a:lnTo>
                    <a:pt x="105192" y="33385"/>
                  </a:lnTo>
                  <a:lnTo>
                    <a:pt x="103855" y="29202"/>
                  </a:lnTo>
                  <a:lnTo>
                    <a:pt x="101970" y="25421"/>
                  </a:lnTo>
                  <a:lnTo>
                    <a:pt x="100714" y="21908"/>
                  </a:lnTo>
                  <a:lnTo>
                    <a:pt x="99877" y="18574"/>
                  </a:lnTo>
                  <a:lnTo>
                    <a:pt x="99319" y="15359"/>
                  </a:lnTo>
                  <a:lnTo>
                    <a:pt x="97953" y="12223"/>
                  </a:lnTo>
                  <a:lnTo>
                    <a:pt x="96050" y="9141"/>
                  </a:lnTo>
                  <a:lnTo>
                    <a:pt x="93787" y="6094"/>
                  </a:lnTo>
                  <a:lnTo>
                    <a:pt x="91286" y="4062"/>
                  </a:lnTo>
                  <a:lnTo>
                    <a:pt x="88626" y="2709"/>
                  </a:lnTo>
                  <a:lnTo>
                    <a:pt x="85859" y="1806"/>
                  </a:lnTo>
                  <a:lnTo>
                    <a:pt x="83020" y="1204"/>
                  </a:lnTo>
                  <a:lnTo>
                    <a:pt x="80136" y="802"/>
                  </a:lnTo>
                  <a:lnTo>
                    <a:pt x="73114" y="158"/>
                  </a:lnTo>
                  <a:lnTo>
                    <a:pt x="71545" y="1097"/>
                  </a:lnTo>
                  <a:lnTo>
                    <a:pt x="69506" y="2716"/>
                  </a:lnTo>
                  <a:lnTo>
                    <a:pt x="67153" y="4787"/>
                  </a:lnTo>
                  <a:lnTo>
                    <a:pt x="64591" y="6168"/>
                  </a:lnTo>
                  <a:lnTo>
                    <a:pt x="61890" y="7089"/>
                  </a:lnTo>
                  <a:lnTo>
                    <a:pt x="59097" y="7702"/>
                  </a:lnTo>
                  <a:lnTo>
                    <a:pt x="57234" y="9103"/>
                  </a:lnTo>
                  <a:lnTo>
                    <a:pt x="55992" y="11029"/>
                  </a:lnTo>
                  <a:lnTo>
                    <a:pt x="53509" y="1785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6"/>
            <p:cNvSpPr/>
            <p:nvPr/>
          </p:nvSpPr>
          <p:spPr bwMode="auto">
            <a:xfrm>
              <a:off x="3561941" y="6528843"/>
              <a:ext cx="8940" cy="105916"/>
            </a:xfrm>
            <a:custGeom>
              <a:avLst/>
              <a:gdLst/>
              <a:ahLst/>
              <a:cxnLst/>
              <a:rect l="0" t="0" r="0" b="0"/>
              <a:pathLst>
                <a:path w="8940" h="105916">
                  <a:moveTo>
                    <a:pt x="8939" y="7689"/>
                  </a:moveTo>
                  <a:lnTo>
                    <a:pt x="1243" y="7689"/>
                  </a:lnTo>
                  <a:lnTo>
                    <a:pt x="828" y="6697"/>
                  </a:lnTo>
                  <a:lnTo>
                    <a:pt x="553" y="5043"/>
                  </a:lnTo>
                  <a:lnTo>
                    <a:pt x="109" y="0"/>
                  </a:lnTo>
                  <a:lnTo>
                    <a:pt x="49" y="1957"/>
                  </a:lnTo>
                  <a:lnTo>
                    <a:pt x="1" y="7659"/>
                  </a:lnTo>
                  <a:lnTo>
                    <a:pt x="0" y="7680"/>
                  </a:lnTo>
                  <a:lnTo>
                    <a:pt x="4746" y="12427"/>
                  </a:lnTo>
                  <a:lnTo>
                    <a:pt x="6144" y="14816"/>
                  </a:lnTo>
                  <a:lnTo>
                    <a:pt x="7075" y="17401"/>
                  </a:lnTo>
                  <a:lnTo>
                    <a:pt x="8571" y="23938"/>
                  </a:lnTo>
                  <a:lnTo>
                    <a:pt x="8693" y="25467"/>
                  </a:lnTo>
                  <a:lnTo>
                    <a:pt x="8775" y="27479"/>
                  </a:lnTo>
                  <a:lnTo>
                    <a:pt x="8866" y="32359"/>
                  </a:lnTo>
                  <a:lnTo>
                    <a:pt x="8939" y="10591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7"/>
            <p:cNvSpPr/>
            <p:nvPr/>
          </p:nvSpPr>
          <p:spPr bwMode="auto">
            <a:xfrm>
              <a:off x="3553003" y="6759773"/>
              <a:ext cx="8939" cy="98228"/>
            </a:xfrm>
            <a:custGeom>
              <a:avLst/>
              <a:gdLst/>
              <a:ahLst/>
              <a:cxnLst/>
              <a:rect l="0" t="0" r="0" b="0"/>
              <a:pathLst>
                <a:path w="8939" h="98228">
                  <a:moveTo>
                    <a:pt x="8938" y="8930"/>
                  </a:moveTo>
                  <a:lnTo>
                    <a:pt x="8938" y="0"/>
                  </a:lnTo>
                  <a:lnTo>
                    <a:pt x="8938" y="41764"/>
                  </a:lnTo>
                  <a:lnTo>
                    <a:pt x="7945" y="43718"/>
                  </a:lnTo>
                  <a:lnTo>
                    <a:pt x="6290" y="46012"/>
                  </a:lnTo>
                  <a:lnTo>
                    <a:pt x="4193" y="48534"/>
                  </a:lnTo>
                  <a:lnTo>
                    <a:pt x="2795" y="52200"/>
                  </a:lnTo>
                  <a:lnTo>
                    <a:pt x="1863" y="56629"/>
                  </a:lnTo>
                  <a:lnTo>
                    <a:pt x="368" y="68513"/>
                  </a:lnTo>
                  <a:lnTo>
                    <a:pt x="245" y="70480"/>
                  </a:lnTo>
                  <a:lnTo>
                    <a:pt x="109" y="75311"/>
                  </a:lnTo>
                  <a:lnTo>
                    <a:pt x="9" y="95301"/>
                  </a:lnTo>
                  <a:lnTo>
                    <a:pt x="6" y="95284"/>
                  </a:lnTo>
                  <a:lnTo>
                    <a:pt x="0" y="90282"/>
                  </a:lnTo>
                  <a:lnTo>
                    <a:pt x="0" y="98227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8"/>
            <p:cNvSpPr/>
            <p:nvPr/>
          </p:nvSpPr>
          <p:spPr bwMode="auto">
            <a:xfrm>
              <a:off x="1881536" y="5107781"/>
              <a:ext cx="312805" cy="623160"/>
            </a:xfrm>
            <a:custGeom>
              <a:avLst/>
              <a:gdLst/>
              <a:ahLst/>
              <a:cxnLst/>
              <a:rect l="0" t="0" r="0" b="0"/>
              <a:pathLst>
                <a:path w="312805" h="623160">
                  <a:moveTo>
                    <a:pt x="312804" y="0"/>
                  </a:moveTo>
                  <a:lnTo>
                    <a:pt x="308058" y="4740"/>
                  </a:lnTo>
                  <a:lnTo>
                    <a:pt x="306661" y="8122"/>
                  </a:lnTo>
                  <a:lnTo>
                    <a:pt x="303700" y="22361"/>
                  </a:lnTo>
                  <a:lnTo>
                    <a:pt x="295981" y="40139"/>
                  </a:lnTo>
                  <a:lnTo>
                    <a:pt x="281555" y="64810"/>
                  </a:lnTo>
                  <a:lnTo>
                    <a:pt x="270445" y="85690"/>
                  </a:lnTo>
                  <a:lnTo>
                    <a:pt x="235279" y="154987"/>
                  </a:lnTo>
                  <a:lnTo>
                    <a:pt x="228346" y="167817"/>
                  </a:lnTo>
                  <a:lnTo>
                    <a:pt x="212697" y="195302"/>
                  </a:lnTo>
                  <a:lnTo>
                    <a:pt x="205346" y="209576"/>
                  </a:lnTo>
                  <a:lnTo>
                    <a:pt x="198459" y="224054"/>
                  </a:lnTo>
                  <a:lnTo>
                    <a:pt x="191880" y="238666"/>
                  </a:lnTo>
                  <a:lnTo>
                    <a:pt x="184516" y="252377"/>
                  </a:lnTo>
                  <a:lnTo>
                    <a:pt x="176626" y="265486"/>
                  </a:lnTo>
                  <a:lnTo>
                    <a:pt x="168387" y="278194"/>
                  </a:lnTo>
                  <a:lnTo>
                    <a:pt x="160908" y="291627"/>
                  </a:lnTo>
                  <a:lnTo>
                    <a:pt x="153936" y="305543"/>
                  </a:lnTo>
                  <a:lnTo>
                    <a:pt x="140892" y="333242"/>
                  </a:lnTo>
                  <a:lnTo>
                    <a:pt x="110315" y="395474"/>
                  </a:lnTo>
                  <a:lnTo>
                    <a:pt x="104316" y="406524"/>
                  </a:lnTo>
                  <a:lnTo>
                    <a:pt x="98331" y="416868"/>
                  </a:lnTo>
                  <a:lnTo>
                    <a:pt x="92354" y="426740"/>
                  </a:lnTo>
                  <a:lnTo>
                    <a:pt x="87376" y="437290"/>
                  </a:lnTo>
                  <a:lnTo>
                    <a:pt x="83065" y="448293"/>
                  </a:lnTo>
                  <a:lnTo>
                    <a:pt x="69009" y="489727"/>
                  </a:lnTo>
                  <a:lnTo>
                    <a:pt x="60109" y="508367"/>
                  </a:lnTo>
                  <a:lnTo>
                    <a:pt x="50526" y="525582"/>
                  </a:lnTo>
                  <a:lnTo>
                    <a:pt x="39547" y="546430"/>
                  </a:lnTo>
                  <a:lnTo>
                    <a:pt x="14885" y="595264"/>
                  </a:lnTo>
                  <a:lnTo>
                    <a:pt x="5922" y="608418"/>
                  </a:lnTo>
                  <a:lnTo>
                    <a:pt x="2607" y="615359"/>
                  </a:lnTo>
                  <a:lnTo>
                    <a:pt x="478" y="623159"/>
                  </a:lnTo>
                  <a:lnTo>
                    <a:pt x="303" y="622806"/>
                  </a:lnTo>
                  <a:lnTo>
                    <a:pt x="0" y="612481"/>
                  </a:lnTo>
                  <a:lnTo>
                    <a:pt x="2622" y="604266"/>
                  </a:lnTo>
                  <a:lnTo>
                    <a:pt x="8892" y="58936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9"/>
            <p:cNvSpPr/>
            <p:nvPr/>
          </p:nvSpPr>
          <p:spPr bwMode="auto">
            <a:xfrm>
              <a:off x="1854674" y="5304234"/>
              <a:ext cx="259050" cy="436871"/>
            </a:xfrm>
            <a:custGeom>
              <a:avLst/>
              <a:gdLst/>
              <a:ahLst/>
              <a:cxnLst/>
              <a:rect l="0" t="0" r="0" b="0"/>
              <a:pathLst>
                <a:path w="259050" h="436871">
                  <a:moveTo>
                    <a:pt x="0" y="0"/>
                  </a:moveTo>
                  <a:lnTo>
                    <a:pt x="0" y="4740"/>
                  </a:lnTo>
                  <a:lnTo>
                    <a:pt x="993" y="7129"/>
                  </a:lnTo>
                  <a:lnTo>
                    <a:pt x="7136" y="15232"/>
                  </a:lnTo>
                  <a:lnTo>
                    <a:pt x="12441" y="20991"/>
                  </a:lnTo>
                  <a:lnTo>
                    <a:pt x="16240" y="25901"/>
                  </a:lnTo>
                  <a:lnTo>
                    <a:pt x="20758" y="32150"/>
                  </a:lnTo>
                  <a:lnTo>
                    <a:pt x="36608" y="55167"/>
                  </a:lnTo>
                  <a:lnTo>
                    <a:pt x="42282" y="63567"/>
                  </a:lnTo>
                  <a:lnTo>
                    <a:pt x="49045" y="72144"/>
                  </a:lnTo>
                  <a:lnTo>
                    <a:pt x="56533" y="80838"/>
                  </a:lnTo>
                  <a:lnTo>
                    <a:pt x="64504" y="89611"/>
                  </a:lnTo>
                  <a:lnTo>
                    <a:pt x="71805" y="99428"/>
                  </a:lnTo>
                  <a:lnTo>
                    <a:pt x="78658" y="109942"/>
                  </a:lnTo>
                  <a:lnTo>
                    <a:pt x="85214" y="120920"/>
                  </a:lnTo>
                  <a:lnTo>
                    <a:pt x="93557" y="133199"/>
                  </a:lnTo>
                  <a:lnTo>
                    <a:pt x="103091" y="146346"/>
                  </a:lnTo>
                  <a:lnTo>
                    <a:pt x="142193" y="198352"/>
                  </a:lnTo>
                  <a:lnTo>
                    <a:pt x="150413" y="211610"/>
                  </a:lnTo>
                  <a:lnTo>
                    <a:pt x="157880" y="225409"/>
                  </a:lnTo>
                  <a:lnTo>
                    <a:pt x="164843" y="239570"/>
                  </a:lnTo>
                  <a:lnTo>
                    <a:pt x="172466" y="252980"/>
                  </a:lnTo>
                  <a:lnTo>
                    <a:pt x="180527" y="265888"/>
                  </a:lnTo>
                  <a:lnTo>
                    <a:pt x="188880" y="278461"/>
                  </a:lnTo>
                  <a:lnTo>
                    <a:pt x="196435" y="290813"/>
                  </a:lnTo>
                  <a:lnTo>
                    <a:pt x="203459" y="303016"/>
                  </a:lnTo>
                  <a:lnTo>
                    <a:pt x="216559" y="327159"/>
                  </a:lnTo>
                  <a:lnTo>
                    <a:pt x="246040" y="384579"/>
                  </a:lnTo>
                  <a:lnTo>
                    <a:pt x="252699" y="397804"/>
                  </a:lnTo>
                  <a:lnTo>
                    <a:pt x="256321" y="410297"/>
                  </a:lnTo>
                  <a:lnTo>
                    <a:pt x="257931" y="421472"/>
                  </a:lnTo>
                  <a:lnTo>
                    <a:pt x="258964" y="434084"/>
                  </a:lnTo>
                  <a:lnTo>
                    <a:pt x="259049" y="435242"/>
                  </a:lnTo>
                  <a:lnTo>
                    <a:pt x="258112" y="436013"/>
                  </a:lnTo>
                  <a:lnTo>
                    <a:pt x="254423" y="436870"/>
                  </a:lnTo>
                  <a:lnTo>
                    <a:pt x="253042" y="436106"/>
                  </a:lnTo>
                  <a:lnTo>
                    <a:pt x="252121" y="434605"/>
                  </a:lnTo>
                  <a:lnTo>
                    <a:pt x="251508" y="432612"/>
                  </a:lnTo>
                  <a:lnTo>
                    <a:pt x="248177" y="427751"/>
                  </a:lnTo>
                  <a:lnTo>
                    <a:pt x="241341" y="41969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0"/>
            <p:cNvSpPr/>
            <p:nvPr/>
          </p:nvSpPr>
          <p:spPr bwMode="auto">
            <a:xfrm>
              <a:off x="66960" y="6090047"/>
              <a:ext cx="8939" cy="8931"/>
            </a:xfrm>
            <a:custGeom>
              <a:avLst/>
              <a:gdLst/>
              <a:ahLst/>
              <a:cxnLst/>
              <a:rect l="0" t="0" r="0" b="0"/>
              <a:pathLst>
                <a:path w="8939" h="8931">
                  <a:moveTo>
                    <a:pt x="8938" y="8930"/>
                  </a:moveTo>
                  <a:lnTo>
                    <a:pt x="8938" y="1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1"/>
            <p:cNvSpPr/>
            <p:nvPr/>
          </p:nvSpPr>
          <p:spPr bwMode="auto">
            <a:xfrm>
              <a:off x="31251" y="6054328"/>
              <a:ext cx="85109" cy="141067"/>
            </a:xfrm>
            <a:custGeom>
              <a:avLst/>
              <a:gdLst/>
              <a:ahLst/>
              <a:cxnLst/>
              <a:rect l="0" t="0" r="0" b="0"/>
              <a:pathLst>
                <a:path w="85109" h="141067">
                  <a:moveTo>
                    <a:pt x="44647" y="0"/>
                  </a:moveTo>
                  <a:lnTo>
                    <a:pt x="39902" y="0"/>
                  </a:lnTo>
                  <a:lnTo>
                    <a:pt x="38504" y="992"/>
                  </a:lnTo>
                  <a:lnTo>
                    <a:pt x="37572" y="2646"/>
                  </a:lnTo>
                  <a:lnTo>
                    <a:pt x="36951" y="4740"/>
                  </a:lnTo>
                  <a:lnTo>
                    <a:pt x="36537" y="7129"/>
                  </a:lnTo>
                  <a:lnTo>
                    <a:pt x="36261" y="9713"/>
                  </a:lnTo>
                  <a:lnTo>
                    <a:pt x="36077" y="12429"/>
                  </a:lnTo>
                  <a:lnTo>
                    <a:pt x="34961" y="15231"/>
                  </a:lnTo>
                  <a:lnTo>
                    <a:pt x="33224" y="18092"/>
                  </a:lnTo>
                  <a:lnTo>
                    <a:pt x="31073" y="20991"/>
                  </a:lnTo>
                  <a:lnTo>
                    <a:pt x="28645" y="23916"/>
                  </a:lnTo>
                  <a:lnTo>
                    <a:pt x="26034" y="26858"/>
                  </a:lnTo>
                  <a:lnTo>
                    <a:pt x="23300" y="29811"/>
                  </a:lnTo>
                  <a:lnTo>
                    <a:pt x="20484" y="33765"/>
                  </a:lnTo>
                  <a:lnTo>
                    <a:pt x="17613" y="38385"/>
                  </a:lnTo>
                  <a:lnTo>
                    <a:pt x="14707" y="43449"/>
                  </a:lnTo>
                  <a:lnTo>
                    <a:pt x="11775" y="47818"/>
                  </a:lnTo>
                  <a:lnTo>
                    <a:pt x="8828" y="51723"/>
                  </a:lnTo>
                  <a:lnTo>
                    <a:pt x="5870" y="55317"/>
                  </a:lnTo>
                  <a:lnTo>
                    <a:pt x="3898" y="59699"/>
                  </a:lnTo>
                  <a:lnTo>
                    <a:pt x="2584" y="64604"/>
                  </a:lnTo>
                  <a:lnTo>
                    <a:pt x="1707" y="69858"/>
                  </a:lnTo>
                  <a:lnTo>
                    <a:pt x="1123" y="75346"/>
                  </a:lnTo>
                  <a:lnTo>
                    <a:pt x="733" y="80989"/>
                  </a:lnTo>
                  <a:lnTo>
                    <a:pt x="474" y="86734"/>
                  </a:lnTo>
                  <a:lnTo>
                    <a:pt x="185" y="98411"/>
                  </a:lnTo>
                  <a:lnTo>
                    <a:pt x="0" y="117336"/>
                  </a:lnTo>
                  <a:lnTo>
                    <a:pt x="1971" y="120887"/>
                  </a:lnTo>
                  <a:lnTo>
                    <a:pt x="5272" y="124248"/>
                  </a:lnTo>
                  <a:lnTo>
                    <a:pt x="9458" y="127480"/>
                  </a:lnTo>
                  <a:lnTo>
                    <a:pt x="13242" y="130627"/>
                  </a:lnTo>
                  <a:lnTo>
                    <a:pt x="16758" y="133718"/>
                  </a:lnTo>
                  <a:lnTo>
                    <a:pt x="20096" y="136770"/>
                  </a:lnTo>
                  <a:lnTo>
                    <a:pt x="23314" y="138806"/>
                  </a:lnTo>
                  <a:lnTo>
                    <a:pt x="26452" y="140162"/>
                  </a:lnTo>
                  <a:lnTo>
                    <a:pt x="29538" y="141066"/>
                  </a:lnTo>
                  <a:lnTo>
                    <a:pt x="33581" y="140677"/>
                  </a:lnTo>
                  <a:lnTo>
                    <a:pt x="38263" y="139425"/>
                  </a:lnTo>
                  <a:lnTo>
                    <a:pt x="43370" y="137599"/>
                  </a:lnTo>
                  <a:lnTo>
                    <a:pt x="48762" y="136381"/>
                  </a:lnTo>
                  <a:lnTo>
                    <a:pt x="54342" y="135569"/>
                  </a:lnTo>
                  <a:lnTo>
                    <a:pt x="60049" y="135028"/>
                  </a:lnTo>
                  <a:lnTo>
                    <a:pt x="64847" y="133675"/>
                  </a:lnTo>
                  <a:lnTo>
                    <a:pt x="69039" y="131780"/>
                  </a:lnTo>
                  <a:lnTo>
                    <a:pt x="72826" y="129526"/>
                  </a:lnTo>
                  <a:lnTo>
                    <a:pt x="75351" y="127030"/>
                  </a:lnTo>
                  <a:lnTo>
                    <a:pt x="77035" y="124374"/>
                  </a:lnTo>
                  <a:lnTo>
                    <a:pt x="78157" y="121612"/>
                  </a:lnTo>
                  <a:lnTo>
                    <a:pt x="79898" y="118778"/>
                  </a:lnTo>
                  <a:lnTo>
                    <a:pt x="82052" y="115897"/>
                  </a:lnTo>
                  <a:lnTo>
                    <a:pt x="84481" y="112983"/>
                  </a:lnTo>
                  <a:lnTo>
                    <a:pt x="85108" y="110048"/>
                  </a:lnTo>
                  <a:lnTo>
                    <a:pt x="84532" y="107100"/>
                  </a:lnTo>
                  <a:lnTo>
                    <a:pt x="83155" y="104142"/>
                  </a:lnTo>
                  <a:lnTo>
                    <a:pt x="82237" y="101178"/>
                  </a:lnTo>
                  <a:lnTo>
                    <a:pt x="81625" y="98211"/>
                  </a:lnTo>
                  <a:lnTo>
                    <a:pt x="81217" y="95239"/>
                  </a:lnTo>
                  <a:lnTo>
                    <a:pt x="79952" y="92267"/>
                  </a:lnTo>
                  <a:lnTo>
                    <a:pt x="78115" y="89292"/>
                  </a:lnTo>
                  <a:lnTo>
                    <a:pt x="75898" y="86317"/>
                  </a:lnTo>
                  <a:lnTo>
                    <a:pt x="73426" y="83342"/>
                  </a:lnTo>
                  <a:lnTo>
                    <a:pt x="70785" y="80366"/>
                  </a:lnTo>
                  <a:lnTo>
                    <a:pt x="68032" y="77390"/>
                  </a:lnTo>
                  <a:lnTo>
                    <a:pt x="65203" y="75406"/>
                  </a:lnTo>
                  <a:lnTo>
                    <a:pt x="62324" y="74083"/>
                  </a:lnTo>
                  <a:lnTo>
                    <a:pt x="59411" y="73201"/>
                  </a:lnTo>
                  <a:lnTo>
                    <a:pt x="56476" y="72613"/>
                  </a:lnTo>
                  <a:lnTo>
                    <a:pt x="53526" y="72221"/>
                  </a:lnTo>
                  <a:lnTo>
                    <a:pt x="50567" y="71960"/>
                  </a:lnTo>
                  <a:lnTo>
                    <a:pt x="47600" y="71786"/>
                  </a:lnTo>
                  <a:lnTo>
                    <a:pt x="35709" y="7143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2"/>
            <p:cNvSpPr/>
            <p:nvPr/>
          </p:nvSpPr>
          <p:spPr bwMode="auto">
            <a:xfrm>
              <a:off x="31205" y="6322220"/>
              <a:ext cx="8940" cy="71437"/>
            </a:xfrm>
            <a:custGeom>
              <a:avLst/>
              <a:gdLst/>
              <a:ahLst/>
              <a:cxnLst/>
              <a:rect l="0" t="0" r="0" b="0"/>
              <a:pathLst>
                <a:path w="8940" h="71437">
                  <a:moveTo>
                    <a:pt x="0" y="8929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93" y="59343"/>
                  </a:lnTo>
                  <a:lnTo>
                    <a:pt x="2649" y="62383"/>
                  </a:lnTo>
                  <a:lnTo>
                    <a:pt x="8939" y="7143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23"/>
            <p:cNvSpPr/>
            <p:nvPr/>
          </p:nvSpPr>
          <p:spPr bwMode="auto">
            <a:xfrm>
              <a:off x="49082" y="6509742"/>
              <a:ext cx="8940" cy="53579"/>
            </a:xfrm>
            <a:custGeom>
              <a:avLst/>
              <a:gdLst/>
              <a:ahLst/>
              <a:cxnLst/>
              <a:rect l="0" t="0" r="0" b="0"/>
              <a:pathLst>
                <a:path w="8940" h="53579">
                  <a:moveTo>
                    <a:pt x="0" y="0"/>
                  </a:moveTo>
                  <a:lnTo>
                    <a:pt x="0" y="34910"/>
                  </a:lnTo>
                  <a:lnTo>
                    <a:pt x="994" y="39149"/>
                  </a:lnTo>
                  <a:lnTo>
                    <a:pt x="2649" y="42967"/>
                  </a:lnTo>
                  <a:lnTo>
                    <a:pt x="8939" y="5357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24"/>
            <p:cNvSpPr/>
            <p:nvPr/>
          </p:nvSpPr>
          <p:spPr bwMode="auto">
            <a:xfrm>
              <a:off x="40145" y="6697266"/>
              <a:ext cx="26816" cy="71426"/>
            </a:xfrm>
            <a:custGeom>
              <a:avLst/>
              <a:gdLst/>
              <a:ahLst/>
              <a:cxnLst/>
              <a:rect l="0" t="0" r="0" b="0"/>
              <a:pathLst>
                <a:path w="26816" h="71426">
                  <a:moveTo>
                    <a:pt x="17876" y="0"/>
                  </a:moveTo>
                  <a:lnTo>
                    <a:pt x="17876" y="4740"/>
                  </a:lnTo>
                  <a:lnTo>
                    <a:pt x="16883" y="6136"/>
                  </a:lnTo>
                  <a:lnTo>
                    <a:pt x="15228" y="7067"/>
                  </a:lnTo>
                  <a:lnTo>
                    <a:pt x="9306" y="8820"/>
                  </a:lnTo>
                  <a:lnTo>
                    <a:pt x="8190" y="9849"/>
                  </a:lnTo>
                  <a:lnTo>
                    <a:pt x="1274" y="16609"/>
                  </a:lnTo>
                  <a:lnTo>
                    <a:pt x="849" y="18017"/>
                  </a:lnTo>
                  <a:lnTo>
                    <a:pt x="566" y="19949"/>
                  </a:lnTo>
                  <a:lnTo>
                    <a:pt x="377" y="22229"/>
                  </a:lnTo>
                  <a:lnTo>
                    <a:pt x="251" y="24742"/>
                  </a:lnTo>
                  <a:lnTo>
                    <a:pt x="111" y="30178"/>
                  </a:lnTo>
                  <a:lnTo>
                    <a:pt x="0" y="56926"/>
                  </a:lnTo>
                  <a:lnTo>
                    <a:pt x="993" y="59778"/>
                  </a:lnTo>
                  <a:lnTo>
                    <a:pt x="2648" y="62673"/>
                  </a:lnTo>
                  <a:lnTo>
                    <a:pt x="8569" y="70925"/>
                  </a:lnTo>
                  <a:lnTo>
                    <a:pt x="9685" y="71095"/>
                  </a:lnTo>
                  <a:lnTo>
                    <a:pt x="11422" y="71209"/>
                  </a:lnTo>
                  <a:lnTo>
                    <a:pt x="17498" y="71425"/>
                  </a:lnTo>
                  <a:lnTo>
                    <a:pt x="18618" y="70436"/>
                  </a:lnTo>
                  <a:lnTo>
                    <a:pt x="25539" y="63748"/>
                  </a:lnTo>
                  <a:lnTo>
                    <a:pt x="25964" y="62342"/>
                  </a:lnTo>
                  <a:lnTo>
                    <a:pt x="26248" y="60413"/>
                  </a:lnTo>
                  <a:lnTo>
                    <a:pt x="26437" y="58134"/>
                  </a:lnTo>
                  <a:lnTo>
                    <a:pt x="26563" y="55623"/>
                  </a:lnTo>
                  <a:lnTo>
                    <a:pt x="26782" y="46290"/>
                  </a:lnTo>
                  <a:lnTo>
                    <a:pt x="26815" y="3571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25"/>
            <p:cNvSpPr/>
            <p:nvPr/>
          </p:nvSpPr>
          <p:spPr bwMode="auto">
            <a:xfrm>
              <a:off x="-4549" y="5920502"/>
              <a:ext cx="284792" cy="892851"/>
            </a:xfrm>
            <a:custGeom>
              <a:avLst/>
              <a:gdLst/>
              <a:ahLst/>
              <a:cxnLst/>
              <a:rect l="0" t="0" r="0" b="0"/>
              <a:pathLst>
                <a:path w="284792" h="892851">
                  <a:moveTo>
                    <a:pt x="0" y="26670"/>
                  </a:moveTo>
                  <a:lnTo>
                    <a:pt x="0" y="4448"/>
                  </a:lnTo>
                  <a:lnTo>
                    <a:pt x="2980" y="2926"/>
                  </a:lnTo>
                  <a:lnTo>
                    <a:pt x="7945" y="1911"/>
                  </a:lnTo>
                  <a:lnTo>
                    <a:pt x="14236" y="1234"/>
                  </a:lnTo>
                  <a:lnTo>
                    <a:pt x="26374" y="783"/>
                  </a:lnTo>
                  <a:lnTo>
                    <a:pt x="80427" y="148"/>
                  </a:lnTo>
                  <a:lnTo>
                    <a:pt x="120496" y="0"/>
                  </a:lnTo>
                  <a:lnTo>
                    <a:pt x="139921" y="953"/>
                  </a:lnTo>
                  <a:lnTo>
                    <a:pt x="158830" y="2579"/>
                  </a:lnTo>
                  <a:lnTo>
                    <a:pt x="177395" y="4656"/>
                  </a:lnTo>
                  <a:lnTo>
                    <a:pt x="192752" y="8026"/>
                  </a:lnTo>
                  <a:lnTo>
                    <a:pt x="205969" y="12256"/>
                  </a:lnTo>
                  <a:lnTo>
                    <a:pt x="217760" y="17061"/>
                  </a:lnTo>
                  <a:lnTo>
                    <a:pt x="227606" y="22248"/>
                  </a:lnTo>
                  <a:lnTo>
                    <a:pt x="236157" y="27691"/>
                  </a:lnTo>
                  <a:lnTo>
                    <a:pt x="243844" y="33304"/>
                  </a:lnTo>
                  <a:lnTo>
                    <a:pt x="250955" y="39030"/>
                  </a:lnTo>
                  <a:lnTo>
                    <a:pt x="257682" y="44832"/>
                  </a:lnTo>
                  <a:lnTo>
                    <a:pt x="264153" y="50684"/>
                  </a:lnTo>
                  <a:lnTo>
                    <a:pt x="268467" y="58555"/>
                  </a:lnTo>
                  <a:lnTo>
                    <a:pt x="273261" y="77883"/>
                  </a:lnTo>
                  <a:lnTo>
                    <a:pt x="275391" y="97056"/>
                  </a:lnTo>
                  <a:lnTo>
                    <a:pt x="276338" y="116492"/>
                  </a:lnTo>
                  <a:lnTo>
                    <a:pt x="276759" y="138359"/>
                  </a:lnTo>
                  <a:lnTo>
                    <a:pt x="277087" y="257302"/>
                  </a:lnTo>
                  <a:lnTo>
                    <a:pt x="278083" y="272698"/>
                  </a:lnTo>
                  <a:lnTo>
                    <a:pt x="279740" y="288915"/>
                  </a:lnTo>
                  <a:lnTo>
                    <a:pt x="281838" y="305680"/>
                  </a:lnTo>
                  <a:lnTo>
                    <a:pt x="283237" y="321817"/>
                  </a:lnTo>
                  <a:lnTo>
                    <a:pt x="284169" y="337537"/>
                  </a:lnTo>
                  <a:lnTo>
                    <a:pt x="284791" y="352976"/>
                  </a:lnTo>
                  <a:lnTo>
                    <a:pt x="284212" y="368231"/>
                  </a:lnTo>
                  <a:lnTo>
                    <a:pt x="282833" y="383362"/>
                  </a:lnTo>
                  <a:lnTo>
                    <a:pt x="280921" y="398410"/>
                  </a:lnTo>
                  <a:lnTo>
                    <a:pt x="279646" y="414395"/>
                  </a:lnTo>
                  <a:lnTo>
                    <a:pt x="278796" y="431005"/>
                  </a:lnTo>
                  <a:lnTo>
                    <a:pt x="277851" y="464343"/>
                  </a:lnTo>
                  <a:lnTo>
                    <a:pt x="277140" y="561500"/>
                  </a:lnTo>
                  <a:lnTo>
                    <a:pt x="277096" y="761932"/>
                  </a:lnTo>
                  <a:lnTo>
                    <a:pt x="274447" y="783071"/>
                  </a:lnTo>
                  <a:lnTo>
                    <a:pt x="270953" y="802387"/>
                  </a:lnTo>
                  <a:lnTo>
                    <a:pt x="268985" y="829005"/>
                  </a:lnTo>
                  <a:lnTo>
                    <a:pt x="268321" y="853633"/>
                  </a:lnTo>
                  <a:lnTo>
                    <a:pt x="268189" y="868346"/>
                  </a:lnTo>
                  <a:lnTo>
                    <a:pt x="267185" y="871554"/>
                  </a:lnTo>
                  <a:lnTo>
                    <a:pt x="262020" y="880807"/>
                  </a:lnTo>
                  <a:lnTo>
                    <a:pt x="259218" y="89285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26"/>
            <p:cNvSpPr/>
            <p:nvPr/>
          </p:nvSpPr>
          <p:spPr bwMode="auto">
            <a:xfrm>
              <a:off x="1883133" y="6125766"/>
              <a:ext cx="114390" cy="142308"/>
            </a:xfrm>
            <a:custGeom>
              <a:avLst/>
              <a:gdLst/>
              <a:ahLst/>
              <a:cxnLst/>
              <a:rect l="0" t="0" r="0" b="0"/>
              <a:pathLst>
                <a:path w="114390" h="142308">
                  <a:moveTo>
                    <a:pt x="25172" y="35718"/>
                  </a:moveTo>
                  <a:lnTo>
                    <a:pt x="20427" y="40459"/>
                  </a:lnTo>
                  <a:lnTo>
                    <a:pt x="19030" y="42847"/>
                  </a:lnTo>
                  <a:lnTo>
                    <a:pt x="18098" y="45432"/>
                  </a:lnTo>
                  <a:lnTo>
                    <a:pt x="17476" y="48147"/>
                  </a:lnTo>
                  <a:lnTo>
                    <a:pt x="16069" y="51942"/>
                  </a:lnTo>
                  <a:lnTo>
                    <a:pt x="14138" y="56456"/>
                  </a:lnTo>
                  <a:lnTo>
                    <a:pt x="9343" y="66763"/>
                  </a:lnTo>
                  <a:lnTo>
                    <a:pt x="3902" y="77959"/>
                  </a:lnTo>
                  <a:lnTo>
                    <a:pt x="2053" y="83723"/>
                  </a:lnTo>
                  <a:lnTo>
                    <a:pt x="821" y="89549"/>
                  </a:lnTo>
                  <a:lnTo>
                    <a:pt x="0" y="95418"/>
                  </a:lnTo>
                  <a:lnTo>
                    <a:pt x="445" y="101315"/>
                  </a:lnTo>
                  <a:lnTo>
                    <a:pt x="1735" y="107231"/>
                  </a:lnTo>
                  <a:lnTo>
                    <a:pt x="3589" y="113159"/>
                  </a:lnTo>
                  <a:lnTo>
                    <a:pt x="4824" y="118104"/>
                  </a:lnTo>
                  <a:lnTo>
                    <a:pt x="5648" y="122392"/>
                  </a:lnTo>
                  <a:lnTo>
                    <a:pt x="6197" y="126243"/>
                  </a:lnTo>
                  <a:lnTo>
                    <a:pt x="8549" y="129803"/>
                  </a:lnTo>
                  <a:lnTo>
                    <a:pt x="12104" y="133167"/>
                  </a:lnTo>
                  <a:lnTo>
                    <a:pt x="16460" y="136403"/>
                  </a:lnTo>
                  <a:lnTo>
                    <a:pt x="21351" y="138561"/>
                  </a:lnTo>
                  <a:lnTo>
                    <a:pt x="26598" y="139999"/>
                  </a:lnTo>
                  <a:lnTo>
                    <a:pt x="32081" y="140958"/>
                  </a:lnTo>
                  <a:lnTo>
                    <a:pt x="37724" y="141597"/>
                  </a:lnTo>
                  <a:lnTo>
                    <a:pt x="43472" y="142022"/>
                  </a:lnTo>
                  <a:lnTo>
                    <a:pt x="49290" y="142307"/>
                  </a:lnTo>
                  <a:lnTo>
                    <a:pt x="55155" y="141505"/>
                  </a:lnTo>
                  <a:lnTo>
                    <a:pt x="61052" y="139977"/>
                  </a:lnTo>
                  <a:lnTo>
                    <a:pt x="66969" y="137966"/>
                  </a:lnTo>
                  <a:lnTo>
                    <a:pt x="72900" y="135634"/>
                  </a:lnTo>
                  <a:lnTo>
                    <a:pt x="78841" y="133086"/>
                  </a:lnTo>
                  <a:lnTo>
                    <a:pt x="84788" y="130396"/>
                  </a:lnTo>
                  <a:lnTo>
                    <a:pt x="89745" y="126618"/>
                  </a:lnTo>
                  <a:lnTo>
                    <a:pt x="94043" y="122115"/>
                  </a:lnTo>
                  <a:lnTo>
                    <a:pt x="97902" y="117129"/>
                  </a:lnTo>
                  <a:lnTo>
                    <a:pt x="101468" y="111820"/>
                  </a:lnTo>
                  <a:lnTo>
                    <a:pt x="104838" y="106297"/>
                  </a:lnTo>
                  <a:lnTo>
                    <a:pt x="108078" y="100630"/>
                  </a:lnTo>
                  <a:lnTo>
                    <a:pt x="110238" y="95860"/>
                  </a:lnTo>
                  <a:lnTo>
                    <a:pt x="111678" y="91689"/>
                  </a:lnTo>
                  <a:lnTo>
                    <a:pt x="112638" y="87915"/>
                  </a:lnTo>
                  <a:lnTo>
                    <a:pt x="113278" y="83414"/>
                  </a:lnTo>
                  <a:lnTo>
                    <a:pt x="113705" y="78430"/>
                  </a:lnTo>
                  <a:lnTo>
                    <a:pt x="114179" y="68592"/>
                  </a:lnTo>
                  <a:lnTo>
                    <a:pt x="114389" y="60913"/>
                  </a:lnTo>
                  <a:lnTo>
                    <a:pt x="113453" y="56483"/>
                  </a:lnTo>
                  <a:lnTo>
                    <a:pt x="111835" y="51546"/>
                  </a:lnTo>
                  <a:lnTo>
                    <a:pt x="109763" y="46270"/>
                  </a:lnTo>
                  <a:lnTo>
                    <a:pt x="107389" y="41761"/>
                  </a:lnTo>
                  <a:lnTo>
                    <a:pt x="104813" y="37762"/>
                  </a:lnTo>
                  <a:lnTo>
                    <a:pt x="102102" y="34105"/>
                  </a:lnTo>
                  <a:lnTo>
                    <a:pt x="98309" y="30674"/>
                  </a:lnTo>
                  <a:lnTo>
                    <a:pt x="93793" y="27394"/>
                  </a:lnTo>
                  <a:lnTo>
                    <a:pt x="88797" y="24216"/>
                  </a:lnTo>
                  <a:lnTo>
                    <a:pt x="83480" y="21105"/>
                  </a:lnTo>
                  <a:lnTo>
                    <a:pt x="77948" y="18038"/>
                  </a:lnTo>
                  <a:lnTo>
                    <a:pt x="72274" y="15002"/>
                  </a:lnTo>
                  <a:lnTo>
                    <a:pt x="67499" y="12978"/>
                  </a:lnTo>
                  <a:lnTo>
                    <a:pt x="63322" y="11628"/>
                  </a:lnTo>
                  <a:lnTo>
                    <a:pt x="59544" y="10728"/>
                  </a:lnTo>
                  <a:lnTo>
                    <a:pt x="55039" y="10129"/>
                  </a:lnTo>
                  <a:lnTo>
                    <a:pt x="50049" y="9729"/>
                  </a:lnTo>
                  <a:lnTo>
                    <a:pt x="44737" y="9462"/>
                  </a:lnTo>
                  <a:lnTo>
                    <a:pt x="40202" y="10277"/>
                  </a:lnTo>
                  <a:lnTo>
                    <a:pt x="36185" y="11813"/>
                  </a:lnTo>
                  <a:lnTo>
                    <a:pt x="27348" y="16665"/>
                  </a:lnTo>
                  <a:lnTo>
                    <a:pt x="26623" y="16071"/>
                  </a:lnTo>
                  <a:lnTo>
                    <a:pt x="26139" y="14683"/>
                  </a:lnTo>
                  <a:lnTo>
                    <a:pt x="25817" y="12765"/>
                  </a:lnTo>
                  <a:lnTo>
                    <a:pt x="27589" y="10494"/>
                  </a:lnTo>
                  <a:lnTo>
                    <a:pt x="30756" y="7988"/>
                  </a:lnTo>
                  <a:lnTo>
                    <a:pt x="43050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27"/>
            <p:cNvSpPr/>
            <p:nvPr/>
          </p:nvSpPr>
          <p:spPr bwMode="auto">
            <a:xfrm>
              <a:off x="1881490" y="6357939"/>
              <a:ext cx="17878" cy="116085"/>
            </a:xfrm>
            <a:custGeom>
              <a:avLst/>
              <a:gdLst/>
              <a:ahLst/>
              <a:cxnLst/>
              <a:rect l="0" t="0" r="0" b="0"/>
              <a:pathLst>
                <a:path w="17878" h="116085">
                  <a:moveTo>
                    <a:pt x="17877" y="8928"/>
                  </a:moveTo>
                  <a:lnTo>
                    <a:pt x="17877" y="0"/>
                  </a:lnTo>
                  <a:lnTo>
                    <a:pt x="17877" y="16607"/>
                  </a:lnTo>
                  <a:lnTo>
                    <a:pt x="16884" y="18016"/>
                  </a:lnTo>
                  <a:lnTo>
                    <a:pt x="15229" y="19948"/>
                  </a:lnTo>
                  <a:lnTo>
                    <a:pt x="13132" y="22228"/>
                  </a:lnTo>
                  <a:lnTo>
                    <a:pt x="11734" y="24740"/>
                  </a:lnTo>
                  <a:lnTo>
                    <a:pt x="10802" y="27407"/>
                  </a:lnTo>
                  <a:lnTo>
                    <a:pt x="10181" y="30177"/>
                  </a:lnTo>
                  <a:lnTo>
                    <a:pt x="9766" y="33016"/>
                  </a:lnTo>
                  <a:lnTo>
                    <a:pt x="9491" y="35901"/>
                  </a:lnTo>
                  <a:lnTo>
                    <a:pt x="9306" y="38816"/>
                  </a:lnTo>
                  <a:lnTo>
                    <a:pt x="9102" y="47348"/>
                  </a:lnTo>
                  <a:lnTo>
                    <a:pt x="8938" y="116053"/>
                  </a:lnTo>
                  <a:lnTo>
                    <a:pt x="109" y="116084"/>
                  </a:lnTo>
                  <a:lnTo>
                    <a:pt x="48" y="113439"/>
                  </a:lnTo>
                  <a:lnTo>
                    <a:pt x="0" y="8929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28"/>
            <p:cNvSpPr/>
            <p:nvPr/>
          </p:nvSpPr>
          <p:spPr bwMode="auto">
            <a:xfrm>
              <a:off x="1854674" y="6545461"/>
              <a:ext cx="17878" cy="106753"/>
            </a:xfrm>
            <a:custGeom>
              <a:avLst/>
              <a:gdLst/>
              <a:ahLst/>
              <a:cxnLst/>
              <a:rect l="0" t="0" r="0" b="0"/>
              <a:pathLst>
                <a:path w="17878" h="106753">
                  <a:moveTo>
                    <a:pt x="17877" y="0"/>
                  </a:moveTo>
                  <a:lnTo>
                    <a:pt x="17877" y="8821"/>
                  </a:lnTo>
                  <a:lnTo>
                    <a:pt x="17877" y="0"/>
                  </a:lnTo>
                  <a:lnTo>
                    <a:pt x="17877" y="25429"/>
                  </a:lnTo>
                  <a:lnTo>
                    <a:pt x="16884" y="27867"/>
                  </a:lnTo>
                  <a:lnTo>
                    <a:pt x="15229" y="31476"/>
                  </a:lnTo>
                  <a:lnTo>
                    <a:pt x="13132" y="35868"/>
                  </a:lnTo>
                  <a:lnTo>
                    <a:pt x="11734" y="39787"/>
                  </a:lnTo>
                  <a:lnTo>
                    <a:pt x="10802" y="43391"/>
                  </a:lnTo>
                  <a:lnTo>
                    <a:pt x="10181" y="46788"/>
                  </a:lnTo>
                  <a:lnTo>
                    <a:pt x="9767" y="50043"/>
                  </a:lnTo>
                  <a:lnTo>
                    <a:pt x="9491" y="53205"/>
                  </a:lnTo>
                  <a:lnTo>
                    <a:pt x="9307" y="56307"/>
                  </a:lnTo>
                  <a:lnTo>
                    <a:pt x="9102" y="62397"/>
                  </a:lnTo>
                  <a:lnTo>
                    <a:pt x="8971" y="74392"/>
                  </a:lnTo>
                  <a:lnTo>
                    <a:pt x="7967" y="77376"/>
                  </a:lnTo>
                  <a:lnTo>
                    <a:pt x="6304" y="80357"/>
                  </a:lnTo>
                  <a:lnTo>
                    <a:pt x="1245" y="87531"/>
                  </a:lnTo>
                  <a:lnTo>
                    <a:pt x="830" y="89112"/>
                  </a:lnTo>
                  <a:lnTo>
                    <a:pt x="553" y="91158"/>
                  </a:lnTo>
                  <a:lnTo>
                    <a:pt x="109" y="96830"/>
                  </a:lnTo>
                  <a:lnTo>
                    <a:pt x="48" y="100252"/>
                  </a:lnTo>
                  <a:lnTo>
                    <a:pt x="3" y="106752"/>
                  </a:lnTo>
                  <a:lnTo>
                    <a:pt x="0" y="39089"/>
                  </a:lnTo>
                  <a:lnTo>
                    <a:pt x="993" y="36973"/>
                  </a:lnTo>
                  <a:lnTo>
                    <a:pt x="2648" y="34571"/>
                  </a:lnTo>
                  <a:lnTo>
                    <a:pt x="8906" y="26829"/>
                  </a:lnTo>
                  <a:lnTo>
                    <a:pt x="8938" y="35352"/>
                  </a:lnTo>
                  <a:lnTo>
                    <a:pt x="8938" y="30870"/>
                  </a:lnTo>
                  <a:lnTo>
                    <a:pt x="9932" y="27525"/>
                  </a:lnTo>
                  <a:lnTo>
                    <a:pt x="11587" y="23311"/>
                  </a:lnTo>
                  <a:lnTo>
                    <a:pt x="17877" y="893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29"/>
            <p:cNvSpPr/>
            <p:nvPr/>
          </p:nvSpPr>
          <p:spPr bwMode="auto">
            <a:xfrm>
              <a:off x="1801079" y="6741914"/>
              <a:ext cx="98169" cy="111898"/>
            </a:xfrm>
            <a:custGeom>
              <a:avLst/>
              <a:gdLst/>
              <a:ahLst/>
              <a:cxnLst/>
              <a:rect l="0" t="0" r="0" b="0"/>
              <a:pathLst>
                <a:path w="98169" h="111898">
                  <a:moveTo>
                    <a:pt x="89349" y="8930"/>
                  </a:moveTo>
                  <a:lnTo>
                    <a:pt x="89349" y="109"/>
                  </a:lnTo>
                  <a:lnTo>
                    <a:pt x="86701" y="49"/>
                  </a:lnTo>
                  <a:lnTo>
                    <a:pt x="59149" y="0"/>
                  </a:lnTo>
                  <a:lnTo>
                    <a:pt x="56305" y="992"/>
                  </a:lnTo>
                  <a:lnTo>
                    <a:pt x="53415" y="2646"/>
                  </a:lnTo>
                  <a:lnTo>
                    <a:pt x="46387" y="7689"/>
                  </a:lnTo>
                  <a:lnTo>
                    <a:pt x="44817" y="9095"/>
                  </a:lnTo>
                  <a:lnTo>
                    <a:pt x="40424" y="13303"/>
                  </a:lnTo>
                  <a:lnTo>
                    <a:pt x="14829" y="38732"/>
                  </a:lnTo>
                  <a:lnTo>
                    <a:pt x="12853" y="42689"/>
                  </a:lnTo>
                  <a:lnTo>
                    <a:pt x="11536" y="47311"/>
                  </a:lnTo>
                  <a:lnTo>
                    <a:pt x="10658" y="52377"/>
                  </a:lnTo>
                  <a:lnTo>
                    <a:pt x="9080" y="56746"/>
                  </a:lnTo>
                  <a:lnTo>
                    <a:pt x="7034" y="60651"/>
                  </a:lnTo>
                  <a:lnTo>
                    <a:pt x="4677" y="64247"/>
                  </a:lnTo>
                  <a:lnTo>
                    <a:pt x="3106" y="67635"/>
                  </a:lnTo>
                  <a:lnTo>
                    <a:pt x="2058" y="70888"/>
                  </a:lnTo>
                  <a:lnTo>
                    <a:pt x="1360" y="74047"/>
                  </a:lnTo>
                  <a:lnTo>
                    <a:pt x="895" y="78139"/>
                  </a:lnTo>
                  <a:lnTo>
                    <a:pt x="584" y="82851"/>
                  </a:lnTo>
                  <a:lnTo>
                    <a:pt x="240" y="92385"/>
                  </a:lnTo>
                  <a:lnTo>
                    <a:pt x="45" y="103332"/>
                  </a:lnTo>
                  <a:lnTo>
                    <a:pt x="0" y="109755"/>
                  </a:lnTo>
                  <a:lnTo>
                    <a:pt x="981" y="110874"/>
                  </a:lnTo>
                  <a:lnTo>
                    <a:pt x="2628" y="110627"/>
                  </a:lnTo>
                  <a:lnTo>
                    <a:pt x="4719" y="109470"/>
                  </a:lnTo>
                  <a:lnTo>
                    <a:pt x="7107" y="108699"/>
                  </a:lnTo>
                  <a:lnTo>
                    <a:pt x="9691" y="108185"/>
                  </a:lnTo>
                  <a:lnTo>
                    <a:pt x="12408" y="107842"/>
                  </a:lnTo>
                  <a:lnTo>
                    <a:pt x="15212" y="107614"/>
                  </a:lnTo>
                  <a:lnTo>
                    <a:pt x="18074" y="107462"/>
                  </a:lnTo>
                  <a:lnTo>
                    <a:pt x="23904" y="107292"/>
                  </a:lnTo>
                  <a:lnTo>
                    <a:pt x="44662" y="107164"/>
                  </a:lnTo>
                  <a:lnTo>
                    <a:pt x="84633" y="107157"/>
                  </a:lnTo>
                  <a:lnTo>
                    <a:pt x="86205" y="108149"/>
                  </a:lnTo>
                  <a:lnTo>
                    <a:pt x="87253" y="109803"/>
                  </a:lnTo>
                  <a:lnTo>
                    <a:pt x="87952" y="111897"/>
                  </a:lnTo>
                  <a:lnTo>
                    <a:pt x="89411" y="111310"/>
                  </a:lnTo>
                  <a:lnTo>
                    <a:pt x="91377" y="108933"/>
                  </a:lnTo>
                  <a:lnTo>
                    <a:pt x="93680" y="105364"/>
                  </a:lnTo>
                  <a:lnTo>
                    <a:pt x="95216" y="101993"/>
                  </a:lnTo>
                  <a:lnTo>
                    <a:pt x="96240" y="98753"/>
                  </a:lnTo>
                  <a:lnTo>
                    <a:pt x="96923" y="95601"/>
                  </a:lnTo>
                  <a:lnTo>
                    <a:pt x="97378" y="92508"/>
                  </a:lnTo>
                  <a:lnTo>
                    <a:pt x="97681" y="89454"/>
                  </a:lnTo>
                  <a:lnTo>
                    <a:pt x="97883" y="86424"/>
                  </a:lnTo>
                  <a:lnTo>
                    <a:pt x="98018" y="83414"/>
                  </a:lnTo>
                  <a:lnTo>
                    <a:pt x="98168" y="77422"/>
                  </a:lnTo>
                  <a:lnTo>
                    <a:pt x="97215" y="74435"/>
                  </a:lnTo>
                  <a:lnTo>
                    <a:pt x="95586" y="71452"/>
                  </a:lnTo>
                  <a:lnTo>
                    <a:pt x="93507" y="68470"/>
                  </a:lnTo>
                  <a:lnTo>
                    <a:pt x="92121" y="65491"/>
                  </a:lnTo>
                  <a:lnTo>
                    <a:pt x="91197" y="62512"/>
                  </a:lnTo>
                  <a:lnTo>
                    <a:pt x="90581" y="59534"/>
                  </a:lnTo>
                  <a:lnTo>
                    <a:pt x="89177" y="56556"/>
                  </a:lnTo>
                  <a:lnTo>
                    <a:pt x="87248" y="53580"/>
                  </a:lnTo>
                  <a:lnTo>
                    <a:pt x="84969" y="50603"/>
                  </a:lnTo>
                  <a:lnTo>
                    <a:pt x="83450" y="47625"/>
                  </a:lnTo>
                  <a:lnTo>
                    <a:pt x="82436" y="44649"/>
                  </a:lnTo>
                  <a:lnTo>
                    <a:pt x="81761" y="41672"/>
                  </a:lnTo>
                  <a:lnTo>
                    <a:pt x="80318" y="38696"/>
                  </a:lnTo>
                  <a:lnTo>
                    <a:pt x="78362" y="35719"/>
                  </a:lnTo>
                  <a:lnTo>
                    <a:pt x="71472" y="2678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0"/>
            <p:cNvSpPr/>
            <p:nvPr/>
          </p:nvSpPr>
          <p:spPr bwMode="auto">
            <a:xfrm>
              <a:off x="31206" y="6706305"/>
              <a:ext cx="62570" cy="98118"/>
            </a:xfrm>
            <a:custGeom>
              <a:avLst/>
              <a:gdLst/>
              <a:ahLst/>
              <a:cxnLst/>
              <a:rect l="0" t="0" r="0" b="0"/>
              <a:pathLst>
                <a:path w="62570" h="98118">
                  <a:moveTo>
                    <a:pt x="8938" y="17750"/>
                  </a:moveTo>
                  <a:lnTo>
                    <a:pt x="0" y="17750"/>
                  </a:lnTo>
                  <a:lnTo>
                    <a:pt x="7695" y="17750"/>
                  </a:lnTo>
                  <a:lnTo>
                    <a:pt x="8110" y="16758"/>
                  </a:lnTo>
                  <a:lnTo>
                    <a:pt x="8386" y="15104"/>
                  </a:lnTo>
                  <a:lnTo>
                    <a:pt x="8829" y="10061"/>
                  </a:lnTo>
                  <a:lnTo>
                    <a:pt x="9858" y="9648"/>
                  </a:lnTo>
                  <a:lnTo>
                    <a:pt x="11538" y="9372"/>
                  </a:lnTo>
                  <a:lnTo>
                    <a:pt x="17505" y="8853"/>
                  </a:lnTo>
                  <a:lnTo>
                    <a:pt x="18622" y="7850"/>
                  </a:lnTo>
                  <a:lnTo>
                    <a:pt x="26437" y="259"/>
                  </a:lnTo>
                  <a:lnTo>
                    <a:pt x="27556" y="137"/>
                  </a:lnTo>
                  <a:lnTo>
                    <a:pt x="29296" y="54"/>
                  </a:lnTo>
                  <a:lnTo>
                    <a:pt x="31448" y="0"/>
                  </a:lnTo>
                  <a:lnTo>
                    <a:pt x="32883" y="956"/>
                  </a:lnTo>
                  <a:lnTo>
                    <a:pt x="33840" y="2585"/>
                  </a:lnTo>
                  <a:lnTo>
                    <a:pt x="35376" y="7588"/>
                  </a:lnTo>
                  <a:lnTo>
                    <a:pt x="36495" y="7999"/>
                  </a:lnTo>
                  <a:lnTo>
                    <a:pt x="38234" y="8273"/>
                  </a:lnTo>
                  <a:lnTo>
                    <a:pt x="43417" y="8712"/>
                  </a:lnTo>
                  <a:lnTo>
                    <a:pt x="43842" y="9740"/>
                  </a:lnTo>
                  <a:lnTo>
                    <a:pt x="44125" y="11418"/>
                  </a:lnTo>
                  <a:lnTo>
                    <a:pt x="44580" y="16499"/>
                  </a:lnTo>
                  <a:lnTo>
                    <a:pt x="45611" y="16916"/>
                  </a:lnTo>
                  <a:lnTo>
                    <a:pt x="47291" y="17194"/>
                  </a:lnTo>
                  <a:lnTo>
                    <a:pt x="49404" y="17379"/>
                  </a:lnTo>
                  <a:lnTo>
                    <a:pt x="50813" y="18495"/>
                  </a:lnTo>
                  <a:lnTo>
                    <a:pt x="51752" y="20231"/>
                  </a:lnTo>
                  <a:lnTo>
                    <a:pt x="53260" y="25406"/>
                  </a:lnTo>
                  <a:lnTo>
                    <a:pt x="53384" y="26822"/>
                  </a:lnTo>
                  <a:lnTo>
                    <a:pt x="53466" y="28759"/>
                  </a:lnTo>
                  <a:lnTo>
                    <a:pt x="53521" y="31043"/>
                  </a:lnTo>
                  <a:lnTo>
                    <a:pt x="54551" y="33557"/>
                  </a:lnTo>
                  <a:lnTo>
                    <a:pt x="56230" y="36226"/>
                  </a:lnTo>
                  <a:lnTo>
                    <a:pt x="61317" y="42897"/>
                  </a:lnTo>
                  <a:lnTo>
                    <a:pt x="61735" y="44436"/>
                  </a:lnTo>
                  <a:lnTo>
                    <a:pt x="62013" y="46455"/>
                  </a:lnTo>
                  <a:lnTo>
                    <a:pt x="62460" y="52083"/>
                  </a:lnTo>
                  <a:lnTo>
                    <a:pt x="62521" y="55499"/>
                  </a:lnTo>
                  <a:lnTo>
                    <a:pt x="62569" y="75948"/>
                  </a:lnTo>
                  <a:lnTo>
                    <a:pt x="61576" y="77385"/>
                  </a:lnTo>
                  <a:lnTo>
                    <a:pt x="59921" y="78342"/>
                  </a:lnTo>
                  <a:lnTo>
                    <a:pt x="57824" y="78980"/>
                  </a:lnTo>
                  <a:lnTo>
                    <a:pt x="56427" y="80399"/>
                  </a:lnTo>
                  <a:lnTo>
                    <a:pt x="55495" y="82336"/>
                  </a:lnTo>
                  <a:lnTo>
                    <a:pt x="53663" y="89069"/>
                  </a:lnTo>
                  <a:lnTo>
                    <a:pt x="53632" y="97746"/>
                  </a:lnTo>
                  <a:lnTo>
                    <a:pt x="52638" y="97870"/>
                  </a:lnTo>
                  <a:lnTo>
                    <a:pt x="50983" y="97952"/>
                  </a:lnTo>
                  <a:lnTo>
                    <a:pt x="44725" y="98116"/>
                  </a:lnTo>
                  <a:lnTo>
                    <a:pt x="44692" y="98117"/>
                  </a:lnTo>
                  <a:lnTo>
                    <a:pt x="44692" y="8918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1"/>
            <p:cNvSpPr/>
            <p:nvPr/>
          </p:nvSpPr>
          <p:spPr bwMode="auto">
            <a:xfrm>
              <a:off x="31205" y="6813352"/>
              <a:ext cx="35756" cy="17860"/>
            </a:xfrm>
            <a:custGeom>
              <a:avLst/>
              <a:gdLst/>
              <a:ahLst/>
              <a:cxnLst/>
              <a:rect l="0" t="0" r="0" b="0"/>
              <a:pathLst>
                <a:path w="35756" h="17860">
                  <a:moveTo>
                    <a:pt x="35755" y="8930"/>
                  </a:moveTo>
                  <a:lnTo>
                    <a:pt x="26848" y="17826"/>
                  </a:lnTo>
                  <a:lnTo>
                    <a:pt x="26826" y="17849"/>
                  </a:lnTo>
                  <a:lnTo>
                    <a:pt x="1353" y="17859"/>
                  </a:lnTo>
                  <a:lnTo>
                    <a:pt x="902" y="16867"/>
                  </a:lnTo>
                  <a:lnTo>
                    <a:pt x="601" y="15213"/>
                  </a:lnTo>
                  <a:lnTo>
                    <a:pt x="401" y="13119"/>
                  </a:lnTo>
                  <a:lnTo>
                    <a:pt x="267" y="1073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I/O devices are much slower than processors.</a:t>
            </a:r>
          </a:p>
          <a:p>
            <a:pPr lvl="1"/>
            <a:r>
              <a:rPr lang="en-US" dirty="0" smtClean="0"/>
              <a:t>Engineered to be accessible, but to not slow down computation</a:t>
            </a:r>
          </a:p>
          <a:p>
            <a:r>
              <a:rPr lang="en-US" dirty="0" smtClean="0"/>
              <a:t>Spindle-based devices:</a:t>
            </a:r>
          </a:p>
          <a:p>
            <a:pPr lvl="1"/>
            <a:r>
              <a:rPr lang="en-US" dirty="0" smtClean="0"/>
              <a:t>Access time = seek time + rotational delay + transfer time</a:t>
            </a:r>
          </a:p>
          <a:p>
            <a:pPr lvl="1"/>
            <a:r>
              <a:rPr lang="en-US" dirty="0" smtClean="0"/>
              <a:t>Lay files out contiguously!</a:t>
            </a:r>
          </a:p>
          <a:p>
            <a:r>
              <a:rPr lang="en-US" dirty="0" smtClean="0"/>
              <a:t>RAID: Redundant Array of Inexpensive Disks</a:t>
            </a:r>
          </a:p>
          <a:p>
            <a:pPr lvl="1"/>
            <a:r>
              <a:rPr lang="en-US" dirty="0" smtClean="0"/>
              <a:t>Achieve reliable storage, but not by making reliable disks</a:t>
            </a:r>
          </a:p>
          <a:p>
            <a:pPr lvl="1"/>
            <a:r>
              <a:rPr lang="en-US" dirty="0" smtClean="0"/>
              <a:t>Use redundancy (e.g., parity) to reconstruct </a:t>
            </a:r>
            <a:r>
              <a:rPr lang="en-US" smtClean="0"/>
              <a:t>lost disk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20583"/>
            <a:r>
              <a:rPr lang="en-US" dirty="0">
                <a:ea typeface="ＭＳ Ｐゴシック" charset="-128"/>
                <a:cs typeface="ＭＳ Ｐゴシック" charset="-128"/>
              </a:rPr>
              <a:t>The Hardware (the motherboard)</a:t>
            </a: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7038676" y="1071563"/>
            <a:ext cx="1120797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algn="ctr" defTabSz="914608"/>
            <a:r>
              <a:rPr lang="en-US" sz="1600" dirty="0">
                <a:solidFill>
                  <a:srgbClr val="FF0000"/>
                </a:solidFill>
              </a:rPr>
              <a:t>CPU socket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7069067" y="1986243"/>
            <a:ext cx="1269276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algn="ctr" defTabSz="914608"/>
            <a:r>
              <a:rPr lang="en-US" sz="1600" dirty="0">
                <a:solidFill>
                  <a:srgbClr val="3333FF"/>
                </a:solidFill>
              </a:rPr>
              <a:t>Memory slots</a:t>
            </a:r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725921" y="1605243"/>
            <a:ext cx="885657" cy="11079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>
                <a:solidFill>
                  <a:srgbClr val="3333FF"/>
                </a:solidFill>
              </a:rPr>
              <a:t>Serial,</a:t>
            </a:r>
          </a:p>
          <a:p>
            <a:pPr defTabSz="914608"/>
            <a:r>
              <a:rPr lang="en-US" sz="1600" dirty="0">
                <a:solidFill>
                  <a:srgbClr val="3333FF"/>
                </a:solidFill>
              </a:rPr>
              <a:t>parallel,</a:t>
            </a:r>
          </a:p>
          <a:p>
            <a:pPr defTabSz="914608"/>
            <a:r>
              <a:rPr lang="en-US" sz="1600" dirty="0">
                <a:solidFill>
                  <a:srgbClr val="3333FF"/>
                </a:solidFill>
              </a:rPr>
              <a:t>and USB</a:t>
            </a:r>
          </a:p>
          <a:p>
            <a:pPr defTabSz="914608"/>
            <a:r>
              <a:rPr lang="en-US" sz="1600" dirty="0">
                <a:solidFill>
                  <a:srgbClr val="3333FF"/>
                </a:solidFill>
              </a:rPr>
              <a:t>ports</a:t>
            </a:r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1259898" y="3434603"/>
            <a:ext cx="698807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/>
              <a:t>(Back)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498869" y="1061758"/>
          <a:ext cx="4284807" cy="5258360"/>
        </p:xfrm>
        <a:graphic>
          <a:graphicData uri="http://schemas.openxmlformats.org/presentationml/2006/ole">
            <p:oleObj spid="_x0000_s147464" name="Photo Editor Photo" r:id="rId3" imgW="3104762" imgH="3809524" progId="">
              <p:embed/>
            </p:oleObj>
          </a:graphicData>
        </a:graphic>
      </p:graphicFrame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6974898" y="3434603"/>
            <a:ext cx="726459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/>
              <a:t>(Front)</a:t>
            </a:r>
          </a:p>
        </p:txBody>
      </p:sp>
      <p:sp>
        <p:nvSpPr>
          <p:cNvPr id="21516" name="Text Box 9"/>
          <p:cNvSpPr txBox="1">
            <a:spLocks noChangeArrowheads="1"/>
          </p:cNvSpPr>
          <p:nvPr/>
        </p:nvSpPr>
        <p:spPr bwMode="auto">
          <a:xfrm>
            <a:off x="6996546" y="2689412"/>
            <a:ext cx="1091543" cy="584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>
                <a:solidFill>
                  <a:srgbClr val="FF00FF"/>
                </a:solidFill>
              </a:rPr>
              <a:t>IDE drive</a:t>
            </a:r>
          </a:p>
          <a:p>
            <a:pPr defTabSz="914608"/>
            <a:r>
              <a:rPr lang="en-US" sz="1600" dirty="0">
                <a:solidFill>
                  <a:srgbClr val="FF00FF"/>
                </a:solidFill>
              </a:rPr>
              <a:t>connectors</a:t>
            </a:r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802409" y="4881563"/>
            <a:ext cx="904592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>
                <a:solidFill>
                  <a:srgbClr val="3333FF"/>
                </a:solidFill>
              </a:rPr>
              <a:t>PCI slots</a:t>
            </a:r>
          </a:p>
        </p:txBody>
      </p:sp>
      <p:sp>
        <p:nvSpPr>
          <p:cNvPr id="21518" name="Line 11"/>
          <p:cNvSpPr>
            <a:spLocks noChangeShapeType="1"/>
          </p:cNvSpPr>
          <p:nvPr/>
        </p:nvSpPr>
        <p:spPr bwMode="auto">
          <a:xfrm>
            <a:off x="1801091" y="5042647"/>
            <a:ext cx="1246909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2"/>
          <p:cNvSpPr>
            <a:spLocks noChangeShapeType="1"/>
          </p:cNvSpPr>
          <p:nvPr/>
        </p:nvSpPr>
        <p:spPr bwMode="auto">
          <a:xfrm>
            <a:off x="1662546" y="2084294"/>
            <a:ext cx="67252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3"/>
          <p:cNvSpPr>
            <a:spLocks noChangeShapeType="1"/>
          </p:cNvSpPr>
          <p:nvPr/>
        </p:nvSpPr>
        <p:spPr bwMode="auto">
          <a:xfrm flipH="1">
            <a:off x="5334000" y="2151529"/>
            <a:ext cx="159327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4"/>
          <p:cNvSpPr>
            <a:spLocks noChangeShapeType="1"/>
          </p:cNvSpPr>
          <p:nvPr/>
        </p:nvSpPr>
        <p:spPr bwMode="auto">
          <a:xfrm flipH="1">
            <a:off x="6668943" y="2980765"/>
            <a:ext cx="30595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5"/>
          <p:cNvSpPr>
            <a:spLocks noChangeShapeType="1"/>
          </p:cNvSpPr>
          <p:nvPr/>
        </p:nvSpPr>
        <p:spPr bwMode="auto">
          <a:xfrm flipH="1">
            <a:off x="4078432" y="1228445"/>
            <a:ext cx="281997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6"/>
          <p:cNvSpPr>
            <a:spLocks noChangeShapeType="1"/>
          </p:cNvSpPr>
          <p:nvPr/>
        </p:nvSpPr>
        <p:spPr bwMode="auto">
          <a:xfrm>
            <a:off x="4078432" y="1228446"/>
            <a:ext cx="0" cy="305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17"/>
          <p:cNvSpPr>
            <a:spLocks noChangeShapeType="1"/>
          </p:cNvSpPr>
          <p:nvPr/>
        </p:nvSpPr>
        <p:spPr bwMode="auto">
          <a:xfrm>
            <a:off x="1792432" y="4200806"/>
            <a:ext cx="137246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Text Box 18"/>
          <p:cNvSpPr txBox="1">
            <a:spLocks noChangeArrowheads="1"/>
          </p:cNvSpPr>
          <p:nvPr/>
        </p:nvSpPr>
        <p:spPr bwMode="auto">
          <a:xfrm>
            <a:off x="598217" y="3862264"/>
            <a:ext cx="1680847" cy="338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defTabSz="914608"/>
            <a:r>
              <a:rPr lang="en-US" sz="1600" dirty="0" smtClean="0">
                <a:solidFill>
                  <a:srgbClr val="FF00FF"/>
                </a:solidFill>
              </a:rPr>
              <a:t>graphics card  </a:t>
            </a:r>
            <a:r>
              <a:rPr lang="en-US" sz="1600" dirty="0">
                <a:solidFill>
                  <a:srgbClr val="FF00FF"/>
                </a:solidFill>
              </a:rPr>
              <a:t>slot</a:t>
            </a:r>
          </a:p>
        </p:txBody>
      </p:sp>
      <p:sp>
        <p:nvSpPr>
          <p:cNvPr id="21526" name="AutoShape 19"/>
          <p:cNvSpPr>
            <a:spLocks noChangeArrowheads="1"/>
          </p:cNvSpPr>
          <p:nvPr/>
        </p:nvSpPr>
        <p:spPr bwMode="auto">
          <a:xfrm>
            <a:off x="2355272" y="1071563"/>
            <a:ext cx="831273" cy="22026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square"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7" name="AutoShape 20"/>
          <p:cNvSpPr>
            <a:spLocks noChangeArrowheads="1"/>
          </p:cNvSpPr>
          <p:nvPr/>
        </p:nvSpPr>
        <p:spPr bwMode="auto">
          <a:xfrm>
            <a:off x="3532909" y="1605244"/>
            <a:ext cx="1177636" cy="108416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8" name="AutoShape 21"/>
          <p:cNvSpPr>
            <a:spLocks noChangeArrowheads="1"/>
          </p:cNvSpPr>
          <p:nvPr/>
        </p:nvSpPr>
        <p:spPr bwMode="auto">
          <a:xfrm>
            <a:off x="4779818" y="1410105"/>
            <a:ext cx="554182" cy="245215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square"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29" name="AutoShape 22"/>
          <p:cNvSpPr>
            <a:spLocks noChangeArrowheads="1"/>
          </p:cNvSpPr>
          <p:nvPr/>
        </p:nvSpPr>
        <p:spPr bwMode="auto">
          <a:xfrm>
            <a:off x="6026727" y="2689413"/>
            <a:ext cx="623455" cy="21921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0" name="AutoShape 23"/>
          <p:cNvSpPr>
            <a:spLocks noChangeArrowheads="1"/>
          </p:cNvSpPr>
          <p:nvPr/>
        </p:nvSpPr>
        <p:spPr bwMode="auto">
          <a:xfrm>
            <a:off x="3186546" y="3952058"/>
            <a:ext cx="2008909" cy="50029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1" name="AutoShape 24"/>
          <p:cNvSpPr>
            <a:spLocks noChangeArrowheads="1"/>
          </p:cNvSpPr>
          <p:nvPr/>
        </p:nvSpPr>
        <p:spPr bwMode="auto">
          <a:xfrm>
            <a:off x="3048000" y="4382466"/>
            <a:ext cx="1731818" cy="17135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square" lIns="82058" tIns="41029" rIns="82058" bIns="41029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1804699" y="1207070"/>
            <a:ext cx="6348701" cy="191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20583"/>
            <a:r>
              <a:rPr lang="en-US" dirty="0"/>
              <a:t>How is it all connected</a:t>
            </a:r>
            <a:r>
              <a:rPr lang="en-US" dirty="0" smtClean="0"/>
              <a:t>?  (Hierarchy!)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66210" y="1418945"/>
            <a:ext cx="7696489" cy="4953000"/>
            <a:chOff x="422" y="653"/>
            <a:chExt cx="5333" cy="3536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270" y="1251"/>
              <a:ext cx="1056" cy="490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North Bridge</a:t>
              </a:r>
            </a:p>
            <a:p>
              <a:pPr algn="ctr"/>
              <a:r>
                <a:rPr lang="en-US" sz="1600" dirty="0"/>
                <a:t>chip</a:t>
              </a:r>
            </a:p>
          </p:txBody>
        </p:sp>
        <p:sp>
          <p:nvSpPr>
            <p:cNvPr id="23560" name="Rectangle 5"/>
            <p:cNvSpPr>
              <a:spLocks noChangeArrowheads="1"/>
            </p:cNvSpPr>
            <p:nvPr/>
          </p:nvSpPr>
          <p:spPr bwMode="auto">
            <a:xfrm>
              <a:off x="3643" y="2557"/>
              <a:ext cx="1162" cy="489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South Bridge</a:t>
              </a:r>
            </a:p>
            <a:p>
              <a:pPr algn="ctr"/>
              <a:r>
                <a:rPr lang="en-US" sz="1600" dirty="0"/>
                <a:t>chip</a:t>
              </a:r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22" y="3373"/>
              <a:ext cx="740" cy="32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Networking</a:t>
              </a:r>
              <a:endParaRPr lang="en-US" sz="1600" dirty="0"/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1320" y="3373"/>
              <a:ext cx="1003" cy="32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Sound card</a:t>
              </a:r>
            </a:p>
          </p:txBody>
        </p:sp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2482" y="3862"/>
              <a:ext cx="844" cy="32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Hard disks</a:t>
              </a:r>
            </a:p>
          </p:txBody>
        </p:sp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3485" y="3862"/>
              <a:ext cx="792" cy="32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CD-ROM</a:t>
              </a:r>
            </a:p>
          </p:txBody>
        </p:sp>
        <p:sp>
          <p:nvSpPr>
            <p:cNvPr id="23565" name="Rectangle 10"/>
            <p:cNvSpPr>
              <a:spLocks noChangeArrowheads="1"/>
            </p:cNvSpPr>
            <p:nvPr/>
          </p:nvSpPr>
          <p:spPr bwMode="auto">
            <a:xfrm>
              <a:off x="4594" y="1251"/>
              <a:ext cx="580" cy="49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Video</a:t>
              </a:r>
            </a:p>
            <a:p>
              <a:pPr algn="ctr"/>
              <a:r>
                <a:rPr lang="en-US" sz="1600" dirty="0"/>
                <a:t>card</a:t>
              </a:r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1214" y="1306"/>
              <a:ext cx="740" cy="32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2534" y="653"/>
              <a:ext cx="528" cy="32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CPU</a:t>
              </a:r>
            </a:p>
          </p:txBody>
        </p:sp>
        <p:sp>
          <p:nvSpPr>
            <p:cNvPr id="23568" name="Rectangle 13"/>
            <p:cNvSpPr>
              <a:spLocks noChangeArrowheads="1"/>
            </p:cNvSpPr>
            <p:nvPr/>
          </p:nvSpPr>
          <p:spPr bwMode="auto">
            <a:xfrm>
              <a:off x="3696" y="1251"/>
              <a:ext cx="528" cy="49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Graphics</a:t>
              </a:r>
            </a:p>
            <a:p>
              <a:pPr algn="ctr"/>
              <a:r>
                <a:rPr lang="en-US" sz="1600" dirty="0"/>
                <a:t>port</a:t>
              </a:r>
            </a:p>
          </p:txBody>
        </p:sp>
        <p:sp>
          <p:nvSpPr>
            <p:cNvPr id="23569" name="Rectangle 14"/>
            <p:cNvSpPr>
              <a:spLocks noChangeArrowheads="1"/>
            </p:cNvSpPr>
            <p:nvPr/>
          </p:nvSpPr>
          <p:spPr bwMode="auto">
            <a:xfrm>
              <a:off x="422" y="2067"/>
              <a:ext cx="5333" cy="2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PCI bus</a:t>
              </a:r>
            </a:p>
          </p:txBody>
        </p:sp>
        <p:sp>
          <p:nvSpPr>
            <p:cNvPr id="23570" name="Rectangle 15"/>
            <p:cNvSpPr>
              <a:spLocks noChangeArrowheads="1"/>
            </p:cNvSpPr>
            <p:nvPr/>
          </p:nvSpPr>
          <p:spPr bwMode="auto">
            <a:xfrm>
              <a:off x="1003" y="2666"/>
              <a:ext cx="792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PCI slots</a:t>
              </a:r>
            </a:p>
          </p:txBody>
        </p:sp>
        <p:sp>
          <p:nvSpPr>
            <p:cNvPr id="23571" name="Rectangle 16"/>
            <p:cNvSpPr>
              <a:spLocks noChangeArrowheads="1"/>
            </p:cNvSpPr>
            <p:nvPr/>
          </p:nvSpPr>
          <p:spPr bwMode="auto">
            <a:xfrm>
              <a:off x="2851" y="3373"/>
              <a:ext cx="1162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Disk controller</a:t>
              </a:r>
              <a:endParaRPr lang="en-US" sz="1600" dirty="0"/>
            </a:p>
          </p:txBody>
        </p:sp>
        <p:sp>
          <p:nvSpPr>
            <p:cNvPr id="23572" name="Rectangle 17"/>
            <p:cNvSpPr>
              <a:spLocks noChangeArrowheads="1"/>
            </p:cNvSpPr>
            <p:nvPr/>
          </p:nvSpPr>
          <p:spPr bwMode="auto">
            <a:xfrm>
              <a:off x="4488" y="3373"/>
              <a:ext cx="1214" cy="5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Serial, parallel</a:t>
              </a:r>
            </a:p>
            <a:p>
              <a:pPr algn="ctr"/>
              <a:r>
                <a:rPr lang="en-US" sz="1600" dirty="0"/>
                <a:t>and USB ports</a:t>
              </a:r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4224" y="2285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 flipH="1">
              <a:off x="3432" y="3046"/>
              <a:ext cx="792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4224" y="3046"/>
              <a:ext cx="898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 flipH="1">
              <a:off x="2851" y="3699"/>
              <a:ext cx="528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3379" y="3699"/>
              <a:ext cx="581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8" name="Line 23"/>
            <p:cNvSpPr>
              <a:spLocks noChangeShapeType="1"/>
            </p:cNvSpPr>
            <p:nvPr/>
          </p:nvSpPr>
          <p:spPr bwMode="auto">
            <a:xfrm>
              <a:off x="1426" y="2285"/>
              <a:ext cx="0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 flipH="1">
              <a:off x="792" y="2992"/>
              <a:ext cx="634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>
              <a:off x="1426" y="2992"/>
              <a:ext cx="422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>
              <a:off x="1954" y="1469"/>
              <a:ext cx="3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2798" y="979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3" name="Line 28"/>
            <p:cNvSpPr>
              <a:spLocks noChangeShapeType="1"/>
            </p:cNvSpPr>
            <p:nvPr/>
          </p:nvSpPr>
          <p:spPr bwMode="auto">
            <a:xfrm>
              <a:off x="3326" y="1469"/>
              <a:ext cx="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4224" y="1469"/>
              <a:ext cx="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Line 30"/>
            <p:cNvSpPr>
              <a:spLocks noChangeShapeType="1"/>
            </p:cNvSpPr>
            <p:nvPr/>
          </p:nvSpPr>
          <p:spPr bwMode="auto">
            <a:xfrm>
              <a:off x="2798" y="1741"/>
              <a:ext cx="0" cy="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4954" y="1955602"/>
            <a:ext cx="5626319" cy="1098352"/>
            <a:chOff x="2104954" y="1955602"/>
            <a:chExt cx="5626319" cy="1098352"/>
          </a:xfrm>
        </p:grpSpPr>
        <p:sp>
          <p:nvSpPr>
            <p:cNvPr id="3" name="SMARTInkAnnotation383"/>
            <p:cNvSpPr/>
            <p:nvPr/>
          </p:nvSpPr>
          <p:spPr bwMode="auto">
            <a:xfrm>
              <a:off x="5662506" y="3027164"/>
              <a:ext cx="2068767" cy="26790"/>
            </a:xfrm>
            <a:custGeom>
              <a:avLst/>
              <a:gdLst/>
              <a:ahLst/>
              <a:cxnLst/>
              <a:rect l="0" t="0" r="0" b="0"/>
              <a:pathLst>
                <a:path w="2068767" h="26790">
                  <a:moveTo>
                    <a:pt x="0" y="0"/>
                  </a:moveTo>
                  <a:lnTo>
                    <a:pt x="29840" y="0"/>
                  </a:lnTo>
                  <a:lnTo>
                    <a:pt x="32805" y="992"/>
                  </a:lnTo>
                  <a:lnTo>
                    <a:pt x="35774" y="2646"/>
                  </a:lnTo>
                  <a:lnTo>
                    <a:pt x="38746" y="4741"/>
                  </a:lnTo>
                  <a:lnTo>
                    <a:pt x="42715" y="6137"/>
                  </a:lnTo>
                  <a:lnTo>
                    <a:pt x="47347" y="7068"/>
                  </a:lnTo>
                  <a:lnTo>
                    <a:pt x="52422" y="7688"/>
                  </a:lnTo>
                  <a:lnTo>
                    <a:pt x="60708" y="8378"/>
                  </a:lnTo>
                  <a:lnTo>
                    <a:pt x="125194" y="8926"/>
                  </a:lnTo>
                  <a:lnTo>
                    <a:pt x="237961" y="8930"/>
                  </a:lnTo>
                  <a:lnTo>
                    <a:pt x="244053" y="9922"/>
                  </a:lnTo>
                  <a:lnTo>
                    <a:pt x="250101" y="11576"/>
                  </a:lnTo>
                  <a:lnTo>
                    <a:pt x="256120" y="13671"/>
                  </a:lnTo>
                  <a:lnTo>
                    <a:pt x="261125" y="15067"/>
                  </a:lnTo>
                  <a:lnTo>
                    <a:pt x="265455" y="15998"/>
                  </a:lnTo>
                  <a:lnTo>
                    <a:pt x="269335" y="16618"/>
                  </a:lnTo>
                  <a:lnTo>
                    <a:pt x="276295" y="17308"/>
                  </a:lnTo>
                  <a:lnTo>
                    <a:pt x="279541" y="17492"/>
                  </a:lnTo>
                  <a:lnTo>
                    <a:pt x="282699" y="18606"/>
                  </a:lnTo>
                  <a:lnTo>
                    <a:pt x="285796" y="20342"/>
                  </a:lnTo>
                  <a:lnTo>
                    <a:pt x="288856" y="22491"/>
                  </a:lnTo>
                  <a:lnTo>
                    <a:pt x="291887" y="23924"/>
                  </a:lnTo>
                  <a:lnTo>
                    <a:pt x="294902" y="24879"/>
                  </a:lnTo>
                  <a:lnTo>
                    <a:pt x="297905" y="25516"/>
                  </a:lnTo>
                  <a:lnTo>
                    <a:pt x="303890" y="26223"/>
                  </a:lnTo>
                  <a:lnTo>
                    <a:pt x="367217" y="26788"/>
                  </a:lnTo>
                  <a:lnTo>
                    <a:pt x="523153" y="26789"/>
                  </a:lnTo>
                  <a:lnTo>
                    <a:pt x="530520" y="25797"/>
                  </a:lnTo>
                  <a:lnTo>
                    <a:pt x="538410" y="24143"/>
                  </a:lnTo>
                  <a:lnTo>
                    <a:pt x="546650" y="22049"/>
                  </a:lnTo>
                  <a:lnTo>
                    <a:pt x="555123" y="20652"/>
                  </a:lnTo>
                  <a:lnTo>
                    <a:pt x="563751" y="19721"/>
                  </a:lnTo>
                  <a:lnTo>
                    <a:pt x="572482" y="19101"/>
                  </a:lnTo>
                  <a:lnTo>
                    <a:pt x="582276" y="17695"/>
                  </a:lnTo>
                  <a:lnTo>
                    <a:pt x="592778" y="15765"/>
                  </a:lnTo>
                  <a:lnTo>
                    <a:pt x="603752" y="13487"/>
                  </a:lnTo>
                  <a:lnTo>
                    <a:pt x="614047" y="11968"/>
                  </a:lnTo>
                  <a:lnTo>
                    <a:pt x="623891" y="10955"/>
                  </a:lnTo>
                  <a:lnTo>
                    <a:pt x="633432" y="10280"/>
                  </a:lnTo>
                  <a:lnTo>
                    <a:pt x="651980" y="9530"/>
                  </a:lnTo>
                  <a:lnTo>
                    <a:pt x="715054" y="8965"/>
                  </a:lnTo>
                  <a:lnTo>
                    <a:pt x="808773" y="8930"/>
                  </a:lnTo>
                  <a:lnTo>
                    <a:pt x="817272" y="9922"/>
                  </a:lnTo>
                  <a:lnTo>
                    <a:pt x="826908" y="11576"/>
                  </a:lnTo>
                  <a:lnTo>
                    <a:pt x="837307" y="13671"/>
                  </a:lnTo>
                  <a:lnTo>
                    <a:pt x="847218" y="15067"/>
                  </a:lnTo>
                  <a:lnTo>
                    <a:pt x="856805" y="15998"/>
                  </a:lnTo>
                  <a:lnTo>
                    <a:pt x="866177" y="16618"/>
                  </a:lnTo>
                  <a:lnTo>
                    <a:pt x="887182" y="17308"/>
                  </a:lnTo>
                  <a:lnTo>
                    <a:pt x="933038" y="17750"/>
                  </a:lnTo>
                  <a:lnTo>
                    <a:pt x="944807" y="18779"/>
                  </a:lnTo>
                  <a:lnTo>
                    <a:pt x="956626" y="20457"/>
                  </a:lnTo>
                  <a:lnTo>
                    <a:pt x="968478" y="22567"/>
                  </a:lnTo>
                  <a:lnTo>
                    <a:pt x="979358" y="23975"/>
                  </a:lnTo>
                  <a:lnTo>
                    <a:pt x="989591" y="24913"/>
                  </a:lnTo>
                  <a:lnTo>
                    <a:pt x="999394" y="25538"/>
                  </a:lnTo>
                  <a:lnTo>
                    <a:pt x="1020878" y="26233"/>
                  </a:lnTo>
                  <a:lnTo>
                    <a:pt x="1071698" y="25723"/>
                  </a:lnTo>
                  <a:lnTo>
                    <a:pt x="1080948" y="24095"/>
                  </a:lnTo>
                  <a:lnTo>
                    <a:pt x="1090093" y="22016"/>
                  </a:lnTo>
                  <a:lnTo>
                    <a:pt x="1098175" y="20631"/>
                  </a:lnTo>
                  <a:lnTo>
                    <a:pt x="1105551" y="19707"/>
                  </a:lnTo>
                  <a:lnTo>
                    <a:pt x="1112453" y="19091"/>
                  </a:lnTo>
                  <a:lnTo>
                    <a:pt x="1128069" y="18407"/>
                  </a:lnTo>
                  <a:lnTo>
                    <a:pt x="1152881" y="17968"/>
                  </a:lnTo>
                  <a:lnTo>
                    <a:pt x="1157912" y="16939"/>
                  </a:lnTo>
                  <a:lnTo>
                    <a:pt x="1163252" y="15262"/>
                  </a:lnTo>
                  <a:lnTo>
                    <a:pt x="1168799" y="13151"/>
                  </a:lnTo>
                  <a:lnTo>
                    <a:pt x="1174482" y="11744"/>
                  </a:lnTo>
                  <a:lnTo>
                    <a:pt x="1180258" y="10806"/>
                  </a:lnTo>
                  <a:lnTo>
                    <a:pt x="1186095" y="10181"/>
                  </a:lnTo>
                  <a:lnTo>
                    <a:pt x="1197877" y="9486"/>
                  </a:lnTo>
                  <a:lnTo>
                    <a:pt x="1257360" y="8940"/>
                  </a:lnTo>
                  <a:lnTo>
                    <a:pt x="1444547" y="8930"/>
                  </a:lnTo>
                  <a:lnTo>
                    <a:pt x="1450680" y="9922"/>
                  </a:lnTo>
                  <a:lnTo>
                    <a:pt x="1456755" y="11576"/>
                  </a:lnTo>
                  <a:lnTo>
                    <a:pt x="1462792" y="13671"/>
                  </a:lnTo>
                  <a:lnTo>
                    <a:pt x="1468802" y="15067"/>
                  </a:lnTo>
                  <a:lnTo>
                    <a:pt x="1474796" y="15998"/>
                  </a:lnTo>
                  <a:lnTo>
                    <a:pt x="1480777" y="16618"/>
                  </a:lnTo>
                  <a:lnTo>
                    <a:pt x="1495369" y="17308"/>
                  </a:lnTo>
                  <a:lnTo>
                    <a:pt x="1537780" y="16794"/>
                  </a:lnTo>
                  <a:lnTo>
                    <a:pt x="1546604" y="15165"/>
                  </a:lnTo>
                  <a:lnTo>
                    <a:pt x="1555465" y="13087"/>
                  </a:lnTo>
                  <a:lnTo>
                    <a:pt x="1565345" y="11701"/>
                  </a:lnTo>
                  <a:lnTo>
                    <a:pt x="1575905" y="10778"/>
                  </a:lnTo>
                  <a:lnTo>
                    <a:pt x="1586917" y="10161"/>
                  </a:lnTo>
                  <a:lnTo>
                    <a:pt x="1607099" y="9477"/>
                  </a:lnTo>
                  <a:lnTo>
                    <a:pt x="1660529" y="9994"/>
                  </a:lnTo>
                  <a:lnTo>
                    <a:pt x="1672135" y="11624"/>
                  </a:lnTo>
                  <a:lnTo>
                    <a:pt x="1683846" y="13702"/>
                  </a:lnTo>
                  <a:lnTo>
                    <a:pt x="1693640" y="15088"/>
                  </a:lnTo>
                  <a:lnTo>
                    <a:pt x="1702155" y="16012"/>
                  </a:lnTo>
                  <a:lnTo>
                    <a:pt x="1709818" y="16628"/>
                  </a:lnTo>
                  <a:lnTo>
                    <a:pt x="1726278" y="17312"/>
                  </a:lnTo>
                  <a:lnTo>
                    <a:pt x="1734839" y="17495"/>
                  </a:lnTo>
                  <a:lnTo>
                    <a:pt x="1742532" y="18608"/>
                  </a:lnTo>
                  <a:lnTo>
                    <a:pt x="1749648" y="20343"/>
                  </a:lnTo>
                  <a:lnTo>
                    <a:pt x="1756378" y="22492"/>
                  </a:lnTo>
                  <a:lnTo>
                    <a:pt x="1761857" y="23924"/>
                  </a:lnTo>
                  <a:lnTo>
                    <a:pt x="1766504" y="24879"/>
                  </a:lnTo>
                  <a:lnTo>
                    <a:pt x="1770594" y="25516"/>
                  </a:lnTo>
                  <a:lnTo>
                    <a:pt x="1780437" y="26223"/>
                  </a:lnTo>
                  <a:lnTo>
                    <a:pt x="1843141" y="26779"/>
                  </a:lnTo>
                  <a:lnTo>
                    <a:pt x="1850488" y="25790"/>
                  </a:lnTo>
                  <a:lnTo>
                    <a:pt x="1857372" y="24139"/>
                  </a:lnTo>
                  <a:lnTo>
                    <a:pt x="1863948" y="22046"/>
                  </a:lnTo>
                  <a:lnTo>
                    <a:pt x="1871311" y="20650"/>
                  </a:lnTo>
                  <a:lnTo>
                    <a:pt x="1879200" y="19720"/>
                  </a:lnTo>
                  <a:lnTo>
                    <a:pt x="1887438" y="19100"/>
                  </a:lnTo>
                  <a:lnTo>
                    <a:pt x="1907186" y="18411"/>
                  </a:lnTo>
                  <a:lnTo>
                    <a:pt x="1967396" y="17892"/>
                  </a:lnTo>
                  <a:lnTo>
                    <a:pt x="2067765" y="17859"/>
                  </a:lnTo>
                  <a:lnTo>
                    <a:pt x="2068766" y="18852"/>
                  </a:lnTo>
                  <a:lnTo>
                    <a:pt x="2068441" y="20505"/>
                  </a:lnTo>
                  <a:lnTo>
                    <a:pt x="2065527" y="25548"/>
                  </a:lnTo>
                  <a:lnTo>
                    <a:pt x="2064295" y="24970"/>
                  </a:lnTo>
                  <a:lnTo>
                    <a:pt x="2062481" y="23592"/>
                  </a:lnTo>
                  <a:lnTo>
                    <a:pt x="2060278" y="21681"/>
                  </a:lnTo>
                  <a:lnTo>
                    <a:pt x="2056822" y="20407"/>
                  </a:lnTo>
                  <a:lnTo>
                    <a:pt x="2052532" y="19558"/>
                  </a:lnTo>
                  <a:lnTo>
                    <a:pt x="2047686" y="18992"/>
                  </a:lnTo>
                  <a:lnTo>
                    <a:pt x="2042469" y="17622"/>
                  </a:lnTo>
                  <a:lnTo>
                    <a:pt x="2037005" y="15717"/>
                  </a:lnTo>
                  <a:lnTo>
                    <a:pt x="2020117" y="893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384"/>
            <p:cNvSpPr/>
            <p:nvPr/>
          </p:nvSpPr>
          <p:spPr bwMode="auto">
            <a:xfrm>
              <a:off x="2104954" y="2920018"/>
              <a:ext cx="947490" cy="26780"/>
            </a:xfrm>
            <a:custGeom>
              <a:avLst/>
              <a:gdLst/>
              <a:ahLst/>
              <a:cxnLst/>
              <a:rect l="0" t="0" r="0" b="0"/>
              <a:pathLst>
                <a:path w="947490" h="26780">
                  <a:moveTo>
                    <a:pt x="0" y="17849"/>
                  </a:moveTo>
                  <a:lnTo>
                    <a:pt x="21012" y="17849"/>
                  </a:lnTo>
                  <a:lnTo>
                    <a:pt x="25926" y="16857"/>
                  </a:lnTo>
                  <a:lnTo>
                    <a:pt x="32181" y="15203"/>
                  </a:lnTo>
                  <a:lnTo>
                    <a:pt x="39332" y="13108"/>
                  </a:lnTo>
                  <a:lnTo>
                    <a:pt x="47078" y="11712"/>
                  </a:lnTo>
                  <a:lnTo>
                    <a:pt x="55222" y="10781"/>
                  </a:lnTo>
                  <a:lnTo>
                    <a:pt x="63630" y="10161"/>
                  </a:lnTo>
                  <a:lnTo>
                    <a:pt x="83566" y="9471"/>
                  </a:lnTo>
                  <a:lnTo>
                    <a:pt x="128736" y="9029"/>
                  </a:lnTo>
                  <a:lnTo>
                    <a:pt x="140448" y="8000"/>
                  </a:lnTo>
                  <a:lnTo>
                    <a:pt x="152230" y="6322"/>
                  </a:lnTo>
                  <a:lnTo>
                    <a:pt x="164056" y="4211"/>
                  </a:lnTo>
                  <a:lnTo>
                    <a:pt x="176907" y="2804"/>
                  </a:lnTo>
                  <a:lnTo>
                    <a:pt x="190440" y="1866"/>
                  </a:lnTo>
                  <a:lnTo>
                    <a:pt x="204428" y="1241"/>
                  </a:lnTo>
                  <a:lnTo>
                    <a:pt x="233211" y="546"/>
                  </a:lnTo>
                  <a:lnTo>
                    <a:pt x="355636" y="0"/>
                  </a:lnTo>
                  <a:lnTo>
                    <a:pt x="365210" y="989"/>
                  </a:lnTo>
                  <a:lnTo>
                    <a:pt x="374573" y="2640"/>
                  </a:lnTo>
                  <a:lnTo>
                    <a:pt x="383794" y="4733"/>
                  </a:lnTo>
                  <a:lnTo>
                    <a:pt x="392921" y="6129"/>
                  </a:lnTo>
                  <a:lnTo>
                    <a:pt x="401984" y="7059"/>
                  </a:lnTo>
                  <a:lnTo>
                    <a:pt x="411007" y="7679"/>
                  </a:lnTo>
                  <a:lnTo>
                    <a:pt x="428977" y="8368"/>
                  </a:lnTo>
                  <a:lnTo>
                    <a:pt x="437941" y="8552"/>
                  </a:lnTo>
                  <a:lnTo>
                    <a:pt x="445902" y="9667"/>
                  </a:lnTo>
                  <a:lnTo>
                    <a:pt x="453197" y="11402"/>
                  </a:lnTo>
                  <a:lnTo>
                    <a:pt x="460046" y="13551"/>
                  </a:lnTo>
                  <a:lnTo>
                    <a:pt x="467591" y="14984"/>
                  </a:lnTo>
                  <a:lnTo>
                    <a:pt x="475601" y="15939"/>
                  </a:lnTo>
                  <a:lnTo>
                    <a:pt x="483921" y="16576"/>
                  </a:lnTo>
                  <a:lnTo>
                    <a:pt x="501110" y="17283"/>
                  </a:lnTo>
                  <a:lnTo>
                    <a:pt x="527539" y="17682"/>
                  </a:lnTo>
                  <a:lnTo>
                    <a:pt x="793504" y="17849"/>
                  </a:lnTo>
                  <a:lnTo>
                    <a:pt x="799146" y="18842"/>
                  </a:lnTo>
                  <a:lnTo>
                    <a:pt x="804894" y="20495"/>
                  </a:lnTo>
                  <a:lnTo>
                    <a:pt x="810712" y="22590"/>
                  </a:lnTo>
                  <a:lnTo>
                    <a:pt x="816578" y="23986"/>
                  </a:lnTo>
                  <a:lnTo>
                    <a:pt x="822474" y="24917"/>
                  </a:lnTo>
                  <a:lnTo>
                    <a:pt x="828391" y="25537"/>
                  </a:lnTo>
                  <a:lnTo>
                    <a:pt x="837614" y="26227"/>
                  </a:lnTo>
                  <a:lnTo>
                    <a:pt x="866974" y="26765"/>
                  </a:lnTo>
                  <a:lnTo>
                    <a:pt x="947456" y="26779"/>
                  </a:lnTo>
                  <a:lnTo>
                    <a:pt x="947489" y="1784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85"/>
            <p:cNvSpPr/>
            <p:nvPr/>
          </p:nvSpPr>
          <p:spPr bwMode="auto">
            <a:xfrm>
              <a:off x="4062501" y="1955602"/>
              <a:ext cx="668983" cy="53569"/>
            </a:xfrm>
            <a:custGeom>
              <a:avLst/>
              <a:gdLst/>
              <a:ahLst/>
              <a:cxnLst/>
              <a:rect l="0" t="0" r="0" b="0"/>
              <a:pathLst>
                <a:path w="668983" h="53569">
                  <a:moveTo>
                    <a:pt x="0" y="26789"/>
                  </a:moveTo>
                  <a:lnTo>
                    <a:pt x="0" y="31529"/>
                  </a:lnTo>
                  <a:lnTo>
                    <a:pt x="994" y="32925"/>
                  </a:lnTo>
                  <a:lnTo>
                    <a:pt x="2648" y="33856"/>
                  </a:lnTo>
                  <a:lnTo>
                    <a:pt x="4745" y="34477"/>
                  </a:lnTo>
                  <a:lnTo>
                    <a:pt x="6143" y="35883"/>
                  </a:lnTo>
                  <a:lnTo>
                    <a:pt x="7075" y="37812"/>
                  </a:lnTo>
                  <a:lnTo>
                    <a:pt x="7696" y="40091"/>
                  </a:lnTo>
                  <a:lnTo>
                    <a:pt x="10097" y="41610"/>
                  </a:lnTo>
                  <a:lnTo>
                    <a:pt x="13684" y="42623"/>
                  </a:lnTo>
                  <a:lnTo>
                    <a:pt x="28967" y="44248"/>
                  </a:lnTo>
                  <a:lnTo>
                    <a:pt x="34209" y="45373"/>
                  </a:lnTo>
                  <a:lnTo>
                    <a:pt x="40684" y="47116"/>
                  </a:lnTo>
                  <a:lnTo>
                    <a:pt x="47979" y="49270"/>
                  </a:lnTo>
                  <a:lnTo>
                    <a:pt x="54829" y="50706"/>
                  </a:lnTo>
                  <a:lnTo>
                    <a:pt x="67737" y="52301"/>
                  </a:lnTo>
                  <a:lnTo>
                    <a:pt x="85392" y="53010"/>
                  </a:lnTo>
                  <a:lnTo>
                    <a:pt x="129096" y="53465"/>
                  </a:lnTo>
                  <a:lnTo>
                    <a:pt x="199714" y="53568"/>
                  </a:lnTo>
                  <a:lnTo>
                    <a:pt x="212597" y="52579"/>
                  </a:lnTo>
                  <a:lnTo>
                    <a:pt x="226151" y="50927"/>
                  </a:lnTo>
                  <a:lnTo>
                    <a:pt x="240153" y="48834"/>
                  </a:lnTo>
                  <a:lnTo>
                    <a:pt x="268953" y="43863"/>
                  </a:lnTo>
                  <a:lnTo>
                    <a:pt x="283585" y="41148"/>
                  </a:lnTo>
                  <a:lnTo>
                    <a:pt x="297313" y="39338"/>
                  </a:lnTo>
                  <a:lnTo>
                    <a:pt x="310438" y="38131"/>
                  </a:lnTo>
                  <a:lnTo>
                    <a:pt x="323160" y="37327"/>
                  </a:lnTo>
                  <a:lnTo>
                    <a:pt x="336607" y="35799"/>
                  </a:lnTo>
                  <a:lnTo>
                    <a:pt x="350538" y="33787"/>
                  </a:lnTo>
                  <a:lnTo>
                    <a:pt x="364791" y="31455"/>
                  </a:lnTo>
                  <a:lnTo>
                    <a:pt x="378266" y="28907"/>
                  </a:lnTo>
                  <a:lnTo>
                    <a:pt x="403831" y="23430"/>
                  </a:lnTo>
                  <a:lnTo>
                    <a:pt x="416211" y="21573"/>
                  </a:lnTo>
                  <a:lnTo>
                    <a:pt x="428437" y="20335"/>
                  </a:lnTo>
                  <a:lnTo>
                    <a:pt x="440560" y="19510"/>
                  </a:lnTo>
                  <a:lnTo>
                    <a:pt x="452614" y="17967"/>
                  </a:lnTo>
                  <a:lnTo>
                    <a:pt x="464624" y="15947"/>
                  </a:lnTo>
                  <a:lnTo>
                    <a:pt x="476602" y="13607"/>
                  </a:lnTo>
                  <a:lnTo>
                    <a:pt x="488561" y="12048"/>
                  </a:lnTo>
                  <a:lnTo>
                    <a:pt x="500506" y="11009"/>
                  </a:lnTo>
                  <a:lnTo>
                    <a:pt x="512443" y="10315"/>
                  </a:lnTo>
                  <a:lnTo>
                    <a:pt x="533650" y="9545"/>
                  </a:lnTo>
                  <a:lnTo>
                    <a:pt x="553008" y="8211"/>
                  </a:lnTo>
                  <a:lnTo>
                    <a:pt x="562341" y="6466"/>
                  </a:lnTo>
                  <a:lnTo>
                    <a:pt x="571542" y="4311"/>
                  </a:lnTo>
                  <a:lnTo>
                    <a:pt x="579663" y="2873"/>
                  </a:lnTo>
                  <a:lnTo>
                    <a:pt x="593983" y="1277"/>
                  </a:lnTo>
                  <a:lnTo>
                    <a:pt x="613213" y="378"/>
                  </a:lnTo>
                  <a:lnTo>
                    <a:pt x="619362" y="1244"/>
                  </a:lnTo>
                  <a:lnTo>
                    <a:pt x="625447" y="2814"/>
                  </a:lnTo>
                  <a:lnTo>
                    <a:pt x="631490" y="4852"/>
                  </a:lnTo>
                  <a:lnTo>
                    <a:pt x="636513" y="6211"/>
                  </a:lnTo>
                  <a:lnTo>
                    <a:pt x="644741" y="7721"/>
                  </a:lnTo>
                  <a:lnTo>
                    <a:pt x="665629" y="8898"/>
                  </a:lnTo>
                  <a:lnTo>
                    <a:pt x="668982" y="8920"/>
                  </a:lnTo>
                  <a:lnTo>
                    <a:pt x="668459" y="7931"/>
                  </a:lnTo>
                  <a:lnTo>
                    <a:pt x="667117" y="6279"/>
                  </a:lnTo>
                  <a:lnTo>
                    <a:pt x="661454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20583"/>
            <a:r>
              <a:rPr lang="en-US" dirty="0"/>
              <a:t>How</a:t>
            </a:r>
            <a:r>
              <a:rPr lang="en-US" dirty="0" smtClean="0"/>
              <a:t> does the data flow when you rip?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66210" y="1418945"/>
            <a:ext cx="7696489" cy="4953000"/>
            <a:chOff x="422" y="653"/>
            <a:chExt cx="5333" cy="3536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270" y="1251"/>
              <a:ext cx="1056" cy="490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North Bridge</a:t>
              </a:r>
            </a:p>
            <a:p>
              <a:pPr algn="ctr"/>
              <a:r>
                <a:rPr lang="en-US" sz="1600" dirty="0"/>
                <a:t>chip</a:t>
              </a:r>
            </a:p>
          </p:txBody>
        </p:sp>
        <p:sp>
          <p:nvSpPr>
            <p:cNvPr id="23560" name="Rectangle 5"/>
            <p:cNvSpPr>
              <a:spLocks noChangeArrowheads="1"/>
            </p:cNvSpPr>
            <p:nvPr/>
          </p:nvSpPr>
          <p:spPr bwMode="auto">
            <a:xfrm>
              <a:off x="3643" y="2557"/>
              <a:ext cx="1162" cy="489"/>
            </a:xfrm>
            <a:prstGeom prst="rect">
              <a:avLst/>
            </a:prstGeom>
            <a:solidFill>
              <a:srgbClr val="99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South Bridge</a:t>
              </a:r>
            </a:p>
            <a:p>
              <a:pPr algn="ctr"/>
              <a:r>
                <a:rPr lang="en-US" sz="1600" dirty="0"/>
                <a:t>chip</a:t>
              </a:r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22" y="3373"/>
              <a:ext cx="740" cy="32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Networking</a:t>
              </a:r>
              <a:endParaRPr lang="en-US" sz="1600" dirty="0"/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1320" y="3373"/>
              <a:ext cx="1003" cy="32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Sound card</a:t>
              </a:r>
            </a:p>
          </p:txBody>
        </p:sp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2482" y="3862"/>
              <a:ext cx="844" cy="32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Hard disks</a:t>
              </a:r>
            </a:p>
          </p:txBody>
        </p:sp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3485" y="3862"/>
              <a:ext cx="792" cy="327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CD-ROM</a:t>
              </a:r>
            </a:p>
          </p:txBody>
        </p:sp>
        <p:sp>
          <p:nvSpPr>
            <p:cNvPr id="23565" name="Rectangle 10"/>
            <p:cNvSpPr>
              <a:spLocks noChangeArrowheads="1"/>
            </p:cNvSpPr>
            <p:nvPr/>
          </p:nvSpPr>
          <p:spPr bwMode="auto">
            <a:xfrm>
              <a:off x="4594" y="1251"/>
              <a:ext cx="580" cy="49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Video</a:t>
              </a:r>
            </a:p>
            <a:p>
              <a:pPr algn="ctr"/>
              <a:r>
                <a:rPr lang="en-US" sz="1600" dirty="0"/>
                <a:t>card</a:t>
              </a:r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1214" y="1306"/>
              <a:ext cx="740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2534" y="653"/>
              <a:ext cx="528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CPU</a:t>
              </a:r>
            </a:p>
          </p:txBody>
        </p:sp>
        <p:sp>
          <p:nvSpPr>
            <p:cNvPr id="23568" name="Rectangle 13"/>
            <p:cNvSpPr>
              <a:spLocks noChangeArrowheads="1"/>
            </p:cNvSpPr>
            <p:nvPr/>
          </p:nvSpPr>
          <p:spPr bwMode="auto">
            <a:xfrm>
              <a:off x="3696" y="1251"/>
              <a:ext cx="528" cy="49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Graphics</a:t>
              </a:r>
            </a:p>
            <a:p>
              <a:pPr algn="ctr"/>
              <a:r>
                <a:rPr lang="en-US" sz="1600" dirty="0"/>
                <a:t>port</a:t>
              </a:r>
            </a:p>
          </p:txBody>
        </p:sp>
        <p:sp>
          <p:nvSpPr>
            <p:cNvPr id="23569" name="Rectangle 14"/>
            <p:cNvSpPr>
              <a:spLocks noChangeArrowheads="1"/>
            </p:cNvSpPr>
            <p:nvPr/>
          </p:nvSpPr>
          <p:spPr bwMode="auto">
            <a:xfrm>
              <a:off x="422" y="2067"/>
              <a:ext cx="5333" cy="2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PCI bus</a:t>
              </a:r>
            </a:p>
          </p:txBody>
        </p:sp>
        <p:sp>
          <p:nvSpPr>
            <p:cNvPr id="23570" name="Rectangle 15"/>
            <p:cNvSpPr>
              <a:spLocks noChangeArrowheads="1"/>
            </p:cNvSpPr>
            <p:nvPr/>
          </p:nvSpPr>
          <p:spPr bwMode="auto">
            <a:xfrm>
              <a:off x="1003" y="2666"/>
              <a:ext cx="792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PCI slots</a:t>
              </a:r>
            </a:p>
          </p:txBody>
        </p:sp>
        <p:sp>
          <p:nvSpPr>
            <p:cNvPr id="23571" name="Rectangle 16"/>
            <p:cNvSpPr>
              <a:spLocks noChangeArrowheads="1"/>
            </p:cNvSpPr>
            <p:nvPr/>
          </p:nvSpPr>
          <p:spPr bwMode="auto">
            <a:xfrm>
              <a:off x="2851" y="3373"/>
              <a:ext cx="1162" cy="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/>
                <a:t>Disk controller</a:t>
              </a:r>
              <a:endParaRPr lang="en-US" sz="1600" dirty="0"/>
            </a:p>
          </p:txBody>
        </p:sp>
        <p:sp>
          <p:nvSpPr>
            <p:cNvPr id="23572" name="Rectangle 17"/>
            <p:cNvSpPr>
              <a:spLocks noChangeArrowheads="1"/>
            </p:cNvSpPr>
            <p:nvPr/>
          </p:nvSpPr>
          <p:spPr bwMode="auto">
            <a:xfrm>
              <a:off x="4488" y="3373"/>
              <a:ext cx="1214" cy="5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Serial, parallel</a:t>
              </a:r>
            </a:p>
            <a:p>
              <a:pPr algn="ctr"/>
              <a:r>
                <a:rPr lang="en-US" sz="1600" dirty="0"/>
                <a:t>and USB ports</a:t>
              </a:r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4224" y="2285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 flipH="1">
              <a:off x="3432" y="3046"/>
              <a:ext cx="792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4224" y="3046"/>
              <a:ext cx="898" cy="3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 flipH="1">
              <a:off x="2851" y="3699"/>
              <a:ext cx="528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Line 22"/>
            <p:cNvSpPr>
              <a:spLocks noChangeShapeType="1"/>
            </p:cNvSpPr>
            <p:nvPr/>
          </p:nvSpPr>
          <p:spPr bwMode="auto">
            <a:xfrm>
              <a:off x="3379" y="3699"/>
              <a:ext cx="581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8" name="Line 23"/>
            <p:cNvSpPr>
              <a:spLocks noChangeShapeType="1"/>
            </p:cNvSpPr>
            <p:nvPr/>
          </p:nvSpPr>
          <p:spPr bwMode="auto">
            <a:xfrm>
              <a:off x="1426" y="2285"/>
              <a:ext cx="0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 flipH="1">
              <a:off x="792" y="2992"/>
              <a:ext cx="634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>
              <a:off x="1426" y="2992"/>
              <a:ext cx="422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>
              <a:off x="1954" y="1469"/>
              <a:ext cx="3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2798" y="979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3" name="Line 28"/>
            <p:cNvSpPr>
              <a:spLocks noChangeShapeType="1"/>
            </p:cNvSpPr>
            <p:nvPr/>
          </p:nvSpPr>
          <p:spPr bwMode="auto">
            <a:xfrm>
              <a:off x="3326" y="1469"/>
              <a:ext cx="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4224" y="1469"/>
              <a:ext cx="3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Line 30"/>
            <p:cNvSpPr>
              <a:spLocks noChangeShapeType="1"/>
            </p:cNvSpPr>
            <p:nvPr/>
          </p:nvSpPr>
          <p:spPr bwMode="auto">
            <a:xfrm>
              <a:off x="2798" y="1741"/>
              <a:ext cx="0" cy="3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06083" y="1549348"/>
            <a:ext cx="3369824" cy="4388895"/>
            <a:chOff x="3106083" y="1549348"/>
            <a:chExt cx="3369824" cy="4388895"/>
          </a:xfrm>
        </p:grpSpPr>
        <p:sp>
          <p:nvSpPr>
            <p:cNvPr id="3" name="SMARTInkAnnotation360"/>
            <p:cNvSpPr/>
            <p:nvPr/>
          </p:nvSpPr>
          <p:spPr bwMode="auto">
            <a:xfrm>
              <a:off x="4500491" y="1902023"/>
              <a:ext cx="1975416" cy="4000120"/>
            </a:xfrm>
            <a:custGeom>
              <a:avLst/>
              <a:gdLst/>
              <a:ahLst/>
              <a:cxnLst/>
              <a:rect l="0" t="0" r="0" b="0"/>
              <a:pathLst>
                <a:path w="1975416" h="4000120">
                  <a:moveTo>
                    <a:pt x="8938" y="0"/>
                  </a:moveTo>
                  <a:lnTo>
                    <a:pt x="8938" y="194680"/>
                  </a:lnTo>
                  <a:lnTo>
                    <a:pt x="11587" y="198311"/>
                  </a:lnTo>
                  <a:lnTo>
                    <a:pt x="13684" y="200668"/>
                  </a:lnTo>
                  <a:lnTo>
                    <a:pt x="15081" y="203232"/>
                  </a:lnTo>
                  <a:lnTo>
                    <a:pt x="16634" y="208727"/>
                  </a:lnTo>
                  <a:lnTo>
                    <a:pt x="17874" y="245321"/>
                  </a:lnTo>
                  <a:lnTo>
                    <a:pt x="16882" y="247883"/>
                  </a:lnTo>
                  <a:lnTo>
                    <a:pt x="11734" y="256230"/>
                  </a:lnTo>
                  <a:lnTo>
                    <a:pt x="10181" y="262047"/>
                  </a:lnTo>
                  <a:lnTo>
                    <a:pt x="8938" y="350877"/>
                  </a:lnTo>
                  <a:lnTo>
                    <a:pt x="11587" y="359675"/>
                  </a:lnTo>
                  <a:lnTo>
                    <a:pt x="15081" y="369207"/>
                  </a:lnTo>
                  <a:lnTo>
                    <a:pt x="17049" y="381144"/>
                  </a:lnTo>
                  <a:lnTo>
                    <a:pt x="17845" y="413342"/>
                  </a:lnTo>
                  <a:lnTo>
                    <a:pt x="18849" y="416452"/>
                  </a:lnTo>
                  <a:lnTo>
                    <a:pt x="22613" y="422554"/>
                  </a:lnTo>
                  <a:lnTo>
                    <a:pt x="24948" y="431219"/>
                  </a:lnTo>
                  <a:lnTo>
                    <a:pt x="26814" y="494107"/>
                  </a:lnTo>
                  <a:lnTo>
                    <a:pt x="27809" y="497084"/>
                  </a:lnTo>
                  <a:lnTo>
                    <a:pt x="34512" y="507229"/>
                  </a:lnTo>
                  <a:lnTo>
                    <a:pt x="35202" y="510854"/>
                  </a:lnTo>
                  <a:lnTo>
                    <a:pt x="35754" y="634574"/>
                  </a:lnTo>
                  <a:lnTo>
                    <a:pt x="35754" y="708825"/>
                  </a:lnTo>
                  <a:lnTo>
                    <a:pt x="36748" y="710675"/>
                  </a:lnTo>
                  <a:lnTo>
                    <a:pt x="38403" y="711909"/>
                  </a:lnTo>
                  <a:lnTo>
                    <a:pt x="40499" y="712731"/>
                  </a:lnTo>
                  <a:lnTo>
                    <a:pt x="41897" y="714271"/>
                  </a:lnTo>
                  <a:lnTo>
                    <a:pt x="42829" y="716290"/>
                  </a:lnTo>
                  <a:lnTo>
                    <a:pt x="43865" y="721179"/>
                  </a:lnTo>
                  <a:lnTo>
                    <a:pt x="44693" y="797722"/>
                  </a:lnTo>
                  <a:lnTo>
                    <a:pt x="45686" y="800698"/>
                  </a:lnTo>
                  <a:lnTo>
                    <a:pt x="50835" y="809626"/>
                  </a:lnTo>
                  <a:lnTo>
                    <a:pt x="52389" y="815579"/>
                  </a:lnTo>
                  <a:lnTo>
                    <a:pt x="53631" y="900545"/>
                  </a:lnTo>
                  <a:lnTo>
                    <a:pt x="62202" y="910426"/>
                  </a:lnTo>
                  <a:lnTo>
                    <a:pt x="54841" y="918482"/>
                  </a:lnTo>
                  <a:lnTo>
                    <a:pt x="54170" y="921837"/>
                  </a:lnTo>
                  <a:lnTo>
                    <a:pt x="53633" y="967387"/>
                  </a:lnTo>
                  <a:lnTo>
                    <a:pt x="52639" y="970362"/>
                  </a:lnTo>
                  <a:lnTo>
                    <a:pt x="45936" y="980502"/>
                  </a:lnTo>
                  <a:lnTo>
                    <a:pt x="45245" y="984128"/>
                  </a:lnTo>
                  <a:lnTo>
                    <a:pt x="44696" y="1007669"/>
                  </a:lnTo>
                  <a:lnTo>
                    <a:pt x="43702" y="1008131"/>
                  </a:lnTo>
                  <a:lnTo>
                    <a:pt x="36123" y="1009019"/>
                  </a:lnTo>
                  <a:lnTo>
                    <a:pt x="35755" y="1017952"/>
                  </a:lnTo>
                  <a:lnTo>
                    <a:pt x="43450" y="1017982"/>
                  </a:lnTo>
                  <a:lnTo>
                    <a:pt x="43865" y="1018975"/>
                  </a:lnTo>
                  <a:lnTo>
                    <a:pt x="44683" y="1026806"/>
                  </a:lnTo>
                  <a:lnTo>
                    <a:pt x="44693" y="1083505"/>
                  </a:lnTo>
                  <a:lnTo>
                    <a:pt x="43700" y="1085478"/>
                  </a:lnTo>
                  <a:lnTo>
                    <a:pt x="42045" y="1086792"/>
                  </a:lnTo>
                  <a:lnTo>
                    <a:pt x="39948" y="1087669"/>
                  </a:lnTo>
                  <a:lnTo>
                    <a:pt x="38550" y="1089246"/>
                  </a:lnTo>
                  <a:lnTo>
                    <a:pt x="37618" y="1091289"/>
                  </a:lnTo>
                  <a:lnTo>
                    <a:pt x="36583" y="1096205"/>
                  </a:lnTo>
                  <a:lnTo>
                    <a:pt x="35758" y="1123748"/>
                  </a:lnTo>
                  <a:lnTo>
                    <a:pt x="29612" y="1131995"/>
                  </a:lnTo>
                  <a:lnTo>
                    <a:pt x="28059" y="1137448"/>
                  </a:lnTo>
                  <a:lnTo>
                    <a:pt x="26068" y="1150025"/>
                  </a:lnTo>
                  <a:lnTo>
                    <a:pt x="19790" y="1167943"/>
                  </a:lnTo>
                  <a:lnTo>
                    <a:pt x="19152" y="1171535"/>
                  </a:lnTo>
                  <a:lnTo>
                    <a:pt x="15795" y="1178173"/>
                  </a:lnTo>
                  <a:lnTo>
                    <a:pt x="13510" y="1181331"/>
                  </a:lnTo>
                  <a:lnTo>
                    <a:pt x="10970" y="1190133"/>
                  </a:lnTo>
                  <a:lnTo>
                    <a:pt x="8949" y="1243803"/>
                  </a:lnTo>
                  <a:lnTo>
                    <a:pt x="7952" y="1246913"/>
                  </a:lnTo>
                  <a:lnTo>
                    <a:pt x="2798" y="1256031"/>
                  </a:lnTo>
                  <a:lnTo>
                    <a:pt x="1244" y="1262028"/>
                  </a:lnTo>
                  <a:lnTo>
                    <a:pt x="0" y="1337690"/>
                  </a:lnTo>
                  <a:lnTo>
                    <a:pt x="2648" y="1341315"/>
                  </a:lnTo>
                  <a:lnTo>
                    <a:pt x="4745" y="1343671"/>
                  </a:lnTo>
                  <a:lnTo>
                    <a:pt x="6143" y="1346234"/>
                  </a:lnTo>
                  <a:lnTo>
                    <a:pt x="7696" y="1351728"/>
                  </a:lnTo>
                  <a:lnTo>
                    <a:pt x="8571" y="1360399"/>
                  </a:lnTo>
                  <a:lnTo>
                    <a:pt x="9687" y="1363339"/>
                  </a:lnTo>
                  <a:lnTo>
                    <a:pt x="13575" y="1369251"/>
                  </a:lnTo>
                  <a:lnTo>
                    <a:pt x="15965" y="1377833"/>
                  </a:lnTo>
                  <a:lnTo>
                    <a:pt x="16603" y="1382899"/>
                  </a:lnTo>
                  <a:lnTo>
                    <a:pt x="19959" y="1391174"/>
                  </a:lnTo>
                  <a:lnTo>
                    <a:pt x="23769" y="1398160"/>
                  </a:lnTo>
                  <a:lnTo>
                    <a:pt x="26906" y="1407670"/>
                  </a:lnTo>
                  <a:lnTo>
                    <a:pt x="32691" y="1416772"/>
                  </a:lnTo>
                  <a:lnTo>
                    <a:pt x="34393" y="1422766"/>
                  </a:lnTo>
                  <a:lnTo>
                    <a:pt x="35840" y="1424760"/>
                  </a:lnTo>
                  <a:lnTo>
                    <a:pt x="37798" y="1426090"/>
                  </a:lnTo>
                  <a:lnTo>
                    <a:pt x="40096" y="1426977"/>
                  </a:lnTo>
                  <a:lnTo>
                    <a:pt x="41629" y="1428560"/>
                  </a:lnTo>
                  <a:lnTo>
                    <a:pt x="42650" y="1430608"/>
                  </a:lnTo>
                  <a:lnTo>
                    <a:pt x="43331" y="1432966"/>
                  </a:lnTo>
                  <a:lnTo>
                    <a:pt x="44778" y="1434537"/>
                  </a:lnTo>
                  <a:lnTo>
                    <a:pt x="46736" y="1435585"/>
                  </a:lnTo>
                  <a:lnTo>
                    <a:pt x="49035" y="1436283"/>
                  </a:lnTo>
                  <a:lnTo>
                    <a:pt x="54237" y="1439705"/>
                  </a:lnTo>
                  <a:lnTo>
                    <a:pt x="57015" y="1442007"/>
                  </a:lnTo>
                  <a:lnTo>
                    <a:pt x="59859" y="1443541"/>
                  </a:lnTo>
                  <a:lnTo>
                    <a:pt x="68609" y="1446693"/>
                  </a:lnTo>
                  <a:lnTo>
                    <a:pt x="77492" y="1453469"/>
                  </a:lnTo>
                  <a:lnTo>
                    <a:pt x="92369" y="1467566"/>
                  </a:lnTo>
                  <a:lnTo>
                    <a:pt x="95347" y="1469510"/>
                  </a:lnTo>
                  <a:lnTo>
                    <a:pt x="101305" y="1471670"/>
                  </a:lnTo>
                  <a:lnTo>
                    <a:pt x="110243" y="1472887"/>
                  </a:lnTo>
                  <a:lnTo>
                    <a:pt x="113222" y="1474050"/>
                  </a:lnTo>
                  <a:lnTo>
                    <a:pt x="122161" y="1479435"/>
                  </a:lnTo>
                  <a:lnTo>
                    <a:pt x="128119" y="1481042"/>
                  </a:lnTo>
                  <a:lnTo>
                    <a:pt x="149969" y="1483246"/>
                  </a:lnTo>
                  <a:lnTo>
                    <a:pt x="167969" y="1489382"/>
                  </a:lnTo>
                  <a:lnTo>
                    <a:pt x="185478" y="1491011"/>
                  </a:lnTo>
                  <a:lnTo>
                    <a:pt x="231078" y="1491256"/>
                  </a:lnTo>
                  <a:lnTo>
                    <a:pt x="235492" y="1490265"/>
                  </a:lnTo>
                  <a:lnTo>
                    <a:pt x="247443" y="1485121"/>
                  </a:lnTo>
                  <a:lnTo>
                    <a:pt x="269782" y="1482696"/>
                  </a:lnTo>
                  <a:lnTo>
                    <a:pt x="327660" y="1482331"/>
                  </a:lnTo>
                  <a:lnTo>
                    <a:pt x="350199" y="1482329"/>
                  </a:lnTo>
                  <a:lnTo>
                    <a:pt x="359576" y="1479683"/>
                  </a:lnTo>
                  <a:lnTo>
                    <a:pt x="370364" y="1476192"/>
                  </a:lnTo>
                  <a:lnTo>
                    <a:pt x="405295" y="1473644"/>
                  </a:lnTo>
                  <a:lnTo>
                    <a:pt x="417169" y="1473508"/>
                  </a:lnTo>
                  <a:lnTo>
                    <a:pt x="429067" y="1470801"/>
                  </a:lnTo>
                  <a:lnTo>
                    <a:pt x="444285" y="1466345"/>
                  </a:lnTo>
                  <a:lnTo>
                    <a:pt x="474297" y="1464634"/>
                  </a:lnTo>
                  <a:lnTo>
                    <a:pt x="1034296" y="1464469"/>
                  </a:lnTo>
                  <a:lnTo>
                    <a:pt x="1045991" y="1461824"/>
                  </a:lnTo>
                  <a:lnTo>
                    <a:pt x="1061094" y="1457401"/>
                  </a:lnTo>
                  <a:lnTo>
                    <a:pt x="1091063" y="1455703"/>
                  </a:lnTo>
                  <a:lnTo>
                    <a:pt x="1096836" y="1455649"/>
                  </a:lnTo>
                  <a:lnTo>
                    <a:pt x="1108548" y="1458234"/>
                  </a:lnTo>
                  <a:lnTo>
                    <a:pt x="1123661" y="1462622"/>
                  </a:lnTo>
                  <a:lnTo>
                    <a:pt x="1153632" y="1464307"/>
                  </a:lnTo>
                  <a:lnTo>
                    <a:pt x="1159406" y="1464361"/>
                  </a:lnTo>
                  <a:lnTo>
                    <a:pt x="1171118" y="1467067"/>
                  </a:lnTo>
                  <a:lnTo>
                    <a:pt x="1186231" y="1471523"/>
                  </a:lnTo>
                  <a:lnTo>
                    <a:pt x="1216665" y="1473152"/>
                  </a:lnTo>
                  <a:lnTo>
                    <a:pt x="1373561" y="1473399"/>
                  </a:lnTo>
                  <a:lnTo>
                    <a:pt x="1385479" y="1470753"/>
                  </a:lnTo>
                  <a:lnTo>
                    <a:pt x="1441261" y="1450475"/>
                  </a:lnTo>
                  <a:lnTo>
                    <a:pt x="1465762" y="1444727"/>
                  </a:lnTo>
                  <a:lnTo>
                    <a:pt x="1499018" y="1431231"/>
                  </a:lnTo>
                  <a:lnTo>
                    <a:pt x="1507449" y="1428861"/>
                  </a:lnTo>
                  <a:lnTo>
                    <a:pt x="1523363" y="1422941"/>
                  </a:lnTo>
                  <a:lnTo>
                    <a:pt x="1546536" y="1417791"/>
                  </a:lnTo>
                  <a:lnTo>
                    <a:pt x="1558364" y="1413958"/>
                  </a:lnTo>
                  <a:lnTo>
                    <a:pt x="1587909" y="1410168"/>
                  </a:lnTo>
                  <a:lnTo>
                    <a:pt x="1606849" y="1403876"/>
                  </a:lnTo>
                  <a:lnTo>
                    <a:pt x="1610526" y="1403238"/>
                  </a:lnTo>
                  <a:lnTo>
                    <a:pt x="1619909" y="1405175"/>
                  </a:lnTo>
                  <a:lnTo>
                    <a:pt x="1633711" y="1409197"/>
                  </a:lnTo>
                  <a:lnTo>
                    <a:pt x="1656495" y="1410792"/>
                  </a:lnTo>
                  <a:lnTo>
                    <a:pt x="1659516" y="1411817"/>
                  </a:lnTo>
                  <a:lnTo>
                    <a:pt x="1668510" y="1417009"/>
                  </a:lnTo>
                  <a:lnTo>
                    <a:pt x="1677466" y="1419980"/>
                  </a:lnTo>
                  <a:lnTo>
                    <a:pt x="1686408" y="1425711"/>
                  </a:lnTo>
                  <a:lnTo>
                    <a:pt x="1692369" y="1427399"/>
                  </a:lnTo>
                  <a:lnTo>
                    <a:pt x="1694355" y="1428842"/>
                  </a:lnTo>
                  <a:lnTo>
                    <a:pt x="1695680" y="1430796"/>
                  </a:lnTo>
                  <a:lnTo>
                    <a:pt x="1696563" y="1433091"/>
                  </a:lnTo>
                  <a:lnTo>
                    <a:pt x="1698145" y="1434620"/>
                  </a:lnTo>
                  <a:lnTo>
                    <a:pt x="1700192" y="1435640"/>
                  </a:lnTo>
                  <a:lnTo>
                    <a:pt x="1702551" y="1436321"/>
                  </a:lnTo>
                  <a:lnTo>
                    <a:pt x="1707820" y="1439722"/>
                  </a:lnTo>
                  <a:lnTo>
                    <a:pt x="1710615" y="1442018"/>
                  </a:lnTo>
                  <a:lnTo>
                    <a:pt x="1713472" y="1443548"/>
                  </a:lnTo>
                  <a:lnTo>
                    <a:pt x="1722238" y="1446695"/>
                  </a:lnTo>
                  <a:lnTo>
                    <a:pt x="1731126" y="1452478"/>
                  </a:lnTo>
                  <a:lnTo>
                    <a:pt x="1740049" y="1455625"/>
                  </a:lnTo>
                  <a:lnTo>
                    <a:pt x="1748982" y="1462400"/>
                  </a:lnTo>
                  <a:lnTo>
                    <a:pt x="1754941" y="1467849"/>
                  </a:lnTo>
                  <a:lnTo>
                    <a:pt x="1757920" y="1469699"/>
                  </a:lnTo>
                  <a:lnTo>
                    <a:pt x="1781939" y="1480203"/>
                  </a:lnTo>
                  <a:lnTo>
                    <a:pt x="1799264" y="1494347"/>
                  </a:lnTo>
                  <a:lnTo>
                    <a:pt x="1803360" y="1496294"/>
                  </a:lnTo>
                  <a:lnTo>
                    <a:pt x="1817621" y="1500026"/>
                  </a:lnTo>
                  <a:lnTo>
                    <a:pt x="1825174" y="1504415"/>
                  </a:lnTo>
                  <a:lnTo>
                    <a:pt x="1827585" y="1506975"/>
                  </a:lnTo>
                  <a:lnTo>
                    <a:pt x="1829193" y="1509674"/>
                  </a:lnTo>
                  <a:lnTo>
                    <a:pt x="1830264" y="1512465"/>
                  </a:lnTo>
                  <a:lnTo>
                    <a:pt x="1834103" y="1518212"/>
                  </a:lnTo>
                  <a:lnTo>
                    <a:pt x="1836518" y="1521134"/>
                  </a:lnTo>
                  <a:lnTo>
                    <a:pt x="1839120" y="1523082"/>
                  </a:lnTo>
                  <a:lnTo>
                    <a:pt x="1847529" y="1526815"/>
                  </a:lnTo>
                  <a:lnTo>
                    <a:pt x="1853363" y="1531204"/>
                  </a:lnTo>
                  <a:lnTo>
                    <a:pt x="1855317" y="1533764"/>
                  </a:lnTo>
                  <a:lnTo>
                    <a:pt x="1856619" y="1536463"/>
                  </a:lnTo>
                  <a:lnTo>
                    <a:pt x="1857487" y="1539254"/>
                  </a:lnTo>
                  <a:lnTo>
                    <a:pt x="1861100" y="1545001"/>
                  </a:lnTo>
                  <a:lnTo>
                    <a:pt x="1863454" y="1547923"/>
                  </a:lnTo>
                  <a:lnTo>
                    <a:pt x="1865023" y="1550863"/>
                  </a:lnTo>
                  <a:lnTo>
                    <a:pt x="1868225" y="1559741"/>
                  </a:lnTo>
                  <a:lnTo>
                    <a:pt x="1874030" y="1568655"/>
                  </a:lnTo>
                  <a:lnTo>
                    <a:pt x="1884677" y="1600150"/>
                  </a:lnTo>
                  <a:lnTo>
                    <a:pt x="1886763" y="1619189"/>
                  </a:lnTo>
                  <a:lnTo>
                    <a:pt x="1893060" y="1633533"/>
                  </a:lnTo>
                  <a:lnTo>
                    <a:pt x="1893699" y="1636710"/>
                  </a:lnTo>
                  <a:lnTo>
                    <a:pt x="1897058" y="1642885"/>
                  </a:lnTo>
                  <a:lnTo>
                    <a:pt x="1899344" y="1645921"/>
                  </a:lnTo>
                  <a:lnTo>
                    <a:pt x="1900868" y="1649930"/>
                  </a:lnTo>
                  <a:lnTo>
                    <a:pt x="1903314" y="1667975"/>
                  </a:lnTo>
                  <a:lnTo>
                    <a:pt x="1903515" y="1671577"/>
                  </a:lnTo>
                  <a:lnTo>
                    <a:pt x="1904642" y="1674971"/>
                  </a:lnTo>
                  <a:lnTo>
                    <a:pt x="1908542" y="1681387"/>
                  </a:lnTo>
                  <a:lnTo>
                    <a:pt x="1910938" y="1690193"/>
                  </a:lnTo>
                  <a:lnTo>
                    <a:pt x="1911577" y="1695319"/>
                  </a:lnTo>
                  <a:lnTo>
                    <a:pt x="1914934" y="1703660"/>
                  </a:lnTo>
                  <a:lnTo>
                    <a:pt x="1917221" y="1707273"/>
                  </a:lnTo>
                  <a:lnTo>
                    <a:pt x="1919762" y="1716580"/>
                  </a:lnTo>
                  <a:lnTo>
                    <a:pt x="1922519" y="1744540"/>
                  </a:lnTo>
                  <a:lnTo>
                    <a:pt x="1946567" y="1822257"/>
                  </a:lnTo>
                  <a:lnTo>
                    <a:pt x="1949333" y="1845365"/>
                  </a:lnTo>
                  <a:lnTo>
                    <a:pt x="1955630" y="1864227"/>
                  </a:lnTo>
                  <a:lnTo>
                    <a:pt x="1957295" y="1881906"/>
                  </a:lnTo>
                  <a:lnTo>
                    <a:pt x="1957514" y="1903723"/>
                  </a:lnTo>
                  <a:lnTo>
                    <a:pt x="1960181" y="1913032"/>
                  </a:lnTo>
                  <a:lnTo>
                    <a:pt x="1963684" y="1922791"/>
                  </a:lnTo>
                  <a:lnTo>
                    <a:pt x="1965655" y="1934856"/>
                  </a:lnTo>
                  <a:lnTo>
                    <a:pt x="1966377" y="1957219"/>
                  </a:lnTo>
                  <a:lnTo>
                    <a:pt x="1969086" y="1966573"/>
                  </a:lnTo>
                  <a:lnTo>
                    <a:pt x="1972608" y="1976353"/>
                  </a:lnTo>
                  <a:lnTo>
                    <a:pt x="1974590" y="1988429"/>
                  </a:lnTo>
                  <a:lnTo>
                    <a:pt x="1975415" y="2050887"/>
                  </a:lnTo>
                  <a:lnTo>
                    <a:pt x="1972772" y="2062774"/>
                  </a:lnTo>
                  <a:lnTo>
                    <a:pt x="1969280" y="2074671"/>
                  </a:lnTo>
                  <a:lnTo>
                    <a:pt x="1963886" y="2134196"/>
                  </a:lnTo>
                  <a:lnTo>
                    <a:pt x="1960364" y="2146102"/>
                  </a:lnTo>
                  <a:lnTo>
                    <a:pt x="1955064" y="2187774"/>
                  </a:lnTo>
                  <a:lnTo>
                    <a:pt x="1951478" y="2199680"/>
                  </a:lnTo>
                  <a:lnTo>
                    <a:pt x="1947868" y="2234407"/>
                  </a:lnTo>
                  <a:lnTo>
                    <a:pt x="1941584" y="2249498"/>
                  </a:lnTo>
                  <a:lnTo>
                    <a:pt x="1940048" y="2262034"/>
                  </a:lnTo>
                  <a:lnTo>
                    <a:pt x="1939783" y="2275812"/>
                  </a:lnTo>
                  <a:lnTo>
                    <a:pt x="1938752" y="2280200"/>
                  </a:lnTo>
                  <a:lnTo>
                    <a:pt x="1932611" y="2294373"/>
                  </a:lnTo>
                  <a:lnTo>
                    <a:pt x="1930980" y="2303603"/>
                  </a:lnTo>
                  <a:lnTo>
                    <a:pt x="1930741" y="2324802"/>
                  </a:lnTo>
                  <a:lnTo>
                    <a:pt x="1929745" y="2327743"/>
                  </a:lnTo>
                  <a:lnTo>
                    <a:pt x="1923036" y="2337824"/>
                  </a:lnTo>
                  <a:lnTo>
                    <a:pt x="1922346" y="2341445"/>
                  </a:lnTo>
                  <a:lnTo>
                    <a:pt x="1921903" y="2351853"/>
                  </a:lnTo>
                  <a:lnTo>
                    <a:pt x="1920873" y="2353715"/>
                  </a:lnTo>
                  <a:lnTo>
                    <a:pt x="1919194" y="2354956"/>
                  </a:lnTo>
                  <a:lnTo>
                    <a:pt x="1917080" y="2355784"/>
                  </a:lnTo>
                  <a:lnTo>
                    <a:pt x="1915672" y="2357327"/>
                  </a:lnTo>
                  <a:lnTo>
                    <a:pt x="1914733" y="2359349"/>
                  </a:lnTo>
                  <a:lnTo>
                    <a:pt x="1913225" y="2364982"/>
                  </a:lnTo>
                  <a:lnTo>
                    <a:pt x="1912887" y="2378675"/>
                  </a:lnTo>
                  <a:lnTo>
                    <a:pt x="1911883" y="2380526"/>
                  </a:lnTo>
                  <a:lnTo>
                    <a:pt x="1910220" y="2381759"/>
                  </a:lnTo>
                  <a:lnTo>
                    <a:pt x="1908119" y="2382582"/>
                  </a:lnTo>
                  <a:lnTo>
                    <a:pt x="1906718" y="2384123"/>
                  </a:lnTo>
                  <a:lnTo>
                    <a:pt x="1905784" y="2386142"/>
                  </a:lnTo>
                  <a:lnTo>
                    <a:pt x="1904746" y="2391031"/>
                  </a:lnTo>
                  <a:lnTo>
                    <a:pt x="1904025" y="2405175"/>
                  </a:lnTo>
                  <a:lnTo>
                    <a:pt x="1902996" y="2408114"/>
                  </a:lnTo>
                  <a:lnTo>
                    <a:pt x="1896230" y="2418192"/>
                  </a:lnTo>
                  <a:lnTo>
                    <a:pt x="1890603" y="2424167"/>
                  </a:lnTo>
                  <a:lnTo>
                    <a:pt x="1889082" y="2426728"/>
                  </a:lnTo>
                  <a:lnTo>
                    <a:pt x="1887392" y="2432221"/>
                  </a:lnTo>
                  <a:lnTo>
                    <a:pt x="1886439" y="2440891"/>
                  </a:lnTo>
                  <a:lnTo>
                    <a:pt x="1885313" y="2442839"/>
                  </a:lnTo>
                  <a:lnTo>
                    <a:pt x="1883569" y="2444138"/>
                  </a:lnTo>
                  <a:lnTo>
                    <a:pt x="1881412" y="2445004"/>
                  </a:lnTo>
                  <a:lnTo>
                    <a:pt x="1879975" y="2446573"/>
                  </a:lnTo>
                  <a:lnTo>
                    <a:pt x="1879017" y="2448611"/>
                  </a:lnTo>
                  <a:lnTo>
                    <a:pt x="1878378" y="2450962"/>
                  </a:lnTo>
                  <a:lnTo>
                    <a:pt x="1875020" y="2456221"/>
                  </a:lnTo>
                  <a:lnTo>
                    <a:pt x="1820488" y="2512220"/>
                  </a:lnTo>
                  <a:lnTo>
                    <a:pt x="1760163" y="2556537"/>
                  </a:lnTo>
                  <a:lnTo>
                    <a:pt x="1741663" y="2573486"/>
                  </a:lnTo>
                  <a:lnTo>
                    <a:pt x="1727451" y="2592525"/>
                  </a:lnTo>
                  <a:lnTo>
                    <a:pt x="1667677" y="2647072"/>
                  </a:lnTo>
                  <a:lnTo>
                    <a:pt x="1614880" y="2698774"/>
                  </a:lnTo>
                  <a:lnTo>
                    <a:pt x="1598012" y="2711472"/>
                  </a:lnTo>
                  <a:lnTo>
                    <a:pt x="1557923" y="2756407"/>
                  </a:lnTo>
                  <a:lnTo>
                    <a:pt x="1535375" y="2773995"/>
                  </a:lnTo>
                  <a:lnTo>
                    <a:pt x="1522699" y="2788881"/>
                  </a:lnTo>
                  <a:lnTo>
                    <a:pt x="1507797" y="2801009"/>
                  </a:lnTo>
                  <a:lnTo>
                    <a:pt x="1495657" y="2815737"/>
                  </a:lnTo>
                  <a:lnTo>
                    <a:pt x="1473250" y="2833284"/>
                  </a:lnTo>
                  <a:lnTo>
                    <a:pt x="1459243" y="2851652"/>
                  </a:lnTo>
                  <a:lnTo>
                    <a:pt x="1437409" y="2869028"/>
                  </a:lnTo>
                  <a:lnTo>
                    <a:pt x="1423472" y="2887375"/>
                  </a:lnTo>
                  <a:lnTo>
                    <a:pt x="1409206" y="2899315"/>
                  </a:lnTo>
                  <a:lnTo>
                    <a:pt x="1365898" y="2948414"/>
                  </a:lnTo>
                  <a:lnTo>
                    <a:pt x="1346813" y="2962404"/>
                  </a:lnTo>
                  <a:lnTo>
                    <a:pt x="1334737" y="2976668"/>
                  </a:lnTo>
                  <a:lnTo>
                    <a:pt x="1275640" y="3029764"/>
                  </a:lnTo>
                  <a:lnTo>
                    <a:pt x="1221638" y="3083686"/>
                  </a:lnTo>
                  <a:lnTo>
                    <a:pt x="1218648" y="3085681"/>
                  </a:lnTo>
                  <a:lnTo>
                    <a:pt x="1212676" y="3087898"/>
                  </a:lnTo>
                  <a:lnTo>
                    <a:pt x="1190696" y="3103575"/>
                  </a:lnTo>
                  <a:lnTo>
                    <a:pt x="1187094" y="3104894"/>
                  </a:lnTo>
                  <a:lnTo>
                    <a:pt x="1180444" y="3109005"/>
                  </a:lnTo>
                  <a:lnTo>
                    <a:pt x="1121130" y="3157143"/>
                  </a:lnTo>
                  <a:lnTo>
                    <a:pt x="1111608" y="3160927"/>
                  </a:lnTo>
                  <a:lnTo>
                    <a:pt x="1099493" y="3170591"/>
                  </a:lnTo>
                  <a:lnTo>
                    <a:pt x="1096498" y="3173384"/>
                  </a:lnTo>
                  <a:lnTo>
                    <a:pt x="1093507" y="3175246"/>
                  </a:lnTo>
                  <a:lnTo>
                    <a:pt x="1084553" y="3178858"/>
                  </a:lnTo>
                  <a:lnTo>
                    <a:pt x="1072630" y="3188465"/>
                  </a:lnTo>
                  <a:lnTo>
                    <a:pt x="1069650" y="3191253"/>
                  </a:lnTo>
                  <a:lnTo>
                    <a:pt x="1066671" y="3193112"/>
                  </a:lnTo>
                  <a:lnTo>
                    <a:pt x="1060711" y="3195177"/>
                  </a:lnTo>
                  <a:lnTo>
                    <a:pt x="1058725" y="3196720"/>
                  </a:lnTo>
                  <a:lnTo>
                    <a:pt x="1057400" y="3198741"/>
                  </a:lnTo>
                  <a:lnTo>
                    <a:pt x="1056517" y="3201080"/>
                  </a:lnTo>
                  <a:lnTo>
                    <a:pt x="1050529" y="3209112"/>
                  </a:lnTo>
                  <a:lnTo>
                    <a:pt x="990444" y="3270002"/>
                  </a:lnTo>
                  <a:lnTo>
                    <a:pt x="960421" y="3309671"/>
                  </a:lnTo>
                  <a:lnTo>
                    <a:pt x="958203" y="3315773"/>
                  </a:lnTo>
                  <a:lnTo>
                    <a:pt x="956953" y="3324786"/>
                  </a:lnTo>
                  <a:lnTo>
                    <a:pt x="955784" y="3327774"/>
                  </a:lnTo>
                  <a:lnTo>
                    <a:pt x="950388" y="3336720"/>
                  </a:lnTo>
                  <a:lnTo>
                    <a:pt x="948777" y="3342677"/>
                  </a:lnTo>
                  <a:lnTo>
                    <a:pt x="947489" y="3466583"/>
                  </a:lnTo>
                  <a:lnTo>
                    <a:pt x="947489" y="3471915"/>
                  </a:lnTo>
                  <a:lnTo>
                    <a:pt x="948481" y="3476462"/>
                  </a:lnTo>
                  <a:lnTo>
                    <a:pt x="954564" y="3490888"/>
                  </a:lnTo>
                  <a:lnTo>
                    <a:pt x="956592" y="3498178"/>
                  </a:lnTo>
                  <a:lnTo>
                    <a:pt x="963319" y="3512447"/>
                  </a:lnTo>
                  <a:lnTo>
                    <a:pt x="970608" y="3523399"/>
                  </a:lnTo>
                  <a:lnTo>
                    <a:pt x="974202" y="3532928"/>
                  </a:lnTo>
                  <a:lnTo>
                    <a:pt x="981117" y="3542035"/>
                  </a:lnTo>
                  <a:lnTo>
                    <a:pt x="998216" y="3560955"/>
                  </a:lnTo>
                  <a:lnTo>
                    <a:pt x="1013048" y="3582540"/>
                  </a:lnTo>
                  <a:lnTo>
                    <a:pt x="1072465" y="3643149"/>
                  </a:lnTo>
                  <a:lnTo>
                    <a:pt x="1079509" y="3649193"/>
                  </a:lnTo>
                  <a:lnTo>
                    <a:pt x="1101172" y="3664140"/>
                  </a:lnTo>
                  <a:lnTo>
                    <a:pt x="1115088" y="3676053"/>
                  </a:lnTo>
                  <a:lnTo>
                    <a:pt x="1136903" y="3690938"/>
                  </a:lnTo>
                  <a:lnTo>
                    <a:pt x="1150837" y="3702845"/>
                  </a:lnTo>
                  <a:lnTo>
                    <a:pt x="1172657" y="3717727"/>
                  </a:lnTo>
                  <a:lnTo>
                    <a:pt x="1195708" y="3738563"/>
                  </a:lnTo>
                  <a:lnTo>
                    <a:pt x="1217374" y="3753446"/>
                  </a:lnTo>
                  <a:lnTo>
                    <a:pt x="1249392" y="3783212"/>
                  </a:lnTo>
                  <a:lnTo>
                    <a:pt x="1274406" y="3800079"/>
                  </a:lnTo>
                  <a:lnTo>
                    <a:pt x="1283929" y="3803864"/>
                  </a:lnTo>
                  <a:lnTo>
                    <a:pt x="1296045" y="3813529"/>
                  </a:lnTo>
                  <a:lnTo>
                    <a:pt x="1308002" y="3824993"/>
                  </a:lnTo>
                  <a:lnTo>
                    <a:pt x="1310985" y="3826940"/>
                  </a:lnTo>
                  <a:lnTo>
                    <a:pt x="1319927" y="3830675"/>
                  </a:lnTo>
                  <a:lnTo>
                    <a:pt x="1331847" y="3840322"/>
                  </a:lnTo>
                  <a:lnTo>
                    <a:pt x="1343765" y="3851782"/>
                  </a:lnTo>
                  <a:lnTo>
                    <a:pt x="1346745" y="3853730"/>
                  </a:lnTo>
                  <a:lnTo>
                    <a:pt x="1355684" y="3857464"/>
                  </a:lnTo>
                  <a:lnTo>
                    <a:pt x="1364623" y="3863420"/>
                  </a:lnTo>
                  <a:lnTo>
                    <a:pt x="1373561" y="3866619"/>
                  </a:lnTo>
                  <a:lnTo>
                    <a:pt x="1382500" y="3872417"/>
                  </a:lnTo>
                  <a:lnTo>
                    <a:pt x="1391438" y="3875568"/>
                  </a:lnTo>
                  <a:lnTo>
                    <a:pt x="1400376" y="3881352"/>
                  </a:lnTo>
                  <a:lnTo>
                    <a:pt x="1406336" y="3883054"/>
                  </a:lnTo>
                  <a:lnTo>
                    <a:pt x="1408321" y="3884500"/>
                  </a:lnTo>
                  <a:lnTo>
                    <a:pt x="1409647" y="3886456"/>
                  </a:lnTo>
                  <a:lnTo>
                    <a:pt x="1410529" y="3888752"/>
                  </a:lnTo>
                  <a:lnTo>
                    <a:pt x="1416516" y="3896724"/>
                  </a:lnTo>
                  <a:lnTo>
                    <a:pt x="1419082" y="3898574"/>
                  </a:lnTo>
                  <a:lnTo>
                    <a:pt x="1424581" y="3900630"/>
                  </a:lnTo>
                  <a:lnTo>
                    <a:pt x="1426444" y="3902170"/>
                  </a:lnTo>
                  <a:lnTo>
                    <a:pt x="1427687" y="3904189"/>
                  </a:lnTo>
                  <a:lnTo>
                    <a:pt x="1428516" y="3906527"/>
                  </a:lnTo>
                  <a:lnTo>
                    <a:pt x="1430061" y="3908086"/>
                  </a:lnTo>
                  <a:lnTo>
                    <a:pt x="1432084" y="3909126"/>
                  </a:lnTo>
                  <a:lnTo>
                    <a:pt x="1434426" y="3909818"/>
                  </a:lnTo>
                  <a:lnTo>
                    <a:pt x="1435988" y="3911273"/>
                  </a:lnTo>
                  <a:lnTo>
                    <a:pt x="1437028" y="3913234"/>
                  </a:lnTo>
                  <a:lnTo>
                    <a:pt x="1437723" y="3915533"/>
                  </a:lnTo>
                  <a:lnTo>
                    <a:pt x="1441142" y="3920735"/>
                  </a:lnTo>
                  <a:lnTo>
                    <a:pt x="1455625" y="3936607"/>
                  </a:lnTo>
                  <a:lnTo>
                    <a:pt x="1456080" y="3938062"/>
                  </a:lnTo>
                  <a:lnTo>
                    <a:pt x="1456583" y="3942322"/>
                  </a:lnTo>
                  <a:lnTo>
                    <a:pt x="1457711" y="3943856"/>
                  </a:lnTo>
                  <a:lnTo>
                    <a:pt x="1459456" y="3944878"/>
                  </a:lnTo>
                  <a:lnTo>
                    <a:pt x="1465547" y="3946803"/>
                  </a:lnTo>
                  <a:lnTo>
                    <a:pt x="1465893" y="3954600"/>
                  </a:lnTo>
                  <a:lnTo>
                    <a:pt x="1466897" y="3955018"/>
                  </a:lnTo>
                  <a:lnTo>
                    <a:pt x="1474833" y="3955850"/>
                  </a:lnTo>
                  <a:lnTo>
                    <a:pt x="1479600" y="3955851"/>
                  </a:lnTo>
                  <a:lnTo>
                    <a:pt x="1481001" y="3956844"/>
                  </a:lnTo>
                  <a:lnTo>
                    <a:pt x="1481935" y="3958497"/>
                  </a:lnTo>
                  <a:lnTo>
                    <a:pt x="1483434" y="3963541"/>
                  </a:lnTo>
                  <a:lnTo>
                    <a:pt x="1484550" y="3963954"/>
                  </a:lnTo>
                  <a:lnTo>
                    <a:pt x="1492630" y="3964772"/>
                  </a:lnTo>
                  <a:lnTo>
                    <a:pt x="1485036" y="3957093"/>
                  </a:lnTo>
                  <a:lnTo>
                    <a:pt x="1481702" y="3956404"/>
                  </a:lnTo>
                  <a:lnTo>
                    <a:pt x="1475265" y="3955885"/>
                  </a:lnTo>
                  <a:lnTo>
                    <a:pt x="1467204" y="3948167"/>
                  </a:lnTo>
                  <a:lnTo>
                    <a:pt x="1463845" y="3947475"/>
                  </a:lnTo>
                  <a:lnTo>
                    <a:pt x="1461560" y="3947291"/>
                  </a:lnTo>
                  <a:lnTo>
                    <a:pt x="1459042" y="3946176"/>
                  </a:lnTo>
                  <a:lnTo>
                    <a:pt x="1450754" y="3940859"/>
                  </a:lnTo>
                  <a:lnTo>
                    <a:pt x="1444947" y="3939267"/>
                  </a:lnTo>
                  <a:lnTo>
                    <a:pt x="1421267" y="3937993"/>
                  </a:lnTo>
                  <a:lnTo>
                    <a:pt x="1468909" y="3985622"/>
                  </a:lnTo>
                  <a:lnTo>
                    <a:pt x="1471887" y="3987605"/>
                  </a:lnTo>
                  <a:lnTo>
                    <a:pt x="1482038" y="3991049"/>
                  </a:lnTo>
                  <a:lnTo>
                    <a:pt x="1488026" y="3996157"/>
                  </a:lnTo>
                  <a:lnTo>
                    <a:pt x="1488604" y="3997604"/>
                  </a:lnTo>
                  <a:lnTo>
                    <a:pt x="1487997" y="3998570"/>
                  </a:lnTo>
                  <a:lnTo>
                    <a:pt x="1484631" y="4000119"/>
                  </a:lnTo>
                  <a:lnTo>
                    <a:pt x="1479303" y="3995647"/>
                  </a:lnTo>
                  <a:lnTo>
                    <a:pt x="1475837" y="3994288"/>
                  </a:lnTo>
                  <a:lnTo>
                    <a:pt x="1462462" y="3991384"/>
                  </a:lnTo>
                  <a:lnTo>
                    <a:pt x="1455116" y="3987188"/>
                  </a:lnTo>
                  <a:lnTo>
                    <a:pt x="1436166" y="3971265"/>
                  </a:lnTo>
                  <a:lnTo>
                    <a:pt x="1421829" y="3963417"/>
                  </a:lnTo>
                  <a:lnTo>
                    <a:pt x="1418650" y="3960895"/>
                  </a:lnTo>
                  <a:lnTo>
                    <a:pt x="1412471" y="3958094"/>
                  </a:lnTo>
                  <a:lnTo>
                    <a:pt x="1409433" y="3957346"/>
                  </a:lnTo>
                  <a:lnTo>
                    <a:pt x="1407408" y="3955856"/>
                  </a:lnTo>
                  <a:lnTo>
                    <a:pt x="1406057" y="3953870"/>
                  </a:lnTo>
                  <a:lnTo>
                    <a:pt x="1405156" y="3951554"/>
                  </a:lnTo>
                  <a:lnTo>
                    <a:pt x="1403563" y="3950011"/>
                  </a:lnTo>
                  <a:lnTo>
                    <a:pt x="1401508" y="3948981"/>
                  </a:lnTo>
                  <a:lnTo>
                    <a:pt x="1395818" y="3947329"/>
                  </a:lnTo>
                  <a:lnTo>
                    <a:pt x="1396344" y="3947194"/>
                  </a:lnTo>
                  <a:lnTo>
                    <a:pt x="1402236" y="3946958"/>
                  </a:lnTo>
                  <a:lnTo>
                    <a:pt x="1402610" y="3947939"/>
                  </a:lnTo>
                  <a:lnTo>
                    <a:pt x="1403024" y="3951674"/>
                  </a:lnTo>
                  <a:lnTo>
                    <a:pt x="1404128" y="3953067"/>
                  </a:lnTo>
                  <a:lnTo>
                    <a:pt x="1405857" y="3953995"/>
                  </a:lnTo>
                  <a:lnTo>
                    <a:pt x="1411023" y="3955486"/>
                  </a:lnTo>
                  <a:lnTo>
                    <a:pt x="1470248" y="3955852"/>
                  </a:lnTo>
                  <a:lnTo>
                    <a:pt x="1471787" y="3956844"/>
                  </a:lnTo>
                  <a:lnTo>
                    <a:pt x="1472813" y="3958498"/>
                  </a:lnTo>
                  <a:lnTo>
                    <a:pt x="1474459" y="3963541"/>
                  </a:lnTo>
                  <a:lnTo>
                    <a:pt x="1473601" y="3963955"/>
                  </a:lnTo>
                  <a:lnTo>
                    <a:pt x="1465088" y="3964619"/>
                  </a:lnTo>
                  <a:lnTo>
                    <a:pt x="1462388" y="3964673"/>
                  </a:lnTo>
                  <a:lnTo>
                    <a:pt x="1459594" y="3963717"/>
                  </a:lnTo>
                  <a:lnTo>
                    <a:pt x="1453842" y="3960009"/>
                  </a:lnTo>
                  <a:lnTo>
                    <a:pt x="1445327" y="3957700"/>
                  </a:lnTo>
                  <a:lnTo>
                    <a:pt x="1440275" y="3957084"/>
                  </a:lnTo>
                  <a:lnTo>
                    <a:pt x="1435914" y="3955681"/>
                  </a:lnTo>
                  <a:lnTo>
                    <a:pt x="1425031" y="3949959"/>
                  </a:lnTo>
                  <a:lnTo>
                    <a:pt x="1414168" y="3947322"/>
                  </a:lnTo>
                  <a:lnTo>
                    <a:pt x="1408105" y="3947041"/>
                  </a:lnTo>
                  <a:lnTo>
                    <a:pt x="1407515" y="3946010"/>
                  </a:lnTo>
                  <a:lnTo>
                    <a:pt x="1408115" y="3944329"/>
                  </a:lnTo>
                  <a:lnTo>
                    <a:pt x="1411469" y="3939244"/>
                  </a:lnTo>
                  <a:lnTo>
                    <a:pt x="1412737" y="3938827"/>
                  </a:lnTo>
                  <a:lnTo>
                    <a:pt x="1419918" y="3938102"/>
                  </a:lnTo>
                  <a:lnTo>
                    <a:pt x="1428109" y="3931878"/>
                  </a:lnTo>
                  <a:lnTo>
                    <a:pt x="1433560" y="3930314"/>
                  </a:lnTo>
                  <a:lnTo>
                    <a:pt x="1435409" y="3928905"/>
                  </a:lnTo>
                  <a:lnTo>
                    <a:pt x="1436643" y="3926973"/>
                  </a:lnTo>
                  <a:lnTo>
                    <a:pt x="1437465" y="3924693"/>
                  </a:lnTo>
                  <a:lnTo>
                    <a:pt x="1439006" y="3923173"/>
                  </a:lnTo>
                  <a:lnTo>
                    <a:pt x="1441028" y="3922160"/>
                  </a:lnTo>
                  <a:lnTo>
                    <a:pt x="1446662" y="3920533"/>
                  </a:lnTo>
                  <a:lnTo>
                    <a:pt x="1455623" y="3920169"/>
                  </a:lnTo>
                  <a:lnTo>
                    <a:pt x="1456078" y="3921149"/>
                  </a:lnTo>
                  <a:lnTo>
                    <a:pt x="1456868" y="3927825"/>
                  </a:lnTo>
                  <a:lnTo>
                    <a:pt x="1463107" y="3935948"/>
                  </a:lnTo>
                  <a:lnTo>
                    <a:pt x="1464672" y="3941383"/>
                  </a:lnTo>
                  <a:lnTo>
                    <a:pt x="1465555" y="3950022"/>
                  </a:lnTo>
                  <a:lnTo>
                    <a:pt x="1466672" y="3952958"/>
                  </a:lnTo>
                  <a:lnTo>
                    <a:pt x="1471995" y="3961830"/>
                  </a:lnTo>
                  <a:lnTo>
                    <a:pt x="1475007" y="3970743"/>
                  </a:lnTo>
                  <a:lnTo>
                    <a:pt x="1480756" y="3979667"/>
                  </a:lnTo>
                  <a:lnTo>
                    <a:pt x="1482450" y="3985619"/>
                  </a:lnTo>
                  <a:lnTo>
                    <a:pt x="1483894" y="3987602"/>
                  </a:lnTo>
                  <a:lnTo>
                    <a:pt x="1485850" y="3988926"/>
                  </a:lnTo>
                  <a:lnTo>
                    <a:pt x="1488147" y="3989807"/>
                  </a:lnTo>
                  <a:lnTo>
                    <a:pt x="1489678" y="3991387"/>
                  </a:lnTo>
                  <a:lnTo>
                    <a:pt x="1490700" y="3993433"/>
                  </a:lnTo>
                  <a:lnTo>
                    <a:pt x="1492338" y="3999105"/>
                  </a:lnTo>
                  <a:lnTo>
                    <a:pt x="1493466" y="3998578"/>
                  </a:lnTo>
                  <a:lnTo>
                    <a:pt x="1497367" y="3995346"/>
                  </a:lnTo>
                  <a:lnTo>
                    <a:pt x="1498805" y="3993096"/>
                  </a:lnTo>
                  <a:lnTo>
                    <a:pt x="1500402" y="3987949"/>
                  </a:lnTo>
                  <a:lnTo>
                    <a:pt x="1501568" y="3970678"/>
                  </a:lnTo>
                  <a:lnTo>
                    <a:pt x="1500612" y="3967721"/>
                  </a:lnTo>
                  <a:lnTo>
                    <a:pt x="1493975" y="3957611"/>
                  </a:lnTo>
                  <a:lnTo>
                    <a:pt x="1493289" y="3953988"/>
                  </a:lnTo>
                  <a:lnTo>
                    <a:pt x="1492985" y="3951055"/>
                  </a:lnTo>
                  <a:lnTo>
                    <a:pt x="1492744" y="3968209"/>
                  </a:lnTo>
                  <a:lnTo>
                    <a:pt x="1493737" y="3971035"/>
                  </a:lnTo>
                  <a:lnTo>
                    <a:pt x="1500438" y="3980917"/>
                  </a:lnTo>
                  <a:lnTo>
                    <a:pt x="1496567" y="3977390"/>
                  </a:lnTo>
                  <a:lnTo>
                    <a:pt x="1485368" y="3965325"/>
                  </a:lnTo>
                  <a:lnTo>
                    <a:pt x="1465926" y="3937993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361"/>
            <p:cNvSpPr/>
            <p:nvPr/>
          </p:nvSpPr>
          <p:spPr bwMode="auto">
            <a:xfrm>
              <a:off x="5662506" y="3161109"/>
              <a:ext cx="17878" cy="132160"/>
            </a:xfrm>
            <a:custGeom>
              <a:avLst/>
              <a:gdLst/>
              <a:ahLst/>
              <a:cxnLst/>
              <a:rect l="0" t="0" r="0" b="0"/>
              <a:pathLst>
                <a:path w="17878" h="132160">
                  <a:moveTo>
                    <a:pt x="0" y="0"/>
                  </a:moveTo>
                  <a:lnTo>
                    <a:pt x="0" y="42241"/>
                  </a:lnTo>
                  <a:lnTo>
                    <a:pt x="993" y="48004"/>
                  </a:lnTo>
                  <a:lnTo>
                    <a:pt x="2648" y="53831"/>
                  </a:lnTo>
                  <a:lnTo>
                    <a:pt x="4745" y="59700"/>
                  </a:lnTo>
                  <a:lnTo>
                    <a:pt x="6143" y="66589"/>
                  </a:lnTo>
                  <a:lnTo>
                    <a:pt x="7075" y="74159"/>
                  </a:lnTo>
                  <a:lnTo>
                    <a:pt x="8110" y="88522"/>
                  </a:lnTo>
                  <a:lnTo>
                    <a:pt x="8570" y="98213"/>
                  </a:lnTo>
                  <a:lnTo>
                    <a:pt x="8775" y="105828"/>
                  </a:lnTo>
                  <a:lnTo>
                    <a:pt x="8924" y="124900"/>
                  </a:lnTo>
                  <a:lnTo>
                    <a:pt x="8936" y="132159"/>
                  </a:lnTo>
                  <a:lnTo>
                    <a:pt x="8938" y="112909"/>
                  </a:lnTo>
                  <a:lnTo>
                    <a:pt x="9931" y="109007"/>
                  </a:lnTo>
                  <a:lnTo>
                    <a:pt x="11587" y="104422"/>
                  </a:lnTo>
                  <a:lnTo>
                    <a:pt x="13684" y="99380"/>
                  </a:lnTo>
                  <a:lnTo>
                    <a:pt x="15082" y="94035"/>
                  </a:lnTo>
                  <a:lnTo>
                    <a:pt x="16013" y="88487"/>
                  </a:lnTo>
                  <a:lnTo>
                    <a:pt x="17877" y="7143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62"/>
            <p:cNvSpPr/>
            <p:nvPr/>
          </p:nvSpPr>
          <p:spPr bwMode="auto">
            <a:xfrm>
              <a:off x="5591152" y="3107541"/>
              <a:ext cx="238744" cy="255554"/>
            </a:xfrm>
            <a:custGeom>
              <a:avLst/>
              <a:gdLst/>
              <a:ahLst/>
              <a:cxnLst/>
              <a:rect l="0" t="0" r="0" b="0"/>
              <a:pathLst>
                <a:path w="238744" h="255554">
                  <a:moveTo>
                    <a:pt x="98169" y="17850"/>
                  </a:moveTo>
                  <a:lnTo>
                    <a:pt x="90473" y="10161"/>
                  </a:lnTo>
                  <a:lnTo>
                    <a:pt x="87134" y="9471"/>
                  </a:lnTo>
                  <a:lnTo>
                    <a:pt x="84854" y="9288"/>
                  </a:lnTo>
                  <a:lnTo>
                    <a:pt x="83333" y="8173"/>
                  </a:lnTo>
                  <a:lnTo>
                    <a:pt x="82320" y="6438"/>
                  </a:lnTo>
                  <a:lnTo>
                    <a:pt x="81643" y="4288"/>
                  </a:lnTo>
                  <a:lnTo>
                    <a:pt x="80200" y="2856"/>
                  </a:lnTo>
                  <a:lnTo>
                    <a:pt x="78244" y="1900"/>
                  </a:lnTo>
                  <a:lnTo>
                    <a:pt x="73423" y="839"/>
                  </a:lnTo>
                  <a:lnTo>
                    <a:pt x="67969" y="368"/>
                  </a:lnTo>
                  <a:lnTo>
                    <a:pt x="62235" y="158"/>
                  </a:lnTo>
                  <a:lnTo>
                    <a:pt x="50461" y="23"/>
                  </a:lnTo>
                  <a:lnTo>
                    <a:pt x="41548" y="0"/>
                  </a:lnTo>
                  <a:lnTo>
                    <a:pt x="38571" y="989"/>
                  </a:lnTo>
                  <a:lnTo>
                    <a:pt x="32617" y="4734"/>
                  </a:lnTo>
                  <a:lnTo>
                    <a:pt x="26659" y="12351"/>
                  </a:lnTo>
                  <a:lnTo>
                    <a:pt x="23680" y="17160"/>
                  </a:lnTo>
                  <a:lnTo>
                    <a:pt x="20701" y="23343"/>
                  </a:lnTo>
                  <a:lnTo>
                    <a:pt x="17722" y="30442"/>
                  </a:lnTo>
                  <a:lnTo>
                    <a:pt x="14742" y="38151"/>
                  </a:lnTo>
                  <a:lnTo>
                    <a:pt x="8784" y="54654"/>
                  </a:lnTo>
                  <a:lnTo>
                    <a:pt x="5804" y="63221"/>
                  </a:lnTo>
                  <a:lnTo>
                    <a:pt x="3818" y="71910"/>
                  </a:lnTo>
                  <a:lnTo>
                    <a:pt x="2493" y="80679"/>
                  </a:lnTo>
                  <a:lnTo>
                    <a:pt x="1611" y="89501"/>
                  </a:lnTo>
                  <a:lnTo>
                    <a:pt x="1022" y="99352"/>
                  </a:lnTo>
                  <a:lnTo>
                    <a:pt x="368" y="120880"/>
                  </a:lnTo>
                  <a:lnTo>
                    <a:pt x="0" y="150573"/>
                  </a:lnTo>
                  <a:lnTo>
                    <a:pt x="1935" y="160902"/>
                  </a:lnTo>
                  <a:lnTo>
                    <a:pt x="5211" y="171757"/>
                  </a:lnTo>
                  <a:lnTo>
                    <a:pt x="9382" y="182962"/>
                  </a:lnTo>
                  <a:lnTo>
                    <a:pt x="14148" y="192417"/>
                  </a:lnTo>
                  <a:lnTo>
                    <a:pt x="19313" y="200704"/>
                  </a:lnTo>
                  <a:lnTo>
                    <a:pt x="24742" y="208214"/>
                  </a:lnTo>
                  <a:lnTo>
                    <a:pt x="30347" y="215204"/>
                  </a:lnTo>
                  <a:lnTo>
                    <a:pt x="36071" y="221849"/>
                  </a:lnTo>
                  <a:lnTo>
                    <a:pt x="41873" y="228263"/>
                  </a:lnTo>
                  <a:lnTo>
                    <a:pt x="48720" y="234524"/>
                  </a:lnTo>
                  <a:lnTo>
                    <a:pt x="56264" y="240682"/>
                  </a:lnTo>
                  <a:lnTo>
                    <a:pt x="64274" y="246772"/>
                  </a:lnTo>
                  <a:lnTo>
                    <a:pt x="72593" y="250832"/>
                  </a:lnTo>
                  <a:lnTo>
                    <a:pt x="81118" y="253538"/>
                  </a:lnTo>
                  <a:lnTo>
                    <a:pt x="89781" y="255342"/>
                  </a:lnTo>
                  <a:lnTo>
                    <a:pt x="98536" y="255553"/>
                  </a:lnTo>
                  <a:lnTo>
                    <a:pt x="107353" y="254701"/>
                  </a:lnTo>
                  <a:lnTo>
                    <a:pt x="116209" y="253141"/>
                  </a:lnTo>
                  <a:lnTo>
                    <a:pt x="125094" y="250117"/>
                  </a:lnTo>
                  <a:lnTo>
                    <a:pt x="133996" y="246116"/>
                  </a:lnTo>
                  <a:lnTo>
                    <a:pt x="142910" y="241465"/>
                  </a:lnTo>
                  <a:lnTo>
                    <a:pt x="151833" y="236380"/>
                  </a:lnTo>
                  <a:lnTo>
                    <a:pt x="160760" y="231005"/>
                  </a:lnTo>
                  <a:lnTo>
                    <a:pt x="169692" y="225438"/>
                  </a:lnTo>
                  <a:lnTo>
                    <a:pt x="178626" y="218749"/>
                  </a:lnTo>
                  <a:lnTo>
                    <a:pt x="187562" y="211314"/>
                  </a:lnTo>
                  <a:lnTo>
                    <a:pt x="196498" y="203381"/>
                  </a:lnTo>
                  <a:lnTo>
                    <a:pt x="204442" y="195115"/>
                  </a:lnTo>
                  <a:lnTo>
                    <a:pt x="211724" y="186628"/>
                  </a:lnTo>
                  <a:lnTo>
                    <a:pt x="218565" y="177993"/>
                  </a:lnTo>
                  <a:lnTo>
                    <a:pt x="224119" y="169261"/>
                  </a:lnTo>
                  <a:lnTo>
                    <a:pt x="228815" y="160462"/>
                  </a:lnTo>
                  <a:lnTo>
                    <a:pt x="232939" y="151620"/>
                  </a:lnTo>
                  <a:lnTo>
                    <a:pt x="235688" y="142749"/>
                  </a:lnTo>
                  <a:lnTo>
                    <a:pt x="237521" y="133858"/>
                  </a:lnTo>
                  <a:lnTo>
                    <a:pt x="238743" y="124954"/>
                  </a:lnTo>
                  <a:lnTo>
                    <a:pt x="238563" y="115049"/>
                  </a:lnTo>
                  <a:lnTo>
                    <a:pt x="237452" y="104477"/>
                  </a:lnTo>
                  <a:lnTo>
                    <a:pt x="235717" y="93461"/>
                  </a:lnTo>
                  <a:lnTo>
                    <a:pt x="233567" y="83140"/>
                  </a:lnTo>
                  <a:lnTo>
                    <a:pt x="231141" y="73283"/>
                  </a:lnTo>
                  <a:lnTo>
                    <a:pt x="228530" y="63735"/>
                  </a:lnTo>
                  <a:lnTo>
                    <a:pt x="223811" y="54393"/>
                  </a:lnTo>
                  <a:lnTo>
                    <a:pt x="217684" y="45188"/>
                  </a:lnTo>
                  <a:lnTo>
                    <a:pt x="210621" y="36075"/>
                  </a:lnTo>
                  <a:lnTo>
                    <a:pt x="202932" y="28016"/>
                  </a:lnTo>
                  <a:lnTo>
                    <a:pt x="194827" y="20658"/>
                  </a:lnTo>
                  <a:lnTo>
                    <a:pt x="186443" y="13769"/>
                  </a:lnTo>
                  <a:lnTo>
                    <a:pt x="176882" y="9176"/>
                  </a:lnTo>
                  <a:lnTo>
                    <a:pt x="166535" y="6114"/>
                  </a:lnTo>
                  <a:lnTo>
                    <a:pt x="155665" y="4073"/>
                  </a:lnTo>
                  <a:lnTo>
                    <a:pt x="145438" y="2712"/>
                  </a:lnTo>
                  <a:lnTo>
                    <a:pt x="135641" y="1805"/>
                  </a:lnTo>
                  <a:lnTo>
                    <a:pt x="126129" y="1200"/>
                  </a:lnTo>
                  <a:lnTo>
                    <a:pt x="107616" y="528"/>
                  </a:lnTo>
                  <a:lnTo>
                    <a:pt x="98508" y="349"/>
                  </a:lnTo>
                  <a:lnTo>
                    <a:pt x="89456" y="1221"/>
                  </a:lnTo>
                  <a:lnTo>
                    <a:pt x="80443" y="2795"/>
                  </a:lnTo>
                  <a:lnTo>
                    <a:pt x="71454" y="4837"/>
                  </a:lnTo>
                  <a:lnTo>
                    <a:pt x="64469" y="7190"/>
                  </a:lnTo>
                  <a:lnTo>
                    <a:pt x="58818" y="9751"/>
                  </a:lnTo>
                  <a:lnTo>
                    <a:pt x="54058" y="12451"/>
                  </a:lnTo>
                  <a:lnTo>
                    <a:pt x="49891" y="15242"/>
                  </a:lnTo>
                  <a:lnTo>
                    <a:pt x="42613" y="20990"/>
                  </a:lnTo>
                  <a:lnTo>
                    <a:pt x="41269" y="22920"/>
                  </a:lnTo>
                  <a:lnTo>
                    <a:pt x="41365" y="24206"/>
                  </a:lnTo>
                  <a:lnTo>
                    <a:pt x="44538" y="2677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363"/>
            <p:cNvSpPr/>
            <p:nvPr/>
          </p:nvSpPr>
          <p:spPr bwMode="auto">
            <a:xfrm>
              <a:off x="3169026" y="2500313"/>
              <a:ext cx="2913594" cy="3437930"/>
            </a:xfrm>
            <a:custGeom>
              <a:avLst/>
              <a:gdLst/>
              <a:ahLst/>
              <a:cxnLst/>
              <a:rect l="0" t="0" r="0" b="0"/>
              <a:pathLst>
                <a:path w="2913594" h="3437930">
                  <a:moveTo>
                    <a:pt x="2699067" y="3429000"/>
                  </a:moveTo>
                  <a:lnTo>
                    <a:pt x="2699067" y="3437897"/>
                  </a:lnTo>
                  <a:lnTo>
                    <a:pt x="2690161" y="3437929"/>
                  </a:lnTo>
                  <a:lnTo>
                    <a:pt x="2690131" y="3430241"/>
                  </a:lnTo>
                  <a:lnTo>
                    <a:pt x="2689137" y="3429827"/>
                  </a:lnTo>
                  <a:lnTo>
                    <a:pt x="2681558" y="3429032"/>
                  </a:lnTo>
                  <a:lnTo>
                    <a:pt x="2676554" y="3429009"/>
                  </a:lnTo>
                  <a:lnTo>
                    <a:pt x="2675120" y="3428014"/>
                  </a:lnTo>
                  <a:lnTo>
                    <a:pt x="2674163" y="3426359"/>
                  </a:lnTo>
                  <a:lnTo>
                    <a:pt x="2672629" y="3421312"/>
                  </a:lnTo>
                  <a:lnTo>
                    <a:pt x="2671510" y="3420898"/>
                  </a:lnTo>
                  <a:lnTo>
                    <a:pt x="2663691" y="3420102"/>
                  </a:lnTo>
                  <a:lnTo>
                    <a:pt x="2655650" y="3412385"/>
                  </a:lnTo>
                  <a:lnTo>
                    <a:pt x="2652293" y="3411693"/>
                  </a:lnTo>
                  <a:lnTo>
                    <a:pt x="2650007" y="3411508"/>
                  </a:lnTo>
                  <a:lnTo>
                    <a:pt x="2648484" y="3410393"/>
                  </a:lnTo>
                  <a:lnTo>
                    <a:pt x="2647467" y="3408658"/>
                  </a:lnTo>
                  <a:lnTo>
                    <a:pt x="2646790" y="3406509"/>
                  </a:lnTo>
                  <a:lnTo>
                    <a:pt x="2645346" y="3405076"/>
                  </a:lnTo>
                  <a:lnTo>
                    <a:pt x="2643389" y="3404121"/>
                  </a:lnTo>
                  <a:lnTo>
                    <a:pt x="2641092" y="3403484"/>
                  </a:lnTo>
                  <a:lnTo>
                    <a:pt x="2639561" y="3402067"/>
                  </a:lnTo>
                  <a:lnTo>
                    <a:pt x="2638539" y="3400131"/>
                  </a:lnTo>
                  <a:lnTo>
                    <a:pt x="2637858" y="3397848"/>
                  </a:lnTo>
                  <a:lnTo>
                    <a:pt x="2636412" y="3396326"/>
                  </a:lnTo>
                  <a:lnTo>
                    <a:pt x="2634453" y="3395310"/>
                  </a:lnTo>
                  <a:lnTo>
                    <a:pt x="2628921" y="3393682"/>
                  </a:lnTo>
                  <a:lnTo>
                    <a:pt x="2619982" y="3393316"/>
                  </a:lnTo>
                  <a:lnTo>
                    <a:pt x="2611044" y="3385596"/>
                  </a:lnTo>
                  <a:lnTo>
                    <a:pt x="2605340" y="3379979"/>
                  </a:lnTo>
                  <a:lnTo>
                    <a:pt x="2602814" y="3378460"/>
                  </a:lnTo>
                  <a:lnTo>
                    <a:pt x="2594515" y="3375329"/>
                  </a:lnTo>
                  <a:lnTo>
                    <a:pt x="2582812" y="3365886"/>
                  </a:lnTo>
                  <a:lnTo>
                    <a:pt x="2579851" y="3363111"/>
                  </a:lnTo>
                  <a:lnTo>
                    <a:pt x="2576883" y="3361261"/>
                  </a:lnTo>
                  <a:lnTo>
                    <a:pt x="2570937" y="3359206"/>
                  </a:lnTo>
                  <a:lnTo>
                    <a:pt x="2568954" y="3357666"/>
                  </a:lnTo>
                  <a:lnTo>
                    <a:pt x="2567632" y="3355647"/>
                  </a:lnTo>
                  <a:lnTo>
                    <a:pt x="2566751" y="3353308"/>
                  </a:lnTo>
                  <a:lnTo>
                    <a:pt x="2565170" y="3351750"/>
                  </a:lnTo>
                  <a:lnTo>
                    <a:pt x="2563123" y="3350710"/>
                  </a:lnTo>
                  <a:lnTo>
                    <a:pt x="2560766" y="3350018"/>
                  </a:lnTo>
                  <a:lnTo>
                    <a:pt x="2555497" y="3346603"/>
                  </a:lnTo>
                  <a:lnTo>
                    <a:pt x="2552702" y="3344303"/>
                  </a:lnTo>
                  <a:lnTo>
                    <a:pt x="2549845" y="3342769"/>
                  </a:lnTo>
                  <a:lnTo>
                    <a:pt x="2541080" y="3339619"/>
                  </a:lnTo>
                  <a:lnTo>
                    <a:pt x="2530990" y="3332134"/>
                  </a:lnTo>
                  <a:lnTo>
                    <a:pt x="2525009" y="3326436"/>
                  </a:lnTo>
                  <a:lnTo>
                    <a:pt x="2523438" y="3323913"/>
                  </a:lnTo>
                  <a:lnTo>
                    <a:pt x="2521692" y="3318464"/>
                  </a:lnTo>
                  <a:lnTo>
                    <a:pt x="2520233" y="3316614"/>
                  </a:lnTo>
                  <a:lnTo>
                    <a:pt x="2518268" y="3315380"/>
                  </a:lnTo>
                  <a:lnTo>
                    <a:pt x="2515965" y="3314558"/>
                  </a:lnTo>
                  <a:lnTo>
                    <a:pt x="2510756" y="3310999"/>
                  </a:lnTo>
                  <a:lnTo>
                    <a:pt x="2498162" y="3299654"/>
                  </a:lnTo>
                  <a:lnTo>
                    <a:pt x="2495608" y="3298121"/>
                  </a:lnTo>
                  <a:lnTo>
                    <a:pt x="2490122" y="3296418"/>
                  </a:lnTo>
                  <a:lnTo>
                    <a:pt x="2488262" y="3294971"/>
                  </a:lnTo>
                  <a:lnTo>
                    <a:pt x="2487021" y="3293014"/>
                  </a:lnTo>
                  <a:lnTo>
                    <a:pt x="2486195" y="3290718"/>
                  </a:lnTo>
                  <a:lnTo>
                    <a:pt x="2484651" y="3289187"/>
                  </a:lnTo>
                  <a:lnTo>
                    <a:pt x="2482627" y="3288166"/>
                  </a:lnTo>
                  <a:lnTo>
                    <a:pt x="2480286" y="3287486"/>
                  </a:lnTo>
                  <a:lnTo>
                    <a:pt x="2475036" y="3284084"/>
                  </a:lnTo>
                  <a:lnTo>
                    <a:pt x="2450441" y="3260980"/>
                  </a:lnTo>
                  <a:lnTo>
                    <a:pt x="2448896" y="3260432"/>
                  </a:lnTo>
                  <a:lnTo>
                    <a:pt x="2444532" y="3259823"/>
                  </a:lnTo>
                  <a:lnTo>
                    <a:pt x="2441977" y="3258668"/>
                  </a:lnTo>
                  <a:lnTo>
                    <a:pt x="2432563" y="3251690"/>
                  </a:lnTo>
                  <a:lnTo>
                    <a:pt x="2428996" y="3250976"/>
                  </a:lnTo>
                  <a:lnTo>
                    <a:pt x="2426655" y="3250787"/>
                  </a:lnTo>
                  <a:lnTo>
                    <a:pt x="2425094" y="3249667"/>
                  </a:lnTo>
                  <a:lnTo>
                    <a:pt x="2424053" y="3247930"/>
                  </a:lnTo>
                  <a:lnTo>
                    <a:pt x="2423359" y="3245778"/>
                  </a:lnTo>
                  <a:lnTo>
                    <a:pt x="2421903" y="3244344"/>
                  </a:lnTo>
                  <a:lnTo>
                    <a:pt x="2419939" y="3243388"/>
                  </a:lnTo>
                  <a:lnTo>
                    <a:pt x="2417638" y="3242751"/>
                  </a:lnTo>
                  <a:lnTo>
                    <a:pt x="2412431" y="3239397"/>
                  </a:lnTo>
                  <a:lnTo>
                    <a:pt x="2389173" y="3218575"/>
                  </a:lnTo>
                  <a:lnTo>
                    <a:pt x="2380252" y="3214847"/>
                  </a:lnTo>
                  <a:lnTo>
                    <a:pt x="2368338" y="3205202"/>
                  </a:lnTo>
                  <a:lnTo>
                    <a:pt x="2365359" y="3202410"/>
                  </a:lnTo>
                  <a:lnTo>
                    <a:pt x="2362381" y="3200549"/>
                  </a:lnTo>
                  <a:lnTo>
                    <a:pt x="2353442" y="3196938"/>
                  </a:lnTo>
                  <a:lnTo>
                    <a:pt x="2347483" y="3192577"/>
                  </a:lnTo>
                  <a:lnTo>
                    <a:pt x="2345497" y="3190025"/>
                  </a:lnTo>
                  <a:lnTo>
                    <a:pt x="2344172" y="3187332"/>
                  </a:lnTo>
                  <a:lnTo>
                    <a:pt x="2343290" y="3184544"/>
                  </a:lnTo>
                  <a:lnTo>
                    <a:pt x="2341708" y="3182685"/>
                  </a:lnTo>
                  <a:lnTo>
                    <a:pt x="2339661" y="3181446"/>
                  </a:lnTo>
                  <a:lnTo>
                    <a:pt x="2334737" y="3180070"/>
                  </a:lnTo>
                  <a:lnTo>
                    <a:pt x="2329238" y="3179458"/>
                  </a:lnTo>
                  <a:lnTo>
                    <a:pt x="2326381" y="3178302"/>
                  </a:lnTo>
                  <a:lnTo>
                    <a:pt x="2317615" y="3171936"/>
                  </a:lnTo>
                  <a:lnTo>
                    <a:pt x="2302781" y="3157990"/>
                  </a:lnTo>
                  <a:lnTo>
                    <a:pt x="2299805" y="3156053"/>
                  </a:lnTo>
                  <a:lnTo>
                    <a:pt x="2290871" y="3152335"/>
                  </a:lnTo>
                  <a:lnTo>
                    <a:pt x="2281933" y="3146382"/>
                  </a:lnTo>
                  <a:lnTo>
                    <a:pt x="2272995" y="3143186"/>
                  </a:lnTo>
                  <a:lnTo>
                    <a:pt x="2262843" y="3135684"/>
                  </a:lnTo>
                  <a:lnTo>
                    <a:pt x="2256855" y="3129984"/>
                  </a:lnTo>
                  <a:lnTo>
                    <a:pt x="2254289" y="3128452"/>
                  </a:lnTo>
                  <a:lnTo>
                    <a:pt x="2248791" y="3126751"/>
                  </a:lnTo>
                  <a:lnTo>
                    <a:pt x="2246927" y="3125305"/>
                  </a:lnTo>
                  <a:lnTo>
                    <a:pt x="2245685" y="3123349"/>
                  </a:lnTo>
                  <a:lnTo>
                    <a:pt x="2244856" y="3121053"/>
                  </a:lnTo>
                  <a:lnTo>
                    <a:pt x="2241288" y="3115856"/>
                  </a:lnTo>
                  <a:lnTo>
                    <a:pt x="2222232" y="3095588"/>
                  </a:lnTo>
                  <a:lnTo>
                    <a:pt x="2219289" y="3093616"/>
                  </a:lnTo>
                  <a:lnTo>
                    <a:pt x="2213371" y="3091425"/>
                  </a:lnTo>
                  <a:lnTo>
                    <a:pt x="2211396" y="3089848"/>
                  </a:lnTo>
                  <a:lnTo>
                    <a:pt x="2210080" y="3087804"/>
                  </a:lnTo>
                  <a:lnTo>
                    <a:pt x="2209202" y="3085450"/>
                  </a:lnTo>
                  <a:lnTo>
                    <a:pt x="2205578" y="3080189"/>
                  </a:lnTo>
                  <a:lnTo>
                    <a:pt x="2203221" y="3077397"/>
                  </a:lnTo>
                  <a:lnTo>
                    <a:pt x="2200656" y="3075535"/>
                  </a:lnTo>
                  <a:lnTo>
                    <a:pt x="2195159" y="3073467"/>
                  </a:lnTo>
                  <a:lnTo>
                    <a:pt x="2193296" y="3071923"/>
                  </a:lnTo>
                  <a:lnTo>
                    <a:pt x="2192053" y="3069902"/>
                  </a:lnTo>
                  <a:lnTo>
                    <a:pt x="2191225" y="3067562"/>
                  </a:lnTo>
                  <a:lnTo>
                    <a:pt x="2188687" y="3065010"/>
                  </a:lnTo>
                  <a:lnTo>
                    <a:pt x="2177610" y="3056678"/>
                  </a:lnTo>
                  <a:lnTo>
                    <a:pt x="2175637" y="3053785"/>
                  </a:lnTo>
                  <a:lnTo>
                    <a:pt x="2172452" y="3047925"/>
                  </a:lnTo>
                  <a:lnTo>
                    <a:pt x="2159481" y="3033106"/>
                  </a:lnTo>
                  <a:lnTo>
                    <a:pt x="2156599" y="3031126"/>
                  </a:lnTo>
                  <a:lnTo>
                    <a:pt x="2150748" y="3028925"/>
                  </a:lnTo>
                  <a:lnTo>
                    <a:pt x="2148790" y="3027345"/>
                  </a:lnTo>
                  <a:lnTo>
                    <a:pt x="2147486" y="3025300"/>
                  </a:lnTo>
                  <a:lnTo>
                    <a:pt x="2146615" y="3022945"/>
                  </a:lnTo>
                  <a:lnTo>
                    <a:pt x="2143001" y="3017682"/>
                  </a:lnTo>
                  <a:lnTo>
                    <a:pt x="2095195" y="2967610"/>
                  </a:lnTo>
                  <a:lnTo>
                    <a:pt x="2091422" y="2958696"/>
                  </a:lnTo>
                  <a:lnTo>
                    <a:pt x="2085448" y="2949771"/>
                  </a:lnTo>
                  <a:lnTo>
                    <a:pt x="2083703" y="2943819"/>
                  </a:lnTo>
                  <a:lnTo>
                    <a:pt x="2082243" y="2941835"/>
                  </a:lnTo>
                  <a:lnTo>
                    <a:pt x="2080278" y="2940512"/>
                  </a:lnTo>
                  <a:lnTo>
                    <a:pt x="2077974" y="2939631"/>
                  </a:lnTo>
                  <a:lnTo>
                    <a:pt x="2076439" y="2938051"/>
                  </a:lnTo>
                  <a:lnTo>
                    <a:pt x="2075415" y="2936004"/>
                  </a:lnTo>
                  <a:lnTo>
                    <a:pt x="2074733" y="2933649"/>
                  </a:lnTo>
                  <a:lnTo>
                    <a:pt x="2071325" y="2928386"/>
                  </a:lnTo>
                  <a:lnTo>
                    <a:pt x="2069026" y="2925593"/>
                  </a:lnTo>
                  <a:lnTo>
                    <a:pt x="2067494" y="2922739"/>
                  </a:lnTo>
                  <a:lnTo>
                    <a:pt x="2064343" y="2913982"/>
                  </a:lnTo>
                  <a:lnTo>
                    <a:pt x="2057562" y="2905103"/>
                  </a:lnTo>
                  <a:lnTo>
                    <a:pt x="2048197" y="2894979"/>
                  </a:lnTo>
                  <a:lnTo>
                    <a:pt x="2047649" y="2893400"/>
                  </a:lnTo>
                  <a:lnTo>
                    <a:pt x="2047039" y="2889000"/>
                  </a:lnTo>
                  <a:lnTo>
                    <a:pt x="2045884" y="2887429"/>
                  </a:lnTo>
                  <a:lnTo>
                    <a:pt x="2044120" y="2886383"/>
                  </a:lnTo>
                  <a:lnTo>
                    <a:pt x="2041951" y="2885685"/>
                  </a:lnTo>
                  <a:lnTo>
                    <a:pt x="2040505" y="2884227"/>
                  </a:lnTo>
                  <a:lnTo>
                    <a:pt x="2039541" y="2882263"/>
                  </a:lnTo>
                  <a:lnTo>
                    <a:pt x="2038470" y="2877436"/>
                  </a:lnTo>
                  <a:lnTo>
                    <a:pt x="2037994" y="2871982"/>
                  </a:lnTo>
                  <a:lnTo>
                    <a:pt x="2036873" y="2870131"/>
                  </a:lnTo>
                  <a:lnTo>
                    <a:pt x="2035133" y="2868897"/>
                  </a:lnTo>
                  <a:lnTo>
                    <a:pt x="2032981" y="2868075"/>
                  </a:lnTo>
                  <a:lnTo>
                    <a:pt x="2031545" y="2866534"/>
                  </a:lnTo>
                  <a:lnTo>
                    <a:pt x="2030588" y="2864515"/>
                  </a:lnTo>
                  <a:lnTo>
                    <a:pt x="2029525" y="2859625"/>
                  </a:lnTo>
                  <a:lnTo>
                    <a:pt x="2028684" y="2836286"/>
                  </a:lnTo>
                  <a:lnTo>
                    <a:pt x="2029674" y="2833436"/>
                  </a:lnTo>
                  <a:lnTo>
                    <a:pt x="2034819" y="2824683"/>
                  </a:lnTo>
                  <a:lnTo>
                    <a:pt x="2036371" y="2818771"/>
                  </a:lnTo>
                  <a:lnTo>
                    <a:pt x="2037245" y="2809865"/>
                  </a:lnTo>
                  <a:lnTo>
                    <a:pt x="2038361" y="2806891"/>
                  </a:lnTo>
                  <a:lnTo>
                    <a:pt x="2043683" y="2797966"/>
                  </a:lnTo>
                  <a:lnTo>
                    <a:pt x="2045277" y="2792014"/>
                  </a:lnTo>
                  <a:lnTo>
                    <a:pt x="2046174" y="2783085"/>
                  </a:lnTo>
                  <a:lnTo>
                    <a:pt x="2047292" y="2780109"/>
                  </a:lnTo>
                  <a:lnTo>
                    <a:pt x="2052620" y="2771179"/>
                  </a:lnTo>
                  <a:lnTo>
                    <a:pt x="2055633" y="2762250"/>
                  </a:lnTo>
                  <a:lnTo>
                    <a:pt x="2062374" y="2753320"/>
                  </a:lnTo>
                  <a:lnTo>
                    <a:pt x="2067819" y="2747367"/>
                  </a:lnTo>
                  <a:lnTo>
                    <a:pt x="2069669" y="2744390"/>
                  </a:lnTo>
                  <a:lnTo>
                    <a:pt x="2073264" y="2735460"/>
                  </a:lnTo>
                  <a:lnTo>
                    <a:pt x="2082874" y="2723554"/>
                  </a:lnTo>
                  <a:lnTo>
                    <a:pt x="2085664" y="2720578"/>
                  </a:lnTo>
                  <a:lnTo>
                    <a:pt x="2087524" y="2716609"/>
                  </a:lnTo>
                  <a:lnTo>
                    <a:pt x="2091135" y="2702535"/>
                  </a:lnTo>
                  <a:lnTo>
                    <a:pt x="2095500" y="2695030"/>
                  </a:lnTo>
                  <a:lnTo>
                    <a:pt x="2105401" y="2682127"/>
                  </a:lnTo>
                  <a:lnTo>
                    <a:pt x="2115931" y="2657907"/>
                  </a:lnTo>
                  <a:lnTo>
                    <a:pt x="2123278" y="2646998"/>
                  </a:lnTo>
                  <a:lnTo>
                    <a:pt x="2126889" y="2637481"/>
                  </a:lnTo>
                  <a:lnTo>
                    <a:pt x="2131254" y="2631391"/>
                  </a:lnTo>
                  <a:lnTo>
                    <a:pt x="2133808" y="2629370"/>
                  </a:lnTo>
                  <a:lnTo>
                    <a:pt x="2136504" y="2628022"/>
                  </a:lnTo>
                  <a:lnTo>
                    <a:pt x="2139295" y="2627124"/>
                  </a:lnTo>
                  <a:lnTo>
                    <a:pt x="2141155" y="2625533"/>
                  </a:lnTo>
                  <a:lnTo>
                    <a:pt x="2142395" y="2623480"/>
                  </a:lnTo>
                  <a:lnTo>
                    <a:pt x="2143222" y="2621120"/>
                  </a:lnTo>
                  <a:lnTo>
                    <a:pt x="2146789" y="2615851"/>
                  </a:lnTo>
                  <a:lnTo>
                    <a:pt x="2159032" y="2601443"/>
                  </a:lnTo>
                  <a:lnTo>
                    <a:pt x="2161099" y="2595530"/>
                  </a:lnTo>
                  <a:lnTo>
                    <a:pt x="2162644" y="2593557"/>
                  </a:lnTo>
                  <a:lnTo>
                    <a:pt x="2164667" y="2592240"/>
                  </a:lnTo>
                  <a:lnTo>
                    <a:pt x="2167008" y="2591363"/>
                  </a:lnTo>
                  <a:lnTo>
                    <a:pt x="2172258" y="2587743"/>
                  </a:lnTo>
                  <a:lnTo>
                    <a:pt x="2192581" y="2568664"/>
                  </a:lnTo>
                  <a:lnTo>
                    <a:pt x="2257104" y="2494361"/>
                  </a:lnTo>
                  <a:lnTo>
                    <a:pt x="2259312" y="2488407"/>
                  </a:lnTo>
                  <a:lnTo>
                    <a:pt x="2261886" y="2485430"/>
                  </a:lnTo>
                  <a:lnTo>
                    <a:pt x="2273014" y="2476500"/>
                  </a:lnTo>
                  <a:lnTo>
                    <a:pt x="2274994" y="2473523"/>
                  </a:lnTo>
                  <a:lnTo>
                    <a:pt x="2278187" y="2467570"/>
                  </a:lnTo>
                  <a:lnTo>
                    <a:pt x="2353445" y="2390176"/>
                  </a:lnTo>
                  <a:lnTo>
                    <a:pt x="2371504" y="2377280"/>
                  </a:lnTo>
                  <a:lnTo>
                    <a:pt x="2407041" y="2336710"/>
                  </a:lnTo>
                  <a:lnTo>
                    <a:pt x="2490253" y="2272109"/>
                  </a:lnTo>
                  <a:lnTo>
                    <a:pt x="2499365" y="2268324"/>
                  </a:lnTo>
                  <a:lnTo>
                    <a:pt x="2511342" y="2258659"/>
                  </a:lnTo>
                  <a:lnTo>
                    <a:pt x="2514327" y="2255866"/>
                  </a:lnTo>
                  <a:lnTo>
                    <a:pt x="2516317" y="2253012"/>
                  </a:lnTo>
                  <a:lnTo>
                    <a:pt x="2518528" y="2247195"/>
                  </a:lnTo>
                  <a:lnTo>
                    <a:pt x="2520109" y="2245247"/>
                  </a:lnTo>
                  <a:lnTo>
                    <a:pt x="2522158" y="2243948"/>
                  </a:lnTo>
                  <a:lnTo>
                    <a:pt x="2537326" y="2237124"/>
                  </a:lnTo>
                  <a:lnTo>
                    <a:pt x="2548958" y="2229074"/>
                  </a:lnTo>
                  <a:lnTo>
                    <a:pt x="2576531" y="2205618"/>
                  </a:lnTo>
                  <a:lnTo>
                    <a:pt x="2589928" y="2196698"/>
                  </a:lnTo>
                  <a:lnTo>
                    <a:pt x="2648083" y="2143125"/>
                  </a:lnTo>
                  <a:lnTo>
                    <a:pt x="2653160" y="2140148"/>
                  </a:lnTo>
                  <a:lnTo>
                    <a:pt x="2661448" y="2131549"/>
                  </a:lnTo>
                  <a:lnTo>
                    <a:pt x="2681026" y="2107958"/>
                  </a:lnTo>
                  <a:lnTo>
                    <a:pt x="2687076" y="2100706"/>
                  </a:lnTo>
                  <a:lnTo>
                    <a:pt x="2702037" y="2078914"/>
                  </a:lnTo>
                  <a:lnTo>
                    <a:pt x="2722902" y="2055886"/>
                  </a:lnTo>
                  <a:lnTo>
                    <a:pt x="2737801" y="2034243"/>
                  </a:lnTo>
                  <a:lnTo>
                    <a:pt x="2776535" y="1993311"/>
                  </a:lnTo>
                  <a:lnTo>
                    <a:pt x="2784480" y="1979231"/>
                  </a:lnTo>
                  <a:lnTo>
                    <a:pt x="2788269" y="1968335"/>
                  </a:lnTo>
                  <a:lnTo>
                    <a:pt x="2795241" y="1958823"/>
                  </a:lnTo>
                  <a:lnTo>
                    <a:pt x="2800739" y="1952734"/>
                  </a:lnTo>
                  <a:lnTo>
                    <a:pt x="2802603" y="1948729"/>
                  </a:lnTo>
                  <a:lnTo>
                    <a:pt x="2806219" y="1934603"/>
                  </a:lnTo>
                  <a:lnTo>
                    <a:pt x="2812146" y="1923693"/>
                  </a:lnTo>
                  <a:lnTo>
                    <a:pt x="2815336" y="1914176"/>
                  </a:lnTo>
                  <a:lnTo>
                    <a:pt x="2821137" y="1905073"/>
                  </a:lnTo>
                  <a:lnTo>
                    <a:pt x="2831784" y="1873501"/>
                  </a:lnTo>
                  <a:lnTo>
                    <a:pt x="2832742" y="1863696"/>
                  </a:lnTo>
                  <a:lnTo>
                    <a:pt x="2833870" y="1860597"/>
                  </a:lnTo>
                  <a:lnTo>
                    <a:pt x="2839209" y="1851494"/>
                  </a:lnTo>
                  <a:lnTo>
                    <a:pt x="2840806" y="1845501"/>
                  </a:lnTo>
                  <a:lnTo>
                    <a:pt x="2843002" y="1818497"/>
                  </a:lnTo>
                  <a:lnTo>
                    <a:pt x="2849144" y="1804349"/>
                  </a:lnTo>
                  <a:lnTo>
                    <a:pt x="2851769" y="1787994"/>
                  </a:lnTo>
                  <a:lnTo>
                    <a:pt x="2858049" y="1769954"/>
                  </a:lnTo>
                  <a:lnTo>
                    <a:pt x="2858686" y="1766352"/>
                  </a:lnTo>
                  <a:lnTo>
                    <a:pt x="2862043" y="1759704"/>
                  </a:lnTo>
                  <a:lnTo>
                    <a:pt x="2864329" y="1756542"/>
                  </a:lnTo>
                  <a:lnTo>
                    <a:pt x="2866869" y="1750383"/>
                  </a:lnTo>
                  <a:lnTo>
                    <a:pt x="2867546" y="1747352"/>
                  </a:lnTo>
                  <a:lnTo>
                    <a:pt x="2870946" y="1741338"/>
                  </a:lnTo>
                  <a:lnTo>
                    <a:pt x="2873244" y="1738345"/>
                  </a:lnTo>
                  <a:lnTo>
                    <a:pt x="2875797" y="1732374"/>
                  </a:lnTo>
                  <a:lnTo>
                    <a:pt x="2877234" y="1723433"/>
                  </a:lnTo>
                  <a:lnTo>
                    <a:pt x="2877435" y="1720456"/>
                  </a:lnTo>
                  <a:lnTo>
                    <a:pt x="2878563" y="1717478"/>
                  </a:lnTo>
                  <a:lnTo>
                    <a:pt x="2883903" y="1708547"/>
                  </a:lnTo>
                  <a:lnTo>
                    <a:pt x="2885499" y="1702594"/>
                  </a:lnTo>
                  <a:lnTo>
                    <a:pt x="2887518" y="1684550"/>
                  </a:lnTo>
                  <a:lnTo>
                    <a:pt x="2892845" y="1672663"/>
                  </a:lnTo>
                  <a:lnTo>
                    <a:pt x="2895858" y="1658006"/>
                  </a:lnTo>
                  <a:lnTo>
                    <a:pt x="2901607" y="1645946"/>
                  </a:lnTo>
                  <a:lnTo>
                    <a:pt x="2904053" y="1627242"/>
                  </a:lnTo>
                  <a:lnTo>
                    <a:pt x="2904253" y="1623586"/>
                  </a:lnTo>
                  <a:lnTo>
                    <a:pt x="2905380" y="1620156"/>
                  </a:lnTo>
                  <a:lnTo>
                    <a:pt x="2910718" y="1610588"/>
                  </a:lnTo>
                  <a:lnTo>
                    <a:pt x="2912315" y="1604486"/>
                  </a:lnTo>
                  <a:lnTo>
                    <a:pt x="2913593" y="1497102"/>
                  </a:lnTo>
                  <a:lnTo>
                    <a:pt x="2913593" y="1479729"/>
                  </a:lnTo>
                  <a:lnTo>
                    <a:pt x="2910945" y="1470920"/>
                  </a:lnTo>
                  <a:lnTo>
                    <a:pt x="2907450" y="1461382"/>
                  </a:lnTo>
                  <a:lnTo>
                    <a:pt x="2905482" y="1450435"/>
                  </a:lnTo>
                  <a:lnTo>
                    <a:pt x="2904664" y="1408291"/>
                  </a:lnTo>
                  <a:lnTo>
                    <a:pt x="2903668" y="1405189"/>
                  </a:lnTo>
                  <a:lnTo>
                    <a:pt x="2898513" y="1396082"/>
                  </a:lnTo>
                  <a:lnTo>
                    <a:pt x="2896959" y="1390088"/>
                  </a:lnTo>
                  <a:lnTo>
                    <a:pt x="2895748" y="1363266"/>
                  </a:lnTo>
                  <a:lnTo>
                    <a:pt x="2894744" y="1360289"/>
                  </a:lnTo>
                  <a:lnTo>
                    <a:pt x="2889579" y="1351359"/>
                  </a:lnTo>
                  <a:lnTo>
                    <a:pt x="2888023" y="1345406"/>
                  </a:lnTo>
                  <a:lnTo>
                    <a:pt x="2886886" y="1327546"/>
                  </a:lnTo>
                  <a:lnTo>
                    <a:pt x="2885857" y="1324570"/>
                  </a:lnTo>
                  <a:lnTo>
                    <a:pt x="2879091" y="1314428"/>
                  </a:lnTo>
                  <a:lnTo>
                    <a:pt x="2878395" y="1310802"/>
                  </a:lnTo>
                  <a:lnTo>
                    <a:pt x="2877872" y="1296459"/>
                  </a:lnTo>
                  <a:lnTo>
                    <a:pt x="2875204" y="1292894"/>
                  </a:lnTo>
                  <a:lnTo>
                    <a:pt x="2873104" y="1290554"/>
                  </a:lnTo>
                  <a:lnTo>
                    <a:pt x="2871703" y="1288002"/>
                  </a:lnTo>
                  <a:lnTo>
                    <a:pt x="2869269" y="1278597"/>
                  </a:lnTo>
                  <a:lnTo>
                    <a:pt x="2869009" y="1272694"/>
                  </a:lnTo>
                  <a:lnTo>
                    <a:pt x="2867980" y="1270142"/>
                  </a:lnTo>
                  <a:lnTo>
                    <a:pt x="2862779" y="1261810"/>
                  </a:lnTo>
                  <a:lnTo>
                    <a:pt x="2861213" y="1255997"/>
                  </a:lnTo>
                  <a:lnTo>
                    <a:pt x="2859803" y="1254050"/>
                  </a:lnTo>
                  <a:lnTo>
                    <a:pt x="2857869" y="1252752"/>
                  </a:lnTo>
                  <a:lnTo>
                    <a:pt x="2855587" y="1251887"/>
                  </a:lnTo>
                  <a:lnTo>
                    <a:pt x="2854066" y="1250317"/>
                  </a:lnTo>
                  <a:lnTo>
                    <a:pt x="2853052" y="1248279"/>
                  </a:lnTo>
                  <a:lnTo>
                    <a:pt x="2851925" y="1243369"/>
                  </a:lnTo>
                  <a:lnTo>
                    <a:pt x="2851423" y="1237879"/>
                  </a:lnTo>
                  <a:lnTo>
                    <a:pt x="2850296" y="1236018"/>
                  </a:lnTo>
                  <a:lnTo>
                    <a:pt x="2848553" y="1234778"/>
                  </a:lnTo>
                  <a:lnTo>
                    <a:pt x="2846396" y="1233951"/>
                  </a:lnTo>
                  <a:lnTo>
                    <a:pt x="2844958" y="1232407"/>
                  </a:lnTo>
                  <a:lnTo>
                    <a:pt x="2844000" y="1230386"/>
                  </a:lnTo>
                  <a:lnTo>
                    <a:pt x="2843362" y="1228046"/>
                  </a:lnTo>
                  <a:lnTo>
                    <a:pt x="2840004" y="1222801"/>
                  </a:lnTo>
                  <a:lnTo>
                    <a:pt x="2837718" y="1220013"/>
                  </a:lnTo>
                  <a:lnTo>
                    <a:pt x="2836193" y="1217162"/>
                  </a:lnTo>
                  <a:lnTo>
                    <a:pt x="2834500" y="1211348"/>
                  </a:lnTo>
                  <a:lnTo>
                    <a:pt x="2833056" y="1209402"/>
                  </a:lnTo>
                  <a:lnTo>
                    <a:pt x="2831099" y="1208104"/>
                  </a:lnTo>
                  <a:lnTo>
                    <a:pt x="2828802" y="1207238"/>
                  </a:lnTo>
                  <a:lnTo>
                    <a:pt x="2827271" y="1205669"/>
                  </a:lnTo>
                  <a:lnTo>
                    <a:pt x="2826250" y="1203631"/>
                  </a:lnTo>
                  <a:lnTo>
                    <a:pt x="2825568" y="1201280"/>
                  </a:lnTo>
                  <a:lnTo>
                    <a:pt x="2822164" y="1196022"/>
                  </a:lnTo>
                  <a:lnTo>
                    <a:pt x="2819865" y="1193231"/>
                  </a:lnTo>
                  <a:lnTo>
                    <a:pt x="2817340" y="1191370"/>
                  </a:lnTo>
                  <a:lnTo>
                    <a:pt x="2811885" y="1189302"/>
                  </a:lnTo>
                  <a:lnTo>
                    <a:pt x="2810033" y="1187759"/>
                  </a:lnTo>
                  <a:lnTo>
                    <a:pt x="2808799" y="1185737"/>
                  </a:lnTo>
                  <a:lnTo>
                    <a:pt x="2807976" y="1183398"/>
                  </a:lnTo>
                  <a:lnTo>
                    <a:pt x="2806434" y="1181838"/>
                  </a:lnTo>
                  <a:lnTo>
                    <a:pt x="2804413" y="1180798"/>
                  </a:lnTo>
                  <a:lnTo>
                    <a:pt x="2802073" y="1180105"/>
                  </a:lnTo>
                  <a:lnTo>
                    <a:pt x="2796823" y="1176689"/>
                  </a:lnTo>
                  <a:lnTo>
                    <a:pt x="2788943" y="1170192"/>
                  </a:lnTo>
                  <a:lnTo>
                    <a:pt x="2775150" y="1169799"/>
                  </a:lnTo>
                  <a:lnTo>
                    <a:pt x="2772632" y="1168803"/>
                  </a:lnTo>
                  <a:lnTo>
                    <a:pt x="2763281" y="1162101"/>
                  </a:lnTo>
                  <a:lnTo>
                    <a:pt x="2759719" y="1161411"/>
                  </a:lnTo>
                  <a:lnTo>
                    <a:pt x="2739505" y="1160869"/>
                  </a:lnTo>
                  <a:lnTo>
                    <a:pt x="2737944" y="1159873"/>
                  </a:lnTo>
                  <a:lnTo>
                    <a:pt x="2736903" y="1158217"/>
                  </a:lnTo>
                  <a:lnTo>
                    <a:pt x="2736209" y="1156121"/>
                  </a:lnTo>
                  <a:lnTo>
                    <a:pt x="2734754" y="1154724"/>
                  </a:lnTo>
                  <a:lnTo>
                    <a:pt x="2732790" y="1153792"/>
                  </a:lnTo>
                  <a:lnTo>
                    <a:pt x="2727959" y="1152757"/>
                  </a:lnTo>
                  <a:lnTo>
                    <a:pt x="2695976" y="1151932"/>
                  </a:lnTo>
                  <a:lnTo>
                    <a:pt x="2693033" y="1152923"/>
                  </a:lnTo>
                  <a:lnTo>
                    <a:pt x="2684147" y="1158067"/>
                  </a:lnTo>
                  <a:lnTo>
                    <a:pt x="2678200" y="1159618"/>
                  </a:lnTo>
                  <a:lnTo>
                    <a:pt x="2642456" y="1160850"/>
                  </a:lnTo>
                  <a:lnTo>
                    <a:pt x="2640470" y="1159860"/>
                  </a:lnTo>
                  <a:lnTo>
                    <a:pt x="2639145" y="1158209"/>
                  </a:lnTo>
                  <a:lnTo>
                    <a:pt x="2638263" y="1156116"/>
                  </a:lnTo>
                  <a:lnTo>
                    <a:pt x="2636681" y="1154720"/>
                  </a:lnTo>
                  <a:lnTo>
                    <a:pt x="2634633" y="1153790"/>
                  </a:lnTo>
                  <a:lnTo>
                    <a:pt x="2629710" y="1152756"/>
                  </a:lnTo>
                  <a:lnTo>
                    <a:pt x="2605348" y="1151932"/>
                  </a:lnTo>
                  <a:lnTo>
                    <a:pt x="2603813" y="1150939"/>
                  </a:lnTo>
                  <a:lnTo>
                    <a:pt x="2602789" y="1149284"/>
                  </a:lnTo>
                  <a:lnTo>
                    <a:pt x="2602107" y="1147190"/>
                  </a:lnTo>
                  <a:lnTo>
                    <a:pt x="2600659" y="1145793"/>
                  </a:lnTo>
                  <a:lnTo>
                    <a:pt x="2598701" y="1144862"/>
                  </a:lnTo>
                  <a:lnTo>
                    <a:pt x="2593877" y="1143827"/>
                  </a:lnTo>
                  <a:lnTo>
                    <a:pt x="2579766" y="1143108"/>
                  </a:lnTo>
                  <a:lnTo>
                    <a:pt x="2577820" y="1142080"/>
                  </a:lnTo>
                  <a:lnTo>
                    <a:pt x="2576522" y="1140402"/>
                  </a:lnTo>
                  <a:lnTo>
                    <a:pt x="2575657" y="1138291"/>
                  </a:lnTo>
                  <a:lnTo>
                    <a:pt x="2574087" y="1136884"/>
                  </a:lnTo>
                  <a:lnTo>
                    <a:pt x="2572047" y="1135946"/>
                  </a:lnTo>
                  <a:lnTo>
                    <a:pt x="2567133" y="1134904"/>
                  </a:lnTo>
                  <a:lnTo>
                    <a:pt x="2557706" y="1134180"/>
                  </a:lnTo>
                  <a:lnTo>
                    <a:pt x="2548499" y="1126391"/>
                  </a:lnTo>
                  <a:lnTo>
                    <a:pt x="2542778" y="1120770"/>
                  </a:lnTo>
                  <a:lnTo>
                    <a:pt x="2540250" y="1119250"/>
                  </a:lnTo>
                  <a:lnTo>
                    <a:pt x="2531946" y="1116119"/>
                  </a:lnTo>
                  <a:lnTo>
                    <a:pt x="2523196" y="1110340"/>
                  </a:lnTo>
                  <a:lnTo>
                    <a:pt x="2514313" y="1107195"/>
                  </a:lnTo>
                  <a:lnTo>
                    <a:pt x="2504181" y="1099712"/>
                  </a:lnTo>
                  <a:lnTo>
                    <a:pt x="2493450" y="1098754"/>
                  </a:lnTo>
                  <a:lnTo>
                    <a:pt x="2490481" y="1097627"/>
                  </a:lnTo>
                  <a:lnTo>
                    <a:pt x="2488501" y="1095885"/>
                  </a:lnTo>
                  <a:lnTo>
                    <a:pt x="2487181" y="1093730"/>
                  </a:lnTo>
                  <a:lnTo>
                    <a:pt x="2485308" y="1092294"/>
                  </a:lnTo>
                  <a:lnTo>
                    <a:pt x="2483066" y="1091336"/>
                  </a:lnTo>
                  <a:lnTo>
                    <a:pt x="2476934" y="1090273"/>
                  </a:lnTo>
                  <a:lnTo>
                    <a:pt x="2467587" y="1089800"/>
                  </a:lnTo>
                  <a:lnTo>
                    <a:pt x="2463306" y="1088681"/>
                  </a:lnTo>
                  <a:lnTo>
                    <a:pt x="2451544" y="1083359"/>
                  </a:lnTo>
                  <a:lnTo>
                    <a:pt x="2436913" y="1080349"/>
                  </a:lnTo>
                  <a:lnTo>
                    <a:pt x="2424854" y="1074606"/>
                  </a:lnTo>
                  <a:lnTo>
                    <a:pt x="2403486" y="1069518"/>
                  </a:lnTo>
                  <a:lnTo>
                    <a:pt x="2374219" y="1057402"/>
                  </a:lnTo>
                  <a:lnTo>
                    <a:pt x="2350447" y="1051788"/>
                  </a:lnTo>
                  <a:lnTo>
                    <a:pt x="2338538" y="1047891"/>
                  </a:lnTo>
                  <a:lnTo>
                    <a:pt x="2296831" y="1042310"/>
                  </a:lnTo>
                  <a:lnTo>
                    <a:pt x="2284913" y="1038717"/>
                  </a:lnTo>
                  <a:lnTo>
                    <a:pt x="2199059" y="1027480"/>
                  </a:lnTo>
                  <a:lnTo>
                    <a:pt x="2111771" y="1026915"/>
                  </a:lnTo>
                  <a:lnTo>
                    <a:pt x="2040560" y="1026914"/>
                  </a:lnTo>
                  <a:lnTo>
                    <a:pt x="2035605" y="1027906"/>
                  </a:lnTo>
                  <a:lnTo>
                    <a:pt x="2022893" y="1033050"/>
                  </a:lnTo>
                  <a:lnTo>
                    <a:pt x="2001305" y="1035291"/>
                  </a:lnTo>
                  <a:lnTo>
                    <a:pt x="1995530" y="1035475"/>
                  </a:lnTo>
                  <a:lnTo>
                    <a:pt x="1983818" y="1038326"/>
                  </a:lnTo>
                  <a:lnTo>
                    <a:pt x="1968704" y="1042863"/>
                  </a:lnTo>
                  <a:lnTo>
                    <a:pt x="1945807" y="1044606"/>
                  </a:lnTo>
                  <a:lnTo>
                    <a:pt x="1833640" y="1044773"/>
                  </a:lnTo>
                  <a:lnTo>
                    <a:pt x="1829129" y="1043781"/>
                  </a:lnTo>
                  <a:lnTo>
                    <a:pt x="1817042" y="1038636"/>
                  </a:lnTo>
                  <a:lnTo>
                    <a:pt x="1795666" y="1036395"/>
                  </a:lnTo>
                  <a:lnTo>
                    <a:pt x="1742433" y="1034872"/>
                  </a:lnTo>
                  <a:lnTo>
                    <a:pt x="1677470" y="1020010"/>
                  </a:lnTo>
                  <a:lnTo>
                    <a:pt x="1662030" y="1017892"/>
                  </a:lnTo>
                  <a:lnTo>
                    <a:pt x="1635933" y="1011094"/>
                  </a:lnTo>
                  <a:lnTo>
                    <a:pt x="1623706" y="1008969"/>
                  </a:lnTo>
                  <a:lnTo>
                    <a:pt x="1574686" y="993662"/>
                  </a:lnTo>
                  <a:lnTo>
                    <a:pt x="1552838" y="989280"/>
                  </a:lnTo>
                  <a:lnTo>
                    <a:pt x="1530143" y="984344"/>
                  </a:lnTo>
                  <a:lnTo>
                    <a:pt x="1517097" y="982197"/>
                  </a:lnTo>
                  <a:lnTo>
                    <a:pt x="1449546" y="958069"/>
                  </a:lnTo>
                  <a:lnTo>
                    <a:pt x="1436584" y="955636"/>
                  </a:lnTo>
                  <a:lnTo>
                    <a:pt x="1387009" y="940098"/>
                  </a:lnTo>
                  <a:lnTo>
                    <a:pt x="1374029" y="937727"/>
                  </a:lnTo>
                  <a:lnTo>
                    <a:pt x="1349510" y="930767"/>
                  </a:lnTo>
                  <a:lnTo>
                    <a:pt x="1337499" y="928619"/>
                  </a:lnTo>
                  <a:lnTo>
                    <a:pt x="1313603" y="921802"/>
                  </a:lnTo>
                  <a:lnTo>
                    <a:pt x="1301677" y="919674"/>
                  </a:lnTo>
                  <a:lnTo>
                    <a:pt x="1259957" y="904365"/>
                  </a:lnTo>
                  <a:lnTo>
                    <a:pt x="1253998" y="903542"/>
                  </a:lnTo>
                  <a:lnTo>
                    <a:pt x="1244729" y="899983"/>
                  </a:lnTo>
                  <a:lnTo>
                    <a:pt x="1225939" y="889613"/>
                  </a:lnTo>
                  <a:lnTo>
                    <a:pt x="1217361" y="886516"/>
                  </a:lnTo>
                  <a:lnTo>
                    <a:pt x="1213682" y="885691"/>
                  </a:lnTo>
                  <a:lnTo>
                    <a:pt x="1206946" y="882127"/>
                  </a:lnTo>
                  <a:lnTo>
                    <a:pt x="1203760" y="879788"/>
                  </a:lnTo>
                  <a:lnTo>
                    <a:pt x="1194922" y="877188"/>
                  </a:lnTo>
                  <a:lnTo>
                    <a:pt x="1189785" y="876495"/>
                  </a:lnTo>
                  <a:lnTo>
                    <a:pt x="1181429" y="873079"/>
                  </a:lnTo>
                  <a:lnTo>
                    <a:pt x="1174403" y="869246"/>
                  </a:lnTo>
                  <a:lnTo>
                    <a:pt x="1167971" y="867542"/>
                  </a:lnTo>
                  <a:lnTo>
                    <a:pt x="1165858" y="865104"/>
                  </a:lnTo>
                  <a:lnTo>
                    <a:pt x="1164449" y="861493"/>
                  </a:lnTo>
                  <a:lnTo>
                    <a:pt x="1163511" y="857102"/>
                  </a:lnTo>
                  <a:lnTo>
                    <a:pt x="1159819" y="849577"/>
                  </a:lnTo>
                  <a:lnTo>
                    <a:pt x="1157444" y="846182"/>
                  </a:lnTo>
                  <a:lnTo>
                    <a:pt x="1154805" y="839763"/>
                  </a:lnTo>
                  <a:lnTo>
                    <a:pt x="1152639" y="832610"/>
                  </a:lnTo>
                  <a:lnTo>
                    <a:pt x="1146829" y="817428"/>
                  </a:lnTo>
                  <a:lnTo>
                    <a:pt x="1141714" y="794519"/>
                  </a:lnTo>
                  <a:lnTo>
                    <a:pt x="1136861" y="779462"/>
                  </a:lnTo>
                  <a:lnTo>
                    <a:pt x="1132348" y="749536"/>
                  </a:lnTo>
                  <a:lnTo>
                    <a:pt x="1120587" y="720254"/>
                  </a:lnTo>
                  <a:lnTo>
                    <a:pt x="1115012" y="696501"/>
                  </a:lnTo>
                  <a:lnTo>
                    <a:pt x="1110078" y="681297"/>
                  </a:lnTo>
                  <a:lnTo>
                    <a:pt x="1107932" y="672884"/>
                  </a:lnTo>
                  <a:lnTo>
                    <a:pt x="1102132" y="656992"/>
                  </a:lnTo>
                  <a:lnTo>
                    <a:pt x="1097021" y="633844"/>
                  </a:lnTo>
                  <a:lnTo>
                    <a:pt x="1093189" y="622029"/>
                  </a:lnTo>
                  <a:lnTo>
                    <a:pt x="1090039" y="604220"/>
                  </a:lnTo>
                  <a:lnTo>
                    <a:pt x="1084250" y="586376"/>
                  </a:lnTo>
                  <a:lnTo>
                    <a:pt x="1081100" y="568521"/>
                  </a:lnTo>
                  <a:lnTo>
                    <a:pt x="1075312" y="550663"/>
                  </a:lnTo>
                  <a:lnTo>
                    <a:pt x="1062567" y="446373"/>
                  </a:lnTo>
                  <a:lnTo>
                    <a:pt x="1041088" y="360174"/>
                  </a:lnTo>
                  <a:lnTo>
                    <a:pt x="1031257" y="336353"/>
                  </a:lnTo>
                  <a:lnTo>
                    <a:pt x="1025637" y="312539"/>
                  </a:lnTo>
                  <a:lnTo>
                    <a:pt x="1013397" y="282773"/>
                  </a:lnTo>
                  <a:lnTo>
                    <a:pt x="1009786" y="265906"/>
                  </a:lnTo>
                  <a:lnTo>
                    <a:pt x="994527" y="238289"/>
                  </a:lnTo>
                  <a:lnTo>
                    <a:pt x="973908" y="214496"/>
                  </a:lnTo>
                  <a:lnTo>
                    <a:pt x="966963" y="208441"/>
                  </a:lnTo>
                  <a:lnTo>
                    <a:pt x="941975" y="190507"/>
                  </a:lnTo>
                  <a:lnTo>
                    <a:pt x="931461" y="181572"/>
                  </a:lnTo>
                  <a:lnTo>
                    <a:pt x="905250" y="164703"/>
                  </a:lnTo>
                  <a:lnTo>
                    <a:pt x="890564" y="160918"/>
                  </a:lnTo>
                  <a:lnTo>
                    <a:pt x="879481" y="154945"/>
                  </a:lnTo>
                  <a:lnTo>
                    <a:pt x="873020" y="153200"/>
                  </a:lnTo>
                  <a:lnTo>
                    <a:pt x="853644" y="151088"/>
                  </a:lnTo>
                  <a:lnTo>
                    <a:pt x="830688" y="144791"/>
                  </a:lnTo>
                  <a:lnTo>
                    <a:pt x="802075" y="142135"/>
                  </a:lnTo>
                  <a:lnTo>
                    <a:pt x="789368" y="136812"/>
                  </a:lnTo>
                  <a:lnTo>
                    <a:pt x="774457" y="133802"/>
                  </a:lnTo>
                  <a:lnTo>
                    <a:pt x="762314" y="128060"/>
                  </a:lnTo>
                  <a:lnTo>
                    <a:pt x="746577" y="125917"/>
                  </a:lnTo>
                  <a:lnTo>
                    <a:pt x="735160" y="125416"/>
                  </a:lnTo>
                  <a:lnTo>
                    <a:pt x="730328" y="124290"/>
                  </a:lnTo>
                  <a:lnTo>
                    <a:pt x="717788" y="118957"/>
                  </a:lnTo>
                  <a:lnTo>
                    <a:pt x="696259" y="116653"/>
                  </a:lnTo>
                  <a:lnTo>
                    <a:pt x="690489" y="116464"/>
                  </a:lnTo>
                  <a:lnTo>
                    <a:pt x="685650" y="115345"/>
                  </a:lnTo>
                  <a:lnTo>
                    <a:pt x="673100" y="110023"/>
                  </a:lnTo>
                  <a:lnTo>
                    <a:pt x="650542" y="107533"/>
                  </a:lnTo>
                  <a:lnTo>
                    <a:pt x="635882" y="107268"/>
                  </a:lnTo>
                  <a:lnTo>
                    <a:pt x="631368" y="106238"/>
                  </a:lnTo>
                  <a:lnTo>
                    <a:pt x="616986" y="100103"/>
                  </a:lnTo>
                  <a:lnTo>
                    <a:pt x="604581" y="98597"/>
                  </a:lnTo>
                  <a:lnTo>
                    <a:pt x="586595" y="98258"/>
                  </a:lnTo>
                  <a:lnTo>
                    <a:pt x="557618" y="89134"/>
                  </a:lnTo>
                  <a:lnTo>
                    <a:pt x="551199" y="84925"/>
                  </a:lnTo>
                  <a:lnTo>
                    <a:pt x="542387" y="82393"/>
                  </a:lnTo>
                  <a:lnTo>
                    <a:pt x="505212" y="79453"/>
                  </a:lnTo>
                  <a:lnTo>
                    <a:pt x="480965" y="72689"/>
                  </a:lnTo>
                  <a:lnTo>
                    <a:pt x="443314" y="70518"/>
                  </a:lnTo>
                  <a:lnTo>
                    <a:pt x="418484" y="63758"/>
                  </a:lnTo>
                  <a:lnTo>
                    <a:pt x="380750" y="61588"/>
                  </a:lnTo>
                  <a:lnTo>
                    <a:pt x="357112" y="55454"/>
                  </a:lnTo>
                  <a:lnTo>
                    <a:pt x="269771" y="53581"/>
                  </a:lnTo>
                  <a:lnTo>
                    <a:pt x="212554" y="53578"/>
                  </a:lnTo>
                  <a:lnTo>
                    <a:pt x="203175" y="50932"/>
                  </a:lnTo>
                  <a:lnTo>
                    <a:pt x="193378" y="47441"/>
                  </a:lnTo>
                  <a:lnTo>
                    <a:pt x="178996" y="45199"/>
                  </a:lnTo>
                  <a:lnTo>
                    <a:pt x="88447" y="44648"/>
                  </a:lnTo>
                  <a:lnTo>
                    <a:pt x="54646" y="44648"/>
                  </a:lnTo>
                  <a:lnTo>
                    <a:pt x="44716" y="36086"/>
                  </a:lnTo>
                  <a:lnTo>
                    <a:pt x="35372" y="35718"/>
                  </a:lnTo>
                  <a:lnTo>
                    <a:pt x="35372" y="43407"/>
                  </a:lnTo>
                  <a:lnTo>
                    <a:pt x="42509" y="51532"/>
                  </a:lnTo>
                  <a:lnTo>
                    <a:pt x="65213" y="74450"/>
                  </a:lnTo>
                  <a:lnTo>
                    <a:pt x="67185" y="77414"/>
                  </a:lnTo>
                  <a:lnTo>
                    <a:pt x="70952" y="86327"/>
                  </a:lnTo>
                  <a:lnTo>
                    <a:pt x="75353" y="92276"/>
                  </a:lnTo>
                  <a:lnTo>
                    <a:pt x="77917" y="94259"/>
                  </a:lnTo>
                  <a:lnTo>
                    <a:pt x="80619" y="95582"/>
                  </a:lnTo>
                  <a:lnTo>
                    <a:pt x="87348" y="97704"/>
                  </a:lnTo>
                  <a:lnTo>
                    <a:pt x="87900" y="98870"/>
                  </a:lnTo>
                  <a:lnTo>
                    <a:pt x="88858" y="105869"/>
                  </a:lnTo>
                  <a:lnTo>
                    <a:pt x="88991" y="99354"/>
                  </a:lnTo>
                  <a:lnTo>
                    <a:pt x="88002" y="98978"/>
                  </a:lnTo>
                  <a:lnTo>
                    <a:pt x="84255" y="98560"/>
                  </a:lnTo>
                  <a:lnTo>
                    <a:pt x="82858" y="97457"/>
                  </a:lnTo>
                  <a:lnTo>
                    <a:pt x="81928" y="95729"/>
                  </a:lnTo>
                  <a:lnTo>
                    <a:pt x="81307" y="93585"/>
                  </a:lnTo>
                  <a:lnTo>
                    <a:pt x="77969" y="88556"/>
                  </a:lnTo>
                  <a:lnTo>
                    <a:pt x="67733" y="77244"/>
                  </a:lnTo>
                  <a:lnTo>
                    <a:pt x="0" y="18240"/>
                  </a:lnTo>
                  <a:lnTo>
                    <a:pt x="33483" y="16867"/>
                  </a:lnTo>
                  <a:lnTo>
                    <a:pt x="51405" y="10791"/>
                  </a:lnTo>
                  <a:lnTo>
                    <a:pt x="68898" y="8182"/>
                  </a:lnTo>
                  <a:lnTo>
                    <a:pt x="87971" y="848"/>
                  </a:lnTo>
                  <a:lnTo>
                    <a:pt x="102684" y="0"/>
                  </a:lnTo>
                  <a:lnTo>
                    <a:pt x="104083" y="992"/>
                  </a:lnTo>
                  <a:lnTo>
                    <a:pt x="105016" y="2645"/>
                  </a:lnTo>
                  <a:lnTo>
                    <a:pt x="106512" y="7688"/>
                  </a:lnTo>
                  <a:lnTo>
                    <a:pt x="106772" y="13302"/>
                  </a:lnTo>
                  <a:lnTo>
                    <a:pt x="105815" y="14821"/>
                  </a:lnTo>
                  <a:lnTo>
                    <a:pt x="104184" y="15834"/>
                  </a:lnTo>
                  <a:lnTo>
                    <a:pt x="102103" y="16509"/>
                  </a:lnTo>
                  <a:lnTo>
                    <a:pt x="100716" y="17951"/>
                  </a:lnTo>
                  <a:lnTo>
                    <a:pt x="99792" y="19904"/>
                  </a:lnTo>
                  <a:lnTo>
                    <a:pt x="98308" y="25429"/>
                  </a:lnTo>
                  <a:lnTo>
                    <a:pt x="97945" y="35598"/>
                  </a:lnTo>
                  <a:lnTo>
                    <a:pt x="97942" y="17869"/>
                  </a:lnTo>
                  <a:lnTo>
                    <a:pt x="97942" y="22602"/>
                  </a:lnTo>
                  <a:lnTo>
                    <a:pt x="96949" y="23998"/>
                  </a:lnTo>
                  <a:lnTo>
                    <a:pt x="95294" y="24928"/>
                  </a:lnTo>
                  <a:lnTo>
                    <a:pt x="93197" y="25548"/>
                  </a:lnTo>
                  <a:lnTo>
                    <a:pt x="91799" y="26954"/>
                  </a:lnTo>
                  <a:lnTo>
                    <a:pt x="90868" y="28883"/>
                  </a:lnTo>
                  <a:lnTo>
                    <a:pt x="90246" y="31162"/>
                  </a:lnTo>
                  <a:lnTo>
                    <a:pt x="86908" y="36339"/>
                  </a:lnTo>
                  <a:lnTo>
                    <a:pt x="84627" y="39109"/>
                  </a:lnTo>
                  <a:lnTo>
                    <a:pt x="83106" y="41947"/>
                  </a:lnTo>
                  <a:lnTo>
                    <a:pt x="81417" y="47747"/>
                  </a:lnTo>
                  <a:lnTo>
                    <a:pt x="79973" y="49690"/>
                  </a:lnTo>
                  <a:lnTo>
                    <a:pt x="78017" y="50986"/>
                  </a:lnTo>
                  <a:lnTo>
                    <a:pt x="72488" y="53065"/>
                  </a:lnTo>
                  <a:lnTo>
                    <a:pt x="72034" y="54229"/>
                  </a:lnTo>
                  <a:lnTo>
                    <a:pt x="71130" y="62474"/>
                  </a:lnTo>
                  <a:lnTo>
                    <a:pt x="71128" y="57757"/>
                  </a:lnTo>
                  <a:lnTo>
                    <a:pt x="72121" y="56364"/>
                  </a:lnTo>
                  <a:lnTo>
                    <a:pt x="73775" y="55435"/>
                  </a:lnTo>
                  <a:lnTo>
                    <a:pt x="78823" y="53944"/>
                  </a:lnTo>
                  <a:lnTo>
                    <a:pt x="79237" y="52830"/>
                  </a:lnTo>
                  <a:lnTo>
                    <a:pt x="80056" y="44760"/>
                  </a:lnTo>
                  <a:lnTo>
                    <a:pt x="80064" y="36969"/>
                  </a:lnTo>
                  <a:lnTo>
                    <a:pt x="80065" y="44313"/>
                  </a:lnTo>
                  <a:lnTo>
                    <a:pt x="72369" y="52307"/>
                  </a:lnTo>
                  <a:lnTo>
                    <a:pt x="71679" y="55659"/>
                  </a:lnTo>
                  <a:lnTo>
                    <a:pt x="71128" y="62497"/>
                  </a:lnTo>
                  <a:lnTo>
                    <a:pt x="75872" y="62504"/>
                  </a:lnTo>
                  <a:lnTo>
                    <a:pt x="77270" y="61513"/>
                  </a:lnTo>
                  <a:lnTo>
                    <a:pt x="78201" y="59860"/>
                  </a:lnTo>
                  <a:lnTo>
                    <a:pt x="79237" y="55378"/>
                  </a:lnTo>
                  <a:lnTo>
                    <a:pt x="79698" y="50078"/>
                  </a:lnTo>
                  <a:lnTo>
                    <a:pt x="80813" y="47276"/>
                  </a:lnTo>
                  <a:lnTo>
                    <a:pt x="86136" y="38592"/>
                  </a:lnTo>
                  <a:lnTo>
                    <a:pt x="88626" y="28539"/>
                  </a:lnTo>
                  <a:lnTo>
                    <a:pt x="88929" y="21990"/>
                  </a:lnTo>
                  <a:lnTo>
                    <a:pt x="89001" y="36024"/>
                  </a:lnTo>
                  <a:lnTo>
                    <a:pt x="88009" y="39891"/>
                  </a:lnTo>
                  <a:lnTo>
                    <a:pt x="81929" y="53226"/>
                  </a:lnTo>
                  <a:lnTo>
                    <a:pt x="80433" y="65414"/>
                  </a:lnTo>
                  <a:lnTo>
                    <a:pt x="80068" y="80211"/>
                  </a:lnTo>
                  <a:lnTo>
                    <a:pt x="84812" y="80321"/>
                  </a:lnTo>
                  <a:lnTo>
                    <a:pt x="86209" y="79344"/>
                  </a:lnTo>
                  <a:lnTo>
                    <a:pt x="87140" y="77701"/>
                  </a:lnTo>
                  <a:lnTo>
                    <a:pt x="87762" y="75613"/>
                  </a:lnTo>
                  <a:lnTo>
                    <a:pt x="89004" y="1785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64"/>
            <p:cNvSpPr/>
            <p:nvPr/>
          </p:nvSpPr>
          <p:spPr bwMode="auto">
            <a:xfrm>
              <a:off x="3803283" y="2384751"/>
              <a:ext cx="124768" cy="151122"/>
            </a:xfrm>
            <a:custGeom>
              <a:avLst/>
              <a:gdLst/>
              <a:ahLst/>
              <a:cxnLst/>
              <a:rect l="0" t="0" r="0" b="0"/>
              <a:pathLst>
                <a:path w="124768" h="151122">
                  <a:moveTo>
                    <a:pt x="0" y="53054"/>
                  </a:moveTo>
                  <a:lnTo>
                    <a:pt x="4745" y="43573"/>
                  </a:lnTo>
                  <a:lnTo>
                    <a:pt x="6143" y="39788"/>
                  </a:lnTo>
                  <a:lnTo>
                    <a:pt x="7075" y="36272"/>
                  </a:lnTo>
                  <a:lnTo>
                    <a:pt x="7696" y="32936"/>
                  </a:lnTo>
                  <a:lnTo>
                    <a:pt x="9103" y="29720"/>
                  </a:lnTo>
                  <a:lnTo>
                    <a:pt x="11035" y="26584"/>
                  </a:lnTo>
                  <a:lnTo>
                    <a:pt x="13316" y="23501"/>
                  </a:lnTo>
                  <a:lnTo>
                    <a:pt x="16823" y="20454"/>
                  </a:lnTo>
                  <a:lnTo>
                    <a:pt x="21147" y="17430"/>
                  </a:lnTo>
                  <a:lnTo>
                    <a:pt x="26016" y="14422"/>
                  </a:lnTo>
                  <a:lnTo>
                    <a:pt x="30255" y="11424"/>
                  </a:lnTo>
                  <a:lnTo>
                    <a:pt x="34075" y="8433"/>
                  </a:lnTo>
                  <a:lnTo>
                    <a:pt x="37614" y="5447"/>
                  </a:lnTo>
                  <a:lnTo>
                    <a:pt x="40967" y="3457"/>
                  </a:lnTo>
                  <a:lnTo>
                    <a:pt x="44195" y="2130"/>
                  </a:lnTo>
                  <a:lnTo>
                    <a:pt x="47340" y="1245"/>
                  </a:lnTo>
                  <a:lnTo>
                    <a:pt x="50431" y="655"/>
                  </a:lnTo>
                  <a:lnTo>
                    <a:pt x="53484" y="262"/>
                  </a:lnTo>
                  <a:lnTo>
                    <a:pt x="56512" y="0"/>
                  </a:lnTo>
                  <a:lnTo>
                    <a:pt x="59525" y="817"/>
                  </a:lnTo>
                  <a:lnTo>
                    <a:pt x="62526" y="2354"/>
                  </a:lnTo>
                  <a:lnTo>
                    <a:pt x="65520" y="4371"/>
                  </a:lnTo>
                  <a:lnTo>
                    <a:pt x="67516" y="7700"/>
                  </a:lnTo>
                  <a:lnTo>
                    <a:pt x="68847" y="11904"/>
                  </a:lnTo>
                  <a:lnTo>
                    <a:pt x="69734" y="16691"/>
                  </a:lnTo>
                  <a:lnTo>
                    <a:pt x="69333" y="20874"/>
                  </a:lnTo>
                  <a:lnTo>
                    <a:pt x="68071" y="24655"/>
                  </a:lnTo>
                  <a:lnTo>
                    <a:pt x="66237" y="28168"/>
                  </a:lnTo>
                  <a:lnTo>
                    <a:pt x="65015" y="33487"/>
                  </a:lnTo>
                  <a:lnTo>
                    <a:pt x="64200" y="40009"/>
                  </a:lnTo>
                  <a:lnTo>
                    <a:pt x="63657" y="47334"/>
                  </a:lnTo>
                  <a:lnTo>
                    <a:pt x="62301" y="54201"/>
                  </a:lnTo>
                  <a:lnTo>
                    <a:pt x="60404" y="60764"/>
                  </a:lnTo>
                  <a:lnTo>
                    <a:pt x="58146" y="67124"/>
                  </a:lnTo>
                  <a:lnTo>
                    <a:pt x="56641" y="74340"/>
                  </a:lnTo>
                  <a:lnTo>
                    <a:pt x="55638" y="82127"/>
                  </a:lnTo>
                  <a:lnTo>
                    <a:pt x="54969" y="90296"/>
                  </a:lnTo>
                  <a:lnTo>
                    <a:pt x="53530" y="97725"/>
                  </a:lnTo>
                  <a:lnTo>
                    <a:pt x="51577" y="104663"/>
                  </a:lnTo>
                  <a:lnTo>
                    <a:pt x="49282" y="111272"/>
                  </a:lnTo>
                  <a:lnTo>
                    <a:pt x="46759" y="116671"/>
                  </a:lnTo>
                  <a:lnTo>
                    <a:pt x="44084" y="121262"/>
                  </a:lnTo>
                  <a:lnTo>
                    <a:pt x="41308" y="125315"/>
                  </a:lnTo>
                  <a:lnTo>
                    <a:pt x="39456" y="129009"/>
                  </a:lnTo>
                  <a:lnTo>
                    <a:pt x="38222" y="132464"/>
                  </a:lnTo>
                  <a:lnTo>
                    <a:pt x="37400" y="135760"/>
                  </a:lnTo>
                  <a:lnTo>
                    <a:pt x="36851" y="138949"/>
                  </a:lnTo>
                  <a:lnTo>
                    <a:pt x="36485" y="142067"/>
                  </a:lnTo>
                  <a:lnTo>
                    <a:pt x="36242" y="145138"/>
                  </a:lnTo>
                  <a:lnTo>
                    <a:pt x="37072" y="147186"/>
                  </a:lnTo>
                  <a:lnTo>
                    <a:pt x="38619" y="148550"/>
                  </a:lnTo>
                  <a:lnTo>
                    <a:pt x="43493" y="150741"/>
                  </a:lnTo>
                  <a:lnTo>
                    <a:pt x="46808" y="151041"/>
                  </a:lnTo>
                  <a:lnTo>
                    <a:pt x="49082" y="151121"/>
                  </a:lnTo>
                  <a:lnTo>
                    <a:pt x="51592" y="150181"/>
                  </a:lnTo>
                  <a:lnTo>
                    <a:pt x="54258" y="148563"/>
                  </a:lnTo>
                  <a:lnTo>
                    <a:pt x="57029" y="146493"/>
                  </a:lnTo>
                  <a:lnTo>
                    <a:pt x="60862" y="145112"/>
                  </a:lnTo>
                  <a:lnTo>
                    <a:pt x="65404" y="144191"/>
                  </a:lnTo>
                  <a:lnTo>
                    <a:pt x="70418" y="143578"/>
                  </a:lnTo>
                  <a:lnTo>
                    <a:pt x="74754" y="143169"/>
                  </a:lnTo>
                  <a:lnTo>
                    <a:pt x="78638" y="142896"/>
                  </a:lnTo>
                  <a:lnTo>
                    <a:pt x="82221" y="142714"/>
                  </a:lnTo>
                  <a:lnTo>
                    <a:pt x="88850" y="142512"/>
                  </a:lnTo>
                  <a:lnTo>
                    <a:pt x="104212" y="142372"/>
                  </a:lnTo>
                  <a:lnTo>
                    <a:pt x="124767" y="142351"/>
                  </a:lnTo>
                  <a:lnTo>
                    <a:pt x="117411" y="142351"/>
                  </a:lnTo>
                  <a:lnTo>
                    <a:pt x="114090" y="139705"/>
                  </a:lnTo>
                  <a:lnTo>
                    <a:pt x="107262" y="133421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365"/>
            <p:cNvSpPr/>
            <p:nvPr/>
          </p:nvSpPr>
          <p:spPr bwMode="auto">
            <a:xfrm>
              <a:off x="3722882" y="2268141"/>
              <a:ext cx="301941" cy="374464"/>
            </a:xfrm>
            <a:custGeom>
              <a:avLst/>
              <a:gdLst/>
              <a:ahLst/>
              <a:cxnLst/>
              <a:rect l="0" t="0" r="0" b="0"/>
              <a:pathLst>
                <a:path w="301941" h="374464">
                  <a:moveTo>
                    <a:pt x="98278" y="0"/>
                  </a:moveTo>
                  <a:lnTo>
                    <a:pt x="77007" y="0"/>
                  </a:lnTo>
                  <a:lnTo>
                    <a:pt x="68630" y="2645"/>
                  </a:lnTo>
                  <a:lnTo>
                    <a:pt x="63615" y="4740"/>
                  </a:lnTo>
                  <a:lnTo>
                    <a:pt x="58285" y="7129"/>
                  </a:lnTo>
                  <a:lnTo>
                    <a:pt x="47067" y="12428"/>
                  </a:lnTo>
                  <a:lnTo>
                    <a:pt x="42287" y="16223"/>
                  </a:lnTo>
                  <a:lnTo>
                    <a:pt x="34328" y="25731"/>
                  </a:lnTo>
                  <a:lnTo>
                    <a:pt x="30815" y="32036"/>
                  </a:lnTo>
                  <a:lnTo>
                    <a:pt x="27480" y="39217"/>
                  </a:lnTo>
                  <a:lnTo>
                    <a:pt x="24264" y="46980"/>
                  </a:lnTo>
                  <a:lnTo>
                    <a:pt x="21126" y="55133"/>
                  </a:lnTo>
                  <a:lnTo>
                    <a:pt x="14991" y="72128"/>
                  </a:lnTo>
                  <a:lnTo>
                    <a:pt x="5954" y="98431"/>
                  </a:lnTo>
                  <a:lnTo>
                    <a:pt x="3954" y="108285"/>
                  </a:lnTo>
                  <a:lnTo>
                    <a:pt x="2620" y="118822"/>
                  </a:lnTo>
                  <a:lnTo>
                    <a:pt x="1731" y="129816"/>
                  </a:lnTo>
                  <a:lnTo>
                    <a:pt x="1139" y="141114"/>
                  </a:lnTo>
                  <a:lnTo>
                    <a:pt x="480" y="164251"/>
                  </a:lnTo>
                  <a:lnTo>
                    <a:pt x="23" y="216245"/>
                  </a:lnTo>
                  <a:lnTo>
                    <a:pt x="0" y="227507"/>
                  </a:lnTo>
                  <a:lnTo>
                    <a:pt x="978" y="238984"/>
                  </a:lnTo>
                  <a:lnTo>
                    <a:pt x="2622" y="250603"/>
                  </a:lnTo>
                  <a:lnTo>
                    <a:pt x="4712" y="262319"/>
                  </a:lnTo>
                  <a:lnTo>
                    <a:pt x="7099" y="273106"/>
                  </a:lnTo>
                  <a:lnTo>
                    <a:pt x="9683" y="283274"/>
                  </a:lnTo>
                  <a:lnTo>
                    <a:pt x="12399" y="293029"/>
                  </a:lnTo>
                  <a:lnTo>
                    <a:pt x="16196" y="302508"/>
                  </a:lnTo>
                  <a:lnTo>
                    <a:pt x="20713" y="311805"/>
                  </a:lnTo>
                  <a:lnTo>
                    <a:pt x="25712" y="320979"/>
                  </a:lnTo>
                  <a:lnTo>
                    <a:pt x="31030" y="329080"/>
                  </a:lnTo>
                  <a:lnTo>
                    <a:pt x="36562" y="336464"/>
                  </a:lnTo>
                  <a:lnTo>
                    <a:pt x="42237" y="343372"/>
                  </a:lnTo>
                  <a:lnTo>
                    <a:pt x="48005" y="348969"/>
                  </a:lnTo>
                  <a:lnTo>
                    <a:pt x="53838" y="353693"/>
                  </a:lnTo>
                  <a:lnTo>
                    <a:pt x="59713" y="357834"/>
                  </a:lnTo>
                  <a:lnTo>
                    <a:pt x="65616" y="361587"/>
                  </a:lnTo>
                  <a:lnTo>
                    <a:pt x="71537" y="365081"/>
                  </a:lnTo>
                  <a:lnTo>
                    <a:pt x="77471" y="368403"/>
                  </a:lnTo>
                  <a:lnTo>
                    <a:pt x="84407" y="370618"/>
                  </a:lnTo>
                  <a:lnTo>
                    <a:pt x="92010" y="372094"/>
                  </a:lnTo>
                  <a:lnTo>
                    <a:pt x="100058" y="373078"/>
                  </a:lnTo>
                  <a:lnTo>
                    <a:pt x="108403" y="373734"/>
                  </a:lnTo>
                  <a:lnTo>
                    <a:pt x="116946" y="374171"/>
                  </a:lnTo>
                  <a:lnTo>
                    <a:pt x="125621" y="374463"/>
                  </a:lnTo>
                  <a:lnTo>
                    <a:pt x="135377" y="373665"/>
                  </a:lnTo>
                  <a:lnTo>
                    <a:pt x="145853" y="372142"/>
                  </a:lnTo>
                  <a:lnTo>
                    <a:pt x="156811" y="370133"/>
                  </a:lnTo>
                  <a:lnTo>
                    <a:pt x="167095" y="367802"/>
                  </a:lnTo>
                  <a:lnTo>
                    <a:pt x="176931" y="365256"/>
                  </a:lnTo>
                  <a:lnTo>
                    <a:pt x="186468" y="362566"/>
                  </a:lnTo>
                  <a:lnTo>
                    <a:pt x="195805" y="358789"/>
                  </a:lnTo>
                  <a:lnTo>
                    <a:pt x="205009" y="354286"/>
                  </a:lnTo>
                  <a:lnTo>
                    <a:pt x="214125" y="349300"/>
                  </a:lnTo>
                  <a:lnTo>
                    <a:pt x="222188" y="343991"/>
                  </a:lnTo>
                  <a:lnTo>
                    <a:pt x="229550" y="338468"/>
                  </a:lnTo>
                  <a:lnTo>
                    <a:pt x="236445" y="332802"/>
                  </a:lnTo>
                  <a:lnTo>
                    <a:pt x="243027" y="327040"/>
                  </a:lnTo>
                  <a:lnTo>
                    <a:pt x="249402" y="321214"/>
                  </a:lnTo>
                  <a:lnTo>
                    <a:pt x="255638" y="315345"/>
                  </a:lnTo>
                  <a:lnTo>
                    <a:pt x="261782" y="308457"/>
                  </a:lnTo>
                  <a:lnTo>
                    <a:pt x="267864" y="300888"/>
                  </a:lnTo>
                  <a:lnTo>
                    <a:pt x="273906" y="292865"/>
                  </a:lnTo>
                  <a:lnTo>
                    <a:pt x="278926" y="284540"/>
                  </a:lnTo>
                  <a:lnTo>
                    <a:pt x="283266" y="276014"/>
                  </a:lnTo>
                  <a:lnTo>
                    <a:pt x="287153" y="267353"/>
                  </a:lnTo>
                  <a:lnTo>
                    <a:pt x="290737" y="258602"/>
                  </a:lnTo>
                  <a:lnTo>
                    <a:pt x="294120" y="249792"/>
                  </a:lnTo>
                  <a:lnTo>
                    <a:pt x="297369" y="240942"/>
                  </a:lnTo>
                  <a:lnTo>
                    <a:pt x="299534" y="232065"/>
                  </a:lnTo>
                  <a:lnTo>
                    <a:pt x="300977" y="223171"/>
                  </a:lnTo>
                  <a:lnTo>
                    <a:pt x="301940" y="214265"/>
                  </a:lnTo>
                  <a:lnTo>
                    <a:pt x="301589" y="205351"/>
                  </a:lnTo>
                  <a:lnTo>
                    <a:pt x="300361" y="196432"/>
                  </a:lnTo>
                  <a:lnTo>
                    <a:pt x="298550" y="187509"/>
                  </a:lnTo>
                  <a:lnTo>
                    <a:pt x="296349" y="178584"/>
                  </a:lnTo>
                  <a:lnTo>
                    <a:pt x="293888" y="169657"/>
                  </a:lnTo>
                  <a:lnTo>
                    <a:pt x="288506" y="151801"/>
                  </a:lnTo>
                  <a:lnTo>
                    <a:pt x="282803" y="133943"/>
                  </a:lnTo>
                  <a:lnTo>
                    <a:pt x="278899" y="125014"/>
                  </a:lnTo>
                  <a:lnTo>
                    <a:pt x="274310" y="116085"/>
                  </a:lnTo>
                  <a:lnTo>
                    <a:pt x="269264" y="107156"/>
                  </a:lnTo>
                  <a:lnTo>
                    <a:pt x="263914" y="99218"/>
                  </a:lnTo>
                  <a:lnTo>
                    <a:pt x="258360" y="91942"/>
                  </a:lnTo>
                  <a:lnTo>
                    <a:pt x="252672" y="85107"/>
                  </a:lnTo>
                  <a:lnTo>
                    <a:pt x="245900" y="78566"/>
                  </a:lnTo>
                  <a:lnTo>
                    <a:pt x="238406" y="72221"/>
                  </a:lnTo>
                  <a:lnTo>
                    <a:pt x="230431" y="66006"/>
                  </a:lnTo>
                  <a:lnTo>
                    <a:pt x="223127" y="59879"/>
                  </a:lnTo>
                  <a:lnTo>
                    <a:pt x="216272" y="53810"/>
                  </a:lnTo>
                  <a:lnTo>
                    <a:pt x="209715" y="47779"/>
                  </a:lnTo>
                  <a:lnTo>
                    <a:pt x="202365" y="42767"/>
                  </a:lnTo>
                  <a:lnTo>
                    <a:pt x="194485" y="38433"/>
                  </a:lnTo>
                  <a:lnTo>
                    <a:pt x="186252" y="34552"/>
                  </a:lnTo>
                  <a:lnTo>
                    <a:pt x="177784" y="30972"/>
                  </a:lnTo>
                  <a:lnTo>
                    <a:pt x="169159" y="27593"/>
                  </a:lnTo>
                  <a:lnTo>
                    <a:pt x="160429" y="24348"/>
                  </a:lnTo>
                  <a:lnTo>
                    <a:pt x="152624" y="22185"/>
                  </a:lnTo>
                  <a:lnTo>
                    <a:pt x="145433" y="20743"/>
                  </a:lnTo>
                  <a:lnTo>
                    <a:pt x="138653" y="19782"/>
                  </a:lnTo>
                  <a:lnTo>
                    <a:pt x="132147" y="19141"/>
                  </a:lnTo>
                  <a:lnTo>
                    <a:pt x="125823" y="18713"/>
                  </a:lnTo>
                  <a:lnTo>
                    <a:pt x="119621" y="18429"/>
                  </a:lnTo>
                  <a:lnTo>
                    <a:pt x="107433" y="18112"/>
                  </a:lnTo>
                  <a:lnTo>
                    <a:pt x="101402" y="18028"/>
                  </a:lnTo>
                  <a:lnTo>
                    <a:pt x="95394" y="18964"/>
                  </a:lnTo>
                  <a:lnTo>
                    <a:pt x="89404" y="20580"/>
                  </a:lnTo>
                  <a:lnTo>
                    <a:pt x="83423" y="22649"/>
                  </a:lnTo>
                  <a:lnTo>
                    <a:pt x="77450" y="25021"/>
                  </a:lnTo>
                  <a:lnTo>
                    <a:pt x="71481" y="27595"/>
                  </a:lnTo>
                  <a:lnTo>
                    <a:pt x="59552" y="33100"/>
                  </a:lnTo>
                  <a:lnTo>
                    <a:pt x="47630" y="38854"/>
                  </a:lnTo>
                  <a:lnTo>
                    <a:pt x="38358" y="44719"/>
                  </a:lnTo>
                  <a:lnTo>
                    <a:pt x="26769" y="5357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66"/>
            <p:cNvSpPr/>
            <p:nvPr/>
          </p:nvSpPr>
          <p:spPr bwMode="auto">
            <a:xfrm>
              <a:off x="3195828" y="1910953"/>
              <a:ext cx="795130" cy="455415"/>
            </a:xfrm>
            <a:custGeom>
              <a:avLst/>
              <a:gdLst/>
              <a:ahLst/>
              <a:cxnLst/>
              <a:rect l="0" t="0" r="0" b="0"/>
              <a:pathLst>
                <a:path w="795130" h="455415">
                  <a:moveTo>
                    <a:pt x="8570" y="446484"/>
                  </a:moveTo>
                  <a:lnTo>
                    <a:pt x="8570" y="455414"/>
                  </a:lnTo>
                  <a:lnTo>
                    <a:pt x="0" y="455414"/>
                  </a:lnTo>
                  <a:lnTo>
                    <a:pt x="7360" y="455414"/>
                  </a:lnTo>
                  <a:lnTo>
                    <a:pt x="7763" y="454422"/>
                  </a:lnTo>
                  <a:lnTo>
                    <a:pt x="8212" y="450673"/>
                  </a:lnTo>
                  <a:lnTo>
                    <a:pt x="9325" y="449277"/>
                  </a:lnTo>
                  <a:lnTo>
                    <a:pt x="11059" y="448346"/>
                  </a:lnTo>
                  <a:lnTo>
                    <a:pt x="13209" y="447726"/>
                  </a:lnTo>
                  <a:lnTo>
                    <a:pt x="18246" y="444390"/>
                  </a:lnTo>
                  <a:lnTo>
                    <a:pt x="20980" y="442112"/>
                  </a:lnTo>
                  <a:lnTo>
                    <a:pt x="23796" y="440593"/>
                  </a:lnTo>
                  <a:lnTo>
                    <a:pt x="48510" y="430692"/>
                  </a:lnTo>
                  <a:lnTo>
                    <a:pt x="66532" y="421410"/>
                  </a:lnTo>
                  <a:lnTo>
                    <a:pt x="89307" y="407525"/>
                  </a:lnTo>
                  <a:lnTo>
                    <a:pt x="110070" y="395695"/>
                  </a:lnTo>
                  <a:lnTo>
                    <a:pt x="126184" y="385547"/>
                  </a:lnTo>
                  <a:lnTo>
                    <a:pt x="154662" y="369000"/>
                  </a:lnTo>
                  <a:lnTo>
                    <a:pt x="170831" y="358799"/>
                  </a:lnTo>
                  <a:lnTo>
                    <a:pt x="187949" y="350297"/>
                  </a:lnTo>
                  <a:lnTo>
                    <a:pt x="205489" y="342219"/>
                  </a:lnTo>
                  <a:lnTo>
                    <a:pt x="223216" y="332014"/>
                  </a:lnTo>
                  <a:lnTo>
                    <a:pt x="241027" y="320864"/>
                  </a:lnTo>
                  <a:lnTo>
                    <a:pt x="258874" y="310286"/>
                  </a:lnTo>
                  <a:lnTo>
                    <a:pt x="317634" y="282914"/>
                  </a:lnTo>
                  <a:lnTo>
                    <a:pt x="341265" y="270799"/>
                  </a:lnTo>
                  <a:lnTo>
                    <a:pt x="358049" y="260584"/>
                  </a:lnTo>
                  <a:lnTo>
                    <a:pt x="375440" y="252076"/>
                  </a:lnTo>
                  <a:lnTo>
                    <a:pt x="393102" y="243995"/>
                  </a:lnTo>
                  <a:lnTo>
                    <a:pt x="410883" y="233789"/>
                  </a:lnTo>
                  <a:lnTo>
                    <a:pt x="428717" y="225283"/>
                  </a:lnTo>
                  <a:lnTo>
                    <a:pt x="446576" y="218196"/>
                  </a:lnTo>
                  <a:lnTo>
                    <a:pt x="464444" y="211739"/>
                  </a:lnTo>
                  <a:lnTo>
                    <a:pt x="491255" y="202526"/>
                  </a:lnTo>
                  <a:lnTo>
                    <a:pt x="506483" y="193860"/>
                  </a:lnTo>
                  <a:lnTo>
                    <a:pt x="526223" y="180471"/>
                  </a:lnTo>
                  <a:lnTo>
                    <a:pt x="547301" y="170221"/>
                  </a:lnTo>
                  <a:lnTo>
                    <a:pt x="569768" y="160899"/>
                  </a:lnTo>
                  <a:lnTo>
                    <a:pt x="589005" y="151853"/>
                  </a:lnTo>
                  <a:lnTo>
                    <a:pt x="649158" y="122040"/>
                  </a:lnTo>
                  <a:lnTo>
                    <a:pt x="671887" y="107156"/>
                  </a:lnTo>
                  <a:lnTo>
                    <a:pt x="685806" y="98226"/>
                  </a:lnTo>
                  <a:lnTo>
                    <a:pt x="699406" y="86320"/>
                  </a:lnTo>
                  <a:lnTo>
                    <a:pt x="711656" y="74414"/>
                  </a:lnTo>
                  <a:lnTo>
                    <a:pt x="735571" y="50602"/>
                  </a:lnTo>
                  <a:lnTo>
                    <a:pt x="738551" y="48617"/>
                  </a:lnTo>
                  <a:lnTo>
                    <a:pt x="747492" y="44832"/>
                  </a:lnTo>
                  <a:lnTo>
                    <a:pt x="753451" y="40431"/>
                  </a:lnTo>
                  <a:lnTo>
                    <a:pt x="755438" y="37868"/>
                  </a:lnTo>
                  <a:lnTo>
                    <a:pt x="756762" y="35167"/>
                  </a:lnTo>
                  <a:lnTo>
                    <a:pt x="757645" y="32374"/>
                  </a:lnTo>
                  <a:lnTo>
                    <a:pt x="759227" y="30513"/>
                  </a:lnTo>
                  <a:lnTo>
                    <a:pt x="761274" y="29271"/>
                  </a:lnTo>
                  <a:lnTo>
                    <a:pt x="763632" y="28444"/>
                  </a:lnTo>
                  <a:lnTo>
                    <a:pt x="765205" y="26900"/>
                  </a:lnTo>
                  <a:lnTo>
                    <a:pt x="766253" y="24879"/>
                  </a:lnTo>
                  <a:lnTo>
                    <a:pt x="766951" y="22539"/>
                  </a:lnTo>
                  <a:lnTo>
                    <a:pt x="768411" y="20979"/>
                  </a:lnTo>
                  <a:lnTo>
                    <a:pt x="770376" y="19939"/>
                  </a:lnTo>
                  <a:lnTo>
                    <a:pt x="772680" y="19246"/>
                  </a:lnTo>
                  <a:lnTo>
                    <a:pt x="777888" y="15830"/>
                  </a:lnTo>
                  <a:lnTo>
                    <a:pt x="784579" y="10293"/>
                  </a:lnTo>
                  <a:lnTo>
                    <a:pt x="788143" y="9535"/>
                  </a:lnTo>
                  <a:lnTo>
                    <a:pt x="790483" y="9333"/>
                  </a:lnTo>
                  <a:lnTo>
                    <a:pt x="792044" y="8207"/>
                  </a:lnTo>
                  <a:lnTo>
                    <a:pt x="793084" y="6463"/>
                  </a:lnTo>
                  <a:lnTo>
                    <a:pt x="795043" y="378"/>
                  </a:lnTo>
                  <a:lnTo>
                    <a:pt x="795129" y="4853"/>
                  </a:lnTo>
                  <a:lnTo>
                    <a:pt x="794147" y="6212"/>
                  </a:lnTo>
                  <a:lnTo>
                    <a:pt x="792500" y="7118"/>
                  </a:lnTo>
                  <a:lnTo>
                    <a:pt x="787466" y="8572"/>
                  </a:lnTo>
                  <a:lnTo>
                    <a:pt x="768349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67"/>
            <p:cNvSpPr/>
            <p:nvPr/>
          </p:nvSpPr>
          <p:spPr bwMode="auto">
            <a:xfrm>
              <a:off x="3919520" y="1875235"/>
              <a:ext cx="107077" cy="103024"/>
            </a:xfrm>
            <a:custGeom>
              <a:avLst/>
              <a:gdLst/>
              <a:ahLst/>
              <a:cxnLst/>
              <a:rect l="0" t="0" r="0" b="0"/>
              <a:pathLst>
                <a:path w="107077" h="103024">
                  <a:moveTo>
                    <a:pt x="8903" y="8929"/>
                  </a:moveTo>
                  <a:lnTo>
                    <a:pt x="8903" y="25515"/>
                  </a:lnTo>
                  <a:lnTo>
                    <a:pt x="9896" y="26932"/>
                  </a:lnTo>
                  <a:lnTo>
                    <a:pt x="11551" y="28868"/>
                  </a:lnTo>
                  <a:lnTo>
                    <a:pt x="13648" y="31152"/>
                  </a:lnTo>
                  <a:lnTo>
                    <a:pt x="15046" y="33666"/>
                  </a:lnTo>
                  <a:lnTo>
                    <a:pt x="15978" y="36334"/>
                  </a:lnTo>
                  <a:lnTo>
                    <a:pt x="16599" y="39105"/>
                  </a:lnTo>
                  <a:lnTo>
                    <a:pt x="17013" y="41945"/>
                  </a:lnTo>
                  <a:lnTo>
                    <a:pt x="17289" y="44830"/>
                  </a:lnTo>
                  <a:lnTo>
                    <a:pt x="17473" y="47746"/>
                  </a:lnTo>
                  <a:lnTo>
                    <a:pt x="18589" y="49690"/>
                  </a:lnTo>
                  <a:lnTo>
                    <a:pt x="20326" y="50986"/>
                  </a:lnTo>
                  <a:lnTo>
                    <a:pt x="22477" y="51850"/>
                  </a:lnTo>
                  <a:lnTo>
                    <a:pt x="23911" y="53418"/>
                  </a:lnTo>
                  <a:lnTo>
                    <a:pt x="24868" y="55455"/>
                  </a:lnTo>
                  <a:lnTo>
                    <a:pt x="26668" y="62094"/>
                  </a:lnTo>
                  <a:lnTo>
                    <a:pt x="26730" y="64969"/>
                  </a:lnTo>
                  <a:lnTo>
                    <a:pt x="26777" y="71058"/>
                  </a:lnTo>
                  <a:lnTo>
                    <a:pt x="26780" y="58125"/>
                  </a:lnTo>
                  <a:lnTo>
                    <a:pt x="25786" y="55617"/>
                  </a:lnTo>
                  <a:lnTo>
                    <a:pt x="24132" y="52953"/>
                  </a:lnTo>
                  <a:lnTo>
                    <a:pt x="19084" y="46288"/>
                  </a:lnTo>
                  <a:lnTo>
                    <a:pt x="17676" y="43757"/>
                  </a:lnTo>
                  <a:lnTo>
                    <a:pt x="10254" y="29415"/>
                  </a:lnTo>
                  <a:lnTo>
                    <a:pt x="8811" y="27547"/>
                  </a:lnTo>
                  <a:lnTo>
                    <a:pt x="6855" y="25310"/>
                  </a:lnTo>
                  <a:lnTo>
                    <a:pt x="84" y="17988"/>
                  </a:lnTo>
                  <a:lnTo>
                    <a:pt x="18" y="20562"/>
                  </a:lnTo>
                  <a:lnTo>
                    <a:pt x="0" y="22637"/>
                  </a:lnTo>
                  <a:lnTo>
                    <a:pt x="981" y="24021"/>
                  </a:lnTo>
                  <a:lnTo>
                    <a:pt x="2629" y="24944"/>
                  </a:lnTo>
                  <a:lnTo>
                    <a:pt x="4720" y="25558"/>
                  </a:lnTo>
                  <a:lnTo>
                    <a:pt x="7107" y="26961"/>
                  </a:lnTo>
                  <a:lnTo>
                    <a:pt x="9692" y="28888"/>
                  </a:lnTo>
                  <a:lnTo>
                    <a:pt x="12409" y="31164"/>
                  </a:lnTo>
                  <a:lnTo>
                    <a:pt x="15213" y="33674"/>
                  </a:lnTo>
                  <a:lnTo>
                    <a:pt x="20977" y="39109"/>
                  </a:lnTo>
                  <a:lnTo>
                    <a:pt x="23904" y="40955"/>
                  </a:lnTo>
                  <a:lnTo>
                    <a:pt x="26849" y="42186"/>
                  </a:lnTo>
                  <a:lnTo>
                    <a:pt x="29806" y="43007"/>
                  </a:lnTo>
                  <a:lnTo>
                    <a:pt x="32770" y="44546"/>
                  </a:lnTo>
                  <a:lnTo>
                    <a:pt x="35739" y="46564"/>
                  </a:lnTo>
                  <a:lnTo>
                    <a:pt x="38712" y="48902"/>
                  </a:lnTo>
                  <a:lnTo>
                    <a:pt x="42680" y="50460"/>
                  </a:lnTo>
                  <a:lnTo>
                    <a:pt x="47312" y="51499"/>
                  </a:lnTo>
                  <a:lnTo>
                    <a:pt x="52386" y="52192"/>
                  </a:lnTo>
                  <a:lnTo>
                    <a:pt x="56762" y="52654"/>
                  </a:lnTo>
                  <a:lnTo>
                    <a:pt x="60672" y="52962"/>
                  </a:lnTo>
                  <a:lnTo>
                    <a:pt x="70840" y="53541"/>
                  </a:lnTo>
                  <a:lnTo>
                    <a:pt x="80378" y="53577"/>
                  </a:lnTo>
                  <a:lnTo>
                    <a:pt x="72712" y="53578"/>
                  </a:lnTo>
                  <a:lnTo>
                    <a:pt x="72299" y="52585"/>
                  </a:lnTo>
                  <a:lnTo>
                    <a:pt x="72024" y="50932"/>
                  </a:lnTo>
                  <a:lnTo>
                    <a:pt x="71840" y="48837"/>
                  </a:lnTo>
                  <a:lnTo>
                    <a:pt x="70724" y="47440"/>
                  </a:lnTo>
                  <a:lnTo>
                    <a:pt x="68988" y="46510"/>
                  </a:lnTo>
                  <a:lnTo>
                    <a:pt x="66837" y="45889"/>
                  </a:lnTo>
                  <a:lnTo>
                    <a:pt x="64409" y="44483"/>
                  </a:lnTo>
                  <a:lnTo>
                    <a:pt x="61798" y="42554"/>
                  </a:lnTo>
                  <a:lnTo>
                    <a:pt x="59064" y="40275"/>
                  </a:lnTo>
                  <a:lnTo>
                    <a:pt x="56248" y="38756"/>
                  </a:lnTo>
                  <a:lnTo>
                    <a:pt x="53377" y="37743"/>
                  </a:lnTo>
                  <a:lnTo>
                    <a:pt x="50471" y="37068"/>
                  </a:lnTo>
                  <a:lnTo>
                    <a:pt x="47539" y="35626"/>
                  </a:lnTo>
                  <a:lnTo>
                    <a:pt x="44592" y="33672"/>
                  </a:lnTo>
                  <a:lnTo>
                    <a:pt x="41634" y="31378"/>
                  </a:lnTo>
                  <a:lnTo>
                    <a:pt x="38669" y="29848"/>
                  </a:lnTo>
                  <a:lnTo>
                    <a:pt x="35699" y="28828"/>
                  </a:lnTo>
                  <a:lnTo>
                    <a:pt x="26934" y="26824"/>
                  </a:lnTo>
                  <a:lnTo>
                    <a:pt x="31571" y="26799"/>
                  </a:lnTo>
                  <a:lnTo>
                    <a:pt x="32953" y="25803"/>
                  </a:lnTo>
                  <a:lnTo>
                    <a:pt x="33876" y="24147"/>
                  </a:lnTo>
                  <a:lnTo>
                    <a:pt x="34490" y="22051"/>
                  </a:lnTo>
                  <a:lnTo>
                    <a:pt x="35892" y="20654"/>
                  </a:lnTo>
                  <a:lnTo>
                    <a:pt x="37821" y="19722"/>
                  </a:lnTo>
                  <a:lnTo>
                    <a:pt x="40100" y="19101"/>
                  </a:lnTo>
                  <a:lnTo>
                    <a:pt x="42612" y="18687"/>
                  </a:lnTo>
                  <a:lnTo>
                    <a:pt x="45280" y="18411"/>
                  </a:lnTo>
                  <a:lnTo>
                    <a:pt x="48052" y="18227"/>
                  </a:lnTo>
                  <a:lnTo>
                    <a:pt x="50893" y="18104"/>
                  </a:lnTo>
                  <a:lnTo>
                    <a:pt x="56698" y="17968"/>
                  </a:lnTo>
                  <a:lnTo>
                    <a:pt x="59636" y="16939"/>
                  </a:lnTo>
                  <a:lnTo>
                    <a:pt x="62588" y="15261"/>
                  </a:lnTo>
                  <a:lnTo>
                    <a:pt x="71427" y="8962"/>
                  </a:lnTo>
                  <a:lnTo>
                    <a:pt x="71459" y="4198"/>
                  </a:lnTo>
                  <a:lnTo>
                    <a:pt x="70471" y="2799"/>
                  </a:lnTo>
                  <a:lnTo>
                    <a:pt x="68818" y="1866"/>
                  </a:lnTo>
                  <a:lnTo>
                    <a:pt x="62902" y="109"/>
                  </a:lnTo>
                  <a:lnTo>
                    <a:pt x="60049" y="48"/>
                  </a:lnTo>
                  <a:lnTo>
                    <a:pt x="40313" y="0"/>
                  </a:lnTo>
                  <a:lnTo>
                    <a:pt x="38782" y="992"/>
                  </a:lnTo>
                  <a:lnTo>
                    <a:pt x="37761" y="2645"/>
                  </a:lnTo>
                  <a:lnTo>
                    <a:pt x="36122" y="7688"/>
                  </a:lnTo>
                  <a:lnTo>
                    <a:pt x="36981" y="9094"/>
                  </a:lnTo>
                  <a:lnTo>
                    <a:pt x="38546" y="11023"/>
                  </a:lnTo>
                  <a:lnTo>
                    <a:pt x="43450" y="16508"/>
                  </a:lnTo>
                  <a:lnTo>
                    <a:pt x="49045" y="22199"/>
                  </a:lnTo>
                  <a:lnTo>
                    <a:pt x="51555" y="23729"/>
                  </a:lnTo>
                  <a:lnTo>
                    <a:pt x="54221" y="24749"/>
                  </a:lnTo>
                  <a:lnTo>
                    <a:pt x="60892" y="26386"/>
                  </a:lnTo>
                  <a:lnTo>
                    <a:pt x="62433" y="26520"/>
                  </a:lnTo>
                  <a:lnTo>
                    <a:pt x="64453" y="26609"/>
                  </a:lnTo>
                  <a:lnTo>
                    <a:pt x="66793" y="26669"/>
                  </a:lnTo>
                  <a:lnTo>
                    <a:pt x="68353" y="25717"/>
                  </a:lnTo>
                  <a:lnTo>
                    <a:pt x="69393" y="24089"/>
                  </a:lnTo>
                  <a:lnTo>
                    <a:pt x="70086" y="22012"/>
                  </a:lnTo>
                  <a:lnTo>
                    <a:pt x="71542" y="20628"/>
                  </a:lnTo>
                  <a:lnTo>
                    <a:pt x="73505" y="19705"/>
                  </a:lnTo>
                  <a:lnTo>
                    <a:pt x="79047" y="18223"/>
                  </a:lnTo>
                  <a:lnTo>
                    <a:pt x="79502" y="19094"/>
                  </a:lnTo>
                  <a:lnTo>
                    <a:pt x="79805" y="20667"/>
                  </a:lnTo>
                  <a:lnTo>
                    <a:pt x="80291" y="25579"/>
                  </a:lnTo>
                  <a:lnTo>
                    <a:pt x="79338" y="25982"/>
                  </a:lnTo>
                  <a:lnTo>
                    <a:pt x="77710" y="26251"/>
                  </a:lnTo>
                  <a:lnTo>
                    <a:pt x="75631" y="26430"/>
                  </a:lnTo>
                  <a:lnTo>
                    <a:pt x="74245" y="28534"/>
                  </a:lnTo>
                  <a:lnTo>
                    <a:pt x="73320" y="31921"/>
                  </a:lnTo>
                  <a:lnTo>
                    <a:pt x="72705" y="36163"/>
                  </a:lnTo>
                  <a:lnTo>
                    <a:pt x="71301" y="39983"/>
                  </a:lnTo>
                  <a:lnTo>
                    <a:pt x="69372" y="43523"/>
                  </a:lnTo>
                  <a:lnTo>
                    <a:pt x="67092" y="46874"/>
                  </a:lnTo>
                  <a:lnTo>
                    <a:pt x="65573" y="50101"/>
                  </a:lnTo>
                  <a:lnTo>
                    <a:pt x="64560" y="53244"/>
                  </a:lnTo>
                  <a:lnTo>
                    <a:pt x="63885" y="56332"/>
                  </a:lnTo>
                  <a:lnTo>
                    <a:pt x="62442" y="59382"/>
                  </a:lnTo>
                  <a:lnTo>
                    <a:pt x="60486" y="62408"/>
                  </a:lnTo>
                  <a:lnTo>
                    <a:pt x="58189" y="65418"/>
                  </a:lnTo>
                  <a:lnTo>
                    <a:pt x="55665" y="67424"/>
                  </a:lnTo>
                  <a:lnTo>
                    <a:pt x="52989" y="68762"/>
                  </a:lnTo>
                  <a:lnTo>
                    <a:pt x="50212" y="69653"/>
                  </a:lnTo>
                  <a:lnTo>
                    <a:pt x="48360" y="71240"/>
                  </a:lnTo>
                  <a:lnTo>
                    <a:pt x="47126" y="73290"/>
                  </a:lnTo>
                  <a:lnTo>
                    <a:pt x="44700" y="80244"/>
                  </a:lnTo>
                  <a:lnTo>
                    <a:pt x="44670" y="75590"/>
                  </a:lnTo>
                  <a:lnTo>
                    <a:pt x="45659" y="73213"/>
                  </a:lnTo>
                  <a:lnTo>
                    <a:pt x="47311" y="70637"/>
                  </a:lnTo>
                  <a:lnTo>
                    <a:pt x="49406" y="67927"/>
                  </a:lnTo>
                  <a:lnTo>
                    <a:pt x="51796" y="65128"/>
                  </a:lnTo>
                  <a:lnTo>
                    <a:pt x="54382" y="62270"/>
                  </a:lnTo>
                  <a:lnTo>
                    <a:pt x="57099" y="59372"/>
                  </a:lnTo>
                  <a:lnTo>
                    <a:pt x="59904" y="57441"/>
                  </a:lnTo>
                  <a:lnTo>
                    <a:pt x="62767" y="56153"/>
                  </a:lnTo>
                  <a:lnTo>
                    <a:pt x="65669" y="55294"/>
                  </a:lnTo>
                  <a:lnTo>
                    <a:pt x="67604" y="53730"/>
                  </a:lnTo>
                  <a:lnTo>
                    <a:pt x="68893" y="51695"/>
                  </a:lnTo>
                  <a:lnTo>
                    <a:pt x="69753" y="49346"/>
                  </a:lnTo>
                  <a:lnTo>
                    <a:pt x="71319" y="46787"/>
                  </a:lnTo>
                  <a:lnTo>
                    <a:pt x="73357" y="44090"/>
                  </a:lnTo>
                  <a:lnTo>
                    <a:pt x="75709" y="41299"/>
                  </a:lnTo>
                  <a:lnTo>
                    <a:pt x="77276" y="38447"/>
                  </a:lnTo>
                  <a:lnTo>
                    <a:pt x="78321" y="35553"/>
                  </a:lnTo>
                  <a:lnTo>
                    <a:pt x="79999" y="28520"/>
                  </a:lnTo>
                  <a:lnTo>
                    <a:pt x="80136" y="28935"/>
                  </a:lnTo>
                  <a:lnTo>
                    <a:pt x="80289" y="32042"/>
                  </a:lnTo>
                  <a:lnTo>
                    <a:pt x="79336" y="34259"/>
                  </a:lnTo>
                  <a:lnTo>
                    <a:pt x="77709" y="36730"/>
                  </a:lnTo>
                  <a:lnTo>
                    <a:pt x="75630" y="39369"/>
                  </a:lnTo>
                  <a:lnTo>
                    <a:pt x="74244" y="42121"/>
                  </a:lnTo>
                  <a:lnTo>
                    <a:pt x="73320" y="44948"/>
                  </a:lnTo>
                  <a:lnTo>
                    <a:pt x="72705" y="47824"/>
                  </a:lnTo>
                  <a:lnTo>
                    <a:pt x="71300" y="51726"/>
                  </a:lnTo>
                  <a:lnTo>
                    <a:pt x="69372" y="56312"/>
                  </a:lnTo>
                  <a:lnTo>
                    <a:pt x="67092" y="61354"/>
                  </a:lnTo>
                  <a:lnTo>
                    <a:pt x="64580" y="65707"/>
                  </a:lnTo>
                  <a:lnTo>
                    <a:pt x="61912" y="69601"/>
                  </a:lnTo>
                  <a:lnTo>
                    <a:pt x="59139" y="73190"/>
                  </a:lnTo>
                  <a:lnTo>
                    <a:pt x="57292" y="76574"/>
                  </a:lnTo>
                  <a:lnTo>
                    <a:pt x="56060" y="79823"/>
                  </a:lnTo>
                  <a:lnTo>
                    <a:pt x="55238" y="82981"/>
                  </a:lnTo>
                  <a:lnTo>
                    <a:pt x="53698" y="85086"/>
                  </a:lnTo>
                  <a:lnTo>
                    <a:pt x="51677" y="86489"/>
                  </a:lnTo>
                  <a:lnTo>
                    <a:pt x="46044" y="88742"/>
                  </a:lnTo>
                  <a:lnTo>
                    <a:pt x="46575" y="88927"/>
                  </a:lnTo>
                  <a:lnTo>
                    <a:pt x="49813" y="89132"/>
                  </a:lnTo>
                  <a:lnTo>
                    <a:pt x="52475" y="89247"/>
                  </a:lnTo>
                  <a:lnTo>
                    <a:pt x="55746" y="86629"/>
                  </a:lnTo>
                  <a:lnTo>
                    <a:pt x="58009" y="84541"/>
                  </a:lnTo>
                  <a:lnTo>
                    <a:pt x="63171" y="79576"/>
                  </a:lnTo>
                  <a:lnTo>
                    <a:pt x="65939" y="76863"/>
                  </a:lnTo>
                  <a:lnTo>
                    <a:pt x="67783" y="74062"/>
                  </a:lnTo>
                  <a:lnTo>
                    <a:pt x="69013" y="71203"/>
                  </a:lnTo>
                  <a:lnTo>
                    <a:pt x="69833" y="68304"/>
                  </a:lnTo>
                  <a:lnTo>
                    <a:pt x="71372" y="65379"/>
                  </a:lnTo>
                  <a:lnTo>
                    <a:pt x="73392" y="62438"/>
                  </a:lnTo>
                  <a:lnTo>
                    <a:pt x="79025" y="55328"/>
                  </a:lnTo>
                  <a:lnTo>
                    <a:pt x="80480" y="54744"/>
                  </a:lnTo>
                  <a:lnTo>
                    <a:pt x="82443" y="54355"/>
                  </a:lnTo>
                  <a:lnTo>
                    <a:pt x="84745" y="54096"/>
                  </a:lnTo>
                  <a:lnTo>
                    <a:pt x="85287" y="53923"/>
                  </a:lnTo>
                  <a:lnTo>
                    <a:pt x="83241" y="53731"/>
                  </a:lnTo>
                  <a:lnTo>
                    <a:pt x="82297" y="54672"/>
                  </a:lnTo>
                  <a:lnTo>
                    <a:pt x="81669" y="56292"/>
                  </a:lnTo>
                  <a:lnTo>
                    <a:pt x="81250" y="58363"/>
                  </a:lnTo>
                  <a:lnTo>
                    <a:pt x="80970" y="60737"/>
                  </a:lnTo>
                  <a:lnTo>
                    <a:pt x="80784" y="63311"/>
                  </a:lnTo>
                  <a:lnTo>
                    <a:pt x="80660" y="66020"/>
                  </a:lnTo>
                  <a:lnTo>
                    <a:pt x="80522" y="71675"/>
                  </a:lnTo>
                  <a:lnTo>
                    <a:pt x="80433" y="83390"/>
                  </a:lnTo>
                  <a:lnTo>
                    <a:pt x="79432" y="86351"/>
                  </a:lnTo>
                  <a:lnTo>
                    <a:pt x="77772" y="89317"/>
                  </a:lnTo>
                  <a:lnTo>
                    <a:pt x="72717" y="96466"/>
                  </a:lnTo>
                  <a:lnTo>
                    <a:pt x="72302" y="98045"/>
                  </a:lnTo>
                  <a:lnTo>
                    <a:pt x="72026" y="100090"/>
                  </a:lnTo>
                  <a:lnTo>
                    <a:pt x="71841" y="102445"/>
                  </a:lnTo>
                  <a:lnTo>
                    <a:pt x="72712" y="103023"/>
                  </a:lnTo>
                  <a:lnTo>
                    <a:pt x="74285" y="102416"/>
                  </a:lnTo>
                  <a:lnTo>
                    <a:pt x="76327" y="101019"/>
                  </a:lnTo>
                  <a:lnTo>
                    <a:pt x="77689" y="99096"/>
                  </a:lnTo>
                  <a:lnTo>
                    <a:pt x="78596" y="96822"/>
                  </a:lnTo>
                  <a:lnTo>
                    <a:pt x="79201" y="94313"/>
                  </a:lnTo>
                  <a:lnTo>
                    <a:pt x="79605" y="91649"/>
                  </a:lnTo>
                  <a:lnTo>
                    <a:pt x="79873" y="88880"/>
                  </a:lnTo>
                  <a:lnTo>
                    <a:pt x="80053" y="86042"/>
                  </a:lnTo>
                  <a:lnTo>
                    <a:pt x="81166" y="83158"/>
                  </a:lnTo>
                  <a:lnTo>
                    <a:pt x="82900" y="80243"/>
                  </a:lnTo>
                  <a:lnTo>
                    <a:pt x="85050" y="77308"/>
                  </a:lnTo>
                  <a:lnTo>
                    <a:pt x="87477" y="73366"/>
                  </a:lnTo>
                  <a:lnTo>
                    <a:pt x="90087" y="68754"/>
                  </a:lnTo>
                  <a:lnTo>
                    <a:pt x="92821" y="63695"/>
                  </a:lnTo>
                  <a:lnTo>
                    <a:pt x="95637" y="59331"/>
                  </a:lnTo>
                  <a:lnTo>
                    <a:pt x="98507" y="55428"/>
                  </a:lnTo>
                  <a:lnTo>
                    <a:pt x="107076" y="44835"/>
                  </a:lnTo>
                  <a:lnTo>
                    <a:pt x="102437" y="49444"/>
                  </a:lnTo>
                  <a:lnTo>
                    <a:pt x="101054" y="51814"/>
                  </a:lnTo>
                  <a:lnTo>
                    <a:pt x="100132" y="54386"/>
                  </a:lnTo>
                  <a:lnTo>
                    <a:pt x="99518" y="57093"/>
                  </a:lnTo>
                  <a:lnTo>
                    <a:pt x="98115" y="59890"/>
                  </a:lnTo>
                  <a:lnTo>
                    <a:pt x="96186" y="62747"/>
                  </a:lnTo>
                  <a:lnTo>
                    <a:pt x="93908" y="65643"/>
                  </a:lnTo>
                  <a:lnTo>
                    <a:pt x="92388" y="68567"/>
                  </a:lnTo>
                  <a:lnTo>
                    <a:pt x="91375" y="71508"/>
                  </a:lnTo>
                  <a:lnTo>
                    <a:pt x="90700" y="74461"/>
                  </a:lnTo>
                  <a:lnTo>
                    <a:pt x="89257" y="77422"/>
                  </a:lnTo>
                  <a:lnTo>
                    <a:pt x="87302" y="80387"/>
                  </a:lnTo>
                  <a:lnTo>
                    <a:pt x="80815" y="88775"/>
                  </a:lnTo>
                  <a:lnTo>
                    <a:pt x="77942" y="89064"/>
                  </a:lnTo>
                  <a:lnTo>
                    <a:pt x="75786" y="89142"/>
                  </a:lnTo>
                  <a:lnTo>
                    <a:pt x="74348" y="88201"/>
                  </a:lnTo>
                  <a:lnTo>
                    <a:pt x="73390" y="86582"/>
                  </a:lnTo>
                  <a:lnTo>
                    <a:pt x="71473" y="8036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68"/>
            <p:cNvSpPr/>
            <p:nvPr/>
          </p:nvSpPr>
          <p:spPr bwMode="auto">
            <a:xfrm>
              <a:off x="3990992" y="1875235"/>
              <a:ext cx="35755" cy="53578"/>
            </a:xfrm>
            <a:custGeom>
              <a:avLst/>
              <a:gdLst/>
              <a:ahLst/>
              <a:cxnLst/>
              <a:rect l="0" t="0" r="0" b="0"/>
              <a:pathLst>
                <a:path w="35755" h="53578">
                  <a:moveTo>
                    <a:pt x="0" y="53577"/>
                  </a:moveTo>
                  <a:lnTo>
                    <a:pt x="0" y="48837"/>
                  </a:lnTo>
                  <a:lnTo>
                    <a:pt x="994" y="47440"/>
                  </a:lnTo>
                  <a:lnTo>
                    <a:pt x="2649" y="46510"/>
                  </a:lnTo>
                  <a:lnTo>
                    <a:pt x="4746" y="45889"/>
                  </a:lnTo>
                  <a:lnTo>
                    <a:pt x="6143" y="44483"/>
                  </a:lnTo>
                  <a:lnTo>
                    <a:pt x="7076" y="42554"/>
                  </a:lnTo>
                  <a:lnTo>
                    <a:pt x="7696" y="40275"/>
                  </a:lnTo>
                  <a:lnTo>
                    <a:pt x="9104" y="37764"/>
                  </a:lnTo>
                  <a:lnTo>
                    <a:pt x="11035" y="35098"/>
                  </a:lnTo>
                  <a:lnTo>
                    <a:pt x="16526" y="28430"/>
                  </a:lnTo>
                  <a:lnTo>
                    <a:pt x="16977" y="26890"/>
                  </a:lnTo>
                  <a:lnTo>
                    <a:pt x="17277" y="24872"/>
                  </a:lnTo>
                  <a:lnTo>
                    <a:pt x="17477" y="22534"/>
                  </a:lnTo>
                  <a:lnTo>
                    <a:pt x="17611" y="19983"/>
                  </a:lnTo>
                  <a:lnTo>
                    <a:pt x="17759" y="14504"/>
                  </a:lnTo>
                  <a:lnTo>
                    <a:pt x="18792" y="12645"/>
                  </a:lnTo>
                  <a:lnTo>
                    <a:pt x="20473" y="11406"/>
                  </a:lnTo>
                  <a:lnTo>
                    <a:pt x="22587" y="10581"/>
                  </a:lnTo>
                  <a:lnTo>
                    <a:pt x="23997" y="9038"/>
                  </a:lnTo>
                  <a:lnTo>
                    <a:pt x="24937" y="7017"/>
                  </a:lnTo>
                  <a:lnTo>
                    <a:pt x="26706" y="410"/>
                  </a:lnTo>
                  <a:lnTo>
                    <a:pt x="27736" y="273"/>
                  </a:lnTo>
                  <a:lnTo>
                    <a:pt x="29416" y="182"/>
                  </a:lnTo>
                  <a:lnTo>
                    <a:pt x="35645" y="2"/>
                  </a:lnTo>
                  <a:lnTo>
                    <a:pt x="33057" y="2647"/>
                  </a:lnTo>
                  <a:lnTo>
                    <a:pt x="28050" y="7688"/>
                  </a:lnTo>
                  <a:lnTo>
                    <a:pt x="27638" y="9094"/>
                  </a:lnTo>
                  <a:lnTo>
                    <a:pt x="27364" y="11024"/>
                  </a:lnTo>
                  <a:lnTo>
                    <a:pt x="27181" y="13302"/>
                  </a:lnTo>
                  <a:lnTo>
                    <a:pt x="26067" y="14821"/>
                  </a:lnTo>
                  <a:lnTo>
                    <a:pt x="24330" y="15833"/>
                  </a:lnTo>
                  <a:lnTo>
                    <a:pt x="17887" y="17856"/>
                  </a:lnTo>
                  <a:lnTo>
                    <a:pt x="22626" y="17858"/>
                  </a:lnTo>
                  <a:lnTo>
                    <a:pt x="24023" y="16866"/>
                  </a:lnTo>
                  <a:lnTo>
                    <a:pt x="24954" y="15212"/>
                  </a:lnTo>
                  <a:lnTo>
                    <a:pt x="25575" y="13118"/>
                  </a:lnTo>
                  <a:lnTo>
                    <a:pt x="26982" y="10730"/>
                  </a:lnTo>
                  <a:lnTo>
                    <a:pt x="28913" y="8145"/>
                  </a:lnTo>
                  <a:lnTo>
                    <a:pt x="35748" y="8"/>
                  </a:lnTo>
                  <a:lnTo>
                    <a:pt x="35754" y="0"/>
                  </a:lnTo>
                  <a:lnTo>
                    <a:pt x="31009" y="4740"/>
                  </a:lnTo>
                  <a:lnTo>
                    <a:pt x="29612" y="7129"/>
                  </a:lnTo>
                  <a:lnTo>
                    <a:pt x="28680" y="9713"/>
                  </a:lnTo>
                  <a:lnTo>
                    <a:pt x="26819" y="17846"/>
                  </a:lnTo>
                  <a:lnTo>
                    <a:pt x="26816" y="17859"/>
                  </a:lnTo>
                  <a:lnTo>
                    <a:pt x="19120" y="17859"/>
                  </a:lnTo>
                  <a:lnTo>
                    <a:pt x="18706" y="16867"/>
                  </a:lnTo>
                  <a:lnTo>
                    <a:pt x="18430" y="15213"/>
                  </a:lnTo>
                  <a:lnTo>
                    <a:pt x="17878" y="892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69"/>
            <p:cNvSpPr/>
            <p:nvPr/>
          </p:nvSpPr>
          <p:spPr bwMode="auto">
            <a:xfrm>
              <a:off x="3955238" y="2062758"/>
              <a:ext cx="88855" cy="124600"/>
            </a:xfrm>
            <a:custGeom>
              <a:avLst/>
              <a:gdLst/>
              <a:ahLst/>
              <a:cxnLst/>
              <a:rect l="0" t="0" r="0" b="0"/>
              <a:pathLst>
                <a:path w="88855" h="124600">
                  <a:moveTo>
                    <a:pt x="8939" y="0"/>
                  </a:moveTo>
                  <a:lnTo>
                    <a:pt x="369" y="0"/>
                  </a:lnTo>
                  <a:lnTo>
                    <a:pt x="42596" y="0"/>
                  </a:lnTo>
                  <a:lnTo>
                    <a:pt x="44288" y="992"/>
                  </a:lnTo>
                  <a:lnTo>
                    <a:pt x="46410" y="2646"/>
                  </a:lnTo>
                  <a:lnTo>
                    <a:pt x="48817" y="4740"/>
                  </a:lnTo>
                  <a:lnTo>
                    <a:pt x="50422" y="7129"/>
                  </a:lnTo>
                  <a:lnTo>
                    <a:pt x="51492" y="9714"/>
                  </a:lnTo>
                  <a:lnTo>
                    <a:pt x="53209" y="16250"/>
                  </a:lnTo>
                  <a:lnTo>
                    <a:pt x="52357" y="17779"/>
                  </a:lnTo>
                  <a:lnTo>
                    <a:pt x="50796" y="19790"/>
                  </a:lnTo>
                  <a:lnTo>
                    <a:pt x="48762" y="22123"/>
                  </a:lnTo>
                  <a:lnTo>
                    <a:pt x="46412" y="24670"/>
                  </a:lnTo>
                  <a:lnTo>
                    <a:pt x="41154" y="30147"/>
                  </a:lnTo>
                  <a:lnTo>
                    <a:pt x="38360" y="32004"/>
                  </a:lnTo>
                  <a:lnTo>
                    <a:pt x="35506" y="33242"/>
                  </a:lnTo>
                  <a:lnTo>
                    <a:pt x="32609" y="34068"/>
                  </a:lnTo>
                  <a:lnTo>
                    <a:pt x="30678" y="35610"/>
                  </a:lnTo>
                  <a:lnTo>
                    <a:pt x="29391" y="37631"/>
                  </a:lnTo>
                  <a:lnTo>
                    <a:pt x="26967" y="44237"/>
                  </a:lnTo>
                  <a:lnTo>
                    <a:pt x="29532" y="44466"/>
                  </a:lnTo>
                  <a:lnTo>
                    <a:pt x="33982" y="44567"/>
                  </a:lnTo>
                  <a:lnTo>
                    <a:pt x="74134" y="44647"/>
                  </a:lnTo>
                  <a:lnTo>
                    <a:pt x="77232" y="45640"/>
                  </a:lnTo>
                  <a:lnTo>
                    <a:pt x="80290" y="47294"/>
                  </a:lnTo>
                  <a:lnTo>
                    <a:pt x="83322" y="49388"/>
                  </a:lnTo>
                  <a:lnTo>
                    <a:pt x="85343" y="51777"/>
                  </a:lnTo>
                  <a:lnTo>
                    <a:pt x="86691" y="54362"/>
                  </a:lnTo>
                  <a:lnTo>
                    <a:pt x="87590" y="57077"/>
                  </a:lnTo>
                  <a:lnTo>
                    <a:pt x="88188" y="59879"/>
                  </a:lnTo>
                  <a:lnTo>
                    <a:pt x="88588" y="62740"/>
                  </a:lnTo>
                  <a:lnTo>
                    <a:pt x="88854" y="65639"/>
                  </a:lnTo>
                  <a:lnTo>
                    <a:pt x="88038" y="68564"/>
                  </a:lnTo>
                  <a:lnTo>
                    <a:pt x="86501" y="71506"/>
                  </a:lnTo>
                  <a:lnTo>
                    <a:pt x="84483" y="74460"/>
                  </a:lnTo>
                  <a:lnTo>
                    <a:pt x="82145" y="78413"/>
                  </a:lnTo>
                  <a:lnTo>
                    <a:pt x="79593" y="83033"/>
                  </a:lnTo>
                  <a:lnTo>
                    <a:pt x="76898" y="88098"/>
                  </a:lnTo>
                  <a:lnTo>
                    <a:pt x="74109" y="92466"/>
                  </a:lnTo>
                  <a:lnTo>
                    <a:pt x="71256" y="96371"/>
                  </a:lnTo>
                  <a:lnTo>
                    <a:pt x="68361" y="99966"/>
                  </a:lnTo>
                  <a:lnTo>
                    <a:pt x="64445" y="103355"/>
                  </a:lnTo>
                  <a:lnTo>
                    <a:pt x="59847" y="106606"/>
                  </a:lnTo>
                  <a:lnTo>
                    <a:pt x="54796" y="109766"/>
                  </a:lnTo>
                  <a:lnTo>
                    <a:pt x="50435" y="111873"/>
                  </a:lnTo>
                  <a:lnTo>
                    <a:pt x="46535" y="113277"/>
                  </a:lnTo>
                  <a:lnTo>
                    <a:pt x="42942" y="114213"/>
                  </a:lnTo>
                  <a:lnTo>
                    <a:pt x="39553" y="115830"/>
                  </a:lnTo>
                  <a:lnTo>
                    <a:pt x="36300" y="117899"/>
                  </a:lnTo>
                  <a:lnTo>
                    <a:pt x="33139" y="120271"/>
                  </a:lnTo>
                  <a:lnTo>
                    <a:pt x="30038" y="121853"/>
                  </a:lnTo>
                  <a:lnTo>
                    <a:pt x="26978" y="122907"/>
                  </a:lnTo>
                  <a:lnTo>
                    <a:pt x="23944" y="123610"/>
                  </a:lnTo>
                  <a:lnTo>
                    <a:pt x="20929" y="124078"/>
                  </a:lnTo>
                  <a:lnTo>
                    <a:pt x="17926" y="124391"/>
                  </a:lnTo>
                  <a:lnTo>
                    <a:pt x="14930" y="124599"/>
                  </a:lnTo>
                  <a:lnTo>
                    <a:pt x="11940" y="123746"/>
                  </a:lnTo>
                  <a:lnTo>
                    <a:pt x="8953" y="122184"/>
                  </a:lnTo>
                  <a:lnTo>
                    <a:pt x="1769" y="117290"/>
                  </a:lnTo>
                  <a:lnTo>
                    <a:pt x="1179" y="115897"/>
                  </a:lnTo>
                  <a:lnTo>
                    <a:pt x="786" y="113975"/>
                  </a:lnTo>
                  <a:lnTo>
                    <a:pt x="0" y="107156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70"/>
            <p:cNvSpPr/>
            <p:nvPr/>
          </p:nvSpPr>
          <p:spPr bwMode="auto">
            <a:xfrm>
              <a:off x="3867653" y="2009180"/>
              <a:ext cx="264546" cy="222716"/>
            </a:xfrm>
            <a:custGeom>
              <a:avLst/>
              <a:gdLst/>
              <a:ahLst/>
              <a:cxnLst/>
              <a:rect l="0" t="0" r="0" b="0"/>
              <a:pathLst>
                <a:path w="264546" h="222716">
                  <a:moveTo>
                    <a:pt x="123340" y="0"/>
                  </a:moveTo>
                  <a:lnTo>
                    <a:pt x="105279" y="0"/>
                  </a:lnTo>
                  <a:lnTo>
                    <a:pt x="101368" y="992"/>
                  </a:lnTo>
                  <a:lnTo>
                    <a:pt x="94373" y="4740"/>
                  </a:lnTo>
                  <a:lnTo>
                    <a:pt x="87954" y="7067"/>
                  </a:lnTo>
                  <a:lnTo>
                    <a:pt x="84851" y="7688"/>
                  </a:lnTo>
                  <a:lnTo>
                    <a:pt x="78756" y="11024"/>
                  </a:lnTo>
                  <a:lnTo>
                    <a:pt x="71743" y="15813"/>
                  </a:lnTo>
                  <a:lnTo>
                    <a:pt x="67092" y="18480"/>
                  </a:lnTo>
                  <a:lnTo>
                    <a:pt x="62005" y="21249"/>
                  </a:lnTo>
                  <a:lnTo>
                    <a:pt x="57621" y="24088"/>
                  </a:lnTo>
                  <a:lnTo>
                    <a:pt x="50101" y="29888"/>
                  </a:lnTo>
                  <a:lnTo>
                    <a:pt x="45712" y="33816"/>
                  </a:lnTo>
                  <a:lnTo>
                    <a:pt x="35538" y="43472"/>
                  </a:lnTo>
                  <a:lnTo>
                    <a:pt x="31037" y="48825"/>
                  </a:lnTo>
                  <a:lnTo>
                    <a:pt x="27044" y="54378"/>
                  </a:lnTo>
                  <a:lnTo>
                    <a:pt x="23388" y="60064"/>
                  </a:lnTo>
                  <a:lnTo>
                    <a:pt x="19957" y="65839"/>
                  </a:lnTo>
                  <a:lnTo>
                    <a:pt x="16678" y="71674"/>
                  </a:lnTo>
                  <a:lnTo>
                    <a:pt x="10385" y="83449"/>
                  </a:lnTo>
                  <a:lnTo>
                    <a:pt x="4278" y="95296"/>
                  </a:lnTo>
                  <a:lnTo>
                    <a:pt x="2251" y="102226"/>
                  </a:lnTo>
                  <a:lnTo>
                    <a:pt x="901" y="109823"/>
                  </a:lnTo>
                  <a:lnTo>
                    <a:pt x="0" y="117863"/>
                  </a:lnTo>
                  <a:lnTo>
                    <a:pt x="393" y="125208"/>
                  </a:lnTo>
                  <a:lnTo>
                    <a:pt x="1648" y="132089"/>
                  </a:lnTo>
                  <a:lnTo>
                    <a:pt x="3479" y="138661"/>
                  </a:lnTo>
                  <a:lnTo>
                    <a:pt x="5691" y="145026"/>
                  </a:lnTo>
                  <a:lnTo>
                    <a:pt x="8160" y="151254"/>
                  </a:lnTo>
                  <a:lnTo>
                    <a:pt x="10799" y="157391"/>
                  </a:lnTo>
                  <a:lnTo>
                    <a:pt x="16379" y="169501"/>
                  </a:lnTo>
                  <a:lnTo>
                    <a:pt x="19258" y="175508"/>
                  </a:lnTo>
                  <a:lnTo>
                    <a:pt x="23164" y="180505"/>
                  </a:lnTo>
                  <a:lnTo>
                    <a:pt x="27753" y="184829"/>
                  </a:lnTo>
                  <a:lnTo>
                    <a:pt x="32800" y="188703"/>
                  </a:lnTo>
                  <a:lnTo>
                    <a:pt x="39143" y="192279"/>
                  </a:lnTo>
                  <a:lnTo>
                    <a:pt x="46353" y="195654"/>
                  </a:lnTo>
                  <a:lnTo>
                    <a:pt x="54138" y="198897"/>
                  </a:lnTo>
                  <a:lnTo>
                    <a:pt x="61314" y="202051"/>
                  </a:lnTo>
                  <a:lnTo>
                    <a:pt x="74585" y="208201"/>
                  </a:lnTo>
                  <a:lnTo>
                    <a:pt x="81898" y="211230"/>
                  </a:lnTo>
                  <a:lnTo>
                    <a:pt x="89753" y="214242"/>
                  </a:lnTo>
                  <a:lnTo>
                    <a:pt x="97969" y="217242"/>
                  </a:lnTo>
                  <a:lnTo>
                    <a:pt x="106426" y="219242"/>
                  </a:lnTo>
                  <a:lnTo>
                    <a:pt x="115044" y="220575"/>
                  </a:lnTo>
                  <a:lnTo>
                    <a:pt x="123768" y="221464"/>
                  </a:lnTo>
                  <a:lnTo>
                    <a:pt x="132564" y="222056"/>
                  </a:lnTo>
                  <a:lnTo>
                    <a:pt x="141407" y="222452"/>
                  </a:lnTo>
                  <a:lnTo>
                    <a:pt x="150282" y="222715"/>
                  </a:lnTo>
                  <a:lnTo>
                    <a:pt x="158185" y="221898"/>
                  </a:lnTo>
                  <a:lnTo>
                    <a:pt x="165441" y="220362"/>
                  </a:lnTo>
                  <a:lnTo>
                    <a:pt x="172264" y="218345"/>
                  </a:lnTo>
                  <a:lnTo>
                    <a:pt x="178798" y="217001"/>
                  </a:lnTo>
                  <a:lnTo>
                    <a:pt x="185142" y="216105"/>
                  </a:lnTo>
                  <a:lnTo>
                    <a:pt x="191357" y="215507"/>
                  </a:lnTo>
                  <a:lnTo>
                    <a:pt x="197487" y="214117"/>
                  </a:lnTo>
                  <a:lnTo>
                    <a:pt x="203560" y="212197"/>
                  </a:lnTo>
                  <a:lnTo>
                    <a:pt x="209594" y="209926"/>
                  </a:lnTo>
                  <a:lnTo>
                    <a:pt x="215604" y="207419"/>
                  </a:lnTo>
                  <a:lnTo>
                    <a:pt x="221597" y="204756"/>
                  </a:lnTo>
                  <a:lnTo>
                    <a:pt x="227578" y="201988"/>
                  </a:lnTo>
                  <a:lnTo>
                    <a:pt x="232559" y="198159"/>
                  </a:lnTo>
                  <a:lnTo>
                    <a:pt x="236873" y="193621"/>
                  </a:lnTo>
                  <a:lnTo>
                    <a:pt x="240742" y="188612"/>
                  </a:lnTo>
                  <a:lnTo>
                    <a:pt x="244314" y="183288"/>
                  </a:lnTo>
                  <a:lnTo>
                    <a:pt x="247689" y="177755"/>
                  </a:lnTo>
                  <a:lnTo>
                    <a:pt x="250932" y="172081"/>
                  </a:lnTo>
                  <a:lnTo>
                    <a:pt x="257184" y="160485"/>
                  </a:lnTo>
                  <a:lnTo>
                    <a:pt x="260242" y="154615"/>
                  </a:lnTo>
                  <a:lnTo>
                    <a:pt x="262280" y="148717"/>
                  </a:lnTo>
                  <a:lnTo>
                    <a:pt x="263639" y="142801"/>
                  </a:lnTo>
                  <a:lnTo>
                    <a:pt x="264545" y="136872"/>
                  </a:lnTo>
                  <a:lnTo>
                    <a:pt x="264156" y="129944"/>
                  </a:lnTo>
                  <a:lnTo>
                    <a:pt x="262903" y="122347"/>
                  </a:lnTo>
                  <a:lnTo>
                    <a:pt x="261075" y="114307"/>
                  </a:lnTo>
                  <a:lnTo>
                    <a:pt x="258863" y="106963"/>
                  </a:lnTo>
                  <a:lnTo>
                    <a:pt x="256395" y="100082"/>
                  </a:lnTo>
                  <a:lnTo>
                    <a:pt x="253757" y="93510"/>
                  </a:lnTo>
                  <a:lnTo>
                    <a:pt x="250012" y="86153"/>
                  </a:lnTo>
                  <a:lnTo>
                    <a:pt x="245528" y="78271"/>
                  </a:lnTo>
                  <a:lnTo>
                    <a:pt x="240553" y="70040"/>
                  </a:lnTo>
                  <a:lnTo>
                    <a:pt x="235250" y="62568"/>
                  </a:lnTo>
                  <a:lnTo>
                    <a:pt x="229728" y="55602"/>
                  </a:lnTo>
                  <a:lnTo>
                    <a:pt x="224060" y="48974"/>
                  </a:lnTo>
                  <a:lnTo>
                    <a:pt x="217302" y="43564"/>
                  </a:lnTo>
                  <a:lnTo>
                    <a:pt x="209817" y="38964"/>
                  </a:lnTo>
                  <a:lnTo>
                    <a:pt x="201849" y="34906"/>
                  </a:lnTo>
                  <a:lnTo>
                    <a:pt x="192563" y="31208"/>
                  </a:lnTo>
                  <a:lnTo>
                    <a:pt x="182399" y="27751"/>
                  </a:lnTo>
                  <a:lnTo>
                    <a:pt x="171652" y="24453"/>
                  </a:lnTo>
                  <a:lnTo>
                    <a:pt x="161507" y="22255"/>
                  </a:lnTo>
                  <a:lnTo>
                    <a:pt x="151764" y="20790"/>
                  </a:lnTo>
                  <a:lnTo>
                    <a:pt x="142289" y="19813"/>
                  </a:lnTo>
                  <a:lnTo>
                    <a:pt x="132993" y="18169"/>
                  </a:lnTo>
                  <a:lnTo>
                    <a:pt x="123817" y="16081"/>
                  </a:lnTo>
                  <a:lnTo>
                    <a:pt x="114719" y="13697"/>
                  </a:lnTo>
                  <a:lnTo>
                    <a:pt x="106668" y="12108"/>
                  </a:lnTo>
                  <a:lnTo>
                    <a:pt x="99314" y="11049"/>
                  </a:lnTo>
                  <a:lnTo>
                    <a:pt x="92425" y="10342"/>
                  </a:lnTo>
                  <a:lnTo>
                    <a:pt x="86839" y="9871"/>
                  </a:lnTo>
                  <a:lnTo>
                    <a:pt x="82122" y="9557"/>
                  </a:lnTo>
                  <a:lnTo>
                    <a:pt x="77984" y="9348"/>
                  </a:lnTo>
                  <a:lnTo>
                    <a:pt x="74232" y="8216"/>
                  </a:lnTo>
                  <a:lnTo>
                    <a:pt x="70738" y="6470"/>
                  </a:lnTo>
                  <a:lnTo>
                    <a:pt x="60770" y="0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71"/>
            <p:cNvSpPr/>
            <p:nvPr/>
          </p:nvSpPr>
          <p:spPr bwMode="auto">
            <a:xfrm>
              <a:off x="3141830" y="1696640"/>
              <a:ext cx="831287" cy="508957"/>
            </a:xfrm>
            <a:custGeom>
              <a:avLst/>
              <a:gdLst/>
              <a:ahLst/>
              <a:cxnLst/>
              <a:rect l="0" t="0" r="0" b="0"/>
              <a:pathLst>
                <a:path w="831287" h="508957">
                  <a:moveTo>
                    <a:pt x="831286" y="0"/>
                  </a:moveTo>
                  <a:lnTo>
                    <a:pt x="747672" y="0"/>
                  </a:lnTo>
                  <a:lnTo>
                    <a:pt x="734202" y="2646"/>
                  </a:lnTo>
                  <a:lnTo>
                    <a:pt x="709371" y="12429"/>
                  </a:lnTo>
                  <a:lnTo>
                    <a:pt x="685337" y="22924"/>
                  </a:lnTo>
                  <a:lnTo>
                    <a:pt x="666433" y="26636"/>
                  </a:lnTo>
                  <a:lnTo>
                    <a:pt x="643396" y="33579"/>
                  </a:lnTo>
                  <a:lnTo>
                    <a:pt x="622555" y="41920"/>
                  </a:lnTo>
                  <a:lnTo>
                    <a:pt x="598945" y="50676"/>
                  </a:lnTo>
                  <a:lnTo>
                    <a:pt x="578927" y="59554"/>
                  </a:lnTo>
                  <a:lnTo>
                    <a:pt x="554368" y="71442"/>
                  </a:lnTo>
                  <a:lnTo>
                    <a:pt x="530388" y="83345"/>
                  </a:lnTo>
                  <a:lnTo>
                    <a:pt x="507742" y="92274"/>
                  </a:lnTo>
                  <a:lnTo>
                    <a:pt x="496137" y="98227"/>
                  </a:lnTo>
                  <a:lnTo>
                    <a:pt x="470181" y="113110"/>
                  </a:lnTo>
                  <a:lnTo>
                    <a:pt x="449460" y="125016"/>
                  </a:lnTo>
                  <a:lnTo>
                    <a:pt x="445636" y="127993"/>
                  </a:lnTo>
                  <a:lnTo>
                    <a:pt x="438739" y="131300"/>
                  </a:lnTo>
                  <a:lnTo>
                    <a:pt x="435509" y="132182"/>
                  </a:lnTo>
                  <a:lnTo>
                    <a:pt x="429272" y="135808"/>
                  </a:lnTo>
                  <a:lnTo>
                    <a:pt x="414181" y="148082"/>
                  </a:lnTo>
                  <a:lnTo>
                    <a:pt x="405222" y="151694"/>
                  </a:lnTo>
                  <a:lnTo>
                    <a:pt x="393297" y="161301"/>
                  </a:lnTo>
                  <a:lnTo>
                    <a:pt x="377405" y="175692"/>
                  </a:lnTo>
                  <a:lnTo>
                    <a:pt x="355805" y="190510"/>
                  </a:lnTo>
                  <a:lnTo>
                    <a:pt x="341246" y="204173"/>
                  </a:lnTo>
                  <a:lnTo>
                    <a:pt x="324353" y="216049"/>
                  </a:lnTo>
                  <a:lnTo>
                    <a:pt x="306767" y="230592"/>
                  </a:lnTo>
                  <a:lnTo>
                    <a:pt x="292268" y="241723"/>
                  </a:lnTo>
                  <a:lnTo>
                    <a:pt x="275893" y="252292"/>
                  </a:lnTo>
                  <a:lnTo>
                    <a:pt x="250916" y="264813"/>
                  </a:lnTo>
                  <a:lnTo>
                    <a:pt x="213235" y="292082"/>
                  </a:lnTo>
                  <a:lnTo>
                    <a:pt x="196074" y="306424"/>
                  </a:lnTo>
                  <a:lnTo>
                    <a:pt x="179508" y="320736"/>
                  </a:lnTo>
                  <a:lnTo>
                    <a:pt x="158022" y="335363"/>
                  </a:lnTo>
                  <a:lnTo>
                    <a:pt x="141740" y="346165"/>
                  </a:lnTo>
                  <a:lnTo>
                    <a:pt x="127220" y="357581"/>
                  </a:lnTo>
                  <a:lnTo>
                    <a:pt x="107878" y="372518"/>
                  </a:lnTo>
                  <a:lnTo>
                    <a:pt x="88292" y="386454"/>
                  </a:lnTo>
                  <a:lnTo>
                    <a:pt x="69710" y="398761"/>
                  </a:lnTo>
                  <a:lnTo>
                    <a:pt x="67329" y="401771"/>
                  </a:lnTo>
                  <a:lnTo>
                    <a:pt x="65742" y="404769"/>
                  </a:lnTo>
                  <a:lnTo>
                    <a:pt x="58682" y="410747"/>
                  </a:lnTo>
                  <a:lnTo>
                    <a:pt x="54019" y="413730"/>
                  </a:lnTo>
                  <a:lnTo>
                    <a:pt x="50910" y="416711"/>
                  </a:lnTo>
                  <a:lnTo>
                    <a:pt x="48837" y="419690"/>
                  </a:lnTo>
                  <a:lnTo>
                    <a:pt x="43271" y="431270"/>
                  </a:lnTo>
                  <a:lnTo>
                    <a:pt x="38101" y="440715"/>
                  </a:lnTo>
                  <a:lnTo>
                    <a:pt x="30600" y="451610"/>
                  </a:lnTo>
                  <a:lnTo>
                    <a:pt x="26943" y="461123"/>
                  </a:lnTo>
                  <a:lnTo>
                    <a:pt x="21003" y="470225"/>
                  </a:lnTo>
                  <a:lnTo>
                    <a:pt x="17810" y="479206"/>
                  </a:lnTo>
                  <a:lnTo>
                    <a:pt x="12007" y="488151"/>
                  </a:lnTo>
                  <a:lnTo>
                    <a:pt x="10302" y="494107"/>
                  </a:lnTo>
                  <a:lnTo>
                    <a:pt x="8853" y="496092"/>
                  </a:lnTo>
                  <a:lnTo>
                    <a:pt x="6895" y="497416"/>
                  </a:lnTo>
                  <a:lnTo>
                    <a:pt x="4597" y="498298"/>
                  </a:lnTo>
                  <a:lnTo>
                    <a:pt x="3063" y="499879"/>
                  </a:lnTo>
                  <a:lnTo>
                    <a:pt x="2042" y="501925"/>
                  </a:lnTo>
                  <a:lnTo>
                    <a:pt x="9" y="508956"/>
                  </a:lnTo>
                  <a:lnTo>
                    <a:pt x="0" y="501301"/>
                  </a:lnTo>
                  <a:lnTo>
                    <a:pt x="6142" y="487042"/>
                  </a:lnTo>
                  <a:lnTo>
                    <a:pt x="7694" y="480054"/>
                  </a:lnTo>
                  <a:lnTo>
                    <a:pt x="11033" y="473642"/>
                  </a:lnTo>
                  <a:lnTo>
                    <a:pt x="17876" y="46434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72"/>
            <p:cNvSpPr/>
            <p:nvPr/>
          </p:nvSpPr>
          <p:spPr bwMode="auto">
            <a:xfrm>
              <a:off x="3106083" y="2107406"/>
              <a:ext cx="62559" cy="133746"/>
            </a:xfrm>
            <a:custGeom>
              <a:avLst/>
              <a:gdLst/>
              <a:ahLst/>
              <a:cxnLst/>
              <a:rect l="0" t="0" r="0" b="0"/>
              <a:pathLst>
                <a:path w="62559" h="133746">
                  <a:moveTo>
                    <a:pt x="26807" y="0"/>
                  </a:moveTo>
                  <a:lnTo>
                    <a:pt x="26807" y="12429"/>
                  </a:lnTo>
                  <a:lnTo>
                    <a:pt x="25814" y="16223"/>
                  </a:lnTo>
                  <a:lnTo>
                    <a:pt x="24158" y="20738"/>
                  </a:lnTo>
                  <a:lnTo>
                    <a:pt x="22061" y="25731"/>
                  </a:lnTo>
                  <a:lnTo>
                    <a:pt x="20664" y="31045"/>
                  </a:lnTo>
                  <a:lnTo>
                    <a:pt x="19731" y="36571"/>
                  </a:lnTo>
                  <a:lnTo>
                    <a:pt x="19111" y="42241"/>
                  </a:lnTo>
                  <a:lnTo>
                    <a:pt x="18696" y="48004"/>
                  </a:lnTo>
                  <a:lnTo>
                    <a:pt x="18420" y="53831"/>
                  </a:lnTo>
                  <a:lnTo>
                    <a:pt x="18114" y="65597"/>
                  </a:lnTo>
                  <a:lnTo>
                    <a:pt x="17977" y="77441"/>
                  </a:lnTo>
                  <a:lnTo>
                    <a:pt x="16948" y="83377"/>
                  </a:lnTo>
                  <a:lnTo>
                    <a:pt x="15268" y="89319"/>
                  </a:lnTo>
                  <a:lnTo>
                    <a:pt x="13155" y="95265"/>
                  </a:lnTo>
                  <a:lnTo>
                    <a:pt x="11746" y="101213"/>
                  </a:lnTo>
                  <a:lnTo>
                    <a:pt x="10807" y="107163"/>
                  </a:lnTo>
                  <a:lnTo>
                    <a:pt x="10182" y="113114"/>
                  </a:lnTo>
                  <a:lnTo>
                    <a:pt x="9764" y="118073"/>
                  </a:lnTo>
                  <a:lnTo>
                    <a:pt x="9486" y="122372"/>
                  </a:lnTo>
                  <a:lnTo>
                    <a:pt x="8939" y="133745"/>
                  </a:lnTo>
                  <a:lnTo>
                    <a:pt x="8929" y="77193"/>
                  </a:lnTo>
                  <a:lnTo>
                    <a:pt x="7936" y="71306"/>
                  </a:lnTo>
                  <a:lnTo>
                    <a:pt x="6281" y="66389"/>
                  </a:lnTo>
                  <a:lnTo>
                    <a:pt x="4184" y="62119"/>
                  </a:lnTo>
                  <a:lnTo>
                    <a:pt x="2786" y="57288"/>
                  </a:lnTo>
                  <a:lnTo>
                    <a:pt x="1855" y="52083"/>
                  </a:lnTo>
                  <a:lnTo>
                    <a:pt x="359" y="38951"/>
                  </a:lnTo>
                  <a:lnTo>
                    <a:pt x="237" y="36882"/>
                  </a:lnTo>
                  <a:lnTo>
                    <a:pt x="0" y="27241"/>
                  </a:lnTo>
                  <a:lnTo>
                    <a:pt x="991" y="27090"/>
                  </a:lnTo>
                  <a:lnTo>
                    <a:pt x="2644" y="26990"/>
                  </a:lnTo>
                  <a:lnTo>
                    <a:pt x="4739" y="26923"/>
                  </a:lnTo>
                  <a:lnTo>
                    <a:pt x="6135" y="27871"/>
                  </a:lnTo>
                  <a:lnTo>
                    <a:pt x="7067" y="29494"/>
                  </a:lnTo>
                  <a:lnTo>
                    <a:pt x="7688" y="31569"/>
                  </a:lnTo>
                  <a:lnTo>
                    <a:pt x="9095" y="33945"/>
                  </a:lnTo>
                  <a:lnTo>
                    <a:pt x="11026" y="36521"/>
                  </a:lnTo>
                  <a:lnTo>
                    <a:pt x="13307" y="39230"/>
                  </a:lnTo>
                  <a:lnTo>
                    <a:pt x="15820" y="41036"/>
                  </a:lnTo>
                  <a:lnTo>
                    <a:pt x="18489" y="42240"/>
                  </a:lnTo>
                  <a:lnTo>
                    <a:pt x="21262" y="43043"/>
                  </a:lnTo>
                  <a:lnTo>
                    <a:pt x="24103" y="44570"/>
                  </a:lnTo>
                  <a:lnTo>
                    <a:pt x="26991" y="46581"/>
                  </a:lnTo>
                  <a:lnTo>
                    <a:pt x="29909" y="48913"/>
                  </a:lnTo>
                  <a:lnTo>
                    <a:pt x="31854" y="51460"/>
                  </a:lnTo>
                  <a:lnTo>
                    <a:pt x="33152" y="54151"/>
                  </a:lnTo>
                  <a:lnTo>
                    <a:pt x="34016" y="56937"/>
                  </a:lnTo>
                  <a:lnTo>
                    <a:pt x="36579" y="58794"/>
                  </a:lnTo>
                  <a:lnTo>
                    <a:pt x="40274" y="60032"/>
                  </a:lnTo>
                  <a:lnTo>
                    <a:pt x="44723" y="60857"/>
                  </a:lnTo>
                  <a:lnTo>
                    <a:pt x="47690" y="62400"/>
                  </a:lnTo>
                  <a:lnTo>
                    <a:pt x="49667" y="64420"/>
                  </a:lnTo>
                  <a:lnTo>
                    <a:pt x="50986" y="66759"/>
                  </a:lnTo>
                  <a:lnTo>
                    <a:pt x="52858" y="68319"/>
                  </a:lnTo>
                  <a:lnTo>
                    <a:pt x="55099" y="69358"/>
                  </a:lnTo>
                  <a:lnTo>
                    <a:pt x="61087" y="71027"/>
                  </a:lnTo>
                  <a:lnTo>
                    <a:pt x="61578" y="72156"/>
                  </a:lnTo>
                  <a:lnTo>
                    <a:pt x="62124" y="76056"/>
                  </a:lnTo>
                  <a:lnTo>
                    <a:pt x="62432" y="79090"/>
                  </a:lnTo>
                  <a:lnTo>
                    <a:pt x="62504" y="82445"/>
                  </a:lnTo>
                  <a:lnTo>
                    <a:pt x="62558" y="93636"/>
                  </a:lnTo>
                  <a:lnTo>
                    <a:pt x="61566" y="95167"/>
                  </a:lnTo>
                  <a:lnTo>
                    <a:pt x="59911" y="96187"/>
                  </a:lnTo>
                  <a:lnTo>
                    <a:pt x="57815" y="96866"/>
                  </a:lnTo>
                  <a:lnTo>
                    <a:pt x="55424" y="97320"/>
                  </a:lnTo>
                  <a:lnTo>
                    <a:pt x="52838" y="97622"/>
                  </a:lnTo>
                  <a:lnTo>
                    <a:pt x="50120" y="97824"/>
                  </a:lnTo>
                  <a:lnTo>
                    <a:pt x="47314" y="98950"/>
                  </a:lnTo>
                  <a:lnTo>
                    <a:pt x="44451" y="100693"/>
                  </a:lnTo>
                  <a:lnTo>
                    <a:pt x="41549" y="102848"/>
                  </a:lnTo>
                  <a:lnTo>
                    <a:pt x="38621" y="104284"/>
                  </a:lnTo>
                  <a:lnTo>
                    <a:pt x="35677" y="105242"/>
                  </a:lnTo>
                  <a:lnTo>
                    <a:pt x="28559" y="106778"/>
                  </a:lnTo>
                  <a:lnTo>
                    <a:pt x="26982" y="106904"/>
                  </a:lnTo>
                  <a:lnTo>
                    <a:pt x="24937" y="106988"/>
                  </a:lnTo>
                  <a:lnTo>
                    <a:pt x="18282" y="107147"/>
                  </a:lnTo>
                  <a:lnTo>
                    <a:pt x="22736" y="107154"/>
                  </a:lnTo>
                  <a:lnTo>
                    <a:pt x="24093" y="106162"/>
                  </a:lnTo>
                  <a:lnTo>
                    <a:pt x="24997" y="104509"/>
                  </a:lnTo>
                  <a:lnTo>
                    <a:pt x="25600" y="102415"/>
                  </a:lnTo>
                  <a:lnTo>
                    <a:pt x="26996" y="101019"/>
                  </a:lnTo>
                  <a:lnTo>
                    <a:pt x="28919" y="100088"/>
                  </a:lnTo>
                  <a:lnTo>
                    <a:pt x="31194" y="99468"/>
                  </a:lnTo>
                  <a:lnTo>
                    <a:pt x="33705" y="98062"/>
                  </a:lnTo>
                  <a:lnTo>
                    <a:pt x="36371" y="96132"/>
                  </a:lnTo>
                  <a:lnTo>
                    <a:pt x="39142" y="93854"/>
                  </a:lnTo>
                  <a:lnTo>
                    <a:pt x="41982" y="92335"/>
                  </a:lnTo>
                  <a:lnTo>
                    <a:pt x="44869" y="91322"/>
                  </a:lnTo>
                  <a:lnTo>
                    <a:pt x="47787" y="90647"/>
                  </a:lnTo>
                  <a:lnTo>
                    <a:pt x="49732" y="89205"/>
                  </a:lnTo>
                  <a:lnTo>
                    <a:pt x="51029" y="87252"/>
                  </a:lnTo>
                  <a:lnTo>
                    <a:pt x="53110" y="81727"/>
                  </a:lnTo>
                  <a:lnTo>
                    <a:pt x="53281" y="82266"/>
                  </a:lnTo>
                  <a:lnTo>
                    <a:pt x="53471" y="85511"/>
                  </a:lnTo>
                  <a:lnTo>
                    <a:pt x="53577" y="88175"/>
                  </a:lnTo>
                  <a:lnTo>
                    <a:pt x="52599" y="89541"/>
                  </a:lnTo>
                  <a:lnTo>
                    <a:pt x="50954" y="91444"/>
                  </a:lnTo>
                  <a:lnTo>
                    <a:pt x="48864" y="93705"/>
                  </a:lnTo>
                  <a:lnTo>
                    <a:pt x="47471" y="96204"/>
                  </a:lnTo>
                  <a:lnTo>
                    <a:pt x="46542" y="98863"/>
                  </a:lnTo>
                  <a:lnTo>
                    <a:pt x="45922" y="101627"/>
                  </a:lnTo>
                  <a:lnTo>
                    <a:pt x="44516" y="104462"/>
                  </a:lnTo>
                  <a:lnTo>
                    <a:pt x="42586" y="107345"/>
                  </a:lnTo>
                  <a:lnTo>
                    <a:pt x="37096" y="114359"/>
                  </a:lnTo>
                  <a:lnTo>
                    <a:pt x="35653" y="115927"/>
                  </a:lnTo>
                  <a:lnTo>
                    <a:pt x="26926" y="124894"/>
                  </a:lnTo>
                  <a:lnTo>
                    <a:pt x="26860" y="122316"/>
                  </a:lnTo>
                  <a:lnTo>
                    <a:pt x="26809" y="111710"/>
                  </a:lnTo>
                  <a:lnTo>
                    <a:pt x="27802" y="110192"/>
                  </a:lnTo>
                  <a:lnTo>
                    <a:pt x="29456" y="109180"/>
                  </a:lnTo>
                  <a:lnTo>
                    <a:pt x="35636" y="107191"/>
                  </a:lnTo>
                  <a:lnTo>
                    <a:pt x="30968" y="107167"/>
                  </a:lnTo>
                  <a:lnTo>
                    <a:pt x="30574" y="106171"/>
                  </a:lnTo>
                  <a:lnTo>
                    <a:pt x="31305" y="104515"/>
                  </a:lnTo>
                  <a:lnTo>
                    <a:pt x="35745" y="9822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73"/>
            <p:cNvSpPr/>
            <p:nvPr/>
          </p:nvSpPr>
          <p:spPr bwMode="auto">
            <a:xfrm>
              <a:off x="3356354" y="1671247"/>
              <a:ext cx="98326" cy="113285"/>
            </a:xfrm>
            <a:custGeom>
              <a:avLst/>
              <a:gdLst/>
              <a:ahLst/>
              <a:cxnLst/>
              <a:rect l="0" t="0" r="0" b="0"/>
              <a:pathLst>
                <a:path w="98326" h="113285">
                  <a:moveTo>
                    <a:pt x="0" y="16464"/>
                  </a:moveTo>
                  <a:lnTo>
                    <a:pt x="0" y="40661"/>
                  </a:lnTo>
                  <a:lnTo>
                    <a:pt x="993" y="42517"/>
                  </a:lnTo>
                  <a:lnTo>
                    <a:pt x="2649" y="44747"/>
                  </a:lnTo>
                  <a:lnTo>
                    <a:pt x="7696" y="50714"/>
                  </a:lnTo>
                  <a:lnTo>
                    <a:pt x="11035" y="54176"/>
                  </a:lnTo>
                  <a:lnTo>
                    <a:pt x="13316" y="56488"/>
                  </a:lnTo>
                  <a:lnTo>
                    <a:pt x="15830" y="58029"/>
                  </a:lnTo>
                  <a:lnTo>
                    <a:pt x="18498" y="59057"/>
                  </a:lnTo>
                  <a:lnTo>
                    <a:pt x="21270" y="59742"/>
                  </a:lnTo>
                  <a:lnTo>
                    <a:pt x="23119" y="59207"/>
                  </a:lnTo>
                  <a:lnTo>
                    <a:pt x="24351" y="57858"/>
                  </a:lnTo>
                  <a:lnTo>
                    <a:pt x="25173" y="55966"/>
                  </a:lnTo>
                  <a:lnTo>
                    <a:pt x="26714" y="54705"/>
                  </a:lnTo>
                  <a:lnTo>
                    <a:pt x="28734" y="53864"/>
                  </a:lnTo>
                  <a:lnTo>
                    <a:pt x="31075" y="53304"/>
                  </a:lnTo>
                  <a:lnTo>
                    <a:pt x="33628" y="51938"/>
                  </a:lnTo>
                  <a:lnTo>
                    <a:pt x="36323" y="50035"/>
                  </a:lnTo>
                  <a:lnTo>
                    <a:pt x="39113" y="47774"/>
                  </a:lnTo>
                  <a:lnTo>
                    <a:pt x="41966" y="46267"/>
                  </a:lnTo>
                  <a:lnTo>
                    <a:pt x="44862" y="45263"/>
                  </a:lnTo>
                  <a:lnTo>
                    <a:pt x="47785" y="44593"/>
                  </a:lnTo>
                  <a:lnTo>
                    <a:pt x="50727" y="43154"/>
                  </a:lnTo>
                  <a:lnTo>
                    <a:pt x="53682" y="41203"/>
                  </a:lnTo>
                  <a:lnTo>
                    <a:pt x="56645" y="38909"/>
                  </a:lnTo>
                  <a:lnTo>
                    <a:pt x="59613" y="36388"/>
                  </a:lnTo>
                  <a:lnTo>
                    <a:pt x="62585" y="33716"/>
                  </a:lnTo>
                  <a:lnTo>
                    <a:pt x="65560" y="30942"/>
                  </a:lnTo>
                  <a:lnTo>
                    <a:pt x="67543" y="28100"/>
                  </a:lnTo>
                  <a:lnTo>
                    <a:pt x="68864" y="25214"/>
                  </a:lnTo>
                  <a:lnTo>
                    <a:pt x="69746" y="22297"/>
                  </a:lnTo>
                  <a:lnTo>
                    <a:pt x="71327" y="19360"/>
                  </a:lnTo>
                  <a:lnTo>
                    <a:pt x="73374" y="16410"/>
                  </a:lnTo>
                  <a:lnTo>
                    <a:pt x="79050" y="9288"/>
                  </a:lnTo>
                  <a:lnTo>
                    <a:pt x="79516" y="7711"/>
                  </a:lnTo>
                  <a:lnTo>
                    <a:pt x="79827" y="5668"/>
                  </a:lnTo>
                  <a:lnTo>
                    <a:pt x="80325" y="0"/>
                  </a:lnTo>
                  <a:lnTo>
                    <a:pt x="80393" y="1870"/>
                  </a:lnTo>
                  <a:lnTo>
                    <a:pt x="80411" y="3758"/>
                  </a:lnTo>
                  <a:lnTo>
                    <a:pt x="79430" y="5017"/>
                  </a:lnTo>
                  <a:lnTo>
                    <a:pt x="77783" y="5856"/>
                  </a:lnTo>
                  <a:lnTo>
                    <a:pt x="75691" y="6415"/>
                  </a:lnTo>
                  <a:lnTo>
                    <a:pt x="74297" y="7781"/>
                  </a:lnTo>
                  <a:lnTo>
                    <a:pt x="73368" y="9683"/>
                  </a:lnTo>
                  <a:lnTo>
                    <a:pt x="72748" y="11943"/>
                  </a:lnTo>
                  <a:lnTo>
                    <a:pt x="72335" y="14442"/>
                  </a:lnTo>
                  <a:lnTo>
                    <a:pt x="72060" y="17100"/>
                  </a:lnTo>
                  <a:lnTo>
                    <a:pt x="71876" y="19865"/>
                  </a:lnTo>
                  <a:lnTo>
                    <a:pt x="71672" y="28228"/>
                  </a:lnTo>
                  <a:lnTo>
                    <a:pt x="71541" y="49766"/>
                  </a:lnTo>
                  <a:lnTo>
                    <a:pt x="72524" y="54540"/>
                  </a:lnTo>
                  <a:lnTo>
                    <a:pt x="74172" y="58715"/>
                  </a:lnTo>
                  <a:lnTo>
                    <a:pt x="76264" y="62491"/>
                  </a:lnTo>
                  <a:lnTo>
                    <a:pt x="77658" y="66992"/>
                  </a:lnTo>
                  <a:lnTo>
                    <a:pt x="78587" y="71977"/>
                  </a:lnTo>
                  <a:lnTo>
                    <a:pt x="79208" y="77285"/>
                  </a:lnTo>
                  <a:lnTo>
                    <a:pt x="79621" y="81816"/>
                  </a:lnTo>
                  <a:lnTo>
                    <a:pt x="79896" y="85829"/>
                  </a:lnTo>
                  <a:lnTo>
                    <a:pt x="80080" y="89496"/>
                  </a:lnTo>
                  <a:lnTo>
                    <a:pt x="80284" y="96217"/>
                  </a:lnTo>
                  <a:lnTo>
                    <a:pt x="80433" y="107569"/>
                  </a:lnTo>
                  <a:lnTo>
                    <a:pt x="80438" y="109943"/>
                  </a:lnTo>
                  <a:lnTo>
                    <a:pt x="81434" y="111525"/>
                  </a:lnTo>
                  <a:lnTo>
                    <a:pt x="83091" y="112580"/>
                  </a:lnTo>
                  <a:lnTo>
                    <a:pt x="85190" y="113284"/>
                  </a:lnTo>
                  <a:lnTo>
                    <a:pt x="86589" y="112760"/>
                  </a:lnTo>
                  <a:lnTo>
                    <a:pt x="87521" y="111419"/>
                  </a:lnTo>
                  <a:lnTo>
                    <a:pt x="89017" y="106879"/>
                  </a:lnTo>
                  <a:lnTo>
                    <a:pt x="91870" y="103612"/>
                  </a:lnTo>
                  <a:lnTo>
                    <a:pt x="94022" y="101351"/>
                  </a:lnTo>
                  <a:lnTo>
                    <a:pt x="95456" y="98853"/>
                  </a:lnTo>
                  <a:lnTo>
                    <a:pt x="96412" y="96194"/>
                  </a:lnTo>
                  <a:lnTo>
                    <a:pt x="98325" y="87901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74"/>
            <p:cNvSpPr/>
            <p:nvPr/>
          </p:nvSpPr>
          <p:spPr bwMode="auto">
            <a:xfrm>
              <a:off x="3249628" y="1549348"/>
              <a:ext cx="346207" cy="324824"/>
            </a:xfrm>
            <a:custGeom>
              <a:avLst/>
              <a:gdLst/>
              <a:ahLst/>
              <a:cxnLst/>
              <a:rect l="0" t="0" r="0" b="0"/>
              <a:pathLst>
                <a:path w="346207" h="324824">
                  <a:moveTo>
                    <a:pt x="213989" y="22277"/>
                  </a:moveTo>
                  <a:lnTo>
                    <a:pt x="213989" y="17536"/>
                  </a:lnTo>
                  <a:lnTo>
                    <a:pt x="212996" y="16140"/>
                  </a:lnTo>
                  <a:lnTo>
                    <a:pt x="211341" y="15209"/>
                  </a:lnTo>
                  <a:lnTo>
                    <a:pt x="209244" y="14589"/>
                  </a:lnTo>
                  <a:lnTo>
                    <a:pt x="204266" y="11253"/>
                  </a:lnTo>
                  <a:lnTo>
                    <a:pt x="201548" y="8975"/>
                  </a:lnTo>
                  <a:lnTo>
                    <a:pt x="198743" y="7455"/>
                  </a:lnTo>
                  <a:lnTo>
                    <a:pt x="192978" y="5768"/>
                  </a:lnTo>
                  <a:lnTo>
                    <a:pt x="184456" y="5018"/>
                  </a:lnTo>
                  <a:lnTo>
                    <a:pt x="174048" y="4684"/>
                  </a:lnTo>
                  <a:lnTo>
                    <a:pt x="139395" y="4441"/>
                  </a:lnTo>
                  <a:lnTo>
                    <a:pt x="127536" y="4428"/>
                  </a:lnTo>
                  <a:lnTo>
                    <a:pt x="121593" y="6409"/>
                  </a:lnTo>
                  <a:lnTo>
                    <a:pt x="115644" y="9714"/>
                  </a:lnTo>
                  <a:lnTo>
                    <a:pt x="109692" y="13902"/>
                  </a:lnTo>
                  <a:lnTo>
                    <a:pt x="103737" y="17685"/>
                  </a:lnTo>
                  <a:lnTo>
                    <a:pt x="97782" y="21200"/>
                  </a:lnTo>
                  <a:lnTo>
                    <a:pt x="91824" y="24536"/>
                  </a:lnTo>
                  <a:lnTo>
                    <a:pt x="85867" y="29736"/>
                  </a:lnTo>
                  <a:lnTo>
                    <a:pt x="79909" y="36179"/>
                  </a:lnTo>
                  <a:lnTo>
                    <a:pt x="73951" y="43451"/>
                  </a:lnTo>
                  <a:lnTo>
                    <a:pt x="67992" y="51276"/>
                  </a:lnTo>
                  <a:lnTo>
                    <a:pt x="56074" y="67908"/>
                  </a:lnTo>
                  <a:lnTo>
                    <a:pt x="38197" y="94005"/>
                  </a:lnTo>
                  <a:lnTo>
                    <a:pt x="33231" y="102838"/>
                  </a:lnTo>
                  <a:lnTo>
                    <a:pt x="28927" y="111703"/>
                  </a:lnTo>
                  <a:lnTo>
                    <a:pt x="25065" y="120590"/>
                  </a:lnTo>
                  <a:lnTo>
                    <a:pt x="21497" y="130483"/>
                  </a:lnTo>
                  <a:lnTo>
                    <a:pt x="18125" y="141047"/>
                  </a:lnTo>
                  <a:lnTo>
                    <a:pt x="14884" y="152058"/>
                  </a:lnTo>
                  <a:lnTo>
                    <a:pt x="8634" y="174877"/>
                  </a:lnTo>
                  <a:lnTo>
                    <a:pt x="5578" y="186518"/>
                  </a:lnTo>
                  <a:lnTo>
                    <a:pt x="3539" y="198248"/>
                  </a:lnTo>
                  <a:lnTo>
                    <a:pt x="2181" y="210036"/>
                  </a:lnTo>
                  <a:lnTo>
                    <a:pt x="1275" y="221864"/>
                  </a:lnTo>
                  <a:lnTo>
                    <a:pt x="671" y="232725"/>
                  </a:lnTo>
                  <a:lnTo>
                    <a:pt x="0" y="252731"/>
                  </a:lnTo>
                  <a:lnTo>
                    <a:pt x="814" y="261241"/>
                  </a:lnTo>
                  <a:lnTo>
                    <a:pt x="2350" y="268899"/>
                  </a:lnTo>
                  <a:lnTo>
                    <a:pt x="4368" y="275988"/>
                  </a:lnTo>
                  <a:lnTo>
                    <a:pt x="7699" y="282699"/>
                  </a:lnTo>
                  <a:lnTo>
                    <a:pt x="11906" y="289158"/>
                  </a:lnTo>
                  <a:lnTo>
                    <a:pt x="16697" y="295447"/>
                  </a:lnTo>
                  <a:lnTo>
                    <a:pt x="22871" y="301625"/>
                  </a:lnTo>
                  <a:lnTo>
                    <a:pt x="29966" y="307728"/>
                  </a:lnTo>
                  <a:lnTo>
                    <a:pt x="37676" y="313781"/>
                  </a:lnTo>
                  <a:lnTo>
                    <a:pt x="46788" y="317816"/>
                  </a:lnTo>
                  <a:lnTo>
                    <a:pt x="56836" y="320506"/>
                  </a:lnTo>
                  <a:lnTo>
                    <a:pt x="67507" y="322299"/>
                  </a:lnTo>
                  <a:lnTo>
                    <a:pt x="78594" y="323495"/>
                  </a:lnTo>
                  <a:lnTo>
                    <a:pt x="89958" y="324292"/>
                  </a:lnTo>
                  <a:lnTo>
                    <a:pt x="101506" y="324823"/>
                  </a:lnTo>
                  <a:lnTo>
                    <a:pt x="113178" y="324186"/>
                  </a:lnTo>
                  <a:lnTo>
                    <a:pt x="124932" y="322768"/>
                  </a:lnTo>
                  <a:lnTo>
                    <a:pt x="136740" y="320831"/>
                  </a:lnTo>
                  <a:lnTo>
                    <a:pt x="148585" y="317555"/>
                  </a:lnTo>
                  <a:lnTo>
                    <a:pt x="160455" y="313387"/>
                  </a:lnTo>
                  <a:lnTo>
                    <a:pt x="172341" y="308624"/>
                  </a:lnTo>
                  <a:lnTo>
                    <a:pt x="184237" y="303464"/>
                  </a:lnTo>
                  <a:lnTo>
                    <a:pt x="208049" y="292439"/>
                  </a:lnTo>
                  <a:lnTo>
                    <a:pt x="243790" y="275076"/>
                  </a:lnTo>
                  <a:lnTo>
                    <a:pt x="254713" y="268200"/>
                  </a:lnTo>
                  <a:lnTo>
                    <a:pt x="264975" y="260640"/>
                  </a:lnTo>
                  <a:lnTo>
                    <a:pt x="274796" y="252623"/>
                  </a:lnTo>
                  <a:lnTo>
                    <a:pt x="284321" y="245294"/>
                  </a:lnTo>
                  <a:lnTo>
                    <a:pt x="293652" y="238424"/>
                  </a:lnTo>
                  <a:lnTo>
                    <a:pt x="302852" y="231859"/>
                  </a:lnTo>
                  <a:lnTo>
                    <a:pt x="309979" y="224506"/>
                  </a:lnTo>
                  <a:lnTo>
                    <a:pt x="315723" y="216628"/>
                  </a:lnTo>
                  <a:lnTo>
                    <a:pt x="320546" y="208399"/>
                  </a:lnTo>
                  <a:lnTo>
                    <a:pt x="328553" y="193964"/>
                  </a:lnTo>
                  <a:lnTo>
                    <a:pt x="332078" y="187336"/>
                  </a:lnTo>
                  <a:lnTo>
                    <a:pt x="335421" y="179942"/>
                  </a:lnTo>
                  <a:lnTo>
                    <a:pt x="338644" y="172035"/>
                  </a:lnTo>
                  <a:lnTo>
                    <a:pt x="341785" y="163788"/>
                  </a:lnTo>
                  <a:lnTo>
                    <a:pt x="343879" y="155313"/>
                  </a:lnTo>
                  <a:lnTo>
                    <a:pt x="345275" y="146686"/>
                  </a:lnTo>
                  <a:lnTo>
                    <a:pt x="346206" y="137959"/>
                  </a:lnTo>
                  <a:lnTo>
                    <a:pt x="345834" y="129164"/>
                  </a:lnTo>
                  <a:lnTo>
                    <a:pt x="344592" y="120324"/>
                  </a:lnTo>
                  <a:lnTo>
                    <a:pt x="342771" y="111454"/>
                  </a:lnTo>
                  <a:lnTo>
                    <a:pt x="339571" y="102564"/>
                  </a:lnTo>
                  <a:lnTo>
                    <a:pt x="335451" y="93661"/>
                  </a:lnTo>
                  <a:lnTo>
                    <a:pt x="330718" y="84749"/>
                  </a:lnTo>
                  <a:lnTo>
                    <a:pt x="325576" y="75831"/>
                  </a:lnTo>
                  <a:lnTo>
                    <a:pt x="320162" y="66909"/>
                  </a:lnTo>
                  <a:lnTo>
                    <a:pt x="314566" y="57985"/>
                  </a:lnTo>
                  <a:lnTo>
                    <a:pt x="308850" y="50051"/>
                  </a:lnTo>
                  <a:lnTo>
                    <a:pt x="303052" y="42777"/>
                  </a:lnTo>
                  <a:lnTo>
                    <a:pt x="297200" y="35944"/>
                  </a:lnTo>
                  <a:lnTo>
                    <a:pt x="290320" y="29404"/>
                  </a:lnTo>
                  <a:lnTo>
                    <a:pt x="282753" y="23059"/>
                  </a:lnTo>
                  <a:lnTo>
                    <a:pt x="274730" y="16846"/>
                  </a:lnTo>
                  <a:lnTo>
                    <a:pt x="266401" y="12703"/>
                  </a:lnTo>
                  <a:lnTo>
                    <a:pt x="257869" y="9941"/>
                  </a:lnTo>
                  <a:lnTo>
                    <a:pt x="249201" y="8100"/>
                  </a:lnTo>
                  <a:lnTo>
                    <a:pt x="240443" y="5880"/>
                  </a:lnTo>
                  <a:lnTo>
                    <a:pt x="231625" y="3408"/>
                  </a:lnTo>
                  <a:lnTo>
                    <a:pt x="222767" y="768"/>
                  </a:lnTo>
                  <a:lnTo>
                    <a:pt x="214875" y="0"/>
                  </a:lnTo>
                  <a:lnTo>
                    <a:pt x="207628" y="481"/>
                  </a:lnTo>
                  <a:lnTo>
                    <a:pt x="200809" y="1793"/>
                  </a:lnTo>
                  <a:lnTo>
                    <a:pt x="194278" y="3660"/>
                  </a:lnTo>
                  <a:lnTo>
                    <a:pt x="187937" y="5897"/>
                  </a:lnTo>
                  <a:lnTo>
                    <a:pt x="181723" y="8380"/>
                  </a:lnTo>
                  <a:lnTo>
                    <a:pt x="175595" y="11028"/>
                  </a:lnTo>
                  <a:lnTo>
                    <a:pt x="163488" y="16616"/>
                  </a:lnTo>
                  <a:lnTo>
                    <a:pt x="159465" y="19495"/>
                  </a:lnTo>
                  <a:lnTo>
                    <a:pt x="156783" y="22407"/>
                  </a:lnTo>
                  <a:lnTo>
                    <a:pt x="151419" y="31207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75"/>
            <p:cNvSpPr/>
            <p:nvPr/>
          </p:nvSpPr>
          <p:spPr bwMode="auto">
            <a:xfrm>
              <a:off x="3115013" y="2678906"/>
              <a:ext cx="920673" cy="245050"/>
            </a:xfrm>
            <a:custGeom>
              <a:avLst/>
              <a:gdLst/>
              <a:ahLst/>
              <a:cxnLst/>
              <a:rect l="0" t="0" r="0" b="0"/>
              <a:pathLst>
                <a:path w="920673" h="245050">
                  <a:moveTo>
                    <a:pt x="0" y="0"/>
                  </a:moveTo>
                  <a:lnTo>
                    <a:pt x="47715" y="0"/>
                  </a:lnTo>
                  <a:lnTo>
                    <a:pt x="50680" y="992"/>
                  </a:lnTo>
                  <a:lnTo>
                    <a:pt x="59599" y="6137"/>
                  </a:lnTo>
                  <a:lnTo>
                    <a:pt x="65553" y="7689"/>
                  </a:lnTo>
                  <a:lnTo>
                    <a:pt x="92034" y="8881"/>
                  </a:lnTo>
                  <a:lnTo>
                    <a:pt x="97110" y="8898"/>
                  </a:lnTo>
                  <a:lnTo>
                    <a:pt x="101487" y="9901"/>
                  </a:lnTo>
                  <a:lnTo>
                    <a:pt x="115649" y="15993"/>
                  </a:lnTo>
                  <a:lnTo>
                    <a:pt x="128010" y="17491"/>
                  </a:lnTo>
                  <a:lnTo>
                    <a:pt x="154932" y="17850"/>
                  </a:lnTo>
                  <a:lnTo>
                    <a:pt x="194883" y="17860"/>
                  </a:lnTo>
                  <a:lnTo>
                    <a:pt x="198512" y="20505"/>
                  </a:lnTo>
                  <a:lnTo>
                    <a:pt x="204189" y="25548"/>
                  </a:lnTo>
                  <a:lnTo>
                    <a:pt x="207614" y="26238"/>
                  </a:lnTo>
                  <a:lnTo>
                    <a:pt x="235035" y="26789"/>
                  </a:lnTo>
                  <a:lnTo>
                    <a:pt x="342613" y="26789"/>
                  </a:lnTo>
                  <a:lnTo>
                    <a:pt x="367261" y="19722"/>
                  </a:lnTo>
                  <a:lnTo>
                    <a:pt x="395229" y="18023"/>
                  </a:lnTo>
                  <a:lnTo>
                    <a:pt x="484298" y="17860"/>
                  </a:lnTo>
                  <a:lnTo>
                    <a:pt x="493663" y="20505"/>
                  </a:lnTo>
                  <a:lnTo>
                    <a:pt x="503454" y="23997"/>
                  </a:lnTo>
                  <a:lnTo>
                    <a:pt x="517831" y="26238"/>
                  </a:lnTo>
                  <a:lnTo>
                    <a:pt x="530235" y="26680"/>
                  </a:lnTo>
                  <a:lnTo>
                    <a:pt x="533255" y="27709"/>
                  </a:lnTo>
                  <a:lnTo>
                    <a:pt x="542249" y="32905"/>
                  </a:lnTo>
                  <a:lnTo>
                    <a:pt x="548222" y="34468"/>
                  </a:lnTo>
                  <a:lnTo>
                    <a:pt x="557168" y="35348"/>
                  </a:lnTo>
                  <a:lnTo>
                    <a:pt x="560148" y="36464"/>
                  </a:lnTo>
                  <a:lnTo>
                    <a:pt x="570303" y="43375"/>
                  </a:lnTo>
                  <a:lnTo>
                    <a:pt x="576290" y="49012"/>
                  </a:lnTo>
                  <a:lnTo>
                    <a:pt x="578855" y="50534"/>
                  </a:lnTo>
                  <a:lnTo>
                    <a:pt x="587211" y="53669"/>
                  </a:lnTo>
                  <a:lnTo>
                    <a:pt x="595977" y="59448"/>
                  </a:lnTo>
                  <a:lnTo>
                    <a:pt x="604864" y="62594"/>
                  </a:lnTo>
                  <a:lnTo>
                    <a:pt x="610812" y="66845"/>
                  </a:lnTo>
                  <a:lnTo>
                    <a:pt x="614781" y="68376"/>
                  </a:lnTo>
                  <a:lnTo>
                    <a:pt x="632776" y="70833"/>
                  </a:lnTo>
                  <a:lnTo>
                    <a:pt x="636376" y="71034"/>
                  </a:lnTo>
                  <a:lnTo>
                    <a:pt x="639770" y="72161"/>
                  </a:lnTo>
                  <a:lnTo>
                    <a:pt x="649291" y="77495"/>
                  </a:lnTo>
                  <a:lnTo>
                    <a:pt x="655386" y="79091"/>
                  </a:lnTo>
                  <a:lnTo>
                    <a:pt x="664401" y="79989"/>
                  </a:lnTo>
                  <a:lnTo>
                    <a:pt x="667391" y="81108"/>
                  </a:lnTo>
                  <a:lnTo>
                    <a:pt x="676345" y="86430"/>
                  </a:lnTo>
                  <a:lnTo>
                    <a:pt x="682308" y="88023"/>
                  </a:lnTo>
                  <a:lnTo>
                    <a:pt x="709126" y="89264"/>
                  </a:lnTo>
                  <a:lnTo>
                    <a:pt x="712106" y="90267"/>
                  </a:lnTo>
                  <a:lnTo>
                    <a:pt x="721044" y="95428"/>
                  </a:lnTo>
                  <a:lnTo>
                    <a:pt x="727004" y="96983"/>
                  </a:lnTo>
                  <a:lnTo>
                    <a:pt x="744880" y="98118"/>
                  </a:lnTo>
                  <a:lnTo>
                    <a:pt x="747860" y="99146"/>
                  </a:lnTo>
                  <a:lnTo>
                    <a:pt x="756799" y="104342"/>
                  </a:lnTo>
                  <a:lnTo>
                    <a:pt x="765737" y="107315"/>
                  </a:lnTo>
                  <a:lnTo>
                    <a:pt x="774676" y="114038"/>
                  </a:lnTo>
                  <a:lnTo>
                    <a:pt x="780635" y="119476"/>
                  </a:lnTo>
                  <a:lnTo>
                    <a:pt x="784607" y="121322"/>
                  </a:lnTo>
                  <a:lnTo>
                    <a:pt x="798696" y="124914"/>
                  </a:lnTo>
                  <a:lnTo>
                    <a:pt x="806208" y="129270"/>
                  </a:lnTo>
                  <a:lnTo>
                    <a:pt x="812857" y="134514"/>
                  </a:lnTo>
                  <a:lnTo>
                    <a:pt x="816021" y="137301"/>
                  </a:lnTo>
                  <a:lnTo>
                    <a:pt x="819124" y="139159"/>
                  </a:lnTo>
                  <a:lnTo>
                    <a:pt x="828234" y="142766"/>
                  </a:lnTo>
                  <a:lnTo>
                    <a:pt x="837224" y="149678"/>
                  </a:lnTo>
                  <a:lnTo>
                    <a:pt x="843195" y="155159"/>
                  </a:lnTo>
                  <a:lnTo>
                    <a:pt x="852141" y="163823"/>
                  </a:lnTo>
                  <a:lnTo>
                    <a:pt x="878959" y="190503"/>
                  </a:lnTo>
                  <a:lnTo>
                    <a:pt x="880945" y="194471"/>
                  </a:lnTo>
                  <a:lnTo>
                    <a:pt x="882270" y="199101"/>
                  </a:lnTo>
                  <a:lnTo>
                    <a:pt x="883152" y="204171"/>
                  </a:lnTo>
                  <a:lnTo>
                    <a:pt x="884734" y="208544"/>
                  </a:lnTo>
                  <a:lnTo>
                    <a:pt x="889140" y="216048"/>
                  </a:lnTo>
                  <a:lnTo>
                    <a:pt x="894409" y="222691"/>
                  </a:lnTo>
                  <a:lnTo>
                    <a:pt x="900061" y="228951"/>
                  </a:lnTo>
                  <a:lnTo>
                    <a:pt x="905884" y="235040"/>
                  </a:lnTo>
                  <a:lnTo>
                    <a:pt x="907834" y="238053"/>
                  </a:lnTo>
                  <a:lnTo>
                    <a:pt x="910001" y="244046"/>
                  </a:lnTo>
                  <a:lnTo>
                    <a:pt x="911572" y="245049"/>
                  </a:lnTo>
                  <a:lnTo>
                    <a:pt x="913612" y="244725"/>
                  </a:lnTo>
                  <a:lnTo>
                    <a:pt x="915965" y="243518"/>
                  </a:lnTo>
                  <a:lnTo>
                    <a:pt x="917535" y="240728"/>
                  </a:lnTo>
                  <a:lnTo>
                    <a:pt x="918580" y="236884"/>
                  </a:lnTo>
                  <a:lnTo>
                    <a:pt x="920672" y="223242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76"/>
            <p:cNvSpPr/>
            <p:nvPr/>
          </p:nvSpPr>
          <p:spPr bwMode="auto">
            <a:xfrm>
              <a:off x="4026747" y="2893219"/>
              <a:ext cx="1769838" cy="2981155"/>
            </a:xfrm>
            <a:custGeom>
              <a:avLst/>
              <a:gdLst/>
              <a:ahLst/>
              <a:cxnLst/>
              <a:rect l="0" t="0" r="0" b="0"/>
              <a:pathLst>
                <a:path w="1769838" h="2981155">
                  <a:moveTo>
                    <a:pt x="0" y="0"/>
                  </a:moveTo>
                  <a:lnTo>
                    <a:pt x="0" y="4740"/>
                  </a:lnTo>
                  <a:lnTo>
                    <a:pt x="994" y="6137"/>
                  </a:lnTo>
                  <a:lnTo>
                    <a:pt x="2649" y="7068"/>
                  </a:lnTo>
                  <a:lnTo>
                    <a:pt x="4745" y="7688"/>
                  </a:lnTo>
                  <a:lnTo>
                    <a:pt x="6143" y="9094"/>
                  </a:lnTo>
                  <a:lnTo>
                    <a:pt x="7075" y="11023"/>
                  </a:lnTo>
                  <a:lnTo>
                    <a:pt x="8111" y="15813"/>
                  </a:lnTo>
                  <a:lnTo>
                    <a:pt x="8830" y="29888"/>
                  </a:lnTo>
                  <a:lnTo>
                    <a:pt x="9859" y="32824"/>
                  </a:lnTo>
                  <a:lnTo>
                    <a:pt x="13652" y="38731"/>
                  </a:lnTo>
                  <a:lnTo>
                    <a:pt x="15999" y="47310"/>
                  </a:lnTo>
                  <a:lnTo>
                    <a:pt x="18036" y="57738"/>
                  </a:lnTo>
                  <a:lnTo>
                    <a:pt x="23773" y="74764"/>
                  </a:lnTo>
                  <a:lnTo>
                    <a:pt x="28863" y="98295"/>
                  </a:lnTo>
                  <a:lnTo>
                    <a:pt x="39138" y="122053"/>
                  </a:lnTo>
                  <a:lnTo>
                    <a:pt x="49739" y="139717"/>
                  </a:lnTo>
                  <a:lnTo>
                    <a:pt x="57864" y="167055"/>
                  </a:lnTo>
                  <a:lnTo>
                    <a:pt x="76548" y="208381"/>
                  </a:lnTo>
                  <a:lnTo>
                    <a:pt x="80285" y="225233"/>
                  </a:lnTo>
                  <a:lnTo>
                    <a:pt x="103363" y="271112"/>
                  </a:lnTo>
                  <a:lnTo>
                    <a:pt x="107101" y="287807"/>
                  </a:lnTo>
                  <a:lnTo>
                    <a:pt x="122408" y="315357"/>
                  </a:lnTo>
                  <a:lnTo>
                    <a:pt x="130179" y="326493"/>
                  </a:lnTo>
                  <a:lnTo>
                    <a:pt x="133916" y="336076"/>
                  </a:lnTo>
                  <a:lnTo>
                    <a:pt x="138310" y="342182"/>
                  </a:lnTo>
                  <a:lnTo>
                    <a:pt x="140872" y="344207"/>
                  </a:lnTo>
                  <a:lnTo>
                    <a:pt x="143574" y="345557"/>
                  </a:lnTo>
                  <a:lnTo>
                    <a:pt x="146368" y="346457"/>
                  </a:lnTo>
                  <a:lnTo>
                    <a:pt x="149224" y="349042"/>
                  </a:lnTo>
                  <a:lnTo>
                    <a:pt x="175047" y="381194"/>
                  </a:lnTo>
                  <a:lnTo>
                    <a:pt x="178661" y="389987"/>
                  </a:lnTo>
                  <a:lnTo>
                    <a:pt x="184588" y="398876"/>
                  </a:lnTo>
                  <a:lnTo>
                    <a:pt x="187778" y="407794"/>
                  </a:lnTo>
                  <a:lnTo>
                    <a:pt x="193579" y="416720"/>
                  </a:lnTo>
                  <a:lnTo>
                    <a:pt x="213164" y="474899"/>
                  </a:lnTo>
                  <a:lnTo>
                    <a:pt x="215250" y="494026"/>
                  </a:lnTo>
                  <a:lnTo>
                    <a:pt x="220589" y="506101"/>
                  </a:lnTo>
                  <a:lnTo>
                    <a:pt x="225545" y="527456"/>
                  </a:lnTo>
                  <a:lnTo>
                    <a:pt x="230371" y="542244"/>
                  </a:lnTo>
                  <a:lnTo>
                    <a:pt x="232493" y="550560"/>
                  </a:lnTo>
                  <a:lnTo>
                    <a:pt x="238278" y="566398"/>
                  </a:lnTo>
                  <a:lnTo>
                    <a:pt x="242066" y="600348"/>
                  </a:lnTo>
                  <a:lnTo>
                    <a:pt x="247405" y="613010"/>
                  </a:lnTo>
                  <a:lnTo>
                    <a:pt x="252361" y="634564"/>
                  </a:lnTo>
                  <a:lnTo>
                    <a:pt x="257187" y="649386"/>
                  </a:lnTo>
                  <a:lnTo>
                    <a:pt x="259309" y="657710"/>
                  </a:lnTo>
                  <a:lnTo>
                    <a:pt x="266087" y="672560"/>
                  </a:lnTo>
                  <a:lnTo>
                    <a:pt x="273392" y="683685"/>
                  </a:lnTo>
                  <a:lnTo>
                    <a:pt x="276991" y="693265"/>
                  </a:lnTo>
                  <a:lnTo>
                    <a:pt x="282914" y="702387"/>
                  </a:lnTo>
                  <a:lnTo>
                    <a:pt x="286103" y="711374"/>
                  </a:lnTo>
                  <a:lnTo>
                    <a:pt x="293609" y="721537"/>
                  </a:lnTo>
                  <a:lnTo>
                    <a:pt x="308253" y="736561"/>
                  </a:lnTo>
                  <a:lnTo>
                    <a:pt x="310779" y="738095"/>
                  </a:lnTo>
                  <a:lnTo>
                    <a:pt x="320142" y="740760"/>
                  </a:lnTo>
                  <a:lnTo>
                    <a:pt x="328600" y="747221"/>
                  </a:lnTo>
                  <a:lnTo>
                    <a:pt x="338013" y="749715"/>
                  </a:lnTo>
                  <a:lnTo>
                    <a:pt x="346475" y="756156"/>
                  </a:lnTo>
                  <a:lnTo>
                    <a:pt x="355889" y="758646"/>
                  </a:lnTo>
                  <a:lnTo>
                    <a:pt x="367048" y="768687"/>
                  </a:lnTo>
                  <a:lnTo>
                    <a:pt x="369839" y="771419"/>
                  </a:lnTo>
                  <a:lnTo>
                    <a:pt x="372693" y="773240"/>
                  </a:lnTo>
                  <a:lnTo>
                    <a:pt x="378511" y="775264"/>
                  </a:lnTo>
                  <a:lnTo>
                    <a:pt x="391333" y="777555"/>
                  </a:lnTo>
                  <a:lnTo>
                    <a:pt x="409315" y="783887"/>
                  </a:lnTo>
                  <a:lnTo>
                    <a:pt x="438611" y="788289"/>
                  </a:lnTo>
                  <a:lnTo>
                    <a:pt x="453402" y="792830"/>
                  </a:lnTo>
                  <a:lnTo>
                    <a:pt x="483251" y="797220"/>
                  </a:lnTo>
                  <a:lnTo>
                    <a:pt x="494853" y="800804"/>
                  </a:lnTo>
                  <a:lnTo>
                    <a:pt x="536330" y="806149"/>
                  </a:lnTo>
                  <a:lnTo>
                    <a:pt x="548239" y="809734"/>
                  </a:lnTo>
                  <a:lnTo>
                    <a:pt x="578028" y="812224"/>
                  </a:lnTo>
                  <a:lnTo>
                    <a:pt x="589946" y="809788"/>
                  </a:lnTo>
                  <a:lnTo>
                    <a:pt x="601864" y="806390"/>
                  </a:lnTo>
                  <a:lnTo>
                    <a:pt x="655495" y="803743"/>
                  </a:lnTo>
                  <a:lnTo>
                    <a:pt x="721045" y="803672"/>
                  </a:lnTo>
                  <a:lnTo>
                    <a:pt x="732963" y="801026"/>
                  </a:lnTo>
                  <a:lnTo>
                    <a:pt x="744881" y="797535"/>
                  </a:lnTo>
                  <a:lnTo>
                    <a:pt x="786594" y="792260"/>
                  </a:lnTo>
                  <a:lnTo>
                    <a:pt x="798512" y="788678"/>
                  </a:lnTo>
                  <a:lnTo>
                    <a:pt x="816389" y="785669"/>
                  </a:lnTo>
                  <a:lnTo>
                    <a:pt x="841440" y="778236"/>
                  </a:lnTo>
                  <a:lnTo>
                    <a:pt x="878212" y="775970"/>
                  </a:lnTo>
                  <a:lnTo>
                    <a:pt x="890766" y="770769"/>
                  </a:lnTo>
                  <a:lnTo>
                    <a:pt x="912300" y="768509"/>
                  </a:lnTo>
                  <a:lnTo>
                    <a:pt x="966589" y="767963"/>
                  </a:lnTo>
                  <a:lnTo>
                    <a:pt x="1043211" y="767952"/>
                  </a:lnTo>
                  <a:lnTo>
                    <a:pt x="1048051" y="768945"/>
                  </a:lnTo>
                  <a:lnTo>
                    <a:pt x="1062954" y="775021"/>
                  </a:lnTo>
                  <a:lnTo>
                    <a:pt x="1075462" y="776515"/>
                  </a:lnTo>
                  <a:lnTo>
                    <a:pt x="1089248" y="776774"/>
                  </a:lnTo>
                  <a:lnTo>
                    <a:pt x="1093640" y="777802"/>
                  </a:lnTo>
                  <a:lnTo>
                    <a:pt x="1107825" y="783936"/>
                  </a:lnTo>
                  <a:lnTo>
                    <a:pt x="1120191" y="785441"/>
                  </a:lnTo>
                  <a:lnTo>
                    <a:pt x="1123207" y="786557"/>
                  </a:lnTo>
                  <a:lnTo>
                    <a:pt x="1129207" y="790443"/>
                  </a:lnTo>
                  <a:lnTo>
                    <a:pt x="1141151" y="800029"/>
                  </a:lnTo>
                  <a:lnTo>
                    <a:pt x="1150094" y="803585"/>
                  </a:lnTo>
                  <a:lnTo>
                    <a:pt x="1162013" y="813172"/>
                  </a:lnTo>
                  <a:lnTo>
                    <a:pt x="1164993" y="815958"/>
                  </a:lnTo>
                  <a:lnTo>
                    <a:pt x="1167973" y="817816"/>
                  </a:lnTo>
                  <a:lnTo>
                    <a:pt x="1176912" y="821422"/>
                  </a:lnTo>
                  <a:lnTo>
                    <a:pt x="1185850" y="827342"/>
                  </a:lnTo>
                  <a:lnTo>
                    <a:pt x="1194789" y="830529"/>
                  </a:lnTo>
                  <a:lnTo>
                    <a:pt x="1203728" y="837316"/>
                  </a:lnTo>
                  <a:lnTo>
                    <a:pt x="1230543" y="862234"/>
                  </a:lnTo>
                  <a:lnTo>
                    <a:pt x="1239482" y="866002"/>
                  </a:lnTo>
                  <a:lnTo>
                    <a:pt x="1259125" y="878455"/>
                  </a:lnTo>
                  <a:lnTo>
                    <a:pt x="1267414" y="881556"/>
                  </a:lnTo>
                  <a:lnTo>
                    <a:pt x="1271014" y="882384"/>
                  </a:lnTo>
                  <a:lnTo>
                    <a:pt x="1277663" y="885950"/>
                  </a:lnTo>
                  <a:lnTo>
                    <a:pt x="1280827" y="888289"/>
                  </a:lnTo>
                  <a:lnTo>
                    <a:pt x="1286990" y="890888"/>
                  </a:lnTo>
                  <a:lnTo>
                    <a:pt x="1290025" y="891582"/>
                  </a:lnTo>
                  <a:lnTo>
                    <a:pt x="1296044" y="894998"/>
                  </a:lnTo>
                  <a:lnTo>
                    <a:pt x="1299040" y="897298"/>
                  </a:lnTo>
                  <a:lnTo>
                    <a:pt x="1305017" y="899854"/>
                  </a:lnTo>
                  <a:lnTo>
                    <a:pt x="1308001" y="900535"/>
                  </a:lnTo>
                  <a:lnTo>
                    <a:pt x="1313966" y="903938"/>
                  </a:lnTo>
                  <a:lnTo>
                    <a:pt x="1316947" y="906235"/>
                  </a:lnTo>
                  <a:lnTo>
                    <a:pt x="1320920" y="907766"/>
                  </a:lnTo>
                  <a:lnTo>
                    <a:pt x="1338921" y="910223"/>
                  </a:lnTo>
                  <a:lnTo>
                    <a:pt x="1375294" y="910817"/>
                  </a:lnTo>
                  <a:lnTo>
                    <a:pt x="1378689" y="911813"/>
                  </a:lnTo>
                  <a:lnTo>
                    <a:pt x="1380952" y="913469"/>
                  </a:lnTo>
                  <a:lnTo>
                    <a:pt x="1382461" y="915566"/>
                  </a:lnTo>
                  <a:lnTo>
                    <a:pt x="1384460" y="916963"/>
                  </a:lnTo>
                  <a:lnTo>
                    <a:pt x="1389330" y="918515"/>
                  </a:lnTo>
                  <a:lnTo>
                    <a:pt x="1419403" y="919709"/>
                  </a:lnTo>
                  <a:lnTo>
                    <a:pt x="1422992" y="919725"/>
                  </a:lnTo>
                  <a:lnTo>
                    <a:pt x="1426379" y="920728"/>
                  </a:lnTo>
                  <a:lnTo>
                    <a:pt x="1435889" y="925888"/>
                  </a:lnTo>
                  <a:lnTo>
                    <a:pt x="1467653" y="936266"/>
                  </a:lnTo>
                  <a:lnTo>
                    <a:pt x="1481569" y="938342"/>
                  </a:lnTo>
                  <a:lnTo>
                    <a:pt x="1496824" y="943675"/>
                  </a:lnTo>
                  <a:lnTo>
                    <a:pt x="1525429" y="947287"/>
                  </a:lnTo>
                  <a:lnTo>
                    <a:pt x="1541271" y="952609"/>
                  </a:lnTo>
                  <a:lnTo>
                    <a:pt x="1557551" y="955619"/>
                  </a:lnTo>
                  <a:lnTo>
                    <a:pt x="1572453" y="962376"/>
                  </a:lnTo>
                  <a:lnTo>
                    <a:pt x="1579815" y="964496"/>
                  </a:lnTo>
                  <a:lnTo>
                    <a:pt x="1598076" y="971296"/>
                  </a:lnTo>
                  <a:lnTo>
                    <a:pt x="1601698" y="971975"/>
                  </a:lnTo>
                  <a:lnTo>
                    <a:pt x="1608372" y="975377"/>
                  </a:lnTo>
                  <a:lnTo>
                    <a:pt x="1611541" y="977673"/>
                  </a:lnTo>
                  <a:lnTo>
                    <a:pt x="1617712" y="980224"/>
                  </a:lnTo>
                  <a:lnTo>
                    <a:pt x="1620748" y="980905"/>
                  </a:lnTo>
                  <a:lnTo>
                    <a:pt x="1626770" y="984306"/>
                  </a:lnTo>
                  <a:lnTo>
                    <a:pt x="1629766" y="986603"/>
                  </a:lnTo>
                  <a:lnTo>
                    <a:pt x="1635743" y="989154"/>
                  </a:lnTo>
                  <a:lnTo>
                    <a:pt x="1638728" y="989834"/>
                  </a:lnTo>
                  <a:lnTo>
                    <a:pt x="1644693" y="993236"/>
                  </a:lnTo>
                  <a:lnTo>
                    <a:pt x="1660423" y="1005993"/>
                  </a:lnTo>
                  <a:lnTo>
                    <a:pt x="1687575" y="1015943"/>
                  </a:lnTo>
                  <a:lnTo>
                    <a:pt x="1691159" y="1016623"/>
                  </a:lnTo>
                  <a:lnTo>
                    <a:pt x="1697791" y="1020025"/>
                  </a:lnTo>
                  <a:lnTo>
                    <a:pt x="1700950" y="1022321"/>
                  </a:lnTo>
                  <a:lnTo>
                    <a:pt x="1707108" y="1024873"/>
                  </a:lnTo>
                  <a:lnTo>
                    <a:pt x="1710140" y="1025553"/>
                  </a:lnTo>
                  <a:lnTo>
                    <a:pt x="1716159" y="1028955"/>
                  </a:lnTo>
                  <a:lnTo>
                    <a:pt x="1719154" y="1031251"/>
                  </a:lnTo>
                  <a:lnTo>
                    <a:pt x="1721151" y="1033774"/>
                  </a:lnTo>
                  <a:lnTo>
                    <a:pt x="1722482" y="1036448"/>
                  </a:lnTo>
                  <a:lnTo>
                    <a:pt x="1723369" y="1039223"/>
                  </a:lnTo>
                  <a:lnTo>
                    <a:pt x="1724955" y="1041073"/>
                  </a:lnTo>
                  <a:lnTo>
                    <a:pt x="1727004" y="1042306"/>
                  </a:lnTo>
                  <a:lnTo>
                    <a:pt x="1729364" y="1043129"/>
                  </a:lnTo>
                  <a:lnTo>
                    <a:pt x="1734634" y="1046688"/>
                  </a:lnTo>
                  <a:lnTo>
                    <a:pt x="1747275" y="1058033"/>
                  </a:lnTo>
                  <a:lnTo>
                    <a:pt x="1748837" y="1060558"/>
                  </a:lnTo>
                  <a:lnTo>
                    <a:pt x="1752028" y="1068853"/>
                  </a:lnTo>
                  <a:lnTo>
                    <a:pt x="1757829" y="1077594"/>
                  </a:lnTo>
                  <a:lnTo>
                    <a:pt x="1759534" y="1083504"/>
                  </a:lnTo>
                  <a:lnTo>
                    <a:pt x="1760863" y="1102570"/>
                  </a:lnTo>
                  <a:lnTo>
                    <a:pt x="1760887" y="1110625"/>
                  </a:lnTo>
                  <a:lnTo>
                    <a:pt x="1761885" y="1113479"/>
                  </a:lnTo>
                  <a:lnTo>
                    <a:pt x="1767039" y="1122237"/>
                  </a:lnTo>
                  <a:lnTo>
                    <a:pt x="1768593" y="1128149"/>
                  </a:lnTo>
                  <a:lnTo>
                    <a:pt x="1769837" y="1220390"/>
                  </a:lnTo>
                  <a:lnTo>
                    <a:pt x="1769837" y="1270992"/>
                  </a:lnTo>
                  <a:lnTo>
                    <a:pt x="1768844" y="1273968"/>
                  </a:lnTo>
                  <a:lnTo>
                    <a:pt x="1762141" y="1284111"/>
                  </a:lnTo>
                  <a:lnTo>
                    <a:pt x="1761450" y="1287736"/>
                  </a:lnTo>
                  <a:lnTo>
                    <a:pt x="1761007" y="1298149"/>
                  </a:lnTo>
                  <a:lnTo>
                    <a:pt x="1759978" y="1301003"/>
                  </a:lnTo>
                  <a:lnTo>
                    <a:pt x="1753212" y="1310932"/>
                  </a:lnTo>
                  <a:lnTo>
                    <a:pt x="1752517" y="1314540"/>
                  </a:lnTo>
                  <a:lnTo>
                    <a:pt x="1752331" y="1316891"/>
                  </a:lnTo>
                  <a:lnTo>
                    <a:pt x="1751214" y="1319451"/>
                  </a:lnTo>
                  <a:lnTo>
                    <a:pt x="1745891" y="1327794"/>
                  </a:lnTo>
                  <a:lnTo>
                    <a:pt x="1742878" y="1336550"/>
                  </a:lnTo>
                  <a:lnTo>
                    <a:pt x="1737130" y="1345428"/>
                  </a:lnTo>
                  <a:lnTo>
                    <a:pt x="1733992" y="1354342"/>
                  </a:lnTo>
                  <a:lnTo>
                    <a:pt x="1726506" y="1364478"/>
                  </a:lnTo>
                  <a:lnTo>
                    <a:pt x="1725749" y="1368104"/>
                  </a:lnTo>
                  <a:lnTo>
                    <a:pt x="1725264" y="1373776"/>
                  </a:lnTo>
                  <a:lnTo>
                    <a:pt x="1719024" y="1382025"/>
                  </a:lnTo>
                  <a:lnTo>
                    <a:pt x="1717459" y="1387478"/>
                  </a:lnTo>
                  <a:lnTo>
                    <a:pt x="1716048" y="1389329"/>
                  </a:lnTo>
                  <a:lnTo>
                    <a:pt x="1714114" y="1390563"/>
                  </a:lnTo>
                  <a:lnTo>
                    <a:pt x="1711831" y="1391386"/>
                  </a:lnTo>
                  <a:lnTo>
                    <a:pt x="1710310" y="1392926"/>
                  </a:lnTo>
                  <a:lnTo>
                    <a:pt x="1709296" y="1394946"/>
                  </a:lnTo>
                  <a:lnTo>
                    <a:pt x="1708169" y="1399835"/>
                  </a:lnTo>
                  <a:lnTo>
                    <a:pt x="1707386" y="1409239"/>
                  </a:lnTo>
                  <a:lnTo>
                    <a:pt x="1701148" y="1417693"/>
                  </a:lnTo>
                  <a:lnTo>
                    <a:pt x="1698699" y="1427098"/>
                  </a:lnTo>
                  <a:lnTo>
                    <a:pt x="1698438" y="1433001"/>
                  </a:lnTo>
                  <a:lnTo>
                    <a:pt x="1697409" y="1435552"/>
                  </a:lnTo>
                  <a:lnTo>
                    <a:pt x="1692207" y="1443884"/>
                  </a:lnTo>
                  <a:lnTo>
                    <a:pt x="1689232" y="1452637"/>
                  </a:lnTo>
                  <a:lnTo>
                    <a:pt x="1682501" y="1461514"/>
                  </a:lnTo>
                  <a:lnTo>
                    <a:pt x="1629799" y="1515070"/>
                  </a:lnTo>
                  <a:lnTo>
                    <a:pt x="1571561" y="1573251"/>
                  </a:lnTo>
                  <a:lnTo>
                    <a:pt x="1525601" y="1605335"/>
                  </a:lnTo>
                  <a:lnTo>
                    <a:pt x="1513513" y="1619426"/>
                  </a:lnTo>
                  <a:lnTo>
                    <a:pt x="1481226" y="1645930"/>
                  </a:lnTo>
                  <a:lnTo>
                    <a:pt x="1467992" y="1664061"/>
                  </a:lnTo>
                  <a:lnTo>
                    <a:pt x="1418633" y="1705555"/>
                  </a:lnTo>
                  <a:lnTo>
                    <a:pt x="1405234" y="1714495"/>
                  </a:lnTo>
                  <a:lnTo>
                    <a:pt x="1401628" y="1717473"/>
                  </a:lnTo>
                  <a:lnTo>
                    <a:pt x="1399225" y="1720451"/>
                  </a:lnTo>
                  <a:lnTo>
                    <a:pt x="1397622" y="1723427"/>
                  </a:lnTo>
                  <a:lnTo>
                    <a:pt x="1396554" y="1726405"/>
                  </a:lnTo>
                  <a:lnTo>
                    <a:pt x="1392718" y="1732358"/>
                  </a:lnTo>
                  <a:lnTo>
                    <a:pt x="1387703" y="1739304"/>
                  </a:lnTo>
                  <a:lnTo>
                    <a:pt x="1376391" y="1757286"/>
                  </a:lnTo>
                  <a:lnTo>
                    <a:pt x="1337805" y="1797834"/>
                  </a:lnTo>
                  <a:lnTo>
                    <a:pt x="1285526" y="1841250"/>
                  </a:lnTo>
                  <a:lnTo>
                    <a:pt x="1187237" y="1939333"/>
                  </a:lnTo>
                  <a:lnTo>
                    <a:pt x="1173213" y="1958488"/>
                  </a:lnTo>
                  <a:lnTo>
                    <a:pt x="1158932" y="1970568"/>
                  </a:lnTo>
                  <a:lnTo>
                    <a:pt x="1146976" y="1985281"/>
                  </a:lnTo>
                  <a:lnTo>
                    <a:pt x="1132288" y="1997358"/>
                  </a:lnTo>
                  <a:lnTo>
                    <a:pt x="1099497" y="2038435"/>
                  </a:lnTo>
                  <a:lnTo>
                    <a:pt x="1090521" y="2051913"/>
                  </a:lnTo>
                  <a:lnTo>
                    <a:pt x="1072630" y="2074165"/>
                  </a:lnTo>
                  <a:lnTo>
                    <a:pt x="1067663" y="2083702"/>
                  </a:lnTo>
                  <a:lnTo>
                    <a:pt x="1063874" y="2094650"/>
                  </a:lnTo>
                  <a:lnTo>
                    <a:pt x="1056903" y="2104178"/>
                  </a:lnTo>
                  <a:lnTo>
                    <a:pt x="1048547" y="2114277"/>
                  </a:lnTo>
                  <a:lnTo>
                    <a:pt x="1040775" y="2128404"/>
                  </a:lnTo>
                  <a:lnTo>
                    <a:pt x="1037036" y="2139314"/>
                  </a:lnTo>
                  <a:lnTo>
                    <a:pt x="1024585" y="2159661"/>
                  </a:lnTo>
                  <a:lnTo>
                    <a:pt x="1021481" y="2168003"/>
                  </a:lnTo>
                  <a:lnTo>
                    <a:pt x="1019108" y="2176010"/>
                  </a:lnTo>
                  <a:lnTo>
                    <a:pt x="1003601" y="2212099"/>
                  </a:lnTo>
                  <a:lnTo>
                    <a:pt x="1001229" y="2220413"/>
                  </a:lnTo>
                  <a:lnTo>
                    <a:pt x="994263" y="2239274"/>
                  </a:lnTo>
                  <a:lnTo>
                    <a:pt x="992799" y="2252311"/>
                  </a:lnTo>
                  <a:lnTo>
                    <a:pt x="992593" y="2257588"/>
                  </a:lnTo>
                  <a:lnTo>
                    <a:pt x="991462" y="2262098"/>
                  </a:lnTo>
                  <a:lnTo>
                    <a:pt x="986120" y="2274176"/>
                  </a:lnTo>
                  <a:lnTo>
                    <a:pt x="980762" y="2305900"/>
                  </a:lnTo>
                  <a:lnTo>
                    <a:pt x="977174" y="2316672"/>
                  </a:lnTo>
                  <a:lnTo>
                    <a:pt x="973563" y="2350571"/>
                  </a:lnTo>
                  <a:lnTo>
                    <a:pt x="968236" y="2363230"/>
                  </a:lnTo>
                  <a:lnTo>
                    <a:pt x="965933" y="2384782"/>
                  </a:lnTo>
                  <a:lnTo>
                    <a:pt x="965744" y="2390550"/>
                  </a:lnTo>
                  <a:lnTo>
                    <a:pt x="962885" y="2402250"/>
                  </a:lnTo>
                  <a:lnTo>
                    <a:pt x="959297" y="2414065"/>
                  </a:lnTo>
                  <a:lnTo>
                    <a:pt x="956284" y="2431873"/>
                  </a:lnTo>
                  <a:lnTo>
                    <a:pt x="940592" y="2483005"/>
                  </a:lnTo>
                  <a:lnTo>
                    <a:pt x="939911" y="2488774"/>
                  </a:lnTo>
                  <a:lnTo>
                    <a:pt x="936507" y="2497829"/>
                  </a:lnTo>
                  <a:lnTo>
                    <a:pt x="934208" y="2501634"/>
                  </a:lnTo>
                  <a:lnTo>
                    <a:pt x="931655" y="2511152"/>
                  </a:lnTo>
                  <a:lnTo>
                    <a:pt x="929526" y="2521997"/>
                  </a:lnTo>
                  <a:lnTo>
                    <a:pt x="923738" y="2539259"/>
                  </a:lnTo>
                  <a:lnTo>
                    <a:pt x="919949" y="2568611"/>
                  </a:lnTo>
                  <a:lnTo>
                    <a:pt x="913651" y="2587519"/>
                  </a:lnTo>
                  <a:lnTo>
                    <a:pt x="911593" y="2595625"/>
                  </a:lnTo>
                  <a:lnTo>
                    <a:pt x="904827" y="2614353"/>
                  </a:lnTo>
                  <a:lnTo>
                    <a:pt x="902070" y="2632003"/>
                  </a:lnTo>
                  <a:lnTo>
                    <a:pt x="895774" y="2650201"/>
                  </a:lnTo>
                  <a:lnTo>
                    <a:pt x="894025" y="2669808"/>
                  </a:lnTo>
                  <a:lnTo>
                    <a:pt x="893891" y="2681849"/>
                  </a:lnTo>
                  <a:lnTo>
                    <a:pt x="892886" y="2684837"/>
                  </a:lnTo>
                  <a:lnTo>
                    <a:pt x="887720" y="2693782"/>
                  </a:lnTo>
                  <a:lnTo>
                    <a:pt x="886164" y="2699739"/>
                  </a:lnTo>
                  <a:lnTo>
                    <a:pt x="884928" y="2730720"/>
                  </a:lnTo>
                  <a:lnTo>
                    <a:pt x="882275" y="2734346"/>
                  </a:lnTo>
                  <a:lnTo>
                    <a:pt x="877223" y="2740017"/>
                  </a:lnTo>
                  <a:lnTo>
                    <a:pt x="876533" y="2743439"/>
                  </a:lnTo>
                  <a:lnTo>
                    <a:pt x="875990" y="2771215"/>
                  </a:lnTo>
                  <a:lnTo>
                    <a:pt x="874993" y="2773187"/>
                  </a:lnTo>
                  <a:lnTo>
                    <a:pt x="873336" y="2774502"/>
                  </a:lnTo>
                  <a:lnTo>
                    <a:pt x="871238" y="2775379"/>
                  </a:lnTo>
                  <a:lnTo>
                    <a:pt x="869839" y="2776956"/>
                  </a:lnTo>
                  <a:lnTo>
                    <a:pt x="868907" y="2778999"/>
                  </a:lnTo>
                  <a:lnTo>
                    <a:pt x="867410" y="2784667"/>
                  </a:lnTo>
                  <a:lnTo>
                    <a:pt x="867074" y="2798369"/>
                  </a:lnTo>
                  <a:lnTo>
                    <a:pt x="866070" y="2801212"/>
                  </a:lnTo>
                  <a:lnTo>
                    <a:pt x="860905" y="2809954"/>
                  </a:lnTo>
                  <a:lnTo>
                    <a:pt x="859349" y="2815863"/>
                  </a:lnTo>
                  <a:lnTo>
                    <a:pt x="858103" y="2908436"/>
                  </a:lnTo>
                  <a:lnTo>
                    <a:pt x="858103" y="2968986"/>
                  </a:lnTo>
                  <a:lnTo>
                    <a:pt x="859095" y="2970519"/>
                  </a:lnTo>
                  <a:lnTo>
                    <a:pt x="860751" y="2971541"/>
                  </a:lnTo>
                  <a:lnTo>
                    <a:pt x="862848" y="2972223"/>
                  </a:lnTo>
                  <a:lnTo>
                    <a:pt x="864246" y="2973669"/>
                  </a:lnTo>
                  <a:lnTo>
                    <a:pt x="865178" y="2975625"/>
                  </a:lnTo>
                  <a:lnTo>
                    <a:pt x="866673" y="2981154"/>
                  </a:lnTo>
                  <a:lnTo>
                    <a:pt x="866796" y="2980616"/>
                  </a:lnTo>
                  <a:lnTo>
                    <a:pt x="867041" y="297358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77"/>
            <p:cNvSpPr/>
            <p:nvPr/>
          </p:nvSpPr>
          <p:spPr bwMode="auto">
            <a:xfrm>
              <a:off x="4822325" y="5786438"/>
              <a:ext cx="71461" cy="142829"/>
            </a:xfrm>
            <a:custGeom>
              <a:avLst/>
              <a:gdLst/>
              <a:ahLst/>
              <a:cxnLst/>
              <a:rect l="0" t="0" r="0" b="0"/>
              <a:pathLst>
                <a:path w="71461" h="142829">
                  <a:moveTo>
                    <a:pt x="17832" y="0"/>
                  </a:moveTo>
                  <a:lnTo>
                    <a:pt x="17832" y="4740"/>
                  </a:lnTo>
                  <a:lnTo>
                    <a:pt x="18825" y="6136"/>
                  </a:lnTo>
                  <a:lnTo>
                    <a:pt x="20480" y="7068"/>
                  </a:lnTo>
                  <a:lnTo>
                    <a:pt x="22577" y="7688"/>
                  </a:lnTo>
                  <a:lnTo>
                    <a:pt x="23975" y="9094"/>
                  </a:lnTo>
                  <a:lnTo>
                    <a:pt x="24907" y="11024"/>
                  </a:lnTo>
                  <a:lnTo>
                    <a:pt x="25528" y="13302"/>
                  </a:lnTo>
                  <a:lnTo>
                    <a:pt x="25943" y="15814"/>
                  </a:lnTo>
                  <a:lnTo>
                    <a:pt x="26219" y="18480"/>
                  </a:lnTo>
                  <a:lnTo>
                    <a:pt x="26402" y="21249"/>
                  </a:lnTo>
                  <a:lnTo>
                    <a:pt x="27518" y="25080"/>
                  </a:lnTo>
                  <a:lnTo>
                    <a:pt x="29256" y="29618"/>
                  </a:lnTo>
                  <a:lnTo>
                    <a:pt x="31407" y="34628"/>
                  </a:lnTo>
                  <a:lnTo>
                    <a:pt x="32841" y="38960"/>
                  </a:lnTo>
                  <a:lnTo>
                    <a:pt x="33797" y="42841"/>
                  </a:lnTo>
                  <a:lnTo>
                    <a:pt x="34434" y="46420"/>
                  </a:lnTo>
                  <a:lnTo>
                    <a:pt x="35852" y="50790"/>
                  </a:lnTo>
                  <a:lnTo>
                    <a:pt x="37791" y="55688"/>
                  </a:lnTo>
                  <a:lnTo>
                    <a:pt x="40076" y="60938"/>
                  </a:lnTo>
                  <a:lnTo>
                    <a:pt x="41600" y="66422"/>
                  </a:lnTo>
                  <a:lnTo>
                    <a:pt x="42616" y="72063"/>
                  </a:lnTo>
                  <a:lnTo>
                    <a:pt x="43294" y="77808"/>
                  </a:lnTo>
                  <a:lnTo>
                    <a:pt x="44738" y="83621"/>
                  </a:lnTo>
                  <a:lnTo>
                    <a:pt x="46694" y="89482"/>
                  </a:lnTo>
                  <a:lnTo>
                    <a:pt x="48991" y="95374"/>
                  </a:lnTo>
                  <a:lnTo>
                    <a:pt x="50523" y="100293"/>
                  </a:lnTo>
                  <a:lnTo>
                    <a:pt x="51544" y="104565"/>
                  </a:lnTo>
                  <a:lnTo>
                    <a:pt x="52225" y="108405"/>
                  </a:lnTo>
                  <a:lnTo>
                    <a:pt x="53672" y="111957"/>
                  </a:lnTo>
                  <a:lnTo>
                    <a:pt x="55630" y="115318"/>
                  </a:lnTo>
                  <a:lnTo>
                    <a:pt x="57929" y="118550"/>
                  </a:lnTo>
                  <a:lnTo>
                    <a:pt x="60453" y="121697"/>
                  </a:lnTo>
                  <a:lnTo>
                    <a:pt x="63131" y="124787"/>
                  </a:lnTo>
                  <a:lnTo>
                    <a:pt x="65908" y="127840"/>
                  </a:lnTo>
                  <a:lnTo>
                    <a:pt x="67760" y="130867"/>
                  </a:lnTo>
                  <a:lnTo>
                    <a:pt x="68995" y="133877"/>
                  </a:lnTo>
                  <a:lnTo>
                    <a:pt x="71451" y="142828"/>
                  </a:lnTo>
                  <a:lnTo>
                    <a:pt x="71460" y="138120"/>
                  </a:lnTo>
                  <a:lnTo>
                    <a:pt x="70468" y="135737"/>
                  </a:lnTo>
                  <a:lnTo>
                    <a:pt x="68813" y="133155"/>
                  </a:lnTo>
                  <a:lnTo>
                    <a:pt x="66717" y="130442"/>
                  </a:lnTo>
                  <a:lnTo>
                    <a:pt x="64326" y="126648"/>
                  </a:lnTo>
                  <a:lnTo>
                    <a:pt x="61740" y="122135"/>
                  </a:lnTo>
                  <a:lnTo>
                    <a:pt x="59022" y="117142"/>
                  </a:lnTo>
                  <a:lnTo>
                    <a:pt x="57210" y="111829"/>
                  </a:lnTo>
                  <a:lnTo>
                    <a:pt x="56002" y="106303"/>
                  </a:lnTo>
                  <a:lnTo>
                    <a:pt x="55197" y="100634"/>
                  </a:lnTo>
                  <a:lnTo>
                    <a:pt x="53667" y="94870"/>
                  </a:lnTo>
                  <a:lnTo>
                    <a:pt x="51654" y="89044"/>
                  </a:lnTo>
                  <a:lnTo>
                    <a:pt x="49318" y="83175"/>
                  </a:lnTo>
                  <a:lnTo>
                    <a:pt x="46768" y="78270"/>
                  </a:lnTo>
                  <a:lnTo>
                    <a:pt x="44075" y="74008"/>
                  </a:lnTo>
                  <a:lnTo>
                    <a:pt x="41287" y="70175"/>
                  </a:lnTo>
                  <a:lnTo>
                    <a:pt x="38435" y="65634"/>
                  </a:lnTo>
                  <a:lnTo>
                    <a:pt x="35539" y="60623"/>
                  </a:lnTo>
                  <a:lnTo>
                    <a:pt x="32616" y="55298"/>
                  </a:lnTo>
                  <a:lnTo>
                    <a:pt x="30668" y="50756"/>
                  </a:lnTo>
                  <a:lnTo>
                    <a:pt x="29369" y="46735"/>
                  </a:lnTo>
                  <a:lnTo>
                    <a:pt x="28503" y="43063"/>
                  </a:lnTo>
                  <a:lnTo>
                    <a:pt x="26932" y="40614"/>
                  </a:lnTo>
                  <a:lnTo>
                    <a:pt x="24892" y="38982"/>
                  </a:lnTo>
                  <a:lnTo>
                    <a:pt x="22539" y="37894"/>
                  </a:lnTo>
                  <a:lnTo>
                    <a:pt x="19977" y="36177"/>
                  </a:lnTo>
                  <a:lnTo>
                    <a:pt x="17276" y="34040"/>
                  </a:lnTo>
                  <a:lnTo>
                    <a:pt x="14481" y="31622"/>
                  </a:lnTo>
                  <a:lnTo>
                    <a:pt x="11626" y="30011"/>
                  </a:lnTo>
                  <a:lnTo>
                    <a:pt x="8729" y="28937"/>
                  </a:lnTo>
                  <a:lnTo>
                    <a:pt x="0" y="26799"/>
                  </a:lnTo>
                  <a:lnTo>
                    <a:pt x="17832" y="2678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78"/>
            <p:cNvSpPr/>
            <p:nvPr/>
          </p:nvSpPr>
          <p:spPr bwMode="auto">
            <a:xfrm>
              <a:off x="4875911" y="5813227"/>
              <a:ext cx="125141" cy="107044"/>
            </a:xfrm>
            <a:custGeom>
              <a:avLst/>
              <a:gdLst/>
              <a:ahLst/>
              <a:cxnLst/>
              <a:rect l="0" t="0" r="0" b="0"/>
              <a:pathLst>
                <a:path w="125141" h="107044">
                  <a:moveTo>
                    <a:pt x="0" y="0"/>
                  </a:moveTo>
                  <a:lnTo>
                    <a:pt x="7697" y="0"/>
                  </a:lnTo>
                  <a:lnTo>
                    <a:pt x="11035" y="2645"/>
                  </a:lnTo>
                  <a:lnTo>
                    <a:pt x="13316" y="4740"/>
                  </a:lnTo>
                  <a:lnTo>
                    <a:pt x="15830" y="6136"/>
                  </a:lnTo>
                  <a:lnTo>
                    <a:pt x="18499" y="7068"/>
                  </a:lnTo>
                  <a:lnTo>
                    <a:pt x="21271" y="7688"/>
                  </a:lnTo>
                  <a:lnTo>
                    <a:pt x="24113" y="8102"/>
                  </a:lnTo>
                  <a:lnTo>
                    <a:pt x="27001" y="8378"/>
                  </a:lnTo>
                  <a:lnTo>
                    <a:pt x="29918" y="8561"/>
                  </a:lnTo>
                  <a:lnTo>
                    <a:pt x="35809" y="8766"/>
                  </a:lnTo>
                  <a:lnTo>
                    <a:pt x="47683" y="8897"/>
                  </a:lnTo>
                  <a:lnTo>
                    <a:pt x="74489" y="8928"/>
                  </a:lnTo>
                  <a:lnTo>
                    <a:pt x="76475" y="9921"/>
                  </a:lnTo>
                  <a:lnTo>
                    <a:pt x="77799" y="11574"/>
                  </a:lnTo>
                  <a:lnTo>
                    <a:pt x="78682" y="13669"/>
                  </a:lnTo>
                  <a:lnTo>
                    <a:pt x="80264" y="15065"/>
                  </a:lnTo>
                  <a:lnTo>
                    <a:pt x="82311" y="15997"/>
                  </a:lnTo>
                  <a:lnTo>
                    <a:pt x="84670" y="16618"/>
                  </a:lnTo>
                  <a:lnTo>
                    <a:pt x="87235" y="17031"/>
                  </a:lnTo>
                  <a:lnTo>
                    <a:pt x="89938" y="17307"/>
                  </a:lnTo>
                  <a:lnTo>
                    <a:pt x="96668" y="17750"/>
                  </a:lnTo>
                  <a:lnTo>
                    <a:pt x="100237" y="17810"/>
                  </a:lnTo>
                  <a:lnTo>
                    <a:pt x="125140" y="17859"/>
                  </a:lnTo>
                  <a:lnTo>
                    <a:pt x="125140" y="25548"/>
                  </a:lnTo>
                  <a:lnTo>
                    <a:pt x="124147" y="25962"/>
                  </a:lnTo>
                  <a:lnTo>
                    <a:pt x="120396" y="26421"/>
                  </a:lnTo>
                  <a:lnTo>
                    <a:pt x="117444" y="26680"/>
                  </a:lnTo>
                  <a:lnTo>
                    <a:pt x="114105" y="26740"/>
                  </a:lnTo>
                  <a:lnTo>
                    <a:pt x="111824" y="26756"/>
                  </a:lnTo>
                  <a:lnTo>
                    <a:pt x="110304" y="27759"/>
                  </a:lnTo>
                  <a:lnTo>
                    <a:pt x="109291" y="29420"/>
                  </a:lnTo>
                  <a:lnTo>
                    <a:pt x="108615" y="31519"/>
                  </a:lnTo>
                  <a:lnTo>
                    <a:pt x="107171" y="32919"/>
                  </a:lnTo>
                  <a:lnTo>
                    <a:pt x="105215" y="33852"/>
                  </a:lnTo>
                  <a:lnTo>
                    <a:pt x="102918" y="34474"/>
                  </a:lnTo>
                  <a:lnTo>
                    <a:pt x="100394" y="34889"/>
                  </a:lnTo>
                  <a:lnTo>
                    <a:pt x="97718" y="35166"/>
                  </a:lnTo>
                  <a:lnTo>
                    <a:pt x="94941" y="35350"/>
                  </a:lnTo>
                  <a:lnTo>
                    <a:pt x="93089" y="36465"/>
                  </a:lnTo>
                  <a:lnTo>
                    <a:pt x="91855" y="38201"/>
                  </a:lnTo>
                  <a:lnTo>
                    <a:pt x="91032" y="40349"/>
                  </a:lnTo>
                  <a:lnTo>
                    <a:pt x="89490" y="42774"/>
                  </a:lnTo>
                  <a:lnTo>
                    <a:pt x="87469" y="45383"/>
                  </a:lnTo>
                  <a:lnTo>
                    <a:pt x="85128" y="48115"/>
                  </a:lnTo>
                  <a:lnTo>
                    <a:pt x="82575" y="49936"/>
                  </a:lnTo>
                  <a:lnTo>
                    <a:pt x="79880" y="51150"/>
                  </a:lnTo>
                  <a:lnTo>
                    <a:pt x="77089" y="51959"/>
                  </a:lnTo>
                  <a:lnTo>
                    <a:pt x="75229" y="53490"/>
                  </a:lnTo>
                  <a:lnTo>
                    <a:pt x="73989" y="55504"/>
                  </a:lnTo>
                  <a:lnTo>
                    <a:pt x="73162" y="57838"/>
                  </a:lnTo>
                  <a:lnTo>
                    <a:pt x="71618" y="59394"/>
                  </a:lnTo>
                  <a:lnTo>
                    <a:pt x="69595" y="60432"/>
                  </a:lnTo>
                  <a:lnTo>
                    <a:pt x="67254" y="61124"/>
                  </a:lnTo>
                  <a:lnTo>
                    <a:pt x="64699" y="62577"/>
                  </a:lnTo>
                  <a:lnTo>
                    <a:pt x="62003" y="64538"/>
                  </a:lnTo>
                  <a:lnTo>
                    <a:pt x="55285" y="70074"/>
                  </a:lnTo>
                  <a:lnTo>
                    <a:pt x="53741" y="71521"/>
                  </a:lnTo>
                  <a:lnTo>
                    <a:pt x="45104" y="79964"/>
                  </a:lnTo>
                  <a:lnTo>
                    <a:pt x="42228" y="80187"/>
                  </a:lnTo>
                  <a:lnTo>
                    <a:pt x="40070" y="80247"/>
                  </a:lnTo>
                  <a:lnTo>
                    <a:pt x="38632" y="81279"/>
                  </a:lnTo>
                  <a:lnTo>
                    <a:pt x="37673" y="82959"/>
                  </a:lnTo>
                  <a:lnTo>
                    <a:pt x="35770" y="89247"/>
                  </a:lnTo>
                  <a:lnTo>
                    <a:pt x="35757" y="89287"/>
                  </a:lnTo>
                  <a:lnTo>
                    <a:pt x="35756" y="89292"/>
                  </a:lnTo>
                  <a:lnTo>
                    <a:pt x="35754" y="89296"/>
                  </a:lnTo>
                  <a:lnTo>
                    <a:pt x="44692" y="80368"/>
                  </a:lnTo>
                  <a:lnTo>
                    <a:pt x="36997" y="80367"/>
                  </a:lnTo>
                  <a:lnTo>
                    <a:pt x="36583" y="81359"/>
                  </a:lnTo>
                  <a:lnTo>
                    <a:pt x="36307" y="83012"/>
                  </a:lnTo>
                  <a:lnTo>
                    <a:pt x="36123" y="85107"/>
                  </a:lnTo>
                  <a:lnTo>
                    <a:pt x="35007" y="86504"/>
                  </a:lnTo>
                  <a:lnTo>
                    <a:pt x="33270" y="87435"/>
                  </a:lnTo>
                  <a:lnTo>
                    <a:pt x="31118" y="88055"/>
                  </a:lnTo>
                  <a:lnTo>
                    <a:pt x="29684" y="89461"/>
                  </a:lnTo>
                  <a:lnTo>
                    <a:pt x="28728" y="91391"/>
                  </a:lnTo>
                  <a:lnTo>
                    <a:pt x="26928" y="97826"/>
                  </a:lnTo>
                  <a:lnTo>
                    <a:pt x="26866" y="100694"/>
                  </a:lnTo>
                  <a:lnTo>
                    <a:pt x="26817" y="107043"/>
                  </a:lnTo>
                  <a:lnTo>
                    <a:pt x="26816" y="86162"/>
                  </a:lnTo>
                  <a:lnTo>
                    <a:pt x="27809" y="83238"/>
                  </a:lnTo>
                  <a:lnTo>
                    <a:pt x="29464" y="80297"/>
                  </a:lnTo>
                  <a:lnTo>
                    <a:pt x="31561" y="77344"/>
                  </a:lnTo>
                  <a:lnTo>
                    <a:pt x="32959" y="74382"/>
                  </a:lnTo>
                  <a:lnTo>
                    <a:pt x="33891" y="71417"/>
                  </a:lnTo>
                  <a:lnTo>
                    <a:pt x="34513" y="68447"/>
                  </a:lnTo>
                  <a:lnTo>
                    <a:pt x="34926" y="65474"/>
                  </a:lnTo>
                  <a:lnTo>
                    <a:pt x="35202" y="62501"/>
                  </a:lnTo>
                  <a:lnTo>
                    <a:pt x="35386" y="59527"/>
                  </a:lnTo>
                  <a:lnTo>
                    <a:pt x="35591" y="53576"/>
                  </a:lnTo>
                  <a:lnTo>
                    <a:pt x="35733" y="44832"/>
                  </a:lnTo>
                  <a:lnTo>
                    <a:pt x="35754" y="36132"/>
                  </a:lnTo>
                  <a:lnTo>
                    <a:pt x="33106" y="35902"/>
                  </a:lnTo>
                  <a:lnTo>
                    <a:pt x="31009" y="35841"/>
                  </a:lnTo>
                  <a:lnTo>
                    <a:pt x="29611" y="36793"/>
                  </a:lnTo>
                  <a:lnTo>
                    <a:pt x="28680" y="38419"/>
                  </a:lnTo>
                  <a:lnTo>
                    <a:pt x="26925" y="44283"/>
                  </a:lnTo>
                  <a:lnTo>
                    <a:pt x="26865" y="47132"/>
                  </a:lnTo>
                  <a:lnTo>
                    <a:pt x="26816" y="53544"/>
                  </a:lnTo>
                  <a:lnTo>
                    <a:pt x="26816" y="53568"/>
                  </a:lnTo>
                  <a:lnTo>
                    <a:pt x="26816" y="36089"/>
                  </a:lnTo>
                  <a:lnTo>
                    <a:pt x="24168" y="38528"/>
                  </a:lnTo>
                  <a:lnTo>
                    <a:pt x="19119" y="43439"/>
                  </a:lnTo>
                  <a:lnTo>
                    <a:pt x="19699" y="43842"/>
                  </a:lnTo>
                  <a:lnTo>
                    <a:pt x="22990" y="44290"/>
                  </a:lnTo>
                  <a:lnTo>
                    <a:pt x="25682" y="44542"/>
                  </a:lnTo>
                  <a:lnTo>
                    <a:pt x="28961" y="44601"/>
                  </a:lnTo>
                  <a:lnTo>
                    <a:pt x="31226" y="44617"/>
                  </a:lnTo>
                  <a:lnTo>
                    <a:pt x="33728" y="45619"/>
                  </a:lnTo>
                  <a:lnTo>
                    <a:pt x="36390" y="47280"/>
                  </a:lnTo>
                  <a:lnTo>
                    <a:pt x="39158" y="49379"/>
                  </a:lnTo>
                  <a:lnTo>
                    <a:pt x="41997" y="50779"/>
                  </a:lnTo>
                  <a:lnTo>
                    <a:pt x="44881" y="51712"/>
                  </a:lnTo>
                  <a:lnTo>
                    <a:pt x="47798" y="52333"/>
                  </a:lnTo>
                  <a:lnTo>
                    <a:pt x="50736" y="52748"/>
                  </a:lnTo>
                  <a:lnTo>
                    <a:pt x="53687" y="53025"/>
                  </a:lnTo>
                  <a:lnTo>
                    <a:pt x="62050" y="53546"/>
                  </a:lnTo>
                  <a:lnTo>
                    <a:pt x="71127" y="53577"/>
                  </a:lnTo>
                  <a:lnTo>
                    <a:pt x="68691" y="56223"/>
                  </a:lnTo>
                  <a:lnTo>
                    <a:pt x="57931" y="67139"/>
                  </a:lnTo>
                  <a:lnTo>
                    <a:pt x="55505" y="68572"/>
                  </a:lnTo>
                  <a:lnTo>
                    <a:pt x="52894" y="69527"/>
                  </a:lnTo>
                  <a:lnTo>
                    <a:pt x="50160" y="70163"/>
                  </a:lnTo>
                  <a:lnTo>
                    <a:pt x="48338" y="71580"/>
                  </a:lnTo>
                  <a:lnTo>
                    <a:pt x="47123" y="73517"/>
                  </a:lnTo>
                  <a:lnTo>
                    <a:pt x="46313" y="75800"/>
                  </a:lnTo>
                  <a:lnTo>
                    <a:pt x="44780" y="77322"/>
                  </a:lnTo>
                  <a:lnTo>
                    <a:pt x="42764" y="78337"/>
                  </a:lnTo>
                  <a:lnTo>
                    <a:pt x="35809" y="80351"/>
                  </a:lnTo>
                  <a:lnTo>
                    <a:pt x="35766" y="80364"/>
                  </a:lnTo>
                  <a:lnTo>
                    <a:pt x="43451" y="72678"/>
                  </a:lnTo>
                  <a:lnTo>
                    <a:pt x="44141" y="69343"/>
                  </a:lnTo>
                  <a:lnTo>
                    <a:pt x="44325" y="67064"/>
                  </a:lnTo>
                  <a:lnTo>
                    <a:pt x="45441" y="65546"/>
                  </a:lnTo>
                  <a:lnTo>
                    <a:pt x="47178" y="64533"/>
                  </a:lnTo>
                  <a:lnTo>
                    <a:pt x="53557" y="62531"/>
                  </a:lnTo>
                  <a:lnTo>
                    <a:pt x="53598" y="62517"/>
                  </a:lnTo>
                  <a:lnTo>
                    <a:pt x="48876" y="62510"/>
                  </a:lnTo>
                  <a:lnTo>
                    <a:pt x="47482" y="63501"/>
                  </a:lnTo>
                  <a:lnTo>
                    <a:pt x="46552" y="65155"/>
                  </a:lnTo>
                  <a:lnTo>
                    <a:pt x="44703" y="71405"/>
                  </a:lnTo>
                  <a:lnTo>
                    <a:pt x="49441" y="71427"/>
                  </a:lnTo>
                  <a:lnTo>
                    <a:pt x="50838" y="70439"/>
                  </a:lnTo>
                  <a:lnTo>
                    <a:pt x="51769" y="68787"/>
                  </a:lnTo>
                  <a:lnTo>
                    <a:pt x="53264" y="63748"/>
                  </a:lnTo>
                  <a:lnTo>
                    <a:pt x="54380" y="63334"/>
                  </a:lnTo>
                  <a:lnTo>
                    <a:pt x="58268" y="62875"/>
                  </a:lnTo>
                  <a:lnTo>
                    <a:pt x="62537" y="62510"/>
                  </a:lnTo>
                  <a:lnTo>
                    <a:pt x="62570" y="35718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79"/>
            <p:cNvSpPr/>
            <p:nvPr/>
          </p:nvSpPr>
          <p:spPr bwMode="auto">
            <a:xfrm>
              <a:off x="4947529" y="5840016"/>
              <a:ext cx="35646" cy="26787"/>
            </a:xfrm>
            <a:custGeom>
              <a:avLst/>
              <a:gdLst/>
              <a:ahLst/>
              <a:cxnLst/>
              <a:rect l="0" t="0" r="0" b="0"/>
              <a:pathLst>
                <a:path w="35646" h="26787">
                  <a:moveTo>
                    <a:pt x="8829" y="17859"/>
                  </a:moveTo>
                  <a:lnTo>
                    <a:pt x="4085" y="17859"/>
                  </a:lnTo>
                  <a:lnTo>
                    <a:pt x="2686" y="18851"/>
                  </a:lnTo>
                  <a:lnTo>
                    <a:pt x="1755" y="20505"/>
                  </a:lnTo>
                  <a:lnTo>
                    <a:pt x="0" y="26421"/>
                  </a:lnTo>
                  <a:lnTo>
                    <a:pt x="957" y="26544"/>
                  </a:lnTo>
                  <a:lnTo>
                    <a:pt x="2588" y="26625"/>
                  </a:lnTo>
                  <a:lnTo>
                    <a:pt x="7596" y="26757"/>
                  </a:lnTo>
                  <a:lnTo>
                    <a:pt x="16417" y="26786"/>
                  </a:lnTo>
                  <a:lnTo>
                    <a:pt x="17861" y="25795"/>
                  </a:lnTo>
                  <a:lnTo>
                    <a:pt x="19816" y="24142"/>
                  </a:lnTo>
                  <a:lnTo>
                    <a:pt x="26587" y="17968"/>
                  </a:lnTo>
                  <a:lnTo>
                    <a:pt x="25634" y="17931"/>
                  </a:lnTo>
                  <a:lnTo>
                    <a:pt x="19000" y="17869"/>
                  </a:lnTo>
                  <a:lnTo>
                    <a:pt x="17596" y="18857"/>
                  </a:lnTo>
                  <a:lnTo>
                    <a:pt x="15667" y="20509"/>
                  </a:lnTo>
                  <a:lnTo>
                    <a:pt x="8865" y="26757"/>
                  </a:lnTo>
                  <a:lnTo>
                    <a:pt x="8832" y="26786"/>
                  </a:lnTo>
                  <a:lnTo>
                    <a:pt x="8829" y="17862"/>
                  </a:lnTo>
                  <a:lnTo>
                    <a:pt x="8829" y="26421"/>
                  </a:lnTo>
                  <a:lnTo>
                    <a:pt x="9822" y="25552"/>
                  </a:lnTo>
                  <a:lnTo>
                    <a:pt x="16526" y="19068"/>
                  </a:lnTo>
                  <a:lnTo>
                    <a:pt x="35645" y="0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80"/>
            <p:cNvSpPr/>
            <p:nvPr/>
          </p:nvSpPr>
          <p:spPr bwMode="auto">
            <a:xfrm>
              <a:off x="4974236" y="5848946"/>
              <a:ext cx="8940" cy="26681"/>
            </a:xfrm>
            <a:custGeom>
              <a:avLst/>
              <a:gdLst/>
              <a:ahLst/>
              <a:cxnLst/>
              <a:rect l="0" t="0" r="0" b="0"/>
              <a:pathLst>
                <a:path w="8940" h="26681">
                  <a:moveTo>
                    <a:pt x="8939" y="0"/>
                  </a:moveTo>
                  <a:lnTo>
                    <a:pt x="1242" y="0"/>
                  </a:lnTo>
                  <a:lnTo>
                    <a:pt x="828" y="992"/>
                  </a:lnTo>
                  <a:lnTo>
                    <a:pt x="552" y="2645"/>
                  </a:lnTo>
                  <a:lnTo>
                    <a:pt x="32" y="8562"/>
                  </a:lnTo>
                  <a:lnTo>
                    <a:pt x="0" y="26680"/>
                  </a:lnTo>
                  <a:lnTo>
                    <a:pt x="0" y="22016"/>
                  </a:lnTo>
                  <a:lnTo>
                    <a:pt x="992" y="20631"/>
                  </a:lnTo>
                  <a:lnTo>
                    <a:pt x="2648" y="19707"/>
                  </a:lnTo>
                  <a:lnTo>
                    <a:pt x="8906" y="17869"/>
                  </a:lnTo>
                  <a:lnTo>
                    <a:pt x="32" y="17859"/>
                  </a:lnTo>
                  <a:lnTo>
                    <a:pt x="8937" y="17859"/>
                  </a:lnTo>
                  <a:lnTo>
                    <a:pt x="0" y="17859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381"/>
            <p:cNvSpPr/>
            <p:nvPr/>
          </p:nvSpPr>
          <p:spPr bwMode="auto">
            <a:xfrm>
              <a:off x="5358594" y="3991570"/>
              <a:ext cx="142963" cy="186126"/>
            </a:xfrm>
            <a:custGeom>
              <a:avLst/>
              <a:gdLst/>
              <a:ahLst/>
              <a:cxnLst/>
              <a:rect l="0" t="0" r="0" b="0"/>
              <a:pathLst>
                <a:path w="142963" h="186126">
                  <a:moveTo>
                    <a:pt x="116202" y="0"/>
                  </a:moveTo>
                  <a:lnTo>
                    <a:pt x="107372" y="0"/>
                  </a:lnTo>
                  <a:lnTo>
                    <a:pt x="107296" y="4741"/>
                  </a:lnTo>
                  <a:lnTo>
                    <a:pt x="106292" y="6137"/>
                  </a:lnTo>
                  <a:lnTo>
                    <a:pt x="104630" y="7068"/>
                  </a:lnTo>
                  <a:lnTo>
                    <a:pt x="102528" y="7689"/>
                  </a:lnTo>
                  <a:lnTo>
                    <a:pt x="100133" y="8103"/>
                  </a:lnTo>
                  <a:lnTo>
                    <a:pt x="97545" y="8378"/>
                  </a:lnTo>
                  <a:lnTo>
                    <a:pt x="94825" y="8563"/>
                  </a:lnTo>
                  <a:lnTo>
                    <a:pt x="86507" y="8766"/>
                  </a:lnTo>
                  <a:lnTo>
                    <a:pt x="81508" y="8821"/>
                  </a:lnTo>
                  <a:lnTo>
                    <a:pt x="77182" y="9849"/>
                  </a:lnTo>
                  <a:lnTo>
                    <a:pt x="73304" y="11528"/>
                  </a:lnTo>
                  <a:lnTo>
                    <a:pt x="69726" y="13638"/>
                  </a:lnTo>
                  <a:lnTo>
                    <a:pt x="66348" y="16038"/>
                  </a:lnTo>
                  <a:lnTo>
                    <a:pt x="63102" y="18629"/>
                  </a:lnTo>
                  <a:lnTo>
                    <a:pt x="59946" y="21349"/>
                  </a:lnTo>
                  <a:lnTo>
                    <a:pt x="55855" y="23163"/>
                  </a:lnTo>
                  <a:lnTo>
                    <a:pt x="51141" y="24372"/>
                  </a:lnTo>
                  <a:lnTo>
                    <a:pt x="46013" y="25177"/>
                  </a:lnTo>
                  <a:lnTo>
                    <a:pt x="41600" y="26707"/>
                  </a:lnTo>
                  <a:lnTo>
                    <a:pt x="37665" y="28719"/>
                  </a:lnTo>
                  <a:lnTo>
                    <a:pt x="34049" y="31052"/>
                  </a:lnTo>
                  <a:lnTo>
                    <a:pt x="30644" y="33600"/>
                  </a:lnTo>
                  <a:lnTo>
                    <a:pt x="27382" y="36291"/>
                  </a:lnTo>
                  <a:lnTo>
                    <a:pt x="19754" y="42998"/>
                  </a:lnTo>
                  <a:lnTo>
                    <a:pt x="18136" y="43548"/>
                  </a:lnTo>
                  <a:lnTo>
                    <a:pt x="13688" y="44160"/>
                  </a:lnTo>
                  <a:lnTo>
                    <a:pt x="10346" y="44504"/>
                  </a:lnTo>
                  <a:lnTo>
                    <a:pt x="10870" y="45544"/>
                  </a:lnTo>
                  <a:lnTo>
                    <a:pt x="14101" y="49347"/>
                  </a:lnTo>
                  <a:lnTo>
                    <a:pt x="17546" y="53207"/>
                  </a:lnTo>
                  <a:lnTo>
                    <a:pt x="20379" y="53413"/>
                  </a:lnTo>
                  <a:lnTo>
                    <a:pt x="22525" y="53468"/>
                  </a:lnTo>
                  <a:lnTo>
                    <a:pt x="23955" y="54497"/>
                  </a:lnTo>
                  <a:lnTo>
                    <a:pt x="24909" y="56176"/>
                  </a:lnTo>
                  <a:lnTo>
                    <a:pt x="25544" y="58286"/>
                  </a:lnTo>
                  <a:lnTo>
                    <a:pt x="26962" y="59694"/>
                  </a:lnTo>
                  <a:lnTo>
                    <a:pt x="28900" y="60632"/>
                  </a:lnTo>
                  <a:lnTo>
                    <a:pt x="31184" y="61257"/>
                  </a:lnTo>
                  <a:lnTo>
                    <a:pt x="33701" y="62667"/>
                  </a:lnTo>
                  <a:lnTo>
                    <a:pt x="36372" y="64598"/>
                  </a:lnTo>
                  <a:lnTo>
                    <a:pt x="43049" y="70086"/>
                  </a:lnTo>
                  <a:lnTo>
                    <a:pt x="46611" y="73483"/>
                  </a:lnTo>
                  <a:lnTo>
                    <a:pt x="52245" y="79008"/>
                  </a:lnTo>
                  <a:lnTo>
                    <a:pt x="52708" y="80453"/>
                  </a:lnTo>
                  <a:lnTo>
                    <a:pt x="53358" y="86236"/>
                  </a:lnTo>
                  <a:lnTo>
                    <a:pt x="53578" y="91339"/>
                  </a:lnTo>
                  <a:lnTo>
                    <a:pt x="53629" y="97824"/>
                  </a:lnTo>
                  <a:lnTo>
                    <a:pt x="56279" y="98048"/>
                  </a:lnTo>
                  <a:lnTo>
                    <a:pt x="60767" y="98147"/>
                  </a:lnTo>
                  <a:lnTo>
                    <a:pt x="123560" y="98227"/>
                  </a:lnTo>
                  <a:lnTo>
                    <a:pt x="128059" y="99219"/>
                  </a:lnTo>
                  <a:lnTo>
                    <a:pt x="132052" y="100872"/>
                  </a:lnTo>
                  <a:lnTo>
                    <a:pt x="140852" y="105916"/>
                  </a:lnTo>
                  <a:lnTo>
                    <a:pt x="141574" y="107321"/>
                  </a:lnTo>
                  <a:lnTo>
                    <a:pt x="142376" y="111529"/>
                  </a:lnTo>
                  <a:lnTo>
                    <a:pt x="142733" y="116707"/>
                  </a:lnTo>
                  <a:lnTo>
                    <a:pt x="142892" y="122315"/>
                  </a:lnTo>
                  <a:lnTo>
                    <a:pt x="142962" y="128115"/>
                  </a:lnTo>
                  <a:lnTo>
                    <a:pt x="141988" y="132043"/>
                  </a:lnTo>
                  <a:lnTo>
                    <a:pt x="140344" y="136646"/>
                  </a:lnTo>
                  <a:lnTo>
                    <a:pt x="138256" y="141699"/>
                  </a:lnTo>
                  <a:lnTo>
                    <a:pt x="134878" y="146060"/>
                  </a:lnTo>
                  <a:lnTo>
                    <a:pt x="130638" y="149959"/>
                  </a:lnTo>
                  <a:lnTo>
                    <a:pt x="125827" y="153551"/>
                  </a:lnTo>
                  <a:lnTo>
                    <a:pt x="121625" y="156938"/>
                  </a:lnTo>
                  <a:lnTo>
                    <a:pt x="117831" y="160187"/>
                  </a:lnTo>
                  <a:lnTo>
                    <a:pt x="114308" y="163347"/>
                  </a:lnTo>
                  <a:lnTo>
                    <a:pt x="109974" y="166444"/>
                  </a:lnTo>
                  <a:lnTo>
                    <a:pt x="105098" y="169502"/>
                  </a:lnTo>
                  <a:lnTo>
                    <a:pt x="99860" y="172533"/>
                  </a:lnTo>
                  <a:lnTo>
                    <a:pt x="95376" y="174553"/>
                  </a:lnTo>
                  <a:lnTo>
                    <a:pt x="91393" y="175900"/>
                  </a:lnTo>
                  <a:lnTo>
                    <a:pt x="87745" y="176798"/>
                  </a:lnTo>
                  <a:lnTo>
                    <a:pt x="83326" y="178389"/>
                  </a:lnTo>
                  <a:lnTo>
                    <a:pt x="78394" y="180442"/>
                  </a:lnTo>
                  <a:lnTo>
                    <a:pt x="73119" y="182802"/>
                  </a:lnTo>
                  <a:lnTo>
                    <a:pt x="68610" y="184376"/>
                  </a:lnTo>
                  <a:lnTo>
                    <a:pt x="64611" y="185425"/>
                  </a:lnTo>
                  <a:lnTo>
                    <a:pt x="60951" y="186125"/>
                  </a:lnTo>
                  <a:lnTo>
                    <a:pt x="56525" y="185599"/>
                  </a:lnTo>
                  <a:lnTo>
                    <a:pt x="51587" y="184256"/>
                  </a:lnTo>
                  <a:lnTo>
                    <a:pt x="46310" y="182369"/>
                  </a:lnTo>
                  <a:lnTo>
                    <a:pt x="40805" y="181110"/>
                  </a:lnTo>
                  <a:lnTo>
                    <a:pt x="35149" y="180271"/>
                  </a:lnTo>
                  <a:lnTo>
                    <a:pt x="29391" y="179712"/>
                  </a:lnTo>
                  <a:lnTo>
                    <a:pt x="24560" y="179339"/>
                  </a:lnTo>
                  <a:lnTo>
                    <a:pt x="20346" y="179091"/>
                  </a:lnTo>
                  <a:lnTo>
                    <a:pt x="11192" y="178692"/>
                  </a:lnTo>
                  <a:lnTo>
                    <a:pt x="7292" y="175992"/>
                  </a:lnTo>
                  <a:lnTo>
                    <a:pt x="1440" y="170914"/>
                  </a:lnTo>
                  <a:lnTo>
                    <a:pt x="960" y="169505"/>
                  </a:lnTo>
                  <a:lnTo>
                    <a:pt x="640" y="167574"/>
                  </a:lnTo>
                  <a:lnTo>
                    <a:pt x="0" y="160735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382"/>
            <p:cNvSpPr/>
            <p:nvPr/>
          </p:nvSpPr>
          <p:spPr bwMode="auto">
            <a:xfrm>
              <a:off x="5283195" y="3903515"/>
              <a:ext cx="351948" cy="360630"/>
            </a:xfrm>
            <a:custGeom>
              <a:avLst/>
              <a:gdLst/>
              <a:ahLst/>
              <a:cxnLst/>
              <a:rect l="0" t="0" r="0" b="0"/>
              <a:pathLst>
                <a:path w="351948" h="360630">
                  <a:moveTo>
                    <a:pt x="200539" y="7688"/>
                  </a:moveTo>
                  <a:lnTo>
                    <a:pt x="187223" y="7688"/>
                  </a:lnTo>
                  <a:lnTo>
                    <a:pt x="185703" y="6696"/>
                  </a:lnTo>
                  <a:lnTo>
                    <a:pt x="184689" y="5042"/>
                  </a:lnTo>
                  <a:lnTo>
                    <a:pt x="184014" y="2948"/>
                  </a:lnTo>
                  <a:lnTo>
                    <a:pt x="182570" y="1551"/>
                  </a:lnTo>
                  <a:lnTo>
                    <a:pt x="180614" y="620"/>
                  </a:lnTo>
                  <a:lnTo>
                    <a:pt x="178317" y="0"/>
                  </a:lnTo>
                  <a:lnTo>
                    <a:pt x="175793" y="578"/>
                  </a:lnTo>
                  <a:lnTo>
                    <a:pt x="170339" y="3867"/>
                  </a:lnTo>
                  <a:lnTo>
                    <a:pt x="161957" y="5990"/>
                  </a:lnTo>
                  <a:lnTo>
                    <a:pt x="152603" y="6934"/>
                  </a:lnTo>
                  <a:lnTo>
                    <a:pt x="145135" y="7353"/>
                  </a:lnTo>
                  <a:lnTo>
                    <a:pt x="135857" y="10185"/>
                  </a:lnTo>
                  <a:lnTo>
                    <a:pt x="130602" y="12329"/>
                  </a:lnTo>
                  <a:lnTo>
                    <a:pt x="125112" y="15743"/>
                  </a:lnTo>
                  <a:lnTo>
                    <a:pt x="119466" y="20003"/>
                  </a:lnTo>
                  <a:lnTo>
                    <a:pt x="113716" y="24828"/>
                  </a:lnTo>
                  <a:lnTo>
                    <a:pt x="107896" y="29037"/>
                  </a:lnTo>
                  <a:lnTo>
                    <a:pt x="102029" y="32835"/>
                  </a:lnTo>
                  <a:lnTo>
                    <a:pt x="96132" y="36359"/>
                  </a:lnTo>
                  <a:lnTo>
                    <a:pt x="90214" y="40692"/>
                  </a:lnTo>
                  <a:lnTo>
                    <a:pt x="84283" y="45566"/>
                  </a:lnTo>
                  <a:lnTo>
                    <a:pt x="78342" y="50799"/>
                  </a:lnTo>
                  <a:lnTo>
                    <a:pt x="66445" y="61906"/>
                  </a:lnTo>
                  <a:lnTo>
                    <a:pt x="60491" y="67646"/>
                  </a:lnTo>
                  <a:lnTo>
                    <a:pt x="55528" y="74449"/>
                  </a:lnTo>
                  <a:lnTo>
                    <a:pt x="51227" y="81961"/>
                  </a:lnTo>
                  <a:lnTo>
                    <a:pt x="47366" y="89946"/>
                  </a:lnTo>
                  <a:lnTo>
                    <a:pt x="42806" y="98245"/>
                  </a:lnTo>
                  <a:lnTo>
                    <a:pt x="37779" y="106755"/>
                  </a:lnTo>
                  <a:lnTo>
                    <a:pt x="32442" y="115404"/>
                  </a:lnTo>
                  <a:lnTo>
                    <a:pt x="27891" y="124148"/>
                  </a:lnTo>
                  <a:lnTo>
                    <a:pt x="23864" y="132953"/>
                  </a:lnTo>
                  <a:lnTo>
                    <a:pt x="20186" y="141799"/>
                  </a:lnTo>
                  <a:lnTo>
                    <a:pt x="16740" y="151666"/>
                  </a:lnTo>
                  <a:lnTo>
                    <a:pt x="13450" y="162212"/>
                  </a:lnTo>
                  <a:lnTo>
                    <a:pt x="7146" y="183522"/>
                  </a:lnTo>
                  <a:lnTo>
                    <a:pt x="1034" y="202915"/>
                  </a:lnTo>
                  <a:lnTo>
                    <a:pt x="0" y="213245"/>
                  </a:lnTo>
                  <a:lnTo>
                    <a:pt x="303" y="224101"/>
                  </a:lnTo>
                  <a:lnTo>
                    <a:pt x="1499" y="235307"/>
                  </a:lnTo>
                  <a:lnTo>
                    <a:pt x="2296" y="245754"/>
                  </a:lnTo>
                  <a:lnTo>
                    <a:pt x="2828" y="255696"/>
                  </a:lnTo>
                  <a:lnTo>
                    <a:pt x="3182" y="265300"/>
                  </a:lnTo>
                  <a:lnTo>
                    <a:pt x="5404" y="274680"/>
                  </a:lnTo>
                  <a:lnTo>
                    <a:pt x="8873" y="283909"/>
                  </a:lnTo>
                  <a:lnTo>
                    <a:pt x="20596" y="308474"/>
                  </a:lnTo>
                  <a:lnTo>
                    <a:pt x="23966" y="315368"/>
                  </a:lnTo>
                  <a:lnTo>
                    <a:pt x="28199" y="321949"/>
                  </a:lnTo>
                  <a:lnTo>
                    <a:pt x="33007" y="328320"/>
                  </a:lnTo>
                  <a:lnTo>
                    <a:pt x="38200" y="334552"/>
                  </a:lnTo>
                  <a:lnTo>
                    <a:pt x="44640" y="339699"/>
                  </a:lnTo>
                  <a:lnTo>
                    <a:pt x="51913" y="344123"/>
                  </a:lnTo>
                  <a:lnTo>
                    <a:pt x="59742" y="348064"/>
                  </a:lnTo>
                  <a:lnTo>
                    <a:pt x="66947" y="350691"/>
                  </a:lnTo>
                  <a:lnTo>
                    <a:pt x="73737" y="352443"/>
                  </a:lnTo>
                  <a:lnTo>
                    <a:pt x="80250" y="353610"/>
                  </a:lnTo>
                  <a:lnTo>
                    <a:pt x="88565" y="355381"/>
                  </a:lnTo>
                  <a:lnTo>
                    <a:pt x="108397" y="359995"/>
                  </a:lnTo>
                  <a:lnTo>
                    <a:pt x="118254" y="360629"/>
                  </a:lnTo>
                  <a:lnTo>
                    <a:pt x="127806" y="360060"/>
                  </a:lnTo>
                  <a:lnTo>
                    <a:pt x="137152" y="358689"/>
                  </a:lnTo>
                  <a:lnTo>
                    <a:pt x="146363" y="357775"/>
                  </a:lnTo>
                  <a:lnTo>
                    <a:pt x="155483" y="357165"/>
                  </a:lnTo>
                  <a:lnTo>
                    <a:pt x="164543" y="356759"/>
                  </a:lnTo>
                  <a:lnTo>
                    <a:pt x="174555" y="354503"/>
                  </a:lnTo>
                  <a:lnTo>
                    <a:pt x="185203" y="351016"/>
                  </a:lnTo>
                  <a:lnTo>
                    <a:pt x="206634" y="342841"/>
                  </a:lnTo>
                  <a:lnTo>
                    <a:pt x="226091" y="335900"/>
                  </a:lnTo>
                  <a:lnTo>
                    <a:pt x="236444" y="331668"/>
                  </a:lnTo>
                  <a:lnTo>
                    <a:pt x="247319" y="326862"/>
                  </a:lnTo>
                  <a:lnTo>
                    <a:pt x="276308" y="313263"/>
                  </a:lnTo>
                  <a:lnTo>
                    <a:pt x="283826" y="309632"/>
                  </a:lnTo>
                  <a:lnTo>
                    <a:pt x="291818" y="304234"/>
                  </a:lnTo>
                  <a:lnTo>
                    <a:pt x="300126" y="297659"/>
                  </a:lnTo>
                  <a:lnTo>
                    <a:pt x="308644" y="290299"/>
                  </a:lnTo>
                  <a:lnTo>
                    <a:pt x="315315" y="283408"/>
                  </a:lnTo>
                  <a:lnTo>
                    <a:pt x="320756" y="276829"/>
                  </a:lnTo>
                  <a:lnTo>
                    <a:pt x="325377" y="270459"/>
                  </a:lnTo>
                  <a:lnTo>
                    <a:pt x="329450" y="263236"/>
                  </a:lnTo>
                  <a:lnTo>
                    <a:pt x="333159" y="255444"/>
                  </a:lnTo>
                  <a:lnTo>
                    <a:pt x="336625" y="247273"/>
                  </a:lnTo>
                  <a:lnTo>
                    <a:pt x="339928" y="238849"/>
                  </a:lnTo>
                  <a:lnTo>
                    <a:pt x="346248" y="221551"/>
                  </a:lnTo>
                  <a:lnTo>
                    <a:pt x="348330" y="212771"/>
                  </a:lnTo>
                  <a:lnTo>
                    <a:pt x="349719" y="203942"/>
                  </a:lnTo>
                  <a:lnTo>
                    <a:pt x="350644" y="195078"/>
                  </a:lnTo>
                  <a:lnTo>
                    <a:pt x="351261" y="186193"/>
                  </a:lnTo>
                  <a:lnTo>
                    <a:pt x="351672" y="177293"/>
                  </a:lnTo>
                  <a:lnTo>
                    <a:pt x="351947" y="168383"/>
                  </a:lnTo>
                  <a:lnTo>
                    <a:pt x="351137" y="159467"/>
                  </a:lnTo>
                  <a:lnTo>
                    <a:pt x="349603" y="150546"/>
                  </a:lnTo>
                  <a:lnTo>
                    <a:pt x="347587" y="141622"/>
                  </a:lnTo>
                  <a:lnTo>
                    <a:pt x="344257" y="132696"/>
                  </a:lnTo>
                  <a:lnTo>
                    <a:pt x="340051" y="123769"/>
                  </a:lnTo>
                  <a:lnTo>
                    <a:pt x="335261" y="114841"/>
                  </a:lnTo>
                  <a:lnTo>
                    <a:pt x="330080" y="106905"/>
                  </a:lnTo>
                  <a:lnTo>
                    <a:pt x="324640" y="99629"/>
                  </a:lnTo>
                  <a:lnTo>
                    <a:pt x="319027" y="92795"/>
                  </a:lnTo>
                  <a:lnTo>
                    <a:pt x="313299" y="86254"/>
                  </a:lnTo>
                  <a:lnTo>
                    <a:pt x="307494" y="79909"/>
                  </a:lnTo>
                  <a:lnTo>
                    <a:pt x="301638" y="73695"/>
                  </a:lnTo>
                  <a:lnTo>
                    <a:pt x="294754" y="68560"/>
                  </a:lnTo>
                  <a:lnTo>
                    <a:pt x="287186" y="64144"/>
                  </a:lnTo>
                  <a:lnTo>
                    <a:pt x="279160" y="60209"/>
                  </a:lnTo>
                  <a:lnTo>
                    <a:pt x="269837" y="57584"/>
                  </a:lnTo>
                  <a:lnTo>
                    <a:pt x="259649" y="55835"/>
                  </a:lnTo>
                  <a:lnTo>
                    <a:pt x="248884" y="54669"/>
                  </a:lnTo>
                  <a:lnTo>
                    <a:pt x="238728" y="53892"/>
                  </a:lnTo>
                  <a:lnTo>
                    <a:pt x="228978" y="53373"/>
                  </a:lnTo>
                  <a:lnTo>
                    <a:pt x="210199" y="52797"/>
                  </a:lnTo>
                  <a:lnTo>
                    <a:pt x="191922" y="52542"/>
                  </a:lnTo>
                  <a:lnTo>
                    <a:pt x="183869" y="53466"/>
                  </a:lnTo>
                  <a:lnTo>
                    <a:pt x="176514" y="55073"/>
                  </a:lnTo>
                  <a:lnTo>
                    <a:pt x="169625" y="57138"/>
                  </a:lnTo>
                  <a:lnTo>
                    <a:pt x="163045" y="58514"/>
                  </a:lnTo>
                  <a:lnTo>
                    <a:pt x="156673" y="59431"/>
                  </a:lnTo>
                  <a:lnTo>
                    <a:pt x="137969" y="61266"/>
                  </a:ln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203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217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21977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latin typeface="Arial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latin typeface="Arial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latin typeface="Arial" charset="0"/>
              </a:rPr>
              <a:t>and memory!)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24000" y="5181600"/>
            <a:ext cx="1524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338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</a:rPr>
              <a:t>Image courtesy of Seagate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Geometry</a:t>
            </a:r>
            <a:endParaRPr lang="en-US"/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Disks consist of </a:t>
            </a:r>
            <a:r>
              <a:rPr lang="en-US" smtClean="0">
                <a:solidFill>
                  <a:srgbClr val="FF0000"/>
                </a:solidFill>
              </a:rPr>
              <a:t>platters</a:t>
            </a:r>
            <a:r>
              <a:rPr lang="en-US" smtClean="0"/>
              <a:t>, each with two </a:t>
            </a:r>
            <a:r>
              <a:rPr lang="en-US" smtClean="0">
                <a:solidFill>
                  <a:srgbClr val="FF0000"/>
                </a:solidFill>
              </a:rPr>
              <a:t>surfaces</a:t>
            </a:r>
            <a:r>
              <a:rPr lang="en-US" smtClean="0"/>
              <a:t>.</a:t>
            </a:r>
          </a:p>
          <a:p>
            <a:r>
              <a:rPr lang="en-US" smtClean="0"/>
              <a:t>Each surface consists of concentric rings called </a:t>
            </a:r>
            <a:r>
              <a:rPr lang="en-US" smtClean="0">
                <a:solidFill>
                  <a:srgbClr val="FF0000"/>
                </a:solidFill>
              </a:rPr>
              <a:t>tracks</a:t>
            </a:r>
            <a:r>
              <a:rPr lang="en-US" smtClean="0"/>
              <a:t>.</a:t>
            </a:r>
          </a:p>
          <a:p>
            <a:r>
              <a:rPr lang="en-US" smtClean="0"/>
              <a:t>Each track consists of </a:t>
            </a:r>
            <a:r>
              <a:rPr lang="en-US" smtClean="0">
                <a:solidFill>
                  <a:srgbClr val="FF0000"/>
                </a:solidFill>
              </a:rPr>
              <a:t>sectors</a:t>
            </a:r>
            <a:r>
              <a:rPr lang="en-US" smtClean="0"/>
              <a:t> separated by </a:t>
            </a:r>
            <a:r>
              <a:rPr lang="en-US" smtClean="0">
                <a:solidFill>
                  <a:srgbClr val="FF0000"/>
                </a:solidFill>
              </a:rPr>
              <a:t>gaps</a:t>
            </a:r>
            <a:r>
              <a:rPr lang="en-US" smtClean="0"/>
              <a:t>.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93750" y="2992437"/>
            <a:ext cx="7098429" cy="3713163"/>
            <a:chOff x="793750" y="2992437"/>
            <a:chExt cx="7098429" cy="3713163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2036763" y="3941762"/>
              <a:ext cx="1851025" cy="18129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1066800" y="2992437"/>
              <a:ext cx="3790950" cy="37131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1257300" y="3178175"/>
              <a:ext cx="3409950" cy="3340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1447800" y="3363912"/>
              <a:ext cx="3030538" cy="29686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auto">
            <a:xfrm>
              <a:off x="1638300" y="3551237"/>
              <a:ext cx="2649538" cy="25955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1827213" y="3736975"/>
              <a:ext cx="2270125" cy="222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2208213" y="4110037"/>
              <a:ext cx="1508125" cy="1477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2408238" y="4275137"/>
              <a:ext cx="1128712" cy="11049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/>
                <a:t>S</a:t>
              </a:r>
              <a:r>
                <a:rPr lang="en-US" sz="1600" dirty="0" smtClean="0"/>
                <a:t>pindle</a:t>
              </a:r>
              <a:endParaRPr lang="en-US" sz="1600" dirty="0"/>
            </a:p>
          </p:txBody>
        </p:sp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2535238" y="3319462"/>
              <a:ext cx="801822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/>
                <a:t>S</a:t>
              </a:r>
              <a:r>
                <a:rPr lang="en-US" sz="1600" dirty="0" smtClean="0"/>
                <a:t>urface</a:t>
              </a:r>
              <a:endParaRPr lang="en-US" sz="1600" dirty="0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1163638" y="3400425"/>
              <a:ext cx="990600" cy="676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>
              <a:off x="1436688" y="3400425"/>
              <a:ext cx="67310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auto">
            <a:xfrm>
              <a:off x="793750" y="3110498"/>
              <a:ext cx="71796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/>
                <a:t>Tracks</a:t>
              </a:r>
              <a:endParaRPr lang="en-US" sz="1600" dirty="0"/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5675313" y="3970337"/>
              <a:ext cx="1851025" cy="18129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6224588" y="3548062"/>
              <a:ext cx="79763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/>
                <a:t>T</a:t>
              </a:r>
              <a:r>
                <a:rPr lang="en-US" sz="1600" dirty="0" smtClean="0"/>
                <a:t>rack </a:t>
              </a:r>
              <a:r>
                <a:rPr lang="en-US" sz="1600" i="1" dirty="0" err="1"/>
                <a:t>k</a:t>
              </a:r>
              <a:endParaRPr lang="en-US" sz="1600" i="1" dirty="0"/>
            </a:p>
          </p:txBody>
        </p:sp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6611938" y="3914775"/>
              <a:ext cx="1066800" cy="990600"/>
              <a:chOff x="4320" y="690"/>
              <a:chExt cx="672" cy="624"/>
            </a:xfrm>
          </p:grpSpPr>
          <p:sp>
            <p:nvSpPr>
              <p:cNvPr id="93203" name="Line 19"/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 flipV="1">
              <a:off x="6611938" y="4848225"/>
              <a:ext cx="1066800" cy="990600"/>
              <a:chOff x="4320" y="690"/>
              <a:chExt cx="672" cy="624"/>
            </a:xfrm>
          </p:grpSpPr>
          <p:sp>
            <p:nvSpPr>
              <p:cNvPr id="93208" name="Line 24"/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 flipH="1" flipV="1">
              <a:off x="5545138" y="4848225"/>
              <a:ext cx="1066800" cy="990600"/>
              <a:chOff x="4320" y="690"/>
              <a:chExt cx="672" cy="624"/>
            </a:xfrm>
          </p:grpSpPr>
          <p:sp>
            <p:nvSpPr>
              <p:cNvPr id="93213" name="Line 29"/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5" name="Line 31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6" name="Line 32"/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 flipH="1">
              <a:off x="5545138" y="3914775"/>
              <a:ext cx="1066800" cy="990600"/>
              <a:chOff x="4320" y="690"/>
              <a:chExt cx="672" cy="624"/>
            </a:xfrm>
          </p:grpSpPr>
          <p:sp>
            <p:nvSpPr>
              <p:cNvPr id="93218" name="Line 34"/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19" name="Line 35"/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20" name="Line 36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21" name="Line 37"/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3222" name="Text Box 38"/>
            <p:cNvSpPr txBox="1">
              <a:spLocks noChangeArrowheads="1"/>
            </p:cNvSpPr>
            <p:nvPr/>
          </p:nvSpPr>
          <p:spPr bwMode="auto">
            <a:xfrm>
              <a:off x="6149975" y="6247398"/>
              <a:ext cx="80182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/>
                <a:t>S</a:t>
              </a:r>
              <a:r>
                <a:rPr lang="en-US" sz="1600" dirty="0" smtClean="0"/>
                <a:t>ectors</a:t>
              </a:r>
              <a:endParaRPr lang="en-US" sz="1600" dirty="0"/>
            </a:p>
          </p:txBody>
        </p:sp>
        <p:sp>
          <p:nvSpPr>
            <p:cNvPr id="93223" name="Line 39"/>
            <p:cNvSpPr>
              <a:spLocks noChangeShapeType="1"/>
            </p:cNvSpPr>
            <p:nvPr/>
          </p:nvSpPr>
          <p:spPr bwMode="auto">
            <a:xfrm flipV="1">
              <a:off x="6383338" y="5791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4" name="Line 40"/>
            <p:cNvSpPr>
              <a:spLocks noChangeShapeType="1"/>
            </p:cNvSpPr>
            <p:nvPr/>
          </p:nvSpPr>
          <p:spPr bwMode="auto">
            <a:xfrm flipV="1">
              <a:off x="6840538" y="5791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5" name="AutoShape 41"/>
            <p:cNvSpPr>
              <a:spLocks noChangeArrowheads="1"/>
            </p:cNvSpPr>
            <p:nvPr/>
          </p:nvSpPr>
          <p:spPr bwMode="auto">
            <a:xfrm>
              <a:off x="4097338" y="4724400"/>
              <a:ext cx="1524000" cy="3048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6" name="Text Box 42"/>
            <p:cNvSpPr txBox="1">
              <a:spLocks noChangeArrowheads="1"/>
            </p:cNvSpPr>
            <p:nvPr/>
          </p:nvSpPr>
          <p:spPr bwMode="auto">
            <a:xfrm>
              <a:off x="7286625" y="3551823"/>
              <a:ext cx="60555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/>
                <a:t>Gaps</a:t>
              </a:r>
              <a:endParaRPr lang="en-US" sz="1600" dirty="0"/>
            </a:p>
          </p:txBody>
        </p:sp>
        <p:sp>
          <p:nvSpPr>
            <p:cNvPr id="93227" name="Line 43"/>
            <p:cNvSpPr>
              <a:spLocks noChangeShapeType="1"/>
            </p:cNvSpPr>
            <p:nvPr/>
          </p:nvSpPr>
          <p:spPr bwMode="auto">
            <a:xfrm flipH="1">
              <a:off x="7097713" y="3857625"/>
              <a:ext cx="247650" cy="219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8" name="Line 44"/>
            <p:cNvSpPr>
              <a:spLocks noChangeShapeType="1"/>
            </p:cNvSpPr>
            <p:nvPr/>
          </p:nvSpPr>
          <p:spPr bwMode="auto">
            <a:xfrm flipV="1">
              <a:off x="7421563" y="3905250"/>
              <a:ext cx="190500" cy="514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 (Muliple-Platter View)</a:t>
            </a:r>
          </a:p>
        </p:txBody>
      </p:sp>
      <p:sp>
        <p:nvSpPr>
          <p:cNvPr id="94243" name="Rectangle 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Aligned tracks form a cylinder.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V="1">
            <a:off x="2914650" y="35020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2914650" y="4086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4146550" y="4035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3117850" y="38449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2914650" y="29305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866900" y="2529473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0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866900" y="2875548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1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866900" y="3100973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2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66900" y="3447048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3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866900" y="3685173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4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866900" y="4031248"/>
            <a:ext cx="942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urface </a:t>
            </a:r>
            <a:r>
              <a:rPr lang="en-US" sz="1600" dirty="0"/>
              <a:t>5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2914650" y="38449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3765550" y="39973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>
            <a:off x="4146550" y="34639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6" name="Oval 18"/>
          <p:cNvSpPr>
            <a:spLocks noChangeArrowheads="1"/>
          </p:cNvSpPr>
          <p:nvPr/>
        </p:nvSpPr>
        <p:spPr bwMode="auto">
          <a:xfrm>
            <a:off x="3143250" y="32353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3752850" y="34258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>
            <a:off x="4146550" y="2892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3105150" y="26892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>
            <a:off x="3752850" y="28162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4146550" y="22955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2914650" y="2689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2914650" y="32607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3765550" y="28924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4946650" y="29051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4395788" y="1897648"/>
            <a:ext cx="11849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C</a:t>
            </a:r>
            <a:r>
              <a:rPr lang="en-US" sz="1600" dirty="0" smtClean="0">
                <a:latin typeface="Arial" charset="0"/>
              </a:rPr>
              <a:t>ylinder </a:t>
            </a:r>
            <a:r>
              <a:rPr lang="en-US" sz="1600" i="1" dirty="0" err="1">
                <a:latin typeface="Arial" charset="0"/>
              </a:rPr>
              <a:t>k</a:t>
            </a:r>
            <a:endParaRPr lang="en-US" sz="1600" dirty="0">
              <a:latin typeface="Arial" charset="0"/>
            </a:endParaRPr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flipH="1">
            <a:off x="4768850" y="2295525"/>
            <a:ext cx="1778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3905250" y="4615448"/>
            <a:ext cx="7924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pindle</a:t>
            </a:r>
            <a:endParaRPr lang="en-US" sz="1600" dirty="0"/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5529263" y="2723148"/>
            <a:ext cx="8486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Platter </a:t>
            </a:r>
            <a:r>
              <a:rPr lang="en-US" sz="1600" dirty="0"/>
              <a:t>0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5529263" y="3281948"/>
            <a:ext cx="8486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latter </a:t>
            </a:r>
            <a:r>
              <a:rPr lang="en-US" sz="1600" dirty="0"/>
              <a:t>1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29263" y="3891548"/>
            <a:ext cx="8486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latter </a:t>
            </a:r>
            <a:r>
              <a:rPr lang="en-US" sz="16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8797</TotalTime>
  <Words>2714</Words>
  <Application>Microsoft Macintosh PowerPoint</Application>
  <PresentationFormat>On-screen Show (4:3)</PresentationFormat>
  <Paragraphs>465</Paragraphs>
  <Slides>37</Slides>
  <Notes>27</Notes>
  <HiddenSlides>2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template2007</vt:lpstr>
      <vt:lpstr>Default Design</vt:lpstr>
      <vt:lpstr>Photo Editor Photo</vt:lpstr>
      <vt:lpstr>Input/Output:  Organization, Disk Performance, and RAID</vt:lpstr>
      <vt:lpstr>An example I/O performance question:</vt:lpstr>
      <vt:lpstr>I/O Device Examples and Speeds</vt:lpstr>
      <vt:lpstr>The Hardware (the motherboard)</vt:lpstr>
      <vt:lpstr>How is it all connected?  (Hierarchy!)</vt:lpstr>
      <vt:lpstr>How does the data flow when you rip?</vt:lpstr>
      <vt:lpstr>What’s Inside A Disk Drive?</vt:lpstr>
      <vt:lpstr>Disk Geometry</vt:lpstr>
      <vt:lpstr>Disk Geometry (Muliple-Platter View)</vt:lpstr>
      <vt:lpstr>Disk Capacity</vt:lpstr>
      <vt:lpstr> Computing Disk Capacity</vt:lpstr>
      <vt:lpstr>Disk Operation (Single-Platter View)</vt:lpstr>
      <vt:lpstr>Disk Operation (Multi-Platter View)</vt:lpstr>
      <vt:lpstr>Disk Structure - top view of single platter</vt:lpstr>
      <vt:lpstr>Disk Access</vt:lpstr>
      <vt:lpstr>Disk Access</vt:lpstr>
      <vt:lpstr>Disk Access – Read</vt:lpstr>
      <vt:lpstr>Disk Access – Read</vt:lpstr>
      <vt:lpstr>Disk Access – Read</vt:lpstr>
      <vt:lpstr>Disk Access – Seek</vt:lpstr>
      <vt:lpstr>Disk Access – Rotational Latency</vt:lpstr>
      <vt:lpstr>Disk Access – Read</vt:lpstr>
      <vt:lpstr>Disk Access – Service Time Components</vt:lpstr>
      <vt:lpstr>Disk Access Time</vt:lpstr>
      <vt:lpstr>Disk Access Time Example</vt:lpstr>
      <vt:lpstr>Disk Access Time Example</vt:lpstr>
      <vt:lpstr>Disk Access Time Example, cont.</vt:lpstr>
      <vt:lpstr>Another piece of data. </vt:lpstr>
      <vt:lpstr>Recording Zones:</vt:lpstr>
      <vt:lpstr>Logical Disk Blocks</vt:lpstr>
      <vt:lpstr>Solid State Disks (SSDs)</vt:lpstr>
      <vt:lpstr>SSD Performance Characteristics </vt:lpstr>
      <vt:lpstr>SSD Tradeoffs vs Rotating Disks</vt:lpstr>
      <vt:lpstr>Storage Trends</vt:lpstr>
      <vt:lpstr>RAID : Redundant Array of Inexpensive Disks</vt:lpstr>
      <vt:lpstr>Common RAID configurations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Craig Zilles</cp:lastModifiedBy>
  <cp:revision>463</cp:revision>
  <cp:lastPrinted>2011-11-04T17:32:06Z</cp:lastPrinted>
  <dcterms:created xsi:type="dcterms:W3CDTF">2012-04-11T15:39:50Z</dcterms:created>
  <dcterms:modified xsi:type="dcterms:W3CDTF">2012-04-11T15:40:23Z</dcterms:modified>
</cp:coreProperties>
</file>