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drawings/drawing3.xml" ContentType="application/vnd.openxmlformats-officedocument.drawingml.chartshape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264" r:id="rId2"/>
    <p:sldId id="1307" r:id="rId3"/>
    <p:sldId id="1265" r:id="rId4"/>
    <p:sldId id="1266" r:id="rId5"/>
    <p:sldId id="1310" r:id="rId6"/>
    <p:sldId id="1311" r:id="rId7"/>
    <p:sldId id="1312" r:id="rId8"/>
    <p:sldId id="1313" r:id="rId9"/>
    <p:sldId id="1274" r:id="rId10"/>
    <p:sldId id="1273" r:id="rId11"/>
    <p:sldId id="1275" r:id="rId12"/>
    <p:sldId id="1276" r:id="rId13"/>
    <p:sldId id="1277" r:id="rId14"/>
    <p:sldId id="1278" r:id="rId15"/>
    <p:sldId id="1279" r:id="rId16"/>
    <p:sldId id="1280" r:id="rId17"/>
    <p:sldId id="1281" r:id="rId18"/>
    <p:sldId id="1282" r:id="rId19"/>
    <p:sldId id="1314" r:id="rId20"/>
    <p:sldId id="1322" r:id="rId21"/>
    <p:sldId id="1315" r:id="rId22"/>
    <p:sldId id="1316" r:id="rId23"/>
    <p:sldId id="1317" r:id="rId24"/>
    <p:sldId id="1318" r:id="rId25"/>
    <p:sldId id="1319" r:id="rId26"/>
    <p:sldId id="1320" r:id="rId27"/>
    <p:sldId id="1321" r:id="rId28"/>
    <p:sldId id="1288" r:id="rId29"/>
  </p:sldIdLst>
  <p:sldSz cx="9144000" cy="6858000" type="screen4x3"/>
  <p:notesSz cx="7302500" cy="9586913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00"/>
    <a:srgbClr val="F6F5BD"/>
    <a:srgbClr val="D5F1CF"/>
    <a:srgbClr val="F1C7C7"/>
    <a:srgbClr val="E2AC00"/>
    <a:srgbClr val="A9E39D"/>
    <a:srgbClr val="FF9999"/>
    <a:srgbClr val="8C4040"/>
    <a:srgbClr val="5C5C9A"/>
    <a:srgbClr val="6767A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41" autoAdjust="0"/>
    <p:restoredTop sz="94649" autoAdjust="0"/>
  </p:normalViewPr>
  <p:slideViewPr>
    <p:cSldViewPr snapToObjects="1">
      <p:cViewPr>
        <p:scale>
          <a:sx n="100" d="100"/>
          <a:sy n="100" d="100"/>
        </p:scale>
        <p:origin x="-464" y="-208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Downloads:corei7mountai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roh:Downloads:corei7mountai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roh:Downloads:corei7mountai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view3D>
      <c:hPercent val="100"/>
      <c:rotY val="4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805.4599999999992</c:v>
                </c:pt>
                <c:pt idx="10">
                  <c:v>773.78</c:v>
                </c:pt>
                <c:pt idx="11">
                  <c:v>757.9399999999999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1038.37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608.8599999999988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2535.22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</c:v>
                </c:pt>
                <c:pt idx="1">
                  <c:v>4659.06</c:v>
                </c:pt>
                <c:pt idx="2">
                  <c:v>4153.1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</c:v>
                </c:pt>
                <c:pt idx="1">
                  <c:v>4656.98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2303.72</c:v>
                </c:pt>
                <c:pt idx="9">
                  <c:v>2291.55</c:v>
                </c:pt>
                <c:pt idx="10">
                  <c:v>2280.42</c:v>
                </c:pt>
                <c:pt idx="11">
                  <c:v>2270.24</c:v>
                </c:pt>
                <c:pt idx="12">
                  <c:v>2264.82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2432.74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4673.0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</c:v>
                </c:pt>
                <c:pt idx="1">
                  <c:v>4645.58</c:v>
                </c:pt>
                <c:pt idx="2">
                  <c:v>4300.1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</c:v>
                </c:pt>
                <c:pt idx="1">
                  <c:v>4661.44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4664.69</c:v>
                </c:pt>
                <c:pt idx="1">
                  <c:v>4647.96</c:v>
                </c:pt>
                <c:pt idx="2">
                  <c:v>4646.51</c:v>
                </c:pt>
                <c:pt idx="3">
                  <c:v>4575.1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3398.0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4631.69</c:v>
                </c:pt>
                <c:pt idx="3">
                  <c:v>4615.62</c:v>
                </c:pt>
                <c:pt idx="4">
                  <c:v>4600.39</c:v>
                </c:pt>
                <c:pt idx="5">
                  <c:v>4585.6</c:v>
                </c:pt>
                <c:pt idx="6">
                  <c:v>4572.8</c:v>
                </c:pt>
                <c:pt idx="7">
                  <c:v>4809.1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4784.65</c:v>
                </c:pt>
                <c:pt idx="12">
                  <c:v>4754.23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</c:v>
                </c:pt>
                <c:pt idx="2">
                  <c:v>4577.76</c:v>
                </c:pt>
                <c:pt idx="3">
                  <c:v>4797.16</c:v>
                </c:pt>
                <c:pt idx="4">
                  <c:v>4781.06</c:v>
                </c:pt>
                <c:pt idx="5">
                  <c:v>4773.37</c:v>
                </c:pt>
                <c:pt idx="6">
                  <c:v>4756.19</c:v>
                </c:pt>
                <c:pt idx="7">
                  <c:v>4729.65</c:v>
                </c:pt>
                <c:pt idx="8">
                  <c:v>4701.3</c:v>
                </c:pt>
                <c:pt idx="9">
                  <c:v>4716.39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4620.23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</c:v>
                </c:pt>
                <c:pt idx="2">
                  <c:v>4771.36</c:v>
                </c:pt>
                <c:pt idx="3">
                  <c:v>4725.95</c:v>
                </c:pt>
                <c:pt idx="4">
                  <c:v>4709.61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4617.86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4754.15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/>
        <c:axId val="565895432"/>
        <c:axId val="565402952"/>
        <c:axId val="565724728"/>
      </c:surface3DChart>
      <c:catAx>
        <c:axId val="565895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540295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5654029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973025371828521"/>
              <c:y val="0.06771224675346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5895432"/>
        <c:crosses val="autoZero"/>
        <c:crossBetween val="between"/>
      </c:valAx>
      <c:serAx>
        <c:axId val="565724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"/>
              <c:y val="0.8134820647419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540295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view3D>
      <c:hPercent val="100"/>
      <c:rotY val="4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805.4599999999992</c:v>
                </c:pt>
                <c:pt idx="10">
                  <c:v>773.78</c:v>
                </c:pt>
                <c:pt idx="11">
                  <c:v>757.9399999999999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1038.37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608.8599999999988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2535.22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</c:v>
                </c:pt>
                <c:pt idx="1">
                  <c:v>4659.06</c:v>
                </c:pt>
                <c:pt idx="2">
                  <c:v>4153.1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</c:v>
                </c:pt>
                <c:pt idx="1">
                  <c:v>4656.98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2303.72</c:v>
                </c:pt>
                <c:pt idx="9">
                  <c:v>2291.55</c:v>
                </c:pt>
                <c:pt idx="10">
                  <c:v>2280.42</c:v>
                </c:pt>
                <c:pt idx="11">
                  <c:v>2270.24</c:v>
                </c:pt>
                <c:pt idx="12">
                  <c:v>2264.82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2432.74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4673.0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</c:v>
                </c:pt>
                <c:pt idx="1">
                  <c:v>4645.58</c:v>
                </c:pt>
                <c:pt idx="2">
                  <c:v>4300.1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</c:v>
                </c:pt>
                <c:pt idx="1">
                  <c:v>4661.44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4664.69</c:v>
                </c:pt>
                <c:pt idx="1">
                  <c:v>4647.96</c:v>
                </c:pt>
                <c:pt idx="2">
                  <c:v>4646.51</c:v>
                </c:pt>
                <c:pt idx="3">
                  <c:v>4575.1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3398.0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4631.69</c:v>
                </c:pt>
                <c:pt idx="3">
                  <c:v>4615.62</c:v>
                </c:pt>
                <c:pt idx="4">
                  <c:v>4600.39</c:v>
                </c:pt>
                <c:pt idx="5">
                  <c:v>4585.6</c:v>
                </c:pt>
                <c:pt idx="6">
                  <c:v>4572.8</c:v>
                </c:pt>
                <c:pt idx="7">
                  <c:v>4809.1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4784.65</c:v>
                </c:pt>
                <c:pt idx="12">
                  <c:v>4754.23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</c:v>
                </c:pt>
                <c:pt idx="2">
                  <c:v>4577.76</c:v>
                </c:pt>
                <c:pt idx="3">
                  <c:v>4797.16</c:v>
                </c:pt>
                <c:pt idx="4">
                  <c:v>4781.06</c:v>
                </c:pt>
                <c:pt idx="5">
                  <c:v>4773.37</c:v>
                </c:pt>
                <c:pt idx="6">
                  <c:v>4756.19</c:v>
                </c:pt>
                <c:pt idx="7">
                  <c:v>4729.65</c:v>
                </c:pt>
                <c:pt idx="8">
                  <c:v>4701.3</c:v>
                </c:pt>
                <c:pt idx="9">
                  <c:v>4716.39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4620.23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</c:v>
                </c:pt>
                <c:pt idx="2">
                  <c:v>4771.36</c:v>
                </c:pt>
                <c:pt idx="3">
                  <c:v>4725.95</c:v>
                </c:pt>
                <c:pt idx="4">
                  <c:v>4709.61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4617.86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4754.15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/>
        <c:axId val="473740088"/>
        <c:axId val="473623128"/>
        <c:axId val="557100648"/>
      </c:surface3DChart>
      <c:catAx>
        <c:axId val="473740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62312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4736231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973025371828521"/>
              <c:y val="0.06771224675346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740088"/>
        <c:crosses val="autoZero"/>
        <c:crossBetween val="between"/>
      </c:valAx>
      <c:serAx>
        <c:axId val="557100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"/>
              <c:y val="0.8134820647419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623128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view3D>
      <c:hPercent val="100"/>
      <c:rotY val="4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805.4599999999992</c:v>
                </c:pt>
                <c:pt idx="10">
                  <c:v>773.78</c:v>
                </c:pt>
                <c:pt idx="11">
                  <c:v>757.9399999999999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1038.37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608.8599999999988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2535.22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</c:v>
                </c:pt>
                <c:pt idx="1">
                  <c:v>4659.06</c:v>
                </c:pt>
                <c:pt idx="2">
                  <c:v>4153.1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</c:v>
                </c:pt>
                <c:pt idx="1">
                  <c:v>4656.98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2303.72</c:v>
                </c:pt>
                <c:pt idx="9">
                  <c:v>2291.55</c:v>
                </c:pt>
                <c:pt idx="10">
                  <c:v>2280.42</c:v>
                </c:pt>
                <c:pt idx="11">
                  <c:v>2270.24</c:v>
                </c:pt>
                <c:pt idx="12">
                  <c:v>2264.82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2432.74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4673.0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</c:v>
                </c:pt>
                <c:pt idx="1">
                  <c:v>4645.58</c:v>
                </c:pt>
                <c:pt idx="2">
                  <c:v>4300.1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</c:v>
                </c:pt>
                <c:pt idx="1">
                  <c:v>4661.44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4664.69</c:v>
                </c:pt>
                <c:pt idx="1">
                  <c:v>4647.96</c:v>
                </c:pt>
                <c:pt idx="2">
                  <c:v>4646.51</c:v>
                </c:pt>
                <c:pt idx="3">
                  <c:v>4575.1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3398.0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4631.69</c:v>
                </c:pt>
                <c:pt idx="3">
                  <c:v>4615.62</c:v>
                </c:pt>
                <c:pt idx="4">
                  <c:v>4600.39</c:v>
                </c:pt>
                <c:pt idx="5">
                  <c:v>4585.6</c:v>
                </c:pt>
                <c:pt idx="6">
                  <c:v>4572.8</c:v>
                </c:pt>
                <c:pt idx="7">
                  <c:v>4809.1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4784.65</c:v>
                </c:pt>
                <c:pt idx="12">
                  <c:v>4754.23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</c:v>
                </c:pt>
                <c:pt idx="2">
                  <c:v>4577.76</c:v>
                </c:pt>
                <c:pt idx="3">
                  <c:v>4797.16</c:v>
                </c:pt>
                <c:pt idx="4">
                  <c:v>4781.06</c:v>
                </c:pt>
                <c:pt idx="5">
                  <c:v>4773.37</c:v>
                </c:pt>
                <c:pt idx="6">
                  <c:v>4756.19</c:v>
                </c:pt>
                <c:pt idx="7">
                  <c:v>4729.65</c:v>
                </c:pt>
                <c:pt idx="8">
                  <c:v>4701.3</c:v>
                </c:pt>
                <c:pt idx="9">
                  <c:v>4716.39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4620.23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</c:v>
                </c:pt>
                <c:pt idx="2">
                  <c:v>4771.36</c:v>
                </c:pt>
                <c:pt idx="3">
                  <c:v>4725.95</c:v>
                </c:pt>
                <c:pt idx="4">
                  <c:v>4709.61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4617.86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4754.15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/>
        <c:axId val="557064872"/>
        <c:axId val="460809720"/>
        <c:axId val="568927416"/>
      </c:surface3DChart>
      <c:catAx>
        <c:axId val="557064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80972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4608097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973025371828521"/>
              <c:y val="0.06771224675346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064872"/>
        <c:crosses val="autoZero"/>
        <c:crossBetween val="between"/>
      </c:valAx>
      <c:serAx>
        <c:axId val="568927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"/>
              <c:y val="0.8134820647419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809720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08"/>
          <c:y val="0.0392156862745098"/>
          <c:w val="0.832592592592592"/>
          <c:h val="0.836601307189542"/>
        </c:manualLayout>
      </c:layout>
      <c:lineChart>
        <c:grouping val="standard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4.14</c:v>
                </c:pt>
                <c:pt idx="3">
                  <c:v>5.53</c:v>
                </c:pt>
                <c:pt idx="4">
                  <c:v>10.93</c:v>
                </c:pt>
                <c:pt idx="5">
                  <c:v>33.23000000000001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6.819999999999998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4.64</c:v>
                </c:pt>
                <c:pt idx="9">
                  <c:v>7.57</c:v>
                </c:pt>
                <c:pt idx="10">
                  <c:v>11.62</c:v>
                </c:pt>
                <c:pt idx="11">
                  <c:v>16.44</c:v>
                </c:pt>
                <c:pt idx="12">
                  <c:v>20.44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5.359999999999998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  <c:pt idx="14">
                  <c:v>750.0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</c:ser>
        <c:dLbls/>
        <c:marker val="1"/>
        <c:axId val="473171928"/>
        <c:axId val="473274136"/>
      </c:lineChart>
      <c:catAx>
        <c:axId val="473171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274136"/>
        <c:crosses val="autoZero"/>
        <c:auto val="1"/>
        <c:lblAlgn val="ctr"/>
        <c:lblOffset val="100"/>
        <c:tickLblSkip val="1"/>
        <c:tickMarkSkip val="1"/>
      </c:catAx>
      <c:valAx>
        <c:axId val="47327413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.0"/>
              <c:y val="0.176309781747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17192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4"/>
          <c:y val="0.339869281045752"/>
          <c:w val="0.0696296296296296"/>
          <c:h val="0.23747276688453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0.69963</cdr:x>
      <cdr:y>0.11563</cdr:y>
    </cdr:from>
    <cdr:to>
      <cdr:x>0.74938</cdr:x>
      <cdr:y>0.17363</cdr:y>
    </cdr:to>
    <cdr:sp macro="" textlink="">
      <cdr:nvSpPr>
        <cdr:cNvPr id="1037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97606" y="674022"/>
          <a:ext cx="426482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L1</a:t>
          </a:r>
        </a:p>
      </cdr:txBody>
    </cdr:sp>
  </cdr:relSizeAnchor>
  <cdr:relSizeAnchor xmlns:cdr="http://schemas.openxmlformats.org/drawingml/2006/chartDrawing">
    <cdr:from>
      <cdr:x>0.62841</cdr:x>
      <cdr:y>0.37543</cdr:y>
    </cdr:from>
    <cdr:to>
      <cdr:x>0.67716</cdr:x>
      <cdr:y>0.43343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87080" y="2188497"/>
          <a:ext cx="417909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L2</a:t>
          </a:r>
        </a:p>
      </cdr:txBody>
    </cdr:sp>
  </cdr:relSizeAnchor>
  <cdr:relSizeAnchor xmlns:cdr="http://schemas.openxmlformats.org/drawingml/2006/chartDrawing">
    <cdr:from>
      <cdr:x>0.5</cdr:x>
      <cdr:y>0.67036</cdr:y>
    </cdr:from>
    <cdr:to>
      <cdr:x>0.5755</cdr:x>
      <cdr:y>0.72936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86250" y="3907722"/>
          <a:ext cx="647224" cy="34392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Mem</a:t>
          </a:r>
        </a:p>
      </cdr:txBody>
    </cdr:sp>
  </cdr:relSizeAnchor>
  <cdr:relSizeAnchor xmlns:cdr="http://schemas.openxmlformats.org/drawingml/2006/chartDrawing">
    <cdr:from>
      <cdr:x>0.58105</cdr:x>
      <cdr:y>0.5</cdr:y>
    </cdr:from>
    <cdr:to>
      <cdr:x>0.63105</cdr:x>
      <cdr:y>0.55825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81076" y="2914650"/>
          <a:ext cx="428625" cy="33955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L3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550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533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through our understanding of cache memories.</a:t>
            </a:r>
          </a:p>
        </p:txBody>
      </p:sp>
      <p:sp>
        <p:nvSpPr>
          <p:cNvPr id="2" name="SMARTInkAnnotation434"/>
          <p:cNvSpPr/>
          <p:nvPr/>
        </p:nvSpPr>
        <p:spPr bwMode="auto">
          <a:xfrm>
            <a:off x="2527210" y="2134195"/>
            <a:ext cx="1187418" cy="62509"/>
          </a:xfrm>
          <a:custGeom>
            <a:avLst/>
            <a:gdLst/>
            <a:ahLst/>
            <a:cxnLst/>
            <a:rect l="0" t="0" r="0" b="0"/>
            <a:pathLst>
              <a:path w="1187418" h="62509">
                <a:moveTo>
                  <a:pt x="8821" y="53578"/>
                </a:moveTo>
                <a:lnTo>
                  <a:pt x="8821" y="62140"/>
                </a:lnTo>
                <a:lnTo>
                  <a:pt x="0" y="62505"/>
                </a:lnTo>
                <a:lnTo>
                  <a:pt x="8456" y="62508"/>
                </a:lnTo>
                <a:lnTo>
                  <a:pt x="9570" y="61516"/>
                </a:lnTo>
                <a:lnTo>
                  <a:pt x="13454" y="57768"/>
                </a:lnTo>
                <a:lnTo>
                  <a:pt x="15878" y="56371"/>
                </a:lnTo>
                <a:lnTo>
                  <a:pt x="21218" y="54820"/>
                </a:lnTo>
                <a:lnTo>
                  <a:pt x="57631" y="53600"/>
                </a:lnTo>
                <a:lnTo>
                  <a:pt x="93261" y="54572"/>
                </a:lnTo>
                <a:lnTo>
                  <a:pt x="100833" y="56226"/>
                </a:lnTo>
                <a:lnTo>
                  <a:pt x="108858" y="58320"/>
                </a:lnTo>
                <a:lnTo>
                  <a:pt x="116192" y="59716"/>
                </a:lnTo>
                <a:lnTo>
                  <a:pt x="129633" y="61267"/>
                </a:lnTo>
                <a:lnTo>
                  <a:pt x="136987" y="60688"/>
                </a:lnTo>
                <a:lnTo>
                  <a:pt x="144867" y="59311"/>
                </a:lnTo>
                <a:lnTo>
                  <a:pt x="153096" y="57400"/>
                </a:lnTo>
                <a:lnTo>
                  <a:pt x="161560" y="56126"/>
                </a:lnTo>
                <a:lnTo>
                  <a:pt x="187692" y="54333"/>
                </a:lnTo>
                <a:lnTo>
                  <a:pt x="223188" y="53728"/>
                </a:lnTo>
                <a:lnTo>
                  <a:pt x="241017" y="52653"/>
                </a:lnTo>
                <a:lnTo>
                  <a:pt x="249939" y="50977"/>
                </a:lnTo>
                <a:lnTo>
                  <a:pt x="258864" y="48867"/>
                </a:lnTo>
                <a:lnTo>
                  <a:pt x="266797" y="47461"/>
                </a:lnTo>
                <a:lnTo>
                  <a:pt x="280904" y="45899"/>
                </a:lnTo>
                <a:lnTo>
                  <a:pt x="293789" y="47850"/>
                </a:lnTo>
                <a:lnTo>
                  <a:pt x="300003" y="49759"/>
                </a:lnTo>
                <a:lnTo>
                  <a:pt x="306129" y="51032"/>
                </a:lnTo>
                <a:lnTo>
                  <a:pt x="325226" y="52824"/>
                </a:lnTo>
                <a:lnTo>
                  <a:pt x="361777" y="53479"/>
                </a:lnTo>
                <a:lnTo>
                  <a:pt x="445257" y="53576"/>
                </a:lnTo>
                <a:lnTo>
                  <a:pt x="455552" y="52585"/>
                </a:lnTo>
                <a:lnTo>
                  <a:pt x="466384" y="50932"/>
                </a:lnTo>
                <a:lnTo>
                  <a:pt x="477574" y="48837"/>
                </a:lnTo>
                <a:lnTo>
                  <a:pt x="488011" y="47441"/>
                </a:lnTo>
                <a:lnTo>
                  <a:pt x="507544" y="45890"/>
                </a:lnTo>
                <a:lnTo>
                  <a:pt x="543346" y="44894"/>
                </a:lnTo>
                <a:lnTo>
                  <a:pt x="581528" y="44681"/>
                </a:lnTo>
                <a:lnTo>
                  <a:pt x="589063" y="43678"/>
                </a:lnTo>
                <a:lnTo>
                  <a:pt x="596071" y="42017"/>
                </a:lnTo>
                <a:lnTo>
                  <a:pt x="602727" y="39918"/>
                </a:lnTo>
                <a:lnTo>
                  <a:pt x="610142" y="38518"/>
                </a:lnTo>
                <a:lnTo>
                  <a:pt x="626317" y="36963"/>
                </a:lnTo>
                <a:lnTo>
                  <a:pt x="662728" y="35883"/>
                </a:lnTo>
                <a:lnTo>
                  <a:pt x="679454" y="34800"/>
                </a:lnTo>
                <a:lnTo>
                  <a:pt x="688082" y="33122"/>
                </a:lnTo>
                <a:lnTo>
                  <a:pt x="696810" y="31011"/>
                </a:lnTo>
                <a:lnTo>
                  <a:pt x="705605" y="29604"/>
                </a:lnTo>
                <a:lnTo>
                  <a:pt x="723315" y="28040"/>
                </a:lnTo>
                <a:lnTo>
                  <a:pt x="750021" y="27160"/>
                </a:lnTo>
                <a:lnTo>
                  <a:pt x="757946" y="26044"/>
                </a:lnTo>
                <a:lnTo>
                  <a:pt x="765214" y="24308"/>
                </a:lnTo>
                <a:lnTo>
                  <a:pt x="772044" y="22159"/>
                </a:lnTo>
                <a:lnTo>
                  <a:pt x="779574" y="20726"/>
                </a:lnTo>
                <a:lnTo>
                  <a:pt x="795878" y="19133"/>
                </a:lnTo>
                <a:lnTo>
                  <a:pt x="830598" y="18111"/>
                </a:lnTo>
                <a:lnTo>
                  <a:pt x="1089274" y="17860"/>
                </a:lnTo>
                <a:lnTo>
                  <a:pt x="1094248" y="16867"/>
                </a:lnTo>
                <a:lnTo>
                  <a:pt x="1099549" y="15214"/>
                </a:lnTo>
                <a:lnTo>
                  <a:pt x="1105066" y="13119"/>
                </a:lnTo>
                <a:lnTo>
                  <a:pt x="1110730" y="11723"/>
                </a:lnTo>
                <a:lnTo>
                  <a:pt x="1122314" y="10171"/>
                </a:lnTo>
                <a:lnTo>
                  <a:pt x="1157676" y="8952"/>
                </a:lnTo>
                <a:lnTo>
                  <a:pt x="1187417" y="8930"/>
                </a:lnTo>
                <a:lnTo>
                  <a:pt x="1184839" y="6284"/>
                </a:lnTo>
                <a:lnTo>
                  <a:pt x="117861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</a:t>
            </a:r>
            <a:r>
              <a:rPr lang="en-US" dirty="0" err="1" smtClean="0"/>
              <a:t>x</a:t>
            </a:r>
            <a:r>
              <a:rPr lang="en-US" dirty="0" smtClean="0"/>
              <a:t> N matrices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MARTInkAnnotation279"/>
          <p:cNvSpPr/>
          <p:nvPr/>
        </p:nvSpPr>
        <p:spPr bwMode="auto">
          <a:xfrm>
            <a:off x="6197203" y="3339703"/>
            <a:ext cx="794743" cy="44648"/>
          </a:xfrm>
          <a:custGeom>
            <a:avLst/>
            <a:gdLst/>
            <a:ahLst/>
            <a:cxnLst/>
            <a:rect l="0" t="0" r="0" b="0"/>
            <a:pathLst>
              <a:path w="794743" h="44648">
                <a:moveTo>
                  <a:pt x="0" y="17860"/>
                </a:moveTo>
                <a:lnTo>
                  <a:pt x="8562" y="17860"/>
                </a:lnTo>
                <a:lnTo>
                  <a:pt x="9676" y="18851"/>
                </a:lnTo>
                <a:lnTo>
                  <a:pt x="13561" y="22600"/>
                </a:lnTo>
                <a:lnTo>
                  <a:pt x="15986" y="23996"/>
                </a:lnTo>
                <a:lnTo>
                  <a:pt x="18595" y="24927"/>
                </a:lnTo>
                <a:lnTo>
                  <a:pt x="25171" y="26421"/>
                </a:lnTo>
                <a:lnTo>
                  <a:pt x="47738" y="26779"/>
                </a:lnTo>
                <a:lnTo>
                  <a:pt x="193848" y="26789"/>
                </a:lnTo>
                <a:lnTo>
                  <a:pt x="199677" y="27781"/>
                </a:lnTo>
                <a:lnTo>
                  <a:pt x="205547" y="29435"/>
                </a:lnTo>
                <a:lnTo>
                  <a:pt x="211446" y="31530"/>
                </a:lnTo>
                <a:lnTo>
                  <a:pt x="218354" y="32926"/>
                </a:lnTo>
                <a:lnTo>
                  <a:pt x="225937" y="33857"/>
                </a:lnTo>
                <a:lnTo>
                  <a:pt x="248184" y="35167"/>
                </a:lnTo>
                <a:lnTo>
                  <a:pt x="267343" y="35555"/>
                </a:lnTo>
                <a:lnTo>
                  <a:pt x="503148" y="35719"/>
                </a:lnTo>
                <a:lnTo>
                  <a:pt x="507081" y="34726"/>
                </a:lnTo>
                <a:lnTo>
                  <a:pt x="511687" y="33073"/>
                </a:lnTo>
                <a:lnTo>
                  <a:pt x="523857" y="28030"/>
                </a:lnTo>
                <a:lnTo>
                  <a:pt x="530704" y="27157"/>
                </a:lnTo>
                <a:lnTo>
                  <a:pt x="553675" y="26803"/>
                </a:lnTo>
                <a:lnTo>
                  <a:pt x="601266" y="26789"/>
                </a:lnTo>
                <a:lnTo>
                  <a:pt x="604242" y="27781"/>
                </a:lnTo>
                <a:lnTo>
                  <a:pt x="607219" y="29435"/>
                </a:lnTo>
                <a:lnTo>
                  <a:pt x="610195" y="31530"/>
                </a:lnTo>
                <a:lnTo>
                  <a:pt x="613172" y="32926"/>
                </a:lnTo>
                <a:lnTo>
                  <a:pt x="616149" y="33857"/>
                </a:lnTo>
                <a:lnTo>
                  <a:pt x="625078" y="35167"/>
                </a:lnTo>
                <a:lnTo>
                  <a:pt x="645583" y="35670"/>
                </a:lnTo>
                <a:lnTo>
                  <a:pt x="726281" y="35719"/>
                </a:lnTo>
                <a:lnTo>
                  <a:pt x="729257" y="36711"/>
                </a:lnTo>
                <a:lnTo>
                  <a:pt x="732235" y="38364"/>
                </a:lnTo>
                <a:lnTo>
                  <a:pt x="739400" y="43407"/>
                </a:lnTo>
                <a:lnTo>
                  <a:pt x="743025" y="44097"/>
                </a:lnTo>
                <a:lnTo>
                  <a:pt x="767542" y="44647"/>
                </a:lnTo>
                <a:lnTo>
                  <a:pt x="768672" y="43656"/>
                </a:lnTo>
                <a:lnTo>
                  <a:pt x="775605" y="36960"/>
                </a:lnTo>
                <a:lnTo>
                  <a:pt x="778960" y="36270"/>
                </a:lnTo>
                <a:lnTo>
                  <a:pt x="784458" y="35828"/>
                </a:lnTo>
                <a:lnTo>
                  <a:pt x="784910" y="34799"/>
                </a:lnTo>
                <a:lnTo>
                  <a:pt x="785210" y="33121"/>
                </a:lnTo>
                <a:lnTo>
                  <a:pt x="785411" y="31011"/>
                </a:lnTo>
                <a:lnTo>
                  <a:pt x="786537" y="29603"/>
                </a:lnTo>
                <a:lnTo>
                  <a:pt x="788280" y="28665"/>
                </a:lnTo>
                <a:lnTo>
                  <a:pt x="790433" y="28040"/>
                </a:lnTo>
                <a:lnTo>
                  <a:pt x="791870" y="25638"/>
                </a:lnTo>
                <a:lnTo>
                  <a:pt x="792827" y="22053"/>
                </a:lnTo>
                <a:lnTo>
                  <a:pt x="793466" y="17679"/>
                </a:lnTo>
                <a:lnTo>
                  <a:pt x="793891" y="13770"/>
                </a:lnTo>
                <a:lnTo>
                  <a:pt x="794175" y="10172"/>
                </a:lnTo>
                <a:lnTo>
                  <a:pt x="794742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280"/>
          <p:cNvSpPr/>
          <p:nvPr/>
        </p:nvSpPr>
        <p:spPr bwMode="auto">
          <a:xfrm>
            <a:off x="7545586" y="3375422"/>
            <a:ext cx="884023" cy="26790"/>
          </a:xfrm>
          <a:custGeom>
            <a:avLst/>
            <a:gdLst/>
            <a:ahLst/>
            <a:cxnLst/>
            <a:rect l="0" t="0" r="0" b="0"/>
            <a:pathLst>
              <a:path w="884023" h="26790">
                <a:moveTo>
                  <a:pt x="0" y="0"/>
                </a:moveTo>
                <a:lnTo>
                  <a:pt x="194721" y="0"/>
                </a:lnTo>
                <a:lnTo>
                  <a:pt x="199267" y="992"/>
                </a:lnTo>
                <a:lnTo>
                  <a:pt x="203290" y="2645"/>
                </a:lnTo>
                <a:lnTo>
                  <a:pt x="206964" y="4740"/>
                </a:lnTo>
                <a:lnTo>
                  <a:pt x="211397" y="6137"/>
                </a:lnTo>
                <a:lnTo>
                  <a:pt x="216338" y="7068"/>
                </a:lnTo>
                <a:lnTo>
                  <a:pt x="221616" y="7688"/>
                </a:lnTo>
                <a:lnTo>
                  <a:pt x="230125" y="8378"/>
                </a:lnTo>
                <a:lnTo>
                  <a:pt x="255904" y="8908"/>
                </a:lnTo>
                <a:lnTo>
                  <a:pt x="345295" y="8930"/>
                </a:lnTo>
                <a:lnTo>
                  <a:pt x="352235" y="9921"/>
                </a:lnTo>
                <a:lnTo>
                  <a:pt x="359839" y="11575"/>
                </a:lnTo>
                <a:lnTo>
                  <a:pt x="367884" y="13670"/>
                </a:lnTo>
                <a:lnTo>
                  <a:pt x="375233" y="15066"/>
                </a:lnTo>
                <a:lnTo>
                  <a:pt x="382116" y="15997"/>
                </a:lnTo>
                <a:lnTo>
                  <a:pt x="388690" y="16618"/>
                </a:lnTo>
                <a:lnTo>
                  <a:pt x="401285" y="17307"/>
                </a:lnTo>
                <a:lnTo>
                  <a:pt x="425539" y="17750"/>
                </a:lnTo>
                <a:lnTo>
                  <a:pt x="448215" y="17827"/>
                </a:lnTo>
                <a:lnTo>
                  <a:pt x="454584" y="18830"/>
                </a:lnTo>
                <a:lnTo>
                  <a:pt x="459821" y="20490"/>
                </a:lnTo>
                <a:lnTo>
                  <a:pt x="464305" y="22590"/>
                </a:lnTo>
                <a:lnTo>
                  <a:pt x="469279" y="23989"/>
                </a:lnTo>
                <a:lnTo>
                  <a:pt x="474579" y="24923"/>
                </a:lnTo>
                <a:lnTo>
                  <a:pt x="480097" y="25545"/>
                </a:lnTo>
                <a:lnTo>
                  <a:pt x="491520" y="26236"/>
                </a:lnTo>
                <a:lnTo>
                  <a:pt x="514813" y="26716"/>
                </a:lnTo>
                <a:lnTo>
                  <a:pt x="619013" y="26789"/>
                </a:lnTo>
                <a:lnTo>
                  <a:pt x="622026" y="25797"/>
                </a:lnTo>
                <a:lnTo>
                  <a:pt x="625028" y="24143"/>
                </a:lnTo>
                <a:lnTo>
                  <a:pt x="628021" y="22048"/>
                </a:lnTo>
                <a:lnTo>
                  <a:pt x="632001" y="20652"/>
                </a:lnTo>
                <a:lnTo>
                  <a:pt x="636638" y="19721"/>
                </a:lnTo>
                <a:lnTo>
                  <a:pt x="641714" y="19100"/>
                </a:lnTo>
                <a:lnTo>
                  <a:pt x="650001" y="18411"/>
                </a:lnTo>
                <a:lnTo>
                  <a:pt x="677334" y="17892"/>
                </a:lnTo>
                <a:lnTo>
                  <a:pt x="730620" y="17859"/>
                </a:lnTo>
                <a:lnTo>
                  <a:pt x="735127" y="16867"/>
                </a:lnTo>
                <a:lnTo>
                  <a:pt x="739125" y="15214"/>
                </a:lnTo>
                <a:lnTo>
                  <a:pt x="742781" y="13119"/>
                </a:lnTo>
                <a:lnTo>
                  <a:pt x="747203" y="11722"/>
                </a:lnTo>
                <a:lnTo>
                  <a:pt x="752135" y="10791"/>
                </a:lnTo>
                <a:lnTo>
                  <a:pt x="757407" y="10171"/>
                </a:lnTo>
                <a:lnTo>
                  <a:pt x="765912" y="9481"/>
                </a:lnTo>
                <a:lnTo>
                  <a:pt x="793410" y="8962"/>
                </a:lnTo>
                <a:lnTo>
                  <a:pt x="798815" y="7959"/>
                </a:lnTo>
                <a:lnTo>
                  <a:pt x="804402" y="6298"/>
                </a:lnTo>
                <a:lnTo>
                  <a:pt x="810112" y="4198"/>
                </a:lnTo>
                <a:lnTo>
                  <a:pt x="814911" y="2799"/>
                </a:lnTo>
                <a:lnTo>
                  <a:pt x="819102" y="1866"/>
                </a:lnTo>
                <a:lnTo>
                  <a:pt x="822888" y="1244"/>
                </a:lnTo>
                <a:lnTo>
                  <a:pt x="832386" y="553"/>
                </a:lnTo>
                <a:lnTo>
                  <a:pt x="859280" y="48"/>
                </a:lnTo>
                <a:lnTo>
                  <a:pt x="884022" y="0"/>
                </a:lnTo>
                <a:lnTo>
                  <a:pt x="875109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4938117" y="2732484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MARTInkAnnotation282"/>
          <p:cNvSpPr/>
          <p:nvPr/>
        </p:nvSpPr>
        <p:spPr bwMode="auto">
          <a:xfrm>
            <a:off x="4929188" y="2732484"/>
            <a:ext cx="401836" cy="26790"/>
          </a:xfrm>
          <a:custGeom>
            <a:avLst/>
            <a:gdLst/>
            <a:ahLst/>
            <a:cxnLst/>
            <a:rect l="0" t="0" r="0" b="0"/>
            <a:pathLst>
              <a:path w="401836" h="26790">
                <a:moveTo>
                  <a:pt x="0" y="0"/>
                </a:moveTo>
                <a:lnTo>
                  <a:pt x="25170" y="0"/>
                </a:lnTo>
                <a:lnTo>
                  <a:pt x="26701" y="992"/>
                </a:lnTo>
                <a:lnTo>
                  <a:pt x="28714" y="2646"/>
                </a:lnTo>
                <a:lnTo>
                  <a:pt x="34335" y="7689"/>
                </a:lnTo>
                <a:lnTo>
                  <a:pt x="37749" y="8378"/>
                </a:lnTo>
                <a:lnTo>
                  <a:pt x="48985" y="8898"/>
                </a:lnTo>
                <a:lnTo>
                  <a:pt x="51507" y="9901"/>
                </a:lnTo>
                <a:lnTo>
                  <a:pt x="54182" y="11561"/>
                </a:lnTo>
                <a:lnTo>
                  <a:pt x="60863" y="16616"/>
                </a:lnTo>
                <a:lnTo>
                  <a:pt x="64422" y="17307"/>
                </a:lnTo>
                <a:lnTo>
                  <a:pt x="76056" y="17850"/>
                </a:lnTo>
                <a:lnTo>
                  <a:pt x="84728" y="17859"/>
                </a:lnTo>
                <a:lnTo>
                  <a:pt x="86251" y="18852"/>
                </a:lnTo>
                <a:lnTo>
                  <a:pt x="87266" y="20505"/>
                </a:lnTo>
                <a:lnTo>
                  <a:pt x="87942" y="22600"/>
                </a:lnTo>
                <a:lnTo>
                  <a:pt x="89386" y="23997"/>
                </a:lnTo>
                <a:lnTo>
                  <a:pt x="91341" y="24927"/>
                </a:lnTo>
                <a:lnTo>
                  <a:pt x="93636" y="25548"/>
                </a:lnTo>
                <a:lnTo>
                  <a:pt x="98832" y="26238"/>
                </a:lnTo>
                <a:lnTo>
                  <a:pt x="110252" y="26680"/>
                </a:lnTo>
                <a:lnTo>
                  <a:pt x="368982" y="26789"/>
                </a:lnTo>
                <a:lnTo>
                  <a:pt x="372987" y="25797"/>
                </a:lnTo>
                <a:lnTo>
                  <a:pt x="377643" y="24144"/>
                </a:lnTo>
                <a:lnTo>
                  <a:pt x="382730" y="22049"/>
                </a:lnTo>
                <a:lnTo>
                  <a:pt x="387114" y="20653"/>
                </a:lnTo>
                <a:lnTo>
                  <a:pt x="391029" y="19721"/>
                </a:lnTo>
                <a:lnTo>
                  <a:pt x="401835" y="1786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83"/>
          <p:cNvSpPr/>
          <p:nvPr/>
        </p:nvSpPr>
        <p:spPr bwMode="auto">
          <a:xfrm>
            <a:off x="5259586" y="3330773"/>
            <a:ext cx="312540" cy="1"/>
          </a:xfrm>
          <a:custGeom>
            <a:avLst/>
            <a:gdLst/>
            <a:ahLst/>
            <a:cxnLst/>
            <a:rect l="0" t="0" r="0" b="0"/>
            <a:pathLst>
              <a:path w="312540" h="1">
                <a:moveTo>
                  <a:pt x="0" y="0"/>
                </a:moveTo>
                <a:lnTo>
                  <a:pt x="312539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284"/>
          <p:cNvSpPr/>
          <p:nvPr/>
        </p:nvSpPr>
        <p:spPr bwMode="auto">
          <a:xfrm>
            <a:off x="6357938" y="3652242"/>
            <a:ext cx="294680" cy="26790"/>
          </a:xfrm>
          <a:custGeom>
            <a:avLst/>
            <a:gdLst/>
            <a:ahLst/>
            <a:cxnLst/>
            <a:rect l="0" t="0" r="0" b="0"/>
            <a:pathLst>
              <a:path w="294680" h="26790">
                <a:moveTo>
                  <a:pt x="0" y="26789"/>
                </a:moveTo>
                <a:lnTo>
                  <a:pt x="49928" y="26789"/>
                </a:lnTo>
                <a:lnTo>
                  <a:pt x="57098" y="25797"/>
                </a:lnTo>
                <a:lnTo>
                  <a:pt x="64854" y="24143"/>
                </a:lnTo>
                <a:lnTo>
                  <a:pt x="73002" y="22048"/>
                </a:lnTo>
                <a:lnTo>
                  <a:pt x="81410" y="20652"/>
                </a:lnTo>
                <a:lnTo>
                  <a:pt x="89992" y="19721"/>
                </a:lnTo>
                <a:lnTo>
                  <a:pt x="98689" y="19101"/>
                </a:lnTo>
                <a:lnTo>
                  <a:pt x="108457" y="18687"/>
                </a:lnTo>
                <a:lnTo>
                  <a:pt x="129893" y="18227"/>
                </a:lnTo>
                <a:lnTo>
                  <a:pt x="140174" y="17112"/>
                </a:lnTo>
                <a:lnTo>
                  <a:pt x="150003" y="15377"/>
                </a:lnTo>
                <a:lnTo>
                  <a:pt x="159533" y="13228"/>
                </a:lnTo>
                <a:lnTo>
                  <a:pt x="169855" y="11795"/>
                </a:lnTo>
                <a:lnTo>
                  <a:pt x="180706" y="10840"/>
                </a:lnTo>
                <a:lnTo>
                  <a:pt x="191907" y="10203"/>
                </a:lnTo>
                <a:lnTo>
                  <a:pt x="212292" y="9496"/>
                </a:lnTo>
                <a:lnTo>
                  <a:pt x="221894" y="9307"/>
                </a:lnTo>
                <a:lnTo>
                  <a:pt x="230282" y="8189"/>
                </a:lnTo>
                <a:lnTo>
                  <a:pt x="237856" y="6452"/>
                </a:lnTo>
                <a:lnTo>
                  <a:pt x="244891" y="4301"/>
                </a:lnTo>
                <a:lnTo>
                  <a:pt x="250573" y="2867"/>
                </a:lnTo>
                <a:lnTo>
                  <a:pt x="255353" y="1912"/>
                </a:lnTo>
                <a:lnTo>
                  <a:pt x="259532" y="1275"/>
                </a:lnTo>
                <a:lnTo>
                  <a:pt x="263310" y="1842"/>
                </a:lnTo>
                <a:lnTo>
                  <a:pt x="266821" y="3212"/>
                </a:lnTo>
                <a:lnTo>
                  <a:pt x="270154" y="5118"/>
                </a:lnTo>
                <a:lnTo>
                  <a:pt x="273368" y="6389"/>
                </a:lnTo>
                <a:lnTo>
                  <a:pt x="276503" y="7236"/>
                </a:lnTo>
                <a:lnTo>
                  <a:pt x="285588" y="8900"/>
                </a:lnTo>
                <a:lnTo>
                  <a:pt x="293423" y="8928"/>
                </a:lnTo>
                <a:lnTo>
                  <a:pt x="293842" y="7936"/>
                </a:lnTo>
                <a:lnTo>
                  <a:pt x="294121" y="6283"/>
                </a:lnTo>
                <a:lnTo>
                  <a:pt x="294679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85"/>
          <p:cNvSpPr/>
          <p:nvPr/>
        </p:nvSpPr>
        <p:spPr bwMode="auto">
          <a:xfrm>
            <a:off x="2080617" y="2125266"/>
            <a:ext cx="196454" cy="8930"/>
          </a:xfrm>
          <a:custGeom>
            <a:avLst/>
            <a:gdLst/>
            <a:ahLst/>
            <a:cxnLst/>
            <a:rect l="0" t="0" r="0" b="0"/>
            <a:pathLst>
              <a:path w="196454" h="8930">
                <a:moveTo>
                  <a:pt x="0" y="8929"/>
                </a:moveTo>
                <a:lnTo>
                  <a:pt x="0" y="0"/>
                </a:lnTo>
                <a:lnTo>
                  <a:pt x="196453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286"/>
          <p:cNvSpPr/>
          <p:nvPr/>
        </p:nvSpPr>
        <p:spPr bwMode="auto">
          <a:xfrm>
            <a:off x="2464594" y="2107406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26789"/>
                </a:moveTo>
                <a:lnTo>
                  <a:pt x="12429" y="26789"/>
                </a:lnTo>
                <a:lnTo>
                  <a:pt x="15231" y="25797"/>
                </a:lnTo>
                <a:lnTo>
                  <a:pt x="18091" y="24143"/>
                </a:lnTo>
                <a:lnTo>
                  <a:pt x="20991" y="22049"/>
                </a:lnTo>
                <a:lnTo>
                  <a:pt x="24908" y="20652"/>
                </a:lnTo>
                <a:lnTo>
                  <a:pt x="29503" y="19721"/>
                </a:lnTo>
                <a:lnTo>
                  <a:pt x="34552" y="19101"/>
                </a:lnTo>
                <a:lnTo>
                  <a:pt x="39902" y="18687"/>
                </a:lnTo>
                <a:lnTo>
                  <a:pt x="45453" y="18411"/>
                </a:lnTo>
                <a:lnTo>
                  <a:pt x="56912" y="18105"/>
                </a:lnTo>
                <a:lnTo>
                  <a:pt x="68619" y="17969"/>
                </a:lnTo>
                <a:lnTo>
                  <a:pt x="75512" y="16940"/>
                </a:lnTo>
                <a:lnTo>
                  <a:pt x="83083" y="15262"/>
                </a:lnTo>
                <a:lnTo>
                  <a:pt x="91108" y="13151"/>
                </a:lnTo>
                <a:lnTo>
                  <a:pt x="99433" y="11744"/>
                </a:lnTo>
                <a:lnTo>
                  <a:pt x="107961" y="10806"/>
                </a:lnTo>
                <a:lnTo>
                  <a:pt x="116622" y="10180"/>
                </a:lnTo>
                <a:lnTo>
                  <a:pt x="124381" y="9764"/>
                </a:lnTo>
                <a:lnTo>
                  <a:pt x="138293" y="9300"/>
                </a:lnTo>
                <a:lnTo>
                  <a:pt x="166807" y="8979"/>
                </a:lnTo>
                <a:lnTo>
                  <a:pt x="185592" y="8933"/>
                </a:lnTo>
                <a:lnTo>
                  <a:pt x="186236" y="7939"/>
                </a:lnTo>
                <a:lnTo>
                  <a:pt x="186665" y="6285"/>
                </a:lnTo>
                <a:lnTo>
                  <a:pt x="187523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87"/>
          <p:cNvSpPr/>
          <p:nvPr/>
        </p:nvSpPr>
        <p:spPr bwMode="auto">
          <a:xfrm>
            <a:off x="1428750" y="2482453"/>
            <a:ext cx="293439" cy="34479"/>
          </a:xfrm>
          <a:custGeom>
            <a:avLst/>
            <a:gdLst/>
            <a:ahLst/>
            <a:cxnLst/>
            <a:rect l="0" t="0" r="0" b="0"/>
            <a:pathLst>
              <a:path w="293439" h="34479">
                <a:moveTo>
                  <a:pt x="8930" y="26789"/>
                </a:moveTo>
                <a:lnTo>
                  <a:pt x="1" y="26789"/>
                </a:lnTo>
                <a:lnTo>
                  <a:pt x="0" y="31530"/>
                </a:lnTo>
                <a:lnTo>
                  <a:pt x="992" y="32926"/>
                </a:lnTo>
                <a:lnTo>
                  <a:pt x="2646" y="33857"/>
                </a:lnTo>
                <a:lnTo>
                  <a:pt x="4741" y="34478"/>
                </a:lnTo>
                <a:lnTo>
                  <a:pt x="7129" y="33899"/>
                </a:lnTo>
                <a:lnTo>
                  <a:pt x="9714" y="32521"/>
                </a:lnTo>
                <a:lnTo>
                  <a:pt x="16250" y="27921"/>
                </a:lnTo>
                <a:lnTo>
                  <a:pt x="22436" y="27293"/>
                </a:lnTo>
                <a:lnTo>
                  <a:pt x="30807" y="27013"/>
                </a:lnTo>
                <a:lnTo>
                  <a:pt x="42091" y="26855"/>
                </a:lnTo>
                <a:lnTo>
                  <a:pt x="52111" y="26818"/>
                </a:lnTo>
                <a:lnTo>
                  <a:pt x="57561" y="25817"/>
                </a:lnTo>
                <a:lnTo>
                  <a:pt x="63179" y="24157"/>
                </a:lnTo>
                <a:lnTo>
                  <a:pt x="68908" y="22057"/>
                </a:lnTo>
                <a:lnTo>
                  <a:pt x="74712" y="20658"/>
                </a:lnTo>
                <a:lnTo>
                  <a:pt x="80566" y="19725"/>
                </a:lnTo>
                <a:lnTo>
                  <a:pt x="86453" y="19104"/>
                </a:lnTo>
                <a:lnTo>
                  <a:pt x="93354" y="18689"/>
                </a:lnTo>
                <a:lnTo>
                  <a:pt x="108959" y="18228"/>
                </a:lnTo>
                <a:lnTo>
                  <a:pt x="116296" y="17113"/>
                </a:lnTo>
                <a:lnTo>
                  <a:pt x="123171" y="15377"/>
                </a:lnTo>
                <a:lnTo>
                  <a:pt x="129739" y="13228"/>
                </a:lnTo>
                <a:lnTo>
                  <a:pt x="137094" y="11795"/>
                </a:lnTo>
                <a:lnTo>
                  <a:pt x="144974" y="10840"/>
                </a:lnTo>
                <a:lnTo>
                  <a:pt x="153204" y="10204"/>
                </a:lnTo>
                <a:lnTo>
                  <a:pt x="160675" y="9779"/>
                </a:lnTo>
                <a:lnTo>
                  <a:pt x="174268" y="9307"/>
                </a:lnTo>
                <a:lnTo>
                  <a:pt x="212273" y="8979"/>
                </a:lnTo>
                <a:lnTo>
                  <a:pt x="252818" y="8931"/>
                </a:lnTo>
                <a:lnTo>
                  <a:pt x="255857" y="7938"/>
                </a:lnTo>
                <a:lnTo>
                  <a:pt x="258876" y="6284"/>
                </a:lnTo>
                <a:lnTo>
                  <a:pt x="261881" y="4190"/>
                </a:lnTo>
                <a:lnTo>
                  <a:pt x="264876" y="2793"/>
                </a:lnTo>
                <a:lnTo>
                  <a:pt x="267865" y="1862"/>
                </a:lnTo>
                <a:lnTo>
                  <a:pt x="275051" y="368"/>
                </a:lnTo>
                <a:lnTo>
                  <a:pt x="275641" y="1237"/>
                </a:lnTo>
                <a:lnTo>
                  <a:pt x="276034" y="2809"/>
                </a:lnTo>
                <a:lnTo>
                  <a:pt x="276296" y="4850"/>
                </a:lnTo>
                <a:lnTo>
                  <a:pt x="277463" y="6210"/>
                </a:lnTo>
                <a:lnTo>
                  <a:pt x="279233" y="7117"/>
                </a:lnTo>
                <a:lnTo>
                  <a:pt x="285740" y="8927"/>
                </a:lnTo>
                <a:lnTo>
                  <a:pt x="285749" y="8929"/>
                </a:lnTo>
                <a:lnTo>
                  <a:pt x="293438" y="8930"/>
                </a:lnTo>
                <a:lnTo>
                  <a:pt x="286882" y="8930"/>
                </a:lnTo>
                <a:lnTo>
                  <a:pt x="286505" y="7938"/>
                </a:lnTo>
                <a:lnTo>
                  <a:pt x="286253" y="6284"/>
                </a:lnTo>
                <a:lnTo>
                  <a:pt x="28575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288"/>
          <p:cNvSpPr/>
          <p:nvPr/>
        </p:nvSpPr>
        <p:spPr bwMode="auto">
          <a:xfrm>
            <a:off x="1205508" y="2848570"/>
            <a:ext cx="178591" cy="44617"/>
          </a:xfrm>
          <a:custGeom>
            <a:avLst/>
            <a:gdLst/>
            <a:ahLst/>
            <a:cxnLst/>
            <a:rect l="0" t="0" r="0" b="0"/>
            <a:pathLst>
              <a:path w="178591" h="44617">
                <a:moveTo>
                  <a:pt x="0" y="35719"/>
                </a:moveTo>
                <a:lnTo>
                  <a:pt x="0" y="43408"/>
                </a:lnTo>
                <a:lnTo>
                  <a:pt x="992" y="43821"/>
                </a:lnTo>
                <a:lnTo>
                  <a:pt x="4740" y="44281"/>
                </a:lnTo>
                <a:lnTo>
                  <a:pt x="9713" y="44485"/>
                </a:lnTo>
                <a:lnTo>
                  <a:pt x="16223" y="44576"/>
                </a:lnTo>
                <a:lnTo>
                  <a:pt x="25731" y="44616"/>
                </a:lnTo>
                <a:lnTo>
                  <a:pt x="31045" y="43635"/>
                </a:lnTo>
                <a:lnTo>
                  <a:pt x="36571" y="41988"/>
                </a:lnTo>
                <a:lnTo>
                  <a:pt x="42240" y="39898"/>
                </a:lnTo>
                <a:lnTo>
                  <a:pt x="48996" y="38506"/>
                </a:lnTo>
                <a:lnTo>
                  <a:pt x="56477" y="37577"/>
                </a:lnTo>
                <a:lnTo>
                  <a:pt x="64440" y="36958"/>
                </a:lnTo>
                <a:lnTo>
                  <a:pt x="71734" y="35552"/>
                </a:lnTo>
                <a:lnTo>
                  <a:pt x="78580" y="33624"/>
                </a:lnTo>
                <a:lnTo>
                  <a:pt x="85129" y="31345"/>
                </a:lnTo>
                <a:lnTo>
                  <a:pt x="92471" y="29827"/>
                </a:lnTo>
                <a:lnTo>
                  <a:pt x="100343" y="28814"/>
                </a:lnTo>
                <a:lnTo>
                  <a:pt x="108567" y="28139"/>
                </a:lnTo>
                <a:lnTo>
                  <a:pt x="116034" y="26697"/>
                </a:lnTo>
                <a:lnTo>
                  <a:pt x="122997" y="24743"/>
                </a:lnTo>
                <a:lnTo>
                  <a:pt x="129623" y="22449"/>
                </a:lnTo>
                <a:lnTo>
                  <a:pt x="135032" y="20919"/>
                </a:lnTo>
                <a:lnTo>
                  <a:pt x="139631" y="19899"/>
                </a:lnTo>
                <a:lnTo>
                  <a:pt x="143689" y="19219"/>
                </a:lnTo>
                <a:lnTo>
                  <a:pt x="148379" y="18766"/>
                </a:lnTo>
                <a:lnTo>
                  <a:pt x="153489" y="18464"/>
                </a:lnTo>
                <a:lnTo>
                  <a:pt x="166469" y="17979"/>
                </a:lnTo>
                <a:lnTo>
                  <a:pt x="178393" y="17861"/>
                </a:lnTo>
                <a:lnTo>
                  <a:pt x="178554" y="17860"/>
                </a:lnTo>
                <a:lnTo>
                  <a:pt x="178590" y="10171"/>
                </a:lnTo>
                <a:lnTo>
                  <a:pt x="177599" y="9757"/>
                </a:lnTo>
                <a:lnTo>
                  <a:pt x="173852" y="9298"/>
                </a:lnTo>
                <a:lnTo>
                  <a:pt x="172456" y="8183"/>
                </a:lnTo>
                <a:lnTo>
                  <a:pt x="171525" y="6448"/>
                </a:lnTo>
                <a:lnTo>
                  <a:pt x="16966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289"/>
          <p:cNvSpPr/>
          <p:nvPr/>
        </p:nvSpPr>
        <p:spPr bwMode="auto">
          <a:xfrm>
            <a:off x="1143000" y="3536156"/>
            <a:ext cx="241103" cy="17861"/>
          </a:xfrm>
          <a:custGeom>
            <a:avLst/>
            <a:gdLst/>
            <a:ahLst/>
            <a:cxnLst/>
            <a:rect l="0" t="0" r="0" b="0"/>
            <a:pathLst>
              <a:path w="241103" h="17861">
                <a:moveTo>
                  <a:pt x="0" y="0"/>
                </a:moveTo>
                <a:lnTo>
                  <a:pt x="12429" y="0"/>
                </a:lnTo>
                <a:lnTo>
                  <a:pt x="15231" y="992"/>
                </a:lnTo>
                <a:lnTo>
                  <a:pt x="18092" y="2646"/>
                </a:lnTo>
                <a:lnTo>
                  <a:pt x="20991" y="4741"/>
                </a:lnTo>
                <a:lnTo>
                  <a:pt x="25900" y="6137"/>
                </a:lnTo>
                <a:lnTo>
                  <a:pt x="32149" y="7068"/>
                </a:lnTo>
                <a:lnTo>
                  <a:pt x="39292" y="7689"/>
                </a:lnTo>
                <a:lnTo>
                  <a:pt x="46039" y="8102"/>
                </a:lnTo>
                <a:lnTo>
                  <a:pt x="58826" y="8562"/>
                </a:lnTo>
                <a:lnTo>
                  <a:pt x="90333" y="8857"/>
                </a:lnTo>
                <a:lnTo>
                  <a:pt x="160775" y="8927"/>
                </a:lnTo>
                <a:lnTo>
                  <a:pt x="168699" y="9920"/>
                </a:lnTo>
                <a:lnTo>
                  <a:pt x="175966" y="11574"/>
                </a:lnTo>
                <a:lnTo>
                  <a:pt x="182795" y="13670"/>
                </a:lnTo>
                <a:lnTo>
                  <a:pt x="189332" y="15066"/>
                </a:lnTo>
                <a:lnTo>
                  <a:pt x="195674" y="15997"/>
                </a:lnTo>
                <a:lnTo>
                  <a:pt x="201887" y="16618"/>
                </a:lnTo>
                <a:lnTo>
                  <a:pt x="208013" y="17032"/>
                </a:lnTo>
                <a:lnTo>
                  <a:pt x="214082" y="17308"/>
                </a:lnTo>
                <a:lnTo>
                  <a:pt x="229458" y="17696"/>
                </a:lnTo>
                <a:lnTo>
                  <a:pt x="241102" y="178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/>
              <a:t>if block size (B) &gt; 4 bytes, exploit spatial locality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4 bytes / B</a:t>
            </a:r>
          </a:p>
          <a:p>
            <a:pPr>
              <a:lnSpc>
                <a:spcPct val="85000"/>
              </a:lnSpc>
            </a:pPr>
            <a:r>
              <a:rPr lang="en-US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1 (i.e. 100%)</a:t>
            </a:r>
          </a:p>
        </p:txBody>
      </p:sp>
      <p:grpSp>
        <p:nvGrpSpPr>
          <p:cNvPr id="170052" name="Group 170051"/>
          <p:cNvGrpSpPr/>
          <p:nvPr/>
        </p:nvGrpSpPr>
        <p:grpSpPr>
          <a:xfrm>
            <a:off x="134065" y="1243423"/>
            <a:ext cx="8938499" cy="4114068"/>
            <a:chOff x="134065" y="1243423"/>
            <a:chExt cx="8938499" cy="4114068"/>
          </a:xfrm>
        </p:grpSpPr>
        <p:sp>
          <p:nvSpPr>
            <p:cNvPr id="2" name="SMARTInkAnnotation183"/>
            <p:cNvSpPr/>
            <p:nvPr/>
          </p:nvSpPr>
          <p:spPr bwMode="auto">
            <a:xfrm>
              <a:off x="6322219" y="1393031"/>
              <a:ext cx="35720" cy="1265352"/>
            </a:xfrm>
            <a:custGeom>
              <a:avLst/>
              <a:gdLst/>
              <a:ahLst/>
              <a:cxnLst/>
              <a:rect l="0" t="0" r="0" b="0"/>
              <a:pathLst>
                <a:path w="35720" h="1265352">
                  <a:moveTo>
                    <a:pt x="35719" y="0"/>
                  </a:moveTo>
                  <a:lnTo>
                    <a:pt x="35719" y="98119"/>
                  </a:lnTo>
                  <a:lnTo>
                    <a:pt x="34727" y="114030"/>
                  </a:lnTo>
                  <a:lnTo>
                    <a:pt x="33073" y="131582"/>
                  </a:lnTo>
                  <a:lnTo>
                    <a:pt x="30978" y="150230"/>
                  </a:lnTo>
                  <a:lnTo>
                    <a:pt x="29582" y="171590"/>
                  </a:lnTo>
                  <a:lnTo>
                    <a:pt x="28650" y="194761"/>
                  </a:lnTo>
                  <a:lnTo>
                    <a:pt x="28030" y="219138"/>
                  </a:lnTo>
                  <a:lnTo>
                    <a:pt x="26624" y="245310"/>
                  </a:lnTo>
                  <a:lnTo>
                    <a:pt x="22416" y="300850"/>
                  </a:lnTo>
                  <a:lnTo>
                    <a:pt x="20897" y="330543"/>
                  </a:lnTo>
                  <a:lnTo>
                    <a:pt x="17767" y="425471"/>
                  </a:lnTo>
                  <a:lnTo>
                    <a:pt x="13519" y="493700"/>
                  </a:lnTo>
                  <a:lnTo>
                    <a:pt x="5549" y="599050"/>
                  </a:lnTo>
                  <a:lnTo>
                    <a:pt x="3700" y="634515"/>
                  </a:lnTo>
                  <a:lnTo>
                    <a:pt x="1644" y="705671"/>
                  </a:lnTo>
                  <a:lnTo>
                    <a:pt x="96" y="926001"/>
                  </a:lnTo>
                  <a:lnTo>
                    <a:pt x="42" y="981072"/>
                  </a:lnTo>
                  <a:lnTo>
                    <a:pt x="1021" y="1007267"/>
                  </a:lnTo>
                  <a:lnTo>
                    <a:pt x="2664" y="1032667"/>
                  </a:lnTo>
                  <a:lnTo>
                    <a:pt x="4753" y="1057539"/>
                  </a:lnTo>
                  <a:lnTo>
                    <a:pt x="6145" y="1080073"/>
                  </a:lnTo>
                  <a:lnTo>
                    <a:pt x="7692" y="1120986"/>
                  </a:lnTo>
                  <a:lnTo>
                    <a:pt x="9097" y="1139238"/>
                  </a:lnTo>
                  <a:lnTo>
                    <a:pt x="11025" y="1156367"/>
                  </a:lnTo>
                  <a:lnTo>
                    <a:pt x="13303" y="1172747"/>
                  </a:lnTo>
                  <a:lnTo>
                    <a:pt x="15814" y="1187636"/>
                  </a:lnTo>
                  <a:lnTo>
                    <a:pt x="18480" y="1201531"/>
                  </a:lnTo>
                  <a:lnTo>
                    <a:pt x="21250" y="1214763"/>
                  </a:lnTo>
                  <a:lnTo>
                    <a:pt x="24088" y="1225568"/>
                  </a:lnTo>
                  <a:lnTo>
                    <a:pt x="26973" y="1234757"/>
                  </a:lnTo>
                  <a:lnTo>
                    <a:pt x="29889" y="1242866"/>
                  </a:lnTo>
                  <a:lnTo>
                    <a:pt x="31832" y="1249265"/>
                  </a:lnTo>
                  <a:lnTo>
                    <a:pt x="33127" y="1254523"/>
                  </a:lnTo>
                  <a:lnTo>
                    <a:pt x="35207" y="1265351"/>
                  </a:lnTo>
                  <a:lnTo>
                    <a:pt x="35377" y="1265247"/>
                  </a:lnTo>
                  <a:lnTo>
                    <a:pt x="35566" y="1262486"/>
                  </a:lnTo>
                  <a:lnTo>
                    <a:pt x="33633" y="1258376"/>
                  </a:lnTo>
                  <a:lnTo>
                    <a:pt x="30360" y="1252659"/>
                  </a:lnTo>
                  <a:lnTo>
                    <a:pt x="26192" y="1245872"/>
                  </a:lnTo>
                  <a:lnTo>
                    <a:pt x="21430" y="1235394"/>
                  </a:lnTo>
                  <a:lnTo>
                    <a:pt x="16271" y="1222455"/>
                  </a:lnTo>
                  <a:lnTo>
                    <a:pt x="0" y="117871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Annotation184"/>
            <p:cNvSpPr/>
            <p:nvPr/>
          </p:nvSpPr>
          <p:spPr bwMode="auto">
            <a:xfrm>
              <a:off x="6411516" y="1243423"/>
              <a:ext cx="1187647" cy="1283556"/>
            </a:xfrm>
            <a:custGeom>
              <a:avLst/>
              <a:gdLst/>
              <a:ahLst/>
              <a:cxnLst/>
              <a:rect l="0" t="0" r="0" b="0"/>
              <a:pathLst>
                <a:path w="1187647" h="1283556">
                  <a:moveTo>
                    <a:pt x="0" y="87100"/>
                  </a:moveTo>
                  <a:lnTo>
                    <a:pt x="149668" y="87100"/>
                  </a:lnTo>
                  <a:lnTo>
                    <a:pt x="184258" y="89746"/>
                  </a:lnTo>
                  <a:lnTo>
                    <a:pt x="203206" y="91841"/>
                  </a:lnTo>
                  <a:lnTo>
                    <a:pt x="222784" y="93237"/>
                  </a:lnTo>
                  <a:lnTo>
                    <a:pt x="242780" y="94168"/>
                  </a:lnTo>
                  <a:lnTo>
                    <a:pt x="263056" y="94789"/>
                  </a:lnTo>
                  <a:lnTo>
                    <a:pt x="284511" y="94210"/>
                  </a:lnTo>
                  <a:lnTo>
                    <a:pt x="306752" y="92833"/>
                  </a:lnTo>
                  <a:lnTo>
                    <a:pt x="352631" y="88656"/>
                  </a:lnTo>
                  <a:lnTo>
                    <a:pt x="446760" y="77890"/>
                  </a:lnTo>
                  <a:lnTo>
                    <a:pt x="541788" y="66209"/>
                  </a:lnTo>
                  <a:lnTo>
                    <a:pt x="565583" y="62259"/>
                  </a:lnTo>
                  <a:lnTo>
                    <a:pt x="589383" y="57641"/>
                  </a:lnTo>
                  <a:lnTo>
                    <a:pt x="613188" y="52578"/>
                  </a:lnTo>
                  <a:lnTo>
                    <a:pt x="636003" y="47218"/>
                  </a:lnTo>
                  <a:lnTo>
                    <a:pt x="679873" y="35971"/>
                  </a:lnTo>
                  <a:lnTo>
                    <a:pt x="700303" y="31186"/>
                  </a:lnTo>
                  <a:lnTo>
                    <a:pt x="738879" y="23224"/>
                  </a:lnTo>
                  <a:lnTo>
                    <a:pt x="843379" y="3898"/>
                  </a:lnTo>
                  <a:lnTo>
                    <a:pt x="871591" y="512"/>
                  </a:lnTo>
                  <a:lnTo>
                    <a:pt x="896366" y="0"/>
                  </a:lnTo>
                  <a:lnTo>
                    <a:pt x="928041" y="4297"/>
                  </a:lnTo>
                  <a:lnTo>
                    <a:pt x="960135" y="7004"/>
                  </a:lnTo>
                  <a:lnTo>
                    <a:pt x="1002465" y="15764"/>
                  </a:lnTo>
                  <a:lnTo>
                    <a:pt x="1026788" y="22555"/>
                  </a:lnTo>
                  <a:lnTo>
                    <a:pt x="1032783" y="23234"/>
                  </a:lnTo>
                  <a:lnTo>
                    <a:pt x="1042090" y="26635"/>
                  </a:lnTo>
                  <a:lnTo>
                    <a:pt x="1051409" y="32162"/>
                  </a:lnTo>
                  <a:lnTo>
                    <a:pt x="1061190" y="41091"/>
                  </a:lnTo>
                  <a:lnTo>
                    <a:pt x="1064637" y="41847"/>
                  </a:lnTo>
                  <a:lnTo>
                    <a:pt x="1066945" y="42049"/>
                  </a:lnTo>
                  <a:lnTo>
                    <a:pt x="1069476" y="43175"/>
                  </a:lnTo>
                  <a:lnTo>
                    <a:pt x="1077780" y="49501"/>
                  </a:lnTo>
                  <a:lnTo>
                    <a:pt x="1093650" y="64572"/>
                  </a:lnTo>
                  <a:lnTo>
                    <a:pt x="1096209" y="66128"/>
                  </a:lnTo>
                  <a:lnTo>
                    <a:pt x="1101699" y="67858"/>
                  </a:lnTo>
                  <a:lnTo>
                    <a:pt x="1114479" y="69120"/>
                  </a:lnTo>
                  <a:lnTo>
                    <a:pt x="1118087" y="71833"/>
                  </a:lnTo>
                  <a:lnTo>
                    <a:pt x="1124728" y="77800"/>
                  </a:lnTo>
                  <a:lnTo>
                    <a:pt x="1125136" y="117384"/>
                  </a:lnTo>
                  <a:lnTo>
                    <a:pt x="1126130" y="134294"/>
                  </a:lnTo>
                  <a:lnTo>
                    <a:pt x="1131276" y="167119"/>
                  </a:lnTo>
                  <a:lnTo>
                    <a:pt x="1132828" y="193771"/>
                  </a:lnTo>
                  <a:lnTo>
                    <a:pt x="1133519" y="224799"/>
                  </a:lnTo>
                  <a:lnTo>
                    <a:pt x="1134037" y="363450"/>
                  </a:lnTo>
                  <a:lnTo>
                    <a:pt x="1135040" y="386427"/>
                  </a:lnTo>
                  <a:lnTo>
                    <a:pt x="1136702" y="409683"/>
                  </a:lnTo>
                  <a:lnTo>
                    <a:pt x="1138801" y="433124"/>
                  </a:lnTo>
                  <a:lnTo>
                    <a:pt x="1140201" y="456689"/>
                  </a:lnTo>
                  <a:lnTo>
                    <a:pt x="1141756" y="504039"/>
                  </a:lnTo>
                  <a:lnTo>
                    <a:pt x="1143162" y="527778"/>
                  </a:lnTo>
                  <a:lnTo>
                    <a:pt x="1145093" y="551542"/>
                  </a:lnTo>
                  <a:lnTo>
                    <a:pt x="1149883" y="599113"/>
                  </a:lnTo>
                  <a:lnTo>
                    <a:pt x="1155320" y="646713"/>
                  </a:lnTo>
                  <a:lnTo>
                    <a:pt x="1157166" y="671512"/>
                  </a:lnTo>
                  <a:lnTo>
                    <a:pt x="1158397" y="696974"/>
                  </a:lnTo>
                  <a:lnTo>
                    <a:pt x="1159764" y="749077"/>
                  </a:lnTo>
                  <a:lnTo>
                    <a:pt x="1160373" y="802000"/>
                  </a:lnTo>
                  <a:lnTo>
                    <a:pt x="1161526" y="827622"/>
                  </a:lnTo>
                  <a:lnTo>
                    <a:pt x="1163289" y="852641"/>
                  </a:lnTo>
                  <a:lnTo>
                    <a:pt x="1165456" y="877257"/>
                  </a:lnTo>
                  <a:lnTo>
                    <a:pt x="1166900" y="900614"/>
                  </a:lnTo>
                  <a:lnTo>
                    <a:pt x="1168505" y="945086"/>
                  </a:lnTo>
                  <a:lnTo>
                    <a:pt x="1169535" y="1028244"/>
                  </a:lnTo>
                  <a:lnTo>
                    <a:pt x="1169676" y="1062665"/>
                  </a:lnTo>
                  <a:lnTo>
                    <a:pt x="1172385" y="1094500"/>
                  </a:lnTo>
                  <a:lnTo>
                    <a:pt x="1175903" y="1123201"/>
                  </a:lnTo>
                  <a:lnTo>
                    <a:pt x="1177884" y="1157085"/>
                  </a:lnTo>
                  <a:lnTo>
                    <a:pt x="1178471" y="1189835"/>
                  </a:lnTo>
                  <a:lnTo>
                    <a:pt x="1178709" y="1247638"/>
                  </a:lnTo>
                  <a:lnTo>
                    <a:pt x="1179704" y="1251714"/>
                  </a:lnTo>
                  <a:lnTo>
                    <a:pt x="1185785" y="1265385"/>
                  </a:lnTo>
                  <a:lnTo>
                    <a:pt x="1187403" y="1274508"/>
                  </a:lnTo>
                  <a:lnTo>
                    <a:pt x="1187646" y="1283555"/>
                  </a:lnTo>
                  <a:lnTo>
                    <a:pt x="1182906" y="1278902"/>
                  </a:lnTo>
                  <a:lnTo>
                    <a:pt x="1181511" y="1276525"/>
                  </a:lnTo>
                  <a:lnTo>
                    <a:pt x="1177561" y="1266456"/>
                  </a:lnTo>
                  <a:lnTo>
                    <a:pt x="1159454" y="1237392"/>
                  </a:lnTo>
                  <a:lnTo>
                    <a:pt x="1143000" y="121224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185"/>
            <p:cNvSpPr/>
            <p:nvPr/>
          </p:nvSpPr>
          <p:spPr bwMode="auto">
            <a:xfrm>
              <a:off x="6357938" y="2527102"/>
              <a:ext cx="1312621" cy="125013"/>
            </a:xfrm>
            <a:custGeom>
              <a:avLst/>
              <a:gdLst/>
              <a:ahLst/>
              <a:cxnLst/>
              <a:rect l="0" t="0" r="0" b="0"/>
              <a:pathLst>
                <a:path w="1312621" h="125013">
                  <a:moveTo>
                    <a:pt x="0" y="116086"/>
                  </a:moveTo>
                  <a:lnTo>
                    <a:pt x="13302" y="116086"/>
                  </a:lnTo>
                  <a:lnTo>
                    <a:pt x="14821" y="117077"/>
                  </a:lnTo>
                  <a:lnTo>
                    <a:pt x="15833" y="118731"/>
                  </a:lnTo>
                  <a:lnTo>
                    <a:pt x="16509" y="120826"/>
                  </a:lnTo>
                  <a:lnTo>
                    <a:pt x="18944" y="122222"/>
                  </a:lnTo>
                  <a:lnTo>
                    <a:pt x="26940" y="123774"/>
                  </a:lnTo>
                  <a:lnTo>
                    <a:pt x="65667" y="124943"/>
                  </a:lnTo>
                  <a:lnTo>
                    <a:pt x="130286" y="125012"/>
                  </a:lnTo>
                  <a:lnTo>
                    <a:pt x="152823" y="122368"/>
                  </a:lnTo>
                  <a:lnTo>
                    <a:pt x="164389" y="120274"/>
                  </a:lnTo>
                  <a:lnTo>
                    <a:pt x="176069" y="117885"/>
                  </a:lnTo>
                  <a:lnTo>
                    <a:pt x="199631" y="112586"/>
                  </a:lnTo>
                  <a:lnTo>
                    <a:pt x="248086" y="101099"/>
                  </a:lnTo>
                  <a:lnTo>
                    <a:pt x="345846" y="80361"/>
                  </a:lnTo>
                  <a:lnTo>
                    <a:pt x="371990" y="74411"/>
                  </a:lnTo>
                  <a:lnTo>
                    <a:pt x="400146" y="68459"/>
                  </a:lnTo>
                  <a:lnTo>
                    <a:pt x="429197" y="65153"/>
                  </a:lnTo>
                  <a:lnTo>
                    <a:pt x="458644" y="63683"/>
                  </a:lnTo>
                  <a:lnTo>
                    <a:pt x="488268" y="63030"/>
                  </a:lnTo>
                  <a:lnTo>
                    <a:pt x="532838" y="62662"/>
                  </a:lnTo>
                  <a:lnTo>
                    <a:pt x="562585" y="65222"/>
                  </a:lnTo>
                  <a:lnTo>
                    <a:pt x="592342" y="68675"/>
                  </a:lnTo>
                  <a:lnTo>
                    <a:pt x="622103" y="70209"/>
                  </a:lnTo>
                  <a:lnTo>
                    <a:pt x="651868" y="73537"/>
                  </a:lnTo>
                  <a:lnTo>
                    <a:pt x="666750" y="75814"/>
                  </a:lnTo>
                  <a:lnTo>
                    <a:pt x="680640" y="78324"/>
                  </a:lnTo>
                  <a:lnTo>
                    <a:pt x="693870" y="80989"/>
                  </a:lnTo>
                  <a:lnTo>
                    <a:pt x="706658" y="83758"/>
                  </a:lnTo>
                  <a:lnTo>
                    <a:pt x="738877" y="87655"/>
                  </a:lnTo>
                  <a:lnTo>
                    <a:pt x="760652" y="91213"/>
                  </a:lnTo>
                  <a:lnTo>
                    <a:pt x="783559" y="95109"/>
                  </a:lnTo>
                  <a:lnTo>
                    <a:pt x="818769" y="97303"/>
                  </a:lnTo>
                  <a:lnTo>
                    <a:pt x="853344" y="97952"/>
                  </a:lnTo>
                  <a:lnTo>
                    <a:pt x="1053324" y="98226"/>
                  </a:lnTo>
                  <a:lnTo>
                    <a:pt x="1068747" y="95580"/>
                  </a:lnTo>
                  <a:lnTo>
                    <a:pt x="1083209" y="92089"/>
                  </a:lnTo>
                  <a:lnTo>
                    <a:pt x="1120757" y="89664"/>
                  </a:lnTo>
                  <a:lnTo>
                    <a:pt x="1133444" y="86814"/>
                  </a:lnTo>
                  <a:lnTo>
                    <a:pt x="1145698" y="83232"/>
                  </a:lnTo>
                  <a:lnTo>
                    <a:pt x="1181161" y="80478"/>
                  </a:lnTo>
                  <a:lnTo>
                    <a:pt x="1226230" y="80368"/>
                  </a:lnTo>
                  <a:lnTo>
                    <a:pt x="1229244" y="79375"/>
                  </a:lnTo>
                  <a:lnTo>
                    <a:pt x="1235239" y="75627"/>
                  </a:lnTo>
                  <a:lnTo>
                    <a:pt x="1241211" y="73299"/>
                  </a:lnTo>
                  <a:lnTo>
                    <a:pt x="1253129" y="71805"/>
                  </a:lnTo>
                  <a:lnTo>
                    <a:pt x="1266250" y="71470"/>
                  </a:lnTo>
                  <a:lnTo>
                    <a:pt x="1269876" y="68806"/>
                  </a:lnTo>
                  <a:lnTo>
                    <a:pt x="1272233" y="66706"/>
                  </a:lnTo>
                  <a:lnTo>
                    <a:pt x="1274796" y="65307"/>
                  </a:lnTo>
                  <a:lnTo>
                    <a:pt x="1280289" y="63751"/>
                  </a:lnTo>
                  <a:lnTo>
                    <a:pt x="1299031" y="62540"/>
                  </a:lnTo>
                  <a:lnTo>
                    <a:pt x="1301591" y="61537"/>
                  </a:lnTo>
                  <a:lnTo>
                    <a:pt x="1307081" y="57776"/>
                  </a:lnTo>
                  <a:lnTo>
                    <a:pt x="1312173" y="53946"/>
                  </a:lnTo>
                  <a:lnTo>
                    <a:pt x="1312446" y="51095"/>
                  </a:lnTo>
                  <a:lnTo>
                    <a:pt x="1312567" y="46521"/>
                  </a:lnTo>
                  <a:lnTo>
                    <a:pt x="1312620" y="41181"/>
                  </a:lnTo>
                  <a:lnTo>
                    <a:pt x="1311643" y="38368"/>
                  </a:lnTo>
                  <a:lnTo>
                    <a:pt x="1309999" y="35500"/>
                  </a:lnTo>
                  <a:lnTo>
                    <a:pt x="1307910" y="32596"/>
                  </a:lnTo>
                  <a:lnTo>
                    <a:pt x="1305525" y="27684"/>
                  </a:lnTo>
                  <a:lnTo>
                    <a:pt x="1302944" y="21432"/>
                  </a:lnTo>
                  <a:lnTo>
                    <a:pt x="1294804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86"/>
            <p:cNvSpPr/>
            <p:nvPr/>
          </p:nvSpPr>
          <p:spPr bwMode="auto">
            <a:xfrm>
              <a:off x="6438305" y="1312664"/>
              <a:ext cx="1035844" cy="80368"/>
            </a:xfrm>
            <a:custGeom>
              <a:avLst/>
              <a:gdLst/>
              <a:ahLst/>
              <a:cxnLst/>
              <a:rect l="0" t="0" r="0" b="0"/>
              <a:pathLst>
                <a:path w="1035844" h="80368">
                  <a:moveTo>
                    <a:pt x="0" y="80367"/>
                  </a:moveTo>
                  <a:lnTo>
                    <a:pt x="47635" y="80367"/>
                  </a:lnTo>
                  <a:lnTo>
                    <a:pt x="50608" y="79375"/>
                  </a:lnTo>
                  <a:lnTo>
                    <a:pt x="53582" y="77721"/>
                  </a:lnTo>
                  <a:lnTo>
                    <a:pt x="56557" y="75627"/>
                  </a:lnTo>
                  <a:lnTo>
                    <a:pt x="62509" y="73299"/>
                  </a:lnTo>
                  <a:lnTo>
                    <a:pt x="74414" y="71805"/>
                  </a:lnTo>
                  <a:lnTo>
                    <a:pt x="105294" y="71452"/>
                  </a:lnTo>
                  <a:lnTo>
                    <a:pt x="108891" y="71447"/>
                  </a:lnTo>
                  <a:lnTo>
                    <a:pt x="112281" y="70452"/>
                  </a:lnTo>
                  <a:lnTo>
                    <a:pt x="115534" y="68796"/>
                  </a:lnTo>
                  <a:lnTo>
                    <a:pt x="118694" y="66700"/>
                  </a:lnTo>
                  <a:lnTo>
                    <a:pt x="124852" y="64371"/>
                  </a:lnTo>
                  <a:lnTo>
                    <a:pt x="136542" y="63060"/>
                  </a:lnTo>
                  <a:lnTo>
                    <a:pt x="167245" y="62556"/>
                  </a:lnTo>
                  <a:lnTo>
                    <a:pt x="190358" y="62511"/>
                  </a:lnTo>
                  <a:lnTo>
                    <a:pt x="193382" y="61518"/>
                  </a:lnTo>
                  <a:lnTo>
                    <a:pt x="196389" y="59863"/>
                  </a:lnTo>
                  <a:lnTo>
                    <a:pt x="199388" y="57768"/>
                  </a:lnTo>
                  <a:lnTo>
                    <a:pt x="205363" y="55441"/>
                  </a:lnTo>
                  <a:lnTo>
                    <a:pt x="217284" y="53946"/>
                  </a:lnTo>
                  <a:lnTo>
                    <a:pt x="249479" y="53593"/>
                  </a:lnTo>
                  <a:lnTo>
                    <a:pt x="332500" y="53578"/>
                  </a:lnTo>
                  <a:lnTo>
                    <a:pt x="335768" y="52586"/>
                  </a:lnTo>
                  <a:lnTo>
                    <a:pt x="338939" y="50932"/>
                  </a:lnTo>
                  <a:lnTo>
                    <a:pt x="342045" y="48838"/>
                  </a:lnTo>
                  <a:lnTo>
                    <a:pt x="348142" y="46510"/>
                  </a:lnTo>
                  <a:lnTo>
                    <a:pt x="360140" y="45016"/>
                  </a:lnTo>
                  <a:lnTo>
                    <a:pt x="391692" y="44658"/>
                  </a:lnTo>
                  <a:lnTo>
                    <a:pt x="457107" y="44649"/>
                  </a:lnTo>
                  <a:lnTo>
                    <a:pt x="461504" y="43656"/>
                  </a:lnTo>
                  <a:lnTo>
                    <a:pt x="466419" y="42003"/>
                  </a:lnTo>
                  <a:lnTo>
                    <a:pt x="471680" y="39908"/>
                  </a:lnTo>
                  <a:lnTo>
                    <a:pt x="480172" y="37581"/>
                  </a:lnTo>
                  <a:lnTo>
                    <a:pt x="499883" y="35882"/>
                  </a:lnTo>
                  <a:lnTo>
                    <a:pt x="531810" y="35721"/>
                  </a:lnTo>
                  <a:lnTo>
                    <a:pt x="644670" y="35719"/>
                  </a:lnTo>
                  <a:lnTo>
                    <a:pt x="648061" y="34727"/>
                  </a:lnTo>
                  <a:lnTo>
                    <a:pt x="651313" y="33073"/>
                  </a:lnTo>
                  <a:lnTo>
                    <a:pt x="654474" y="30978"/>
                  </a:lnTo>
                  <a:lnTo>
                    <a:pt x="660633" y="28651"/>
                  </a:lnTo>
                  <a:lnTo>
                    <a:pt x="672670" y="27157"/>
                  </a:lnTo>
                  <a:lnTo>
                    <a:pt x="704892" y="26803"/>
                  </a:lnTo>
                  <a:lnTo>
                    <a:pt x="815210" y="26789"/>
                  </a:lnTo>
                  <a:lnTo>
                    <a:pt x="818309" y="25797"/>
                  </a:lnTo>
                  <a:lnTo>
                    <a:pt x="821367" y="24143"/>
                  </a:lnTo>
                  <a:lnTo>
                    <a:pt x="824398" y="22049"/>
                  </a:lnTo>
                  <a:lnTo>
                    <a:pt x="830412" y="19721"/>
                  </a:lnTo>
                  <a:lnTo>
                    <a:pt x="842021" y="18411"/>
                  </a:lnTo>
                  <a:lnTo>
                    <a:pt x="872887" y="17866"/>
                  </a:lnTo>
                  <a:lnTo>
                    <a:pt x="878420" y="17862"/>
                  </a:lnTo>
                  <a:lnTo>
                    <a:pt x="881285" y="16869"/>
                  </a:lnTo>
                  <a:lnTo>
                    <a:pt x="884188" y="15215"/>
                  </a:lnTo>
                  <a:lnTo>
                    <a:pt x="891234" y="10171"/>
                  </a:lnTo>
                  <a:lnTo>
                    <a:pt x="894843" y="9482"/>
                  </a:lnTo>
                  <a:lnTo>
                    <a:pt x="925790" y="8932"/>
                  </a:lnTo>
                  <a:lnTo>
                    <a:pt x="995532" y="8930"/>
                  </a:lnTo>
                  <a:lnTo>
                    <a:pt x="997063" y="7937"/>
                  </a:lnTo>
                  <a:lnTo>
                    <a:pt x="998083" y="6284"/>
                  </a:lnTo>
                  <a:lnTo>
                    <a:pt x="999721" y="1241"/>
                  </a:lnTo>
                  <a:lnTo>
                    <a:pt x="1000848" y="827"/>
                  </a:lnTo>
                  <a:lnTo>
                    <a:pt x="1017503" y="10"/>
                  </a:lnTo>
                  <a:lnTo>
                    <a:pt x="1035843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87"/>
            <p:cNvSpPr/>
            <p:nvPr/>
          </p:nvSpPr>
          <p:spPr bwMode="auto">
            <a:xfrm>
              <a:off x="7438430" y="1285875"/>
              <a:ext cx="98223" cy="89298"/>
            </a:xfrm>
            <a:custGeom>
              <a:avLst/>
              <a:gdLst/>
              <a:ahLst/>
              <a:cxnLst/>
              <a:rect l="0" t="0" r="0" b="0"/>
              <a:pathLst>
                <a:path w="98223" h="89298">
                  <a:moveTo>
                    <a:pt x="8929" y="0"/>
                  </a:moveTo>
                  <a:lnTo>
                    <a:pt x="367" y="0"/>
                  </a:lnTo>
                  <a:lnTo>
                    <a:pt x="34629" y="0"/>
                  </a:lnTo>
                  <a:lnTo>
                    <a:pt x="38960" y="992"/>
                  </a:lnTo>
                  <a:lnTo>
                    <a:pt x="42840" y="2646"/>
                  </a:lnTo>
                  <a:lnTo>
                    <a:pt x="46420" y="4741"/>
                  </a:lnTo>
                  <a:lnTo>
                    <a:pt x="50790" y="6137"/>
                  </a:lnTo>
                  <a:lnTo>
                    <a:pt x="55688" y="7068"/>
                  </a:lnTo>
                  <a:lnTo>
                    <a:pt x="60938" y="7688"/>
                  </a:lnTo>
                  <a:lnTo>
                    <a:pt x="65430" y="9094"/>
                  </a:lnTo>
                  <a:lnTo>
                    <a:pt x="69416" y="11024"/>
                  </a:lnTo>
                  <a:lnTo>
                    <a:pt x="78204" y="16509"/>
                  </a:lnTo>
                  <a:lnTo>
                    <a:pt x="79917" y="17952"/>
                  </a:lnTo>
                  <a:lnTo>
                    <a:pt x="82051" y="19905"/>
                  </a:lnTo>
                  <a:lnTo>
                    <a:pt x="84467" y="22200"/>
                  </a:lnTo>
                  <a:lnTo>
                    <a:pt x="87069" y="23729"/>
                  </a:lnTo>
                  <a:lnTo>
                    <a:pt x="89796" y="24749"/>
                  </a:lnTo>
                  <a:lnTo>
                    <a:pt x="96561" y="26386"/>
                  </a:lnTo>
                  <a:lnTo>
                    <a:pt x="97116" y="27513"/>
                  </a:lnTo>
                  <a:lnTo>
                    <a:pt x="97486" y="29256"/>
                  </a:lnTo>
                  <a:lnTo>
                    <a:pt x="98213" y="35607"/>
                  </a:lnTo>
                  <a:lnTo>
                    <a:pt x="98222" y="40426"/>
                  </a:lnTo>
                  <a:lnTo>
                    <a:pt x="97232" y="41833"/>
                  </a:lnTo>
                  <a:lnTo>
                    <a:pt x="95578" y="42772"/>
                  </a:lnTo>
                  <a:lnTo>
                    <a:pt x="93485" y="43397"/>
                  </a:lnTo>
                  <a:lnTo>
                    <a:pt x="92089" y="44807"/>
                  </a:lnTo>
                  <a:lnTo>
                    <a:pt x="91158" y="46738"/>
                  </a:lnTo>
                  <a:lnTo>
                    <a:pt x="90538" y="49018"/>
                  </a:lnTo>
                  <a:lnTo>
                    <a:pt x="89131" y="50538"/>
                  </a:lnTo>
                  <a:lnTo>
                    <a:pt x="87202" y="51552"/>
                  </a:lnTo>
                  <a:lnTo>
                    <a:pt x="84924" y="52227"/>
                  </a:lnTo>
                  <a:lnTo>
                    <a:pt x="82412" y="52677"/>
                  </a:lnTo>
                  <a:lnTo>
                    <a:pt x="79746" y="52978"/>
                  </a:lnTo>
                  <a:lnTo>
                    <a:pt x="76976" y="53178"/>
                  </a:lnTo>
                  <a:lnTo>
                    <a:pt x="73146" y="54303"/>
                  </a:lnTo>
                  <a:lnTo>
                    <a:pt x="68607" y="56046"/>
                  </a:lnTo>
                  <a:lnTo>
                    <a:pt x="63597" y="58200"/>
                  </a:lnTo>
                  <a:lnTo>
                    <a:pt x="59266" y="59636"/>
                  </a:lnTo>
                  <a:lnTo>
                    <a:pt x="55385" y="60593"/>
                  </a:lnTo>
                  <a:lnTo>
                    <a:pt x="51806" y="61231"/>
                  </a:lnTo>
                  <a:lnTo>
                    <a:pt x="48428" y="62649"/>
                  </a:lnTo>
                  <a:lnTo>
                    <a:pt x="45183" y="64586"/>
                  </a:lnTo>
                  <a:lnTo>
                    <a:pt x="42028" y="66870"/>
                  </a:lnTo>
                  <a:lnTo>
                    <a:pt x="38933" y="68393"/>
                  </a:lnTo>
                  <a:lnTo>
                    <a:pt x="35877" y="69407"/>
                  </a:lnTo>
                  <a:lnTo>
                    <a:pt x="32847" y="70084"/>
                  </a:lnTo>
                  <a:lnTo>
                    <a:pt x="29836" y="70535"/>
                  </a:lnTo>
                  <a:lnTo>
                    <a:pt x="26835" y="70836"/>
                  </a:lnTo>
                  <a:lnTo>
                    <a:pt x="23843" y="71036"/>
                  </a:lnTo>
                  <a:lnTo>
                    <a:pt x="20857" y="72162"/>
                  </a:lnTo>
                  <a:lnTo>
                    <a:pt x="17873" y="73905"/>
                  </a:lnTo>
                  <a:lnTo>
                    <a:pt x="10695" y="79091"/>
                  </a:lnTo>
                  <a:lnTo>
                    <a:pt x="9115" y="79516"/>
                  </a:lnTo>
                  <a:lnTo>
                    <a:pt x="7068" y="79800"/>
                  </a:lnTo>
                  <a:lnTo>
                    <a:pt x="1396" y="80255"/>
                  </a:lnTo>
                  <a:lnTo>
                    <a:pt x="930" y="81285"/>
                  </a:lnTo>
                  <a:lnTo>
                    <a:pt x="621" y="82963"/>
                  </a:lnTo>
                  <a:lnTo>
                    <a:pt x="2" y="89275"/>
                  </a:lnTo>
                  <a:lnTo>
                    <a:pt x="0" y="89297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88"/>
            <p:cNvSpPr/>
            <p:nvPr/>
          </p:nvSpPr>
          <p:spPr bwMode="auto">
            <a:xfrm>
              <a:off x="6420477" y="1401961"/>
              <a:ext cx="1044743" cy="62509"/>
            </a:xfrm>
            <a:custGeom>
              <a:avLst/>
              <a:gdLst/>
              <a:ahLst/>
              <a:cxnLst/>
              <a:rect l="0" t="0" r="0" b="0"/>
              <a:pathLst>
                <a:path w="1044743" h="62509">
                  <a:moveTo>
                    <a:pt x="17828" y="62508"/>
                  </a:moveTo>
                  <a:lnTo>
                    <a:pt x="0" y="62508"/>
                  </a:lnTo>
                  <a:lnTo>
                    <a:pt x="46395" y="62508"/>
                  </a:lnTo>
                  <a:lnTo>
                    <a:pt x="51755" y="61515"/>
                  </a:lnTo>
                  <a:lnTo>
                    <a:pt x="58305" y="59862"/>
                  </a:lnTo>
                  <a:lnTo>
                    <a:pt x="65648" y="57767"/>
                  </a:lnTo>
                  <a:lnTo>
                    <a:pt x="72528" y="56371"/>
                  </a:lnTo>
                  <a:lnTo>
                    <a:pt x="85465" y="54819"/>
                  </a:lnTo>
                  <a:lnTo>
                    <a:pt x="115945" y="53742"/>
                  </a:lnTo>
                  <a:lnTo>
                    <a:pt x="139845" y="53610"/>
                  </a:lnTo>
                  <a:lnTo>
                    <a:pt x="145805" y="52607"/>
                  </a:lnTo>
                  <a:lnTo>
                    <a:pt x="151763" y="50947"/>
                  </a:lnTo>
                  <a:lnTo>
                    <a:pt x="157719" y="48847"/>
                  </a:lnTo>
                  <a:lnTo>
                    <a:pt x="162682" y="47448"/>
                  </a:lnTo>
                  <a:lnTo>
                    <a:pt x="170843" y="45892"/>
                  </a:lnTo>
                  <a:lnTo>
                    <a:pt x="201444" y="44721"/>
                  </a:lnTo>
                  <a:lnTo>
                    <a:pt x="274300" y="44648"/>
                  </a:lnTo>
                  <a:lnTo>
                    <a:pt x="280091" y="43656"/>
                  </a:lnTo>
                  <a:lnTo>
                    <a:pt x="285935" y="42003"/>
                  </a:lnTo>
                  <a:lnTo>
                    <a:pt x="291816" y="39908"/>
                  </a:lnTo>
                  <a:lnTo>
                    <a:pt x="298713" y="38512"/>
                  </a:lnTo>
                  <a:lnTo>
                    <a:pt x="314314" y="36960"/>
                  </a:lnTo>
                  <a:lnTo>
                    <a:pt x="341454" y="35964"/>
                  </a:lnTo>
                  <a:lnTo>
                    <a:pt x="492801" y="35719"/>
                  </a:lnTo>
                  <a:lnTo>
                    <a:pt x="497195" y="34726"/>
                  </a:lnTo>
                  <a:lnTo>
                    <a:pt x="502108" y="33073"/>
                  </a:lnTo>
                  <a:lnTo>
                    <a:pt x="507369" y="30978"/>
                  </a:lnTo>
                  <a:lnTo>
                    <a:pt x="511868" y="29582"/>
                  </a:lnTo>
                  <a:lnTo>
                    <a:pt x="519513" y="28030"/>
                  </a:lnTo>
                  <a:lnTo>
                    <a:pt x="549725" y="26862"/>
                  </a:lnTo>
                  <a:lnTo>
                    <a:pt x="570136" y="26799"/>
                  </a:lnTo>
                  <a:lnTo>
                    <a:pt x="575541" y="25803"/>
                  </a:lnTo>
                  <a:lnTo>
                    <a:pt x="581128" y="24147"/>
                  </a:lnTo>
                  <a:lnTo>
                    <a:pt x="586838" y="22051"/>
                  </a:lnTo>
                  <a:lnTo>
                    <a:pt x="591637" y="20654"/>
                  </a:lnTo>
                  <a:lnTo>
                    <a:pt x="599614" y="19101"/>
                  </a:lnTo>
                  <a:lnTo>
                    <a:pt x="631380" y="17968"/>
                  </a:lnTo>
                  <a:lnTo>
                    <a:pt x="779828" y="17859"/>
                  </a:lnTo>
                  <a:lnTo>
                    <a:pt x="783796" y="16867"/>
                  </a:lnTo>
                  <a:lnTo>
                    <a:pt x="788426" y="15214"/>
                  </a:lnTo>
                  <a:lnTo>
                    <a:pt x="793497" y="13119"/>
                  </a:lnTo>
                  <a:lnTo>
                    <a:pt x="797871" y="11722"/>
                  </a:lnTo>
                  <a:lnTo>
                    <a:pt x="805375" y="10171"/>
                  </a:lnTo>
                  <a:lnTo>
                    <a:pt x="836361" y="8951"/>
                  </a:lnTo>
                  <a:lnTo>
                    <a:pt x="903602" y="8930"/>
                  </a:lnTo>
                  <a:lnTo>
                    <a:pt x="906000" y="9922"/>
                  </a:lnTo>
                  <a:lnTo>
                    <a:pt x="907599" y="11575"/>
                  </a:lnTo>
                  <a:lnTo>
                    <a:pt x="908664" y="13670"/>
                  </a:lnTo>
                  <a:lnTo>
                    <a:pt x="910367" y="15066"/>
                  </a:lnTo>
                  <a:lnTo>
                    <a:pt x="912494" y="15997"/>
                  </a:lnTo>
                  <a:lnTo>
                    <a:pt x="917505" y="17032"/>
                  </a:lnTo>
                  <a:lnTo>
                    <a:pt x="948380" y="17855"/>
                  </a:lnTo>
                  <a:lnTo>
                    <a:pt x="1035408" y="17859"/>
                  </a:lnTo>
                  <a:lnTo>
                    <a:pt x="1035543" y="16867"/>
                  </a:lnTo>
                  <a:lnTo>
                    <a:pt x="1035633" y="15214"/>
                  </a:lnTo>
                  <a:lnTo>
                    <a:pt x="1035693" y="13119"/>
                  </a:lnTo>
                  <a:lnTo>
                    <a:pt x="1036724" y="11722"/>
                  </a:lnTo>
                  <a:lnTo>
                    <a:pt x="1038405" y="10792"/>
                  </a:lnTo>
                  <a:lnTo>
                    <a:pt x="1044709" y="8939"/>
                  </a:lnTo>
                  <a:lnTo>
                    <a:pt x="1044742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89"/>
            <p:cNvSpPr/>
            <p:nvPr/>
          </p:nvSpPr>
          <p:spPr bwMode="auto">
            <a:xfrm>
              <a:off x="7447392" y="1375172"/>
              <a:ext cx="80336" cy="71438"/>
            </a:xfrm>
            <a:custGeom>
              <a:avLst/>
              <a:gdLst/>
              <a:ahLst/>
              <a:cxnLst/>
              <a:rect l="0" t="0" r="0" b="0"/>
              <a:pathLst>
                <a:path w="80336" h="71438">
                  <a:moveTo>
                    <a:pt x="17827" y="0"/>
                  </a:moveTo>
                  <a:lnTo>
                    <a:pt x="17827" y="12429"/>
                  </a:lnTo>
                  <a:lnTo>
                    <a:pt x="16835" y="14239"/>
                  </a:lnTo>
                  <a:lnTo>
                    <a:pt x="15181" y="15446"/>
                  </a:lnTo>
                  <a:lnTo>
                    <a:pt x="13087" y="16250"/>
                  </a:lnTo>
                  <a:lnTo>
                    <a:pt x="11690" y="17779"/>
                  </a:lnTo>
                  <a:lnTo>
                    <a:pt x="10759" y="19790"/>
                  </a:lnTo>
                  <a:lnTo>
                    <a:pt x="10138" y="22123"/>
                  </a:lnTo>
                  <a:lnTo>
                    <a:pt x="9725" y="24670"/>
                  </a:lnTo>
                  <a:lnTo>
                    <a:pt x="9448" y="27361"/>
                  </a:lnTo>
                  <a:lnTo>
                    <a:pt x="9264" y="30147"/>
                  </a:lnTo>
                  <a:lnTo>
                    <a:pt x="9142" y="32996"/>
                  </a:lnTo>
                  <a:lnTo>
                    <a:pt x="8930" y="42918"/>
                  </a:lnTo>
                  <a:lnTo>
                    <a:pt x="8898" y="58196"/>
                  </a:lnTo>
                  <a:lnTo>
                    <a:pt x="7905" y="58641"/>
                  </a:lnTo>
                  <a:lnTo>
                    <a:pt x="6251" y="57946"/>
                  </a:lnTo>
                  <a:lnTo>
                    <a:pt x="77" y="53654"/>
                  </a:lnTo>
                  <a:lnTo>
                    <a:pt x="39" y="52636"/>
                  </a:lnTo>
                  <a:lnTo>
                    <a:pt x="0" y="48860"/>
                  </a:lnTo>
                  <a:lnTo>
                    <a:pt x="981" y="47456"/>
                  </a:lnTo>
                  <a:lnTo>
                    <a:pt x="2628" y="46520"/>
                  </a:lnTo>
                  <a:lnTo>
                    <a:pt x="4717" y="45896"/>
                  </a:lnTo>
                  <a:lnTo>
                    <a:pt x="6111" y="44488"/>
                  </a:lnTo>
                  <a:lnTo>
                    <a:pt x="7040" y="42557"/>
                  </a:lnTo>
                  <a:lnTo>
                    <a:pt x="8530" y="37069"/>
                  </a:lnTo>
                  <a:lnTo>
                    <a:pt x="8653" y="35627"/>
                  </a:lnTo>
                  <a:lnTo>
                    <a:pt x="8734" y="33673"/>
                  </a:lnTo>
                  <a:lnTo>
                    <a:pt x="8865" y="28149"/>
                  </a:lnTo>
                  <a:lnTo>
                    <a:pt x="8896" y="18262"/>
                  </a:lnTo>
                  <a:lnTo>
                    <a:pt x="9888" y="18128"/>
                  </a:lnTo>
                  <a:lnTo>
                    <a:pt x="11542" y="18038"/>
                  </a:lnTo>
                  <a:lnTo>
                    <a:pt x="16585" y="17895"/>
                  </a:lnTo>
                  <a:lnTo>
                    <a:pt x="47629" y="17860"/>
                  </a:lnTo>
                  <a:lnTo>
                    <a:pt x="50593" y="18852"/>
                  </a:lnTo>
                  <a:lnTo>
                    <a:pt x="53561" y="20505"/>
                  </a:lnTo>
                  <a:lnTo>
                    <a:pt x="56533" y="22600"/>
                  </a:lnTo>
                  <a:lnTo>
                    <a:pt x="59506" y="23996"/>
                  </a:lnTo>
                  <a:lnTo>
                    <a:pt x="62480" y="24927"/>
                  </a:lnTo>
                  <a:lnTo>
                    <a:pt x="69642" y="26421"/>
                  </a:lnTo>
                  <a:lnTo>
                    <a:pt x="71221" y="26544"/>
                  </a:lnTo>
                  <a:lnTo>
                    <a:pt x="73268" y="26625"/>
                  </a:lnTo>
                  <a:lnTo>
                    <a:pt x="75622" y="26680"/>
                  </a:lnTo>
                  <a:lnTo>
                    <a:pt x="77193" y="27708"/>
                  </a:lnTo>
                  <a:lnTo>
                    <a:pt x="78240" y="29386"/>
                  </a:lnTo>
                  <a:lnTo>
                    <a:pt x="80211" y="35348"/>
                  </a:lnTo>
                  <a:lnTo>
                    <a:pt x="80252" y="36464"/>
                  </a:lnTo>
                  <a:lnTo>
                    <a:pt x="80334" y="44574"/>
                  </a:lnTo>
                  <a:lnTo>
                    <a:pt x="80335" y="44647"/>
                  </a:lnTo>
                  <a:lnTo>
                    <a:pt x="75595" y="44648"/>
                  </a:lnTo>
                  <a:lnTo>
                    <a:pt x="74198" y="45640"/>
                  </a:lnTo>
                  <a:lnTo>
                    <a:pt x="73267" y="47294"/>
                  </a:lnTo>
                  <a:lnTo>
                    <a:pt x="72646" y="49389"/>
                  </a:lnTo>
                  <a:lnTo>
                    <a:pt x="71240" y="50785"/>
                  </a:lnTo>
                  <a:lnTo>
                    <a:pt x="69310" y="51716"/>
                  </a:lnTo>
                  <a:lnTo>
                    <a:pt x="67032" y="52337"/>
                  </a:lnTo>
                  <a:lnTo>
                    <a:pt x="64521" y="52751"/>
                  </a:lnTo>
                  <a:lnTo>
                    <a:pt x="61854" y="53026"/>
                  </a:lnTo>
                  <a:lnTo>
                    <a:pt x="59085" y="53210"/>
                  </a:lnTo>
                  <a:lnTo>
                    <a:pt x="56246" y="54325"/>
                  </a:lnTo>
                  <a:lnTo>
                    <a:pt x="53361" y="56060"/>
                  </a:lnTo>
                  <a:lnTo>
                    <a:pt x="50446" y="58210"/>
                  </a:lnTo>
                  <a:lnTo>
                    <a:pt x="47510" y="59642"/>
                  </a:lnTo>
                  <a:lnTo>
                    <a:pt x="44562" y="60597"/>
                  </a:lnTo>
                  <a:lnTo>
                    <a:pt x="41603" y="61234"/>
                  </a:lnTo>
                  <a:lnTo>
                    <a:pt x="38639" y="61659"/>
                  </a:lnTo>
                  <a:lnTo>
                    <a:pt x="35670" y="61942"/>
                  </a:lnTo>
                  <a:lnTo>
                    <a:pt x="32699" y="62130"/>
                  </a:lnTo>
                  <a:lnTo>
                    <a:pt x="29726" y="63248"/>
                  </a:lnTo>
                  <a:lnTo>
                    <a:pt x="26752" y="64986"/>
                  </a:lnTo>
                  <a:lnTo>
                    <a:pt x="19589" y="70163"/>
                  </a:lnTo>
                  <a:lnTo>
                    <a:pt x="18010" y="70588"/>
                  </a:lnTo>
                  <a:lnTo>
                    <a:pt x="15964" y="70871"/>
                  </a:lnTo>
                  <a:lnTo>
                    <a:pt x="8922" y="71435"/>
                  </a:lnTo>
                  <a:lnTo>
                    <a:pt x="8900" y="71437"/>
                  </a:lnTo>
                  <a:lnTo>
                    <a:pt x="47606" y="71437"/>
                  </a:lnTo>
                  <a:lnTo>
                    <a:pt x="49585" y="70445"/>
                  </a:lnTo>
                  <a:lnTo>
                    <a:pt x="50905" y="68792"/>
                  </a:lnTo>
                  <a:lnTo>
                    <a:pt x="51785" y="66697"/>
                  </a:lnTo>
                  <a:lnTo>
                    <a:pt x="53364" y="65301"/>
                  </a:lnTo>
                  <a:lnTo>
                    <a:pt x="55409" y="64370"/>
                  </a:lnTo>
                  <a:lnTo>
                    <a:pt x="57764" y="63749"/>
                  </a:lnTo>
                  <a:lnTo>
                    <a:pt x="59334" y="62343"/>
                  </a:lnTo>
                  <a:lnTo>
                    <a:pt x="60382" y="60414"/>
                  </a:lnTo>
                  <a:lnTo>
                    <a:pt x="61079" y="58135"/>
                  </a:lnTo>
                  <a:lnTo>
                    <a:pt x="62536" y="56616"/>
                  </a:lnTo>
                  <a:lnTo>
                    <a:pt x="64501" y="55603"/>
                  </a:lnTo>
                  <a:lnTo>
                    <a:pt x="70041" y="53978"/>
                  </a:lnTo>
                  <a:lnTo>
                    <a:pt x="70496" y="52853"/>
                  </a:lnTo>
                  <a:lnTo>
                    <a:pt x="70799" y="51110"/>
                  </a:lnTo>
                  <a:lnTo>
                    <a:pt x="71369" y="45026"/>
                  </a:lnTo>
                  <a:lnTo>
                    <a:pt x="70389" y="44900"/>
                  </a:lnTo>
                  <a:lnTo>
                    <a:pt x="68742" y="44816"/>
                  </a:lnTo>
                  <a:lnTo>
                    <a:pt x="64268" y="44723"/>
                  </a:lnTo>
                  <a:lnTo>
                    <a:pt x="58973" y="44682"/>
                  </a:lnTo>
                  <a:lnTo>
                    <a:pt x="56171" y="45663"/>
                  </a:lnTo>
                  <a:lnTo>
                    <a:pt x="53312" y="47309"/>
                  </a:lnTo>
                  <a:lnTo>
                    <a:pt x="50413" y="49399"/>
                  </a:lnTo>
                  <a:lnTo>
                    <a:pt x="47489" y="50792"/>
                  </a:lnTo>
                  <a:lnTo>
                    <a:pt x="44546" y="51720"/>
                  </a:lnTo>
                  <a:lnTo>
                    <a:pt x="41593" y="52340"/>
                  </a:lnTo>
                  <a:lnTo>
                    <a:pt x="38632" y="52752"/>
                  </a:lnTo>
                  <a:lnTo>
                    <a:pt x="35666" y="53028"/>
                  </a:lnTo>
                  <a:lnTo>
                    <a:pt x="32696" y="53211"/>
                  </a:lnTo>
                  <a:lnTo>
                    <a:pt x="29724" y="54326"/>
                  </a:lnTo>
                  <a:lnTo>
                    <a:pt x="26750" y="56061"/>
                  </a:lnTo>
                  <a:lnTo>
                    <a:pt x="17982" y="62396"/>
                  </a:lnTo>
                  <a:lnTo>
                    <a:pt x="18922" y="62433"/>
                  </a:lnTo>
                  <a:lnTo>
                    <a:pt x="22613" y="62475"/>
                  </a:lnTo>
                  <a:lnTo>
                    <a:pt x="24986" y="61493"/>
                  </a:lnTo>
                  <a:lnTo>
                    <a:pt x="27561" y="59847"/>
                  </a:lnTo>
                  <a:lnTo>
                    <a:pt x="35686" y="5357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90"/>
            <p:cNvSpPr/>
            <p:nvPr/>
          </p:nvSpPr>
          <p:spPr bwMode="auto">
            <a:xfrm>
              <a:off x="7465328" y="1303843"/>
              <a:ext cx="53358" cy="44527"/>
            </a:xfrm>
            <a:custGeom>
              <a:avLst/>
              <a:gdLst/>
              <a:ahLst/>
              <a:cxnLst/>
              <a:rect l="0" t="0" r="0" b="0"/>
              <a:pathLst>
                <a:path w="53358" h="44527">
                  <a:moveTo>
                    <a:pt x="17750" y="17751"/>
                  </a:moveTo>
                  <a:lnTo>
                    <a:pt x="17750" y="8831"/>
                  </a:lnTo>
                  <a:lnTo>
                    <a:pt x="8930" y="0"/>
                  </a:lnTo>
                  <a:lnTo>
                    <a:pt x="8893" y="956"/>
                  </a:lnTo>
                  <a:lnTo>
                    <a:pt x="8823" y="13197"/>
                  </a:lnTo>
                  <a:lnTo>
                    <a:pt x="7830" y="15707"/>
                  </a:lnTo>
                  <a:lnTo>
                    <a:pt x="6176" y="18373"/>
                  </a:lnTo>
                  <a:lnTo>
                    <a:pt x="4081" y="21142"/>
                  </a:lnTo>
                  <a:lnTo>
                    <a:pt x="2684" y="23980"/>
                  </a:lnTo>
                  <a:lnTo>
                    <a:pt x="1753" y="26865"/>
                  </a:lnTo>
                  <a:lnTo>
                    <a:pt x="1133" y="29780"/>
                  </a:lnTo>
                  <a:lnTo>
                    <a:pt x="719" y="32716"/>
                  </a:lnTo>
                  <a:lnTo>
                    <a:pt x="442" y="35665"/>
                  </a:lnTo>
                  <a:lnTo>
                    <a:pt x="0" y="42787"/>
                  </a:lnTo>
                  <a:lnTo>
                    <a:pt x="956" y="43371"/>
                  </a:lnTo>
                  <a:lnTo>
                    <a:pt x="2585" y="43761"/>
                  </a:lnTo>
                  <a:lnTo>
                    <a:pt x="8455" y="44494"/>
                  </a:lnTo>
                  <a:lnTo>
                    <a:pt x="13453" y="44526"/>
                  </a:lnTo>
                  <a:lnTo>
                    <a:pt x="14885" y="43539"/>
                  </a:lnTo>
                  <a:lnTo>
                    <a:pt x="15840" y="41888"/>
                  </a:lnTo>
                  <a:lnTo>
                    <a:pt x="16477" y="39795"/>
                  </a:lnTo>
                  <a:lnTo>
                    <a:pt x="17894" y="38400"/>
                  </a:lnTo>
                  <a:lnTo>
                    <a:pt x="19830" y="37470"/>
                  </a:lnTo>
                  <a:lnTo>
                    <a:pt x="22113" y="36850"/>
                  </a:lnTo>
                  <a:lnTo>
                    <a:pt x="23635" y="35445"/>
                  </a:lnTo>
                  <a:lnTo>
                    <a:pt x="24650" y="33515"/>
                  </a:lnTo>
                  <a:lnTo>
                    <a:pt x="25326" y="31237"/>
                  </a:lnTo>
                  <a:lnTo>
                    <a:pt x="26771" y="28726"/>
                  </a:lnTo>
                  <a:lnTo>
                    <a:pt x="28724" y="26060"/>
                  </a:lnTo>
                  <a:lnTo>
                    <a:pt x="34249" y="19392"/>
                  </a:lnTo>
                  <a:lnTo>
                    <a:pt x="34703" y="17853"/>
                  </a:lnTo>
                  <a:lnTo>
                    <a:pt x="35005" y="15834"/>
                  </a:lnTo>
                  <a:lnTo>
                    <a:pt x="35607" y="8845"/>
                  </a:lnTo>
                  <a:lnTo>
                    <a:pt x="35608" y="8832"/>
                  </a:lnTo>
                  <a:lnTo>
                    <a:pt x="53357" y="8821"/>
                  </a:lnTo>
                  <a:lnTo>
                    <a:pt x="23657" y="8821"/>
                  </a:lnTo>
                  <a:lnTo>
                    <a:pt x="21687" y="9813"/>
                  </a:lnTo>
                  <a:lnTo>
                    <a:pt x="20375" y="11467"/>
                  </a:lnTo>
                  <a:lnTo>
                    <a:pt x="18269" y="16509"/>
                  </a:lnTo>
                  <a:lnTo>
                    <a:pt x="19088" y="16923"/>
                  </a:lnTo>
                  <a:lnTo>
                    <a:pt x="20627" y="17199"/>
                  </a:lnTo>
                  <a:lnTo>
                    <a:pt x="25484" y="17642"/>
                  </a:lnTo>
                  <a:lnTo>
                    <a:pt x="28794" y="17702"/>
                  </a:lnTo>
                  <a:lnTo>
                    <a:pt x="31066" y="17718"/>
                  </a:lnTo>
                  <a:lnTo>
                    <a:pt x="33572" y="16737"/>
                  </a:lnTo>
                  <a:lnTo>
                    <a:pt x="36235" y="15090"/>
                  </a:lnTo>
                  <a:lnTo>
                    <a:pt x="42899" y="10059"/>
                  </a:lnTo>
                  <a:lnTo>
                    <a:pt x="44438" y="9647"/>
                  </a:lnTo>
                  <a:lnTo>
                    <a:pt x="46455" y="9371"/>
                  </a:lnTo>
                  <a:lnTo>
                    <a:pt x="48793" y="9188"/>
                  </a:lnTo>
                  <a:lnTo>
                    <a:pt x="49360" y="9066"/>
                  </a:lnTo>
                  <a:lnTo>
                    <a:pt x="48745" y="8984"/>
                  </a:lnTo>
                  <a:lnTo>
                    <a:pt x="44786" y="8831"/>
                  </a:lnTo>
                  <a:lnTo>
                    <a:pt x="43711" y="9820"/>
                  </a:lnTo>
                  <a:lnTo>
                    <a:pt x="35610" y="17751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91"/>
            <p:cNvSpPr/>
            <p:nvPr/>
          </p:nvSpPr>
          <p:spPr bwMode="auto">
            <a:xfrm>
              <a:off x="991308" y="2412402"/>
              <a:ext cx="357076" cy="793346"/>
            </a:xfrm>
            <a:custGeom>
              <a:avLst/>
              <a:gdLst/>
              <a:ahLst/>
              <a:cxnLst/>
              <a:rect l="0" t="0" r="0" b="0"/>
              <a:pathLst>
                <a:path w="357076" h="793346">
                  <a:moveTo>
                    <a:pt x="312426" y="52192"/>
                  </a:moveTo>
                  <a:lnTo>
                    <a:pt x="307686" y="52192"/>
                  </a:lnTo>
                  <a:lnTo>
                    <a:pt x="306290" y="51199"/>
                  </a:lnTo>
                  <a:lnTo>
                    <a:pt x="305359" y="49546"/>
                  </a:lnTo>
                  <a:lnTo>
                    <a:pt x="304738" y="47451"/>
                  </a:lnTo>
                  <a:lnTo>
                    <a:pt x="303332" y="46055"/>
                  </a:lnTo>
                  <a:lnTo>
                    <a:pt x="301403" y="45124"/>
                  </a:lnTo>
                  <a:lnTo>
                    <a:pt x="299124" y="44503"/>
                  </a:lnTo>
                  <a:lnTo>
                    <a:pt x="293946" y="41168"/>
                  </a:lnTo>
                  <a:lnTo>
                    <a:pt x="287346" y="36378"/>
                  </a:lnTo>
                  <a:lnTo>
                    <a:pt x="277798" y="30942"/>
                  </a:lnTo>
                  <a:lnTo>
                    <a:pt x="266940" y="27865"/>
                  </a:lnTo>
                  <a:lnTo>
                    <a:pt x="261266" y="27044"/>
                  </a:lnTo>
                  <a:lnTo>
                    <a:pt x="255499" y="25505"/>
                  </a:lnTo>
                  <a:lnTo>
                    <a:pt x="249670" y="23486"/>
                  </a:lnTo>
                  <a:lnTo>
                    <a:pt x="243800" y="21148"/>
                  </a:lnTo>
                  <a:lnTo>
                    <a:pt x="237902" y="18598"/>
                  </a:lnTo>
                  <a:lnTo>
                    <a:pt x="226057" y="13118"/>
                  </a:lnTo>
                  <a:lnTo>
                    <a:pt x="219128" y="11260"/>
                  </a:lnTo>
                  <a:lnTo>
                    <a:pt x="211532" y="10021"/>
                  </a:lnTo>
                  <a:lnTo>
                    <a:pt x="203492" y="9195"/>
                  </a:lnTo>
                  <a:lnTo>
                    <a:pt x="195155" y="7652"/>
                  </a:lnTo>
                  <a:lnTo>
                    <a:pt x="186620" y="5631"/>
                  </a:lnTo>
                  <a:lnTo>
                    <a:pt x="177954" y="3292"/>
                  </a:lnTo>
                  <a:lnTo>
                    <a:pt x="169200" y="1733"/>
                  </a:lnTo>
                  <a:lnTo>
                    <a:pt x="160387" y="693"/>
                  </a:lnTo>
                  <a:lnTo>
                    <a:pt x="151536" y="0"/>
                  </a:lnTo>
                  <a:lnTo>
                    <a:pt x="143650" y="530"/>
                  </a:lnTo>
                  <a:lnTo>
                    <a:pt x="136409" y="1876"/>
                  </a:lnTo>
                  <a:lnTo>
                    <a:pt x="129597" y="3765"/>
                  </a:lnTo>
                  <a:lnTo>
                    <a:pt x="123071" y="5024"/>
                  </a:lnTo>
                  <a:lnTo>
                    <a:pt x="116737" y="5864"/>
                  </a:lnTo>
                  <a:lnTo>
                    <a:pt x="110529" y="6424"/>
                  </a:lnTo>
                  <a:lnTo>
                    <a:pt x="100986" y="7046"/>
                  </a:lnTo>
                  <a:lnTo>
                    <a:pt x="97052" y="7212"/>
                  </a:lnTo>
                  <a:lnTo>
                    <a:pt x="93437" y="8314"/>
                  </a:lnTo>
                  <a:lnTo>
                    <a:pt x="86775" y="12185"/>
                  </a:lnTo>
                  <a:lnTo>
                    <a:pt x="77446" y="19943"/>
                  </a:lnTo>
                  <a:lnTo>
                    <a:pt x="75406" y="22755"/>
                  </a:lnTo>
                  <a:lnTo>
                    <a:pt x="73139" y="28525"/>
                  </a:lnTo>
                  <a:lnTo>
                    <a:pt x="71564" y="52995"/>
                  </a:lnTo>
                  <a:lnTo>
                    <a:pt x="70439" y="65447"/>
                  </a:lnTo>
                  <a:lnTo>
                    <a:pt x="65219" y="90184"/>
                  </a:lnTo>
                  <a:lnTo>
                    <a:pt x="63650" y="111080"/>
                  </a:lnTo>
                  <a:lnTo>
                    <a:pt x="62953" y="133596"/>
                  </a:lnTo>
                  <a:lnTo>
                    <a:pt x="62505" y="180389"/>
                  </a:lnTo>
                  <a:lnTo>
                    <a:pt x="61476" y="193219"/>
                  </a:lnTo>
                  <a:lnTo>
                    <a:pt x="59798" y="206733"/>
                  </a:lnTo>
                  <a:lnTo>
                    <a:pt x="57687" y="220704"/>
                  </a:lnTo>
                  <a:lnTo>
                    <a:pt x="56280" y="233986"/>
                  </a:lnTo>
                  <a:lnTo>
                    <a:pt x="55342" y="246810"/>
                  </a:lnTo>
                  <a:lnTo>
                    <a:pt x="54716" y="259328"/>
                  </a:lnTo>
                  <a:lnTo>
                    <a:pt x="53307" y="272634"/>
                  </a:lnTo>
                  <a:lnTo>
                    <a:pt x="51376" y="286466"/>
                  </a:lnTo>
                  <a:lnTo>
                    <a:pt x="49096" y="300648"/>
                  </a:lnTo>
                  <a:lnTo>
                    <a:pt x="47576" y="315063"/>
                  </a:lnTo>
                  <a:lnTo>
                    <a:pt x="46562" y="329635"/>
                  </a:lnTo>
                  <a:lnTo>
                    <a:pt x="45887" y="344310"/>
                  </a:lnTo>
                  <a:lnTo>
                    <a:pt x="44444" y="359054"/>
                  </a:lnTo>
                  <a:lnTo>
                    <a:pt x="42491" y="373845"/>
                  </a:lnTo>
                  <a:lnTo>
                    <a:pt x="40196" y="388666"/>
                  </a:lnTo>
                  <a:lnTo>
                    <a:pt x="38666" y="403508"/>
                  </a:lnTo>
                  <a:lnTo>
                    <a:pt x="37646" y="418364"/>
                  </a:lnTo>
                  <a:lnTo>
                    <a:pt x="36966" y="433228"/>
                  </a:lnTo>
                  <a:lnTo>
                    <a:pt x="35521" y="448099"/>
                  </a:lnTo>
                  <a:lnTo>
                    <a:pt x="33565" y="462974"/>
                  </a:lnTo>
                  <a:lnTo>
                    <a:pt x="31269" y="477851"/>
                  </a:lnTo>
                  <a:lnTo>
                    <a:pt x="28746" y="491738"/>
                  </a:lnTo>
                  <a:lnTo>
                    <a:pt x="26072" y="504964"/>
                  </a:lnTo>
                  <a:lnTo>
                    <a:pt x="23297" y="517751"/>
                  </a:lnTo>
                  <a:lnTo>
                    <a:pt x="21447" y="531237"/>
                  </a:lnTo>
                  <a:lnTo>
                    <a:pt x="20213" y="545187"/>
                  </a:lnTo>
                  <a:lnTo>
                    <a:pt x="19391" y="559449"/>
                  </a:lnTo>
                  <a:lnTo>
                    <a:pt x="17851" y="572926"/>
                  </a:lnTo>
                  <a:lnTo>
                    <a:pt x="15832" y="585879"/>
                  </a:lnTo>
                  <a:lnTo>
                    <a:pt x="13493" y="598483"/>
                  </a:lnTo>
                  <a:lnTo>
                    <a:pt x="10895" y="623071"/>
                  </a:lnTo>
                  <a:lnTo>
                    <a:pt x="9741" y="646236"/>
                  </a:lnTo>
                  <a:lnTo>
                    <a:pt x="9228" y="666454"/>
                  </a:lnTo>
                  <a:lnTo>
                    <a:pt x="6354" y="685361"/>
                  </a:lnTo>
                  <a:lnTo>
                    <a:pt x="1803" y="710094"/>
                  </a:lnTo>
                  <a:lnTo>
                    <a:pt x="455" y="729990"/>
                  </a:lnTo>
                  <a:lnTo>
                    <a:pt x="0" y="754491"/>
                  </a:lnTo>
                  <a:lnTo>
                    <a:pt x="954" y="759508"/>
                  </a:lnTo>
                  <a:lnTo>
                    <a:pt x="4661" y="767729"/>
                  </a:lnTo>
                  <a:lnTo>
                    <a:pt x="15338" y="781541"/>
                  </a:lnTo>
                  <a:lnTo>
                    <a:pt x="22011" y="788596"/>
                  </a:lnTo>
                  <a:lnTo>
                    <a:pt x="24558" y="790183"/>
                  </a:lnTo>
                  <a:lnTo>
                    <a:pt x="30035" y="791945"/>
                  </a:lnTo>
                  <a:lnTo>
                    <a:pt x="38696" y="792938"/>
                  </a:lnTo>
                  <a:lnTo>
                    <a:pt x="47232" y="793170"/>
                  </a:lnTo>
                  <a:lnTo>
                    <a:pt x="91106" y="793345"/>
                  </a:lnTo>
                  <a:lnTo>
                    <a:pt x="99395" y="792356"/>
                  </a:lnTo>
                  <a:lnTo>
                    <a:pt x="107898" y="790705"/>
                  </a:lnTo>
                  <a:lnTo>
                    <a:pt x="116543" y="788612"/>
                  </a:lnTo>
                  <a:lnTo>
                    <a:pt x="126275" y="787217"/>
                  </a:lnTo>
                  <a:lnTo>
                    <a:pt x="136732" y="786286"/>
                  </a:lnTo>
                  <a:lnTo>
                    <a:pt x="147671" y="785666"/>
                  </a:lnTo>
                  <a:lnTo>
                    <a:pt x="170410" y="784977"/>
                  </a:lnTo>
                  <a:lnTo>
                    <a:pt x="238418" y="784474"/>
                  </a:lnTo>
                  <a:lnTo>
                    <a:pt x="248205" y="784458"/>
                  </a:lnTo>
                  <a:lnTo>
                    <a:pt x="257706" y="783455"/>
                  </a:lnTo>
                  <a:lnTo>
                    <a:pt x="267016" y="781795"/>
                  </a:lnTo>
                  <a:lnTo>
                    <a:pt x="276200" y="779695"/>
                  </a:lnTo>
                  <a:lnTo>
                    <a:pt x="285299" y="778296"/>
                  </a:lnTo>
                  <a:lnTo>
                    <a:pt x="294341" y="777363"/>
                  </a:lnTo>
                  <a:lnTo>
                    <a:pt x="303346" y="776740"/>
                  </a:lnTo>
                  <a:lnTo>
                    <a:pt x="311334" y="775334"/>
                  </a:lnTo>
                  <a:lnTo>
                    <a:pt x="318643" y="773404"/>
                  </a:lnTo>
                  <a:lnTo>
                    <a:pt x="325501" y="771124"/>
                  </a:lnTo>
                  <a:lnTo>
                    <a:pt x="332057" y="769605"/>
                  </a:lnTo>
                  <a:lnTo>
                    <a:pt x="338412" y="768592"/>
                  </a:lnTo>
                  <a:lnTo>
                    <a:pt x="357075" y="766567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92"/>
            <p:cNvSpPr/>
            <p:nvPr/>
          </p:nvSpPr>
          <p:spPr bwMode="auto">
            <a:xfrm>
              <a:off x="5339953" y="2920093"/>
              <a:ext cx="178595" cy="223158"/>
            </a:xfrm>
            <a:custGeom>
              <a:avLst/>
              <a:gdLst/>
              <a:ahLst/>
              <a:cxnLst/>
              <a:rect l="0" t="0" r="0" b="0"/>
              <a:pathLst>
                <a:path w="178595" h="223158">
                  <a:moveTo>
                    <a:pt x="0" y="223157"/>
                  </a:moveTo>
                  <a:lnTo>
                    <a:pt x="0" y="215469"/>
                  </a:lnTo>
                  <a:lnTo>
                    <a:pt x="2646" y="209487"/>
                  </a:lnTo>
                  <a:lnTo>
                    <a:pt x="12429" y="189478"/>
                  </a:lnTo>
                  <a:lnTo>
                    <a:pt x="20991" y="172278"/>
                  </a:lnTo>
                  <a:lnTo>
                    <a:pt x="23916" y="165425"/>
                  </a:lnTo>
                  <a:lnTo>
                    <a:pt x="26858" y="157880"/>
                  </a:lnTo>
                  <a:lnTo>
                    <a:pt x="29811" y="149873"/>
                  </a:lnTo>
                  <a:lnTo>
                    <a:pt x="33765" y="140567"/>
                  </a:lnTo>
                  <a:lnTo>
                    <a:pt x="43450" y="119643"/>
                  </a:lnTo>
                  <a:lnTo>
                    <a:pt x="48810" y="109499"/>
                  </a:lnTo>
                  <a:lnTo>
                    <a:pt x="54368" y="99760"/>
                  </a:lnTo>
                  <a:lnTo>
                    <a:pt x="60058" y="90291"/>
                  </a:lnTo>
                  <a:lnTo>
                    <a:pt x="64843" y="81994"/>
                  </a:lnTo>
                  <a:lnTo>
                    <a:pt x="72806" y="67483"/>
                  </a:lnTo>
                  <a:lnTo>
                    <a:pt x="77311" y="59843"/>
                  </a:lnTo>
                  <a:lnTo>
                    <a:pt x="87608" y="43417"/>
                  </a:lnTo>
                  <a:lnTo>
                    <a:pt x="92140" y="36854"/>
                  </a:lnTo>
                  <a:lnTo>
                    <a:pt x="96154" y="31486"/>
                  </a:lnTo>
                  <a:lnTo>
                    <a:pt x="99821" y="26915"/>
                  </a:lnTo>
                  <a:lnTo>
                    <a:pt x="102266" y="21884"/>
                  </a:lnTo>
                  <a:lnTo>
                    <a:pt x="103896" y="16545"/>
                  </a:lnTo>
                  <a:lnTo>
                    <a:pt x="104982" y="11002"/>
                  </a:lnTo>
                  <a:lnTo>
                    <a:pt x="106699" y="7306"/>
                  </a:lnTo>
                  <a:lnTo>
                    <a:pt x="108837" y="4842"/>
                  </a:lnTo>
                  <a:lnTo>
                    <a:pt x="115662" y="203"/>
                  </a:lnTo>
                  <a:lnTo>
                    <a:pt x="120701" y="0"/>
                  </a:lnTo>
                  <a:lnTo>
                    <a:pt x="122139" y="964"/>
                  </a:lnTo>
                  <a:lnTo>
                    <a:pt x="123098" y="2599"/>
                  </a:lnTo>
                  <a:lnTo>
                    <a:pt x="124163" y="7061"/>
                  </a:lnTo>
                  <a:lnTo>
                    <a:pt x="124637" y="12351"/>
                  </a:lnTo>
                  <a:lnTo>
                    <a:pt x="125755" y="15151"/>
                  </a:lnTo>
                  <a:lnTo>
                    <a:pt x="129644" y="20908"/>
                  </a:lnTo>
                  <a:lnTo>
                    <a:pt x="131078" y="24825"/>
                  </a:lnTo>
                  <a:lnTo>
                    <a:pt x="132033" y="29420"/>
                  </a:lnTo>
                  <a:lnTo>
                    <a:pt x="132671" y="34468"/>
                  </a:lnTo>
                  <a:lnTo>
                    <a:pt x="134088" y="39817"/>
                  </a:lnTo>
                  <a:lnTo>
                    <a:pt x="136025" y="45368"/>
                  </a:lnTo>
                  <a:lnTo>
                    <a:pt x="138308" y="51053"/>
                  </a:lnTo>
                  <a:lnTo>
                    <a:pt x="140822" y="56827"/>
                  </a:lnTo>
                  <a:lnTo>
                    <a:pt x="146263" y="68535"/>
                  </a:lnTo>
                  <a:lnTo>
                    <a:pt x="148110" y="75427"/>
                  </a:lnTo>
                  <a:lnTo>
                    <a:pt x="149341" y="82998"/>
                  </a:lnTo>
                  <a:lnTo>
                    <a:pt x="150162" y="91023"/>
                  </a:lnTo>
                  <a:lnTo>
                    <a:pt x="151702" y="99348"/>
                  </a:lnTo>
                  <a:lnTo>
                    <a:pt x="153721" y="107876"/>
                  </a:lnTo>
                  <a:lnTo>
                    <a:pt x="156058" y="116537"/>
                  </a:lnTo>
                  <a:lnTo>
                    <a:pt x="161302" y="134099"/>
                  </a:lnTo>
                  <a:lnTo>
                    <a:pt x="164089" y="142949"/>
                  </a:lnTo>
                  <a:lnTo>
                    <a:pt x="165947" y="151826"/>
                  </a:lnTo>
                  <a:lnTo>
                    <a:pt x="167186" y="160720"/>
                  </a:lnTo>
                  <a:lnTo>
                    <a:pt x="168012" y="169626"/>
                  </a:lnTo>
                  <a:lnTo>
                    <a:pt x="168563" y="177548"/>
                  </a:lnTo>
                  <a:lnTo>
                    <a:pt x="168930" y="184813"/>
                  </a:lnTo>
                  <a:lnTo>
                    <a:pt x="169175" y="191641"/>
                  </a:lnTo>
                  <a:lnTo>
                    <a:pt x="170330" y="197186"/>
                  </a:lnTo>
                  <a:lnTo>
                    <a:pt x="172092" y="201874"/>
                  </a:lnTo>
                  <a:lnTo>
                    <a:pt x="174259" y="205992"/>
                  </a:lnTo>
                  <a:lnTo>
                    <a:pt x="175704" y="209729"/>
                  </a:lnTo>
                  <a:lnTo>
                    <a:pt x="177309" y="216528"/>
                  </a:lnTo>
                  <a:lnTo>
                    <a:pt x="178481" y="222575"/>
                  </a:lnTo>
                  <a:lnTo>
                    <a:pt x="178572" y="215913"/>
                  </a:lnTo>
                  <a:lnTo>
                    <a:pt x="178594" y="20529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93"/>
            <p:cNvSpPr/>
            <p:nvPr/>
          </p:nvSpPr>
          <p:spPr bwMode="auto">
            <a:xfrm>
              <a:off x="5375672" y="3027164"/>
              <a:ext cx="151806" cy="26790"/>
            </a:xfrm>
            <a:custGeom>
              <a:avLst/>
              <a:gdLst/>
              <a:ahLst/>
              <a:cxnLst/>
              <a:rect l="0" t="0" r="0" b="0"/>
              <a:pathLst>
                <a:path w="151806" h="26790">
                  <a:moveTo>
                    <a:pt x="0" y="26789"/>
                  </a:moveTo>
                  <a:lnTo>
                    <a:pt x="25731" y="26789"/>
                  </a:lnTo>
                  <a:lnTo>
                    <a:pt x="32037" y="25797"/>
                  </a:lnTo>
                  <a:lnTo>
                    <a:pt x="39218" y="24143"/>
                  </a:lnTo>
                  <a:lnTo>
                    <a:pt x="46981" y="22048"/>
                  </a:lnTo>
                  <a:lnTo>
                    <a:pt x="55133" y="20652"/>
                  </a:lnTo>
                  <a:lnTo>
                    <a:pt x="63544" y="19721"/>
                  </a:lnTo>
                  <a:lnTo>
                    <a:pt x="72128" y="19101"/>
                  </a:lnTo>
                  <a:lnTo>
                    <a:pt x="81820" y="17695"/>
                  </a:lnTo>
                  <a:lnTo>
                    <a:pt x="92249" y="15765"/>
                  </a:lnTo>
                  <a:lnTo>
                    <a:pt x="103171" y="13487"/>
                  </a:lnTo>
                  <a:lnTo>
                    <a:pt x="113429" y="10976"/>
                  </a:lnTo>
                  <a:lnTo>
                    <a:pt x="123245" y="8309"/>
                  </a:lnTo>
                  <a:lnTo>
                    <a:pt x="151805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94"/>
            <p:cNvSpPr/>
            <p:nvPr/>
          </p:nvSpPr>
          <p:spPr bwMode="auto">
            <a:xfrm>
              <a:off x="5090525" y="2849147"/>
              <a:ext cx="151203" cy="267315"/>
            </a:xfrm>
            <a:custGeom>
              <a:avLst/>
              <a:gdLst/>
              <a:ahLst/>
              <a:cxnLst/>
              <a:rect l="0" t="0" r="0" b="0"/>
              <a:pathLst>
                <a:path w="151203" h="267315">
                  <a:moveTo>
                    <a:pt x="151202" y="267314"/>
                  </a:moveTo>
                  <a:lnTo>
                    <a:pt x="146462" y="267314"/>
                  </a:lnTo>
                  <a:lnTo>
                    <a:pt x="145065" y="266322"/>
                  </a:lnTo>
                  <a:lnTo>
                    <a:pt x="144134" y="264668"/>
                  </a:lnTo>
                  <a:lnTo>
                    <a:pt x="141525" y="257227"/>
                  </a:lnTo>
                  <a:lnTo>
                    <a:pt x="137640" y="249271"/>
                  </a:lnTo>
                  <a:lnTo>
                    <a:pt x="135215" y="243379"/>
                  </a:lnTo>
                  <a:lnTo>
                    <a:pt x="132607" y="236475"/>
                  </a:lnTo>
                  <a:lnTo>
                    <a:pt x="127062" y="220865"/>
                  </a:lnTo>
                  <a:lnTo>
                    <a:pt x="121291" y="204006"/>
                  </a:lnTo>
                  <a:lnTo>
                    <a:pt x="118363" y="194351"/>
                  </a:lnTo>
                  <a:lnTo>
                    <a:pt x="112463" y="173040"/>
                  </a:lnTo>
                  <a:lnTo>
                    <a:pt x="110493" y="162792"/>
                  </a:lnTo>
                  <a:lnTo>
                    <a:pt x="109180" y="152984"/>
                  </a:lnTo>
                  <a:lnTo>
                    <a:pt x="108304" y="143469"/>
                  </a:lnTo>
                  <a:lnTo>
                    <a:pt x="107720" y="133157"/>
                  </a:lnTo>
                  <a:lnTo>
                    <a:pt x="107072" y="111116"/>
                  </a:lnTo>
                  <a:lnTo>
                    <a:pt x="106707" y="76394"/>
                  </a:lnTo>
                  <a:lnTo>
                    <a:pt x="107648" y="66612"/>
                  </a:lnTo>
                  <a:lnTo>
                    <a:pt x="109267" y="58106"/>
                  </a:lnTo>
                  <a:lnTo>
                    <a:pt x="111339" y="50452"/>
                  </a:lnTo>
                  <a:lnTo>
                    <a:pt x="113712" y="43364"/>
                  </a:lnTo>
                  <a:lnTo>
                    <a:pt x="116287" y="36654"/>
                  </a:lnTo>
                  <a:lnTo>
                    <a:pt x="118995" y="30197"/>
                  </a:lnTo>
                  <a:lnTo>
                    <a:pt x="120801" y="24900"/>
                  </a:lnTo>
                  <a:lnTo>
                    <a:pt x="122005" y="20377"/>
                  </a:lnTo>
                  <a:lnTo>
                    <a:pt x="122807" y="16369"/>
                  </a:lnTo>
                  <a:lnTo>
                    <a:pt x="126345" y="9270"/>
                  </a:lnTo>
                  <a:lnTo>
                    <a:pt x="128677" y="5988"/>
                  </a:lnTo>
                  <a:lnTo>
                    <a:pt x="129240" y="3799"/>
                  </a:lnTo>
                  <a:lnTo>
                    <a:pt x="128623" y="2341"/>
                  </a:lnTo>
                  <a:lnTo>
                    <a:pt x="125244" y="0"/>
                  </a:lnTo>
                  <a:lnTo>
                    <a:pt x="122136" y="2325"/>
                  </a:lnTo>
                  <a:lnTo>
                    <a:pt x="117448" y="6666"/>
                  </a:lnTo>
                  <a:lnTo>
                    <a:pt x="108238" y="15681"/>
                  </a:lnTo>
                  <a:lnTo>
                    <a:pt x="77438" y="46408"/>
                  </a:lnTo>
                  <a:lnTo>
                    <a:pt x="70275" y="55551"/>
                  </a:lnTo>
                  <a:lnTo>
                    <a:pt x="63516" y="65615"/>
                  </a:lnTo>
                  <a:lnTo>
                    <a:pt x="57026" y="76294"/>
                  </a:lnTo>
                  <a:lnTo>
                    <a:pt x="49723" y="86389"/>
                  </a:lnTo>
                  <a:lnTo>
                    <a:pt x="41877" y="96096"/>
                  </a:lnTo>
                  <a:lnTo>
                    <a:pt x="33670" y="105544"/>
                  </a:lnTo>
                  <a:lnTo>
                    <a:pt x="27207" y="114819"/>
                  </a:lnTo>
                  <a:lnTo>
                    <a:pt x="21905" y="123979"/>
                  </a:lnTo>
                  <a:lnTo>
                    <a:pt x="17379" y="133062"/>
                  </a:lnTo>
                  <a:lnTo>
                    <a:pt x="13369" y="142094"/>
                  </a:lnTo>
                  <a:lnTo>
                    <a:pt x="9704" y="151092"/>
                  </a:lnTo>
                  <a:lnTo>
                    <a:pt x="6268" y="160067"/>
                  </a:lnTo>
                  <a:lnTo>
                    <a:pt x="3978" y="168035"/>
                  </a:lnTo>
                  <a:lnTo>
                    <a:pt x="2451" y="175331"/>
                  </a:lnTo>
                  <a:lnTo>
                    <a:pt x="1433" y="182179"/>
                  </a:lnTo>
                  <a:lnTo>
                    <a:pt x="754" y="188729"/>
                  </a:lnTo>
                  <a:lnTo>
                    <a:pt x="301" y="195081"/>
                  </a:lnTo>
                  <a:lnTo>
                    <a:pt x="0" y="201299"/>
                  </a:lnTo>
                  <a:lnTo>
                    <a:pt x="791" y="205445"/>
                  </a:lnTo>
                  <a:lnTo>
                    <a:pt x="2311" y="208208"/>
                  </a:lnTo>
                  <a:lnTo>
                    <a:pt x="4316" y="210051"/>
                  </a:lnTo>
                  <a:lnTo>
                    <a:pt x="7637" y="212271"/>
                  </a:lnTo>
                  <a:lnTo>
                    <a:pt x="11836" y="214744"/>
                  </a:lnTo>
                  <a:lnTo>
                    <a:pt x="16619" y="217384"/>
                  </a:lnTo>
                  <a:lnTo>
                    <a:pt x="21792" y="218152"/>
                  </a:lnTo>
                  <a:lnTo>
                    <a:pt x="27226" y="217672"/>
                  </a:lnTo>
                  <a:lnTo>
                    <a:pt x="32832" y="216360"/>
                  </a:lnTo>
                  <a:lnTo>
                    <a:pt x="38554" y="214493"/>
                  </a:lnTo>
                  <a:lnTo>
                    <a:pt x="44353" y="212256"/>
                  </a:lnTo>
                  <a:lnTo>
                    <a:pt x="50204" y="209773"/>
                  </a:lnTo>
                  <a:lnTo>
                    <a:pt x="57081" y="207125"/>
                  </a:lnTo>
                  <a:lnTo>
                    <a:pt x="72659" y="201537"/>
                  </a:lnTo>
                  <a:lnTo>
                    <a:pt x="79988" y="198658"/>
                  </a:lnTo>
                  <a:lnTo>
                    <a:pt x="86859" y="195747"/>
                  </a:lnTo>
                  <a:lnTo>
                    <a:pt x="99784" y="189866"/>
                  </a:lnTo>
                  <a:lnTo>
                    <a:pt x="112144" y="183945"/>
                  </a:lnTo>
                  <a:lnTo>
                    <a:pt x="117226" y="180976"/>
                  </a:lnTo>
                  <a:lnTo>
                    <a:pt x="121606" y="178006"/>
                  </a:lnTo>
                  <a:lnTo>
                    <a:pt x="125517" y="175033"/>
                  </a:lnTo>
                  <a:lnTo>
                    <a:pt x="128125" y="172059"/>
                  </a:lnTo>
                  <a:lnTo>
                    <a:pt x="129865" y="169084"/>
                  </a:lnTo>
                  <a:lnTo>
                    <a:pt x="131796" y="163133"/>
                  </a:lnTo>
                  <a:lnTo>
                    <a:pt x="132884" y="155196"/>
                  </a:lnTo>
                  <a:lnTo>
                    <a:pt x="133282" y="147010"/>
                  </a:lnTo>
                  <a:lnTo>
                    <a:pt x="133342" y="14229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95"/>
            <p:cNvSpPr/>
            <p:nvPr/>
          </p:nvSpPr>
          <p:spPr bwMode="auto">
            <a:xfrm>
              <a:off x="5188148" y="2777298"/>
              <a:ext cx="62019" cy="115922"/>
            </a:xfrm>
            <a:custGeom>
              <a:avLst/>
              <a:gdLst/>
              <a:ahLst/>
              <a:cxnLst/>
              <a:rect l="0" t="0" r="0" b="0"/>
              <a:pathLst>
                <a:path w="62019" h="115922">
                  <a:moveTo>
                    <a:pt x="0" y="115921"/>
                  </a:moveTo>
                  <a:lnTo>
                    <a:pt x="0" y="43114"/>
                  </a:lnTo>
                  <a:lnTo>
                    <a:pt x="992" y="38610"/>
                  </a:lnTo>
                  <a:lnTo>
                    <a:pt x="2646" y="33622"/>
                  </a:lnTo>
                  <a:lnTo>
                    <a:pt x="4740" y="28313"/>
                  </a:lnTo>
                  <a:lnTo>
                    <a:pt x="7129" y="23781"/>
                  </a:lnTo>
                  <a:lnTo>
                    <a:pt x="9714" y="19768"/>
                  </a:lnTo>
                  <a:lnTo>
                    <a:pt x="12429" y="16100"/>
                  </a:lnTo>
                  <a:lnTo>
                    <a:pt x="15231" y="12663"/>
                  </a:lnTo>
                  <a:lnTo>
                    <a:pt x="18092" y="9379"/>
                  </a:lnTo>
                  <a:lnTo>
                    <a:pt x="20991" y="6197"/>
                  </a:lnTo>
                  <a:lnTo>
                    <a:pt x="23916" y="4076"/>
                  </a:lnTo>
                  <a:lnTo>
                    <a:pt x="26858" y="2663"/>
                  </a:lnTo>
                  <a:lnTo>
                    <a:pt x="29811" y="1720"/>
                  </a:lnTo>
                  <a:lnTo>
                    <a:pt x="32773" y="1092"/>
                  </a:lnTo>
                  <a:lnTo>
                    <a:pt x="35739" y="673"/>
                  </a:lnTo>
                  <a:lnTo>
                    <a:pt x="42889" y="0"/>
                  </a:lnTo>
                  <a:lnTo>
                    <a:pt x="44468" y="937"/>
                  </a:lnTo>
                  <a:lnTo>
                    <a:pt x="46513" y="2554"/>
                  </a:lnTo>
                  <a:lnTo>
                    <a:pt x="48868" y="4624"/>
                  </a:lnTo>
                  <a:lnTo>
                    <a:pt x="51430" y="6996"/>
                  </a:lnTo>
                  <a:lnTo>
                    <a:pt x="56923" y="12278"/>
                  </a:lnTo>
                  <a:lnTo>
                    <a:pt x="58785" y="15076"/>
                  </a:lnTo>
                  <a:lnTo>
                    <a:pt x="60025" y="17933"/>
                  </a:lnTo>
                  <a:lnTo>
                    <a:pt x="60854" y="20830"/>
                  </a:lnTo>
                  <a:lnTo>
                    <a:pt x="61405" y="24746"/>
                  </a:lnTo>
                  <a:lnTo>
                    <a:pt x="61773" y="29341"/>
                  </a:lnTo>
                  <a:lnTo>
                    <a:pt x="62018" y="34388"/>
                  </a:lnTo>
                  <a:lnTo>
                    <a:pt x="61189" y="39737"/>
                  </a:lnTo>
                  <a:lnTo>
                    <a:pt x="59644" y="45288"/>
                  </a:lnTo>
                  <a:lnTo>
                    <a:pt x="57623" y="50973"/>
                  </a:lnTo>
                  <a:lnTo>
                    <a:pt x="56275" y="56747"/>
                  </a:lnTo>
                  <a:lnTo>
                    <a:pt x="55376" y="62581"/>
                  </a:lnTo>
                  <a:lnTo>
                    <a:pt x="54777" y="68455"/>
                  </a:lnTo>
                  <a:lnTo>
                    <a:pt x="53385" y="73363"/>
                  </a:lnTo>
                  <a:lnTo>
                    <a:pt x="51465" y="77627"/>
                  </a:lnTo>
                  <a:lnTo>
                    <a:pt x="49193" y="81462"/>
                  </a:lnTo>
                  <a:lnTo>
                    <a:pt x="46686" y="85010"/>
                  </a:lnTo>
                  <a:lnTo>
                    <a:pt x="44023" y="88369"/>
                  </a:lnTo>
                  <a:lnTo>
                    <a:pt x="41255" y="91600"/>
                  </a:lnTo>
                  <a:lnTo>
                    <a:pt x="39410" y="94745"/>
                  </a:lnTo>
                  <a:lnTo>
                    <a:pt x="38180" y="97835"/>
                  </a:lnTo>
                  <a:lnTo>
                    <a:pt x="35719" y="106991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96"/>
            <p:cNvSpPr/>
            <p:nvPr/>
          </p:nvSpPr>
          <p:spPr bwMode="auto">
            <a:xfrm>
              <a:off x="5607853" y="2866430"/>
              <a:ext cx="116078" cy="294667"/>
            </a:xfrm>
            <a:custGeom>
              <a:avLst/>
              <a:gdLst/>
              <a:ahLst/>
              <a:cxnLst/>
              <a:rect l="0" t="0" r="0" b="0"/>
              <a:pathLst>
                <a:path w="116078" h="294667">
                  <a:moveTo>
                    <a:pt x="116077" y="0"/>
                  </a:moveTo>
                  <a:lnTo>
                    <a:pt x="72604" y="0"/>
                  </a:lnTo>
                  <a:lnTo>
                    <a:pt x="68244" y="992"/>
                  </a:lnTo>
                  <a:lnTo>
                    <a:pt x="64344" y="2645"/>
                  </a:lnTo>
                  <a:lnTo>
                    <a:pt x="60752" y="4740"/>
                  </a:lnTo>
                  <a:lnTo>
                    <a:pt x="57366" y="6137"/>
                  </a:lnTo>
                  <a:lnTo>
                    <a:pt x="54116" y="7067"/>
                  </a:lnTo>
                  <a:lnTo>
                    <a:pt x="50957" y="7688"/>
                  </a:lnTo>
                  <a:lnTo>
                    <a:pt x="46867" y="9094"/>
                  </a:lnTo>
                  <a:lnTo>
                    <a:pt x="42156" y="11023"/>
                  </a:lnTo>
                  <a:lnTo>
                    <a:pt x="37030" y="13302"/>
                  </a:lnTo>
                  <a:lnTo>
                    <a:pt x="32621" y="15813"/>
                  </a:lnTo>
                  <a:lnTo>
                    <a:pt x="28689" y="18479"/>
                  </a:lnTo>
                  <a:lnTo>
                    <a:pt x="25076" y="21249"/>
                  </a:lnTo>
                  <a:lnTo>
                    <a:pt x="21675" y="24088"/>
                  </a:lnTo>
                  <a:lnTo>
                    <a:pt x="18416" y="26973"/>
                  </a:lnTo>
                  <a:lnTo>
                    <a:pt x="15251" y="29888"/>
                  </a:lnTo>
                  <a:lnTo>
                    <a:pt x="13140" y="32823"/>
                  </a:lnTo>
                  <a:lnTo>
                    <a:pt x="10796" y="38731"/>
                  </a:lnTo>
                  <a:lnTo>
                    <a:pt x="9179" y="41696"/>
                  </a:lnTo>
                  <a:lnTo>
                    <a:pt x="7108" y="44664"/>
                  </a:lnTo>
                  <a:lnTo>
                    <a:pt x="4736" y="47635"/>
                  </a:lnTo>
                  <a:lnTo>
                    <a:pt x="3154" y="50608"/>
                  </a:lnTo>
                  <a:lnTo>
                    <a:pt x="1397" y="56558"/>
                  </a:lnTo>
                  <a:lnTo>
                    <a:pt x="616" y="65155"/>
                  </a:lnTo>
                  <a:lnTo>
                    <a:pt x="407" y="70226"/>
                  </a:lnTo>
                  <a:lnTo>
                    <a:pt x="1260" y="75590"/>
                  </a:lnTo>
                  <a:lnTo>
                    <a:pt x="2822" y="81151"/>
                  </a:lnTo>
                  <a:lnTo>
                    <a:pt x="4854" y="86843"/>
                  </a:lnTo>
                  <a:lnTo>
                    <a:pt x="6210" y="93614"/>
                  </a:lnTo>
                  <a:lnTo>
                    <a:pt x="7113" y="101105"/>
                  </a:lnTo>
                  <a:lnTo>
                    <a:pt x="7716" y="109075"/>
                  </a:lnTo>
                  <a:lnTo>
                    <a:pt x="8117" y="117365"/>
                  </a:lnTo>
                  <a:lnTo>
                    <a:pt x="8563" y="134514"/>
                  </a:lnTo>
                  <a:lnTo>
                    <a:pt x="8889" y="187573"/>
                  </a:lnTo>
                  <a:lnTo>
                    <a:pt x="7907" y="195494"/>
                  </a:lnTo>
                  <a:lnTo>
                    <a:pt x="6261" y="202759"/>
                  </a:lnTo>
                  <a:lnTo>
                    <a:pt x="4171" y="209587"/>
                  </a:lnTo>
                  <a:lnTo>
                    <a:pt x="2778" y="216123"/>
                  </a:lnTo>
                  <a:lnTo>
                    <a:pt x="1849" y="222465"/>
                  </a:lnTo>
                  <a:lnTo>
                    <a:pt x="1229" y="228677"/>
                  </a:lnTo>
                  <a:lnTo>
                    <a:pt x="816" y="234802"/>
                  </a:lnTo>
                  <a:lnTo>
                    <a:pt x="541" y="240871"/>
                  </a:lnTo>
                  <a:lnTo>
                    <a:pt x="154" y="256246"/>
                  </a:lnTo>
                  <a:lnTo>
                    <a:pt x="0" y="279638"/>
                  </a:lnTo>
                  <a:lnTo>
                    <a:pt x="990" y="282667"/>
                  </a:lnTo>
                  <a:lnTo>
                    <a:pt x="2641" y="285679"/>
                  </a:lnTo>
                  <a:lnTo>
                    <a:pt x="4734" y="288679"/>
                  </a:lnTo>
                  <a:lnTo>
                    <a:pt x="7122" y="290679"/>
                  </a:lnTo>
                  <a:lnTo>
                    <a:pt x="9706" y="292013"/>
                  </a:lnTo>
                  <a:lnTo>
                    <a:pt x="12421" y="292902"/>
                  </a:lnTo>
                  <a:lnTo>
                    <a:pt x="16215" y="293494"/>
                  </a:lnTo>
                  <a:lnTo>
                    <a:pt x="20729" y="293889"/>
                  </a:lnTo>
                  <a:lnTo>
                    <a:pt x="25722" y="294153"/>
                  </a:lnTo>
                  <a:lnTo>
                    <a:pt x="36562" y="294445"/>
                  </a:lnTo>
                  <a:lnTo>
                    <a:pt x="77432" y="294666"/>
                  </a:lnTo>
                  <a:lnTo>
                    <a:pt x="83368" y="293678"/>
                  </a:lnTo>
                  <a:lnTo>
                    <a:pt x="89310" y="292027"/>
                  </a:lnTo>
                  <a:lnTo>
                    <a:pt x="95256" y="289935"/>
                  </a:lnTo>
                  <a:lnTo>
                    <a:pt x="100211" y="287548"/>
                  </a:lnTo>
                  <a:lnTo>
                    <a:pt x="104508" y="284964"/>
                  </a:lnTo>
                  <a:lnTo>
                    <a:pt x="116077" y="27682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97"/>
            <p:cNvSpPr/>
            <p:nvPr/>
          </p:nvSpPr>
          <p:spPr bwMode="auto">
            <a:xfrm>
              <a:off x="5743174" y="2982516"/>
              <a:ext cx="94561" cy="113772"/>
            </a:xfrm>
            <a:custGeom>
              <a:avLst/>
              <a:gdLst/>
              <a:ahLst/>
              <a:cxnLst/>
              <a:rect l="0" t="0" r="0" b="0"/>
              <a:pathLst>
                <a:path w="94561" h="113772">
                  <a:moveTo>
                    <a:pt x="34334" y="0"/>
                  </a:moveTo>
                  <a:lnTo>
                    <a:pt x="29594" y="0"/>
                  </a:lnTo>
                  <a:lnTo>
                    <a:pt x="28197" y="992"/>
                  </a:lnTo>
                  <a:lnTo>
                    <a:pt x="27266" y="2645"/>
                  </a:lnTo>
                  <a:lnTo>
                    <a:pt x="26645" y="4740"/>
                  </a:lnTo>
                  <a:lnTo>
                    <a:pt x="25239" y="7129"/>
                  </a:lnTo>
                  <a:lnTo>
                    <a:pt x="23309" y="9713"/>
                  </a:lnTo>
                  <a:lnTo>
                    <a:pt x="21031" y="12429"/>
                  </a:lnTo>
                  <a:lnTo>
                    <a:pt x="18520" y="15231"/>
                  </a:lnTo>
                  <a:lnTo>
                    <a:pt x="13084" y="20990"/>
                  </a:lnTo>
                  <a:lnTo>
                    <a:pt x="11238" y="24907"/>
                  </a:lnTo>
                  <a:lnTo>
                    <a:pt x="10007" y="29503"/>
                  </a:lnTo>
                  <a:lnTo>
                    <a:pt x="9187" y="34552"/>
                  </a:lnTo>
                  <a:lnTo>
                    <a:pt x="7646" y="40894"/>
                  </a:lnTo>
                  <a:lnTo>
                    <a:pt x="5629" y="48098"/>
                  </a:lnTo>
                  <a:lnTo>
                    <a:pt x="3290" y="55878"/>
                  </a:lnTo>
                  <a:lnTo>
                    <a:pt x="1732" y="63049"/>
                  </a:lnTo>
                  <a:lnTo>
                    <a:pt x="693" y="69813"/>
                  </a:lnTo>
                  <a:lnTo>
                    <a:pt x="0" y="76308"/>
                  </a:lnTo>
                  <a:lnTo>
                    <a:pt x="530" y="82622"/>
                  </a:lnTo>
                  <a:lnTo>
                    <a:pt x="1876" y="88815"/>
                  </a:lnTo>
                  <a:lnTo>
                    <a:pt x="3766" y="94929"/>
                  </a:lnTo>
                  <a:lnTo>
                    <a:pt x="6017" y="99997"/>
                  </a:lnTo>
                  <a:lnTo>
                    <a:pt x="8511" y="104368"/>
                  </a:lnTo>
                  <a:lnTo>
                    <a:pt x="11166" y="108273"/>
                  </a:lnTo>
                  <a:lnTo>
                    <a:pt x="14919" y="110878"/>
                  </a:lnTo>
                  <a:lnTo>
                    <a:pt x="19407" y="112614"/>
                  </a:lnTo>
                  <a:lnTo>
                    <a:pt x="24382" y="113771"/>
                  </a:lnTo>
                  <a:lnTo>
                    <a:pt x="29683" y="113550"/>
                  </a:lnTo>
                  <a:lnTo>
                    <a:pt x="35202" y="112411"/>
                  </a:lnTo>
                  <a:lnTo>
                    <a:pt x="40866" y="110659"/>
                  </a:lnTo>
                  <a:lnTo>
                    <a:pt x="46626" y="108499"/>
                  </a:lnTo>
                  <a:lnTo>
                    <a:pt x="52451" y="106067"/>
                  </a:lnTo>
                  <a:lnTo>
                    <a:pt x="58318" y="103453"/>
                  </a:lnTo>
                  <a:lnTo>
                    <a:pt x="70129" y="97904"/>
                  </a:lnTo>
                  <a:lnTo>
                    <a:pt x="76057" y="95035"/>
                  </a:lnTo>
                  <a:lnTo>
                    <a:pt x="81001" y="91138"/>
                  </a:lnTo>
                  <a:lnTo>
                    <a:pt x="85289" y="86555"/>
                  </a:lnTo>
                  <a:lnTo>
                    <a:pt x="89140" y="81516"/>
                  </a:lnTo>
                  <a:lnTo>
                    <a:pt x="91707" y="75180"/>
                  </a:lnTo>
                  <a:lnTo>
                    <a:pt x="93419" y="67979"/>
                  </a:lnTo>
                  <a:lnTo>
                    <a:pt x="94560" y="60202"/>
                  </a:lnTo>
                  <a:lnTo>
                    <a:pt x="94328" y="54025"/>
                  </a:lnTo>
                  <a:lnTo>
                    <a:pt x="93181" y="48915"/>
                  </a:lnTo>
                  <a:lnTo>
                    <a:pt x="91425" y="44516"/>
                  </a:lnTo>
                  <a:lnTo>
                    <a:pt x="89262" y="39599"/>
                  </a:lnTo>
                  <a:lnTo>
                    <a:pt x="84213" y="28844"/>
                  </a:lnTo>
                  <a:lnTo>
                    <a:pt x="80484" y="24190"/>
                  </a:lnTo>
                  <a:lnTo>
                    <a:pt x="76015" y="20095"/>
                  </a:lnTo>
                  <a:lnTo>
                    <a:pt x="71051" y="16374"/>
                  </a:lnTo>
                  <a:lnTo>
                    <a:pt x="64765" y="12900"/>
                  </a:lnTo>
                  <a:lnTo>
                    <a:pt x="57598" y="9592"/>
                  </a:lnTo>
                  <a:lnTo>
                    <a:pt x="49843" y="6395"/>
                  </a:lnTo>
                  <a:lnTo>
                    <a:pt x="42689" y="4263"/>
                  </a:lnTo>
                  <a:lnTo>
                    <a:pt x="35935" y="2842"/>
                  </a:lnTo>
                  <a:lnTo>
                    <a:pt x="29448" y="1894"/>
                  </a:lnTo>
                  <a:lnTo>
                    <a:pt x="24131" y="1263"/>
                  </a:lnTo>
                  <a:lnTo>
                    <a:pt x="19594" y="842"/>
                  </a:lnTo>
                  <a:lnTo>
                    <a:pt x="9925" y="166"/>
                  </a:lnTo>
                  <a:lnTo>
                    <a:pt x="10124" y="111"/>
                  </a:lnTo>
                  <a:lnTo>
                    <a:pt x="11248" y="73"/>
                  </a:lnTo>
                  <a:lnTo>
                    <a:pt x="16474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98"/>
            <p:cNvSpPr/>
            <p:nvPr/>
          </p:nvSpPr>
          <p:spPr bwMode="auto">
            <a:xfrm>
              <a:off x="5857875" y="2875359"/>
              <a:ext cx="133628" cy="294270"/>
            </a:xfrm>
            <a:custGeom>
              <a:avLst/>
              <a:gdLst/>
              <a:ahLst/>
              <a:cxnLst/>
              <a:rect l="0" t="0" r="0" b="0"/>
              <a:pathLst>
                <a:path w="133628" h="294270">
                  <a:moveTo>
                    <a:pt x="0" y="0"/>
                  </a:moveTo>
                  <a:lnTo>
                    <a:pt x="102953" y="0"/>
                  </a:lnTo>
                  <a:lnTo>
                    <a:pt x="109315" y="992"/>
                  </a:lnTo>
                  <a:lnTo>
                    <a:pt x="115541" y="2646"/>
                  </a:lnTo>
                  <a:lnTo>
                    <a:pt x="121676" y="4741"/>
                  </a:lnTo>
                  <a:lnTo>
                    <a:pt x="125766" y="7130"/>
                  </a:lnTo>
                  <a:lnTo>
                    <a:pt x="128493" y="9714"/>
                  </a:lnTo>
                  <a:lnTo>
                    <a:pt x="130310" y="12429"/>
                  </a:lnTo>
                  <a:lnTo>
                    <a:pt x="132330" y="20738"/>
                  </a:lnTo>
                  <a:lnTo>
                    <a:pt x="132869" y="25732"/>
                  </a:lnTo>
                  <a:lnTo>
                    <a:pt x="133227" y="31045"/>
                  </a:lnTo>
                  <a:lnTo>
                    <a:pt x="133467" y="36572"/>
                  </a:lnTo>
                  <a:lnTo>
                    <a:pt x="133627" y="42240"/>
                  </a:lnTo>
                  <a:lnTo>
                    <a:pt x="132741" y="48996"/>
                  </a:lnTo>
                  <a:lnTo>
                    <a:pt x="131157" y="56477"/>
                  </a:lnTo>
                  <a:lnTo>
                    <a:pt x="129111" y="64441"/>
                  </a:lnTo>
                  <a:lnTo>
                    <a:pt x="126753" y="72726"/>
                  </a:lnTo>
                  <a:lnTo>
                    <a:pt x="121488" y="89870"/>
                  </a:lnTo>
                  <a:lnTo>
                    <a:pt x="118695" y="97617"/>
                  </a:lnTo>
                  <a:lnTo>
                    <a:pt x="115841" y="104765"/>
                  </a:lnTo>
                  <a:lnTo>
                    <a:pt x="112946" y="111515"/>
                  </a:lnTo>
                  <a:lnTo>
                    <a:pt x="111016" y="118992"/>
                  </a:lnTo>
                  <a:lnTo>
                    <a:pt x="109730" y="126953"/>
                  </a:lnTo>
                  <a:lnTo>
                    <a:pt x="108872" y="135237"/>
                  </a:lnTo>
                  <a:lnTo>
                    <a:pt x="108300" y="143736"/>
                  </a:lnTo>
                  <a:lnTo>
                    <a:pt x="107919" y="152379"/>
                  </a:lnTo>
                  <a:lnTo>
                    <a:pt x="107307" y="178156"/>
                  </a:lnTo>
                  <a:lnTo>
                    <a:pt x="107201" y="194229"/>
                  </a:lnTo>
                  <a:lnTo>
                    <a:pt x="108178" y="199931"/>
                  </a:lnTo>
                  <a:lnTo>
                    <a:pt x="109822" y="205717"/>
                  </a:lnTo>
                  <a:lnTo>
                    <a:pt x="111910" y="211559"/>
                  </a:lnTo>
                  <a:lnTo>
                    <a:pt x="114230" y="220696"/>
                  </a:lnTo>
                  <a:lnTo>
                    <a:pt x="115262" y="228064"/>
                  </a:lnTo>
                  <a:lnTo>
                    <a:pt x="115719" y="234646"/>
                  </a:lnTo>
                  <a:lnTo>
                    <a:pt x="115923" y="240878"/>
                  </a:lnTo>
                  <a:lnTo>
                    <a:pt x="115978" y="243929"/>
                  </a:lnTo>
                  <a:lnTo>
                    <a:pt x="115021" y="246956"/>
                  </a:lnTo>
                  <a:lnTo>
                    <a:pt x="111313" y="252964"/>
                  </a:lnTo>
                  <a:lnTo>
                    <a:pt x="108935" y="255955"/>
                  </a:lnTo>
                  <a:lnTo>
                    <a:pt x="106358" y="258942"/>
                  </a:lnTo>
                  <a:lnTo>
                    <a:pt x="103648" y="261925"/>
                  </a:lnTo>
                  <a:lnTo>
                    <a:pt x="100848" y="263913"/>
                  </a:lnTo>
                  <a:lnTo>
                    <a:pt x="97990" y="265239"/>
                  </a:lnTo>
                  <a:lnTo>
                    <a:pt x="95092" y="266123"/>
                  </a:lnTo>
                  <a:lnTo>
                    <a:pt x="91176" y="267704"/>
                  </a:lnTo>
                  <a:lnTo>
                    <a:pt x="86581" y="269751"/>
                  </a:lnTo>
                  <a:lnTo>
                    <a:pt x="76184" y="274671"/>
                  </a:lnTo>
                  <a:lnTo>
                    <a:pt x="64948" y="280165"/>
                  </a:lnTo>
                  <a:lnTo>
                    <a:pt x="60166" y="282026"/>
                  </a:lnTo>
                  <a:lnTo>
                    <a:pt x="55985" y="283268"/>
                  </a:lnTo>
                  <a:lnTo>
                    <a:pt x="52206" y="284095"/>
                  </a:lnTo>
                  <a:lnTo>
                    <a:pt x="47703" y="285639"/>
                  </a:lnTo>
                  <a:lnTo>
                    <a:pt x="42716" y="287661"/>
                  </a:lnTo>
                  <a:lnTo>
                    <a:pt x="37407" y="290000"/>
                  </a:lnTo>
                  <a:lnTo>
                    <a:pt x="32875" y="291560"/>
                  </a:lnTo>
                  <a:lnTo>
                    <a:pt x="28862" y="292600"/>
                  </a:lnTo>
                  <a:lnTo>
                    <a:pt x="25194" y="293294"/>
                  </a:lnTo>
                  <a:lnTo>
                    <a:pt x="21757" y="293756"/>
                  </a:lnTo>
                  <a:lnTo>
                    <a:pt x="18474" y="294064"/>
                  </a:lnTo>
                  <a:lnTo>
                    <a:pt x="15292" y="294269"/>
                  </a:lnTo>
                  <a:lnTo>
                    <a:pt x="12179" y="293414"/>
                  </a:lnTo>
                  <a:lnTo>
                    <a:pt x="9111" y="291851"/>
                  </a:lnTo>
                  <a:lnTo>
                    <a:pt x="6074" y="289818"/>
                  </a:lnTo>
                  <a:lnTo>
                    <a:pt x="5042" y="288462"/>
                  </a:lnTo>
                  <a:lnTo>
                    <a:pt x="5345" y="287558"/>
                  </a:lnTo>
                  <a:lnTo>
                    <a:pt x="6540" y="286956"/>
                  </a:lnTo>
                  <a:lnTo>
                    <a:pt x="10513" y="283640"/>
                  </a:lnTo>
                  <a:lnTo>
                    <a:pt x="17859" y="276821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99"/>
            <p:cNvSpPr/>
            <p:nvPr/>
          </p:nvSpPr>
          <p:spPr bwMode="auto">
            <a:xfrm>
              <a:off x="6073537" y="3000375"/>
              <a:ext cx="16511" cy="78119"/>
            </a:xfrm>
            <a:custGeom>
              <a:avLst/>
              <a:gdLst/>
              <a:ahLst/>
              <a:cxnLst/>
              <a:rect l="0" t="0" r="0" b="0"/>
              <a:pathLst>
                <a:path w="16511" h="78119">
                  <a:moveTo>
                    <a:pt x="16510" y="0"/>
                  </a:moveTo>
                  <a:lnTo>
                    <a:pt x="16510" y="17169"/>
                  </a:lnTo>
                  <a:lnTo>
                    <a:pt x="15518" y="21368"/>
                  </a:lnTo>
                  <a:lnTo>
                    <a:pt x="13864" y="25160"/>
                  </a:lnTo>
                  <a:lnTo>
                    <a:pt x="11769" y="28679"/>
                  </a:lnTo>
                  <a:lnTo>
                    <a:pt x="10373" y="33010"/>
                  </a:lnTo>
                  <a:lnTo>
                    <a:pt x="9442" y="37882"/>
                  </a:lnTo>
                  <a:lnTo>
                    <a:pt x="8821" y="43114"/>
                  </a:lnTo>
                  <a:lnTo>
                    <a:pt x="7415" y="48586"/>
                  </a:lnTo>
                  <a:lnTo>
                    <a:pt x="5485" y="54219"/>
                  </a:lnTo>
                  <a:lnTo>
                    <a:pt x="3207" y="59959"/>
                  </a:lnTo>
                  <a:lnTo>
                    <a:pt x="1688" y="64777"/>
                  </a:lnTo>
                  <a:lnTo>
                    <a:pt x="676" y="68981"/>
                  </a:lnTo>
                  <a:lnTo>
                    <a:pt x="0" y="72777"/>
                  </a:lnTo>
                  <a:lnTo>
                    <a:pt x="543" y="75307"/>
                  </a:lnTo>
                  <a:lnTo>
                    <a:pt x="1897" y="76994"/>
                  </a:lnTo>
                  <a:lnTo>
                    <a:pt x="3791" y="78118"/>
                  </a:lnTo>
                  <a:lnTo>
                    <a:pt x="5054" y="77876"/>
                  </a:lnTo>
                  <a:lnTo>
                    <a:pt x="5896" y="76722"/>
                  </a:lnTo>
                  <a:lnTo>
                    <a:pt x="6457" y="74960"/>
                  </a:lnTo>
                  <a:lnTo>
                    <a:pt x="7824" y="71802"/>
                  </a:lnTo>
                  <a:lnTo>
                    <a:pt x="16510" y="5357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200"/>
            <p:cNvSpPr/>
            <p:nvPr/>
          </p:nvSpPr>
          <p:spPr bwMode="auto">
            <a:xfrm>
              <a:off x="6081117" y="2920008"/>
              <a:ext cx="17861" cy="1"/>
            </a:xfrm>
            <a:custGeom>
              <a:avLst/>
              <a:gdLst/>
              <a:ahLst/>
              <a:cxnLst/>
              <a:rect l="0" t="0" r="0" b="0"/>
              <a:pathLst>
                <a:path w="17861" h="1">
                  <a:moveTo>
                    <a:pt x="0" y="0"/>
                  </a:moveTo>
                  <a:lnTo>
                    <a:pt x="17860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201"/>
            <p:cNvSpPr/>
            <p:nvPr/>
          </p:nvSpPr>
          <p:spPr bwMode="auto">
            <a:xfrm>
              <a:off x="5974119" y="2821781"/>
              <a:ext cx="133788" cy="339316"/>
            </a:xfrm>
            <a:custGeom>
              <a:avLst/>
              <a:gdLst/>
              <a:ahLst/>
              <a:cxnLst/>
              <a:rect l="0" t="0" r="0" b="0"/>
              <a:pathLst>
                <a:path w="133788" h="339316">
                  <a:moveTo>
                    <a:pt x="98069" y="0"/>
                  </a:moveTo>
                  <a:lnTo>
                    <a:pt x="93328" y="0"/>
                  </a:lnTo>
                  <a:lnTo>
                    <a:pt x="91932" y="992"/>
                  </a:lnTo>
                  <a:lnTo>
                    <a:pt x="91001" y="2646"/>
                  </a:lnTo>
                  <a:lnTo>
                    <a:pt x="90380" y="4741"/>
                  </a:lnTo>
                  <a:lnTo>
                    <a:pt x="87982" y="6137"/>
                  </a:lnTo>
                  <a:lnTo>
                    <a:pt x="84399" y="7068"/>
                  </a:lnTo>
                  <a:lnTo>
                    <a:pt x="80025" y="7689"/>
                  </a:lnTo>
                  <a:lnTo>
                    <a:pt x="76118" y="9094"/>
                  </a:lnTo>
                  <a:lnTo>
                    <a:pt x="72520" y="11024"/>
                  </a:lnTo>
                  <a:lnTo>
                    <a:pt x="69131" y="13303"/>
                  </a:lnTo>
                  <a:lnTo>
                    <a:pt x="64886" y="15814"/>
                  </a:lnTo>
                  <a:lnTo>
                    <a:pt x="60071" y="18480"/>
                  </a:lnTo>
                  <a:lnTo>
                    <a:pt x="49431" y="24088"/>
                  </a:lnTo>
                  <a:lnTo>
                    <a:pt x="38087" y="29888"/>
                  </a:lnTo>
                  <a:lnTo>
                    <a:pt x="33276" y="32824"/>
                  </a:lnTo>
                  <a:lnTo>
                    <a:pt x="29077" y="35774"/>
                  </a:lnTo>
                  <a:lnTo>
                    <a:pt x="25285" y="38732"/>
                  </a:lnTo>
                  <a:lnTo>
                    <a:pt x="21765" y="41696"/>
                  </a:lnTo>
                  <a:lnTo>
                    <a:pt x="18426" y="44665"/>
                  </a:lnTo>
                  <a:lnTo>
                    <a:pt x="12070" y="50609"/>
                  </a:lnTo>
                  <a:lnTo>
                    <a:pt x="1648" y="60745"/>
                  </a:lnTo>
                  <a:lnTo>
                    <a:pt x="1047" y="62325"/>
                  </a:lnTo>
                  <a:lnTo>
                    <a:pt x="0" y="70042"/>
                  </a:lnTo>
                  <a:lnTo>
                    <a:pt x="2558" y="73463"/>
                  </a:lnTo>
                  <a:lnTo>
                    <a:pt x="4629" y="75764"/>
                  </a:lnTo>
                  <a:lnTo>
                    <a:pt x="9576" y="80968"/>
                  </a:lnTo>
                  <a:lnTo>
                    <a:pt x="12285" y="83744"/>
                  </a:lnTo>
                  <a:lnTo>
                    <a:pt x="14090" y="86587"/>
                  </a:lnTo>
                  <a:lnTo>
                    <a:pt x="16096" y="92392"/>
                  </a:lnTo>
                  <a:lnTo>
                    <a:pt x="17226" y="101238"/>
                  </a:lnTo>
                  <a:lnTo>
                    <a:pt x="20136" y="109818"/>
                  </a:lnTo>
                  <a:lnTo>
                    <a:pt x="23744" y="120245"/>
                  </a:lnTo>
                  <a:lnTo>
                    <a:pt x="24707" y="125804"/>
                  </a:lnTo>
                  <a:lnTo>
                    <a:pt x="25348" y="131495"/>
                  </a:lnTo>
                  <a:lnTo>
                    <a:pt x="25776" y="137273"/>
                  </a:lnTo>
                  <a:lnTo>
                    <a:pt x="26061" y="143109"/>
                  </a:lnTo>
                  <a:lnTo>
                    <a:pt x="26251" y="148984"/>
                  </a:lnTo>
                  <a:lnTo>
                    <a:pt x="25386" y="154886"/>
                  </a:lnTo>
                  <a:lnTo>
                    <a:pt x="23816" y="160804"/>
                  </a:lnTo>
                  <a:lnTo>
                    <a:pt x="21778" y="166734"/>
                  </a:lnTo>
                  <a:lnTo>
                    <a:pt x="20419" y="173664"/>
                  </a:lnTo>
                  <a:lnTo>
                    <a:pt x="19513" y="181260"/>
                  </a:lnTo>
                  <a:lnTo>
                    <a:pt x="18909" y="189301"/>
                  </a:lnTo>
                  <a:lnTo>
                    <a:pt x="18507" y="196646"/>
                  </a:lnTo>
                  <a:lnTo>
                    <a:pt x="18059" y="210099"/>
                  </a:lnTo>
                  <a:lnTo>
                    <a:pt x="17772" y="234905"/>
                  </a:lnTo>
                  <a:lnTo>
                    <a:pt x="17702" y="306063"/>
                  </a:lnTo>
                  <a:lnTo>
                    <a:pt x="18694" y="309214"/>
                  </a:lnTo>
                  <a:lnTo>
                    <a:pt x="22442" y="315361"/>
                  </a:lnTo>
                  <a:lnTo>
                    <a:pt x="24769" y="321401"/>
                  </a:lnTo>
                  <a:lnTo>
                    <a:pt x="26079" y="330378"/>
                  </a:lnTo>
                  <a:lnTo>
                    <a:pt x="26263" y="333362"/>
                  </a:lnTo>
                  <a:lnTo>
                    <a:pt x="27378" y="335351"/>
                  </a:lnTo>
                  <a:lnTo>
                    <a:pt x="29113" y="336676"/>
                  </a:lnTo>
                  <a:lnTo>
                    <a:pt x="31263" y="337560"/>
                  </a:lnTo>
                  <a:lnTo>
                    <a:pt x="33688" y="338150"/>
                  </a:lnTo>
                  <a:lnTo>
                    <a:pt x="36296" y="338543"/>
                  </a:lnTo>
                  <a:lnTo>
                    <a:pt x="39028" y="338805"/>
                  </a:lnTo>
                  <a:lnTo>
                    <a:pt x="41841" y="338979"/>
                  </a:lnTo>
                  <a:lnTo>
                    <a:pt x="47612" y="339173"/>
                  </a:lnTo>
                  <a:lnTo>
                    <a:pt x="73027" y="339315"/>
                  </a:lnTo>
                  <a:lnTo>
                    <a:pt x="77406" y="338327"/>
                  </a:lnTo>
                  <a:lnTo>
                    <a:pt x="82308" y="336676"/>
                  </a:lnTo>
                  <a:lnTo>
                    <a:pt x="87562" y="334584"/>
                  </a:lnTo>
                  <a:lnTo>
                    <a:pt x="93049" y="331205"/>
                  </a:lnTo>
                  <a:lnTo>
                    <a:pt x="98691" y="326967"/>
                  </a:lnTo>
                  <a:lnTo>
                    <a:pt x="104437" y="322158"/>
                  </a:lnTo>
                  <a:lnTo>
                    <a:pt x="110251" y="316967"/>
                  </a:lnTo>
                  <a:lnTo>
                    <a:pt x="133787" y="29468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202"/>
            <p:cNvSpPr/>
            <p:nvPr/>
          </p:nvSpPr>
          <p:spPr bwMode="auto">
            <a:xfrm>
              <a:off x="6163294" y="2812852"/>
              <a:ext cx="131600" cy="364317"/>
            </a:xfrm>
            <a:custGeom>
              <a:avLst/>
              <a:gdLst/>
              <a:ahLst/>
              <a:cxnLst/>
              <a:rect l="0" t="0" r="0" b="0"/>
              <a:pathLst>
                <a:path w="131600" h="364317">
                  <a:moveTo>
                    <a:pt x="7120" y="0"/>
                  </a:moveTo>
                  <a:lnTo>
                    <a:pt x="11860" y="0"/>
                  </a:lnTo>
                  <a:lnTo>
                    <a:pt x="14249" y="992"/>
                  </a:lnTo>
                  <a:lnTo>
                    <a:pt x="16833" y="2645"/>
                  </a:lnTo>
                  <a:lnTo>
                    <a:pt x="19549" y="4740"/>
                  </a:lnTo>
                  <a:lnTo>
                    <a:pt x="23343" y="7129"/>
                  </a:lnTo>
                  <a:lnTo>
                    <a:pt x="27858" y="9713"/>
                  </a:lnTo>
                  <a:lnTo>
                    <a:pt x="32851" y="12428"/>
                  </a:lnTo>
                  <a:lnTo>
                    <a:pt x="39157" y="15231"/>
                  </a:lnTo>
                  <a:lnTo>
                    <a:pt x="46338" y="18091"/>
                  </a:lnTo>
                  <a:lnTo>
                    <a:pt x="54101" y="20990"/>
                  </a:lnTo>
                  <a:lnTo>
                    <a:pt x="61261" y="23915"/>
                  </a:lnTo>
                  <a:lnTo>
                    <a:pt x="68019" y="26857"/>
                  </a:lnTo>
                  <a:lnTo>
                    <a:pt x="80819" y="32773"/>
                  </a:lnTo>
                  <a:lnTo>
                    <a:pt x="93122" y="38708"/>
                  </a:lnTo>
                  <a:lnTo>
                    <a:pt x="98189" y="41681"/>
                  </a:lnTo>
                  <a:lnTo>
                    <a:pt x="102559" y="44654"/>
                  </a:lnTo>
                  <a:lnTo>
                    <a:pt x="106464" y="47628"/>
                  </a:lnTo>
                  <a:lnTo>
                    <a:pt x="110061" y="49612"/>
                  </a:lnTo>
                  <a:lnTo>
                    <a:pt x="113450" y="50934"/>
                  </a:lnTo>
                  <a:lnTo>
                    <a:pt x="116702" y="51815"/>
                  </a:lnTo>
                  <a:lnTo>
                    <a:pt x="119862" y="53395"/>
                  </a:lnTo>
                  <a:lnTo>
                    <a:pt x="122961" y="55440"/>
                  </a:lnTo>
                  <a:lnTo>
                    <a:pt x="126019" y="57796"/>
                  </a:lnTo>
                  <a:lnTo>
                    <a:pt x="128058" y="61351"/>
                  </a:lnTo>
                  <a:lnTo>
                    <a:pt x="130323" y="70592"/>
                  </a:lnTo>
                  <a:lnTo>
                    <a:pt x="131330" y="78669"/>
                  </a:lnTo>
                  <a:lnTo>
                    <a:pt x="131599" y="82211"/>
                  </a:lnTo>
                  <a:lnTo>
                    <a:pt x="129251" y="91439"/>
                  </a:lnTo>
                  <a:lnTo>
                    <a:pt x="125892" y="101163"/>
                  </a:lnTo>
                  <a:lnTo>
                    <a:pt x="124400" y="108792"/>
                  </a:lnTo>
                  <a:lnTo>
                    <a:pt x="123736" y="118136"/>
                  </a:lnTo>
                  <a:lnTo>
                    <a:pt x="123559" y="123405"/>
                  </a:lnTo>
                  <a:lnTo>
                    <a:pt x="120717" y="134552"/>
                  </a:lnTo>
                  <a:lnTo>
                    <a:pt x="118570" y="140303"/>
                  </a:lnTo>
                  <a:lnTo>
                    <a:pt x="117138" y="146121"/>
                  </a:lnTo>
                  <a:lnTo>
                    <a:pt x="116184" y="151984"/>
                  </a:lnTo>
                  <a:lnTo>
                    <a:pt x="115548" y="157877"/>
                  </a:lnTo>
                  <a:lnTo>
                    <a:pt x="115124" y="163790"/>
                  </a:lnTo>
                  <a:lnTo>
                    <a:pt x="114841" y="169717"/>
                  </a:lnTo>
                  <a:lnTo>
                    <a:pt x="114527" y="181594"/>
                  </a:lnTo>
                  <a:lnTo>
                    <a:pt x="114286" y="229196"/>
                  </a:lnTo>
                  <a:lnTo>
                    <a:pt x="113291" y="235149"/>
                  </a:lnTo>
                  <a:lnTo>
                    <a:pt x="111635" y="241102"/>
                  </a:lnTo>
                  <a:lnTo>
                    <a:pt x="109539" y="247055"/>
                  </a:lnTo>
                  <a:lnTo>
                    <a:pt x="108141" y="253007"/>
                  </a:lnTo>
                  <a:lnTo>
                    <a:pt x="107210" y="258961"/>
                  </a:lnTo>
                  <a:lnTo>
                    <a:pt x="106588" y="264914"/>
                  </a:lnTo>
                  <a:lnTo>
                    <a:pt x="104190" y="270867"/>
                  </a:lnTo>
                  <a:lnTo>
                    <a:pt x="100607" y="276820"/>
                  </a:lnTo>
                  <a:lnTo>
                    <a:pt x="96234" y="282773"/>
                  </a:lnTo>
                  <a:lnTo>
                    <a:pt x="92326" y="288726"/>
                  </a:lnTo>
                  <a:lnTo>
                    <a:pt x="88728" y="294679"/>
                  </a:lnTo>
                  <a:lnTo>
                    <a:pt x="85338" y="300632"/>
                  </a:lnTo>
                  <a:lnTo>
                    <a:pt x="81093" y="305593"/>
                  </a:lnTo>
                  <a:lnTo>
                    <a:pt x="76279" y="309893"/>
                  </a:lnTo>
                  <a:lnTo>
                    <a:pt x="71086" y="313751"/>
                  </a:lnTo>
                  <a:lnTo>
                    <a:pt x="65639" y="318308"/>
                  </a:lnTo>
                  <a:lnTo>
                    <a:pt x="60023" y="323330"/>
                  </a:lnTo>
                  <a:lnTo>
                    <a:pt x="54295" y="328663"/>
                  </a:lnTo>
                  <a:lnTo>
                    <a:pt x="48492" y="333210"/>
                  </a:lnTo>
                  <a:lnTo>
                    <a:pt x="42639" y="337234"/>
                  </a:lnTo>
                  <a:lnTo>
                    <a:pt x="36752" y="340908"/>
                  </a:lnTo>
                  <a:lnTo>
                    <a:pt x="31836" y="344350"/>
                  </a:lnTo>
                  <a:lnTo>
                    <a:pt x="27566" y="347637"/>
                  </a:lnTo>
                  <a:lnTo>
                    <a:pt x="23728" y="350820"/>
                  </a:lnTo>
                  <a:lnTo>
                    <a:pt x="20176" y="353935"/>
                  </a:lnTo>
                  <a:lnTo>
                    <a:pt x="16816" y="357003"/>
                  </a:lnTo>
                  <a:lnTo>
                    <a:pt x="13584" y="360041"/>
                  </a:lnTo>
                  <a:lnTo>
                    <a:pt x="10437" y="362066"/>
                  </a:lnTo>
                  <a:lnTo>
                    <a:pt x="7347" y="363416"/>
                  </a:lnTo>
                  <a:lnTo>
                    <a:pt x="4295" y="364316"/>
                  </a:lnTo>
                  <a:lnTo>
                    <a:pt x="2260" y="363924"/>
                  </a:lnTo>
                  <a:lnTo>
                    <a:pt x="903" y="362671"/>
                  </a:lnTo>
                  <a:lnTo>
                    <a:pt x="0" y="360843"/>
                  </a:lnTo>
                  <a:lnTo>
                    <a:pt x="388" y="358632"/>
                  </a:lnTo>
                  <a:lnTo>
                    <a:pt x="3467" y="353530"/>
                  </a:lnTo>
                  <a:lnTo>
                    <a:pt x="6669" y="349788"/>
                  </a:lnTo>
                  <a:lnTo>
                    <a:pt x="10788" y="345309"/>
                  </a:lnTo>
                  <a:lnTo>
                    <a:pt x="20656" y="335041"/>
                  </a:lnTo>
                  <a:lnTo>
                    <a:pt x="42839" y="31253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203"/>
            <p:cNvSpPr/>
            <p:nvPr/>
          </p:nvSpPr>
          <p:spPr bwMode="auto">
            <a:xfrm>
              <a:off x="6456164" y="3009305"/>
              <a:ext cx="80368" cy="8930"/>
            </a:xfrm>
            <a:custGeom>
              <a:avLst/>
              <a:gdLst/>
              <a:ahLst/>
              <a:cxnLst/>
              <a:rect l="0" t="0" r="0" b="0"/>
              <a:pathLst>
                <a:path w="80368" h="8930">
                  <a:moveTo>
                    <a:pt x="0" y="0"/>
                  </a:moveTo>
                  <a:lnTo>
                    <a:pt x="13303" y="0"/>
                  </a:lnTo>
                  <a:lnTo>
                    <a:pt x="16806" y="992"/>
                  </a:lnTo>
                  <a:lnTo>
                    <a:pt x="21126" y="2645"/>
                  </a:lnTo>
                  <a:lnTo>
                    <a:pt x="25990" y="4740"/>
                  </a:lnTo>
                  <a:lnTo>
                    <a:pt x="31217" y="6137"/>
                  </a:lnTo>
                  <a:lnTo>
                    <a:pt x="36687" y="7067"/>
                  </a:lnTo>
                  <a:lnTo>
                    <a:pt x="42317" y="7688"/>
                  </a:lnTo>
                  <a:lnTo>
                    <a:pt x="48055" y="8102"/>
                  </a:lnTo>
                  <a:lnTo>
                    <a:pt x="53864" y="8378"/>
                  </a:lnTo>
                  <a:lnTo>
                    <a:pt x="68876" y="8766"/>
                  </a:lnTo>
                  <a:lnTo>
                    <a:pt x="80367" y="892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204"/>
            <p:cNvSpPr/>
            <p:nvPr/>
          </p:nvSpPr>
          <p:spPr bwMode="auto">
            <a:xfrm>
              <a:off x="6518672" y="3036094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0" y="17859"/>
                  </a:moveTo>
                  <a:lnTo>
                    <a:pt x="12429" y="17859"/>
                  </a:lnTo>
                  <a:lnTo>
                    <a:pt x="16223" y="16867"/>
                  </a:lnTo>
                  <a:lnTo>
                    <a:pt x="20737" y="15213"/>
                  </a:lnTo>
                  <a:lnTo>
                    <a:pt x="25731" y="13118"/>
                  </a:lnTo>
                  <a:lnTo>
                    <a:pt x="31044" y="10730"/>
                  </a:lnTo>
                  <a:lnTo>
                    <a:pt x="42240" y="5430"/>
                  </a:lnTo>
                  <a:lnTo>
                    <a:pt x="48004" y="3620"/>
                  </a:lnTo>
                  <a:lnTo>
                    <a:pt x="53830" y="2413"/>
                  </a:lnTo>
                  <a:lnTo>
                    <a:pt x="71437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205"/>
            <p:cNvSpPr/>
            <p:nvPr/>
          </p:nvSpPr>
          <p:spPr bwMode="auto">
            <a:xfrm>
              <a:off x="6643688" y="2982516"/>
              <a:ext cx="89297" cy="1"/>
            </a:xfrm>
            <a:custGeom>
              <a:avLst/>
              <a:gdLst/>
              <a:ahLst/>
              <a:cxnLst/>
              <a:rect l="0" t="0" r="0" b="0"/>
              <a:pathLst>
                <a:path w="89297" h="1">
                  <a:moveTo>
                    <a:pt x="0" y="0"/>
                  </a:moveTo>
                  <a:lnTo>
                    <a:pt x="89296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06"/>
            <p:cNvSpPr/>
            <p:nvPr/>
          </p:nvSpPr>
          <p:spPr bwMode="auto">
            <a:xfrm>
              <a:off x="6724055" y="3009305"/>
              <a:ext cx="53579" cy="26790"/>
            </a:xfrm>
            <a:custGeom>
              <a:avLst/>
              <a:gdLst/>
              <a:ahLst/>
              <a:cxnLst/>
              <a:rect l="0" t="0" r="0" b="0"/>
              <a:pathLst>
                <a:path w="53579" h="26790">
                  <a:moveTo>
                    <a:pt x="0" y="26789"/>
                  </a:moveTo>
                  <a:lnTo>
                    <a:pt x="0" y="22048"/>
                  </a:lnTo>
                  <a:lnTo>
                    <a:pt x="991" y="20652"/>
                  </a:lnTo>
                  <a:lnTo>
                    <a:pt x="2645" y="19721"/>
                  </a:lnTo>
                  <a:lnTo>
                    <a:pt x="4739" y="19100"/>
                  </a:lnTo>
                  <a:lnTo>
                    <a:pt x="8121" y="18686"/>
                  </a:lnTo>
                  <a:lnTo>
                    <a:pt x="12359" y="18411"/>
                  </a:lnTo>
                  <a:lnTo>
                    <a:pt x="17168" y="18227"/>
                  </a:lnTo>
                  <a:lnTo>
                    <a:pt x="21368" y="17112"/>
                  </a:lnTo>
                  <a:lnTo>
                    <a:pt x="25159" y="15377"/>
                  </a:lnTo>
                  <a:lnTo>
                    <a:pt x="28679" y="13227"/>
                  </a:lnTo>
                  <a:lnTo>
                    <a:pt x="33009" y="10803"/>
                  </a:lnTo>
                  <a:lnTo>
                    <a:pt x="53578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207"/>
            <p:cNvSpPr/>
            <p:nvPr/>
          </p:nvSpPr>
          <p:spPr bwMode="auto">
            <a:xfrm>
              <a:off x="6922575" y="2833009"/>
              <a:ext cx="176528" cy="292383"/>
            </a:xfrm>
            <a:custGeom>
              <a:avLst/>
              <a:gdLst/>
              <a:ahLst/>
              <a:cxnLst/>
              <a:rect l="0" t="0" r="0" b="0"/>
              <a:pathLst>
                <a:path w="176528" h="292383">
                  <a:moveTo>
                    <a:pt x="176527" y="292382"/>
                  </a:moveTo>
                  <a:lnTo>
                    <a:pt x="120649" y="236504"/>
                  </a:lnTo>
                  <a:lnTo>
                    <a:pt x="113477" y="228340"/>
                  </a:lnTo>
                  <a:lnTo>
                    <a:pt x="106712" y="219922"/>
                  </a:lnTo>
                  <a:lnTo>
                    <a:pt x="100218" y="211333"/>
                  </a:lnTo>
                  <a:lnTo>
                    <a:pt x="87711" y="193852"/>
                  </a:lnTo>
                  <a:lnTo>
                    <a:pt x="63513" y="158377"/>
                  </a:lnTo>
                  <a:lnTo>
                    <a:pt x="58519" y="148475"/>
                  </a:lnTo>
                  <a:lnTo>
                    <a:pt x="54199" y="137905"/>
                  </a:lnTo>
                  <a:lnTo>
                    <a:pt x="50326" y="126889"/>
                  </a:lnTo>
                  <a:lnTo>
                    <a:pt x="46752" y="117561"/>
                  </a:lnTo>
                  <a:lnTo>
                    <a:pt x="43377" y="109358"/>
                  </a:lnTo>
                  <a:lnTo>
                    <a:pt x="40136" y="101905"/>
                  </a:lnTo>
                  <a:lnTo>
                    <a:pt x="37974" y="93960"/>
                  </a:lnTo>
                  <a:lnTo>
                    <a:pt x="36533" y="85686"/>
                  </a:lnTo>
                  <a:lnTo>
                    <a:pt x="35572" y="77194"/>
                  </a:lnTo>
                  <a:lnTo>
                    <a:pt x="35924" y="69548"/>
                  </a:lnTo>
                  <a:lnTo>
                    <a:pt x="37151" y="62467"/>
                  </a:lnTo>
                  <a:lnTo>
                    <a:pt x="38961" y="55761"/>
                  </a:lnTo>
                  <a:lnTo>
                    <a:pt x="42152" y="49307"/>
                  </a:lnTo>
                  <a:lnTo>
                    <a:pt x="46264" y="43019"/>
                  </a:lnTo>
                  <a:lnTo>
                    <a:pt x="50990" y="36843"/>
                  </a:lnTo>
                  <a:lnTo>
                    <a:pt x="57116" y="30741"/>
                  </a:lnTo>
                  <a:lnTo>
                    <a:pt x="64178" y="24689"/>
                  </a:lnTo>
                  <a:lnTo>
                    <a:pt x="71861" y="18670"/>
                  </a:lnTo>
                  <a:lnTo>
                    <a:pt x="78968" y="13665"/>
                  </a:lnTo>
                  <a:lnTo>
                    <a:pt x="85691" y="9336"/>
                  </a:lnTo>
                  <a:lnTo>
                    <a:pt x="92157" y="5458"/>
                  </a:lnTo>
                  <a:lnTo>
                    <a:pt x="98452" y="2873"/>
                  </a:lnTo>
                  <a:lnTo>
                    <a:pt x="104633" y="1149"/>
                  </a:lnTo>
                  <a:lnTo>
                    <a:pt x="110738" y="0"/>
                  </a:lnTo>
                  <a:lnTo>
                    <a:pt x="114808" y="226"/>
                  </a:lnTo>
                  <a:lnTo>
                    <a:pt x="117522" y="1369"/>
                  </a:lnTo>
                  <a:lnTo>
                    <a:pt x="119330" y="3123"/>
                  </a:lnTo>
                  <a:lnTo>
                    <a:pt x="120537" y="6277"/>
                  </a:lnTo>
                  <a:lnTo>
                    <a:pt x="121876" y="15073"/>
                  </a:lnTo>
                  <a:lnTo>
                    <a:pt x="121242" y="20197"/>
                  </a:lnTo>
                  <a:lnTo>
                    <a:pt x="119825" y="25597"/>
                  </a:lnTo>
                  <a:lnTo>
                    <a:pt x="117890" y="31181"/>
                  </a:lnTo>
                  <a:lnTo>
                    <a:pt x="114616" y="38873"/>
                  </a:lnTo>
                  <a:lnTo>
                    <a:pt x="105684" y="58003"/>
                  </a:lnTo>
                  <a:lnTo>
                    <a:pt x="99533" y="68660"/>
                  </a:lnTo>
                  <a:lnTo>
                    <a:pt x="92455" y="79734"/>
                  </a:lnTo>
                  <a:lnTo>
                    <a:pt x="84760" y="91085"/>
                  </a:lnTo>
                  <a:lnTo>
                    <a:pt x="68273" y="114281"/>
                  </a:lnTo>
                  <a:lnTo>
                    <a:pt x="33435" y="161510"/>
                  </a:lnTo>
                  <a:lnTo>
                    <a:pt x="26561" y="171400"/>
                  </a:lnTo>
                  <a:lnTo>
                    <a:pt x="20987" y="179977"/>
                  </a:lnTo>
                  <a:lnTo>
                    <a:pt x="16279" y="187679"/>
                  </a:lnTo>
                  <a:lnTo>
                    <a:pt x="12148" y="195791"/>
                  </a:lnTo>
                  <a:lnTo>
                    <a:pt x="8402" y="204176"/>
                  </a:lnTo>
                  <a:lnTo>
                    <a:pt x="4911" y="212741"/>
                  </a:lnTo>
                  <a:lnTo>
                    <a:pt x="2586" y="219444"/>
                  </a:lnTo>
                  <a:lnTo>
                    <a:pt x="1035" y="224906"/>
                  </a:lnTo>
                  <a:lnTo>
                    <a:pt x="0" y="229538"/>
                  </a:lnTo>
                  <a:lnTo>
                    <a:pt x="1295" y="232627"/>
                  </a:lnTo>
                  <a:lnTo>
                    <a:pt x="4144" y="234685"/>
                  </a:lnTo>
                  <a:lnTo>
                    <a:pt x="8027" y="236058"/>
                  </a:lnTo>
                  <a:lnTo>
                    <a:pt x="13591" y="236973"/>
                  </a:lnTo>
                  <a:lnTo>
                    <a:pt x="20278" y="237583"/>
                  </a:lnTo>
                  <a:lnTo>
                    <a:pt x="27712" y="237990"/>
                  </a:lnTo>
                  <a:lnTo>
                    <a:pt x="43911" y="238442"/>
                  </a:lnTo>
                  <a:lnTo>
                    <a:pt x="52397" y="238562"/>
                  </a:lnTo>
                  <a:lnTo>
                    <a:pt x="61031" y="237651"/>
                  </a:lnTo>
                  <a:lnTo>
                    <a:pt x="69764" y="236050"/>
                  </a:lnTo>
                  <a:lnTo>
                    <a:pt x="109907" y="226353"/>
                  </a:lnTo>
                  <a:lnTo>
                    <a:pt x="120207" y="223558"/>
                  </a:lnTo>
                  <a:lnTo>
                    <a:pt x="158667" y="21201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208"/>
            <p:cNvSpPr/>
            <p:nvPr/>
          </p:nvSpPr>
          <p:spPr bwMode="auto">
            <a:xfrm>
              <a:off x="7179469" y="2867524"/>
              <a:ext cx="125016" cy="248938"/>
            </a:xfrm>
            <a:custGeom>
              <a:avLst/>
              <a:gdLst/>
              <a:ahLst/>
              <a:cxnLst/>
              <a:rect l="0" t="0" r="0" b="0"/>
              <a:pathLst>
                <a:path w="125016" h="248938">
                  <a:moveTo>
                    <a:pt x="0" y="248937"/>
                  </a:moveTo>
                  <a:lnTo>
                    <a:pt x="4739" y="244196"/>
                  </a:lnTo>
                  <a:lnTo>
                    <a:pt x="6137" y="241808"/>
                  </a:lnTo>
                  <a:lnTo>
                    <a:pt x="9094" y="232714"/>
                  </a:lnTo>
                  <a:lnTo>
                    <a:pt x="11024" y="228199"/>
                  </a:lnTo>
                  <a:lnTo>
                    <a:pt x="13302" y="223206"/>
                  </a:lnTo>
                  <a:lnTo>
                    <a:pt x="15814" y="216900"/>
                  </a:lnTo>
                  <a:lnTo>
                    <a:pt x="21249" y="201956"/>
                  </a:lnTo>
                  <a:lnTo>
                    <a:pt x="25080" y="192811"/>
                  </a:lnTo>
                  <a:lnTo>
                    <a:pt x="29619" y="182747"/>
                  </a:lnTo>
                  <a:lnTo>
                    <a:pt x="34628" y="172068"/>
                  </a:lnTo>
                  <a:lnTo>
                    <a:pt x="38960" y="161972"/>
                  </a:lnTo>
                  <a:lnTo>
                    <a:pt x="42841" y="152265"/>
                  </a:lnTo>
                  <a:lnTo>
                    <a:pt x="46419" y="142817"/>
                  </a:lnTo>
                  <a:lnTo>
                    <a:pt x="50790" y="132550"/>
                  </a:lnTo>
                  <a:lnTo>
                    <a:pt x="60938" y="110558"/>
                  </a:lnTo>
                  <a:lnTo>
                    <a:pt x="64438" y="100130"/>
                  </a:lnTo>
                  <a:lnTo>
                    <a:pt x="66770" y="90201"/>
                  </a:lnTo>
                  <a:lnTo>
                    <a:pt x="68326" y="80605"/>
                  </a:lnTo>
                  <a:lnTo>
                    <a:pt x="70355" y="71231"/>
                  </a:lnTo>
                  <a:lnTo>
                    <a:pt x="72700" y="62005"/>
                  </a:lnTo>
                  <a:lnTo>
                    <a:pt x="75256" y="52878"/>
                  </a:lnTo>
                  <a:lnTo>
                    <a:pt x="76959" y="44809"/>
                  </a:lnTo>
                  <a:lnTo>
                    <a:pt x="78095" y="37446"/>
                  </a:lnTo>
                  <a:lnTo>
                    <a:pt x="78852" y="30552"/>
                  </a:lnTo>
                  <a:lnTo>
                    <a:pt x="79358" y="23972"/>
                  </a:lnTo>
                  <a:lnTo>
                    <a:pt x="79693" y="17601"/>
                  </a:lnTo>
                  <a:lnTo>
                    <a:pt x="79918" y="11369"/>
                  </a:lnTo>
                  <a:lnTo>
                    <a:pt x="81060" y="7214"/>
                  </a:lnTo>
                  <a:lnTo>
                    <a:pt x="82813" y="4445"/>
                  </a:lnTo>
                  <a:lnTo>
                    <a:pt x="88015" y="0"/>
                  </a:lnTo>
                  <a:lnTo>
                    <a:pt x="88443" y="627"/>
                  </a:lnTo>
                  <a:lnTo>
                    <a:pt x="90035" y="7243"/>
                  </a:lnTo>
                  <a:lnTo>
                    <a:pt x="91773" y="11409"/>
                  </a:lnTo>
                  <a:lnTo>
                    <a:pt x="93924" y="16171"/>
                  </a:lnTo>
                  <a:lnTo>
                    <a:pt x="95358" y="22322"/>
                  </a:lnTo>
                  <a:lnTo>
                    <a:pt x="96314" y="29399"/>
                  </a:lnTo>
                  <a:lnTo>
                    <a:pt x="96952" y="37094"/>
                  </a:lnTo>
                  <a:lnTo>
                    <a:pt x="98369" y="45201"/>
                  </a:lnTo>
                  <a:lnTo>
                    <a:pt x="100305" y="53581"/>
                  </a:lnTo>
                  <a:lnTo>
                    <a:pt x="102589" y="62145"/>
                  </a:lnTo>
                  <a:lnTo>
                    <a:pt x="104111" y="71823"/>
                  </a:lnTo>
                  <a:lnTo>
                    <a:pt x="105126" y="82244"/>
                  </a:lnTo>
                  <a:lnTo>
                    <a:pt x="105803" y="93160"/>
                  </a:lnTo>
                  <a:lnTo>
                    <a:pt x="107246" y="104406"/>
                  </a:lnTo>
                  <a:lnTo>
                    <a:pt x="109200" y="115872"/>
                  </a:lnTo>
                  <a:lnTo>
                    <a:pt x="111495" y="127485"/>
                  </a:lnTo>
                  <a:lnTo>
                    <a:pt x="114018" y="137211"/>
                  </a:lnTo>
                  <a:lnTo>
                    <a:pt x="116691" y="145679"/>
                  </a:lnTo>
                  <a:lnTo>
                    <a:pt x="119465" y="153310"/>
                  </a:lnTo>
                  <a:lnTo>
                    <a:pt x="121316" y="161373"/>
                  </a:lnTo>
                  <a:lnTo>
                    <a:pt x="122549" y="169725"/>
                  </a:lnTo>
                  <a:lnTo>
                    <a:pt x="123919" y="184958"/>
                  </a:lnTo>
                  <a:lnTo>
                    <a:pt x="124285" y="190409"/>
                  </a:lnTo>
                  <a:lnTo>
                    <a:pt x="124690" y="199112"/>
                  </a:lnTo>
                  <a:lnTo>
                    <a:pt x="124918" y="207605"/>
                  </a:lnTo>
                  <a:lnTo>
                    <a:pt x="124951" y="207492"/>
                  </a:lnTo>
                  <a:lnTo>
                    <a:pt x="124996" y="202592"/>
                  </a:lnTo>
                  <a:lnTo>
                    <a:pt x="125015" y="19535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09"/>
            <p:cNvSpPr/>
            <p:nvPr/>
          </p:nvSpPr>
          <p:spPr bwMode="auto">
            <a:xfrm>
              <a:off x="7233047" y="2982516"/>
              <a:ext cx="107157" cy="16619"/>
            </a:xfrm>
            <a:custGeom>
              <a:avLst/>
              <a:gdLst/>
              <a:ahLst/>
              <a:cxnLst/>
              <a:rect l="0" t="0" r="0" b="0"/>
              <a:pathLst>
                <a:path w="107157" h="16619">
                  <a:moveTo>
                    <a:pt x="0" y="8929"/>
                  </a:moveTo>
                  <a:lnTo>
                    <a:pt x="9481" y="8929"/>
                  </a:lnTo>
                  <a:lnTo>
                    <a:pt x="13266" y="9921"/>
                  </a:lnTo>
                  <a:lnTo>
                    <a:pt x="16781" y="11575"/>
                  </a:lnTo>
                  <a:lnTo>
                    <a:pt x="20117" y="13670"/>
                  </a:lnTo>
                  <a:lnTo>
                    <a:pt x="25318" y="15066"/>
                  </a:lnTo>
                  <a:lnTo>
                    <a:pt x="31761" y="15997"/>
                  </a:lnTo>
                  <a:lnTo>
                    <a:pt x="39033" y="16618"/>
                  </a:lnTo>
                  <a:lnTo>
                    <a:pt x="45865" y="16039"/>
                  </a:lnTo>
                  <a:lnTo>
                    <a:pt x="52405" y="14662"/>
                  </a:lnTo>
                  <a:lnTo>
                    <a:pt x="58750" y="12751"/>
                  </a:lnTo>
                  <a:lnTo>
                    <a:pt x="76381" y="7982"/>
                  </a:lnTo>
                  <a:lnTo>
                    <a:pt x="107156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10"/>
            <p:cNvSpPr/>
            <p:nvPr/>
          </p:nvSpPr>
          <p:spPr bwMode="auto">
            <a:xfrm>
              <a:off x="7447394" y="2812852"/>
              <a:ext cx="124982" cy="312427"/>
            </a:xfrm>
            <a:custGeom>
              <a:avLst/>
              <a:gdLst/>
              <a:ahLst/>
              <a:cxnLst/>
              <a:rect l="0" t="0" r="0" b="0"/>
              <a:pathLst>
                <a:path w="124982" h="312427">
                  <a:moveTo>
                    <a:pt x="98192" y="0"/>
                  </a:moveTo>
                  <a:lnTo>
                    <a:pt x="49322" y="0"/>
                  </a:lnTo>
                  <a:lnTo>
                    <a:pt x="46760" y="992"/>
                  </a:lnTo>
                  <a:lnTo>
                    <a:pt x="44060" y="2645"/>
                  </a:lnTo>
                  <a:lnTo>
                    <a:pt x="41268" y="4740"/>
                  </a:lnTo>
                  <a:lnTo>
                    <a:pt x="38414" y="7129"/>
                  </a:lnTo>
                  <a:lnTo>
                    <a:pt x="35521" y="9713"/>
                  </a:lnTo>
                  <a:lnTo>
                    <a:pt x="32598" y="12428"/>
                  </a:lnTo>
                  <a:lnTo>
                    <a:pt x="30650" y="15231"/>
                  </a:lnTo>
                  <a:lnTo>
                    <a:pt x="28485" y="20990"/>
                  </a:lnTo>
                  <a:lnTo>
                    <a:pt x="27267" y="29811"/>
                  </a:lnTo>
                  <a:lnTo>
                    <a:pt x="26982" y="38385"/>
                  </a:lnTo>
                  <a:lnTo>
                    <a:pt x="26906" y="43449"/>
                  </a:lnTo>
                  <a:lnTo>
                    <a:pt x="25864" y="48810"/>
                  </a:lnTo>
                  <a:lnTo>
                    <a:pt x="24176" y="54368"/>
                  </a:lnTo>
                  <a:lnTo>
                    <a:pt x="22059" y="60058"/>
                  </a:lnTo>
                  <a:lnTo>
                    <a:pt x="20647" y="65835"/>
                  </a:lnTo>
                  <a:lnTo>
                    <a:pt x="19706" y="71671"/>
                  </a:lnTo>
                  <a:lnTo>
                    <a:pt x="19079" y="77546"/>
                  </a:lnTo>
                  <a:lnTo>
                    <a:pt x="18660" y="84439"/>
                  </a:lnTo>
                  <a:lnTo>
                    <a:pt x="18196" y="100036"/>
                  </a:lnTo>
                  <a:lnTo>
                    <a:pt x="17834" y="173900"/>
                  </a:lnTo>
                  <a:lnTo>
                    <a:pt x="16839" y="181418"/>
                  </a:lnTo>
                  <a:lnTo>
                    <a:pt x="15183" y="189406"/>
                  </a:lnTo>
                  <a:lnTo>
                    <a:pt x="13087" y="197708"/>
                  </a:lnTo>
                  <a:lnTo>
                    <a:pt x="11690" y="206219"/>
                  </a:lnTo>
                  <a:lnTo>
                    <a:pt x="10758" y="214870"/>
                  </a:lnTo>
                  <a:lnTo>
                    <a:pt x="10137" y="223614"/>
                  </a:lnTo>
                  <a:lnTo>
                    <a:pt x="8731" y="231427"/>
                  </a:lnTo>
                  <a:lnTo>
                    <a:pt x="6801" y="238621"/>
                  </a:lnTo>
                  <a:lnTo>
                    <a:pt x="4522" y="245400"/>
                  </a:lnTo>
                  <a:lnTo>
                    <a:pt x="3003" y="250913"/>
                  </a:lnTo>
                  <a:lnTo>
                    <a:pt x="1316" y="259683"/>
                  </a:lnTo>
                  <a:lnTo>
                    <a:pt x="865" y="264403"/>
                  </a:lnTo>
                  <a:lnTo>
                    <a:pt x="565" y="269534"/>
                  </a:lnTo>
                  <a:lnTo>
                    <a:pt x="231" y="279535"/>
                  </a:lnTo>
                  <a:lnTo>
                    <a:pt x="0" y="292489"/>
                  </a:lnTo>
                  <a:lnTo>
                    <a:pt x="2627" y="296352"/>
                  </a:lnTo>
                  <a:lnTo>
                    <a:pt x="4716" y="298771"/>
                  </a:lnTo>
                  <a:lnTo>
                    <a:pt x="7101" y="300384"/>
                  </a:lnTo>
                  <a:lnTo>
                    <a:pt x="9683" y="301458"/>
                  </a:lnTo>
                  <a:lnTo>
                    <a:pt x="12397" y="302175"/>
                  </a:lnTo>
                  <a:lnTo>
                    <a:pt x="15199" y="302653"/>
                  </a:lnTo>
                  <a:lnTo>
                    <a:pt x="18057" y="302972"/>
                  </a:lnTo>
                  <a:lnTo>
                    <a:pt x="20957" y="303184"/>
                  </a:lnTo>
                  <a:lnTo>
                    <a:pt x="24874" y="304318"/>
                  </a:lnTo>
                  <a:lnTo>
                    <a:pt x="29469" y="306066"/>
                  </a:lnTo>
                  <a:lnTo>
                    <a:pt x="34518" y="308223"/>
                  </a:lnTo>
                  <a:lnTo>
                    <a:pt x="39867" y="309662"/>
                  </a:lnTo>
                  <a:lnTo>
                    <a:pt x="45418" y="310621"/>
                  </a:lnTo>
                  <a:lnTo>
                    <a:pt x="51103" y="311260"/>
                  </a:lnTo>
                  <a:lnTo>
                    <a:pt x="56877" y="311686"/>
                  </a:lnTo>
                  <a:lnTo>
                    <a:pt x="62711" y="311971"/>
                  </a:lnTo>
                  <a:lnTo>
                    <a:pt x="74486" y="312286"/>
                  </a:lnTo>
                  <a:lnTo>
                    <a:pt x="86332" y="312426"/>
                  </a:lnTo>
                  <a:lnTo>
                    <a:pt x="92270" y="311472"/>
                  </a:lnTo>
                  <a:lnTo>
                    <a:pt x="98213" y="309843"/>
                  </a:lnTo>
                  <a:lnTo>
                    <a:pt x="104159" y="307765"/>
                  </a:lnTo>
                  <a:lnTo>
                    <a:pt x="109115" y="305387"/>
                  </a:lnTo>
                  <a:lnTo>
                    <a:pt x="113411" y="302810"/>
                  </a:lnTo>
                  <a:lnTo>
                    <a:pt x="124981" y="29467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11"/>
            <p:cNvSpPr/>
            <p:nvPr/>
          </p:nvSpPr>
          <p:spPr bwMode="auto">
            <a:xfrm>
              <a:off x="7626321" y="2920008"/>
              <a:ext cx="79813" cy="133744"/>
            </a:xfrm>
            <a:custGeom>
              <a:avLst/>
              <a:gdLst/>
              <a:ahLst/>
              <a:cxnLst/>
              <a:rect l="0" t="0" r="0" b="0"/>
              <a:pathLst>
                <a:path w="79813" h="133744">
                  <a:moveTo>
                    <a:pt x="8562" y="0"/>
                  </a:moveTo>
                  <a:lnTo>
                    <a:pt x="8562" y="12428"/>
                  </a:lnTo>
                  <a:lnTo>
                    <a:pt x="7570" y="15231"/>
                  </a:lnTo>
                  <a:lnTo>
                    <a:pt x="5916" y="18091"/>
                  </a:lnTo>
                  <a:lnTo>
                    <a:pt x="3822" y="20991"/>
                  </a:lnTo>
                  <a:lnTo>
                    <a:pt x="2425" y="24908"/>
                  </a:lnTo>
                  <a:lnTo>
                    <a:pt x="1494" y="29503"/>
                  </a:lnTo>
                  <a:lnTo>
                    <a:pt x="873" y="34552"/>
                  </a:lnTo>
                  <a:lnTo>
                    <a:pt x="459" y="40894"/>
                  </a:lnTo>
                  <a:lnTo>
                    <a:pt x="183" y="48098"/>
                  </a:lnTo>
                  <a:lnTo>
                    <a:pt x="0" y="55878"/>
                  </a:lnTo>
                  <a:lnTo>
                    <a:pt x="869" y="63049"/>
                  </a:lnTo>
                  <a:lnTo>
                    <a:pt x="2441" y="69814"/>
                  </a:lnTo>
                  <a:lnTo>
                    <a:pt x="4481" y="76308"/>
                  </a:lnTo>
                  <a:lnTo>
                    <a:pt x="6834" y="82622"/>
                  </a:lnTo>
                  <a:lnTo>
                    <a:pt x="9394" y="88816"/>
                  </a:lnTo>
                  <a:lnTo>
                    <a:pt x="12093" y="94929"/>
                  </a:lnTo>
                  <a:lnTo>
                    <a:pt x="17738" y="107014"/>
                  </a:lnTo>
                  <a:lnTo>
                    <a:pt x="20632" y="113014"/>
                  </a:lnTo>
                  <a:lnTo>
                    <a:pt x="23554" y="118007"/>
                  </a:lnTo>
                  <a:lnTo>
                    <a:pt x="26494" y="122327"/>
                  </a:lnTo>
                  <a:lnTo>
                    <a:pt x="29447" y="126200"/>
                  </a:lnTo>
                  <a:lnTo>
                    <a:pt x="32407" y="128781"/>
                  </a:lnTo>
                  <a:lnTo>
                    <a:pt x="35373" y="130503"/>
                  </a:lnTo>
                  <a:lnTo>
                    <a:pt x="38341" y="131650"/>
                  </a:lnTo>
                  <a:lnTo>
                    <a:pt x="41313" y="132415"/>
                  </a:lnTo>
                  <a:lnTo>
                    <a:pt x="44288" y="132925"/>
                  </a:lnTo>
                  <a:lnTo>
                    <a:pt x="47262" y="133265"/>
                  </a:lnTo>
                  <a:lnTo>
                    <a:pt x="51229" y="133492"/>
                  </a:lnTo>
                  <a:lnTo>
                    <a:pt x="60928" y="133743"/>
                  </a:lnTo>
                  <a:lnTo>
                    <a:pt x="65301" y="131826"/>
                  </a:lnTo>
                  <a:lnTo>
                    <a:pt x="69208" y="128564"/>
                  </a:lnTo>
                  <a:lnTo>
                    <a:pt x="72805" y="124404"/>
                  </a:lnTo>
                  <a:lnTo>
                    <a:pt x="75203" y="119647"/>
                  </a:lnTo>
                  <a:lnTo>
                    <a:pt x="76802" y="114491"/>
                  </a:lnTo>
                  <a:lnTo>
                    <a:pt x="77868" y="109070"/>
                  </a:lnTo>
                  <a:lnTo>
                    <a:pt x="78578" y="103471"/>
                  </a:lnTo>
                  <a:lnTo>
                    <a:pt x="79051" y="97754"/>
                  </a:lnTo>
                  <a:lnTo>
                    <a:pt x="79368" y="91958"/>
                  </a:lnTo>
                  <a:lnTo>
                    <a:pt x="79718" y="80227"/>
                  </a:lnTo>
                  <a:lnTo>
                    <a:pt x="79812" y="74320"/>
                  </a:lnTo>
                  <a:lnTo>
                    <a:pt x="77890" y="68399"/>
                  </a:lnTo>
                  <a:lnTo>
                    <a:pt x="74624" y="62466"/>
                  </a:lnTo>
                  <a:lnTo>
                    <a:pt x="70463" y="56527"/>
                  </a:lnTo>
                  <a:lnTo>
                    <a:pt x="66696" y="50583"/>
                  </a:lnTo>
                  <a:lnTo>
                    <a:pt x="63193" y="44636"/>
                  </a:lnTo>
                  <a:lnTo>
                    <a:pt x="59866" y="38687"/>
                  </a:lnTo>
                  <a:lnTo>
                    <a:pt x="55663" y="33729"/>
                  </a:lnTo>
                  <a:lnTo>
                    <a:pt x="50876" y="29431"/>
                  </a:lnTo>
                  <a:lnTo>
                    <a:pt x="45701" y="25574"/>
                  </a:lnTo>
                  <a:lnTo>
                    <a:pt x="41259" y="23002"/>
                  </a:lnTo>
                  <a:lnTo>
                    <a:pt x="37305" y="21288"/>
                  </a:lnTo>
                  <a:lnTo>
                    <a:pt x="33677" y="20145"/>
                  </a:lnTo>
                  <a:lnTo>
                    <a:pt x="30266" y="19383"/>
                  </a:lnTo>
                  <a:lnTo>
                    <a:pt x="27000" y="18875"/>
                  </a:lnTo>
                  <a:lnTo>
                    <a:pt x="19370" y="18060"/>
                  </a:lnTo>
                  <a:lnTo>
                    <a:pt x="20972" y="17948"/>
                  </a:lnTo>
                  <a:lnTo>
                    <a:pt x="26421" y="1785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12"/>
            <p:cNvSpPr/>
            <p:nvPr/>
          </p:nvSpPr>
          <p:spPr bwMode="auto">
            <a:xfrm>
              <a:off x="7724180" y="2813219"/>
              <a:ext cx="146396" cy="347868"/>
            </a:xfrm>
            <a:custGeom>
              <a:avLst/>
              <a:gdLst/>
              <a:ahLst/>
              <a:cxnLst/>
              <a:rect l="0" t="0" r="0" b="0"/>
              <a:pathLst>
                <a:path w="146396" h="347868">
                  <a:moveTo>
                    <a:pt x="0" y="8562"/>
                  </a:moveTo>
                  <a:lnTo>
                    <a:pt x="4739" y="8562"/>
                  </a:lnTo>
                  <a:lnTo>
                    <a:pt x="7128" y="7570"/>
                  </a:lnTo>
                  <a:lnTo>
                    <a:pt x="9713" y="5916"/>
                  </a:lnTo>
                  <a:lnTo>
                    <a:pt x="12428" y="3822"/>
                  </a:lnTo>
                  <a:lnTo>
                    <a:pt x="16223" y="2425"/>
                  </a:lnTo>
                  <a:lnTo>
                    <a:pt x="20737" y="1494"/>
                  </a:lnTo>
                  <a:lnTo>
                    <a:pt x="25731" y="874"/>
                  </a:lnTo>
                  <a:lnTo>
                    <a:pt x="32036" y="460"/>
                  </a:lnTo>
                  <a:lnTo>
                    <a:pt x="39217" y="184"/>
                  </a:lnTo>
                  <a:lnTo>
                    <a:pt x="46981" y="0"/>
                  </a:lnTo>
                  <a:lnTo>
                    <a:pt x="55133" y="870"/>
                  </a:lnTo>
                  <a:lnTo>
                    <a:pt x="63544" y="2442"/>
                  </a:lnTo>
                  <a:lnTo>
                    <a:pt x="72128" y="4482"/>
                  </a:lnTo>
                  <a:lnTo>
                    <a:pt x="80827" y="5842"/>
                  </a:lnTo>
                  <a:lnTo>
                    <a:pt x="89604" y="6749"/>
                  </a:lnTo>
                  <a:lnTo>
                    <a:pt x="98431" y="7353"/>
                  </a:lnTo>
                  <a:lnTo>
                    <a:pt x="106300" y="8748"/>
                  </a:lnTo>
                  <a:lnTo>
                    <a:pt x="113531" y="10671"/>
                  </a:lnTo>
                  <a:lnTo>
                    <a:pt x="120335" y="12945"/>
                  </a:lnTo>
                  <a:lnTo>
                    <a:pt x="125864" y="15453"/>
                  </a:lnTo>
                  <a:lnTo>
                    <a:pt x="130541" y="18117"/>
                  </a:lnTo>
                  <a:lnTo>
                    <a:pt x="134653" y="20885"/>
                  </a:lnTo>
                  <a:lnTo>
                    <a:pt x="138386" y="24715"/>
                  </a:lnTo>
                  <a:lnTo>
                    <a:pt x="141865" y="29252"/>
                  </a:lnTo>
                  <a:lnTo>
                    <a:pt x="145179" y="34262"/>
                  </a:lnTo>
                  <a:lnTo>
                    <a:pt x="146395" y="38594"/>
                  </a:lnTo>
                  <a:lnTo>
                    <a:pt x="146214" y="42474"/>
                  </a:lnTo>
                  <a:lnTo>
                    <a:pt x="143366" y="50423"/>
                  </a:lnTo>
                  <a:lnTo>
                    <a:pt x="138794" y="60571"/>
                  </a:lnTo>
                  <a:lnTo>
                    <a:pt x="136185" y="67047"/>
                  </a:lnTo>
                  <a:lnTo>
                    <a:pt x="130641" y="82180"/>
                  </a:lnTo>
                  <a:lnTo>
                    <a:pt x="104170" y="160424"/>
                  </a:lnTo>
                  <a:lnTo>
                    <a:pt x="102189" y="168342"/>
                  </a:lnTo>
                  <a:lnTo>
                    <a:pt x="100868" y="175606"/>
                  </a:lnTo>
                  <a:lnTo>
                    <a:pt x="99987" y="182432"/>
                  </a:lnTo>
                  <a:lnTo>
                    <a:pt x="100392" y="188968"/>
                  </a:lnTo>
                  <a:lnTo>
                    <a:pt x="101655" y="195309"/>
                  </a:lnTo>
                  <a:lnTo>
                    <a:pt x="103488" y="201521"/>
                  </a:lnTo>
                  <a:lnTo>
                    <a:pt x="105703" y="207647"/>
                  </a:lnTo>
                  <a:lnTo>
                    <a:pt x="108171" y="213715"/>
                  </a:lnTo>
                  <a:lnTo>
                    <a:pt x="110809" y="219745"/>
                  </a:lnTo>
                  <a:lnTo>
                    <a:pt x="116386" y="231736"/>
                  </a:lnTo>
                  <a:lnTo>
                    <a:pt x="119262" y="237712"/>
                  </a:lnTo>
                  <a:lnTo>
                    <a:pt x="122172" y="242688"/>
                  </a:lnTo>
                  <a:lnTo>
                    <a:pt x="125104" y="246998"/>
                  </a:lnTo>
                  <a:lnTo>
                    <a:pt x="128051" y="250863"/>
                  </a:lnTo>
                  <a:lnTo>
                    <a:pt x="130015" y="255424"/>
                  </a:lnTo>
                  <a:lnTo>
                    <a:pt x="132199" y="265784"/>
                  </a:lnTo>
                  <a:lnTo>
                    <a:pt x="132780" y="271325"/>
                  </a:lnTo>
                  <a:lnTo>
                    <a:pt x="133168" y="277003"/>
                  </a:lnTo>
                  <a:lnTo>
                    <a:pt x="133427" y="282772"/>
                  </a:lnTo>
                  <a:lnTo>
                    <a:pt x="133715" y="294475"/>
                  </a:lnTo>
                  <a:lnTo>
                    <a:pt x="133792" y="300374"/>
                  </a:lnTo>
                  <a:lnTo>
                    <a:pt x="132850" y="305299"/>
                  </a:lnTo>
                  <a:lnTo>
                    <a:pt x="129159" y="313416"/>
                  </a:lnTo>
                  <a:lnTo>
                    <a:pt x="125794" y="316970"/>
                  </a:lnTo>
                  <a:lnTo>
                    <a:pt x="121564" y="320332"/>
                  </a:lnTo>
                  <a:lnTo>
                    <a:pt x="116762" y="323565"/>
                  </a:lnTo>
                  <a:lnTo>
                    <a:pt x="111575" y="327704"/>
                  </a:lnTo>
                  <a:lnTo>
                    <a:pt x="106133" y="332448"/>
                  </a:lnTo>
                  <a:lnTo>
                    <a:pt x="100521" y="337596"/>
                  </a:lnTo>
                  <a:lnTo>
                    <a:pt x="94795" y="341027"/>
                  </a:lnTo>
                  <a:lnTo>
                    <a:pt x="88993" y="343315"/>
                  </a:lnTo>
                  <a:lnTo>
                    <a:pt x="83141" y="344840"/>
                  </a:lnTo>
                  <a:lnTo>
                    <a:pt x="77255" y="345857"/>
                  </a:lnTo>
                  <a:lnTo>
                    <a:pt x="71347" y="346535"/>
                  </a:lnTo>
                  <a:lnTo>
                    <a:pt x="65424" y="346987"/>
                  </a:lnTo>
                  <a:lnTo>
                    <a:pt x="59491" y="347288"/>
                  </a:lnTo>
                  <a:lnTo>
                    <a:pt x="47607" y="347622"/>
                  </a:lnTo>
                  <a:lnTo>
                    <a:pt x="16644" y="347867"/>
                  </a:lnTo>
                  <a:lnTo>
                    <a:pt x="15065" y="346882"/>
                  </a:lnTo>
                  <a:lnTo>
                    <a:pt x="15004" y="345234"/>
                  </a:lnTo>
                  <a:lnTo>
                    <a:pt x="17582" y="339764"/>
                  </a:lnTo>
                  <a:lnTo>
                    <a:pt x="22036" y="330719"/>
                  </a:lnTo>
                  <a:lnTo>
                    <a:pt x="25604" y="326521"/>
                  </a:lnTo>
                  <a:lnTo>
                    <a:pt x="29968" y="322730"/>
                  </a:lnTo>
                  <a:lnTo>
                    <a:pt x="44648" y="31217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84" name="SMARTInkAnnotation213"/>
            <p:cNvSpPr/>
            <p:nvPr/>
          </p:nvSpPr>
          <p:spPr bwMode="auto">
            <a:xfrm>
              <a:off x="7938602" y="2812852"/>
              <a:ext cx="133837" cy="357174"/>
            </a:xfrm>
            <a:custGeom>
              <a:avLst/>
              <a:gdLst/>
              <a:ahLst/>
              <a:cxnLst/>
              <a:rect l="0" t="0" r="0" b="0"/>
              <a:pathLst>
                <a:path w="133837" h="357174">
                  <a:moveTo>
                    <a:pt x="115977" y="0"/>
                  </a:moveTo>
                  <a:lnTo>
                    <a:pt x="63600" y="0"/>
                  </a:lnTo>
                  <a:lnTo>
                    <a:pt x="58239" y="992"/>
                  </a:lnTo>
                  <a:lnTo>
                    <a:pt x="52681" y="2645"/>
                  </a:lnTo>
                  <a:lnTo>
                    <a:pt x="46990" y="4740"/>
                  </a:lnTo>
                  <a:lnTo>
                    <a:pt x="42205" y="7129"/>
                  </a:lnTo>
                  <a:lnTo>
                    <a:pt x="38023" y="9713"/>
                  </a:lnTo>
                  <a:lnTo>
                    <a:pt x="34242" y="12428"/>
                  </a:lnTo>
                  <a:lnTo>
                    <a:pt x="30729" y="16223"/>
                  </a:lnTo>
                  <a:lnTo>
                    <a:pt x="27395" y="20737"/>
                  </a:lnTo>
                  <a:lnTo>
                    <a:pt x="24180" y="25731"/>
                  </a:lnTo>
                  <a:lnTo>
                    <a:pt x="20053" y="30052"/>
                  </a:lnTo>
                  <a:lnTo>
                    <a:pt x="15317" y="33925"/>
                  </a:lnTo>
                  <a:lnTo>
                    <a:pt x="10175" y="37499"/>
                  </a:lnTo>
                  <a:lnTo>
                    <a:pt x="6747" y="41867"/>
                  </a:lnTo>
                  <a:lnTo>
                    <a:pt x="4462" y="46762"/>
                  </a:lnTo>
                  <a:lnTo>
                    <a:pt x="1923" y="57494"/>
                  </a:lnTo>
                  <a:lnTo>
                    <a:pt x="1245" y="63134"/>
                  </a:lnTo>
                  <a:lnTo>
                    <a:pt x="794" y="68878"/>
                  </a:lnTo>
                  <a:lnTo>
                    <a:pt x="492" y="75684"/>
                  </a:lnTo>
                  <a:lnTo>
                    <a:pt x="159" y="91184"/>
                  </a:lnTo>
                  <a:lnTo>
                    <a:pt x="1062" y="98492"/>
                  </a:lnTo>
                  <a:lnTo>
                    <a:pt x="2656" y="105349"/>
                  </a:lnTo>
                  <a:lnTo>
                    <a:pt x="4711" y="111904"/>
                  </a:lnTo>
                  <a:lnTo>
                    <a:pt x="6081" y="120243"/>
                  </a:lnTo>
                  <a:lnTo>
                    <a:pt x="6994" y="129771"/>
                  </a:lnTo>
                  <a:lnTo>
                    <a:pt x="7604" y="140092"/>
                  </a:lnTo>
                  <a:lnTo>
                    <a:pt x="8280" y="159497"/>
                  </a:lnTo>
                  <a:lnTo>
                    <a:pt x="8714" y="196208"/>
                  </a:lnTo>
                  <a:lnTo>
                    <a:pt x="8812" y="250009"/>
                  </a:lnTo>
                  <a:lnTo>
                    <a:pt x="7822" y="258946"/>
                  </a:lnTo>
                  <a:lnTo>
                    <a:pt x="6171" y="267880"/>
                  </a:lnTo>
                  <a:lnTo>
                    <a:pt x="4078" y="276813"/>
                  </a:lnTo>
                  <a:lnTo>
                    <a:pt x="2682" y="284753"/>
                  </a:lnTo>
                  <a:lnTo>
                    <a:pt x="1752" y="292031"/>
                  </a:lnTo>
                  <a:lnTo>
                    <a:pt x="1132" y="298866"/>
                  </a:lnTo>
                  <a:lnTo>
                    <a:pt x="443" y="309108"/>
                  </a:lnTo>
                  <a:lnTo>
                    <a:pt x="137" y="317959"/>
                  </a:lnTo>
                  <a:lnTo>
                    <a:pt x="0" y="328508"/>
                  </a:lnTo>
                  <a:lnTo>
                    <a:pt x="956" y="333107"/>
                  </a:lnTo>
                  <a:lnTo>
                    <a:pt x="4664" y="340862"/>
                  </a:lnTo>
                  <a:lnTo>
                    <a:pt x="7042" y="344319"/>
                  </a:lnTo>
                  <a:lnTo>
                    <a:pt x="9620" y="347616"/>
                  </a:lnTo>
                  <a:lnTo>
                    <a:pt x="16145" y="355296"/>
                  </a:lnTo>
                  <a:lnTo>
                    <a:pt x="17672" y="355927"/>
                  </a:lnTo>
                  <a:lnTo>
                    <a:pt x="19683" y="356346"/>
                  </a:lnTo>
                  <a:lnTo>
                    <a:pt x="22015" y="356627"/>
                  </a:lnTo>
                  <a:lnTo>
                    <a:pt x="25555" y="356813"/>
                  </a:lnTo>
                  <a:lnTo>
                    <a:pt x="34779" y="357021"/>
                  </a:lnTo>
                  <a:lnTo>
                    <a:pt x="63800" y="357173"/>
                  </a:lnTo>
                  <a:lnTo>
                    <a:pt x="68294" y="356185"/>
                  </a:lnTo>
                  <a:lnTo>
                    <a:pt x="73274" y="354535"/>
                  </a:lnTo>
                  <a:lnTo>
                    <a:pt x="78579" y="352442"/>
                  </a:lnTo>
                  <a:lnTo>
                    <a:pt x="84100" y="350055"/>
                  </a:lnTo>
                  <a:lnTo>
                    <a:pt x="95525" y="344757"/>
                  </a:lnTo>
                  <a:lnTo>
                    <a:pt x="100358" y="341955"/>
                  </a:lnTo>
                  <a:lnTo>
                    <a:pt x="104572" y="339095"/>
                  </a:lnTo>
                  <a:lnTo>
                    <a:pt x="108374" y="336196"/>
                  </a:lnTo>
                  <a:lnTo>
                    <a:pt x="112893" y="333271"/>
                  </a:lnTo>
                  <a:lnTo>
                    <a:pt x="117890" y="330329"/>
                  </a:lnTo>
                  <a:lnTo>
                    <a:pt x="133836" y="32146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85" name="SMARTInkAnnotation214"/>
            <p:cNvSpPr/>
            <p:nvPr/>
          </p:nvSpPr>
          <p:spPr bwMode="auto">
            <a:xfrm>
              <a:off x="8099227" y="3000375"/>
              <a:ext cx="62508" cy="17825"/>
            </a:xfrm>
            <a:custGeom>
              <a:avLst/>
              <a:gdLst/>
              <a:ahLst/>
              <a:cxnLst/>
              <a:rect l="0" t="0" r="0" b="0"/>
              <a:pathLst>
                <a:path w="62508" h="17825">
                  <a:moveTo>
                    <a:pt x="0" y="0"/>
                  </a:moveTo>
                  <a:lnTo>
                    <a:pt x="13302" y="13302"/>
                  </a:lnTo>
                  <a:lnTo>
                    <a:pt x="15813" y="14821"/>
                  </a:lnTo>
                  <a:lnTo>
                    <a:pt x="18480" y="15834"/>
                  </a:lnTo>
                  <a:lnTo>
                    <a:pt x="21249" y="16509"/>
                  </a:lnTo>
                  <a:lnTo>
                    <a:pt x="24088" y="16959"/>
                  </a:lnTo>
                  <a:lnTo>
                    <a:pt x="26972" y="17259"/>
                  </a:lnTo>
                  <a:lnTo>
                    <a:pt x="29888" y="17459"/>
                  </a:lnTo>
                  <a:lnTo>
                    <a:pt x="32823" y="17593"/>
                  </a:lnTo>
                  <a:lnTo>
                    <a:pt x="38731" y="17741"/>
                  </a:lnTo>
                  <a:lnTo>
                    <a:pt x="47635" y="17824"/>
                  </a:lnTo>
                  <a:lnTo>
                    <a:pt x="49616" y="16844"/>
                  </a:lnTo>
                  <a:lnTo>
                    <a:pt x="50936" y="15198"/>
                  </a:lnTo>
                  <a:lnTo>
                    <a:pt x="51817" y="13109"/>
                  </a:lnTo>
                  <a:lnTo>
                    <a:pt x="53396" y="10723"/>
                  </a:lnTo>
                  <a:lnTo>
                    <a:pt x="55440" y="8141"/>
                  </a:lnTo>
                  <a:lnTo>
                    <a:pt x="62507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86" name="SMARTInkAnnotation215"/>
            <p:cNvSpPr/>
            <p:nvPr/>
          </p:nvSpPr>
          <p:spPr bwMode="auto">
            <a:xfrm>
              <a:off x="8063508" y="2973586"/>
              <a:ext cx="8931" cy="101870"/>
            </a:xfrm>
            <a:custGeom>
              <a:avLst/>
              <a:gdLst/>
              <a:ahLst/>
              <a:cxnLst/>
              <a:rect l="0" t="0" r="0" b="0"/>
              <a:pathLst>
                <a:path w="8931" h="101870">
                  <a:moveTo>
                    <a:pt x="0" y="0"/>
                  </a:moveTo>
                  <a:lnTo>
                    <a:pt x="0" y="101869"/>
                  </a:lnTo>
                  <a:lnTo>
                    <a:pt x="0" y="88946"/>
                  </a:lnTo>
                  <a:lnTo>
                    <a:pt x="991" y="84102"/>
                  </a:lnTo>
                  <a:lnTo>
                    <a:pt x="2645" y="78888"/>
                  </a:lnTo>
                  <a:lnTo>
                    <a:pt x="8930" y="6250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87" name="SMARTInkAnnotation216"/>
            <p:cNvSpPr/>
            <p:nvPr/>
          </p:nvSpPr>
          <p:spPr bwMode="auto">
            <a:xfrm>
              <a:off x="8036719" y="2884289"/>
              <a:ext cx="44649" cy="8931"/>
            </a:xfrm>
            <a:custGeom>
              <a:avLst/>
              <a:gdLst/>
              <a:ahLst/>
              <a:cxnLst/>
              <a:rect l="0" t="0" r="0" b="0"/>
              <a:pathLst>
                <a:path w="44649" h="8931">
                  <a:moveTo>
                    <a:pt x="0" y="8930"/>
                  </a:moveTo>
                  <a:lnTo>
                    <a:pt x="21249" y="8930"/>
                  </a:lnTo>
                  <a:lnTo>
                    <a:pt x="25080" y="7938"/>
                  </a:lnTo>
                  <a:lnTo>
                    <a:pt x="29619" y="6284"/>
                  </a:lnTo>
                  <a:lnTo>
                    <a:pt x="44648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88" name="SMARTInkAnnotation217"/>
            <p:cNvSpPr/>
            <p:nvPr/>
          </p:nvSpPr>
          <p:spPr bwMode="auto">
            <a:xfrm>
              <a:off x="8161844" y="2946797"/>
              <a:ext cx="26681" cy="132134"/>
            </a:xfrm>
            <a:custGeom>
              <a:avLst/>
              <a:gdLst/>
              <a:ahLst/>
              <a:cxnLst/>
              <a:rect l="0" t="0" r="0" b="0"/>
              <a:pathLst>
                <a:path w="26681" h="132134">
                  <a:moveTo>
                    <a:pt x="8821" y="0"/>
                  </a:moveTo>
                  <a:lnTo>
                    <a:pt x="8821" y="76308"/>
                  </a:lnTo>
                  <a:lnTo>
                    <a:pt x="7829" y="82622"/>
                  </a:lnTo>
                  <a:lnTo>
                    <a:pt x="6175" y="88816"/>
                  </a:lnTo>
                  <a:lnTo>
                    <a:pt x="4081" y="94929"/>
                  </a:lnTo>
                  <a:lnTo>
                    <a:pt x="2684" y="99997"/>
                  </a:lnTo>
                  <a:lnTo>
                    <a:pt x="1753" y="104368"/>
                  </a:lnTo>
                  <a:lnTo>
                    <a:pt x="1132" y="108274"/>
                  </a:lnTo>
                  <a:lnTo>
                    <a:pt x="719" y="111870"/>
                  </a:lnTo>
                  <a:lnTo>
                    <a:pt x="443" y="115260"/>
                  </a:lnTo>
                  <a:lnTo>
                    <a:pt x="259" y="118511"/>
                  </a:lnTo>
                  <a:lnTo>
                    <a:pt x="55" y="124771"/>
                  </a:lnTo>
                  <a:lnTo>
                    <a:pt x="0" y="127829"/>
                  </a:lnTo>
                  <a:lnTo>
                    <a:pt x="956" y="129868"/>
                  </a:lnTo>
                  <a:lnTo>
                    <a:pt x="2586" y="131227"/>
                  </a:lnTo>
                  <a:lnTo>
                    <a:pt x="4665" y="132133"/>
                  </a:lnTo>
                  <a:lnTo>
                    <a:pt x="7042" y="131745"/>
                  </a:lnTo>
                  <a:lnTo>
                    <a:pt x="9620" y="130494"/>
                  </a:lnTo>
                  <a:lnTo>
                    <a:pt x="12330" y="128668"/>
                  </a:lnTo>
                  <a:lnTo>
                    <a:pt x="15129" y="126458"/>
                  </a:lnTo>
                  <a:lnTo>
                    <a:pt x="17987" y="123993"/>
                  </a:lnTo>
                  <a:lnTo>
                    <a:pt x="26680" y="11608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89" name="SMARTInkAnnotation218"/>
            <p:cNvSpPr/>
            <p:nvPr/>
          </p:nvSpPr>
          <p:spPr bwMode="auto">
            <a:xfrm>
              <a:off x="8197453" y="2991445"/>
              <a:ext cx="107157" cy="26748"/>
            </a:xfrm>
            <a:custGeom>
              <a:avLst/>
              <a:gdLst/>
              <a:ahLst/>
              <a:cxnLst/>
              <a:rect l="0" t="0" r="0" b="0"/>
              <a:pathLst>
                <a:path w="107157" h="26748">
                  <a:moveTo>
                    <a:pt x="0" y="0"/>
                  </a:moveTo>
                  <a:lnTo>
                    <a:pt x="4740" y="4741"/>
                  </a:lnTo>
                  <a:lnTo>
                    <a:pt x="7128" y="6137"/>
                  </a:lnTo>
                  <a:lnTo>
                    <a:pt x="9713" y="7068"/>
                  </a:lnTo>
                  <a:lnTo>
                    <a:pt x="12429" y="7689"/>
                  </a:lnTo>
                  <a:lnTo>
                    <a:pt x="16223" y="8103"/>
                  </a:lnTo>
                  <a:lnTo>
                    <a:pt x="20737" y="8378"/>
                  </a:lnTo>
                  <a:lnTo>
                    <a:pt x="25731" y="8562"/>
                  </a:lnTo>
                  <a:lnTo>
                    <a:pt x="30053" y="9677"/>
                  </a:lnTo>
                  <a:lnTo>
                    <a:pt x="33925" y="11412"/>
                  </a:lnTo>
                  <a:lnTo>
                    <a:pt x="37500" y="13562"/>
                  </a:lnTo>
                  <a:lnTo>
                    <a:pt x="41867" y="15987"/>
                  </a:lnTo>
                  <a:lnTo>
                    <a:pt x="52011" y="21327"/>
                  </a:lnTo>
                  <a:lnTo>
                    <a:pt x="56502" y="23148"/>
                  </a:lnTo>
                  <a:lnTo>
                    <a:pt x="60489" y="24362"/>
                  </a:lnTo>
                  <a:lnTo>
                    <a:pt x="64138" y="25171"/>
                  </a:lnTo>
                  <a:lnTo>
                    <a:pt x="68555" y="25710"/>
                  </a:lnTo>
                  <a:lnTo>
                    <a:pt x="73484" y="26070"/>
                  </a:lnTo>
                  <a:lnTo>
                    <a:pt x="86174" y="26648"/>
                  </a:lnTo>
                  <a:lnTo>
                    <a:pt x="90555" y="26726"/>
                  </a:lnTo>
                  <a:lnTo>
                    <a:pt x="93111" y="26747"/>
                  </a:lnTo>
                  <a:lnTo>
                    <a:pt x="95808" y="25769"/>
                  </a:lnTo>
                  <a:lnTo>
                    <a:pt x="98599" y="24125"/>
                  </a:lnTo>
                  <a:lnTo>
                    <a:pt x="107156" y="1786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2" name="SMARTInkAnnotation219"/>
            <p:cNvSpPr/>
            <p:nvPr/>
          </p:nvSpPr>
          <p:spPr bwMode="auto">
            <a:xfrm>
              <a:off x="8358188" y="2937867"/>
              <a:ext cx="8930" cy="125017"/>
            </a:xfrm>
            <a:custGeom>
              <a:avLst/>
              <a:gdLst/>
              <a:ahLst/>
              <a:cxnLst/>
              <a:rect l="0" t="0" r="0" b="0"/>
              <a:pathLst>
                <a:path w="8930" h="125017">
                  <a:moveTo>
                    <a:pt x="0" y="0"/>
                  </a:moveTo>
                  <a:lnTo>
                    <a:pt x="0" y="123497"/>
                  </a:lnTo>
                  <a:lnTo>
                    <a:pt x="991" y="124003"/>
                  </a:lnTo>
                  <a:lnTo>
                    <a:pt x="2646" y="124341"/>
                  </a:lnTo>
                  <a:lnTo>
                    <a:pt x="8929" y="12501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3" name="SMARTInkAnnotation220"/>
            <p:cNvSpPr/>
            <p:nvPr/>
          </p:nvSpPr>
          <p:spPr bwMode="auto">
            <a:xfrm>
              <a:off x="8161734" y="3000375"/>
              <a:ext cx="160724" cy="8931"/>
            </a:xfrm>
            <a:custGeom>
              <a:avLst/>
              <a:gdLst/>
              <a:ahLst/>
              <a:cxnLst/>
              <a:rect l="0" t="0" r="0" b="0"/>
              <a:pathLst>
                <a:path w="160724" h="8931">
                  <a:moveTo>
                    <a:pt x="8930" y="8930"/>
                  </a:moveTo>
                  <a:lnTo>
                    <a:pt x="0" y="8930"/>
                  </a:lnTo>
                  <a:lnTo>
                    <a:pt x="102953" y="8930"/>
                  </a:lnTo>
                  <a:lnTo>
                    <a:pt x="109315" y="7938"/>
                  </a:lnTo>
                  <a:lnTo>
                    <a:pt x="115540" y="6284"/>
                  </a:lnTo>
                  <a:lnTo>
                    <a:pt x="121675" y="4189"/>
                  </a:lnTo>
                  <a:lnTo>
                    <a:pt x="126758" y="2793"/>
                  </a:lnTo>
                  <a:lnTo>
                    <a:pt x="131139" y="1862"/>
                  </a:lnTo>
                  <a:lnTo>
                    <a:pt x="135050" y="1241"/>
                  </a:lnTo>
                  <a:lnTo>
                    <a:pt x="138651" y="827"/>
                  </a:lnTo>
                  <a:lnTo>
                    <a:pt x="142044" y="552"/>
                  </a:lnTo>
                  <a:lnTo>
                    <a:pt x="149876" y="109"/>
                  </a:lnTo>
                  <a:lnTo>
                    <a:pt x="153593" y="48"/>
                  </a:lnTo>
                  <a:lnTo>
                    <a:pt x="160698" y="0"/>
                  </a:lnTo>
                  <a:lnTo>
                    <a:pt x="160723" y="0"/>
                  </a:lnTo>
                  <a:lnTo>
                    <a:pt x="107157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4" name="SMARTInkAnnotation221"/>
            <p:cNvSpPr/>
            <p:nvPr/>
          </p:nvSpPr>
          <p:spPr bwMode="auto">
            <a:xfrm>
              <a:off x="8197453" y="2964656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0" y="0"/>
                  </a:moveTo>
                  <a:lnTo>
                    <a:pt x="0" y="12429"/>
                  </a:lnTo>
                  <a:lnTo>
                    <a:pt x="992" y="14239"/>
                  </a:lnTo>
                  <a:lnTo>
                    <a:pt x="2646" y="15446"/>
                  </a:lnTo>
                  <a:lnTo>
                    <a:pt x="4740" y="16250"/>
                  </a:lnTo>
                  <a:lnTo>
                    <a:pt x="6137" y="17779"/>
                  </a:lnTo>
                  <a:lnTo>
                    <a:pt x="7068" y="19790"/>
                  </a:lnTo>
                  <a:lnTo>
                    <a:pt x="8930" y="2678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5" name="SMARTInkAnnotation222"/>
            <p:cNvSpPr/>
            <p:nvPr/>
          </p:nvSpPr>
          <p:spPr bwMode="auto">
            <a:xfrm>
              <a:off x="8402836" y="2750344"/>
              <a:ext cx="151684" cy="428580"/>
            </a:xfrm>
            <a:custGeom>
              <a:avLst/>
              <a:gdLst/>
              <a:ahLst/>
              <a:cxnLst/>
              <a:rect l="0" t="0" r="0" b="0"/>
              <a:pathLst>
                <a:path w="151684" h="428580">
                  <a:moveTo>
                    <a:pt x="0" y="0"/>
                  </a:moveTo>
                  <a:lnTo>
                    <a:pt x="4740" y="4740"/>
                  </a:lnTo>
                  <a:lnTo>
                    <a:pt x="7129" y="6137"/>
                  </a:lnTo>
                  <a:lnTo>
                    <a:pt x="9713" y="7068"/>
                  </a:lnTo>
                  <a:lnTo>
                    <a:pt x="12429" y="7688"/>
                  </a:lnTo>
                  <a:lnTo>
                    <a:pt x="15231" y="8102"/>
                  </a:lnTo>
                  <a:lnTo>
                    <a:pt x="18092" y="8378"/>
                  </a:lnTo>
                  <a:lnTo>
                    <a:pt x="20991" y="8562"/>
                  </a:lnTo>
                  <a:lnTo>
                    <a:pt x="24908" y="9676"/>
                  </a:lnTo>
                  <a:lnTo>
                    <a:pt x="29504" y="11412"/>
                  </a:lnTo>
                  <a:lnTo>
                    <a:pt x="34552" y="13561"/>
                  </a:lnTo>
                  <a:lnTo>
                    <a:pt x="45453" y="18595"/>
                  </a:lnTo>
                  <a:lnTo>
                    <a:pt x="51137" y="21326"/>
                  </a:lnTo>
                  <a:lnTo>
                    <a:pt x="55920" y="24139"/>
                  </a:lnTo>
                  <a:lnTo>
                    <a:pt x="60099" y="27007"/>
                  </a:lnTo>
                  <a:lnTo>
                    <a:pt x="63879" y="29911"/>
                  </a:lnTo>
                  <a:lnTo>
                    <a:pt x="68383" y="32839"/>
                  </a:lnTo>
                  <a:lnTo>
                    <a:pt x="73369" y="35783"/>
                  </a:lnTo>
                  <a:lnTo>
                    <a:pt x="78679" y="38738"/>
                  </a:lnTo>
                  <a:lnTo>
                    <a:pt x="84202" y="42693"/>
                  </a:lnTo>
                  <a:lnTo>
                    <a:pt x="89869" y="47313"/>
                  </a:lnTo>
                  <a:lnTo>
                    <a:pt x="95631" y="52378"/>
                  </a:lnTo>
                  <a:lnTo>
                    <a:pt x="99473" y="56746"/>
                  </a:lnTo>
                  <a:lnTo>
                    <a:pt x="103742" y="64247"/>
                  </a:lnTo>
                  <a:lnTo>
                    <a:pt x="110884" y="78787"/>
                  </a:lnTo>
                  <a:lnTo>
                    <a:pt x="113774" y="87272"/>
                  </a:lnTo>
                  <a:lnTo>
                    <a:pt x="115401" y="100272"/>
                  </a:lnTo>
                  <a:lnTo>
                    <a:pt x="115781" y="110049"/>
                  </a:lnTo>
                  <a:lnTo>
                    <a:pt x="115951" y="117702"/>
                  </a:lnTo>
                  <a:lnTo>
                    <a:pt x="113379" y="127057"/>
                  </a:lnTo>
                  <a:lnTo>
                    <a:pt x="109922" y="136837"/>
                  </a:lnTo>
                  <a:lnTo>
                    <a:pt x="107976" y="147921"/>
                  </a:lnTo>
                  <a:lnTo>
                    <a:pt x="107399" y="158481"/>
                  </a:lnTo>
                  <a:lnTo>
                    <a:pt x="107187" y="180293"/>
                  </a:lnTo>
                  <a:lnTo>
                    <a:pt x="107165" y="190121"/>
                  </a:lnTo>
                  <a:lnTo>
                    <a:pt x="109806" y="198931"/>
                  </a:lnTo>
                  <a:lnTo>
                    <a:pt x="114287" y="208468"/>
                  </a:lnTo>
                  <a:lnTo>
                    <a:pt x="116870" y="212401"/>
                  </a:lnTo>
                  <a:lnTo>
                    <a:pt x="119586" y="216014"/>
                  </a:lnTo>
                  <a:lnTo>
                    <a:pt x="121395" y="220408"/>
                  </a:lnTo>
                  <a:lnTo>
                    <a:pt x="123406" y="230581"/>
                  </a:lnTo>
                  <a:lnTo>
                    <a:pt x="126946" y="239072"/>
                  </a:lnTo>
                  <a:lnTo>
                    <a:pt x="129279" y="242725"/>
                  </a:lnTo>
                  <a:lnTo>
                    <a:pt x="131827" y="247145"/>
                  </a:lnTo>
                  <a:lnTo>
                    <a:pt x="137303" y="257347"/>
                  </a:lnTo>
                  <a:lnTo>
                    <a:pt x="140398" y="265850"/>
                  </a:lnTo>
                  <a:lnTo>
                    <a:pt x="142766" y="273929"/>
                  </a:lnTo>
                  <a:lnTo>
                    <a:pt x="147126" y="284134"/>
                  </a:lnTo>
                  <a:lnTo>
                    <a:pt x="149726" y="295285"/>
                  </a:lnTo>
                  <a:lnTo>
                    <a:pt x="150880" y="305862"/>
                  </a:lnTo>
                  <a:lnTo>
                    <a:pt x="151530" y="318388"/>
                  </a:lnTo>
                  <a:lnTo>
                    <a:pt x="151683" y="328698"/>
                  </a:lnTo>
                  <a:lnTo>
                    <a:pt x="149105" y="339895"/>
                  </a:lnTo>
                  <a:lnTo>
                    <a:pt x="145644" y="350494"/>
                  </a:lnTo>
                  <a:lnTo>
                    <a:pt x="142703" y="363031"/>
                  </a:lnTo>
                  <a:lnTo>
                    <a:pt x="138499" y="373345"/>
                  </a:lnTo>
                  <a:lnTo>
                    <a:pt x="134996" y="377881"/>
                  </a:lnTo>
                  <a:lnTo>
                    <a:pt x="130678" y="381897"/>
                  </a:lnTo>
                  <a:lnTo>
                    <a:pt x="125813" y="385567"/>
                  </a:lnTo>
                  <a:lnTo>
                    <a:pt x="121579" y="389005"/>
                  </a:lnTo>
                  <a:lnTo>
                    <a:pt x="117764" y="392290"/>
                  </a:lnTo>
                  <a:lnTo>
                    <a:pt x="114228" y="395472"/>
                  </a:lnTo>
                  <a:lnTo>
                    <a:pt x="109886" y="398585"/>
                  </a:lnTo>
                  <a:lnTo>
                    <a:pt x="105007" y="401653"/>
                  </a:lnTo>
                  <a:lnTo>
                    <a:pt x="99771" y="404691"/>
                  </a:lnTo>
                  <a:lnTo>
                    <a:pt x="88660" y="410712"/>
                  </a:lnTo>
                  <a:lnTo>
                    <a:pt x="82919" y="413706"/>
                  </a:lnTo>
                  <a:lnTo>
                    <a:pt x="78100" y="416695"/>
                  </a:lnTo>
                  <a:lnTo>
                    <a:pt x="73894" y="419679"/>
                  </a:lnTo>
                  <a:lnTo>
                    <a:pt x="70099" y="422661"/>
                  </a:lnTo>
                  <a:lnTo>
                    <a:pt x="65584" y="424649"/>
                  </a:lnTo>
                  <a:lnTo>
                    <a:pt x="60590" y="425974"/>
                  </a:lnTo>
                  <a:lnTo>
                    <a:pt x="55276" y="426858"/>
                  </a:lnTo>
                  <a:lnTo>
                    <a:pt x="50741" y="427447"/>
                  </a:lnTo>
                  <a:lnTo>
                    <a:pt x="46726" y="427839"/>
                  </a:lnTo>
                  <a:lnTo>
                    <a:pt x="37893" y="428470"/>
                  </a:lnTo>
                  <a:lnTo>
                    <a:pt x="34040" y="428556"/>
                  </a:lnTo>
                  <a:lnTo>
                    <a:pt x="31623" y="428579"/>
                  </a:lnTo>
                  <a:lnTo>
                    <a:pt x="30011" y="427602"/>
                  </a:lnTo>
                  <a:lnTo>
                    <a:pt x="28937" y="425959"/>
                  </a:lnTo>
                  <a:lnTo>
                    <a:pt x="28221" y="423871"/>
                  </a:lnTo>
                  <a:lnTo>
                    <a:pt x="28735" y="421487"/>
                  </a:lnTo>
                  <a:lnTo>
                    <a:pt x="31954" y="416192"/>
                  </a:lnTo>
                  <a:lnTo>
                    <a:pt x="36691" y="407886"/>
                  </a:lnTo>
                  <a:lnTo>
                    <a:pt x="44648" y="39290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6" name="SMARTInkAnnotation223"/>
            <p:cNvSpPr/>
            <p:nvPr/>
          </p:nvSpPr>
          <p:spPr bwMode="auto">
            <a:xfrm>
              <a:off x="8670727" y="2991445"/>
              <a:ext cx="80368" cy="8921"/>
            </a:xfrm>
            <a:custGeom>
              <a:avLst/>
              <a:gdLst/>
              <a:ahLst/>
              <a:cxnLst/>
              <a:rect l="0" t="0" r="0" b="0"/>
              <a:pathLst>
                <a:path w="80368" h="8921">
                  <a:moveTo>
                    <a:pt x="0" y="0"/>
                  </a:moveTo>
                  <a:lnTo>
                    <a:pt x="4740" y="0"/>
                  </a:lnTo>
                  <a:lnTo>
                    <a:pt x="7128" y="992"/>
                  </a:lnTo>
                  <a:lnTo>
                    <a:pt x="9713" y="2646"/>
                  </a:lnTo>
                  <a:lnTo>
                    <a:pt x="12428" y="4741"/>
                  </a:lnTo>
                  <a:lnTo>
                    <a:pt x="15230" y="6137"/>
                  </a:lnTo>
                  <a:lnTo>
                    <a:pt x="18091" y="7068"/>
                  </a:lnTo>
                  <a:lnTo>
                    <a:pt x="20991" y="7689"/>
                  </a:lnTo>
                  <a:lnTo>
                    <a:pt x="23915" y="8103"/>
                  </a:lnTo>
                  <a:lnTo>
                    <a:pt x="26857" y="8378"/>
                  </a:lnTo>
                  <a:lnTo>
                    <a:pt x="29810" y="8562"/>
                  </a:lnTo>
                  <a:lnTo>
                    <a:pt x="35738" y="8767"/>
                  </a:lnTo>
                  <a:lnTo>
                    <a:pt x="47300" y="8881"/>
                  </a:lnTo>
                  <a:lnTo>
                    <a:pt x="64244" y="8920"/>
                  </a:lnTo>
                  <a:lnTo>
                    <a:pt x="67633" y="7931"/>
                  </a:lnTo>
                  <a:lnTo>
                    <a:pt x="70885" y="6280"/>
                  </a:lnTo>
                  <a:lnTo>
                    <a:pt x="80367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7" name="SMARTInkAnnotation224"/>
            <p:cNvSpPr/>
            <p:nvPr/>
          </p:nvSpPr>
          <p:spPr bwMode="auto">
            <a:xfrm>
              <a:off x="2491383" y="3795117"/>
              <a:ext cx="151805" cy="8931"/>
            </a:xfrm>
            <a:custGeom>
              <a:avLst/>
              <a:gdLst/>
              <a:ahLst/>
              <a:cxnLst/>
              <a:rect l="0" t="0" r="0" b="0"/>
              <a:pathLst>
                <a:path w="151805" h="8931">
                  <a:moveTo>
                    <a:pt x="0" y="8930"/>
                  </a:moveTo>
                  <a:lnTo>
                    <a:pt x="0" y="3"/>
                  </a:lnTo>
                  <a:lnTo>
                    <a:pt x="0" y="4742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7129" y="8102"/>
                  </a:lnTo>
                  <a:lnTo>
                    <a:pt x="9713" y="8378"/>
                  </a:lnTo>
                  <a:lnTo>
                    <a:pt x="12428" y="8562"/>
                  </a:lnTo>
                  <a:lnTo>
                    <a:pt x="15231" y="8685"/>
                  </a:lnTo>
                  <a:lnTo>
                    <a:pt x="20991" y="8821"/>
                  </a:lnTo>
                  <a:lnTo>
                    <a:pt x="55317" y="8927"/>
                  </a:lnTo>
                  <a:lnTo>
                    <a:pt x="59698" y="7936"/>
                  </a:lnTo>
                  <a:lnTo>
                    <a:pt x="64604" y="6282"/>
                  </a:lnTo>
                  <a:lnTo>
                    <a:pt x="69858" y="4188"/>
                  </a:lnTo>
                  <a:lnTo>
                    <a:pt x="74353" y="2792"/>
                  </a:lnTo>
                  <a:lnTo>
                    <a:pt x="78342" y="1862"/>
                  </a:lnTo>
                  <a:lnTo>
                    <a:pt x="81994" y="1241"/>
                  </a:lnTo>
                  <a:lnTo>
                    <a:pt x="85420" y="827"/>
                  </a:lnTo>
                  <a:lnTo>
                    <a:pt x="88697" y="552"/>
                  </a:lnTo>
                  <a:lnTo>
                    <a:pt x="91873" y="368"/>
                  </a:lnTo>
                  <a:lnTo>
                    <a:pt x="98049" y="163"/>
                  </a:lnTo>
                  <a:lnTo>
                    <a:pt x="110097" y="33"/>
                  </a:lnTo>
                  <a:lnTo>
                    <a:pt x="151804" y="0"/>
                  </a:lnTo>
                  <a:lnTo>
                    <a:pt x="48784" y="0"/>
                  </a:lnTo>
                  <a:lnTo>
                    <a:pt x="50785" y="0"/>
                  </a:lnTo>
                  <a:lnTo>
                    <a:pt x="51716" y="992"/>
                  </a:lnTo>
                  <a:lnTo>
                    <a:pt x="52337" y="2646"/>
                  </a:lnTo>
                  <a:lnTo>
                    <a:pt x="53333" y="7688"/>
                  </a:lnTo>
                  <a:lnTo>
                    <a:pt x="55399" y="8102"/>
                  </a:lnTo>
                  <a:lnTo>
                    <a:pt x="58761" y="8378"/>
                  </a:lnTo>
                  <a:lnTo>
                    <a:pt x="66796" y="8685"/>
                  </a:lnTo>
                  <a:lnTo>
                    <a:pt x="76897" y="8857"/>
                  </a:lnTo>
                  <a:lnTo>
                    <a:pt x="113612" y="8927"/>
                  </a:lnTo>
                  <a:lnTo>
                    <a:pt x="118406" y="7936"/>
                  </a:lnTo>
                  <a:lnTo>
                    <a:pt x="122593" y="6282"/>
                  </a:lnTo>
                  <a:lnTo>
                    <a:pt x="133945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8" name="SMARTInkAnnotation225"/>
            <p:cNvSpPr/>
            <p:nvPr/>
          </p:nvSpPr>
          <p:spPr bwMode="auto">
            <a:xfrm>
              <a:off x="3261928" y="3786188"/>
              <a:ext cx="336628" cy="17859"/>
            </a:xfrm>
            <a:custGeom>
              <a:avLst/>
              <a:gdLst/>
              <a:ahLst/>
              <a:cxnLst/>
              <a:rect l="0" t="0" r="0" b="0"/>
              <a:pathLst>
                <a:path w="336628" h="17859">
                  <a:moveTo>
                    <a:pt x="0" y="17780"/>
                  </a:moveTo>
                  <a:lnTo>
                    <a:pt x="28819" y="17858"/>
                  </a:lnTo>
                  <a:lnTo>
                    <a:pt x="39184" y="16866"/>
                  </a:lnTo>
                  <a:lnTo>
                    <a:pt x="49071" y="15213"/>
                  </a:lnTo>
                  <a:lnTo>
                    <a:pt x="58639" y="13118"/>
                  </a:lnTo>
                  <a:lnTo>
                    <a:pt x="67994" y="11722"/>
                  </a:lnTo>
                  <a:lnTo>
                    <a:pt x="77208" y="10791"/>
                  </a:lnTo>
                  <a:lnTo>
                    <a:pt x="86327" y="10170"/>
                  </a:lnTo>
                  <a:lnTo>
                    <a:pt x="101750" y="9480"/>
                  </a:lnTo>
                  <a:lnTo>
                    <a:pt x="116212" y="9175"/>
                  </a:lnTo>
                  <a:lnTo>
                    <a:pt x="295422" y="8929"/>
                  </a:lnTo>
                  <a:lnTo>
                    <a:pt x="297287" y="9921"/>
                  </a:lnTo>
                  <a:lnTo>
                    <a:pt x="298531" y="11575"/>
                  </a:lnTo>
                  <a:lnTo>
                    <a:pt x="299360" y="13670"/>
                  </a:lnTo>
                  <a:lnTo>
                    <a:pt x="300905" y="15066"/>
                  </a:lnTo>
                  <a:lnTo>
                    <a:pt x="302926" y="15997"/>
                  </a:lnTo>
                  <a:lnTo>
                    <a:pt x="308561" y="17491"/>
                  </a:lnTo>
                  <a:lnTo>
                    <a:pt x="309023" y="16622"/>
                  </a:lnTo>
                  <a:lnTo>
                    <a:pt x="309331" y="15050"/>
                  </a:lnTo>
                  <a:lnTo>
                    <a:pt x="309944" y="8961"/>
                  </a:lnTo>
                  <a:lnTo>
                    <a:pt x="336627" y="8929"/>
                  </a:lnTo>
                  <a:lnTo>
                    <a:pt x="334042" y="6283"/>
                  </a:lnTo>
                  <a:lnTo>
                    <a:pt x="329038" y="1241"/>
                  </a:lnTo>
                  <a:lnTo>
                    <a:pt x="325708" y="551"/>
                  </a:lnTo>
                  <a:lnTo>
                    <a:pt x="318877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99" name="SMARTInkAnnotation226"/>
            <p:cNvSpPr/>
            <p:nvPr/>
          </p:nvSpPr>
          <p:spPr bwMode="auto">
            <a:xfrm>
              <a:off x="2937867" y="3795117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17860"/>
                  </a:moveTo>
                  <a:lnTo>
                    <a:pt x="4189" y="17860"/>
                  </a:lnTo>
                  <a:lnTo>
                    <a:pt x="2793" y="16867"/>
                  </a:lnTo>
                  <a:lnTo>
                    <a:pt x="1862" y="15214"/>
                  </a:lnTo>
                  <a:lnTo>
                    <a:pt x="368" y="10171"/>
                  </a:lnTo>
                  <a:lnTo>
                    <a:pt x="246" y="8765"/>
                  </a:lnTo>
                  <a:lnTo>
                    <a:pt x="164" y="6836"/>
                  </a:lnTo>
                  <a:lnTo>
                    <a:pt x="0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0" name="SMARTInkAnnotation227"/>
            <p:cNvSpPr/>
            <p:nvPr/>
          </p:nvSpPr>
          <p:spPr bwMode="auto">
            <a:xfrm>
              <a:off x="2928938" y="3786188"/>
              <a:ext cx="357188" cy="17860"/>
            </a:xfrm>
            <a:custGeom>
              <a:avLst/>
              <a:gdLst/>
              <a:ahLst/>
              <a:cxnLst/>
              <a:rect l="0" t="0" r="0" b="0"/>
              <a:pathLst>
                <a:path w="357188" h="17860">
                  <a:moveTo>
                    <a:pt x="0" y="8929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1"/>
                  </a:lnTo>
                  <a:lnTo>
                    <a:pt x="7067" y="2645"/>
                  </a:lnTo>
                  <a:lnTo>
                    <a:pt x="7688" y="4740"/>
                  </a:lnTo>
                  <a:lnTo>
                    <a:pt x="9094" y="6136"/>
                  </a:lnTo>
                  <a:lnTo>
                    <a:pt x="11023" y="7067"/>
                  </a:lnTo>
                  <a:lnTo>
                    <a:pt x="13302" y="7688"/>
                  </a:lnTo>
                  <a:lnTo>
                    <a:pt x="15813" y="8102"/>
                  </a:lnTo>
                  <a:lnTo>
                    <a:pt x="21249" y="8561"/>
                  </a:lnTo>
                  <a:lnTo>
                    <a:pt x="29618" y="8766"/>
                  </a:lnTo>
                  <a:lnTo>
                    <a:pt x="34628" y="8820"/>
                  </a:lnTo>
                  <a:lnTo>
                    <a:pt x="38960" y="9849"/>
                  </a:lnTo>
                  <a:lnTo>
                    <a:pt x="42840" y="11527"/>
                  </a:lnTo>
                  <a:lnTo>
                    <a:pt x="46420" y="13637"/>
                  </a:lnTo>
                  <a:lnTo>
                    <a:pt x="51782" y="15044"/>
                  </a:lnTo>
                  <a:lnTo>
                    <a:pt x="58333" y="15983"/>
                  </a:lnTo>
                  <a:lnTo>
                    <a:pt x="65678" y="16608"/>
                  </a:lnTo>
                  <a:lnTo>
                    <a:pt x="73551" y="17025"/>
                  </a:lnTo>
                  <a:lnTo>
                    <a:pt x="90236" y="17488"/>
                  </a:lnTo>
                  <a:lnTo>
                    <a:pt x="116364" y="17749"/>
                  </a:lnTo>
                  <a:lnTo>
                    <a:pt x="125201" y="16793"/>
                  </a:lnTo>
                  <a:lnTo>
                    <a:pt x="134069" y="15164"/>
                  </a:lnTo>
                  <a:lnTo>
                    <a:pt x="142957" y="13086"/>
                  </a:lnTo>
                  <a:lnTo>
                    <a:pt x="152851" y="11700"/>
                  </a:lnTo>
                  <a:lnTo>
                    <a:pt x="163416" y="10777"/>
                  </a:lnTo>
                  <a:lnTo>
                    <a:pt x="174428" y="10161"/>
                  </a:lnTo>
                  <a:lnTo>
                    <a:pt x="194602" y="9476"/>
                  </a:lnTo>
                  <a:lnTo>
                    <a:pt x="231806" y="9037"/>
                  </a:lnTo>
                  <a:lnTo>
                    <a:pt x="323002" y="8929"/>
                  </a:lnTo>
                  <a:lnTo>
                    <a:pt x="326459" y="9921"/>
                  </a:lnTo>
                  <a:lnTo>
                    <a:pt x="329757" y="11575"/>
                  </a:lnTo>
                  <a:lnTo>
                    <a:pt x="337437" y="16617"/>
                  </a:lnTo>
                  <a:lnTo>
                    <a:pt x="339059" y="17031"/>
                  </a:lnTo>
                  <a:lnTo>
                    <a:pt x="343508" y="17491"/>
                  </a:lnTo>
                  <a:lnTo>
                    <a:pt x="348254" y="17858"/>
                  </a:lnTo>
                  <a:lnTo>
                    <a:pt x="348256" y="17859"/>
                  </a:lnTo>
                  <a:lnTo>
                    <a:pt x="357187" y="892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1" name="SMARTInkAnnotation228"/>
            <p:cNvSpPr/>
            <p:nvPr/>
          </p:nvSpPr>
          <p:spPr bwMode="auto">
            <a:xfrm>
              <a:off x="4080900" y="4170164"/>
              <a:ext cx="1044742" cy="62509"/>
            </a:xfrm>
            <a:custGeom>
              <a:avLst/>
              <a:gdLst/>
              <a:ahLst/>
              <a:cxnLst/>
              <a:rect l="0" t="0" r="0" b="0"/>
              <a:pathLst>
                <a:path w="1044742" h="62509">
                  <a:moveTo>
                    <a:pt x="8897" y="0"/>
                  </a:moveTo>
                  <a:lnTo>
                    <a:pt x="0" y="0"/>
                  </a:lnTo>
                  <a:lnTo>
                    <a:pt x="12399" y="0"/>
                  </a:lnTo>
                  <a:lnTo>
                    <a:pt x="16193" y="992"/>
                  </a:lnTo>
                  <a:lnTo>
                    <a:pt x="20705" y="2645"/>
                  </a:lnTo>
                  <a:lnTo>
                    <a:pt x="25699" y="4740"/>
                  </a:lnTo>
                  <a:lnTo>
                    <a:pt x="31012" y="6137"/>
                  </a:lnTo>
                  <a:lnTo>
                    <a:pt x="49956" y="9094"/>
                  </a:lnTo>
                  <a:lnTo>
                    <a:pt x="59090" y="11024"/>
                  </a:lnTo>
                  <a:lnTo>
                    <a:pt x="69148" y="13302"/>
                  </a:lnTo>
                  <a:lnTo>
                    <a:pt x="79822" y="14821"/>
                  </a:lnTo>
                  <a:lnTo>
                    <a:pt x="102266" y="16510"/>
                  </a:lnTo>
                  <a:lnTo>
                    <a:pt x="114799" y="17951"/>
                  </a:lnTo>
                  <a:lnTo>
                    <a:pt x="128115" y="19905"/>
                  </a:lnTo>
                  <a:lnTo>
                    <a:pt x="141954" y="22200"/>
                  </a:lnTo>
                  <a:lnTo>
                    <a:pt x="157133" y="23730"/>
                  </a:lnTo>
                  <a:lnTo>
                    <a:pt x="173205" y="24750"/>
                  </a:lnTo>
                  <a:lnTo>
                    <a:pt x="189873" y="25429"/>
                  </a:lnTo>
                  <a:lnTo>
                    <a:pt x="226914" y="26185"/>
                  </a:lnTo>
                  <a:lnTo>
                    <a:pt x="307285" y="26670"/>
                  </a:lnTo>
                  <a:lnTo>
                    <a:pt x="327877" y="25717"/>
                  </a:lnTo>
                  <a:lnTo>
                    <a:pt x="348550" y="24090"/>
                  </a:lnTo>
                  <a:lnTo>
                    <a:pt x="369278" y="22013"/>
                  </a:lnTo>
                  <a:lnTo>
                    <a:pt x="389049" y="20629"/>
                  </a:lnTo>
                  <a:lnTo>
                    <a:pt x="408183" y="19706"/>
                  </a:lnTo>
                  <a:lnTo>
                    <a:pt x="426892" y="19090"/>
                  </a:lnTo>
                  <a:lnTo>
                    <a:pt x="445318" y="19672"/>
                  </a:lnTo>
                  <a:lnTo>
                    <a:pt x="463556" y="21052"/>
                  </a:lnTo>
                  <a:lnTo>
                    <a:pt x="481667" y="22965"/>
                  </a:lnTo>
                  <a:lnTo>
                    <a:pt x="498702" y="24239"/>
                  </a:lnTo>
                  <a:lnTo>
                    <a:pt x="530859" y="25656"/>
                  </a:lnTo>
                  <a:lnTo>
                    <a:pt x="576854" y="26453"/>
                  </a:lnTo>
                  <a:lnTo>
                    <a:pt x="591925" y="27558"/>
                  </a:lnTo>
                  <a:lnTo>
                    <a:pt x="606934" y="29285"/>
                  </a:lnTo>
                  <a:lnTo>
                    <a:pt x="621901" y="31430"/>
                  </a:lnTo>
                  <a:lnTo>
                    <a:pt x="635847" y="32860"/>
                  </a:lnTo>
                  <a:lnTo>
                    <a:pt x="661927" y="34448"/>
                  </a:lnTo>
                  <a:lnTo>
                    <a:pt x="689393" y="35154"/>
                  </a:lnTo>
                  <a:lnTo>
                    <a:pt x="717144" y="36460"/>
                  </a:lnTo>
                  <a:lnTo>
                    <a:pt x="730101" y="38197"/>
                  </a:lnTo>
                  <a:lnTo>
                    <a:pt x="742707" y="40348"/>
                  </a:lnTo>
                  <a:lnTo>
                    <a:pt x="756073" y="41781"/>
                  </a:lnTo>
                  <a:lnTo>
                    <a:pt x="784152" y="43374"/>
                  </a:lnTo>
                  <a:lnTo>
                    <a:pt x="807876" y="44082"/>
                  </a:lnTo>
                  <a:lnTo>
                    <a:pt x="852101" y="44537"/>
                  </a:lnTo>
                  <a:lnTo>
                    <a:pt x="938324" y="44645"/>
                  </a:lnTo>
                  <a:lnTo>
                    <a:pt x="946015" y="45639"/>
                  </a:lnTo>
                  <a:lnTo>
                    <a:pt x="953127" y="47293"/>
                  </a:lnTo>
                  <a:lnTo>
                    <a:pt x="959853" y="49388"/>
                  </a:lnTo>
                  <a:lnTo>
                    <a:pt x="965328" y="50785"/>
                  </a:lnTo>
                  <a:lnTo>
                    <a:pt x="974058" y="52336"/>
                  </a:lnTo>
                  <a:lnTo>
                    <a:pt x="989292" y="53210"/>
                  </a:lnTo>
                  <a:lnTo>
                    <a:pt x="993884" y="54325"/>
                  </a:lnTo>
                  <a:lnTo>
                    <a:pt x="997938" y="56061"/>
                  </a:lnTo>
                  <a:lnTo>
                    <a:pt x="1001632" y="58210"/>
                  </a:lnTo>
                  <a:lnTo>
                    <a:pt x="1005088" y="59642"/>
                  </a:lnTo>
                  <a:lnTo>
                    <a:pt x="1011573" y="61234"/>
                  </a:lnTo>
                  <a:lnTo>
                    <a:pt x="1017684" y="62256"/>
                  </a:lnTo>
                  <a:lnTo>
                    <a:pt x="1026880" y="62508"/>
                  </a:lnTo>
                  <a:lnTo>
                    <a:pt x="1031622" y="57767"/>
                  </a:lnTo>
                  <a:lnTo>
                    <a:pt x="1034010" y="54387"/>
                  </a:lnTo>
                  <a:lnTo>
                    <a:pt x="1036595" y="50149"/>
                  </a:lnTo>
                  <a:lnTo>
                    <a:pt x="1039310" y="45339"/>
                  </a:lnTo>
                  <a:lnTo>
                    <a:pt x="1041120" y="41140"/>
                  </a:lnTo>
                  <a:lnTo>
                    <a:pt x="1042327" y="37348"/>
                  </a:lnTo>
                  <a:lnTo>
                    <a:pt x="1044741" y="2678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2" name="SMARTInkAnnotation229"/>
            <p:cNvSpPr/>
            <p:nvPr/>
          </p:nvSpPr>
          <p:spPr bwMode="auto">
            <a:xfrm>
              <a:off x="6393656" y="4063008"/>
              <a:ext cx="35720" cy="243298"/>
            </a:xfrm>
            <a:custGeom>
              <a:avLst/>
              <a:gdLst/>
              <a:ahLst/>
              <a:cxnLst/>
              <a:rect l="0" t="0" r="0" b="0"/>
              <a:pathLst>
                <a:path w="35720" h="243298">
                  <a:moveTo>
                    <a:pt x="0" y="0"/>
                  </a:moveTo>
                  <a:lnTo>
                    <a:pt x="0" y="29598"/>
                  </a:lnTo>
                  <a:lnTo>
                    <a:pt x="992" y="39575"/>
                  </a:lnTo>
                  <a:lnTo>
                    <a:pt x="2646" y="51189"/>
                  </a:lnTo>
                  <a:lnTo>
                    <a:pt x="4740" y="63891"/>
                  </a:lnTo>
                  <a:lnTo>
                    <a:pt x="6137" y="78312"/>
                  </a:lnTo>
                  <a:lnTo>
                    <a:pt x="7068" y="93880"/>
                  </a:lnTo>
                  <a:lnTo>
                    <a:pt x="8102" y="125068"/>
                  </a:lnTo>
                  <a:lnTo>
                    <a:pt x="8766" y="180074"/>
                  </a:lnTo>
                  <a:lnTo>
                    <a:pt x="8920" y="240833"/>
                  </a:lnTo>
                  <a:lnTo>
                    <a:pt x="9916" y="242907"/>
                  </a:lnTo>
                  <a:lnTo>
                    <a:pt x="11571" y="243297"/>
                  </a:lnTo>
                  <a:lnTo>
                    <a:pt x="13667" y="242565"/>
                  </a:lnTo>
                  <a:lnTo>
                    <a:pt x="16057" y="240093"/>
                  </a:lnTo>
                  <a:lnTo>
                    <a:pt x="18642" y="236460"/>
                  </a:lnTo>
                  <a:lnTo>
                    <a:pt x="21357" y="232054"/>
                  </a:lnTo>
                  <a:lnTo>
                    <a:pt x="24160" y="226140"/>
                  </a:lnTo>
                  <a:lnTo>
                    <a:pt x="27021" y="219221"/>
                  </a:lnTo>
                  <a:lnTo>
                    <a:pt x="35719" y="196453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3" name="SMARTInkAnnotation230"/>
            <p:cNvSpPr/>
            <p:nvPr/>
          </p:nvSpPr>
          <p:spPr bwMode="auto">
            <a:xfrm>
              <a:off x="6295430" y="3893345"/>
              <a:ext cx="2678333" cy="473240"/>
            </a:xfrm>
            <a:custGeom>
              <a:avLst/>
              <a:gdLst/>
              <a:ahLst/>
              <a:cxnLst/>
              <a:rect l="0" t="0" r="0" b="0"/>
              <a:pathLst>
                <a:path w="2678333" h="473240">
                  <a:moveTo>
                    <a:pt x="0" y="107155"/>
                  </a:moveTo>
                  <a:lnTo>
                    <a:pt x="4739" y="107155"/>
                  </a:lnTo>
                  <a:lnTo>
                    <a:pt x="7128" y="106163"/>
                  </a:lnTo>
                  <a:lnTo>
                    <a:pt x="12428" y="102414"/>
                  </a:lnTo>
                  <a:lnTo>
                    <a:pt x="23383" y="100087"/>
                  </a:lnTo>
                  <a:lnTo>
                    <a:pt x="97859" y="85906"/>
                  </a:lnTo>
                  <a:lnTo>
                    <a:pt x="171539" y="74331"/>
                  </a:lnTo>
                  <a:lnTo>
                    <a:pt x="245294" y="66451"/>
                  </a:lnTo>
                  <a:lnTo>
                    <a:pt x="331531" y="62683"/>
                  </a:lnTo>
                  <a:lnTo>
                    <a:pt x="397378" y="58286"/>
                  </a:lnTo>
                  <a:lnTo>
                    <a:pt x="466331" y="55669"/>
                  </a:lnTo>
                  <a:lnTo>
                    <a:pt x="538648" y="53514"/>
                  </a:lnTo>
                  <a:lnTo>
                    <a:pt x="658449" y="47716"/>
                  </a:lnTo>
                  <a:lnTo>
                    <a:pt x="787762" y="44564"/>
                  </a:lnTo>
                  <a:lnTo>
                    <a:pt x="920335" y="38780"/>
                  </a:lnTo>
                  <a:lnTo>
                    <a:pt x="1054866" y="35633"/>
                  </a:lnTo>
                  <a:lnTo>
                    <a:pt x="1193835" y="29849"/>
                  </a:lnTo>
                  <a:lnTo>
                    <a:pt x="1329710" y="26703"/>
                  </a:lnTo>
                  <a:lnTo>
                    <a:pt x="1464227" y="20920"/>
                  </a:lnTo>
                  <a:lnTo>
                    <a:pt x="1598342" y="17773"/>
                  </a:lnTo>
                  <a:lnTo>
                    <a:pt x="1731345" y="11990"/>
                  </a:lnTo>
                  <a:lnTo>
                    <a:pt x="1859168" y="9835"/>
                  </a:lnTo>
                  <a:lnTo>
                    <a:pt x="2479992" y="8928"/>
                  </a:lnTo>
                  <a:lnTo>
                    <a:pt x="2556181" y="826"/>
                  </a:lnTo>
                  <a:lnTo>
                    <a:pt x="2635846" y="20"/>
                  </a:lnTo>
                  <a:lnTo>
                    <a:pt x="2672375" y="0"/>
                  </a:lnTo>
                  <a:lnTo>
                    <a:pt x="2674553" y="992"/>
                  </a:lnTo>
                  <a:lnTo>
                    <a:pt x="2676004" y="2645"/>
                  </a:lnTo>
                  <a:lnTo>
                    <a:pt x="2678332" y="7687"/>
                  </a:lnTo>
                  <a:lnTo>
                    <a:pt x="2677532" y="9093"/>
                  </a:lnTo>
                  <a:lnTo>
                    <a:pt x="2673995" y="13301"/>
                  </a:lnTo>
                  <a:lnTo>
                    <a:pt x="2672655" y="15812"/>
                  </a:lnTo>
                  <a:lnTo>
                    <a:pt x="2668786" y="27063"/>
                  </a:lnTo>
                  <a:lnTo>
                    <a:pt x="2665214" y="34909"/>
                  </a:lnTo>
                  <a:lnTo>
                    <a:pt x="2660847" y="44108"/>
                  </a:lnTo>
                  <a:lnTo>
                    <a:pt x="2650705" y="67559"/>
                  </a:lnTo>
                  <a:lnTo>
                    <a:pt x="2628025" y="123036"/>
                  </a:lnTo>
                  <a:lnTo>
                    <a:pt x="2622165" y="139570"/>
                  </a:lnTo>
                  <a:lnTo>
                    <a:pt x="2610362" y="176463"/>
                  </a:lnTo>
                  <a:lnTo>
                    <a:pt x="2603444" y="194040"/>
                  </a:lnTo>
                  <a:lnTo>
                    <a:pt x="2595855" y="210719"/>
                  </a:lnTo>
                  <a:lnTo>
                    <a:pt x="2587819" y="226799"/>
                  </a:lnTo>
                  <a:lnTo>
                    <a:pt x="2580479" y="242480"/>
                  </a:lnTo>
                  <a:lnTo>
                    <a:pt x="2560665" y="287260"/>
                  </a:lnTo>
                  <a:lnTo>
                    <a:pt x="2548302" y="313540"/>
                  </a:lnTo>
                  <a:lnTo>
                    <a:pt x="2541235" y="326104"/>
                  </a:lnTo>
                  <a:lnTo>
                    <a:pt x="2533547" y="338449"/>
                  </a:lnTo>
                  <a:lnTo>
                    <a:pt x="2525445" y="350648"/>
                  </a:lnTo>
                  <a:lnTo>
                    <a:pt x="2519051" y="360765"/>
                  </a:lnTo>
                  <a:lnTo>
                    <a:pt x="2513797" y="369494"/>
                  </a:lnTo>
                  <a:lnTo>
                    <a:pt x="2509302" y="377298"/>
                  </a:lnTo>
                  <a:lnTo>
                    <a:pt x="2499016" y="391260"/>
                  </a:lnTo>
                  <a:lnTo>
                    <a:pt x="2488822" y="404080"/>
                  </a:lnTo>
                  <a:lnTo>
                    <a:pt x="2480984" y="416392"/>
                  </a:lnTo>
                  <a:lnTo>
                    <a:pt x="2470993" y="429740"/>
                  </a:lnTo>
                  <a:lnTo>
                    <a:pt x="2467868" y="432344"/>
                  </a:lnTo>
                  <a:lnTo>
                    <a:pt x="2464791" y="434081"/>
                  </a:lnTo>
                  <a:lnTo>
                    <a:pt x="2461749" y="435238"/>
                  </a:lnTo>
                  <a:lnTo>
                    <a:pt x="2455722" y="439170"/>
                  </a:lnTo>
                  <a:lnTo>
                    <a:pt x="2452726" y="441608"/>
                  </a:lnTo>
                  <a:lnTo>
                    <a:pt x="2449736" y="443233"/>
                  </a:lnTo>
                  <a:lnTo>
                    <a:pt x="2424724" y="452334"/>
                  </a:lnTo>
                  <a:lnTo>
                    <a:pt x="2356317" y="462981"/>
                  </a:lnTo>
                  <a:lnTo>
                    <a:pt x="2280167" y="466809"/>
                  </a:lnTo>
                  <a:lnTo>
                    <a:pt x="2196763" y="471996"/>
                  </a:lnTo>
                  <a:lnTo>
                    <a:pt x="2094739" y="473020"/>
                  </a:lnTo>
                  <a:lnTo>
                    <a:pt x="1939443" y="473239"/>
                  </a:lnTo>
                  <a:lnTo>
                    <a:pt x="1872020" y="470611"/>
                  </a:lnTo>
                  <a:lnTo>
                    <a:pt x="1767125" y="463554"/>
                  </a:lnTo>
                  <a:lnTo>
                    <a:pt x="1389882" y="434563"/>
                  </a:lnTo>
                  <a:lnTo>
                    <a:pt x="1309941" y="425972"/>
                  </a:lnTo>
                  <a:lnTo>
                    <a:pt x="1228110" y="416531"/>
                  </a:lnTo>
                  <a:lnTo>
                    <a:pt x="1103945" y="405638"/>
                  </a:lnTo>
                  <a:lnTo>
                    <a:pt x="1020801" y="399226"/>
                  </a:lnTo>
                  <a:lnTo>
                    <a:pt x="940191" y="395714"/>
                  </a:lnTo>
                  <a:lnTo>
                    <a:pt x="861370" y="393161"/>
                  </a:lnTo>
                  <a:lnTo>
                    <a:pt x="783344" y="388719"/>
                  </a:lnTo>
                  <a:lnTo>
                    <a:pt x="671640" y="380641"/>
                  </a:lnTo>
                  <a:lnTo>
                    <a:pt x="601785" y="377532"/>
                  </a:lnTo>
                  <a:lnTo>
                    <a:pt x="503744" y="375782"/>
                  </a:lnTo>
                  <a:lnTo>
                    <a:pt x="165134" y="375046"/>
                  </a:lnTo>
                  <a:lnTo>
                    <a:pt x="159699" y="374054"/>
                  </a:lnTo>
                  <a:lnTo>
                    <a:pt x="145286" y="367357"/>
                  </a:lnTo>
                  <a:lnTo>
                    <a:pt x="145475" y="365951"/>
                  </a:lnTo>
                  <a:lnTo>
                    <a:pt x="152906" y="353920"/>
                  </a:lnTo>
                  <a:lnTo>
                    <a:pt x="160734" y="339327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4" name="SMARTInkAnnotation231"/>
            <p:cNvSpPr/>
            <p:nvPr/>
          </p:nvSpPr>
          <p:spPr bwMode="auto">
            <a:xfrm>
              <a:off x="7465219" y="3567429"/>
              <a:ext cx="167715" cy="218760"/>
            </a:xfrm>
            <a:custGeom>
              <a:avLst/>
              <a:gdLst/>
              <a:ahLst/>
              <a:cxnLst/>
              <a:rect l="0" t="0" r="0" b="0"/>
              <a:pathLst>
                <a:path w="167715" h="218760">
                  <a:moveTo>
                    <a:pt x="26789" y="49094"/>
                  </a:moveTo>
                  <a:lnTo>
                    <a:pt x="26789" y="157360"/>
                  </a:lnTo>
                  <a:lnTo>
                    <a:pt x="25797" y="159967"/>
                  </a:lnTo>
                  <a:lnTo>
                    <a:pt x="24142" y="161704"/>
                  </a:lnTo>
                  <a:lnTo>
                    <a:pt x="22048" y="162863"/>
                  </a:lnTo>
                  <a:lnTo>
                    <a:pt x="20652" y="162643"/>
                  </a:lnTo>
                  <a:lnTo>
                    <a:pt x="19720" y="161505"/>
                  </a:lnTo>
                  <a:lnTo>
                    <a:pt x="19100" y="159753"/>
                  </a:lnTo>
                  <a:lnTo>
                    <a:pt x="18410" y="155162"/>
                  </a:lnTo>
                  <a:lnTo>
                    <a:pt x="18227" y="152548"/>
                  </a:lnTo>
                  <a:lnTo>
                    <a:pt x="17113" y="147829"/>
                  </a:lnTo>
                  <a:lnTo>
                    <a:pt x="15376" y="141707"/>
                  </a:lnTo>
                  <a:lnTo>
                    <a:pt x="13227" y="134649"/>
                  </a:lnTo>
                  <a:lnTo>
                    <a:pt x="11794" y="127959"/>
                  </a:lnTo>
                  <a:lnTo>
                    <a:pt x="10839" y="121514"/>
                  </a:lnTo>
                  <a:lnTo>
                    <a:pt x="10203" y="115233"/>
                  </a:lnTo>
                  <a:lnTo>
                    <a:pt x="9778" y="108070"/>
                  </a:lnTo>
                  <a:lnTo>
                    <a:pt x="9306" y="92173"/>
                  </a:lnTo>
                  <a:lnTo>
                    <a:pt x="8188" y="84759"/>
                  </a:lnTo>
                  <a:lnTo>
                    <a:pt x="6451" y="77831"/>
                  </a:lnTo>
                  <a:lnTo>
                    <a:pt x="4301" y="71229"/>
                  </a:lnTo>
                  <a:lnTo>
                    <a:pt x="2867" y="64843"/>
                  </a:lnTo>
                  <a:lnTo>
                    <a:pt x="1911" y="58601"/>
                  </a:lnTo>
                  <a:lnTo>
                    <a:pt x="1274" y="52456"/>
                  </a:lnTo>
                  <a:lnTo>
                    <a:pt x="849" y="46374"/>
                  </a:lnTo>
                  <a:lnTo>
                    <a:pt x="566" y="40336"/>
                  </a:lnTo>
                  <a:lnTo>
                    <a:pt x="251" y="28334"/>
                  </a:lnTo>
                  <a:lnTo>
                    <a:pt x="111" y="16386"/>
                  </a:lnTo>
                  <a:lnTo>
                    <a:pt x="2059" y="12406"/>
                  </a:lnTo>
                  <a:lnTo>
                    <a:pt x="5341" y="9753"/>
                  </a:lnTo>
                  <a:lnTo>
                    <a:pt x="9513" y="7984"/>
                  </a:lnTo>
                  <a:lnTo>
                    <a:pt x="19441" y="3372"/>
                  </a:lnTo>
                  <a:lnTo>
                    <a:pt x="24867" y="754"/>
                  </a:lnTo>
                  <a:lnTo>
                    <a:pt x="30468" y="0"/>
                  </a:lnTo>
                  <a:lnTo>
                    <a:pt x="36187" y="490"/>
                  </a:lnTo>
                  <a:lnTo>
                    <a:pt x="41983" y="1809"/>
                  </a:lnTo>
                  <a:lnTo>
                    <a:pt x="47833" y="3680"/>
                  </a:lnTo>
                  <a:lnTo>
                    <a:pt x="53717" y="5920"/>
                  </a:lnTo>
                  <a:lnTo>
                    <a:pt x="59623" y="8405"/>
                  </a:lnTo>
                  <a:lnTo>
                    <a:pt x="65545" y="11054"/>
                  </a:lnTo>
                  <a:lnTo>
                    <a:pt x="77418" y="16643"/>
                  </a:lnTo>
                  <a:lnTo>
                    <a:pt x="83361" y="20515"/>
                  </a:lnTo>
                  <a:lnTo>
                    <a:pt x="89308" y="25081"/>
                  </a:lnTo>
                  <a:lnTo>
                    <a:pt x="95257" y="30109"/>
                  </a:lnTo>
                  <a:lnTo>
                    <a:pt x="99223" y="34453"/>
                  </a:lnTo>
                  <a:lnTo>
                    <a:pt x="101868" y="38341"/>
                  </a:lnTo>
                  <a:lnTo>
                    <a:pt x="103631" y="41925"/>
                  </a:lnTo>
                  <a:lnTo>
                    <a:pt x="104805" y="46299"/>
                  </a:lnTo>
                  <a:lnTo>
                    <a:pt x="105589" y="51200"/>
                  </a:lnTo>
                  <a:lnTo>
                    <a:pt x="106111" y="56451"/>
                  </a:lnTo>
                  <a:lnTo>
                    <a:pt x="105467" y="60944"/>
                  </a:lnTo>
                  <a:lnTo>
                    <a:pt x="104045" y="64932"/>
                  </a:lnTo>
                  <a:lnTo>
                    <a:pt x="102105" y="68582"/>
                  </a:lnTo>
                  <a:lnTo>
                    <a:pt x="97304" y="75285"/>
                  </a:lnTo>
                  <a:lnTo>
                    <a:pt x="94635" y="78460"/>
                  </a:lnTo>
                  <a:lnTo>
                    <a:pt x="91863" y="81570"/>
                  </a:lnTo>
                  <a:lnTo>
                    <a:pt x="86137" y="87671"/>
                  </a:lnTo>
                  <a:lnTo>
                    <a:pt x="77336" y="96685"/>
                  </a:lnTo>
                  <a:lnTo>
                    <a:pt x="74377" y="98681"/>
                  </a:lnTo>
                  <a:lnTo>
                    <a:pt x="71413" y="100011"/>
                  </a:lnTo>
                  <a:lnTo>
                    <a:pt x="68444" y="100898"/>
                  </a:lnTo>
                  <a:lnTo>
                    <a:pt x="66465" y="102482"/>
                  </a:lnTo>
                  <a:lnTo>
                    <a:pt x="65146" y="104529"/>
                  </a:lnTo>
                  <a:lnTo>
                    <a:pt x="64266" y="106887"/>
                  </a:lnTo>
                  <a:lnTo>
                    <a:pt x="64673" y="108459"/>
                  </a:lnTo>
                  <a:lnTo>
                    <a:pt x="65935" y="109507"/>
                  </a:lnTo>
                  <a:lnTo>
                    <a:pt x="70976" y="111663"/>
                  </a:lnTo>
                  <a:lnTo>
                    <a:pt x="84971" y="118455"/>
                  </a:lnTo>
                  <a:lnTo>
                    <a:pt x="95972" y="123908"/>
                  </a:lnTo>
                  <a:lnTo>
                    <a:pt x="102676" y="126752"/>
                  </a:lnTo>
                  <a:lnTo>
                    <a:pt x="110122" y="129639"/>
                  </a:lnTo>
                  <a:lnTo>
                    <a:pt x="118064" y="132557"/>
                  </a:lnTo>
                  <a:lnTo>
                    <a:pt x="125341" y="135494"/>
                  </a:lnTo>
                  <a:lnTo>
                    <a:pt x="132178" y="138444"/>
                  </a:lnTo>
                  <a:lnTo>
                    <a:pt x="138719" y="141403"/>
                  </a:lnTo>
                  <a:lnTo>
                    <a:pt x="144073" y="144368"/>
                  </a:lnTo>
                  <a:lnTo>
                    <a:pt x="148635" y="147337"/>
                  </a:lnTo>
                  <a:lnTo>
                    <a:pt x="152667" y="150308"/>
                  </a:lnTo>
                  <a:lnTo>
                    <a:pt x="156348" y="153281"/>
                  </a:lnTo>
                  <a:lnTo>
                    <a:pt x="159795" y="156255"/>
                  </a:lnTo>
                  <a:lnTo>
                    <a:pt x="163084" y="159230"/>
                  </a:lnTo>
                  <a:lnTo>
                    <a:pt x="165277" y="162206"/>
                  </a:lnTo>
                  <a:lnTo>
                    <a:pt x="167714" y="168158"/>
                  </a:lnTo>
                  <a:lnTo>
                    <a:pt x="166380" y="171134"/>
                  </a:lnTo>
                  <a:lnTo>
                    <a:pt x="163505" y="174110"/>
                  </a:lnTo>
                  <a:lnTo>
                    <a:pt x="159605" y="177087"/>
                  </a:lnTo>
                  <a:lnTo>
                    <a:pt x="154028" y="180063"/>
                  </a:lnTo>
                  <a:lnTo>
                    <a:pt x="147333" y="183040"/>
                  </a:lnTo>
                  <a:lnTo>
                    <a:pt x="139894" y="186016"/>
                  </a:lnTo>
                  <a:lnTo>
                    <a:pt x="131957" y="188001"/>
                  </a:lnTo>
                  <a:lnTo>
                    <a:pt x="123690" y="189324"/>
                  </a:lnTo>
                  <a:lnTo>
                    <a:pt x="115202" y="190206"/>
                  </a:lnTo>
                  <a:lnTo>
                    <a:pt x="105575" y="191786"/>
                  </a:lnTo>
                  <a:lnTo>
                    <a:pt x="95188" y="193831"/>
                  </a:lnTo>
                  <a:lnTo>
                    <a:pt x="84295" y="196187"/>
                  </a:lnTo>
                  <a:lnTo>
                    <a:pt x="74056" y="198750"/>
                  </a:lnTo>
                  <a:lnTo>
                    <a:pt x="64253" y="201451"/>
                  </a:lnTo>
                  <a:lnTo>
                    <a:pt x="54741" y="204243"/>
                  </a:lnTo>
                  <a:lnTo>
                    <a:pt x="45423" y="206105"/>
                  </a:lnTo>
                  <a:lnTo>
                    <a:pt x="36236" y="207346"/>
                  </a:lnTo>
                  <a:lnTo>
                    <a:pt x="20073" y="208725"/>
                  </a:lnTo>
                  <a:lnTo>
                    <a:pt x="9583" y="209338"/>
                  </a:lnTo>
                  <a:lnTo>
                    <a:pt x="6388" y="210494"/>
                  </a:lnTo>
                  <a:lnTo>
                    <a:pt x="4258" y="212257"/>
                  </a:lnTo>
                  <a:lnTo>
                    <a:pt x="0" y="21875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5" name="SMARTInkAnnotation232"/>
            <p:cNvSpPr/>
            <p:nvPr/>
          </p:nvSpPr>
          <p:spPr bwMode="auto">
            <a:xfrm>
              <a:off x="6822281" y="3937992"/>
              <a:ext cx="17751" cy="319131"/>
            </a:xfrm>
            <a:custGeom>
              <a:avLst/>
              <a:gdLst/>
              <a:ahLst/>
              <a:cxnLst/>
              <a:rect l="0" t="0" r="0" b="0"/>
              <a:pathLst>
                <a:path w="17751" h="319131">
                  <a:moveTo>
                    <a:pt x="8930" y="0"/>
                  </a:moveTo>
                  <a:lnTo>
                    <a:pt x="8930" y="46981"/>
                  </a:lnTo>
                  <a:lnTo>
                    <a:pt x="9921" y="56125"/>
                  </a:lnTo>
                  <a:lnTo>
                    <a:pt x="11576" y="66190"/>
                  </a:lnTo>
                  <a:lnTo>
                    <a:pt x="13669" y="76869"/>
                  </a:lnTo>
                  <a:lnTo>
                    <a:pt x="15067" y="88949"/>
                  </a:lnTo>
                  <a:lnTo>
                    <a:pt x="15998" y="101964"/>
                  </a:lnTo>
                  <a:lnTo>
                    <a:pt x="17032" y="128661"/>
                  </a:lnTo>
                  <a:lnTo>
                    <a:pt x="17614" y="166996"/>
                  </a:lnTo>
                  <a:lnTo>
                    <a:pt x="17750" y="194936"/>
                  </a:lnTo>
                  <a:lnTo>
                    <a:pt x="16795" y="207348"/>
                  </a:lnTo>
                  <a:lnTo>
                    <a:pt x="15165" y="218600"/>
                  </a:lnTo>
                  <a:lnTo>
                    <a:pt x="13086" y="229077"/>
                  </a:lnTo>
                  <a:lnTo>
                    <a:pt x="11701" y="239038"/>
                  </a:lnTo>
                  <a:lnTo>
                    <a:pt x="10777" y="248656"/>
                  </a:lnTo>
                  <a:lnTo>
                    <a:pt x="10162" y="258044"/>
                  </a:lnTo>
                  <a:lnTo>
                    <a:pt x="9476" y="273767"/>
                  </a:lnTo>
                  <a:lnTo>
                    <a:pt x="9092" y="293775"/>
                  </a:lnTo>
                  <a:lnTo>
                    <a:pt x="8939" y="319130"/>
                  </a:lnTo>
                  <a:lnTo>
                    <a:pt x="7944" y="318917"/>
                  </a:lnTo>
                  <a:lnTo>
                    <a:pt x="6288" y="317783"/>
                  </a:lnTo>
                  <a:lnTo>
                    <a:pt x="4191" y="316035"/>
                  </a:lnTo>
                  <a:lnTo>
                    <a:pt x="2795" y="313878"/>
                  </a:lnTo>
                  <a:lnTo>
                    <a:pt x="1863" y="311447"/>
                  </a:lnTo>
                  <a:lnTo>
                    <a:pt x="0" y="30361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6" name="SMARTInkAnnotation233"/>
            <p:cNvSpPr/>
            <p:nvPr/>
          </p:nvSpPr>
          <p:spPr bwMode="auto">
            <a:xfrm>
              <a:off x="7295555" y="3902273"/>
              <a:ext cx="26790" cy="390449"/>
            </a:xfrm>
            <a:custGeom>
              <a:avLst/>
              <a:gdLst/>
              <a:ahLst/>
              <a:cxnLst/>
              <a:rect l="0" t="0" r="0" b="0"/>
              <a:pathLst>
                <a:path w="26790" h="390449">
                  <a:moveTo>
                    <a:pt x="0" y="0"/>
                  </a:moveTo>
                  <a:lnTo>
                    <a:pt x="0" y="75661"/>
                  </a:lnTo>
                  <a:lnTo>
                    <a:pt x="991" y="88144"/>
                  </a:lnTo>
                  <a:lnTo>
                    <a:pt x="2645" y="101426"/>
                  </a:lnTo>
                  <a:lnTo>
                    <a:pt x="4739" y="115243"/>
                  </a:lnTo>
                  <a:lnTo>
                    <a:pt x="6137" y="129415"/>
                  </a:lnTo>
                  <a:lnTo>
                    <a:pt x="7067" y="143823"/>
                  </a:lnTo>
                  <a:lnTo>
                    <a:pt x="7688" y="158390"/>
                  </a:lnTo>
                  <a:lnTo>
                    <a:pt x="8377" y="187805"/>
                  </a:lnTo>
                  <a:lnTo>
                    <a:pt x="8928" y="370107"/>
                  </a:lnTo>
                  <a:lnTo>
                    <a:pt x="9920" y="375722"/>
                  </a:lnTo>
                  <a:lnTo>
                    <a:pt x="11574" y="380458"/>
                  </a:lnTo>
                  <a:lnTo>
                    <a:pt x="16617" y="390448"/>
                  </a:lnTo>
                  <a:lnTo>
                    <a:pt x="18023" y="390275"/>
                  </a:lnTo>
                  <a:lnTo>
                    <a:pt x="19953" y="389168"/>
                  </a:lnTo>
                  <a:lnTo>
                    <a:pt x="26789" y="383977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7" name="SMARTInkAnnotation234"/>
            <p:cNvSpPr/>
            <p:nvPr/>
          </p:nvSpPr>
          <p:spPr bwMode="auto">
            <a:xfrm>
              <a:off x="6616898" y="4330898"/>
              <a:ext cx="115442" cy="187525"/>
            </a:xfrm>
            <a:custGeom>
              <a:avLst/>
              <a:gdLst/>
              <a:ahLst/>
              <a:cxnLst/>
              <a:rect l="0" t="0" r="0" b="0"/>
              <a:pathLst>
                <a:path w="115442" h="187525">
                  <a:moveTo>
                    <a:pt x="0" y="0"/>
                  </a:moveTo>
                  <a:lnTo>
                    <a:pt x="0" y="33991"/>
                  </a:lnTo>
                  <a:lnTo>
                    <a:pt x="1984" y="35560"/>
                  </a:lnTo>
                  <a:lnTo>
                    <a:pt x="5292" y="37597"/>
                  </a:lnTo>
                  <a:lnTo>
                    <a:pt x="9481" y="39947"/>
                  </a:lnTo>
                  <a:lnTo>
                    <a:pt x="13266" y="43499"/>
                  </a:lnTo>
                  <a:lnTo>
                    <a:pt x="16782" y="47851"/>
                  </a:lnTo>
                  <a:lnTo>
                    <a:pt x="20118" y="52737"/>
                  </a:lnTo>
                  <a:lnTo>
                    <a:pt x="24326" y="55994"/>
                  </a:lnTo>
                  <a:lnTo>
                    <a:pt x="29115" y="58165"/>
                  </a:lnTo>
                  <a:lnTo>
                    <a:pt x="34294" y="59613"/>
                  </a:lnTo>
                  <a:lnTo>
                    <a:pt x="39729" y="60578"/>
                  </a:lnTo>
                  <a:lnTo>
                    <a:pt x="45338" y="61221"/>
                  </a:lnTo>
                  <a:lnTo>
                    <a:pt x="51062" y="61650"/>
                  </a:lnTo>
                  <a:lnTo>
                    <a:pt x="56862" y="61936"/>
                  </a:lnTo>
                  <a:lnTo>
                    <a:pt x="68598" y="62254"/>
                  </a:lnTo>
                  <a:lnTo>
                    <a:pt x="73513" y="61346"/>
                  </a:lnTo>
                  <a:lnTo>
                    <a:pt x="77782" y="59749"/>
                  </a:lnTo>
                  <a:lnTo>
                    <a:pt x="86163" y="55329"/>
                  </a:lnTo>
                  <a:lnTo>
                    <a:pt x="96504" y="50057"/>
                  </a:lnTo>
                  <a:lnTo>
                    <a:pt x="101047" y="47262"/>
                  </a:lnTo>
                  <a:lnTo>
                    <a:pt x="105068" y="44407"/>
                  </a:lnTo>
                  <a:lnTo>
                    <a:pt x="108740" y="41511"/>
                  </a:lnTo>
                  <a:lnTo>
                    <a:pt x="111189" y="38588"/>
                  </a:lnTo>
                  <a:lnTo>
                    <a:pt x="112821" y="35647"/>
                  </a:lnTo>
                  <a:lnTo>
                    <a:pt x="113910" y="32695"/>
                  </a:lnTo>
                  <a:lnTo>
                    <a:pt x="114635" y="28742"/>
                  </a:lnTo>
                  <a:lnTo>
                    <a:pt x="115119" y="24122"/>
                  </a:lnTo>
                  <a:lnTo>
                    <a:pt x="115441" y="19058"/>
                  </a:lnTo>
                  <a:lnTo>
                    <a:pt x="114664" y="15682"/>
                  </a:lnTo>
                  <a:lnTo>
                    <a:pt x="113154" y="13432"/>
                  </a:lnTo>
                  <a:lnTo>
                    <a:pt x="111155" y="11931"/>
                  </a:lnTo>
                  <a:lnTo>
                    <a:pt x="108829" y="9939"/>
                  </a:lnTo>
                  <a:lnTo>
                    <a:pt x="106288" y="7618"/>
                  </a:lnTo>
                  <a:lnTo>
                    <a:pt x="103601" y="5079"/>
                  </a:lnTo>
                  <a:lnTo>
                    <a:pt x="100818" y="3386"/>
                  </a:lnTo>
                  <a:lnTo>
                    <a:pt x="97970" y="2257"/>
                  </a:lnTo>
                  <a:lnTo>
                    <a:pt x="95078" y="1505"/>
                  </a:lnTo>
                  <a:lnTo>
                    <a:pt x="92160" y="1003"/>
                  </a:lnTo>
                  <a:lnTo>
                    <a:pt x="89221" y="669"/>
                  </a:lnTo>
                  <a:lnTo>
                    <a:pt x="86270" y="446"/>
                  </a:lnTo>
                  <a:lnTo>
                    <a:pt x="84302" y="1290"/>
                  </a:lnTo>
                  <a:lnTo>
                    <a:pt x="82991" y="2844"/>
                  </a:lnTo>
                  <a:lnTo>
                    <a:pt x="80541" y="8209"/>
                  </a:lnTo>
                  <a:lnTo>
                    <a:pt x="76145" y="17209"/>
                  </a:lnTo>
                  <a:lnTo>
                    <a:pt x="74576" y="22387"/>
                  </a:lnTo>
                  <a:lnTo>
                    <a:pt x="73530" y="27823"/>
                  </a:lnTo>
                  <a:lnTo>
                    <a:pt x="72832" y="33432"/>
                  </a:lnTo>
                  <a:lnTo>
                    <a:pt x="72367" y="40147"/>
                  </a:lnTo>
                  <a:lnTo>
                    <a:pt x="72058" y="47601"/>
                  </a:lnTo>
                  <a:lnTo>
                    <a:pt x="71713" y="64813"/>
                  </a:lnTo>
                  <a:lnTo>
                    <a:pt x="71441" y="157142"/>
                  </a:lnTo>
                  <a:lnTo>
                    <a:pt x="72432" y="163301"/>
                  </a:lnTo>
                  <a:lnTo>
                    <a:pt x="74084" y="169391"/>
                  </a:lnTo>
                  <a:lnTo>
                    <a:pt x="80368" y="18752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8" name="SMARTInkAnnotation235"/>
            <p:cNvSpPr/>
            <p:nvPr/>
          </p:nvSpPr>
          <p:spPr bwMode="auto">
            <a:xfrm>
              <a:off x="6983016" y="4321969"/>
              <a:ext cx="114169" cy="166858"/>
            </a:xfrm>
            <a:custGeom>
              <a:avLst/>
              <a:gdLst/>
              <a:ahLst/>
              <a:cxnLst/>
              <a:rect l="0" t="0" r="0" b="0"/>
              <a:pathLst>
                <a:path w="114169" h="166858">
                  <a:moveTo>
                    <a:pt x="0" y="0"/>
                  </a:moveTo>
                  <a:lnTo>
                    <a:pt x="0" y="21249"/>
                  </a:lnTo>
                  <a:lnTo>
                    <a:pt x="991" y="25080"/>
                  </a:lnTo>
                  <a:lnTo>
                    <a:pt x="2645" y="29618"/>
                  </a:lnTo>
                  <a:lnTo>
                    <a:pt x="4739" y="34628"/>
                  </a:lnTo>
                  <a:lnTo>
                    <a:pt x="7129" y="37968"/>
                  </a:lnTo>
                  <a:lnTo>
                    <a:pt x="9713" y="40195"/>
                  </a:lnTo>
                  <a:lnTo>
                    <a:pt x="12428" y="41679"/>
                  </a:lnTo>
                  <a:lnTo>
                    <a:pt x="15230" y="43661"/>
                  </a:lnTo>
                  <a:lnTo>
                    <a:pt x="18091" y="45975"/>
                  </a:lnTo>
                  <a:lnTo>
                    <a:pt x="20990" y="48509"/>
                  </a:lnTo>
                  <a:lnTo>
                    <a:pt x="24907" y="49206"/>
                  </a:lnTo>
                  <a:lnTo>
                    <a:pt x="29502" y="48679"/>
                  </a:lnTo>
                  <a:lnTo>
                    <a:pt x="34551" y="47336"/>
                  </a:lnTo>
                  <a:lnTo>
                    <a:pt x="39901" y="46440"/>
                  </a:lnTo>
                  <a:lnTo>
                    <a:pt x="45453" y="45842"/>
                  </a:lnTo>
                  <a:lnTo>
                    <a:pt x="51137" y="45444"/>
                  </a:lnTo>
                  <a:lnTo>
                    <a:pt x="56912" y="44187"/>
                  </a:lnTo>
                  <a:lnTo>
                    <a:pt x="62745" y="42356"/>
                  </a:lnTo>
                  <a:lnTo>
                    <a:pt x="68619" y="40143"/>
                  </a:lnTo>
                  <a:lnTo>
                    <a:pt x="74520" y="36684"/>
                  </a:lnTo>
                  <a:lnTo>
                    <a:pt x="80437" y="32394"/>
                  </a:lnTo>
                  <a:lnTo>
                    <a:pt x="86366" y="27549"/>
                  </a:lnTo>
                  <a:lnTo>
                    <a:pt x="91313" y="24319"/>
                  </a:lnTo>
                  <a:lnTo>
                    <a:pt x="95601" y="22165"/>
                  </a:lnTo>
                  <a:lnTo>
                    <a:pt x="99452" y="20730"/>
                  </a:lnTo>
                  <a:lnTo>
                    <a:pt x="103012" y="18781"/>
                  </a:lnTo>
                  <a:lnTo>
                    <a:pt x="106378" y="16489"/>
                  </a:lnTo>
                  <a:lnTo>
                    <a:pt x="109614" y="13969"/>
                  </a:lnTo>
                  <a:lnTo>
                    <a:pt x="111771" y="13281"/>
                  </a:lnTo>
                  <a:lnTo>
                    <a:pt x="113209" y="13815"/>
                  </a:lnTo>
                  <a:lnTo>
                    <a:pt x="114168" y="15163"/>
                  </a:lnTo>
                  <a:lnTo>
                    <a:pt x="113814" y="17054"/>
                  </a:lnTo>
                  <a:lnTo>
                    <a:pt x="110777" y="21801"/>
                  </a:lnTo>
                  <a:lnTo>
                    <a:pt x="108577" y="26440"/>
                  </a:lnTo>
                  <a:lnTo>
                    <a:pt x="106120" y="32509"/>
                  </a:lnTo>
                  <a:lnTo>
                    <a:pt x="103489" y="39532"/>
                  </a:lnTo>
                  <a:lnTo>
                    <a:pt x="95045" y="63638"/>
                  </a:lnTo>
                  <a:lnTo>
                    <a:pt x="86259" y="89631"/>
                  </a:lnTo>
                  <a:lnTo>
                    <a:pt x="84295" y="98450"/>
                  </a:lnTo>
                  <a:lnTo>
                    <a:pt x="82985" y="107305"/>
                  </a:lnTo>
                  <a:lnTo>
                    <a:pt x="82113" y="116185"/>
                  </a:lnTo>
                  <a:lnTo>
                    <a:pt x="80538" y="125082"/>
                  </a:lnTo>
                  <a:lnTo>
                    <a:pt x="78497" y="133989"/>
                  </a:lnTo>
                  <a:lnTo>
                    <a:pt x="76143" y="142904"/>
                  </a:lnTo>
                  <a:lnTo>
                    <a:pt x="75567" y="149839"/>
                  </a:lnTo>
                  <a:lnTo>
                    <a:pt x="76174" y="155455"/>
                  </a:lnTo>
                  <a:lnTo>
                    <a:pt x="77572" y="160192"/>
                  </a:lnTo>
                  <a:lnTo>
                    <a:pt x="79496" y="163349"/>
                  </a:lnTo>
                  <a:lnTo>
                    <a:pt x="81770" y="165454"/>
                  </a:lnTo>
                  <a:lnTo>
                    <a:pt x="84278" y="166857"/>
                  </a:lnTo>
                  <a:lnTo>
                    <a:pt x="87936" y="166800"/>
                  </a:lnTo>
                  <a:lnTo>
                    <a:pt x="92358" y="165771"/>
                  </a:lnTo>
                  <a:lnTo>
                    <a:pt x="107156" y="16073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09" name="SMARTInkAnnotation236"/>
            <p:cNvSpPr/>
            <p:nvPr/>
          </p:nvSpPr>
          <p:spPr bwMode="auto">
            <a:xfrm>
              <a:off x="7625953" y="3893711"/>
              <a:ext cx="17861" cy="446118"/>
            </a:xfrm>
            <a:custGeom>
              <a:avLst/>
              <a:gdLst/>
              <a:ahLst/>
              <a:cxnLst/>
              <a:rect l="0" t="0" r="0" b="0"/>
              <a:pathLst>
                <a:path w="17861" h="446118">
                  <a:moveTo>
                    <a:pt x="0" y="8562"/>
                  </a:moveTo>
                  <a:lnTo>
                    <a:pt x="0" y="0"/>
                  </a:lnTo>
                  <a:lnTo>
                    <a:pt x="0" y="12094"/>
                  </a:lnTo>
                  <a:lnTo>
                    <a:pt x="992" y="15878"/>
                  </a:lnTo>
                  <a:lnTo>
                    <a:pt x="2646" y="20385"/>
                  </a:lnTo>
                  <a:lnTo>
                    <a:pt x="4739" y="25373"/>
                  </a:lnTo>
                  <a:lnTo>
                    <a:pt x="6137" y="32668"/>
                  </a:lnTo>
                  <a:lnTo>
                    <a:pt x="7068" y="41500"/>
                  </a:lnTo>
                  <a:lnTo>
                    <a:pt x="7688" y="51357"/>
                  </a:lnTo>
                  <a:lnTo>
                    <a:pt x="8378" y="75538"/>
                  </a:lnTo>
                  <a:lnTo>
                    <a:pt x="8562" y="88932"/>
                  </a:lnTo>
                  <a:lnTo>
                    <a:pt x="9676" y="102821"/>
                  </a:lnTo>
                  <a:lnTo>
                    <a:pt x="11412" y="117043"/>
                  </a:lnTo>
                  <a:lnTo>
                    <a:pt x="13561" y="131484"/>
                  </a:lnTo>
                  <a:lnTo>
                    <a:pt x="14995" y="147065"/>
                  </a:lnTo>
                  <a:lnTo>
                    <a:pt x="15949" y="163405"/>
                  </a:lnTo>
                  <a:lnTo>
                    <a:pt x="17010" y="197436"/>
                  </a:lnTo>
                  <a:lnTo>
                    <a:pt x="17785" y="296231"/>
                  </a:lnTo>
                  <a:lnTo>
                    <a:pt x="17860" y="446117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0" name="SMARTInkAnnotation237"/>
            <p:cNvSpPr/>
            <p:nvPr/>
          </p:nvSpPr>
          <p:spPr bwMode="auto">
            <a:xfrm>
              <a:off x="7500970" y="4402336"/>
              <a:ext cx="89265" cy="127854"/>
            </a:xfrm>
            <a:custGeom>
              <a:avLst/>
              <a:gdLst/>
              <a:ahLst/>
              <a:cxnLst/>
              <a:rect l="0" t="0" r="0" b="0"/>
              <a:pathLst>
                <a:path w="89265" h="127854">
                  <a:moveTo>
                    <a:pt x="8897" y="0"/>
                  </a:moveTo>
                  <a:lnTo>
                    <a:pt x="1209" y="0"/>
                  </a:lnTo>
                  <a:lnTo>
                    <a:pt x="795" y="992"/>
                  </a:lnTo>
                  <a:lnTo>
                    <a:pt x="335" y="4740"/>
                  </a:lnTo>
                  <a:lnTo>
                    <a:pt x="213" y="7129"/>
                  </a:lnTo>
                  <a:lnTo>
                    <a:pt x="77" y="12428"/>
                  </a:lnTo>
                  <a:lnTo>
                    <a:pt x="0" y="20991"/>
                  </a:lnTo>
                  <a:lnTo>
                    <a:pt x="981" y="23916"/>
                  </a:lnTo>
                  <a:lnTo>
                    <a:pt x="2628" y="26858"/>
                  </a:lnTo>
                  <a:lnTo>
                    <a:pt x="4718" y="29811"/>
                  </a:lnTo>
                  <a:lnTo>
                    <a:pt x="7103" y="31781"/>
                  </a:lnTo>
                  <a:lnTo>
                    <a:pt x="9686" y="33093"/>
                  </a:lnTo>
                  <a:lnTo>
                    <a:pt x="12399" y="33968"/>
                  </a:lnTo>
                  <a:lnTo>
                    <a:pt x="17185" y="34552"/>
                  </a:lnTo>
                  <a:lnTo>
                    <a:pt x="23352" y="34940"/>
                  </a:lnTo>
                  <a:lnTo>
                    <a:pt x="30440" y="35200"/>
                  </a:lnTo>
                  <a:lnTo>
                    <a:pt x="37150" y="34380"/>
                  </a:lnTo>
                  <a:lnTo>
                    <a:pt x="43607" y="32842"/>
                  </a:lnTo>
                  <a:lnTo>
                    <a:pt x="49897" y="30824"/>
                  </a:lnTo>
                  <a:lnTo>
                    <a:pt x="55081" y="28487"/>
                  </a:lnTo>
                  <a:lnTo>
                    <a:pt x="59531" y="25937"/>
                  </a:lnTo>
                  <a:lnTo>
                    <a:pt x="63489" y="23244"/>
                  </a:lnTo>
                  <a:lnTo>
                    <a:pt x="68112" y="20457"/>
                  </a:lnTo>
                  <a:lnTo>
                    <a:pt x="73178" y="17607"/>
                  </a:lnTo>
                  <a:lnTo>
                    <a:pt x="78540" y="14714"/>
                  </a:lnTo>
                  <a:lnTo>
                    <a:pt x="82114" y="11794"/>
                  </a:lnTo>
                  <a:lnTo>
                    <a:pt x="84498" y="8855"/>
                  </a:lnTo>
                  <a:lnTo>
                    <a:pt x="88985" y="518"/>
                  </a:lnTo>
                  <a:lnTo>
                    <a:pt x="89140" y="2876"/>
                  </a:lnTo>
                  <a:lnTo>
                    <a:pt x="89227" y="9782"/>
                  </a:lnTo>
                  <a:lnTo>
                    <a:pt x="89240" y="12474"/>
                  </a:lnTo>
                  <a:lnTo>
                    <a:pt x="88256" y="17246"/>
                  </a:lnTo>
                  <a:lnTo>
                    <a:pt x="86607" y="23403"/>
                  </a:lnTo>
                  <a:lnTo>
                    <a:pt x="84516" y="30485"/>
                  </a:lnTo>
                  <a:lnTo>
                    <a:pt x="83122" y="38182"/>
                  </a:lnTo>
                  <a:lnTo>
                    <a:pt x="82193" y="46291"/>
                  </a:lnTo>
                  <a:lnTo>
                    <a:pt x="81573" y="54673"/>
                  </a:lnTo>
                  <a:lnTo>
                    <a:pt x="80168" y="62245"/>
                  </a:lnTo>
                  <a:lnTo>
                    <a:pt x="78239" y="69278"/>
                  </a:lnTo>
                  <a:lnTo>
                    <a:pt x="75961" y="75951"/>
                  </a:lnTo>
                  <a:lnTo>
                    <a:pt x="74442" y="82384"/>
                  </a:lnTo>
                  <a:lnTo>
                    <a:pt x="73430" y="88657"/>
                  </a:lnTo>
                  <a:lnTo>
                    <a:pt x="72755" y="94823"/>
                  </a:lnTo>
                  <a:lnTo>
                    <a:pt x="72305" y="100918"/>
                  </a:lnTo>
                  <a:lnTo>
                    <a:pt x="72005" y="106967"/>
                  </a:lnTo>
                  <a:lnTo>
                    <a:pt x="71583" y="122313"/>
                  </a:lnTo>
                  <a:lnTo>
                    <a:pt x="71524" y="126191"/>
                  </a:lnTo>
                  <a:lnTo>
                    <a:pt x="73468" y="127783"/>
                  </a:lnTo>
                  <a:lnTo>
                    <a:pt x="76749" y="127853"/>
                  </a:lnTo>
                  <a:lnTo>
                    <a:pt x="89264" y="12501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1" name="SMARTInkAnnotation238"/>
            <p:cNvSpPr/>
            <p:nvPr/>
          </p:nvSpPr>
          <p:spPr bwMode="auto">
            <a:xfrm>
              <a:off x="8001112" y="3893344"/>
              <a:ext cx="26678" cy="491745"/>
            </a:xfrm>
            <a:custGeom>
              <a:avLst/>
              <a:gdLst/>
              <a:ahLst/>
              <a:cxnLst/>
              <a:rect l="0" t="0" r="0" b="0"/>
              <a:pathLst>
                <a:path w="26678" h="491745">
                  <a:moveTo>
                    <a:pt x="26677" y="0"/>
                  </a:moveTo>
                  <a:lnTo>
                    <a:pt x="26677" y="89221"/>
                  </a:lnTo>
                  <a:lnTo>
                    <a:pt x="25685" y="104129"/>
                  </a:lnTo>
                  <a:lnTo>
                    <a:pt x="24031" y="120021"/>
                  </a:lnTo>
                  <a:lnTo>
                    <a:pt x="21937" y="136568"/>
                  </a:lnTo>
                  <a:lnTo>
                    <a:pt x="20540" y="154545"/>
                  </a:lnTo>
                  <a:lnTo>
                    <a:pt x="19609" y="173476"/>
                  </a:lnTo>
                  <a:lnTo>
                    <a:pt x="18988" y="193041"/>
                  </a:lnTo>
                  <a:lnTo>
                    <a:pt x="17582" y="212038"/>
                  </a:lnTo>
                  <a:lnTo>
                    <a:pt x="15652" y="230655"/>
                  </a:lnTo>
                  <a:lnTo>
                    <a:pt x="13374" y="249020"/>
                  </a:lnTo>
                  <a:lnTo>
                    <a:pt x="11855" y="268209"/>
                  </a:lnTo>
                  <a:lnTo>
                    <a:pt x="10843" y="287946"/>
                  </a:lnTo>
                  <a:lnTo>
                    <a:pt x="9718" y="326414"/>
                  </a:lnTo>
                  <a:lnTo>
                    <a:pt x="9218" y="360046"/>
                  </a:lnTo>
                  <a:lnTo>
                    <a:pt x="8092" y="375961"/>
                  </a:lnTo>
                  <a:lnTo>
                    <a:pt x="6350" y="391531"/>
                  </a:lnTo>
                  <a:lnTo>
                    <a:pt x="4195" y="406872"/>
                  </a:lnTo>
                  <a:lnTo>
                    <a:pt x="2760" y="420076"/>
                  </a:lnTo>
                  <a:lnTo>
                    <a:pt x="1802" y="431855"/>
                  </a:lnTo>
                  <a:lnTo>
                    <a:pt x="738" y="451888"/>
                  </a:lnTo>
                  <a:lnTo>
                    <a:pt x="266" y="467407"/>
                  </a:lnTo>
                  <a:lnTo>
                    <a:pt x="0" y="487299"/>
                  </a:lnTo>
                  <a:lnTo>
                    <a:pt x="955" y="490562"/>
                  </a:lnTo>
                  <a:lnTo>
                    <a:pt x="2583" y="491744"/>
                  </a:lnTo>
                  <a:lnTo>
                    <a:pt x="4661" y="491541"/>
                  </a:lnTo>
                  <a:lnTo>
                    <a:pt x="6047" y="490412"/>
                  </a:lnTo>
                  <a:lnTo>
                    <a:pt x="6971" y="488668"/>
                  </a:lnTo>
                  <a:lnTo>
                    <a:pt x="7585" y="486513"/>
                  </a:lnTo>
                  <a:lnTo>
                    <a:pt x="8270" y="481473"/>
                  </a:lnTo>
                  <a:lnTo>
                    <a:pt x="8818" y="473273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2" name="SMARTInkAnnotation239"/>
            <p:cNvSpPr/>
            <p:nvPr/>
          </p:nvSpPr>
          <p:spPr bwMode="auto">
            <a:xfrm>
              <a:off x="7796857" y="4393969"/>
              <a:ext cx="139824" cy="118331"/>
            </a:xfrm>
            <a:custGeom>
              <a:avLst/>
              <a:gdLst/>
              <a:ahLst/>
              <a:cxnLst/>
              <a:rect l="0" t="0" r="0" b="0"/>
              <a:pathLst>
                <a:path w="139824" h="118331">
                  <a:moveTo>
                    <a:pt x="7689" y="8367"/>
                  </a:moveTo>
                  <a:lnTo>
                    <a:pt x="2949" y="13107"/>
                  </a:lnTo>
                  <a:lnTo>
                    <a:pt x="1552" y="15496"/>
                  </a:lnTo>
                  <a:lnTo>
                    <a:pt x="621" y="18080"/>
                  </a:lnTo>
                  <a:lnTo>
                    <a:pt x="0" y="20796"/>
                  </a:lnTo>
                  <a:lnTo>
                    <a:pt x="579" y="24590"/>
                  </a:lnTo>
                  <a:lnTo>
                    <a:pt x="1958" y="29104"/>
                  </a:lnTo>
                  <a:lnTo>
                    <a:pt x="3868" y="34098"/>
                  </a:lnTo>
                  <a:lnTo>
                    <a:pt x="5141" y="38420"/>
                  </a:lnTo>
                  <a:lnTo>
                    <a:pt x="5991" y="42292"/>
                  </a:lnTo>
                  <a:lnTo>
                    <a:pt x="6557" y="45867"/>
                  </a:lnTo>
                  <a:lnTo>
                    <a:pt x="8918" y="49242"/>
                  </a:lnTo>
                  <a:lnTo>
                    <a:pt x="12478" y="52484"/>
                  </a:lnTo>
                  <a:lnTo>
                    <a:pt x="16835" y="55638"/>
                  </a:lnTo>
                  <a:lnTo>
                    <a:pt x="20732" y="57740"/>
                  </a:lnTo>
                  <a:lnTo>
                    <a:pt x="24321" y="59142"/>
                  </a:lnTo>
                  <a:lnTo>
                    <a:pt x="27707" y="60077"/>
                  </a:lnTo>
                  <a:lnTo>
                    <a:pt x="31949" y="60699"/>
                  </a:lnTo>
                  <a:lnTo>
                    <a:pt x="36761" y="61114"/>
                  </a:lnTo>
                  <a:lnTo>
                    <a:pt x="41953" y="61392"/>
                  </a:lnTo>
                  <a:lnTo>
                    <a:pt x="48391" y="60584"/>
                  </a:lnTo>
                  <a:lnTo>
                    <a:pt x="55660" y="59053"/>
                  </a:lnTo>
                  <a:lnTo>
                    <a:pt x="63482" y="57041"/>
                  </a:lnTo>
                  <a:lnTo>
                    <a:pt x="70681" y="53715"/>
                  </a:lnTo>
                  <a:lnTo>
                    <a:pt x="77465" y="49512"/>
                  </a:lnTo>
                  <a:lnTo>
                    <a:pt x="83972" y="44727"/>
                  </a:lnTo>
                  <a:lnTo>
                    <a:pt x="90294" y="39552"/>
                  </a:lnTo>
                  <a:lnTo>
                    <a:pt x="96494" y="34118"/>
                  </a:lnTo>
                  <a:lnTo>
                    <a:pt x="107681" y="23781"/>
                  </a:lnTo>
                  <a:lnTo>
                    <a:pt x="119558" y="12383"/>
                  </a:lnTo>
                  <a:lnTo>
                    <a:pt x="126201" y="5852"/>
                  </a:lnTo>
                  <a:lnTo>
                    <a:pt x="129362" y="3714"/>
                  </a:lnTo>
                  <a:lnTo>
                    <a:pt x="132460" y="2288"/>
                  </a:lnTo>
                  <a:lnTo>
                    <a:pt x="139823" y="0"/>
                  </a:lnTo>
                  <a:lnTo>
                    <a:pt x="139435" y="805"/>
                  </a:lnTo>
                  <a:lnTo>
                    <a:pt x="136357" y="4345"/>
                  </a:lnTo>
                  <a:lnTo>
                    <a:pt x="135140" y="6678"/>
                  </a:lnTo>
                  <a:lnTo>
                    <a:pt x="134329" y="9225"/>
                  </a:lnTo>
                  <a:lnTo>
                    <a:pt x="133788" y="11916"/>
                  </a:lnTo>
                  <a:lnTo>
                    <a:pt x="133426" y="15694"/>
                  </a:lnTo>
                  <a:lnTo>
                    <a:pt x="133187" y="20196"/>
                  </a:lnTo>
                  <a:lnTo>
                    <a:pt x="133026" y="25183"/>
                  </a:lnTo>
                  <a:lnTo>
                    <a:pt x="131926" y="30492"/>
                  </a:lnTo>
                  <a:lnTo>
                    <a:pt x="130202" y="36015"/>
                  </a:lnTo>
                  <a:lnTo>
                    <a:pt x="128060" y="41682"/>
                  </a:lnTo>
                  <a:lnTo>
                    <a:pt x="126631" y="48436"/>
                  </a:lnTo>
                  <a:lnTo>
                    <a:pt x="125680" y="55916"/>
                  </a:lnTo>
                  <a:lnTo>
                    <a:pt x="125046" y="63879"/>
                  </a:lnTo>
                  <a:lnTo>
                    <a:pt x="123629" y="71172"/>
                  </a:lnTo>
                  <a:lnTo>
                    <a:pt x="121694" y="78018"/>
                  </a:lnTo>
                  <a:lnTo>
                    <a:pt x="119411" y="84567"/>
                  </a:lnTo>
                  <a:lnTo>
                    <a:pt x="117889" y="90917"/>
                  </a:lnTo>
                  <a:lnTo>
                    <a:pt x="116875" y="97135"/>
                  </a:lnTo>
                  <a:lnTo>
                    <a:pt x="116199" y="103264"/>
                  </a:lnTo>
                  <a:lnTo>
                    <a:pt x="116740" y="108343"/>
                  </a:lnTo>
                  <a:lnTo>
                    <a:pt x="118092" y="112721"/>
                  </a:lnTo>
                  <a:lnTo>
                    <a:pt x="119988" y="116631"/>
                  </a:lnTo>
                  <a:lnTo>
                    <a:pt x="122242" y="118246"/>
                  </a:lnTo>
                  <a:lnTo>
                    <a:pt x="124738" y="118330"/>
                  </a:lnTo>
                  <a:lnTo>
                    <a:pt x="132706" y="115523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3" name="SMARTInkAnnotation240"/>
            <p:cNvSpPr/>
            <p:nvPr/>
          </p:nvSpPr>
          <p:spPr bwMode="auto">
            <a:xfrm>
              <a:off x="8367229" y="3875484"/>
              <a:ext cx="17749" cy="462681"/>
            </a:xfrm>
            <a:custGeom>
              <a:avLst/>
              <a:gdLst/>
              <a:ahLst/>
              <a:cxnLst/>
              <a:rect l="0" t="0" r="0" b="0"/>
              <a:pathLst>
                <a:path w="17749" h="462681">
                  <a:moveTo>
                    <a:pt x="17748" y="0"/>
                  </a:moveTo>
                  <a:lnTo>
                    <a:pt x="17748" y="171769"/>
                  </a:lnTo>
                  <a:lnTo>
                    <a:pt x="16755" y="189919"/>
                  </a:lnTo>
                  <a:lnTo>
                    <a:pt x="15101" y="208964"/>
                  </a:lnTo>
                  <a:lnTo>
                    <a:pt x="13007" y="228607"/>
                  </a:lnTo>
                  <a:lnTo>
                    <a:pt x="11611" y="247654"/>
                  </a:lnTo>
                  <a:lnTo>
                    <a:pt x="10678" y="266306"/>
                  </a:lnTo>
                  <a:lnTo>
                    <a:pt x="9645" y="301913"/>
                  </a:lnTo>
                  <a:lnTo>
                    <a:pt x="9185" y="334275"/>
                  </a:lnTo>
                  <a:lnTo>
                    <a:pt x="8071" y="349850"/>
                  </a:lnTo>
                  <a:lnTo>
                    <a:pt x="6335" y="365194"/>
                  </a:lnTo>
                  <a:lnTo>
                    <a:pt x="4186" y="380385"/>
                  </a:lnTo>
                  <a:lnTo>
                    <a:pt x="2753" y="393489"/>
                  </a:lnTo>
                  <a:lnTo>
                    <a:pt x="1799" y="405201"/>
                  </a:lnTo>
                  <a:lnTo>
                    <a:pt x="1162" y="415985"/>
                  </a:lnTo>
                  <a:lnTo>
                    <a:pt x="453" y="435906"/>
                  </a:lnTo>
                  <a:lnTo>
                    <a:pt x="0" y="458727"/>
                  </a:lnTo>
                  <a:lnTo>
                    <a:pt x="955" y="460599"/>
                  </a:lnTo>
                  <a:lnTo>
                    <a:pt x="2583" y="461848"/>
                  </a:lnTo>
                  <a:lnTo>
                    <a:pt x="4662" y="462680"/>
                  </a:lnTo>
                  <a:lnTo>
                    <a:pt x="6047" y="462242"/>
                  </a:lnTo>
                  <a:lnTo>
                    <a:pt x="6971" y="460959"/>
                  </a:lnTo>
                  <a:lnTo>
                    <a:pt x="7586" y="459111"/>
                  </a:lnTo>
                  <a:lnTo>
                    <a:pt x="8988" y="455894"/>
                  </a:lnTo>
                  <a:lnTo>
                    <a:pt x="17748" y="43755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4" name="SMARTInkAnnotation241"/>
            <p:cNvSpPr/>
            <p:nvPr/>
          </p:nvSpPr>
          <p:spPr bwMode="auto">
            <a:xfrm>
              <a:off x="6492004" y="4029239"/>
              <a:ext cx="169544" cy="147557"/>
            </a:xfrm>
            <a:custGeom>
              <a:avLst/>
              <a:gdLst/>
              <a:ahLst/>
              <a:cxnLst/>
              <a:rect l="0" t="0" r="0" b="0"/>
              <a:pathLst>
                <a:path w="169544" h="147557">
                  <a:moveTo>
                    <a:pt x="35598" y="6980"/>
                  </a:moveTo>
                  <a:lnTo>
                    <a:pt x="30858" y="11720"/>
                  </a:lnTo>
                  <a:lnTo>
                    <a:pt x="29461" y="15101"/>
                  </a:lnTo>
                  <a:lnTo>
                    <a:pt x="28529" y="19339"/>
                  </a:lnTo>
                  <a:lnTo>
                    <a:pt x="27909" y="24149"/>
                  </a:lnTo>
                  <a:lnTo>
                    <a:pt x="27495" y="29340"/>
                  </a:lnTo>
                  <a:lnTo>
                    <a:pt x="27219" y="34785"/>
                  </a:lnTo>
                  <a:lnTo>
                    <a:pt x="27035" y="40399"/>
                  </a:lnTo>
                  <a:lnTo>
                    <a:pt x="25921" y="46127"/>
                  </a:lnTo>
                  <a:lnTo>
                    <a:pt x="24185" y="51929"/>
                  </a:lnTo>
                  <a:lnTo>
                    <a:pt x="19611" y="64660"/>
                  </a:lnTo>
                  <a:lnTo>
                    <a:pt x="14271" y="80241"/>
                  </a:lnTo>
                  <a:lnTo>
                    <a:pt x="12450" y="87570"/>
                  </a:lnTo>
                  <a:lnTo>
                    <a:pt x="11236" y="94441"/>
                  </a:lnTo>
                  <a:lnTo>
                    <a:pt x="10427" y="101006"/>
                  </a:lnTo>
                  <a:lnTo>
                    <a:pt x="8896" y="106375"/>
                  </a:lnTo>
                  <a:lnTo>
                    <a:pt x="6882" y="110946"/>
                  </a:lnTo>
                  <a:lnTo>
                    <a:pt x="4548" y="114986"/>
                  </a:lnTo>
                  <a:lnTo>
                    <a:pt x="2991" y="118671"/>
                  </a:lnTo>
                  <a:lnTo>
                    <a:pt x="1953" y="122120"/>
                  </a:lnTo>
                  <a:lnTo>
                    <a:pt x="1262" y="125412"/>
                  </a:lnTo>
                  <a:lnTo>
                    <a:pt x="801" y="128599"/>
                  </a:lnTo>
                  <a:lnTo>
                    <a:pt x="493" y="131715"/>
                  </a:lnTo>
                  <a:lnTo>
                    <a:pt x="152" y="135839"/>
                  </a:lnTo>
                  <a:lnTo>
                    <a:pt x="61" y="135550"/>
                  </a:lnTo>
                  <a:lnTo>
                    <a:pt x="0" y="134365"/>
                  </a:lnTo>
                  <a:lnTo>
                    <a:pt x="952" y="132583"/>
                  </a:lnTo>
                  <a:lnTo>
                    <a:pt x="2579" y="130402"/>
                  </a:lnTo>
                  <a:lnTo>
                    <a:pt x="4655" y="127957"/>
                  </a:lnTo>
                  <a:lnTo>
                    <a:pt x="7032" y="124342"/>
                  </a:lnTo>
                  <a:lnTo>
                    <a:pt x="9608" y="119948"/>
                  </a:lnTo>
                  <a:lnTo>
                    <a:pt x="12318" y="115034"/>
                  </a:lnTo>
                  <a:lnTo>
                    <a:pt x="14124" y="109773"/>
                  </a:lnTo>
                  <a:lnTo>
                    <a:pt x="15329" y="104282"/>
                  </a:lnTo>
                  <a:lnTo>
                    <a:pt x="16132" y="98637"/>
                  </a:lnTo>
                  <a:lnTo>
                    <a:pt x="17659" y="92890"/>
                  </a:lnTo>
                  <a:lnTo>
                    <a:pt x="19670" y="87073"/>
                  </a:lnTo>
                  <a:lnTo>
                    <a:pt x="22003" y="81211"/>
                  </a:lnTo>
                  <a:lnTo>
                    <a:pt x="27240" y="66760"/>
                  </a:lnTo>
                  <a:lnTo>
                    <a:pt x="30026" y="58740"/>
                  </a:lnTo>
                  <a:lnTo>
                    <a:pt x="31883" y="52400"/>
                  </a:lnTo>
                  <a:lnTo>
                    <a:pt x="33121" y="47182"/>
                  </a:lnTo>
                  <a:lnTo>
                    <a:pt x="33947" y="42711"/>
                  </a:lnTo>
                  <a:lnTo>
                    <a:pt x="35488" y="38738"/>
                  </a:lnTo>
                  <a:lnTo>
                    <a:pt x="37509" y="35097"/>
                  </a:lnTo>
                  <a:lnTo>
                    <a:pt x="39848" y="31678"/>
                  </a:lnTo>
                  <a:lnTo>
                    <a:pt x="41409" y="30390"/>
                  </a:lnTo>
                  <a:lnTo>
                    <a:pt x="42448" y="30524"/>
                  </a:lnTo>
                  <a:lnTo>
                    <a:pt x="43141" y="31606"/>
                  </a:lnTo>
                  <a:lnTo>
                    <a:pt x="44595" y="32327"/>
                  </a:lnTo>
                  <a:lnTo>
                    <a:pt x="48856" y="33128"/>
                  </a:lnTo>
                  <a:lnTo>
                    <a:pt x="50390" y="35326"/>
                  </a:lnTo>
                  <a:lnTo>
                    <a:pt x="51412" y="38775"/>
                  </a:lnTo>
                  <a:lnTo>
                    <a:pt x="52093" y="43060"/>
                  </a:lnTo>
                  <a:lnTo>
                    <a:pt x="52548" y="47901"/>
                  </a:lnTo>
                  <a:lnTo>
                    <a:pt x="52851" y="53112"/>
                  </a:lnTo>
                  <a:lnTo>
                    <a:pt x="53187" y="64194"/>
                  </a:lnTo>
                  <a:lnTo>
                    <a:pt x="53421" y="88646"/>
                  </a:lnTo>
                  <a:lnTo>
                    <a:pt x="54425" y="92182"/>
                  </a:lnTo>
                  <a:lnTo>
                    <a:pt x="56087" y="95531"/>
                  </a:lnTo>
                  <a:lnTo>
                    <a:pt x="58187" y="98756"/>
                  </a:lnTo>
                  <a:lnTo>
                    <a:pt x="59587" y="101898"/>
                  </a:lnTo>
                  <a:lnTo>
                    <a:pt x="60519" y="104985"/>
                  </a:lnTo>
                  <a:lnTo>
                    <a:pt x="61143" y="108035"/>
                  </a:lnTo>
                  <a:lnTo>
                    <a:pt x="62549" y="109077"/>
                  </a:lnTo>
                  <a:lnTo>
                    <a:pt x="64480" y="108779"/>
                  </a:lnTo>
                  <a:lnTo>
                    <a:pt x="74581" y="103619"/>
                  </a:lnTo>
                  <a:lnTo>
                    <a:pt x="79446" y="101172"/>
                  </a:lnTo>
                  <a:lnTo>
                    <a:pt x="83681" y="97556"/>
                  </a:lnTo>
                  <a:lnTo>
                    <a:pt x="87497" y="93161"/>
                  </a:lnTo>
                  <a:lnTo>
                    <a:pt x="91034" y="88246"/>
                  </a:lnTo>
                  <a:lnTo>
                    <a:pt x="95375" y="82985"/>
                  </a:lnTo>
                  <a:lnTo>
                    <a:pt x="100254" y="77494"/>
                  </a:lnTo>
                  <a:lnTo>
                    <a:pt x="105491" y="71848"/>
                  </a:lnTo>
                  <a:lnTo>
                    <a:pt x="110966" y="65108"/>
                  </a:lnTo>
                  <a:lnTo>
                    <a:pt x="116601" y="57638"/>
                  </a:lnTo>
                  <a:lnTo>
                    <a:pt x="122342" y="49682"/>
                  </a:lnTo>
                  <a:lnTo>
                    <a:pt x="128153" y="42393"/>
                  </a:lnTo>
                  <a:lnTo>
                    <a:pt x="134012" y="35550"/>
                  </a:lnTo>
                  <a:lnTo>
                    <a:pt x="144822" y="23646"/>
                  </a:lnTo>
                  <a:lnTo>
                    <a:pt x="152933" y="15049"/>
                  </a:lnTo>
                  <a:lnTo>
                    <a:pt x="155493" y="11367"/>
                  </a:lnTo>
                  <a:lnTo>
                    <a:pt x="157199" y="7920"/>
                  </a:lnTo>
                  <a:lnTo>
                    <a:pt x="158337" y="4630"/>
                  </a:lnTo>
                  <a:lnTo>
                    <a:pt x="160088" y="2437"/>
                  </a:lnTo>
                  <a:lnTo>
                    <a:pt x="162248" y="974"/>
                  </a:lnTo>
                  <a:lnTo>
                    <a:pt x="164680" y="0"/>
                  </a:lnTo>
                  <a:lnTo>
                    <a:pt x="166300" y="1334"/>
                  </a:lnTo>
                  <a:lnTo>
                    <a:pt x="167381" y="4208"/>
                  </a:lnTo>
                  <a:lnTo>
                    <a:pt x="168101" y="8109"/>
                  </a:lnTo>
                  <a:lnTo>
                    <a:pt x="168582" y="12693"/>
                  </a:lnTo>
                  <a:lnTo>
                    <a:pt x="168902" y="17734"/>
                  </a:lnTo>
                  <a:lnTo>
                    <a:pt x="169116" y="23079"/>
                  </a:lnTo>
                  <a:lnTo>
                    <a:pt x="168265" y="29619"/>
                  </a:lnTo>
                  <a:lnTo>
                    <a:pt x="166707" y="36955"/>
                  </a:lnTo>
                  <a:lnTo>
                    <a:pt x="164676" y="44823"/>
                  </a:lnTo>
                  <a:lnTo>
                    <a:pt x="163321" y="53044"/>
                  </a:lnTo>
                  <a:lnTo>
                    <a:pt x="162419" y="61502"/>
                  </a:lnTo>
                  <a:lnTo>
                    <a:pt x="161817" y="70117"/>
                  </a:lnTo>
                  <a:lnTo>
                    <a:pt x="161415" y="77844"/>
                  </a:lnTo>
                  <a:lnTo>
                    <a:pt x="160969" y="91722"/>
                  </a:lnTo>
                  <a:lnTo>
                    <a:pt x="160719" y="110692"/>
                  </a:lnTo>
                  <a:lnTo>
                    <a:pt x="159692" y="116801"/>
                  </a:lnTo>
                  <a:lnTo>
                    <a:pt x="158014" y="122858"/>
                  </a:lnTo>
                  <a:lnTo>
                    <a:pt x="155904" y="128880"/>
                  </a:lnTo>
                  <a:lnTo>
                    <a:pt x="154497" y="133887"/>
                  </a:lnTo>
                  <a:lnTo>
                    <a:pt x="153559" y="138218"/>
                  </a:lnTo>
                  <a:lnTo>
                    <a:pt x="152935" y="142097"/>
                  </a:lnTo>
                  <a:lnTo>
                    <a:pt x="153509" y="144683"/>
                  </a:lnTo>
                  <a:lnTo>
                    <a:pt x="154886" y="146407"/>
                  </a:lnTo>
                  <a:lnTo>
                    <a:pt x="156795" y="147556"/>
                  </a:lnTo>
                  <a:lnTo>
                    <a:pt x="158067" y="147330"/>
                  </a:lnTo>
                  <a:lnTo>
                    <a:pt x="158916" y="146187"/>
                  </a:lnTo>
                  <a:lnTo>
                    <a:pt x="159481" y="144433"/>
                  </a:lnTo>
                  <a:lnTo>
                    <a:pt x="160851" y="141280"/>
                  </a:lnTo>
                  <a:lnTo>
                    <a:pt x="169543" y="12306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5" name="SMARTInkAnnotation242"/>
            <p:cNvSpPr/>
            <p:nvPr/>
          </p:nvSpPr>
          <p:spPr bwMode="auto">
            <a:xfrm>
              <a:off x="7036703" y="4027289"/>
              <a:ext cx="26681" cy="168566"/>
            </a:xfrm>
            <a:custGeom>
              <a:avLst/>
              <a:gdLst/>
              <a:ahLst/>
              <a:cxnLst/>
              <a:rect l="0" t="0" r="0" b="0"/>
              <a:pathLst>
                <a:path w="26681" h="168566">
                  <a:moveTo>
                    <a:pt x="8820" y="0"/>
                  </a:moveTo>
                  <a:lnTo>
                    <a:pt x="8820" y="55542"/>
                  </a:lnTo>
                  <a:lnTo>
                    <a:pt x="7828" y="64810"/>
                  </a:lnTo>
                  <a:lnTo>
                    <a:pt x="6175" y="74957"/>
                  </a:lnTo>
                  <a:lnTo>
                    <a:pt x="4080" y="85690"/>
                  </a:lnTo>
                  <a:lnTo>
                    <a:pt x="2684" y="95822"/>
                  </a:lnTo>
                  <a:lnTo>
                    <a:pt x="1753" y="105553"/>
                  </a:lnTo>
                  <a:lnTo>
                    <a:pt x="1132" y="115017"/>
                  </a:lnTo>
                  <a:lnTo>
                    <a:pt x="442" y="130825"/>
                  </a:lnTo>
                  <a:lnTo>
                    <a:pt x="54" y="150880"/>
                  </a:lnTo>
                  <a:lnTo>
                    <a:pt x="0" y="157141"/>
                  </a:lnTo>
                  <a:lnTo>
                    <a:pt x="956" y="161316"/>
                  </a:lnTo>
                  <a:lnTo>
                    <a:pt x="2585" y="164098"/>
                  </a:lnTo>
                  <a:lnTo>
                    <a:pt x="4663" y="165954"/>
                  </a:lnTo>
                  <a:lnTo>
                    <a:pt x="7041" y="167190"/>
                  </a:lnTo>
                  <a:lnTo>
                    <a:pt x="9619" y="168015"/>
                  </a:lnTo>
                  <a:lnTo>
                    <a:pt x="12330" y="168565"/>
                  </a:lnTo>
                  <a:lnTo>
                    <a:pt x="15129" y="166947"/>
                  </a:lnTo>
                  <a:lnTo>
                    <a:pt x="17987" y="163884"/>
                  </a:lnTo>
                  <a:lnTo>
                    <a:pt x="26680" y="15180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6" name="SMARTInkAnnotation243"/>
            <p:cNvSpPr/>
            <p:nvPr/>
          </p:nvSpPr>
          <p:spPr bwMode="auto">
            <a:xfrm>
              <a:off x="7117438" y="4018359"/>
              <a:ext cx="17383" cy="169665"/>
            </a:xfrm>
            <a:custGeom>
              <a:avLst/>
              <a:gdLst/>
              <a:ahLst/>
              <a:cxnLst/>
              <a:rect l="0" t="0" r="0" b="0"/>
              <a:pathLst>
                <a:path w="17383" h="169665">
                  <a:moveTo>
                    <a:pt x="17382" y="0"/>
                  </a:moveTo>
                  <a:lnTo>
                    <a:pt x="17382" y="47058"/>
                  </a:lnTo>
                  <a:lnTo>
                    <a:pt x="16390" y="55185"/>
                  </a:lnTo>
                  <a:lnTo>
                    <a:pt x="14736" y="63579"/>
                  </a:lnTo>
                  <a:lnTo>
                    <a:pt x="12642" y="72151"/>
                  </a:lnTo>
                  <a:lnTo>
                    <a:pt x="10253" y="79851"/>
                  </a:lnTo>
                  <a:lnTo>
                    <a:pt x="7669" y="86968"/>
                  </a:lnTo>
                  <a:lnTo>
                    <a:pt x="4953" y="93698"/>
                  </a:lnTo>
                  <a:lnTo>
                    <a:pt x="3144" y="101160"/>
                  </a:lnTo>
                  <a:lnTo>
                    <a:pt x="1936" y="109112"/>
                  </a:lnTo>
                  <a:lnTo>
                    <a:pt x="1131" y="117390"/>
                  </a:lnTo>
                  <a:lnTo>
                    <a:pt x="595" y="124893"/>
                  </a:lnTo>
                  <a:lnTo>
                    <a:pt x="238" y="131880"/>
                  </a:lnTo>
                  <a:lnTo>
                    <a:pt x="0" y="138521"/>
                  </a:lnTo>
                  <a:lnTo>
                    <a:pt x="832" y="144933"/>
                  </a:lnTo>
                  <a:lnTo>
                    <a:pt x="2381" y="151192"/>
                  </a:lnTo>
                  <a:lnTo>
                    <a:pt x="8453" y="16966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7" name="SMARTInkAnnotation244"/>
            <p:cNvSpPr/>
            <p:nvPr/>
          </p:nvSpPr>
          <p:spPr bwMode="auto">
            <a:xfrm>
              <a:off x="7063383" y="4107656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8930"/>
                  </a:moveTo>
                  <a:lnTo>
                    <a:pt x="25731" y="8930"/>
                  </a:lnTo>
                  <a:lnTo>
                    <a:pt x="32037" y="7938"/>
                  </a:lnTo>
                  <a:lnTo>
                    <a:pt x="39218" y="6284"/>
                  </a:lnTo>
                  <a:lnTo>
                    <a:pt x="46981" y="4190"/>
                  </a:lnTo>
                  <a:lnTo>
                    <a:pt x="54141" y="2793"/>
                  </a:lnTo>
                  <a:lnTo>
                    <a:pt x="60898" y="1862"/>
                  </a:lnTo>
                  <a:lnTo>
                    <a:pt x="80367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8" name="SMARTInkAnnotation245"/>
            <p:cNvSpPr/>
            <p:nvPr/>
          </p:nvSpPr>
          <p:spPr bwMode="auto">
            <a:xfrm>
              <a:off x="7492008" y="4027289"/>
              <a:ext cx="17860" cy="185074"/>
            </a:xfrm>
            <a:custGeom>
              <a:avLst/>
              <a:gdLst/>
              <a:ahLst/>
              <a:cxnLst/>
              <a:rect l="0" t="0" r="0" b="0"/>
              <a:pathLst>
                <a:path w="17860" h="185074">
                  <a:moveTo>
                    <a:pt x="0" y="0"/>
                  </a:moveTo>
                  <a:lnTo>
                    <a:pt x="4739" y="4740"/>
                  </a:lnTo>
                  <a:lnTo>
                    <a:pt x="6137" y="7129"/>
                  </a:lnTo>
                  <a:lnTo>
                    <a:pt x="7068" y="9713"/>
                  </a:lnTo>
                  <a:lnTo>
                    <a:pt x="7688" y="12429"/>
                  </a:lnTo>
                  <a:lnTo>
                    <a:pt x="8102" y="17216"/>
                  </a:lnTo>
                  <a:lnTo>
                    <a:pt x="8378" y="23383"/>
                  </a:lnTo>
                  <a:lnTo>
                    <a:pt x="8684" y="38174"/>
                  </a:lnTo>
                  <a:lnTo>
                    <a:pt x="8897" y="85431"/>
                  </a:lnTo>
                  <a:lnTo>
                    <a:pt x="7916" y="95649"/>
                  </a:lnTo>
                  <a:lnTo>
                    <a:pt x="6269" y="105438"/>
                  </a:lnTo>
                  <a:lnTo>
                    <a:pt x="4179" y="114940"/>
                  </a:lnTo>
                  <a:lnTo>
                    <a:pt x="2786" y="124252"/>
                  </a:lnTo>
                  <a:lnTo>
                    <a:pt x="1857" y="133436"/>
                  </a:lnTo>
                  <a:lnTo>
                    <a:pt x="1238" y="142536"/>
                  </a:lnTo>
                  <a:lnTo>
                    <a:pt x="550" y="157937"/>
                  </a:lnTo>
                  <a:lnTo>
                    <a:pt x="109" y="179254"/>
                  </a:lnTo>
                  <a:lnTo>
                    <a:pt x="1065" y="182010"/>
                  </a:lnTo>
                  <a:lnTo>
                    <a:pt x="2693" y="183848"/>
                  </a:lnTo>
                  <a:lnTo>
                    <a:pt x="4772" y="185073"/>
                  </a:lnTo>
                  <a:lnTo>
                    <a:pt x="7151" y="184898"/>
                  </a:lnTo>
                  <a:lnTo>
                    <a:pt x="9727" y="183789"/>
                  </a:lnTo>
                  <a:lnTo>
                    <a:pt x="17859" y="17859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19" name="SMARTInkAnnotation246"/>
            <p:cNvSpPr/>
            <p:nvPr/>
          </p:nvSpPr>
          <p:spPr bwMode="auto">
            <a:xfrm>
              <a:off x="7554516" y="4045148"/>
              <a:ext cx="53579" cy="187525"/>
            </a:xfrm>
            <a:custGeom>
              <a:avLst/>
              <a:gdLst/>
              <a:ahLst/>
              <a:cxnLst/>
              <a:rect l="0" t="0" r="0" b="0"/>
              <a:pathLst>
                <a:path w="53579" h="187525">
                  <a:moveTo>
                    <a:pt x="53578" y="0"/>
                  </a:moveTo>
                  <a:lnTo>
                    <a:pt x="53578" y="4741"/>
                  </a:lnTo>
                  <a:lnTo>
                    <a:pt x="52586" y="8121"/>
                  </a:lnTo>
                  <a:lnTo>
                    <a:pt x="50931" y="12360"/>
                  </a:lnTo>
                  <a:lnTo>
                    <a:pt x="48838" y="17170"/>
                  </a:lnTo>
                  <a:lnTo>
                    <a:pt x="47441" y="23353"/>
                  </a:lnTo>
                  <a:lnTo>
                    <a:pt x="46509" y="30451"/>
                  </a:lnTo>
                  <a:lnTo>
                    <a:pt x="45889" y="38161"/>
                  </a:lnTo>
                  <a:lnTo>
                    <a:pt x="44483" y="46277"/>
                  </a:lnTo>
                  <a:lnTo>
                    <a:pt x="42553" y="54663"/>
                  </a:lnTo>
                  <a:lnTo>
                    <a:pt x="40275" y="63231"/>
                  </a:lnTo>
                  <a:lnTo>
                    <a:pt x="35097" y="80689"/>
                  </a:lnTo>
                  <a:lnTo>
                    <a:pt x="32328" y="89512"/>
                  </a:lnTo>
                  <a:lnTo>
                    <a:pt x="26604" y="109898"/>
                  </a:lnTo>
                  <a:lnTo>
                    <a:pt x="23689" y="120890"/>
                  </a:lnTo>
                  <a:lnTo>
                    <a:pt x="20753" y="130203"/>
                  </a:lnTo>
                  <a:lnTo>
                    <a:pt x="17804" y="138396"/>
                  </a:lnTo>
                  <a:lnTo>
                    <a:pt x="14846" y="145842"/>
                  </a:lnTo>
                  <a:lnTo>
                    <a:pt x="12873" y="152791"/>
                  </a:lnTo>
                  <a:lnTo>
                    <a:pt x="11559" y="159407"/>
                  </a:lnTo>
                  <a:lnTo>
                    <a:pt x="10683" y="165803"/>
                  </a:lnTo>
                  <a:lnTo>
                    <a:pt x="9106" y="171059"/>
                  </a:lnTo>
                  <a:lnTo>
                    <a:pt x="7062" y="175555"/>
                  </a:lnTo>
                  <a:lnTo>
                    <a:pt x="0" y="18752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0" name="SMARTInkAnnotation247"/>
            <p:cNvSpPr/>
            <p:nvPr/>
          </p:nvSpPr>
          <p:spPr bwMode="auto">
            <a:xfrm>
              <a:off x="7554516" y="4143375"/>
              <a:ext cx="35719" cy="7689"/>
            </a:xfrm>
            <a:custGeom>
              <a:avLst/>
              <a:gdLst/>
              <a:ahLst/>
              <a:cxnLst/>
              <a:rect l="0" t="0" r="0" b="0"/>
              <a:pathLst>
                <a:path w="35719" h="7689">
                  <a:moveTo>
                    <a:pt x="0" y="0"/>
                  </a:moveTo>
                  <a:lnTo>
                    <a:pt x="4739" y="4740"/>
                  </a:lnTo>
                  <a:lnTo>
                    <a:pt x="7128" y="6137"/>
                  </a:lnTo>
                  <a:lnTo>
                    <a:pt x="9713" y="7068"/>
                  </a:lnTo>
                  <a:lnTo>
                    <a:pt x="12428" y="7688"/>
                  </a:lnTo>
                  <a:lnTo>
                    <a:pt x="16223" y="7110"/>
                  </a:lnTo>
                  <a:lnTo>
                    <a:pt x="20737" y="5732"/>
                  </a:lnTo>
                  <a:lnTo>
                    <a:pt x="35718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1" name="SMARTInkAnnotation248"/>
            <p:cNvSpPr/>
            <p:nvPr/>
          </p:nvSpPr>
          <p:spPr bwMode="auto">
            <a:xfrm>
              <a:off x="7804547" y="4045148"/>
              <a:ext cx="26790" cy="178595"/>
            </a:xfrm>
            <a:custGeom>
              <a:avLst/>
              <a:gdLst/>
              <a:ahLst/>
              <a:cxnLst/>
              <a:rect l="0" t="0" r="0" b="0"/>
              <a:pathLst>
                <a:path w="26790" h="178595">
                  <a:moveTo>
                    <a:pt x="26789" y="0"/>
                  </a:moveTo>
                  <a:lnTo>
                    <a:pt x="26789" y="17170"/>
                  </a:lnTo>
                  <a:lnTo>
                    <a:pt x="25797" y="23353"/>
                  </a:lnTo>
                  <a:lnTo>
                    <a:pt x="24143" y="30451"/>
                  </a:lnTo>
                  <a:lnTo>
                    <a:pt x="22049" y="38161"/>
                  </a:lnTo>
                  <a:lnTo>
                    <a:pt x="17076" y="54663"/>
                  </a:lnTo>
                  <a:lnTo>
                    <a:pt x="14359" y="63231"/>
                  </a:lnTo>
                  <a:lnTo>
                    <a:pt x="12550" y="72912"/>
                  </a:lnTo>
                  <a:lnTo>
                    <a:pt x="11343" y="83335"/>
                  </a:lnTo>
                  <a:lnTo>
                    <a:pt x="10539" y="94252"/>
                  </a:lnTo>
                  <a:lnTo>
                    <a:pt x="9010" y="104507"/>
                  </a:lnTo>
                  <a:lnTo>
                    <a:pt x="6999" y="114319"/>
                  </a:lnTo>
                  <a:lnTo>
                    <a:pt x="4665" y="123838"/>
                  </a:lnTo>
                  <a:lnTo>
                    <a:pt x="3110" y="132168"/>
                  </a:lnTo>
                  <a:lnTo>
                    <a:pt x="2073" y="139706"/>
                  </a:lnTo>
                  <a:lnTo>
                    <a:pt x="1382" y="146716"/>
                  </a:lnTo>
                  <a:lnTo>
                    <a:pt x="921" y="153373"/>
                  </a:lnTo>
                  <a:lnTo>
                    <a:pt x="614" y="159796"/>
                  </a:lnTo>
                  <a:lnTo>
                    <a:pt x="0" y="17859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2" name="SMARTInkAnnotation249"/>
            <p:cNvSpPr/>
            <p:nvPr/>
          </p:nvSpPr>
          <p:spPr bwMode="auto">
            <a:xfrm>
              <a:off x="7893844" y="4063008"/>
              <a:ext cx="44649" cy="178595"/>
            </a:xfrm>
            <a:custGeom>
              <a:avLst/>
              <a:gdLst/>
              <a:ahLst/>
              <a:cxnLst/>
              <a:rect l="0" t="0" r="0" b="0"/>
              <a:pathLst>
                <a:path w="44649" h="178595">
                  <a:moveTo>
                    <a:pt x="44648" y="0"/>
                  </a:moveTo>
                  <a:lnTo>
                    <a:pt x="44648" y="4740"/>
                  </a:lnTo>
                  <a:lnTo>
                    <a:pt x="43656" y="8121"/>
                  </a:lnTo>
                  <a:lnTo>
                    <a:pt x="42002" y="12359"/>
                  </a:lnTo>
                  <a:lnTo>
                    <a:pt x="39908" y="17169"/>
                  </a:lnTo>
                  <a:lnTo>
                    <a:pt x="38511" y="23352"/>
                  </a:lnTo>
                  <a:lnTo>
                    <a:pt x="37580" y="30451"/>
                  </a:lnTo>
                  <a:lnTo>
                    <a:pt x="36960" y="38160"/>
                  </a:lnTo>
                  <a:lnTo>
                    <a:pt x="35553" y="47268"/>
                  </a:lnTo>
                  <a:lnTo>
                    <a:pt x="33623" y="57309"/>
                  </a:lnTo>
                  <a:lnTo>
                    <a:pt x="31345" y="67971"/>
                  </a:lnTo>
                  <a:lnTo>
                    <a:pt x="28834" y="78056"/>
                  </a:lnTo>
                  <a:lnTo>
                    <a:pt x="26168" y="87756"/>
                  </a:lnTo>
                  <a:lnTo>
                    <a:pt x="20559" y="106471"/>
                  </a:lnTo>
                  <a:lnTo>
                    <a:pt x="14759" y="124711"/>
                  </a:lnTo>
                  <a:lnTo>
                    <a:pt x="11824" y="132750"/>
                  </a:lnTo>
                  <a:lnTo>
                    <a:pt x="8874" y="140094"/>
                  </a:lnTo>
                  <a:lnTo>
                    <a:pt x="5916" y="146974"/>
                  </a:lnTo>
                  <a:lnTo>
                    <a:pt x="3944" y="152553"/>
                  </a:lnTo>
                  <a:lnTo>
                    <a:pt x="2629" y="157265"/>
                  </a:lnTo>
                  <a:lnTo>
                    <a:pt x="1753" y="161397"/>
                  </a:lnTo>
                  <a:lnTo>
                    <a:pt x="1168" y="165145"/>
                  </a:lnTo>
                  <a:lnTo>
                    <a:pt x="779" y="168636"/>
                  </a:lnTo>
                  <a:lnTo>
                    <a:pt x="0" y="17859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3" name="SMARTInkAnnotation250"/>
            <p:cNvSpPr/>
            <p:nvPr/>
          </p:nvSpPr>
          <p:spPr bwMode="auto">
            <a:xfrm>
              <a:off x="7858125" y="4116586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4739" y="4740"/>
                  </a:lnTo>
                  <a:lnTo>
                    <a:pt x="7128" y="6137"/>
                  </a:lnTo>
                  <a:lnTo>
                    <a:pt x="9713" y="7068"/>
                  </a:lnTo>
                  <a:lnTo>
                    <a:pt x="12429" y="7688"/>
                  </a:lnTo>
                  <a:lnTo>
                    <a:pt x="16223" y="8102"/>
                  </a:lnTo>
                  <a:lnTo>
                    <a:pt x="20737" y="8378"/>
                  </a:lnTo>
                  <a:lnTo>
                    <a:pt x="31045" y="8684"/>
                  </a:lnTo>
                  <a:lnTo>
                    <a:pt x="80367" y="893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4" name="SMARTInkAnnotation251"/>
            <p:cNvSpPr/>
            <p:nvPr/>
          </p:nvSpPr>
          <p:spPr bwMode="auto">
            <a:xfrm>
              <a:off x="8134945" y="4080867"/>
              <a:ext cx="26790" cy="178595"/>
            </a:xfrm>
            <a:custGeom>
              <a:avLst/>
              <a:gdLst/>
              <a:ahLst/>
              <a:cxnLst/>
              <a:rect l="0" t="0" r="0" b="0"/>
              <a:pathLst>
                <a:path w="26790" h="178595">
                  <a:moveTo>
                    <a:pt x="26789" y="0"/>
                  </a:moveTo>
                  <a:lnTo>
                    <a:pt x="26789" y="54669"/>
                  </a:lnTo>
                  <a:lnTo>
                    <a:pt x="25797" y="63235"/>
                  </a:lnTo>
                  <a:lnTo>
                    <a:pt x="24143" y="71923"/>
                  </a:lnTo>
                  <a:lnTo>
                    <a:pt x="22049" y="80691"/>
                  </a:lnTo>
                  <a:lnTo>
                    <a:pt x="19660" y="89513"/>
                  </a:lnTo>
                  <a:lnTo>
                    <a:pt x="14360" y="107252"/>
                  </a:lnTo>
                  <a:lnTo>
                    <a:pt x="12551" y="116150"/>
                  </a:lnTo>
                  <a:lnTo>
                    <a:pt x="11343" y="125058"/>
                  </a:lnTo>
                  <a:lnTo>
                    <a:pt x="10539" y="133974"/>
                  </a:lnTo>
                  <a:lnTo>
                    <a:pt x="9011" y="141902"/>
                  </a:lnTo>
                  <a:lnTo>
                    <a:pt x="6998" y="149172"/>
                  </a:lnTo>
                  <a:lnTo>
                    <a:pt x="4666" y="156002"/>
                  </a:lnTo>
                  <a:lnTo>
                    <a:pt x="3110" y="161548"/>
                  </a:lnTo>
                  <a:lnTo>
                    <a:pt x="2073" y="166238"/>
                  </a:lnTo>
                  <a:lnTo>
                    <a:pt x="0" y="17859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5" name="SMARTInkAnnotation252"/>
            <p:cNvSpPr/>
            <p:nvPr/>
          </p:nvSpPr>
          <p:spPr bwMode="auto">
            <a:xfrm>
              <a:off x="8242102" y="4054078"/>
              <a:ext cx="35719" cy="187525"/>
            </a:xfrm>
            <a:custGeom>
              <a:avLst/>
              <a:gdLst/>
              <a:ahLst/>
              <a:cxnLst/>
              <a:rect l="0" t="0" r="0" b="0"/>
              <a:pathLst>
                <a:path w="35719" h="187525">
                  <a:moveTo>
                    <a:pt x="35718" y="0"/>
                  </a:moveTo>
                  <a:lnTo>
                    <a:pt x="35718" y="33420"/>
                  </a:lnTo>
                  <a:lnTo>
                    <a:pt x="34726" y="40139"/>
                  </a:lnTo>
                  <a:lnTo>
                    <a:pt x="33072" y="47595"/>
                  </a:lnTo>
                  <a:lnTo>
                    <a:pt x="11802" y="130440"/>
                  </a:lnTo>
                  <a:lnTo>
                    <a:pt x="5907" y="150247"/>
                  </a:lnTo>
                  <a:lnTo>
                    <a:pt x="3937" y="158704"/>
                  </a:lnTo>
                  <a:lnTo>
                    <a:pt x="2625" y="166326"/>
                  </a:lnTo>
                  <a:lnTo>
                    <a:pt x="0" y="18752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6" name="SMARTInkAnnotation253"/>
            <p:cNvSpPr/>
            <p:nvPr/>
          </p:nvSpPr>
          <p:spPr bwMode="auto">
            <a:xfrm>
              <a:off x="8224242" y="4161234"/>
              <a:ext cx="44650" cy="8931"/>
            </a:xfrm>
            <a:custGeom>
              <a:avLst/>
              <a:gdLst/>
              <a:ahLst/>
              <a:cxnLst/>
              <a:rect l="0" t="0" r="0" b="0"/>
              <a:pathLst>
                <a:path w="44650" h="8931">
                  <a:moveTo>
                    <a:pt x="0" y="8930"/>
                  </a:moveTo>
                  <a:lnTo>
                    <a:pt x="25990" y="8930"/>
                  </a:lnTo>
                  <a:lnTo>
                    <a:pt x="30225" y="7938"/>
                  </a:lnTo>
                  <a:lnTo>
                    <a:pt x="34040" y="6284"/>
                  </a:lnTo>
                  <a:lnTo>
                    <a:pt x="44649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7" name="SMARTInkAnnotation254"/>
            <p:cNvSpPr/>
            <p:nvPr/>
          </p:nvSpPr>
          <p:spPr bwMode="auto">
            <a:xfrm>
              <a:off x="8608622" y="4116586"/>
              <a:ext cx="26387" cy="125017"/>
            </a:xfrm>
            <a:custGeom>
              <a:avLst/>
              <a:gdLst/>
              <a:ahLst/>
              <a:cxnLst/>
              <a:rect l="0" t="0" r="0" b="0"/>
              <a:pathLst>
                <a:path w="26387" h="125017">
                  <a:moveTo>
                    <a:pt x="26386" y="0"/>
                  </a:moveTo>
                  <a:lnTo>
                    <a:pt x="26386" y="4740"/>
                  </a:lnTo>
                  <a:lnTo>
                    <a:pt x="25394" y="8121"/>
                  </a:lnTo>
                  <a:lnTo>
                    <a:pt x="23739" y="12359"/>
                  </a:lnTo>
                  <a:lnTo>
                    <a:pt x="21645" y="17169"/>
                  </a:lnTo>
                  <a:lnTo>
                    <a:pt x="20249" y="22360"/>
                  </a:lnTo>
                  <a:lnTo>
                    <a:pt x="19317" y="27805"/>
                  </a:lnTo>
                  <a:lnTo>
                    <a:pt x="18697" y="33419"/>
                  </a:lnTo>
                  <a:lnTo>
                    <a:pt x="17291" y="40139"/>
                  </a:lnTo>
                  <a:lnTo>
                    <a:pt x="15362" y="47595"/>
                  </a:lnTo>
                  <a:lnTo>
                    <a:pt x="13084" y="55542"/>
                  </a:lnTo>
                  <a:lnTo>
                    <a:pt x="11564" y="62825"/>
                  </a:lnTo>
                  <a:lnTo>
                    <a:pt x="10552" y="69665"/>
                  </a:lnTo>
                  <a:lnTo>
                    <a:pt x="9876" y="76209"/>
                  </a:lnTo>
                  <a:lnTo>
                    <a:pt x="8434" y="82556"/>
                  </a:lnTo>
                  <a:lnTo>
                    <a:pt x="6481" y="88771"/>
                  </a:lnTo>
                  <a:lnTo>
                    <a:pt x="4186" y="94900"/>
                  </a:lnTo>
                  <a:lnTo>
                    <a:pt x="2656" y="100969"/>
                  </a:lnTo>
                  <a:lnTo>
                    <a:pt x="1636" y="107000"/>
                  </a:lnTo>
                  <a:lnTo>
                    <a:pt x="0" y="121457"/>
                  </a:lnTo>
                  <a:lnTo>
                    <a:pt x="857" y="122643"/>
                  </a:lnTo>
                  <a:lnTo>
                    <a:pt x="2422" y="123434"/>
                  </a:lnTo>
                  <a:lnTo>
                    <a:pt x="8526" y="12501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8" name="SMARTInkAnnotation255"/>
            <p:cNvSpPr/>
            <p:nvPr/>
          </p:nvSpPr>
          <p:spPr bwMode="auto">
            <a:xfrm>
              <a:off x="8679656" y="4063008"/>
              <a:ext cx="62509" cy="178595"/>
            </a:xfrm>
            <a:custGeom>
              <a:avLst/>
              <a:gdLst/>
              <a:ahLst/>
              <a:cxnLst/>
              <a:rect l="0" t="0" r="0" b="0"/>
              <a:pathLst>
                <a:path w="62509" h="178595">
                  <a:moveTo>
                    <a:pt x="62508" y="0"/>
                  </a:moveTo>
                  <a:lnTo>
                    <a:pt x="57767" y="4740"/>
                  </a:lnTo>
                  <a:lnTo>
                    <a:pt x="56371" y="7128"/>
                  </a:lnTo>
                  <a:lnTo>
                    <a:pt x="54819" y="12429"/>
                  </a:lnTo>
                  <a:lnTo>
                    <a:pt x="52421" y="16223"/>
                  </a:lnTo>
                  <a:lnTo>
                    <a:pt x="48838" y="20737"/>
                  </a:lnTo>
                  <a:lnTo>
                    <a:pt x="44465" y="25731"/>
                  </a:lnTo>
                  <a:lnTo>
                    <a:pt x="40557" y="32037"/>
                  </a:lnTo>
                  <a:lnTo>
                    <a:pt x="36960" y="39217"/>
                  </a:lnTo>
                  <a:lnTo>
                    <a:pt x="33570" y="46981"/>
                  </a:lnTo>
                  <a:lnTo>
                    <a:pt x="30317" y="55132"/>
                  </a:lnTo>
                  <a:lnTo>
                    <a:pt x="24058" y="72128"/>
                  </a:lnTo>
                  <a:lnTo>
                    <a:pt x="8962" y="116176"/>
                  </a:lnTo>
                  <a:lnTo>
                    <a:pt x="5974" y="125076"/>
                  </a:lnTo>
                  <a:lnTo>
                    <a:pt x="3983" y="132993"/>
                  </a:lnTo>
                  <a:lnTo>
                    <a:pt x="2655" y="140256"/>
                  </a:lnTo>
                  <a:lnTo>
                    <a:pt x="1770" y="147082"/>
                  </a:lnTo>
                  <a:lnTo>
                    <a:pt x="1180" y="153617"/>
                  </a:lnTo>
                  <a:lnTo>
                    <a:pt x="787" y="159958"/>
                  </a:lnTo>
                  <a:lnTo>
                    <a:pt x="0" y="17859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29" name="SMARTInkAnnotation256"/>
            <p:cNvSpPr/>
            <p:nvPr/>
          </p:nvSpPr>
          <p:spPr bwMode="auto">
            <a:xfrm>
              <a:off x="8688586" y="4170164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0"/>
                  </a:moveTo>
                  <a:lnTo>
                    <a:pt x="7688" y="0"/>
                  </a:lnTo>
                  <a:lnTo>
                    <a:pt x="9095" y="992"/>
                  </a:lnTo>
                  <a:lnTo>
                    <a:pt x="11023" y="2645"/>
                  </a:lnTo>
                  <a:lnTo>
                    <a:pt x="13302" y="4740"/>
                  </a:lnTo>
                  <a:lnTo>
                    <a:pt x="15813" y="6137"/>
                  </a:lnTo>
                  <a:lnTo>
                    <a:pt x="18479" y="7068"/>
                  </a:lnTo>
                  <a:lnTo>
                    <a:pt x="26789" y="893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0" name="SMARTInkAnnotation257"/>
            <p:cNvSpPr/>
            <p:nvPr/>
          </p:nvSpPr>
          <p:spPr bwMode="auto">
            <a:xfrm>
              <a:off x="8224242" y="4152305"/>
              <a:ext cx="107157" cy="1"/>
            </a:xfrm>
            <a:custGeom>
              <a:avLst/>
              <a:gdLst/>
              <a:ahLst/>
              <a:cxnLst/>
              <a:rect l="0" t="0" r="0" b="0"/>
              <a:pathLst>
                <a:path w="107157" h="1">
                  <a:moveTo>
                    <a:pt x="0" y="0"/>
                  </a:moveTo>
                  <a:lnTo>
                    <a:pt x="107156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1" name="SMARTInkAnnotation258"/>
            <p:cNvSpPr/>
            <p:nvPr/>
          </p:nvSpPr>
          <p:spPr bwMode="auto">
            <a:xfrm>
              <a:off x="8661797" y="4161234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38708" y="8930"/>
                  </a:lnTo>
                  <a:lnTo>
                    <a:pt x="42672" y="7938"/>
                  </a:lnTo>
                  <a:lnTo>
                    <a:pt x="47300" y="6284"/>
                  </a:lnTo>
                  <a:lnTo>
                    <a:pt x="52370" y="4190"/>
                  </a:lnTo>
                  <a:lnTo>
                    <a:pt x="56741" y="2793"/>
                  </a:lnTo>
                  <a:lnTo>
                    <a:pt x="60647" y="1862"/>
                  </a:lnTo>
                  <a:lnTo>
                    <a:pt x="64244" y="1241"/>
                  </a:lnTo>
                  <a:lnTo>
                    <a:pt x="68626" y="827"/>
                  </a:lnTo>
                  <a:lnTo>
                    <a:pt x="73533" y="552"/>
                  </a:lnTo>
                  <a:lnTo>
                    <a:pt x="83282" y="246"/>
                  </a:lnTo>
                  <a:lnTo>
                    <a:pt x="97626" y="49"/>
                  </a:lnTo>
                  <a:lnTo>
                    <a:pt x="116086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2" name="SMARTInkAnnotation259"/>
            <p:cNvSpPr/>
            <p:nvPr/>
          </p:nvSpPr>
          <p:spPr bwMode="auto">
            <a:xfrm>
              <a:off x="8885039" y="4241602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0" y="8929"/>
                  </a:moveTo>
                  <a:lnTo>
                    <a:pt x="8930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3" name="SMARTInkAnnotation260"/>
            <p:cNvSpPr/>
            <p:nvPr/>
          </p:nvSpPr>
          <p:spPr bwMode="auto">
            <a:xfrm>
              <a:off x="8974336" y="425053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4" name="SMARTInkAnnotation261"/>
            <p:cNvSpPr/>
            <p:nvPr/>
          </p:nvSpPr>
          <p:spPr bwMode="auto">
            <a:xfrm>
              <a:off x="9036844" y="4250531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0" y="0"/>
                  </a:moveTo>
                  <a:lnTo>
                    <a:pt x="17859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5" name="SMARTInkAnnotation262"/>
            <p:cNvSpPr/>
            <p:nvPr/>
          </p:nvSpPr>
          <p:spPr bwMode="auto">
            <a:xfrm>
              <a:off x="1027047" y="4500563"/>
              <a:ext cx="196321" cy="793389"/>
            </a:xfrm>
            <a:custGeom>
              <a:avLst/>
              <a:gdLst/>
              <a:ahLst/>
              <a:cxnLst/>
              <a:rect l="0" t="0" r="0" b="0"/>
              <a:pathLst>
                <a:path w="196321" h="793389">
                  <a:moveTo>
                    <a:pt x="187391" y="0"/>
                  </a:moveTo>
                  <a:lnTo>
                    <a:pt x="109842" y="0"/>
                  </a:lnTo>
                  <a:lnTo>
                    <a:pt x="103941" y="991"/>
                  </a:lnTo>
                  <a:lnTo>
                    <a:pt x="98023" y="2645"/>
                  </a:lnTo>
                  <a:lnTo>
                    <a:pt x="92094" y="4740"/>
                  </a:lnTo>
                  <a:lnTo>
                    <a:pt x="85164" y="6136"/>
                  </a:lnTo>
                  <a:lnTo>
                    <a:pt x="77568" y="7067"/>
                  </a:lnTo>
                  <a:lnTo>
                    <a:pt x="69527" y="7688"/>
                  </a:lnTo>
                  <a:lnTo>
                    <a:pt x="62182" y="9094"/>
                  </a:lnTo>
                  <a:lnTo>
                    <a:pt x="55301" y="11023"/>
                  </a:lnTo>
                  <a:lnTo>
                    <a:pt x="48729" y="13302"/>
                  </a:lnTo>
                  <a:lnTo>
                    <a:pt x="43356" y="15813"/>
                  </a:lnTo>
                  <a:lnTo>
                    <a:pt x="38781" y="18479"/>
                  </a:lnTo>
                  <a:lnTo>
                    <a:pt x="34740" y="21249"/>
                  </a:lnTo>
                  <a:lnTo>
                    <a:pt x="30061" y="23096"/>
                  </a:lnTo>
                  <a:lnTo>
                    <a:pt x="24957" y="24326"/>
                  </a:lnTo>
                  <a:lnTo>
                    <a:pt x="19570" y="25147"/>
                  </a:lnTo>
                  <a:lnTo>
                    <a:pt x="15979" y="26686"/>
                  </a:lnTo>
                  <a:lnTo>
                    <a:pt x="13585" y="28705"/>
                  </a:lnTo>
                  <a:lnTo>
                    <a:pt x="7569" y="36286"/>
                  </a:lnTo>
                  <a:lnTo>
                    <a:pt x="5002" y="39073"/>
                  </a:lnTo>
                  <a:lnTo>
                    <a:pt x="3290" y="41924"/>
                  </a:lnTo>
                  <a:lnTo>
                    <a:pt x="1388" y="47737"/>
                  </a:lnTo>
                  <a:lnTo>
                    <a:pt x="67" y="62522"/>
                  </a:lnTo>
                  <a:lnTo>
                    <a:pt x="0" y="65494"/>
                  </a:lnTo>
                  <a:lnTo>
                    <a:pt x="2572" y="74087"/>
                  </a:lnTo>
                  <a:lnTo>
                    <a:pt x="7022" y="84521"/>
                  </a:lnTo>
                  <a:lnTo>
                    <a:pt x="12308" y="95773"/>
                  </a:lnTo>
                  <a:lnTo>
                    <a:pt x="15318" y="107388"/>
                  </a:lnTo>
                  <a:lnTo>
                    <a:pt x="19659" y="127730"/>
                  </a:lnTo>
                  <a:lnTo>
                    <a:pt x="24538" y="143088"/>
                  </a:lnTo>
                  <a:lnTo>
                    <a:pt x="30014" y="156529"/>
                  </a:lnTo>
                  <a:lnTo>
                    <a:pt x="33109" y="171763"/>
                  </a:lnTo>
                  <a:lnTo>
                    <a:pt x="35477" y="188457"/>
                  </a:lnTo>
                  <a:lnTo>
                    <a:pt x="39837" y="205797"/>
                  </a:lnTo>
                  <a:lnTo>
                    <a:pt x="42436" y="223426"/>
                  </a:lnTo>
                  <a:lnTo>
                    <a:pt x="43591" y="242175"/>
                  </a:lnTo>
                  <a:lnTo>
                    <a:pt x="44105" y="263737"/>
                  </a:lnTo>
                  <a:lnTo>
                    <a:pt x="44515" y="489404"/>
                  </a:lnTo>
                  <a:lnTo>
                    <a:pt x="41869" y="510869"/>
                  </a:lnTo>
                  <a:lnTo>
                    <a:pt x="38378" y="532646"/>
                  </a:lnTo>
                  <a:lnTo>
                    <a:pt x="36827" y="552247"/>
                  </a:lnTo>
                  <a:lnTo>
                    <a:pt x="36137" y="570880"/>
                  </a:lnTo>
                  <a:lnTo>
                    <a:pt x="35695" y="607095"/>
                  </a:lnTo>
                  <a:lnTo>
                    <a:pt x="35586" y="715583"/>
                  </a:lnTo>
                  <a:lnTo>
                    <a:pt x="36578" y="719149"/>
                  </a:lnTo>
                  <a:lnTo>
                    <a:pt x="41723" y="729900"/>
                  </a:lnTo>
                  <a:lnTo>
                    <a:pt x="43274" y="739795"/>
                  </a:lnTo>
                  <a:lnTo>
                    <a:pt x="44680" y="743228"/>
                  </a:lnTo>
                  <a:lnTo>
                    <a:pt x="46610" y="745517"/>
                  </a:lnTo>
                  <a:lnTo>
                    <a:pt x="51399" y="749051"/>
                  </a:lnTo>
                  <a:lnTo>
                    <a:pt x="56835" y="753929"/>
                  </a:lnTo>
                  <a:lnTo>
                    <a:pt x="62559" y="759405"/>
                  </a:lnTo>
                  <a:lnTo>
                    <a:pt x="65474" y="762254"/>
                  </a:lnTo>
                  <a:lnTo>
                    <a:pt x="68410" y="764154"/>
                  </a:lnTo>
                  <a:lnTo>
                    <a:pt x="74317" y="766264"/>
                  </a:lnTo>
                  <a:lnTo>
                    <a:pt x="80250" y="767202"/>
                  </a:lnTo>
                  <a:lnTo>
                    <a:pt x="83221" y="767452"/>
                  </a:lnTo>
                  <a:lnTo>
                    <a:pt x="87187" y="768611"/>
                  </a:lnTo>
                  <a:lnTo>
                    <a:pt x="91814" y="770376"/>
                  </a:lnTo>
                  <a:lnTo>
                    <a:pt x="96884" y="772544"/>
                  </a:lnTo>
                  <a:lnTo>
                    <a:pt x="102248" y="773991"/>
                  </a:lnTo>
                  <a:lnTo>
                    <a:pt x="107809" y="774955"/>
                  </a:lnTo>
                  <a:lnTo>
                    <a:pt x="113500" y="775597"/>
                  </a:lnTo>
                  <a:lnTo>
                    <a:pt x="118286" y="776025"/>
                  </a:lnTo>
                  <a:lnTo>
                    <a:pt x="122470" y="776311"/>
                  </a:lnTo>
                  <a:lnTo>
                    <a:pt x="126250" y="776501"/>
                  </a:lnTo>
                  <a:lnTo>
                    <a:pt x="130755" y="777621"/>
                  </a:lnTo>
                  <a:lnTo>
                    <a:pt x="135743" y="779359"/>
                  </a:lnTo>
                  <a:lnTo>
                    <a:pt x="141053" y="781510"/>
                  </a:lnTo>
                  <a:lnTo>
                    <a:pt x="146577" y="782944"/>
                  </a:lnTo>
                  <a:lnTo>
                    <a:pt x="152244" y="783900"/>
                  </a:lnTo>
                  <a:lnTo>
                    <a:pt x="158006" y="784537"/>
                  </a:lnTo>
                  <a:lnTo>
                    <a:pt x="162840" y="785954"/>
                  </a:lnTo>
                  <a:lnTo>
                    <a:pt x="167055" y="787891"/>
                  </a:lnTo>
                  <a:lnTo>
                    <a:pt x="170857" y="790175"/>
                  </a:lnTo>
                  <a:lnTo>
                    <a:pt x="174384" y="791697"/>
                  </a:lnTo>
                  <a:lnTo>
                    <a:pt x="177727" y="792712"/>
                  </a:lnTo>
                  <a:lnTo>
                    <a:pt x="180948" y="793388"/>
                  </a:lnTo>
                  <a:lnTo>
                    <a:pt x="184088" y="792847"/>
                  </a:lnTo>
                  <a:lnTo>
                    <a:pt x="190222" y="789600"/>
                  </a:lnTo>
                  <a:lnTo>
                    <a:pt x="192255" y="786353"/>
                  </a:lnTo>
                  <a:lnTo>
                    <a:pt x="196320" y="76795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6" name="SMARTInkAnnotation263"/>
            <p:cNvSpPr/>
            <p:nvPr/>
          </p:nvSpPr>
          <p:spPr bwMode="auto">
            <a:xfrm>
              <a:off x="6741914" y="1339453"/>
              <a:ext cx="26790" cy="1257723"/>
            </a:xfrm>
            <a:custGeom>
              <a:avLst/>
              <a:gdLst/>
              <a:ahLst/>
              <a:cxnLst/>
              <a:rect l="0" t="0" r="0" b="0"/>
              <a:pathLst>
                <a:path w="26790" h="1257723">
                  <a:moveTo>
                    <a:pt x="0" y="0"/>
                  </a:moveTo>
                  <a:lnTo>
                    <a:pt x="0" y="341408"/>
                  </a:lnTo>
                  <a:lnTo>
                    <a:pt x="991" y="344683"/>
                  </a:lnTo>
                  <a:lnTo>
                    <a:pt x="2646" y="347859"/>
                  </a:lnTo>
                  <a:lnTo>
                    <a:pt x="4739" y="350969"/>
                  </a:lnTo>
                  <a:lnTo>
                    <a:pt x="6137" y="355026"/>
                  </a:lnTo>
                  <a:lnTo>
                    <a:pt x="7068" y="359715"/>
                  </a:lnTo>
                  <a:lnTo>
                    <a:pt x="7688" y="364826"/>
                  </a:lnTo>
                  <a:lnTo>
                    <a:pt x="8378" y="373150"/>
                  </a:lnTo>
                  <a:lnTo>
                    <a:pt x="8923" y="408759"/>
                  </a:lnTo>
                  <a:lnTo>
                    <a:pt x="8930" y="449352"/>
                  </a:lnTo>
                  <a:lnTo>
                    <a:pt x="9921" y="452365"/>
                  </a:lnTo>
                  <a:lnTo>
                    <a:pt x="11575" y="455366"/>
                  </a:lnTo>
                  <a:lnTo>
                    <a:pt x="13669" y="458358"/>
                  </a:lnTo>
                  <a:lnTo>
                    <a:pt x="15067" y="462338"/>
                  </a:lnTo>
                  <a:lnTo>
                    <a:pt x="15998" y="466975"/>
                  </a:lnTo>
                  <a:lnTo>
                    <a:pt x="16618" y="472051"/>
                  </a:lnTo>
                  <a:lnTo>
                    <a:pt x="17308" y="480337"/>
                  </a:lnTo>
                  <a:lnTo>
                    <a:pt x="17827" y="510618"/>
                  </a:lnTo>
                  <a:lnTo>
                    <a:pt x="16846" y="514045"/>
                  </a:lnTo>
                  <a:lnTo>
                    <a:pt x="15199" y="517322"/>
                  </a:lnTo>
                  <a:lnTo>
                    <a:pt x="13109" y="520498"/>
                  </a:lnTo>
                  <a:lnTo>
                    <a:pt x="11716" y="523608"/>
                  </a:lnTo>
                  <a:lnTo>
                    <a:pt x="10787" y="526674"/>
                  </a:lnTo>
                  <a:lnTo>
                    <a:pt x="10168" y="529710"/>
                  </a:lnTo>
                  <a:lnTo>
                    <a:pt x="9480" y="535728"/>
                  </a:lnTo>
                  <a:lnTo>
                    <a:pt x="8932" y="574476"/>
                  </a:lnTo>
                  <a:lnTo>
                    <a:pt x="8930" y="1117946"/>
                  </a:lnTo>
                  <a:lnTo>
                    <a:pt x="9921" y="1121337"/>
                  </a:lnTo>
                  <a:lnTo>
                    <a:pt x="11575" y="1124589"/>
                  </a:lnTo>
                  <a:lnTo>
                    <a:pt x="13669" y="1127750"/>
                  </a:lnTo>
                  <a:lnTo>
                    <a:pt x="15067" y="1131841"/>
                  </a:lnTo>
                  <a:lnTo>
                    <a:pt x="15998" y="1136553"/>
                  </a:lnTo>
                  <a:lnTo>
                    <a:pt x="16618" y="1141678"/>
                  </a:lnTo>
                  <a:lnTo>
                    <a:pt x="17308" y="1150019"/>
                  </a:lnTo>
                  <a:lnTo>
                    <a:pt x="17827" y="1180342"/>
                  </a:lnTo>
                  <a:lnTo>
                    <a:pt x="18830" y="1184762"/>
                  </a:lnTo>
                  <a:lnTo>
                    <a:pt x="20490" y="1189693"/>
                  </a:lnTo>
                  <a:lnTo>
                    <a:pt x="22590" y="1194965"/>
                  </a:lnTo>
                  <a:lnTo>
                    <a:pt x="23989" y="1199471"/>
                  </a:lnTo>
                  <a:lnTo>
                    <a:pt x="24923" y="1203468"/>
                  </a:lnTo>
                  <a:lnTo>
                    <a:pt x="25545" y="1207125"/>
                  </a:lnTo>
                  <a:lnTo>
                    <a:pt x="26236" y="1213833"/>
                  </a:lnTo>
                  <a:lnTo>
                    <a:pt x="26788" y="1252181"/>
                  </a:lnTo>
                  <a:lnTo>
                    <a:pt x="26789" y="1257722"/>
                  </a:lnTo>
                  <a:lnTo>
                    <a:pt x="26789" y="1253942"/>
                  </a:lnTo>
                  <a:lnTo>
                    <a:pt x="25797" y="1252680"/>
                  </a:lnTo>
                  <a:lnTo>
                    <a:pt x="24143" y="1251839"/>
                  </a:lnTo>
                  <a:lnTo>
                    <a:pt x="22049" y="1251278"/>
                  </a:lnTo>
                  <a:lnTo>
                    <a:pt x="20652" y="1249912"/>
                  </a:lnTo>
                  <a:lnTo>
                    <a:pt x="19721" y="1248009"/>
                  </a:lnTo>
                  <a:lnTo>
                    <a:pt x="17859" y="1241227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7" name="SMARTInkAnnotation264"/>
            <p:cNvSpPr/>
            <p:nvPr/>
          </p:nvSpPr>
          <p:spPr bwMode="auto">
            <a:xfrm>
              <a:off x="6732984" y="2500313"/>
              <a:ext cx="53578" cy="98181"/>
            </a:xfrm>
            <a:custGeom>
              <a:avLst/>
              <a:gdLst/>
              <a:ahLst/>
              <a:cxnLst/>
              <a:rect l="0" t="0" r="0" b="0"/>
              <a:pathLst>
                <a:path w="53578" h="98181">
                  <a:moveTo>
                    <a:pt x="0" y="0"/>
                  </a:moveTo>
                  <a:lnTo>
                    <a:pt x="0" y="7688"/>
                  </a:lnTo>
                  <a:lnTo>
                    <a:pt x="992" y="9094"/>
                  </a:lnTo>
                  <a:lnTo>
                    <a:pt x="2646" y="11023"/>
                  </a:lnTo>
                  <a:lnTo>
                    <a:pt x="4740" y="13302"/>
                  </a:lnTo>
                  <a:lnTo>
                    <a:pt x="6137" y="15813"/>
                  </a:lnTo>
                  <a:lnTo>
                    <a:pt x="7067" y="18479"/>
                  </a:lnTo>
                  <a:lnTo>
                    <a:pt x="7688" y="21249"/>
                  </a:lnTo>
                  <a:lnTo>
                    <a:pt x="8102" y="25080"/>
                  </a:lnTo>
                  <a:lnTo>
                    <a:pt x="8378" y="29618"/>
                  </a:lnTo>
                  <a:lnTo>
                    <a:pt x="8562" y="34628"/>
                  </a:lnTo>
                  <a:lnTo>
                    <a:pt x="9677" y="38960"/>
                  </a:lnTo>
                  <a:lnTo>
                    <a:pt x="11412" y="42840"/>
                  </a:lnTo>
                  <a:lnTo>
                    <a:pt x="13562" y="46419"/>
                  </a:lnTo>
                  <a:lnTo>
                    <a:pt x="14995" y="49798"/>
                  </a:lnTo>
                  <a:lnTo>
                    <a:pt x="15949" y="53042"/>
                  </a:lnTo>
                  <a:lnTo>
                    <a:pt x="16585" y="56197"/>
                  </a:lnTo>
                  <a:lnTo>
                    <a:pt x="18003" y="59293"/>
                  </a:lnTo>
                  <a:lnTo>
                    <a:pt x="19939" y="62349"/>
                  </a:lnTo>
                  <a:lnTo>
                    <a:pt x="22222" y="65378"/>
                  </a:lnTo>
                  <a:lnTo>
                    <a:pt x="23745" y="68390"/>
                  </a:lnTo>
                  <a:lnTo>
                    <a:pt x="24759" y="71390"/>
                  </a:lnTo>
                  <a:lnTo>
                    <a:pt x="25436" y="74382"/>
                  </a:lnTo>
                  <a:lnTo>
                    <a:pt x="26880" y="77369"/>
                  </a:lnTo>
                  <a:lnTo>
                    <a:pt x="28833" y="80353"/>
                  </a:lnTo>
                  <a:lnTo>
                    <a:pt x="31129" y="83334"/>
                  </a:lnTo>
                  <a:lnTo>
                    <a:pt x="32659" y="86314"/>
                  </a:lnTo>
                  <a:lnTo>
                    <a:pt x="33679" y="89292"/>
                  </a:lnTo>
                  <a:lnTo>
                    <a:pt x="35707" y="98180"/>
                  </a:lnTo>
                  <a:lnTo>
                    <a:pt x="30975" y="93472"/>
                  </a:lnTo>
                  <a:lnTo>
                    <a:pt x="29580" y="91088"/>
                  </a:lnTo>
                  <a:lnTo>
                    <a:pt x="28650" y="88506"/>
                  </a:lnTo>
                  <a:lnTo>
                    <a:pt x="28030" y="85793"/>
                  </a:lnTo>
                  <a:lnTo>
                    <a:pt x="26624" y="83984"/>
                  </a:lnTo>
                  <a:lnTo>
                    <a:pt x="24694" y="82778"/>
                  </a:lnTo>
                  <a:lnTo>
                    <a:pt x="22415" y="81974"/>
                  </a:lnTo>
                  <a:lnTo>
                    <a:pt x="20898" y="80446"/>
                  </a:lnTo>
                  <a:lnTo>
                    <a:pt x="19885" y="78435"/>
                  </a:lnTo>
                  <a:lnTo>
                    <a:pt x="19209" y="76103"/>
                  </a:lnTo>
                  <a:lnTo>
                    <a:pt x="18760" y="73555"/>
                  </a:lnTo>
                  <a:lnTo>
                    <a:pt x="18460" y="70865"/>
                  </a:lnTo>
                  <a:lnTo>
                    <a:pt x="18260" y="68079"/>
                  </a:lnTo>
                  <a:lnTo>
                    <a:pt x="17134" y="65229"/>
                  </a:lnTo>
                  <a:lnTo>
                    <a:pt x="15392" y="62338"/>
                  </a:lnTo>
                  <a:lnTo>
                    <a:pt x="10207" y="55308"/>
                  </a:lnTo>
                  <a:lnTo>
                    <a:pt x="9780" y="53739"/>
                  </a:lnTo>
                  <a:lnTo>
                    <a:pt x="9497" y="51701"/>
                  </a:lnTo>
                  <a:lnTo>
                    <a:pt x="8932" y="44684"/>
                  </a:lnTo>
                  <a:lnTo>
                    <a:pt x="8930" y="44651"/>
                  </a:lnTo>
                  <a:lnTo>
                    <a:pt x="8930" y="44648"/>
                  </a:lnTo>
                  <a:lnTo>
                    <a:pt x="13669" y="44648"/>
                  </a:lnTo>
                  <a:lnTo>
                    <a:pt x="15067" y="43656"/>
                  </a:lnTo>
                  <a:lnTo>
                    <a:pt x="15997" y="42002"/>
                  </a:lnTo>
                  <a:lnTo>
                    <a:pt x="16618" y="39908"/>
                  </a:lnTo>
                  <a:lnTo>
                    <a:pt x="18024" y="38511"/>
                  </a:lnTo>
                  <a:lnTo>
                    <a:pt x="19954" y="37580"/>
                  </a:lnTo>
                  <a:lnTo>
                    <a:pt x="22232" y="36959"/>
                  </a:lnTo>
                  <a:lnTo>
                    <a:pt x="24744" y="36546"/>
                  </a:lnTo>
                  <a:lnTo>
                    <a:pt x="27410" y="36270"/>
                  </a:lnTo>
                  <a:lnTo>
                    <a:pt x="30179" y="36086"/>
                  </a:lnTo>
                  <a:lnTo>
                    <a:pt x="33019" y="35964"/>
                  </a:lnTo>
                  <a:lnTo>
                    <a:pt x="38818" y="35827"/>
                  </a:lnTo>
                  <a:lnTo>
                    <a:pt x="40761" y="34799"/>
                  </a:lnTo>
                  <a:lnTo>
                    <a:pt x="42057" y="33121"/>
                  </a:lnTo>
                  <a:lnTo>
                    <a:pt x="42921" y="31010"/>
                  </a:lnTo>
                  <a:lnTo>
                    <a:pt x="44488" y="29603"/>
                  </a:lnTo>
                  <a:lnTo>
                    <a:pt x="46526" y="28665"/>
                  </a:lnTo>
                  <a:lnTo>
                    <a:pt x="53165" y="26898"/>
                  </a:lnTo>
                  <a:lnTo>
                    <a:pt x="53395" y="29483"/>
                  </a:lnTo>
                  <a:lnTo>
                    <a:pt x="53567" y="35353"/>
                  </a:lnTo>
                  <a:lnTo>
                    <a:pt x="53575" y="40351"/>
                  </a:lnTo>
                  <a:lnTo>
                    <a:pt x="52584" y="41783"/>
                  </a:lnTo>
                  <a:lnTo>
                    <a:pt x="50931" y="42738"/>
                  </a:lnTo>
                  <a:lnTo>
                    <a:pt x="48837" y="43374"/>
                  </a:lnTo>
                  <a:lnTo>
                    <a:pt x="47441" y="44791"/>
                  </a:lnTo>
                  <a:lnTo>
                    <a:pt x="46509" y="46728"/>
                  </a:lnTo>
                  <a:lnTo>
                    <a:pt x="45016" y="52224"/>
                  </a:lnTo>
                  <a:lnTo>
                    <a:pt x="44894" y="53668"/>
                  </a:lnTo>
                  <a:lnTo>
                    <a:pt x="44812" y="55622"/>
                  </a:lnTo>
                  <a:lnTo>
                    <a:pt x="44757" y="57917"/>
                  </a:lnTo>
                  <a:lnTo>
                    <a:pt x="43729" y="60439"/>
                  </a:lnTo>
                  <a:lnTo>
                    <a:pt x="42051" y="63113"/>
                  </a:lnTo>
                  <a:lnTo>
                    <a:pt x="36969" y="69793"/>
                  </a:lnTo>
                  <a:lnTo>
                    <a:pt x="36552" y="71333"/>
                  </a:lnTo>
                  <a:lnTo>
                    <a:pt x="36275" y="73352"/>
                  </a:lnTo>
                  <a:lnTo>
                    <a:pt x="35721" y="80331"/>
                  </a:lnTo>
                  <a:lnTo>
                    <a:pt x="43407" y="72675"/>
                  </a:lnTo>
                  <a:lnTo>
                    <a:pt x="43821" y="71270"/>
                  </a:lnTo>
                  <a:lnTo>
                    <a:pt x="44097" y="69341"/>
                  </a:lnTo>
                  <a:lnTo>
                    <a:pt x="44281" y="67063"/>
                  </a:lnTo>
                  <a:lnTo>
                    <a:pt x="45395" y="65545"/>
                  </a:lnTo>
                  <a:lnTo>
                    <a:pt x="47131" y="64532"/>
                  </a:lnTo>
                  <a:lnTo>
                    <a:pt x="49280" y="63857"/>
                  </a:lnTo>
                  <a:lnTo>
                    <a:pt x="50713" y="62415"/>
                  </a:lnTo>
                  <a:lnTo>
                    <a:pt x="51668" y="60461"/>
                  </a:lnTo>
                  <a:lnTo>
                    <a:pt x="53563" y="53631"/>
                  </a:lnTo>
                  <a:lnTo>
                    <a:pt x="53577" y="53581"/>
                  </a:lnTo>
                  <a:lnTo>
                    <a:pt x="48838" y="58319"/>
                  </a:lnTo>
                  <a:lnTo>
                    <a:pt x="47442" y="60707"/>
                  </a:lnTo>
                  <a:lnTo>
                    <a:pt x="46510" y="63292"/>
                  </a:lnTo>
                  <a:lnTo>
                    <a:pt x="45890" y="66007"/>
                  </a:lnTo>
                  <a:lnTo>
                    <a:pt x="45476" y="68809"/>
                  </a:lnTo>
                  <a:lnTo>
                    <a:pt x="45200" y="71669"/>
                  </a:lnTo>
                  <a:lnTo>
                    <a:pt x="44651" y="80322"/>
                  </a:lnTo>
                  <a:lnTo>
                    <a:pt x="44650" y="75613"/>
                  </a:lnTo>
                  <a:lnTo>
                    <a:pt x="43657" y="73229"/>
                  </a:lnTo>
                  <a:lnTo>
                    <a:pt x="42003" y="70647"/>
                  </a:lnTo>
                  <a:lnTo>
                    <a:pt x="39908" y="67934"/>
                  </a:lnTo>
                  <a:lnTo>
                    <a:pt x="38512" y="65133"/>
                  </a:lnTo>
                  <a:lnTo>
                    <a:pt x="37581" y="62273"/>
                  </a:lnTo>
                  <a:lnTo>
                    <a:pt x="36961" y="59375"/>
                  </a:lnTo>
                  <a:lnTo>
                    <a:pt x="36547" y="56450"/>
                  </a:lnTo>
                  <a:lnTo>
                    <a:pt x="36270" y="53508"/>
                  </a:lnTo>
                  <a:lnTo>
                    <a:pt x="35828" y="46398"/>
                  </a:lnTo>
                  <a:lnTo>
                    <a:pt x="35767" y="42780"/>
                  </a:lnTo>
                  <a:lnTo>
                    <a:pt x="35719" y="26789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8" name="SMARTInkAnnotation265"/>
            <p:cNvSpPr/>
            <p:nvPr/>
          </p:nvSpPr>
          <p:spPr bwMode="auto">
            <a:xfrm>
              <a:off x="6715125" y="1580558"/>
              <a:ext cx="223243" cy="35716"/>
            </a:xfrm>
            <a:custGeom>
              <a:avLst/>
              <a:gdLst/>
              <a:ahLst/>
              <a:cxnLst/>
              <a:rect l="0" t="0" r="0" b="0"/>
              <a:pathLst>
                <a:path w="223243" h="35716">
                  <a:moveTo>
                    <a:pt x="8930" y="26786"/>
                  </a:moveTo>
                  <a:lnTo>
                    <a:pt x="17827" y="17888"/>
                  </a:lnTo>
                  <a:lnTo>
                    <a:pt x="17856" y="17859"/>
                  </a:lnTo>
                  <a:lnTo>
                    <a:pt x="17859" y="17856"/>
                  </a:lnTo>
                  <a:lnTo>
                    <a:pt x="0" y="17856"/>
                  </a:lnTo>
                  <a:lnTo>
                    <a:pt x="178593" y="17856"/>
                  </a:lnTo>
                  <a:lnTo>
                    <a:pt x="183333" y="13116"/>
                  </a:lnTo>
                  <a:lnTo>
                    <a:pt x="185722" y="11719"/>
                  </a:lnTo>
                  <a:lnTo>
                    <a:pt x="188307" y="10788"/>
                  </a:lnTo>
                  <a:lnTo>
                    <a:pt x="194844" y="9294"/>
                  </a:lnTo>
                  <a:lnTo>
                    <a:pt x="200716" y="9035"/>
                  </a:lnTo>
                  <a:lnTo>
                    <a:pt x="207414" y="8941"/>
                  </a:lnTo>
                  <a:lnTo>
                    <a:pt x="218649" y="8927"/>
                  </a:lnTo>
                  <a:lnTo>
                    <a:pt x="220180" y="7935"/>
                  </a:lnTo>
                  <a:lnTo>
                    <a:pt x="221200" y="6281"/>
                  </a:lnTo>
                  <a:lnTo>
                    <a:pt x="223226" y="45"/>
                  </a:lnTo>
                  <a:lnTo>
                    <a:pt x="223241" y="0"/>
                  </a:lnTo>
                  <a:lnTo>
                    <a:pt x="223242" y="3571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39" name="SMARTInkAnnotation266"/>
            <p:cNvSpPr/>
            <p:nvPr/>
          </p:nvSpPr>
          <p:spPr bwMode="auto">
            <a:xfrm>
              <a:off x="6715125" y="1598414"/>
              <a:ext cx="241103" cy="71439"/>
            </a:xfrm>
            <a:custGeom>
              <a:avLst/>
              <a:gdLst/>
              <a:ahLst/>
              <a:cxnLst/>
              <a:rect l="0" t="0" r="0" b="0"/>
              <a:pathLst>
                <a:path w="241103" h="71439">
                  <a:moveTo>
                    <a:pt x="17859" y="8930"/>
                  </a:moveTo>
                  <a:lnTo>
                    <a:pt x="17859" y="3"/>
                  </a:lnTo>
                  <a:lnTo>
                    <a:pt x="4198" y="0"/>
                  </a:lnTo>
                  <a:lnTo>
                    <a:pt x="2799" y="992"/>
                  </a:lnTo>
                  <a:lnTo>
                    <a:pt x="1866" y="2646"/>
                  </a:lnTo>
                  <a:lnTo>
                    <a:pt x="9" y="8897"/>
                  </a:lnTo>
                  <a:lnTo>
                    <a:pt x="0" y="35600"/>
                  </a:lnTo>
                  <a:lnTo>
                    <a:pt x="2646" y="38312"/>
                  </a:lnTo>
                  <a:lnTo>
                    <a:pt x="7688" y="43397"/>
                  </a:lnTo>
                  <a:lnTo>
                    <a:pt x="8102" y="44806"/>
                  </a:lnTo>
                  <a:lnTo>
                    <a:pt x="8378" y="46738"/>
                  </a:lnTo>
                  <a:lnTo>
                    <a:pt x="8820" y="52227"/>
                  </a:lnTo>
                  <a:lnTo>
                    <a:pt x="8881" y="55623"/>
                  </a:lnTo>
                  <a:lnTo>
                    <a:pt x="8929" y="62472"/>
                  </a:lnTo>
                  <a:lnTo>
                    <a:pt x="8930" y="63493"/>
                  </a:lnTo>
                  <a:lnTo>
                    <a:pt x="8930" y="71438"/>
                  </a:lnTo>
                  <a:lnTo>
                    <a:pt x="48114" y="71438"/>
                  </a:lnTo>
                  <a:lnTo>
                    <a:pt x="50927" y="70445"/>
                  </a:lnTo>
                  <a:lnTo>
                    <a:pt x="53795" y="68792"/>
                  </a:lnTo>
                  <a:lnTo>
                    <a:pt x="60787" y="63749"/>
                  </a:lnTo>
                  <a:lnTo>
                    <a:pt x="64389" y="63060"/>
                  </a:lnTo>
                  <a:lnTo>
                    <a:pt x="71501" y="62581"/>
                  </a:lnTo>
                  <a:lnTo>
                    <a:pt x="176941" y="62508"/>
                  </a:lnTo>
                  <a:lnTo>
                    <a:pt x="178484" y="61515"/>
                  </a:lnTo>
                  <a:lnTo>
                    <a:pt x="180505" y="59862"/>
                  </a:lnTo>
                  <a:lnTo>
                    <a:pt x="186137" y="54819"/>
                  </a:lnTo>
                  <a:lnTo>
                    <a:pt x="189553" y="54130"/>
                  </a:lnTo>
                  <a:lnTo>
                    <a:pt x="196334" y="53588"/>
                  </a:lnTo>
                  <a:lnTo>
                    <a:pt x="241100" y="53578"/>
                  </a:lnTo>
                  <a:lnTo>
                    <a:pt x="241102" y="22167"/>
                  </a:lnTo>
                  <a:lnTo>
                    <a:pt x="240109" y="20731"/>
                  </a:lnTo>
                  <a:lnTo>
                    <a:pt x="238455" y="19774"/>
                  </a:lnTo>
                  <a:lnTo>
                    <a:pt x="232172" y="1785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0" name="SMARTInkAnnotation267"/>
            <p:cNvSpPr/>
            <p:nvPr/>
          </p:nvSpPr>
          <p:spPr bwMode="auto">
            <a:xfrm>
              <a:off x="8974336" y="2840008"/>
              <a:ext cx="17860" cy="258595"/>
            </a:xfrm>
            <a:custGeom>
              <a:avLst/>
              <a:gdLst/>
              <a:ahLst/>
              <a:cxnLst/>
              <a:rect l="0" t="0" r="0" b="0"/>
              <a:pathLst>
                <a:path w="17860" h="258595">
                  <a:moveTo>
                    <a:pt x="0" y="8562"/>
                  </a:moveTo>
                  <a:lnTo>
                    <a:pt x="0" y="0"/>
                  </a:lnTo>
                  <a:lnTo>
                    <a:pt x="991" y="870"/>
                  </a:lnTo>
                  <a:lnTo>
                    <a:pt x="8562" y="8204"/>
                  </a:lnTo>
                  <a:lnTo>
                    <a:pt x="8856" y="15621"/>
                  </a:lnTo>
                  <a:lnTo>
                    <a:pt x="8930" y="182937"/>
                  </a:lnTo>
                  <a:lnTo>
                    <a:pt x="9921" y="189304"/>
                  </a:lnTo>
                  <a:lnTo>
                    <a:pt x="11576" y="195533"/>
                  </a:lnTo>
                  <a:lnTo>
                    <a:pt x="13670" y="201670"/>
                  </a:lnTo>
                  <a:lnTo>
                    <a:pt x="15066" y="206754"/>
                  </a:lnTo>
                  <a:lnTo>
                    <a:pt x="15997" y="211135"/>
                  </a:lnTo>
                  <a:lnTo>
                    <a:pt x="16618" y="215049"/>
                  </a:lnTo>
                  <a:lnTo>
                    <a:pt x="17031" y="218649"/>
                  </a:lnTo>
                  <a:lnTo>
                    <a:pt x="17492" y="225296"/>
                  </a:lnTo>
                  <a:lnTo>
                    <a:pt x="17696" y="231558"/>
                  </a:lnTo>
                  <a:lnTo>
                    <a:pt x="17827" y="243662"/>
                  </a:lnTo>
                  <a:lnTo>
                    <a:pt x="17859" y="25859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1" name="SMARTInkAnnotation268"/>
            <p:cNvSpPr/>
            <p:nvPr/>
          </p:nvSpPr>
          <p:spPr bwMode="auto">
            <a:xfrm>
              <a:off x="8876142" y="2848570"/>
              <a:ext cx="196422" cy="151806"/>
            </a:xfrm>
            <a:custGeom>
              <a:avLst/>
              <a:gdLst/>
              <a:ahLst/>
              <a:cxnLst/>
              <a:rect l="0" t="0" r="0" b="0"/>
              <a:pathLst>
                <a:path w="196422" h="151806">
                  <a:moveTo>
                    <a:pt x="133913" y="8930"/>
                  </a:moveTo>
                  <a:lnTo>
                    <a:pt x="133913" y="4189"/>
                  </a:lnTo>
                  <a:lnTo>
                    <a:pt x="134904" y="2793"/>
                  </a:lnTo>
                  <a:lnTo>
                    <a:pt x="136559" y="1862"/>
                  </a:lnTo>
                  <a:lnTo>
                    <a:pt x="142810" y="10"/>
                  </a:lnTo>
                  <a:lnTo>
                    <a:pt x="142832" y="3"/>
                  </a:lnTo>
                  <a:lnTo>
                    <a:pt x="151762" y="0"/>
                  </a:lnTo>
                  <a:lnTo>
                    <a:pt x="138210" y="13562"/>
                  </a:lnTo>
                  <a:lnTo>
                    <a:pt x="136778" y="15987"/>
                  </a:lnTo>
                  <a:lnTo>
                    <a:pt x="135823" y="18595"/>
                  </a:lnTo>
                  <a:lnTo>
                    <a:pt x="135186" y="21327"/>
                  </a:lnTo>
                  <a:lnTo>
                    <a:pt x="133770" y="24140"/>
                  </a:lnTo>
                  <a:lnTo>
                    <a:pt x="131834" y="27007"/>
                  </a:lnTo>
                  <a:lnTo>
                    <a:pt x="129550" y="29911"/>
                  </a:lnTo>
                  <a:lnTo>
                    <a:pt x="127036" y="32839"/>
                  </a:lnTo>
                  <a:lnTo>
                    <a:pt x="124367" y="35784"/>
                  </a:lnTo>
                  <a:lnTo>
                    <a:pt x="121596" y="38739"/>
                  </a:lnTo>
                  <a:lnTo>
                    <a:pt x="118755" y="40709"/>
                  </a:lnTo>
                  <a:lnTo>
                    <a:pt x="112956" y="42898"/>
                  </a:lnTo>
                  <a:lnTo>
                    <a:pt x="110019" y="45466"/>
                  </a:lnTo>
                  <a:lnTo>
                    <a:pt x="107069" y="49162"/>
                  </a:lnTo>
                  <a:lnTo>
                    <a:pt x="104111" y="53611"/>
                  </a:lnTo>
                  <a:lnTo>
                    <a:pt x="99161" y="58561"/>
                  </a:lnTo>
                  <a:lnTo>
                    <a:pt x="92886" y="63845"/>
                  </a:lnTo>
                  <a:lnTo>
                    <a:pt x="85726" y="69353"/>
                  </a:lnTo>
                  <a:lnTo>
                    <a:pt x="78967" y="75009"/>
                  </a:lnTo>
                  <a:lnTo>
                    <a:pt x="72478" y="80764"/>
                  </a:lnTo>
                  <a:lnTo>
                    <a:pt x="60968" y="91458"/>
                  </a:lnTo>
                  <a:lnTo>
                    <a:pt x="48909" y="103056"/>
                  </a:lnTo>
                  <a:lnTo>
                    <a:pt x="32882" y="118915"/>
                  </a:lnTo>
                  <a:lnTo>
                    <a:pt x="30841" y="121941"/>
                  </a:lnTo>
                  <a:lnTo>
                    <a:pt x="29480" y="124950"/>
                  </a:lnTo>
                  <a:lnTo>
                    <a:pt x="26916" y="133419"/>
                  </a:lnTo>
                  <a:lnTo>
                    <a:pt x="22064" y="133790"/>
                  </a:lnTo>
                  <a:lnTo>
                    <a:pt x="20651" y="134834"/>
                  </a:lnTo>
                  <a:lnTo>
                    <a:pt x="19710" y="136522"/>
                  </a:lnTo>
                  <a:lnTo>
                    <a:pt x="17938" y="142503"/>
                  </a:lnTo>
                  <a:lnTo>
                    <a:pt x="13119" y="142765"/>
                  </a:lnTo>
                  <a:lnTo>
                    <a:pt x="8907" y="142875"/>
                  </a:lnTo>
                  <a:lnTo>
                    <a:pt x="8897" y="151795"/>
                  </a:lnTo>
                  <a:lnTo>
                    <a:pt x="0" y="151805"/>
                  </a:lnTo>
                  <a:lnTo>
                    <a:pt x="13529" y="151805"/>
                  </a:lnTo>
                  <a:lnTo>
                    <a:pt x="15953" y="150813"/>
                  </a:lnTo>
                  <a:lnTo>
                    <a:pt x="21294" y="147064"/>
                  </a:lnTo>
                  <a:lnTo>
                    <a:pt x="25138" y="144117"/>
                  </a:lnTo>
                  <a:lnTo>
                    <a:pt x="28683" y="143427"/>
                  </a:lnTo>
                  <a:lnTo>
                    <a:pt x="33565" y="143121"/>
                  </a:lnTo>
                  <a:lnTo>
                    <a:pt x="39043" y="142984"/>
                  </a:lnTo>
                  <a:lnTo>
                    <a:pt x="196421" y="14287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2" name="SMARTInkAnnotation269"/>
            <p:cNvSpPr/>
            <p:nvPr/>
          </p:nvSpPr>
          <p:spPr bwMode="auto">
            <a:xfrm>
              <a:off x="134065" y="3000375"/>
              <a:ext cx="151686" cy="296750"/>
            </a:xfrm>
            <a:custGeom>
              <a:avLst/>
              <a:gdLst/>
              <a:ahLst/>
              <a:cxnLst/>
              <a:rect l="0" t="0" r="0" b="0"/>
              <a:pathLst>
                <a:path w="151686" h="296750">
                  <a:moveTo>
                    <a:pt x="53459" y="0"/>
                  </a:moveTo>
                  <a:lnTo>
                    <a:pt x="48718" y="4741"/>
                  </a:lnTo>
                  <a:lnTo>
                    <a:pt x="46329" y="6137"/>
                  </a:lnTo>
                  <a:lnTo>
                    <a:pt x="43745" y="7068"/>
                  </a:lnTo>
                  <a:lnTo>
                    <a:pt x="41030" y="7688"/>
                  </a:lnTo>
                  <a:lnTo>
                    <a:pt x="39219" y="9094"/>
                  </a:lnTo>
                  <a:lnTo>
                    <a:pt x="38013" y="11024"/>
                  </a:lnTo>
                  <a:lnTo>
                    <a:pt x="36672" y="15814"/>
                  </a:lnTo>
                  <a:lnTo>
                    <a:pt x="36076" y="21249"/>
                  </a:lnTo>
                  <a:lnTo>
                    <a:pt x="34925" y="24088"/>
                  </a:lnTo>
                  <a:lnTo>
                    <a:pt x="28564" y="33816"/>
                  </a:lnTo>
                  <a:lnTo>
                    <a:pt x="25948" y="38419"/>
                  </a:lnTo>
                  <a:lnTo>
                    <a:pt x="23212" y="43472"/>
                  </a:lnTo>
                  <a:lnTo>
                    <a:pt x="21388" y="48825"/>
                  </a:lnTo>
                  <a:lnTo>
                    <a:pt x="20172" y="54378"/>
                  </a:lnTo>
                  <a:lnTo>
                    <a:pt x="19361" y="60065"/>
                  </a:lnTo>
                  <a:lnTo>
                    <a:pt x="17829" y="66832"/>
                  </a:lnTo>
                  <a:lnTo>
                    <a:pt x="15815" y="74320"/>
                  </a:lnTo>
                  <a:lnTo>
                    <a:pt x="13480" y="82289"/>
                  </a:lnTo>
                  <a:lnTo>
                    <a:pt x="11923" y="90578"/>
                  </a:lnTo>
                  <a:lnTo>
                    <a:pt x="10886" y="99081"/>
                  </a:lnTo>
                  <a:lnTo>
                    <a:pt x="10194" y="107726"/>
                  </a:lnTo>
                  <a:lnTo>
                    <a:pt x="8740" y="117458"/>
                  </a:lnTo>
                  <a:lnTo>
                    <a:pt x="6779" y="127914"/>
                  </a:lnTo>
                  <a:lnTo>
                    <a:pt x="4480" y="138854"/>
                  </a:lnTo>
                  <a:lnTo>
                    <a:pt x="2947" y="149124"/>
                  </a:lnTo>
                  <a:lnTo>
                    <a:pt x="1925" y="158947"/>
                  </a:lnTo>
                  <a:lnTo>
                    <a:pt x="1243" y="168473"/>
                  </a:lnTo>
                  <a:lnTo>
                    <a:pt x="789" y="177800"/>
                  </a:lnTo>
                  <a:lnTo>
                    <a:pt x="284" y="196100"/>
                  </a:lnTo>
                  <a:lnTo>
                    <a:pt x="0" y="223138"/>
                  </a:lnTo>
                  <a:lnTo>
                    <a:pt x="952" y="232102"/>
                  </a:lnTo>
                  <a:lnTo>
                    <a:pt x="2579" y="241055"/>
                  </a:lnTo>
                  <a:lnTo>
                    <a:pt x="4656" y="250000"/>
                  </a:lnTo>
                  <a:lnTo>
                    <a:pt x="8025" y="258940"/>
                  </a:lnTo>
                  <a:lnTo>
                    <a:pt x="12256" y="267877"/>
                  </a:lnTo>
                  <a:lnTo>
                    <a:pt x="17060" y="276811"/>
                  </a:lnTo>
                  <a:lnTo>
                    <a:pt x="23240" y="283759"/>
                  </a:lnTo>
                  <a:lnTo>
                    <a:pt x="30336" y="289384"/>
                  </a:lnTo>
                  <a:lnTo>
                    <a:pt x="38044" y="294126"/>
                  </a:lnTo>
                  <a:lnTo>
                    <a:pt x="45166" y="296295"/>
                  </a:lnTo>
                  <a:lnTo>
                    <a:pt x="51899" y="296749"/>
                  </a:lnTo>
                  <a:lnTo>
                    <a:pt x="58372" y="296059"/>
                  </a:lnTo>
                  <a:lnTo>
                    <a:pt x="64672" y="294607"/>
                  </a:lnTo>
                  <a:lnTo>
                    <a:pt x="70856" y="292647"/>
                  </a:lnTo>
                  <a:lnTo>
                    <a:pt x="76963" y="290348"/>
                  </a:lnTo>
                  <a:lnTo>
                    <a:pt x="82027" y="286831"/>
                  </a:lnTo>
                  <a:lnTo>
                    <a:pt x="86395" y="282502"/>
                  </a:lnTo>
                  <a:lnTo>
                    <a:pt x="90299" y="277632"/>
                  </a:lnTo>
                  <a:lnTo>
                    <a:pt x="92901" y="272400"/>
                  </a:lnTo>
                  <a:lnTo>
                    <a:pt x="94637" y="266928"/>
                  </a:lnTo>
                  <a:lnTo>
                    <a:pt x="95793" y="261296"/>
                  </a:lnTo>
                  <a:lnTo>
                    <a:pt x="97079" y="252392"/>
                  </a:lnTo>
                  <a:lnTo>
                    <a:pt x="97421" y="248628"/>
                  </a:lnTo>
                  <a:lnTo>
                    <a:pt x="96658" y="245127"/>
                  </a:lnTo>
                  <a:lnTo>
                    <a:pt x="93163" y="238591"/>
                  </a:lnTo>
                  <a:lnTo>
                    <a:pt x="90949" y="232379"/>
                  </a:lnTo>
                  <a:lnTo>
                    <a:pt x="90358" y="229333"/>
                  </a:lnTo>
                  <a:lnTo>
                    <a:pt x="88972" y="227303"/>
                  </a:lnTo>
                  <a:lnTo>
                    <a:pt x="87056" y="225950"/>
                  </a:lnTo>
                  <a:lnTo>
                    <a:pt x="84787" y="225047"/>
                  </a:lnTo>
                  <a:lnTo>
                    <a:pt x="83274" y="223453"/>
                  </a:lnTo>
                  <a:lnTo>
                    <a:pt x="82265" y="221399"/>
                  </a:lnTo>
                  <a:lnTo>
                    <a:pt x="81592" y="219037"/>
                  </a:lnTo>
                  <a:lnTo>
                    <a:pt x="78199" y="213767"/>
                  </a:lnTo>
                  <a:lnTo>
                    <a:pt x="75906" y="210972"/>
                  </a:lnTo>
                  <a:lnTo>
                    <a:pt x="74376" y="208117"/>
                  </a:lnTo>
                  <a:lnTo>
                    <a:pt x="72677" y="202298"/>
                  </a:lnTo>
                  <a:lnTo>
                    <a:pt x="71721" y="193445"/>
                  </a:lnTo>
                  <a:lnTo>
                    <a:pt x="72579" y="191471"/>
                  </a:lnTo>
                  <a:lnTo>
                    <a:pt x="74143" y="190155"/>
                  </a:lnTo>
                  <a:lnTo>
                    <a:pt x="76178" y="189278"/>
                  </a:lnTo>
                  <a:lnTo>
                    <a:pt x="83730" y="185657"/>
                  </a:lnTo>
                  <a:lnTo>
                    <a:pt x="122123" y="166578"/>
                  </a:lnTo>
                  <a:lnTo>
                    <a:pt x="127016" y="162646"/>
                  </a:lnTo>
                  <a:lnTo>
                    <a:pt x="131270" y="158040"/>
                  </a:lnTo>
                  <a:lnTo>
                    <a:pt x="135099" y="152985"/>
                  </a:lnTo>
                  <a:lnTo>
                    <a:pt x="138643" y="148623"/>
                  </a:lnTo>
                  <a:lnTo>
                    <a:pt x="141998" y="144723"/>
                  </a:lnTo>
                  <a:lnTo>
                    <a:pt x="151685" y="13394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3" name="SMARTInkAnnotation270"/>
            <p:cNvSpPr/>
            <p:nvPr/>
          </p:nvSpPr>
          <p:spPr bwMode="auto">
            <a:xfrm>
              <a:off x="285750" y="3054265"/>
              <a:ext cx="93171" cy="113461"/>
            </a:xfrm>
            <a:custGeom>
              <a:avLst/>
              <a:gdLst/>
              <a:ahLst/>
              <a:cxnLst/>
              <a:rect l="0" t="0" r="0" b="0"/>
              <a:pathLst>
                <a:path w="93171" h="113461">
                  <a:moveTo>
                    <a:pt x="0" y="8618"/>
                  </a:moveTo>
                  <a:lnTo>
                    <a:pt x="0" y="76006"/>
                  </a:lnTo>
                  <a:lnTo>
                    <a:pt x="992" y="82317"/>
                  </a:lnTo>
                  <a:lnTo>
                    <a:pt x="2646" y="88508"/>
                  </a:lnTo>
                  <a:lnTo>
                    <a:pt x="4740" y="94620"/>
                  </a:lnTo>
                  <a:lnTo>
                    <a:pt x="8121" y="99687"/>
                  </a:lnTo>
                  <a:lnTo>
                    <a:pt x="12359" y="104057"/>
                  </a:lnTo>
                  <a:lnTo>
                    <a:pt x="17169" y="107963"/>
                  </a:lnTo>
                  <a:lnTo>
                    <a:pt x="21368" y="110567"/>
                  </a:lnTo>
                  <a:lnTo>
                    <a:pt x="25160" y="112302"/>
                  </a:lnTo>
                  <a:lnTo>
                    <a:pt x="28679" y="113460"/>
                  </a:lnTo>
                  <a:lnTo>
                    <a:pt x="33010" y="113239"/>
                  </a:lnTo>
                  <a:lnTo>
                    <a:pt x="37882" y="112099"/>
                  </a:lnTo>
                  <a:lnTo>
                    <a:pt x="43114" y="110348"/>
                  </a:lnTo>
                  <a:lnTo>
                    <a:pt x="48586" y="108188"/>
                  </a:lnTo>
                  <a:lnTo>
                    <a:pt x="54219" y="105755"/>
                  </a:lnTo>
                  <a:lnTo>
                    <a:pt x="59959" y="103142"/>
                  </a:lnTo>
                  <a:lnTo>
                    <a:pt x="64777" y="99415"/>
                  </a:lnTo>
                  <a:lnTo>
                    <a:pt x="68982" y="94946"/>
                  </a:lnTo>
                  <a:lnTo>
                    <a:pt x="72777" y="89983"/>
                  </a:lnTo>
                  <a:lnTo>
                    <a:pt x="76299" y="83697"/>
                  </a:lnTo>
                  <a:lnTo>
                    <a:pt x="79640" y="76530"/>
                  </a:lnTo>
                  <a:lnTo>
                    <a:pt x="82859" y="68775"/>
                  </a:lnTo>
                  <a:lnTo>
                    <a:pt x="85997" y="61621"/>
                  </a:lnTo>
                  <a:lnTo>
                    <a:pt x="92130" y="48381"/>
                  </a:lnTo>
                  <a:lnTo>
                    <a:pt x="93170" y="42072"/>
                  </a:lnTo>
                  <a:lnTo>
                    <a:pt x="92871" y="35881"/>
                  </a:lnTo>
                  <a:lnTo>
                    <a:pt x="91680" y="29770"/>
                  </a:lnTo>
                  <a:lnTo>
                    <a:pt x="89893" y="23712"/>
                  </a:lnTo>
                  <a:lnTo>
                    <a:pt x="87710" y="17688"/>
                  </a:lnTo>
                  <a:lnTo>
                    <a:pt x="85263" y="11688"/>
                  </a:lnTo>
                  <a:lnTo>
                    <a:pt x="81646" y="7688"/>
                  </a:lnTo>
                  <a:lnTo>
                    <a:pt x="77251" y="5022"/>
                  </a:lnTo>
                  <a:lnTo>
                    <a:pt x="72337" y="3244"/>
                  </a:lnTo>
                  <a:lnTo>
                    <a:pt x="67076" y="2059"/>
                  </a:lnTo>
                  <a:lnTo>
                    <a:pt x="61585" y="1268"/>
                  </a:lnTo>
                  <a:lnTo>
                    <a:pt x="55939" y="742"/>
                  </a:lnTo>
                  <a:lnTo>
                    <a:pt x="50191" y="390"/>
                  </a:lnTo>
                  <a:lnTo>
                    <a:pt x="38513" y="0"/>
                  </a:lnTo>
                  <a:lnTo>
                    <a:pt x="33613" y="889"/>
                  </a:lnTo>
                  <a:lnTo>
                    <a:pt x="29354" y="2473"/>
                  </a:lnTo>
                  <a:lnTo>
                    <a:pt x="25522" y="4521"/>
                  </a:lnTo>
                  <a:lnTo>
                    <a:pt x="21976" y="6879"/>
                  </a:lnTo>
                  <a:lnTo>
                    <a:pt x="18619" y="9443"/>
                  </a:lnTo>
                  <a:lnTo>
                    <a:pt x="15389" y="12145"/>
                  </a:lnTo>
                  <a:lnTo>
                    <a:pt x="12244" y="13946"/>
                  </a:lnTo>
                  <a:lnTo>
                    <a:pt x="9155" y="15146"/>
                  </a:lnTo>
                  <a:lnTo>
                    <a:pt x="0" y="1754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4" name="SMARTInkAnnotation271"/>
            <p:cNvSpPr/>
            <p:nvPr/>
          </p:nvSpPr>
          <p:spPr bwMode="auto">
            <a:xfrm>
              <a:off x="375721" y="2983190"/>
              <a:ext cx="97140" cy="124338"/>
            </a:xfrm>
            <a:custGeom>
              <a:avLst/>
              <a:gdLst/>
              <a:ahLst/>
              <a:cxnLst/>
              <a:rect l="0" t="0" r="0" b="0"/>
              <a:pathLst>
                <a:path w="97140" h="124338">
                  <a:moveTo>
                    <a:pt x="26115" y="88623"/>
                  </a:moveTo>
                  <a:lnTo>
                    <a:pt x="26115" y="96311"/>
                  </a:lnTo>
                  <a:lnTo>
                    <a:pt x="28761" y="99646"/>
                  </a:lnTo>
                  <a:lnTo>
                    <a:pt x="30855" y="101925"/>
                  </a:lnTo>
                  <a:lnTo>
                    <a:pt x="32252" y="104436"/>
                  </a:lnTo>
                  <a:lnTo>
                    <a:pt x="33183" y="107102"/>
                  </a:lnTo>
                  <a:lnTo>
                    <a:pt x="33803" y="109872"/>
                  </a:lnTo>
                  <a:lnTo>
                    <a:pt x="35209" y="112711"/>
                  </a:lnTo>
                  <a:lnTo>
                    <a:pt x="37139" y="115595"/>
                  </a:lnTo>
                  <a:lnTo>
                    <a:pt x="43574" y="123829"/>
                  </a:lnTo>
                  <a:lnTo>
                    <a:pt x="46442" y="124114"/>
                  </a:lnTo>
                  <a:lnTo>
                    <a:pt x="52526" y="124328"/>
                  </a:lnTo>
                  <a:lnTo>
                    <a:pt x="57532" y="124337"/>
                  </a:lnTo>
                  <a:lnTo>
                    <a:pt x="59958" y="123347"/>
                  </a:lnTo>
                  <a:lnTo>
                    <a:pt x="62568" y="121693"/>
                  </a:lnTo>
                  <a:lnTo>
                    <a:pt x="65300" y="119600"/>
                  </a:lnTo>
                  <a:lnTo>
                    <a:pt x="68113" y="117211"/>
                  </a:lnTo>
                  <a:lnTo>
                    <a:pt x="70981" y="114627"/>
                  </a:lnTo>
                  <a:lnTo>
                    <a:pt x="76813" y="109110"/>
                  </a:lnTo>
                  <a:lnTo>
                    <a:pt x="82713" y="103350"/>
                  </a:lnTo>
                  <a:lnTo>
                    <a:pt x="84683" y="100425"/>
                  </a:lnTo>
                  <a:lnTo>
                    <a:pt x="85996" y="97484"/>
                  </a:lnTo>
                  <a:lnTo>
                    <a:pt x="86872" y="94530"/>
                  </a:lnTo>
                  <a:lnTo>
                    <a:pt x="88447" y="90576"/>
                  </a:lnTo>
                  <a:lnTo>
                    <a:pt x="90490" y="85956"/>
                  </a:lnTo>
                  <a:lnTo>
                    <a:pt x="92844" y="80892"/>
                  </a:lnTo>
                  <a:lnTo>
                    <a:pt x="94414" y="76523"/>
                  </a:lnTo>
                  <a:lnTo>
                    <a:pt x="95460" y="72619"/>
                  </a:lnTo>
                  <a:lnTo>
                    <a:pt x="96157" y="69024"/>
                  </a:lnTo>
                  <a:lnTo>
                    <a:pt x="96622" y="64643"/>
                  </a:lnTo>
                  <a:lnTo>
                    <a:pt x="96932" y="59737"/>
                  </a:lnTo>
                  <a:lnTo>
                    <a:pt x="97139" y="54483"/>
                  </a:lnTo>
                  <a:lnTo>
                    <a:pt x="96285" y="48995"/>
                  </a:lnTo>
                  <a:lnTo>
                    <a:pt x="94723" y="43353"/>
                  </a:lnTo>
                  <a:lnTo>
                    <a:pt x="92689" y="37607"/>
                  </a:lnTo>
                  <a:lnTo>
                    <a:pt x="91334" y="31792"/>
                  </a:lnTo>
                  <a:lnTo>
                    <a:pt x="90430" y="25930"/>
                  </a:lnTo>
                  <a:lnTo>
                    <a:pt x="89828" y="20039"/>
                  </a:lnTo>
                  <a:lnTo>
                    <a:pt x="87442" y="15119"/>
                  </a:lnTo>
                  <a:lnTo>
                    <a:pt x="83866" y="10846"/>
                  </a:lnTo>
                  <a:lnTo>
                    <a:pt x="79499" y="7006"/>
                  </a:lnTo>
                  <a:lnTo>
                    <a:pt x="75595" y="4446"/>
                  </a:lnTo>
                  <a:lnTo>
                    <a:pt x="72000" y="2739"/>
                  </a:lnTo>
                  <a:lnTo>
                    <a:pt x="68611" y="1601"/>
                  </a:lnTo>
                  <a:lnTo>
                    <a:pt x="64368" y="843"/>
                  </a:lnTo>
                  <a:lnTo>
                    <a:pt x="59554" y="337"/>
                  </a:lnTo>
                  <a:lnTo>
                    <a:pt x="54361" y="0"/>
                  </a:lnTo>
                  <a:lnTo>
                    <a:pt x="48914" y="767"/>
                  </a:lnTo>
                  <a:lnTo>
                    <a:pt x="43299" y="2271"/>
                  </a:lnTo>
                  <a:lnTo>
                    <a:pt x="37571" y="4266"/>
                  </a:lnTo>
                  <a:lnTo>
                    <a:pt x="31768" y="6588"/>
                  </a:lnTo>
                  <a:lnTo>
                    <a:pt x="25915" y="9128"/>
                  </a:lnTo>
                  <a:lnTo>
                    <a:pt x="20028" y="11814"/>
                  </a:lnTo>
                  <a:lnTo>
                    <a:pt x="15112" y="15589"/>
                  </a:lnTo>
                  <a:lnTo>
                    <a:pt x="10842" y="20089"/>
                  </a:lnTo>
                  <a:lnTo>
                    <a:pt x="7003" y="25074"/>
                  </a:lnTo>
                  <a:lnTo>
                    <a:pt x="4444" y="30382"/>
                  </a:lnTo>
                  <a:lnTo>
                    <a:pt x="2738" y="35905"/>
                  </a:lnTo>
                  <a:lnTo>
                    <a:pt x="1600" y="41571"/>
                  </a:lnTo>
                  <a:lnTo>
                    <a:pt x="842" y="46341"/>
                  </a:lnTo>
                  <a:lnTo>
                    <a:pt x="337" y="50513"/>
                  </a:lnTo>
                  <a:lnTo>
                    <a:pt x="0" y="54286"/>
                  </a:lnTo>
                  <a:lnTo>
                    <a:pt x="767" y="56802"/>
                  </a:lnTo>
                  <a:lnTo>
                    <a:pt x="2271" y="58479"/>
                  </a:lnTo>
                  <a:lnTo>
                    <a:pt x="8255" y="6183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5" name="SMARTInkAnnotation272"/>
            <p:cNvSpPr/>
            <p:nvPr/>
          </p:nvSpPr>
          <p:spPr bwMode="auto">
            <a:xfrm>
              <a:off x="464344" y="2904463"/>
              <a:ext cx="88743" cy="183245"/>
            </a:xfrm>
            <a:custGeom>
              <a:avLst/>
              <a:gdLst/>
              <a:ahLst/>
              <a:cxnLst/>
              <a:rect l="0" t="0" r="0" b="0"/>
              <a:pathLst>
                <a:path w="88743" h="183245">
                  <a:moveTo>
                    <a:pt x="44648" y="113771"/>
                  </a:moveTo>
                  <a:lnTo>
                    <a:pt x="39908" y="109031"/>
                  </a:lnTo>
                  <a:lnTo>
                    <a:pt x="38511" y="106642"/>
                  </a:lnTo>
                  <a:lnTo>
                    <a:pt x="36960" y="101342"/>
                  </a:lnTo>
                  <a:lnTo>
                    <a:pt x="35554" y="98540"/>
                  </a:lnTo>
                  <a:lnTo>
                    <a:pt x="33624" y="95680"/>
                  </a:lnTo>
                  <a:lnTo>
                    <a:pt x="31346" y="92780"/>
                  </a:lnTo>
                  <a:lnTo>
                    <a:pt x="29827" y="88863"/>
                  </a:lnTo>
                  <a:lnTo>
                    <a:pt x="28814" y="84267"/>
                  </a:lnTo>
                  <a:lnTo>
                    <a:pt x="28139" y="79219"/>
                  </a:lnTo>
                  <a:lnTo>
                    <a:pt x="27689" y="72877"/>
                  </a:lnTo>
                  <a:lnTo>
                    <a:pt x="27389" y="65673"/>
                  </a:lnTo>
                  <a:lnTo>
                    <a:pt x="26967" y="43957"/>
                  </a:lnTo>
                  <a:lnTo>
                    <a:pt x="26824" y="18842"/>
                  </a:lnTo>
                  <a:lnTo>
                    <a:pt x="27804" y="13774"/>
                  </a:lnTo>
                  <a:lnTo>
                    <a:pt x="29450" y="9403"/>
                  </a:lnTo>
                  <a:lnTo>
                    <a:pt x="31540" y="5497"/>
                  </a:lnTo>
                  <a:lnTo>
                    <a:pt x="33925" y="2893"/>
                  </a:lnTo>
                  <a:lnTo>
                    <a:pt x="36507" y="1157"/>
                  </a:lnTo>
                  <a:lnTo>
                    <a:pt x="39221" y="0"/>
                  </a:lnTo>
                  <a:lnTo>
                    <a:pt x="42022" y="220"/>
                  </a:lnTo>
                  <a:lnTo>
                    <a:pt x="44882" y="1360"/>
                  </a:lnTo>
                  <a:lnTo>
                    <a:pt x="47780" y="3111"/>
                  </a:lnTo>
                  <a:lnTo>
                    <a:pt x="51697" y="6264"/>
                  </a:lnTo>
                  <a:lnTo>
                    <a:pt x="56293" y="10349"/>
                  </a:lnTo>
                  <a:lnTo>
                    <a:pt x="61341" y="15058"/>
                  </a:lnTo>
                  <a:lnTo>
                    <a:pt x="65699" y="20181"/>
                  </a:lnTo>
                  <a:lnTo>
                    <a:pt x="69596" y="25581"/>
                  </a:lnTo>
                  <a:lnTo>
                    <a:pt x="73186" y="31165"/>
                  </a:lnTo>
                  <a:lnTo>
                    <a:pt x="76572" y="37865"/>
                  </a:lnTo>
                  <a:lnTo>
                    <a:pt x="79821" y="45308"/>
                  </a:lnTo>
                  <a:lnTo>
                    <a:pt x="82980" y="53246"/>
                  </a:lnTo>
                  <a:lnTo>
                    <a:pt x="85085" y="61515"/>
                  </a:lnTo>
                  <a:lnTo>
                    <a:pt x="86489" y="70004"/>
                  </a:lnTo>
                  <a:lnTo>
                    <a:pt x="87425" y="78640"/>
                  </a:lnTo>
                  <a:lnTo>
                    <a:pt x="88049" y="87374"/>
                  </a:lnTo>
                  <a:lnTo>
                    <a:pt x="88465" y="96173"/>
                  </a:lnTo>
                  <a:lnTo>
                    <a:pt x="88742" y="105016"/>
                  </a:lnTo>
                  <a:lnTo>
                    <a:pt x="87935" y="113887"/>
                  </a:lnTo>
                  <a:lnTo>
                    <a:pt x="86404" y="122778"/>
                  </a:lnTo>
                  <a:lnTo>
                    <a:pt x="84392" y="131682"/>
                  </a:lnTo>
                  <a:lnTo>
                    <a:pt x="81066" y="139602"/>
                  </a:lnTo>
                  <a:lnTo>
                    <a:pt x="76864" y="146867"/>
                  </a:lnTo>
                  <a:lnTo>
                    <a:pt x="72079" y="153695"/>
                  </a:lnTo>
                  <a:lnTo>
                    <a:pt x="66904" y="159238"/>
                  </a:lnTo>
                  <a:lnTo>
                    <a:pt x="61470" y="163926"/>
                  </a:lnTo>
                  <a:lnTo>
                    <a:pt x="55862" y="168044"/>
                  </a:lnTo>
                  <a:lnTo>
                    <a:pt x="50140" y="171781"/>
                  </a:lnTo>
                  <a:lnTo>
                    <a:pt x="44341" y="175265"/>
                  </a:lnTo>
                  <a:lnTo>
                    <a:pt x="38490" y="178579"/>
                  </a:lnTo>
                  <a:lnTo>
                    <a:pt x="32605" y="180789"/>
                  </a:lnTo>
                  <a:lnTo>
                    <a:pt x="26698" y="182262"/>
                  </a:lnTo>
                  <a:lnTo>
                    <a:pt x="20775" y="183244"/>
                  </a:lnTo>
                  <a:lnTo>
                    <a:pt x="15834" y="182907"/>
                  </a:lnTo>
                  <a:lnTo>
                    <a:pt x="11548" y="181690"/>
                  </a:lnTo>
                  <a:lnTo>
                    <a:pt x="0" y="17627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6" name="SMARTInkAnnotation273"/>
            <p:cNvSpPr/>
            <p:nvPr/>
          </p:nvSpPr>
          <p:spPr bwMode="auto">
            <a:xfrm>
              <a:off x="267891" y="5232797"/>
              <a:ext cx="80177" cy="124694"/>
            </a:xfrm>
            <a:custGeom>
              <a:avLst/>
              <a:gdLst/>
              <a:ahLst/>
              <a:cxnLst/>
              <a:rect l="0" t="0" r="0" b="0"/>
              <a:pathLst>
                <a:path w="80177" h="124694">
                  <a:moveTo>
                    <a:pt x="0" y="0"/>
                  </a:moveTo>
                  <a:lnTo>
                    <a:pt x="4740" y="9481"/>
                  </a:lnTo>
                  <a:lnTo>
                    <a:pt x="8121" y="14258"/>
                  </a:lnTo>
                  <a:lnTo>
                    <a:pt x="12359" y="19427"/>
                  </a:lnTo>
                  <a:lnTo>
                    <a:pt x="17169" y="24858"/>
                  </a:lnTo>
                  <a:lnTo>
                    <a:pt x="22360" y="31454"/>
                  </a:lnTo>
                  <a:lnTo>
                    <a:pt x="27805" y="38829"/>
                  </a:lnTo>
                  <a:lnTo>
                    <a:pt x="33419" y="46721"/>
                  </a:lnTo>
                  <a:lnTo>
                    <a:pt x="38154" y="54960"/>
                  </a:lnTo>
                  <a:lnTo>
                    <a:pt x="42303" y="63429"/>
                  </a:lnTo>
                  <a:lnTo>
                    <a:pt x="46061" y="72052"/>
                  </a:lnTo>
                  <a:lnTo>
                    <a:pt x="50551" y="79785"/>
                  </a:lnTo>
                  <a:lnTo>
                    <a:pt x="55529" y="86924"/>
                  </a:lnTo>
                  <a:lnTo>
                    <a:pt x="60832" y="93668"/>
                  </a:lnTo>
                  <a:lnTo>
                    <a:pt x="65359" y="100148"/>
                  </a:lnTo>
                  <a:lnTo>
                    <a:pt x="69369" y="106453"/>
                  </a:lnTo>
                  <a:lnTo>
                    <a:pt x="80176" y="124693"/>
                  </a:lnTo>
                  <a:lnTo>
                    <a:pt x="75570" y="115439"/>
                  </a:lnTo>
                  <a:lnTo>
                    <a:pt x="72208" y="109701"/>
                  </a:lnTo>
                  <a:lnTo>
                    <a:pt x="63181" y="95389"/>
                  </a:lnTo>
                  <a:lnTo>
                    <a:pt x="58988" y="87405"/>
                  </a:lnTo>
                  <a:lnTo>
                    <a:pt x="55200" y="79106"/>
                  </a:lnTo>
                  <a:lnTo>
                    <a:pt x="51683" y="70596"/>
                  </a:lnTo>
                  <a:lnTo>
                    <a:pt x="47353" y="61947"/>
                  </a:lnTo>
                  <a:lnTo>
                    <a:pt x="42483" y="53205"/>
                  </a:lnTo>
                  <a:lnTo>
                    <a:pt x="37251" y="44399"/>
                  </a:lnTo>
                  <a:lnTo>
                    <a:pt x="26147" y="26678"/>
                  </a:lnTo>
                  <a:lnTo>
                    <a:pt x="8929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7" name="SMARTInkAnnotation274"/>
            <p:cNvSpPr/>
            <p:nvPr/>
          </p:nvSpPr>
          <p:spPr bwMode="auto">
            <a:xfrm>
              <a:off x="241102" y="5127513"/>
              <a:ext cx="159217" cy="203343"/>
            </a:xfrm>
            <a:custGeom>
              <a:avLst/>
              <a:gdLst/>
              <a:ahLst/>
              <a:cxnLst/>
              <a:rect l="0" t="0" r="0" b="0"/>
              <a:pathLst>
                <a:path w="159217" h="203343">
                  <a:moveTo>
                    <a:pt x="0" y="60635"/>
                  </a:moveTo>
                  <a:lnTo>
                    <a:pt x="4740" y="60635"/>
                  </a:lnTo>
                  <a:lnTo>
                    <a:pt x="6136" y="59644"/>
                  </a:lnTo>
                  <a:lnTo>
                    <a:pt x="7067" y="57990"/>
                  </a:lnTo>
                  <a:lnTo>
                    <a:pt x="7688" y="55895"/>
                  </a:lnTo>
                  <a:lnTo>
                    <a:pt x="11023" y="50922"/>
                  </a:lnTo>
                  <a:lnTo>
                    <a:pt x="13302" y="48207"/>
                  </a:lnTo>
                  <a:lnTo>
                    <a:pt x="16805" y="45404"/>
                  </a:lnTo>
                  <a:lnTo>
                    <a:pt x="21125" y="42544"/>
                  </a:lnTo>
                  <a:lnTo>
                    <a:pt x="25990" y="39645"/>
                  </a:lnTo>
                  <a:lnTo>
                    <a:pt x="31217" y="35728"/>
                  </a:lnTo>
                  <a:lnTo>
                    <a:pt x="36686" y="31133"/>
                  </a:lnTo>
                  <a:lnTo>
                    <a:pt x="42317" y="26084"/>
                  </a:lnTo>
                  <a:lnTo>
                    <a:pt x="48055" y="21726"/>
                  </a:lnTo>
                  <a:lnTo>
                    <a:pt x="53864" y="17829"/>
                  </a:lnTo>
                  <a:lnTo>
                    <a:pt x="59722" y="14238"/>
                  </a:lnTo>
                  <a:lnTo>
                    <a:pt x="65611" y="10852"/>
                  </a:lnTo>
                  <a:lnTo>
                    <a:pt x="77447" y="4445"/>
                  </a:lnTo>
                  <a:lnTo>
                    <a:pt x="82389" y="2339"/>
                  </a:lnTo>
                  <a:lnTo>
                    <a:pt x="86676" y="936"/>
                  </a:lnTo>
                  <a:lnTo>
                    <a:pt x="90526" y="0"/>
                  </a:lnTo>
                  <a:lnTo>
                    <a:pt x="94085" y="368"/>
                  </a:lnTo>
                  <a:lnTo>
                    <a:pt x="97450" y="1605"/>
                  </a:lnTo>
                  <a:lnTo>
                    <a:pt x="100685" y="3423"/>
                  </a:lnTo>
                  <a:lnTo>
                    <a:pt x="102842" y="6619"/>
                  </a:lnTo>
                  <a:lnTo>
                    <a:pt x="104280" y="10734"/>
                  </a:lnTo>
                  <a:lnTo>
                    <a:pt x="105239" y="15461"/>
                  </a:lnTo>
                  <a:lnTo>
                    <a:pt x="104885" y="20598"/>
                  </a:lnTo>
                  <a:lnTo>
                    <a:pt x="103658" y="26006"/>
                  </a:lnTo>
                  <a:lnTo>
                    <a:pt x="94559" y="53685"/>
                  </a:lnTo>
                  <a:lnTo>
                    <a:pt x="90820" y="61955"/>
                  </a:lnTo>
                  <a:lnTo>
                    <a:pt x="86344" y="70444"/>
                  </a:lnTo>
                  <a:lnTo>
                    <a:pt x="81375" y="79081"/>
                  </a:lnTo>
                  <a:lnTo>
                    <a:pt x="73208" y="93969"/>
                  </a:lnTo>
                  <a:lnTo>
                    <a:pt x="69641" y="100717"/>
                  </a:lnTo>
                  <a:lnTo>
                    <a:pt x="67263" y="107200"/>
                  </a:lnTo>
                  <a:lnTo>
                    <a:pt x="65678" y="113507"/>
                  </a:lnTo>
                  <a:lnTo>
                    <a:pt x="64621" y="119695"/>
                  </a:lnTo>
                  <a:lnTo>
                    <a:pt x="62924" y="123821"/>
                  </a:lnTo>
                  <a:lnTo>
                    <a:pt x="60801" y="126572"/>
                  </a:lnTo>
                  <a:lnTo>
                    <a:pt x="58393" y="128406"/>
                  </a:lnTo>
                  <a:lnTo>
                    <a:pt x="57780" y="129628"/>
                  </a:lnTo>
                  <a:lnTo>
                    <a:pt x="58364" y="130443"/>
                  </a:lnTo>
                  <a:lnTo>
                    <a:pt x="59745" y="130987"/>
                  </a:lnTo>
                  <a:lnTo>
                    <a:pt x="61658" y="130357"/>
                  </a:lnTo>
                  <a:lnTo>
                    <a:pt x="70083" y="124729"/>
                  </a:lnTo>
                  <a:lnTo>
                    <a:pt x="74503" y="122217"/>
                  </a:lnTo>
                  <a:lnTo>
                    <a:pt x="84706" y="116779"/>
                  </a:lnTo>
                  <a:lnTo>
                    <a:pt x="113288" y="102253"/>
                  </a:lnTo>
                  <a:lnTo>
                    <a:pt x="118190" y="100287"/>
                  </a:lnTo>
                  <a:lnTo>
                    <a:pt x="122449" y="98976"/>
                  </a:lnTo>
                  <a:lnTo>
                    <a:pt x="126281" y="98102"/>
                  </a:lnTo>
                  <a:lnTo>
                    <a:pt x="130820" y="97520"/>
                  </a:lnTo>
                  <a:lnTo>
                    <a:pt x="135830" y="97131"/>
                  </a:lnTo>
                  <a:lnTo>
                    <a:pt x="141155" y="96873"/>
                  </a:lnTo>
                  <a:lnTo>
                    <a:pt x="144705" y="97692"/>
                  </a:lnTo>
                  <a:lnTo>
                    <a:pt x="147071" y="99230"/>
                  </a:lnTo>
                  <a:lnTo>
                    <a:pt x="150693" y="104578"/>
                  </a:lnTo>
                  <a:lnTo>
                    <a:pt x="153048" y="108782"/>
                  </a:lnTo>
                  <a:lnTo>
                    <a:pt x="155610" y="113569"/>
                  </a:lnTo>
                  <a:lnTo>
                    <a:pt x="157318" y="117752"/>
                  </a:lnTo>
                  <a:lnTo>
                    <a:pt x="158457" y="121534"/>
                  </a:lnTo>
                  <a:lnTo>
                    <a:pt x="159216" y="125047"/>
                  </a:lnTo>
                  <a:lnTo>
                    <a:pt x="158730" y="129373"/>
                  </a:lnTo>
                  <a:lnTo>
                    <a:pt x="157413" y="134242"/>
                  </a:lnTo>
                  <a:lnTo>
                    <a:pt x="155544" y="139472"/>
                  </a:lnTo>
                  <a:lnTo>
                    <a:pt x="153305" y="144943"/>
                  </a:lnTo>
                  <a:lnTo>
                    <a:pt x="150820" y="150575"/>
                  </a:lnTo>
                  <a:lnTo>
                    <a:pt x="145414" y="162125"/>
                  </a:lnTo>
                  <a:lnTo>
                    <a:pt x="139704" y="173872"/>
                  </a:lnTo>
                  <a:lnTo>
                    <a:pt x="136792" y="178790"/>
                  </a:lnTo>
                  <a:lnTo>
                    <a:pt x="133859" y="183062"/>
                  </a:lnTo>
                  <a:lnTo>
                    <a:pt x="130911" y="186901"/>
                  </a:lnTo>
                  <a:lnTo>
                    <a:pt x="128946" y="190453"/>
                  </a:lnTo>
                  <a:lnTo>
                    <a:pt x="127635" y="193813"/>
                  </a:lnTo>
                  <a:lnTo>
                    <a:pt x="126762" y="197046"/>
                  </a:lnTo>
                  <a:lnTo>
                    <a:pt x="125188" y="199200"/>
                  </a:lnTo>
                  <a:lnTo>
                    <a:pt x="123146" y="200637"/>
                  </a:lnTo>
                  <a:lnTo>
                    <a:pt x="116499" y="203342"/>
                  </a:lnTo>
                  <a:lnTo>
                    <a:pt x="118915" y="200790"/>
                  </a:lnTo>
                  <a:lnTo>
                    <a:pt x="125015" y="19458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8" name="SMARTInkAnnotation275"/>
            <p:cNvSpPr/>
            <p:nvPr/>
          </p:nvSpPr>
          <p:spPr bwMode="auto">
            <a:xfrm>
              <a:off x="375460" y="5064237"/>
              <a:ext cx="111259" cy="239998"/>
            </a:xfrm>
            <a:custGeom>
              <a:avLst/>
              <a:gdLst/>
              <a:ahLst/>
              <a:cxnLst/>
              <a:rect l="0" t="0" r="0" b="0"/>
              <a:pathLst>
                <a:path w="111259" h="239998">
                  <a:moveTo>
                    <a:pt x="62095" y="239997"/>
                  </a:moveTo>
                  <a:lnTo>
                    <a:pt x="57354" y="239997"/>
                  </a:lnTo>
                  <a:lnTo>
                    <a:pt x="55958" y="239006"/>
                  </a:lnTo>
                  <a:lnTo>
                    <a:pt x="55027" y="237351"/>
                  </a:lnTo>
                  <a:lnTo>
                    <a:pt x="54406" y="235257"/>
                  </a:lnTo>
                  <a:lnTo>
                    <a:pt x="53992" y="231876"/>
                  </a:lnTo>
                  <a:lnTo>
                    <a:pt x="53717" y="227638"/>
                  </a:lnTo>
                  <a:lnTo>
                    <a:pt x="53533" y="222828"/>
                  </a:lnTo>
                  <a:lnTo>
                    <a:pt x="52418" y="217637"/>
                  </a:lnTo>
                  <a:lnTo>
                    <a:pt x="50682" y="212192"/>
                  </a:lnTo>
                  <a:lnTo>
                    <a:pt x="48533" y="206578"/>
                  </a:lnTo>
                  <a:lnTo>
                    <a:pt x="47101" y="199858"/>
                  </a:lnTo>
                  <a:lnTo>
                    <a:pt x="46146" y="192402"/>
                  </a:lnTo>
                  <a:lnTo>
                    <a:pt x="45509" y="184454"/>
                  </a:lnTo>
                  <a:lnTo>
                    <a:pt x="44092" y="175187"/>
                  </a:lnTo>
                  <a:lnTo>
                    <a:pt x="42155" y="165041"/>
                  </a:lnTo>
                  <a:lnTo>
                    <a:pt x="37358" y="143184"/>
                  </a:lnTo>
                  <a:lnTo>
                    <a:pt x="23278" y="85010"/>
                  </a:lnTo>
                  <a:lnTo>
                    <a:pt x="20342" y="74165"/>
                  </a:lnTo>
                  <a:lnTo>
                    <a:pt x="14434" y="54177"/>
                  </a:lnTo>
                  <a:lnTo>
                    <a:pt x="12461" y="45672"/>
                  </a:lnTo>
                  <a:lnTo>
                    <a:pt x="11146" y="38017"/>
                  </a:lnTo>
                  <a:lnTo>
                    <a:pt x="10270" y="30930"/>
                  </a:lnTo>
                  <a:lnTo>
                    <a:pt x="8693" y="24221"/>
                  </a:lnTo>
                  <a:lnTo>
                    <a:pt x="6650" y="17764"/>
                  </a:lnTo>
                  <a:lnTo>
                    <a:pt x="0" y="0"/>
                  </a:lnTo>
                  <a:lnTo>
                    <a:pt x="2416" y="2033"/>
                  </a:lnTo>
                  <a:lnTo>
                    <a:pt x="6798" y="6243"/>
                  </a:lnTo>
                  <a:lnTo>
                    <a:pt x="25329" y="24656"/>
                  </a:lnTo>
                  <a:lnTo>
                    <a:pt x="31631" y="29960"/>
                  </a:lnTo>
                  <a:lnTo>
                    <a:pt x="38809" y="35480"/>
                  </a:lnTo>
                  <a:lnTo>
                    <a:pt x="46571" y="41146"/>
                  </a:lnTo>
                  <a:lnTo>
                    <a:pt x="53730" y="46906"/>
                  </a:lnTo>
                  <a:lnTo>
                    <a:pt x="60487" y="52730"/>
                  </a:lnTo>
                  <a:lnTo>
                    <a:pt x="66976" y="58598"/>
                  </a:lnTo>
                  <a:lnTo>
                    <a:pt x="72294" y="64494"/>
                  </a:lnTo>
                  <a:lnTo>
                    <a:pt x="76832" y="70410"/>
                  </a:lnTo>
                  <a:lnTo>
                    <a:pt x="80849" y="76338"/>
                  </a:lnTo>
                  <a:lnTo>
                    <a:pt x="85512" y="81281"/>
                  </a:lnTo>
                  <a:lnTo>
                    <a:pt x="90604" y="85570"/>
                  </a:lnTo>
                  <a:lnTo>
                    <a:pt x="95984" y="89421"/>
                  </a:lnTo>
                  <a:lnTo>
                    <a:pt x="99570" y="92980"/>
                  </a:lnTo>
                  <a:lnTo>
                    <a:pt x="101961" y="96346"/>
                  </a:lnTo>
                  <a:lnTo>
                    <a:pt x="103555" y="99581"/>
                  </a:lnTo>
                  <a:lnTo>
                    <a:pt x="105610" y="101738"/>
                  </a:lnTo>
                  <a:lnTo>
                    <a:pt x="107972" y="103176"/>
                  </a:lnTo>
                  <a:lnTo>
                    <a:pt x="110539" y="104135"/>
                  </a:lnTo>
                  <a:lnTo>
                    <a:pt x="111258" y="105766"/>
                  </a:lnTo>
                  <a:lnTo>
                    <a:pt x="110745" y="107846"/>
                  </a:lnTo>
                  <a:lnTo>
                    <a:pt x="106743" y="11498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49" name="SMARTInkAnnotation276"/>
            <p:cNvSpPr/>
            <p:nvPr/>
          </p:nvSpPr>
          <p:spPr bwMode="auto">
            <a:xfrm>
              <a:off x="419695" y="5134570"/>
              <a:ext cx="44650" cy="8931"/>
            </a:xfrm>
            <a:custGeom>
              <a:avLst/>
              <a:gdLst/>
              <a:ahLst/>
              <a:cxnLst/>
              <a:rect l="0" t="0" r="0" b="0"/>
              <a:pathLst>
                <a:path w="44650" h="8931">
                  <a:moveTo>
                    <a:pt x="0" y="8930"/>
                  </a:moveTo>
                  <a:lnTo>
                    <a:pt x="25732" y="8930"/>
                  </a:lnTo>
                  <a:lnTo>
                    <a:pt x="30053" y="7938"/>
                  </a:lnTo>
                  <a:lnTo>
                    <a:pt x="33926" y="6284"/>
                  </a:lnTo>
                  <a:lnTo>
                    <a:pt x="44649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50" name="SMARTInkAnnotation277"/>
            <p:cNvSpPr/>
            <p:nvPr/>
          </p:nvSpPr>
          <p:spPr bwMode="auto">
            <a:xfrm>
              <a:off x="491133" y="5125641"/>
              <a:ext cx="17860" cy="17860"/>
            </a:xfrm>
            <a:custGeom>
              <a:avLst/>
              <a:gdLst/>
              <a:ahLst/>
              <a:cxnLst/>
              <a:rect l="0" t="0" r="0" b="0"/>
              <a:pathLst>
                <a:path w="17860" h="17860">
                  <a:moveTo>
                    <a:pt x="17859" y="17859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51" name="SMARTInkAnnotation278"/>
            <p:cNvSpPr/>
            <p:nvPr/>
          </p:nvSpPr>
          <p:spPr bwMode="auto">
            <a:xfrm>
              <a:off x="465585" y="4982953"/>
              <a:ext cx="87869" cy="160548"/>
            </a:xfrm>
            <a:custGeom>
              <a:avLst/>
              <a:gdLst/>
              <a:ahLst/>
              <a:cxnLst/>
              <a:rect l="0" t="0" r="0" b="0"/>
              <a:pathLst>
                <a:path w="87869" h="160548">
                  <a:moveTo>
                    <a:pt x="7688" y="62320"/>
                  </a:moveTo>
                  <a:lnTo>
                    <a:pt x="7688" y="57580"/>
                  </a:lnTo>
                  <a:lnTo>
                    <a:pt x="6696" y="55192"/>
                  </a:lnTo>
                  <a:lnTo>
                    <a:pt x="5043" y="52607"/>
                  </a:lnTo>
                  <a:lnTo>
                    <a:pt x="2948" y="49892"/>
                  </a:lnTo>
                  <a:lnTo>
                    <a:pt x="1552" y="47089"/>
                  </a:lnTo>
                  <a:lnTo>
                    <a:pt x="621" y="44229"/>
                  </a:lnTo>
                  <a:lnTo>
                    <a:pt x="0" y="41330"/>
                  </a:lnTo>
                  <a:lnTo>
                    <a:pt x="578" y="38405"/>
                  </a:lnTo>
                  <a:lnTo>
                    <a:pt x="1956" y="35463"/>
                  </a:lnTo>
                  <a:lnTo>
                    <a:pt x="3867" y="32509"/>
                  </a:lnTo>
                  <a:lnTo>
                    <a:pt x="5141" y="28555"/>
                  </a:lnTo>
                  <a:lnTo>
                    <a:pt x="5990" y="23936"/>
                  </a:lnTo>
                  <a:lnTo>
                    <a:pt x="6556" y="18871"/>
                  </a:lnTo>
                  <a:lnTo>
                    <a:pt x="7926" y="14503"/>
                  </a:lnTo>
                  <a:lnTo>
                    <a:pt x="9831" y="10598"/>
                  </a:lnTo>
                  <a:lnTo>
                    <a:pt x="12093" y="7003"/>
                  </a:lnTo>
                  <a:lnTo>
                    <a:pt x="14594" y="4607"/>
                  </a:lnTo>
                  <a:lnTo>
                    <a:pt x="17253" y="3008"/>
                  </a:lnTo>
                  <a:lnTo>
                    <a:pt x="20018" y="1943"/>
                  </a:lnTo>
                  <a:lnTo>
                    <a:pt x="23845" y="1233"/>
                  </a:lnTo>
                  <a:lnTo>
                    <a:pt x="28382" y="759"/>
                  </a:lnTo>
                  <a:lnTo>
                    <a:pt x="33390" y="444"/>
                  </a:lnTo>
                  <a:lnTo>
                    <a:pt x="41601" y="93"/>
                  </a:lnTo>
                  <a:lnTo>
                    <a:pt x="45180" y="0"/>
                  </a:lnTo>
                  <a:lnTo>
                    <a:pt x="48557" y="929"/>
                  </a:lnTo>
                  <a:lnTo>
                    <a:pt x="51802" y="2542"/>
                  </a:lnTo>
                  <a:lnTo>
                    <a:pt x="54957" y="4608"/>
                  </a:lnTo>
                  <a:lnTo>
                    <a:pt x="59044" y="7971"/>
                  </a:lnTo>
                  <a:lnTo>
                    <a:pt x="63754" y="12197"/>
                  </a:lnTo>
                  <a:lnTo>
                    <a:pt x="77217" y="24979"/>
                  </a:lnTo>
                  <a:lnTo>
                    <a:pt x="80830" y="28497"/>
                  </a:lnTo>
                  <a:lnTo>
                    <a:pt x="83238" y="33818"/>
                  </a:lnTo>
                  <a:lnTo>
                    <a:pt x="84844" y="40343"/>
                  </a:lnTo>
                  <a:lnTo>
                    <a:pt x="85915" y="47668"/>
                  </a:lnTo>
                  <a:lnTo>
                    <a:pt x="86628" y="54537"/>
                  </a:lnTo>
                  <a:lnTo>
                    <a:pt x="87104" y="61100"/>
                  </a:lnTo>
                  <a:lnTo>
                    <a:pt x="87421" y="67460"/>
                  </a:lnTo>
                  <a:lnTo>
                    <a:pt x="87774" y="82464"/>
                  </a:lnTo>
                  <a:lnTo>
                    <a:pt x="87868" y="90633"/>
                  </a:lnTo>
                  <a:lnTo>
                    <a:pt x="86938" y="98062"/>
                  </a:lnTo>
                  <a:lnTo>
                    <a:pt x="85326" y="105000"/>
                  </a:lnTo>
                  <a:lnTo>
                    <a:pt x="83259" y="111609"/>
                  </a:lnTo>
                  <a:lnTo>
                    <a:pt x="80889" y="118000"/>
                  </a:lnTo>
                  <a:lnTo>
                    <a:pt x="78317" y="124245"/>
                  </a:lnTo>
                  <a:lnTo>
                    <a:pt x="75610" y="130392"/>
                  </a:lnTo>
                  <a:lnTo>
                    <a:pt x="72813" y="135483"/>
                  </a:lnTo>
                  <a:lnTo>
                    <a:pt x="69956" y="139868"/>
                  </a:lnTo>
                  <a:lnTo>
                    <a:pt x="67060" y="143785"/>
                  </a:lnTo>
                  <a:lnTo>
                    <a:pt x="64136" y="147388"/>
                  </a:lnTo>
                  <a:lnTo>
                    <a:pt x="61195" y="150782"/>
                  </a:lnTo>
                  <a:lnTo>
                    <a:pt x="54087" y="158618"/>
                  </a:lnTo>
                  <a:lnTo>
                    <a:pt x="52511" y="159261"/>
                  </a:lnTo>
                  <a:lnTo>
                    <a:pt x="50469" y="159690"/>
                  </a:lnTo>
                  <a:lnTo>
                    <a:pt x="43407" y="16054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" name="SMARTInkAnnotation182"/>
          <p:cNvSpPr/>
          <p:nvPr/>
        </p:nvSpPr>
        <p:spPr bwMode="auto">
          <a:xfrm>
            <a:off x="4726781" y="1098352"/>
            <a:ext cx="461318" cy="35718"/>
          </a:xfrm>
          <a:custGeom>
            <a:avLst/>
            <a:gdLst/>
            <a:ahLst/>
            <a:cxnLst/>
            <a:rect l="0" t="0" r="0" b="0"/>
            <a:pathLst>
              <a:path w="461318" h="35718">
                <a:moveTo>
                  <a:pt x="5953" y="8929"/>
                </a:moveTo>
                <a:lnTo>
                  <a:pt x="10693" y="8929"/>
                </a:lnTo>
                <a:lnTo>
                  <a:pt x="15067" y="7937"/>
                </a:lnTo>
                <a:lnTo>
                  <a:pt x="20959" y="6283"/>
                </a:lnTo>
                <a:lnTo>
                  <a:pt x="27863" y="4189"/>
                </a:lnTo>
                <a:lnTo>
                  <a:pt x="35442" y="2792"/>
                </a:lnTo>
                <a:lnTo>
                  <a:pt x="43472" y="1861"/>
                </a:lnTo>
                <a:lnTo>
                  <a:pt x="51802" y="1241"/>
                </a:lnTo>
                <a:lnTo>
                  <a:pt x="61323" y="827"/>
                </a:lnTo>
                <a:lnTo>
                  <a:pt x="82487" y="367"/>
                </a:lnTo>
                <a:lnTo>
                  <a:pt x="292935" y="0"/>
                </a:lnTo>
                <a:lnTo>
                  <a:pt x="305423" y="992"/>
                </a:lnTo>
                <a:lnTo>
                  <a:pt x="317717" y="2646"/>
                </a:lnTo>
                <a:lnTo>
                  <a:pt x="329882" y="4740"/>
                </a:lnTo>
                <a:lnTo>
                  <a:pt x="340968" y="6136"/>
                </a:lnTo>
                <a:lnTo>
                  <a:pt x="351336" y="7067"/>
                </a:lnTo>
                <a:lnTo>
                  <a:pt x="361224" y="7688"/>
                </a:lnTo>
                <a:lnTo>
                  <a:pt x="380148" y="8378"/>
                </a:lnTo>
                <a:lnTo>
                  <a:pt x="389362" y="8561"/>
                </a:lnTo>
                <a:lnTo>
                  <a:pt x="397489" y="9676"/>
                </a:lnTo>
                <a:lnTo>
                  <a:pt x="404891" y="11412"/>
                </a:lnTo>
                <a:lnTo>
                  <a:pt x="411810" y="13561"/>
                </a:lnTo>
                <a:lnTo>
                  <a:pt x="418408" y="14993"/>
                </a:lnTo>
                <a:lnTo>
                  <a:pt x="424790" y="15949"/>
                </a:lnTo>
                <a:lnTo>
                  <a:pt x="436181" y="17010"/>
                </a:lnTo>
                <a:lnTo>
                  <a:pt x="448172" y="17607"/>
                </a:lnTo>
                <a:lnTo>
                  <a:pt x="461317" y="17858"/>
                </a:lnTo>
                <a:lnTo>
                  <a:pt x="448934" y="17859"/>
                </a:lnTo>
                <a:lnTo>
                  <a:pt x="444149" y="16867"/>
                </a:lnTo>
                <a:lnTo>
                  <a:pt x="437982" y="15213"/>
                </a:lnTo>
                <a:lnTo>
                  <a:pt x="430895" y="13118"/>
                </a:lnTo>
                <a:lnTo>
                  <a:pt x="422200" y="11722"/>
                </a:lnTo>
                <a:lnTo>
                  <a:pt x="412436" y="10791"/>
                </a:lnTo>
                <a:lnTo>
                  <a:pt x="401957" y="10170"/>
                </a:lnTo>
                <a:lnTo>
                  <a:pt x="377085" y="9481"/>
                </a:lnTo>
                <a:lnTo>
                  <a:pt x="363508" y="9297"/>
                </a:lnTo>
                <a:lnTo>
                  <a:pt x="349494" y="8182"/>
                </a:lnTo>
                <a:lnTo>
                  <a:pt x="335192" y="6447"/>
                </a:lnTo>
                <a:lnTo>
                  <a:pt x="320696" y="4298"/>
                </a:lnTo>
                <a:lnTo>
                  <a:pt x="306071" y="2865"/>
                </a:lnTo>
                <a:lnTo>
                  <a:pt x="291360" y="1910"/>
                </a:lnTo>
                <a:lnTo>
                  <a:pt x="276592" y="1273"/>
                </a:lnTo>
                <a:lnTo>
                  <a:pt x="244307" y="566"/>
                </a:lnTo>
                <a:lnTo>
                  <a:pt x="60034" y="0"/>
                </a:lnTo>
                <a:lnTo>
                  <a:pt x="56890" y="992"/>
                </a:lnTo>
                <a:lnTo>
                  <a:pt x="54794" y="2646"/>
                </a:lnTo>
                <a:lnTo>
                  <a:pt x="50674" y="8820"/>
                </a:lnTo>
                <a:lnTo>
                  <a:pt x="50634" y="11526"/>
                </a:lnTo>
                <a:lnTo>
                  <a:pt x="50623" y="13637"/>
                </a:lnTo>
                <a:lnTo>
                  <a:pt x="51608" y="15045"/>
                </a:lnTo>
                <a:lnTo>
                  <a:pt x="53257" y="15983"/>
                </a:lnTo>
                <a:lnTo>
                  <a:pt x="55348" y="16608"/>
                </a:lnTo>
                <a:lnTo>
                  <a:pt x="67773" y="17488"/>
                </a:lnTo>
                <a:lnTo>
                  <a:pt x="84022" y="17749"/>
                </a:lnTo>
                <a:lnTo>
                  <a:pt x="191350" y="17856"/>
                </a:lnTo>
                <a:lnTo>
                  <a:pt x="205950" y="16865"/>
                </a:lnTo>
                <a:lnTo>
                  <a:pt x="220644" y="15212"/>
                </a:lnTo>
                <a:lnTo>
                  <a:pt x="235401" y="13118"/>
                </a:lnTo>
                <a:lnTo>
                  <a:pt x="250199" y="11722"/>
                </a:lnTo>
                <a:lnTo>
                  <a:pt x="265026" y="10791"/>
                </a:lnTo>
                <a:lnTo>
                  <a:pt x="292746" y="9757"/>
                </a:lnTo>
                <a:lnTo>
                  <a:pt x="332148" y="9093"/>
                </a:lnTo>
                <a:lnTo>
                  <a:pt x="339503" y="9038"/>
                </a:lnTo>
                <a:lnTo>
                  <a:pt x="345398" y="8010"/>
                </a:lnTo>
                <a:lnTo>
                  <a:pt x="350320" y="6332"/>
                </a:lnTo>
                <a:lnTo>
                  <a:pt x="360608" y="1250"/>
                </a:lnTo>
                <a:lnTo>
                  <a:pt x="360461" y="834"/>
                </a:lnTo>
                <a:lnTo>
                  <a:pt x="357650" y="370"/>
                </a:lnTo>
                <a:lnTo>
                  <a:pt x="345749" y="109"/>
                </a:lnTo>
                <a:lnTo>
                  <a:pt x="324915" y="32"/>
                </a:lnTo>
                <a:lnTo>
                  <a:pt x="315829" y="1013"/>
                </a:lnTo>
                <a:lnTo>
                  <a:pt x="305803" y="2660"/>
                </a:lnTo>
                <a:lnTo>
                  <a:pt x="295150" y="4750"/>
                </a:lnTo>
                <a:lnTo>
                  <a:pt x="284079" y="6143"/>
                </a:lnTo>
                <a:lnTo>
                  <a:pt x="272730" y="7072"/>
                </a:lnTo>
                <a:lnTo>
                  <a:pt x="261195" y="7691"/>
                </a:lnTo>
                <a:lnTo>
                  <a:pt x="235149" y="8379"/>
                </a:lnTo>
                <a:lnTo>
                  <a:pt x="178006" y="8821"/>
                </a:lnTo>
                <a:lnTo>
                  <a:pt x="163319" y="9849"/>
                </a:lnTo>
                <a:lnTo>
                  <a:pt x="148567" y="11527"/>
                </a:lnTo>
                <a:lnTo>
                  <a:pt x="133772" y="13637"/>
                </a:lnTo>
                <a:lnTo>
                  <a:pt x="119939" y="15045"/>
                </a:lnTo>
                <a:lnTo>
                  <a:pt x="106748" y="15983"/>
                </a:lnTo>
                <a:lnTo>
                  <a:pt x="93986" y="16608"/>
                </a:lnTo>
                <a:lnTo>
                  <a:pt x="81509" y="18017"/>
                </a:lnTo>
                <a:lnTo>
                  <a:pt x="69222" y="19949"/>
                </a:lnTo>
                <a:lnTo>
                  <a:pt x="57062" y="22229"/>
                </a:lnTo>
                <a:lnTo>
                  <a:pt x="45979" y="23749"/>
                </a:lnTo>
                <a:lnTo>
                  <a:pt x="35613" y="24762"/>
                </a:lnTo>
                <a:lnTo>
                  <a:pt x="25727" y="25437"/>
                </a:lnTo>
                <a:lnTo>
                  <a:pt x="18143" y="26880"/>
                </a:lnTo>
                <a:lnTo>
                  <a:pt x="12096" y="28834"/>
                </a:lnTo>
                <a:lnTo>
                  <a:pt x="1" y="34358"/>
                </a:lnTo>
                <a:lnTo>
                  <a:pt x="0" y="34811"/>
                </a:lnTo>
                <a:lnTo>
                  <a:pt x="993" y="35114"/>
                </a:lnTo>
                <a:lnTo>
                  <a:pt x="12421" y="35539"/>
                </a:lnTo>
                <a:lnTo>
                  <a:pt x="185045" y="35717"/>
                </a:lnTo>
                <a:lnTo>
                  <a:pt x="202738" y="34725"/>
                </a:lnTo>
                <a:lnTo>
                  <a:pt x="220487" y="33072"/>
                </a:lnTo>
                <a:lnTo>
                  <a:pt x="238273" y="30977"/>
                </a:lnTo>
                <a:lnTo>
                  <a:pt x="255091" y="29581"/>
                </a:lnTo>
                <a:lnTo>
                  <a:pt x="271264" y="28650"/>
                </a:lnTo>
                <a:lnTo>
                  <a:pt x="301471" y="27616"/>
                </a:lnTo>
                <a:lnTo>
                  <a:pt x="355963" y="26897"/>
                </a:lnTo>
                <a:lnTo>
                  <a:pt x="387902" y="26791"/>
                </a:lnTo>
                <a:lnTo>
                  <a:pt x="300633" y="2678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kij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  <a:r>
              <a:rPr lang="en-US" sz="180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80492" y="2652130"/>
            <a:ext cx="4535745" cy="1000113"/>
            <a:chOff x="1080492" y="2652130"/>
            <a:chExt cx="4535745" cy="1000113"/>
          </a:xfrm>
        </p:grpSpPr>
        <p:sp>
          <p:nvSpPr>
            <p:cNvPr id="2" name="SMARTInkAnnotation179"/>
            <p:cNvSpPr/>
            <p:nvPr/>
          </p:nvSpPr>
          <p:spPr bwMode="auto">
            <a:xfrm>
              <a:off x="5331215" y="2652130"/>
              <a:ext cx="285022" cy="267796"/>
            </a:xfrm>
            <a:custGeom>
              <a:avLst/>
              <a:gdLst/>
              <a:ahLst/>
              <a:cxnLst/>
              <a:rect l="0" t="0" r="0" b="0"/>
              <a:pathLst>
                <a:path w="285022" h="267796">
                  <a:moveTo>
                    <a:pt x="240910" y="35706"/>
                  </a:moveTo>
                  <a:lnTo>
                    <a:pt x="218688" y="13483"/>
                  </a:lnTo>
                  <a:lnTo>
                    <a:pt x="210859" y="8301"/>
                  </a:lnTo>
                  <a:lnTo>
                    <a:pt x="205993" y="5529"/>
                  </a:lnTo>
                  <a:lnTo>
                    <a:pt x="200765" y="3682"/>
                  </a:lnTo>
                  <a:lnTo>
                    <a:pt x="195295" y="2450"/>
                  </a:lnTo>
                  <a:lnTo>
                    <a:pt x="189664" y="1629"/>
                  </a:lnTo>
                  <a:lnTo>
                    <a:pt x="183926" y="1082"/>
                  </a:lnTo>
                  <a:lnTo>
                    <a:pt x="178116" y="717"/>
                  </a:lnTo>
                  <a:lnTo>
                    <a:pt x="166368" y="312"/>
                  </a:lnTo>
                  <a:lnTo>
                    <a:pt x="140013" y="51"/>
                  </a:lnTo>
                  <a:lnTo>
                    <a:pt x="111178" y="0"/>
                  </a:lnTo>
                  <a:lnTo>
                    <a:pt x="103821" y="988"/>
                  </a:lnTo>
                  <a:lnTo>
                    <a:pt x="95939" y="2639"/>
                  </a:lnTo>
                  <a:lnTo>
                    <a:pt x="87708" y="4731"/>
                  </a:lnTo>
                  <a:lnTo>
                    <a:pt x="80236" y="8111"/>
                  </a:lnTo>
                  <a:lnTo>
                    <a:pt x="73271" y="12348"/>
                  </a:lnTo>
                  <a:lnTo>
                    <a:pt x="66643" y="17158"/>
                  </a:lnTo>
                  <a:lnTo>
                    <a:pt x="60240" y="21356"/>
                  </a:lnTo>
                  <a:lnTo>
                    <a:pt x="53986" y="25147"/>
                  </a:lnTo>
                  <a:lnTo>
                    <a:pt x="47833" y="28666"/>
                  </a:lnTo>
                  <a:lnTo>
                    <a:pt x="42739" y="32997"/>
                  </a:lnTo>
                  <a:lnTo>
                    <a:pt x="38350" y="37869"/>
                  </a:lnTo>
                  <a:lnTo>
                    <a:pt x="34432" y="43101"/>
                  </a:lnTo>
                  <a:lnTo>
                    <a:pt x="24788" y="56852"/>
                  </a:lnTo>
                  <a:lnTo>
                    <a:pt x="19438" y="64686"/>
                  </a:lnTo>
                  <a:lnTo>
                    <a:pt x="14880" y="71893"/>
                  </a:lnTo>
                  <a:lnTo>
                    <a:pt x="10848" y="78682"/>
                  </a:lnTo>
                  <a:lnTo>
                    <a:pt x="7168" y="85193"/>
                  </a:lnTo>
                  <a:lnTo>
                    <a:pt x="4714" y="92510"/>
                  </a:lnTo>
                  <a:lnTo>
                    <a:pt x="3080" y="100364"/>
                  </a:lnTo>
                  <a:lnTo>
                    <a:pt x="1989" y="108577"/>
                  </a:lnTo>
                  <a:lnTo>
                    <a:pt x="1262" y="117029"/>
                  </a:lnTo>
                  <a:lnTo>
                    <a:pt x="778" y="125640"/>
                  </a:lnTo>
                  <a:lnTo>
                    <a:pt x="240" y="143145"/>
                  </a:lnTo>
                  <a:lnTo>
                    <a:pt x="0" y="160847"/>
                  </a:lnTo>
                  <a:lnTo>
                    <a:pt x="929" y="169735"/>
                  </a:lnTo>
                  <a:lnTo>
                    <a:pt x="2540" y="178637"/>
                  </a:lnTo>
                  <a:lnTo>
                    <a:pt x="4606" y="187548"/>
                  </a:lnTo>
                  <a:lnTo>
                    <a:pt x="6975" y="195473"/>
                  </a:lnTo>
                  <a:lnTo>
                    <a:pt x="9547" y="202741"/>
                  </a:lnTo>
                  <a:lnTo>
                    <a:pt x="12254" y="209570"/>
                  </a:lnTo>
                  <a:lnTo>
                    <a:pt x="16043" y="216108"/>
                  </a:lnTo>
                  <a:lnTo>
                    <a:pt x="20553" y="222450"/>
                  </a:lnTo>
                  <a:lnTo>
                    <a:pt x="25544" y="228663"/>
                  </a:lnTo>
                  <a:lnTo>
                    <a:pt x="30857" y="233797"/>
                  </a:lnTo>
                  <a:lnTo>
                    <a:pt x="36382" y="238212"/>
                  </a:lnTo>
                  <a:lnTo>
                    <a:pt x="56286" y="251812"/>
                  </a:lnTo>
                  <a:lnTo>
                    <a:pt x="64249" y="257167"/>
                  </a:lnTo>
                  <a:lnTo>
                    <a:pt x="71542" y="260738"/>
                  </a:lnTo>
                  <a:lnTo>
                    <a:pt x="78389" y="263118"/>
                  </a:lnTo>
                  <a:lnTo>
                    <a:pt x="84937" y="264704"/>
                  </a:lnTo>
                  <a:lnTo>
                    <a:pt x="92280" y="265762"/>
                  </a:lnTo>
                  <a:lnTo>
                    <a:pt x="100152" y="266467"/>
                  </a:lnTo>
                  <a:lnTo>
                    <a:pt x="108375" y="266937"/>
                  </a:lnTo>
                  <a:lnTo>
                    <a:pt x="122806" y="267460"/>
                  </a:lnTo>
                  <a:lnTo>
                    <a:pt x="144731" y="267754"/>
                  </a:lnTo>
                  <a:lnTo>
                    <a:pt x="152979" y="267795"/>
                  </a:lnTo>
                  <a:lnTo>
                    <a:pt x="161453" y="266830"/>
                  </a:lnTo>
                  <a:lnTo>
                    <a:pt x="170079" y="265195"/>
                  </a:lnTo>
                  <a:lnTo>
                    <a:pt x="178807" y="263113"/>
                  </a:lnTo>
                  <a:lnTo>
                    <a:pt x="187602" y="259740"/>
                  </a:lnTo>
                  <a:lnTo>
                    <a:pt x="196442" y="255507"/>
                  </a:lnTo>
                  <a:lnTo>
                    <a:pt x="213209" y="246505"/>
                  </a:lnTo>
                  <a:lnTo>
                    <a:pt x="227276" y="239196"/>
                  </a:lnTo>
                  <a:lnTo>
                    <a:pt x="233805" y="234866"/>
                  </a:lnTo>
                  <a:lnTo>
                    <a:pt x="240142" y="229995"/>
                  </a:lnTo>
                  <a:lnTo>
                    <a:pt x="246351" y="224763"/>
                  </a:lnTo>
                  <a:lnTo>
                    <a:pt x="251483" y="219291"/>
                  </a:lnTo>
                  <a:lnTo>
                    <a:pt x="255896" y="213658"/>
                  </a:lnTo>
                  <a:lnTo>
                    <a:pt x="259831" y="207919"/>
                  </a:lnTo>
                  <a:lnTo>
                    <a:pt x="263446" y="201116"/>
                  </a:lnTo>
                  <a:lnTo>
                    <a:pt x="266848" y="193604"/>
                  </a:lnTo>
                  <a:lnTo>
                    <a:pt x="270108" y="185620"/>
                  </a:lnTo>
                  <a:lnTo>
                    <a:pt x="273274" y="178313"/>
                  </a:lnTo>
                  <a:lnTo>
                    <a:pt x="279437" y="164902"/>
                  </a:lnTo>
                  <a:lnTo>
                    <a:pt x="281477" y="157555"/>
                  </a:lnTo>
                  <a:lnTo>
                    <a:pt x="282838" y="149681"/>
                  </a:lnTo>
                  <a:lnTo>
                    <a:pt x="283745" y="141455"/>
                  </a:lnTo>
                  <a:lnTo>
                    <a:pt x="284349" y="133987"/>
                  </a:lnTo>
                  <a:lnTo>
                    <a:pt x="284753" y="127023"/>
                  </a:lnTo>
                  <a:lnTo>
                    <a:pt x="285021" y="120396"/>
                  </a:lnTo>
                  <a:lnTo>
                    <a:pt x="284208" y="113002"/>
                  </a:lnTo>
                  <a:lnTo>
                    <a:pt x="282674" y="105096"/>
                  </a:lnTo>
                  <a:lnTo>
                    <a:pt x="280659" y="96849"/>
                  </a:lnTo>
                  <a:lnTo>
                    <a:pt x="278323" y="90359"/>
                  </a:lnTo>
                  <a:lnTo>
                    <a:pt x="275774" y="85039"/>
                  </a:lnTo>
                  <a:lnTo>
                    <a:pt x="273082" y="80501"/>
                  </a:lnTo>
                  <a:lnTo>
                    <a:pt x="267446" y="72813"/>
                  </a:lnTo>
                  <a:lnTo>
                    <a:pt x="261634" y="66089"/>
                  </a:lnTo>
                  <a:lnTo>
                    <a:pt x="255743" y="59793"/>
                  </a:lnTo>
                  <a:lnTo>
                    <a:pt x="247172" y="53687"/>
                  </a:lnTo>
                  <a:lnTo>
                    <a:pt x="242108" y="50670"/>
                  </a:lnTo>
                  <a:lnTo>
                    <a:pt x="233836" y="44672"/>
                  </a:lnTo>
                  <a:lnTo>
                    <a:pt x="230241" y="41683"/>
                  </a:lnTo>
                  <a:lnTo>
                    <a:pt x="225860" y="39691"/>
                  </a:lnTo>
                  <a:lnTo>
                    <a:pt x="220955" y="38362"/>
                  </a:lnTo>
                  <a:lnTo>
                    <a:pt x="205191" y="3570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Annotation180"/>
            <p:cNvSpPr/>
            <p:nvPr/>
          </p:nvSpPr>
          <p:spPr bwMode="auto">
            <a:xfrm>
              <a:off x="1080492" y="2929047"/>
              <a:ext cx="1419822" cy="35610"/>
            </a:xfrm>
            <a:custGeom>
              <a:avLst/>
              <a:gdLst/>
              <a:ahLst/>
              <a:cxnLst/>
              <a:rect l="0" t="0" r="0" b="0"/>
              <a:pathLst>
                <a:path w="1419822" h="35610">
                  <a:moveTo>
                    <a:pt x="0" y="26680"/>
                  </a:moveTo>
                  <a:lnTo>
                    <a:pt x="87976" y="26680"/>
                  </a:lnTo>
                  <a:lnTo>
                    <a:pt x="92385" y="27672"/>
                  </a:lnTo>
                  <a:lnTo>
                    <a:pt x="96316" y="29325"/>
                  </a:lnTo>
                  <a:lnTo>
                    <a:pt x="99930" y="31420"/>
                  </a:lnTo>
                  <a:lnTo>
                    <a:pt x="104323" y="32817"/>
                  </a:lnTo>
                  <a:lnTo>
                    <a:pt x="109236" y="33747"/>
                  </a:lnTo>
                  <a:lnTo>
                    <a:pt x="119987" y="34782"/>
                  </a:lnTo>
                  <a:lnTo>
                    <a:pt x="160789" y="35561"/>
                  </a:lnTo>
                  <a:lnTo>
                    <a:pt x="269104" y="35609"/>
                  </a:lnTo>
                  <a:lnTo>
                    <a:pt x="273660" y="34617"/>
                  </a:lnTo>
                  <a:lnTo>
                    <a:pt x="278682" y="32963"/>
                  </a:lnTo>
                  <a:lnTo>
                    <a:pt x="284015" y="30868"/>
                  </a:lnTo>
                  <a:lnTo>
                    <a:pt x="289554" y="29472"/>
                  </a:lnTo>
                  <a:lnTo>
                    <a:pt x="295232" y="28541"/>
                  </a:lnTo>
                  <a:lnTo>
                    <a:pt x="306831" y="27507"/>
                  </a:lnTo>
                  <a:lnTo>
                    <a:pt x="346532" y="26712"/>
                  </a:lnTo>
                  <a:lnTo>
                    <a:pt x="352068" y="27693"/>
                  </a:lnTo>
                  <a:lnTo>
                    <a:pt x="357744" y="29340"/>
                  </a:lnTo>
                  <a:lnTo>
                    <a:pt x="363511" y="31430"/>
                  </a:lnTo>
                  <a:lnTo>
                    <a:pt x="369341" y="32823"/>
                  </a:lnTo>
                  <a:lnTo>
                    <a:pt x="375212" y="33751"/>
                  </a:lnTo>
                  <a:lnTo>
                    <a:pt x="386034" y="34783"/>
                  </a:lnTo>
                  <a:lnTo>
                    <a:pt x="394152" y="35242"/>
                  </a:lnTo>
                  <a:lnTo>
                    <a:pt x="399690" y="34373"/>
                  </a:lnTo>
                  <a:lnTo>
                    <a:pt x="406358" y="32800"/>
                  </a:lnTo>
                  <a:lnTo>
                    <a:pt x="413781" y="30760"/>
                  </a:lnTo>
                  <a:lnTo>
                    <a:pt x="420713" y="29400"/>
                  </a:lnTo>
                  <a:lnTo>
                    <a:pt x="427319" y="28493"/>
                  </a:lnTo>
                  <a:lnTo>
                    <a:pt x="439951" y="27486"/>
                  </a:lnTo>
                  <a:lnTo>
                    <a:pt x="452180" y="27038"/>
                  </a:lnTo>
                  <a:lnTo>
                    <a:pt x="458219" y="25926"/>
                  </a:lnTo>
                  <a:lnTo>
                    <a:pt x="464229" y="24193"/>
                  </a:lnTo>
                  <a:lnTo>
                    <a:pt x="470221" y="22045"/>
                  </a:lnTo>
                  <a:lnTo>
                    <a:pt x="476199" y="20613"/>
                  </a:lnTo>
                  <a:lnTo>
                    <a:pt x="482169" y="19659"/>
                  </a:lnTo>
                  <a:lnTo>
                    <a:pt x="494094" y="18598"/>
                  </a:lnTo>
                  <a:lnTo>
                    <a:pt x="535781" y="17799"/>
                  </a:lnTo>
                  <a:lnTo>
                    <a:pt x="636874" y="17750"/>
                  </a:lnTo>
                  <a:lnTo>
                    <a:pt x="640880" y="16758"/>
                  </a:lnTo>
                  <a:lnTo>
                    <a:pt x="645535" y="15104"/>
                  </a:lnTo>
                  <a:lnTo>
                    <a:pt x="650622" y="13009"/>
                  </a:lnTo>
                  <a:lnTo>
                    <a:pt x="655998" y="11613"/>
                  </a:lnTo>
                  <a:lnTo>
                    <a:pt x="661566" y="10682"/>
                  </a:lnTo>
                  <a:lnTo>
                    <a:pt x="672053" y="9647"/>
                  </a:lnTo>
                  <a:lnTo>
                    <a:pt x="714728" y="8853"/>
                  </a:lnTo>
                  <a:lnTo>
                    <a:pt x="720563" y="7850"/>
                  </a:lnTo>
                  <a:lnTo>
                    <a:pt x="727430" y="6189"/>
                  </a:lnTo>
                  <a:lnTo>
                    <a:pt x="734985" y="4089"/>
                  </a:lnTo>
                  <a:lnTo>
                    <a:pt x="741013" y="2690"/>
                  </a:lnTo>
                  <a:lnTo>
                    <a:pt x="746025" y="1757"/>
                  </a:lnTo>
                  <a:lnTo>
                    <a:pt x="754238" y="720"/>
                  </a:lnTo>
                  <a:lnTo>
                    <a:pt x="775432" y="0"/>
                  </a:lnTo>
                  <a:lnTo>
                    <a:pt x="779885" y="956"/>
                  </a:lnTo>
                  <a:lnTo>
                    <a:pt x="783845" y="2585"/>
                  </a:lnTo>
                  <a:lnTo>
                    <a:pt x="787477" y="4663"/>
                  </a:lnTo>
                  <a:lnTo>
                    <a:pt x="790891" y="6049"/>
                  </a:lnTo>
                  <a:lnTo>
                    <a:pt x="794159" y="6973"/>
                  </a:lnTo>
                  <a:lnTo>
                    <a:pt x="801793" y="8455"/>
                  </a:lnTo>
                  <a:lnTo>
                    <a:pt x="842377" y="8819"/>
                  </a:lnTo>
                  <a:lnTo>
                    <a:pt x="846342" y="9812"/>
                  </a:lnTo>
                  <a:lnTo>
                    <a:pt x="850970" y="11466"/>
                  </a:lnTo>
                  <a:lnTo>
                    <a:pt x="856040" y="13560"/>
                  </a:lnTo>
                  <a:lnTo>
                    <a:pt x="860412" y="14957"/>
                  </a:lnTo>
                  <a:lnTo>
                    <a:pt x="864319" y="15888"/>
                  </a:lnTo>
                  <a:lnTo>
                    <a:pt x="871306" y="16922"/>
                  </a:lnTo>
                  <a:lnTo>
                    <a:pt x="912554" y="17740"/>
                  </a:lnTo>
                  <a:lnTo>
                    <a:pt x="968624" y="17750"/>
                  </a:lnTo>
                  <a:lnTo>
                    <a:pt x="971187" y="18742"/>
                  </a:lnTo>
                  <a:lnTo>
                    <a:pt x="973888" y="20396"/>
                  </a:lnTo>
                  <a:lnTo>
                    <a:pt x="976680" y="22490"/>
                  </a:lnTo>
                  <a:lnTo>
                    <a:pt x="979534" y="23887"/>
                  </a:lnTo>
                  <a:lnTo>
                    <a:pt x="982429" y="24818"/>
                  </a:lnTo>
                  <a:lnTo>
                    <a:pt x="988292" y="25852"/>
                  </a:lnTo>
                  <a:lnTo>
                    <a:pt x="1032040" y="26673"/>
                  </a:lnTo>
                  <a:lnTo>
                    <a:pt x="1083478" y="26680"/>
                  </a:lnTo>
                  <a:lnTo>
                    <a:pt x="1086452" y="27672"/>
                  </a:lnTo>
                  <a:lnTo>
                    <a:pt x="1089426" y="29325"/>
                  </a:lnTo>
                  <a:lnTo>
                    <a:pt x="1092401" y="31420"/>
                  </a:lnTo>
                  <a:lnTo>
                    <a:pt x="1095377" y="32817"/>
                  </a:lnTo>
                  <a:lnTo>
                    <a:pt x="1098353" y="33747"/>
                  </a:lnTo>
                  <a:lnTo>
                    <a:pt x="1104305" y="34782"/>
                  </a:lnTo>
                  <a:lnTo>
                    <a:pt x="1141787" y="35600"/>
                  </a:lnTo>
                  <a:lnTo>
                    <a:pt x="1146160" y="34611"/>
                  </a:lnTo>
                  <a:lnTo>
                    <a:pt x="1150068" y="32959"/>
                  </a:lnTo>
                  <a:lnTo>
                    <a:pt x="1153665" y="30866"/>
                  </a:lnTo>
                  <a:lnTo>
                    <a:pt x="1157056" y="29471"/>
                  </a:lnTo>
                  <a:lnTo>
                    <a:pt x="1160308" y="28540"/>
                  </a:lnTo>
                  <a:lnTo>
                    <a:pt x="1166568" y="27506"/>
                  </a:lnTo>
                  <a:lnTo>
                    <a:pt x="1210632" y="26686"/>
                  </a:lnTo>
                  <a:lnTo>
                    <a:pt x="1345487" y="26680"/>
                  </a:lnTo>
                  <a:lnTo>
                    <a:pt x="1347444" y="27672"/>
                  </a:lnTo>
                  <a:lnTo>
                    <a:pt x="1349742" y="29325"/>
                  </a:lnTo>
                  <a:lnTo>
                    <a:pt x="1352265" y="31420"/>
                  </a:lnTo>
                  <a:lnTo>
                    <a:pt x="1354940" y="32817"/>
                  </a:lnTo>
                  <a:lnTo>
                    <a:pt x="1357715" y="33747"/>
                  </a:lnTo>
                  <a:lnTo>
                    <a:pt x="1363445" y="34782"/>
                  </a:lnTo>
                  <a:lnTo>
                    <a:pt x="1392627" y="35609"/>
                  </a:lnTo>
                  <a:lnTo>
                    <a:pt x="1393754" y="34617"/>
                  </a:lnTo>
                  <a:lnTo>
                    <a:pt x="1401583" y="27047"/>
                  </a:lnTo>
                  <a:lnTo>
                    <a:pt x="1419821" y="26680"/>
                  </a:lnTo>
                  <a:lnTo>
                    <a:pt x="1412132" y="26680"/>
                  </a:lnTo>
                  <a:lnTo>
                    <a:pt x="1411718" y="25687"/>
                  </a:lnTo>
                  <a:lnTo>
                    <a:pt x="1411443" y="24034"/>
                  </a:lnTo>
                  <a:lnTo>
                    <a:pt x="1410891" y="1775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181"/>
            <p:cNvSpPr/>
            <p:nvPr/>
          </p:nvSpPr>
          <p:spPr bwMode="auto">
            <a:xfrm>
              <a:off x="1312664" y="3607594"/>
              <a:ext cx="1223368" cy="44649"/>
            </a:xfrm>
            <a:custGeom>
              <a:avLst/>
              <a:gdLst/>
              <a:ahLst/>
              <a:cxnLst/>
              <a:rect l="0" t="0" r="0" b="0"/>
              <a:pathLst>
                <a:path w="1223368" h="44649">
                  <a:moveTo>
                    <a:pt x="0" y="0"/>
                  </a:moveTo>
                  <a:lnTo>
                    <a:pt x="7688" y="7688"/>
                  </a:lnTo>
                  <a:lnTo>
                    <a:pt x="11024" y="8378"/>
                  </a:lnTo>
                  <a:lnTo>
                    <a:pt x="48877" y="8929"/>
                  </a:lnTo>
                  <a:lnTo>
                    <a:pt x="91915" y="8929"/>
                  </a:lnTo>
                  <a:lnTo>
                    <a:pt x="95011" y="9921"/>
                  </a:lnTo>
                  <a:lnTo>
                    <a:pt x="98067" y="11575"/>
                  </a:lnTo>
                  <a:lnTo>
                    <a:pt x="101097" y="13670"/>
                  </a:lnTo>
                  <a:lnTo>
                    <a:pt x="104109" y="15066"/>
                  </a:lnTo>
                  <a:lnTo>
                    <a:pt x="107109" y="15997"/>
                  </a:lnTo>
                  <a:lnTo>
                    <a:pt x="116072" y="17307"/>
                  </a:lnTo>
                  <a:lnTo>
                    <a:pt x="132181" y="17827"/>
                  </a:lnTo>
                  <a:lnTo>
                    <a:pt x="133761" y="18830"/>
                  </a:lnTo>
                  <a:lnTo>
                    <a:pt x="135807" y="20490"/>
                  </a:lnTo>
                  <a:lnTo>
                    <a:pt x="138163" y="22590"/>
                  </a:lnTo>
                  <a:lnTo>
                    <a:pt x="140726" y="23989"/>
                  </a:lnTo>
                  <a:lnTo>
                    <a:pt x="143427" y="24923"/>
                  </a:lnTo>
                  <a:lnTo>
                    <a:pt x="151968" y="26236"/>
                  </a:lnTo>
                  <a:lnTo>
                    <a:pt x="163743" y="26680"/>
                  </a:lnTo>
                  <a:lnTo>
                    <a:pt x="166709" y="27708"/>
                  </a:lnTo>
                  <a:lnTo>
                    <a:pt x="169678" y="29386"/>
                  </a:lnTo>
                  <a:lnTo>
                    <a:pt x="172650" y="31497"/>
                  </a:lnTo>
                  <a:lnTo>
                    <a:pt x="175624" y="32904"/>
                  </a:lnTo>
                  <a:lnTo>
                    <a:pt x="178598" y="33842"/>
                  </a:lnTo>
                  <a:lnTo>
                    <a:pt x="187525" y="35163"/>
                  </a:lnTo>
                  <a:lnTo>
                    <a:pt x="222030" y="35708"/>
                  </a:lnTo>
                  <a:lnTo>
                    <a:pt x="283155" y="35719"/>
                  </a:lnTo>
                  <a:lnTo>
                    <a:pt x="288981" y="34726"/>
                  </a:lnTo>
                  <a:lnTo>
                    <a:pt x="294849" y="33073"/>
                  </a:lnTo>
                  <a:lnTo>
                    <a:pt x="300746" y="30978"/>
                  </a:lnTo>
                  <a:lnTo>
                    <a:pt x="306661" y="29582"/>
                  </a:lnTo>
                  <a:lnTo>
                    <a:pt x="312589" y="28650"/>
                  </a:lnTo>
                  <a:lnTo>
                    <a:pt x="327768" y="27340"/>
                  </a:lnTo>
                  <a:lnTo>
                    <a:pt x="365497" y="26803"/>
                  </a:lnTo>
                  <a:lnTo>
                    <a:pt x="368680" y="26798"/>
                  </a:lnTo>
                  <a:lnTo>
                    <a:pt x="371795" y="27787"/>
                  </a:lnTo>
                  <a:lnTo>
                    <a:pt x="374863" y="29439"/>
                  </a:lnTo>
                  <a:lnTo>
                    <a:pt x="377901" y="31532"/>
                  </a:lnTo>
                  <a:lnTo>
                    <a:pt x="380918" y="32927"/>
                  </a:lnTo>
                  <a:lnTo>
                    <a:pt x="383922" y="33858"/>
                  </a:lnTo>
                  <a:lnTo>
                    <a:pt x="392890" y="35167"/>
                  </a:lnTo>
                  <a:lnTo>
                    <a:pt x="430360" y="35709"/>
                  </a:lnTo>
                  <a:lnTo>
                    <a:pt x="546334" y="35719"/>
                  </a:lnTo>
                  <a:lnTo>
                    <a:pt x="550754" y="36710"/>
                  </a:lnTo>
                  <a:lnTo>
                    <a:pt x="555685" y="38364"/>
                  </a:lnTo>
                  <a:lnTo>
                    <a:pt x="560957" y="40459"/>
                  </a:lnTo>
                  <a:lnTo>
                    <a:pt x="566456" y="41855"/>
                  </a:lnTo>
                  <a:lnTo>
                    <a:pt x="572106" y="42786"/>
                  </a:lnTo>
                  <a:lnTo>
                    <a:pt x="589539" y="44096"/>
                  </a:lnTo>
                  <a:lnTo>
                    <a:pt x="626301" y="44616"/>
                  </a:lnTo>
                  <a:lnTo>
                    <a:pt x="630855" y="43634"/>
                  </a:lnTo>
                  <a:lnTo>
                    <a:pt x="635874" y="41988"/>
                  </a:lnTo>
                  <a:lnTo>
                    <a:pt x="641205" y="39898"/>
                  </a:lnTo>
                  <a:lnTo>
                    <a:pt x="646744" y="38505"/>
                  </a:lnTo>
                  <a:lnTo>
                    <a:pt x="652420" y="37576"/>
                  </a:lnTo>
                  <a:lnTo>
                    <a:pt x="667245" y="36269"/>
                  </a:lnTo>
                  <a:lnTo>
                    <a:pt x="702846" y="35751"/>
                  </a:lnTo>
                  <a:lnTo>
                    <a:pt x="747495" y="35719"/>
                  </a:lnTo>
                  <a:lnTo>
                    <a:pt x="752330" y="34727"/>
                  </a:lnTo>
                  <a:lnTo>
                    <a:pt x="756545" y="33073"/>
                  </a:lnTo>
                  <a:lnTo>
                    <a:pt x="760348" y="30978"/>
                  </a:lnTo>
                  <a:lnTo>
                    <a:pt x="764867" y="29582"/>
                  </a:lnTo>
                  <a:lnTo>
                    <a:pt x="769865" y="28651"/>
                  </a:lnTo>
                  <a:lnTo>
                    <a:pt x="786379" y="27340"/>
                  </a:lnTo>
                  <a:lnTo>
                    <a:pt x="824365" y="26810"/>
                  </a:lnTo>
                  <a:lnTo>
                    <a:pt x="972014" y="26789"/>
                  </a:lnTo>
                  <a:lnTo>
                    <a:pt x="977416" y="27781"/>
                  </a:lnTo>
                  <a:lnTo>
                    <a:pt x="983001" y="29434"/>
                  </a:lnTo>
                  <a:lnTo>
                    <a:pt x="988709" y="31529"/>
                  </a:lnTo>
                  <a:lnTo>
                    <a:pt x="993506" y="32926"/>
                  </a:lnTo>
                  <a:lnTo>
                    <a:pt x="997697" y="33857"/>
                  </a:lnTo>
                  <a:lnTo>
                    <a:pt x="1010981" y="35167"/>
                  </a:lnTo>
                  <a:lnTo>
                    <a:pt x="1047629" y="35709"/>
                  </a:lnTo>
                  <a:lnTo>
                    <a:pt x="1223367" y="35719"/>
                  </a:lnTo>
                  <a:lnTo>
                    <a:pt x="1223367" y="43407"/>
                  </a:lnTo>
                  <a:lnTo>
                    <a:pt x="1222375" y="43821"/>
                  </a:lnTo>
                  <a:lnTo>
                    <a:pt x="1214438" y="4464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32297" y="6090047"/>
            <a:ext cx="3286126" cy="17860"/>
            <a:chOff x="1232297" y="6090047"/>
            <a:chExt cx="3286126" cy="17860"/>
          </a:xfrm>
        </p:grpSpPr>
        <p:sp>
          <p:nvSpPr>
            <p:cNvPr id="2" name="SMARTInkAnnotation177"/>
            <p:cNvSpPr/>
            <p:nvPr/>
          </p:nvSpPr>
          <p:spPr bwMode="auto">
            <a:xfrm>
              <a:off x="3964781" y="6090047"/>
              <a:ext cx="553642" cy="17860"/>
            </a:xfrm>
            <a:custGeom>
              <a:avLst/>
              <a:gdLst/>
              <a:ahLst/>
              <a:cxnLst/>
              <a:rect l="0" t="0" r="0" b="0"/>
              <a:pathLst>
                <a:path w="553642" h="17860">
                  <a:moveTo>
                    <a:pt x="0" y="0"/>
                  </a:moveTo>
                  <a:lnTo>
                    <a:pt x="9481" y="4740"/>
                  </a:lnTo>
                  <a:lnTo>
                    <a:pt x="14258" y="6137"/>
                  </a:lnTo>
                  <a:lnTo>
                    <a:pt x="19427" y="7068"/>
                  </a:lnTo>
                  <a:lnTo>
                    <a:pt x="24858" y="7688"/>
                  </a:lnTo>
                  <a:lnTo>
                    <a:pt x="31455" y="8102"/>
                  </a:lnTo>
                  <a:lnTo>
                    <a:pt x="46722" y="8561"/>
                  </a:lnTo>
                  <a:lnTo>
                    <a:pt x="81533" y="8820"/>
                  </a:lnTo>
                  <a:lnTo>
                    <a:pt x="96027" y="9849"/>
                  </a:lnTo>
                  <a:lnTo>
                    <a:pt x="111643" y="11526"/>
                  </a:lnTo>
                  <a:lnTo>
                    <a:pt x="128007" y="13637"/>
                  </a:lnTo>
                  <a:lnTo>
                    <a:pt x="144869" y="15045"/>
                  </a:lnTo>
                  <a:lnTo>
                    <a:pt x="162064" y="15983"/>
                  </a:lnTo>
                  <a:lnTo>
                    <a:pt x="198036" y="17026"/>
                  </a:lnTo>
                  <a:lnTo>
                    <a:pt x="413244" y="17849"/>
                  </a:lnTo>
                  <a:lnTo>
                    <a:pt x="536135" y="17859"/>
                  </a:lnTo>
                  <a:lnTo>
                    <a:pt x="539986" y="16867"/>
                  </a:lnTo>
                  <a:lnTo>
                    <a:pt x="543545" y="15213"/>
                  </a:lnTo>
                  <a:lnTo>
                    <a:pt x="546910" y="13119"/>
                  </a:lnTo>
                  <a:lnTo>
                    <a:pt x="549154" y="10731"/>
                  </a:lnTo>
                  <a:lnTo>
                    <a:pt x="550650" y="8146"/>
                  </a:lnTo>
                  <a:lnTo>
                    <a:pt x="553641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Annotation178"/>
            <p:cNvSpPr/>
            <p:nvPr/>
          </p:nvSpPr>
          <p:spPr bwMode="auto">
            <a:xfrm>
              <a:off x="1232297" y="6090047"/>
              <a:ext cx="437556" cy="17860"/>
            </a:xfrm>
            <a:custGeom>
              <a:avLst/>
              <a:gdLst/>
              <a:ahLst/>
              <a:cxnLst/>
              <a:rect l="0" t="0" r="0" b="0"/>
              <a:pathLst>
                <a:path w="437556" h="17860">
                  <a:moveTo>
                    <a:pt x="0" y="0"/>
                  </a:moveTo>
                  <a:lnTo>
                    <a:pt x="33678" y="0"/>
                  </a:lnTo>
                  <a:lnTo>
                    <a:pt x="40311" y="992"/>
                  </a:lnTo>
                  <a:lnTo>
                    <a:pt x="47710" y="2645"/>
                  </a:lnTo>
                  <a:lnTo>
                    <a:pt x="55619" y="4740"/>
                  </a:lnTo>
                  <a:lnTo>
                    <a:pt x="64861" y="6137"/>
                  </a:lnTo>
                  <a:lnTo>
                    <a:pt x="74990" y="7068"/>
                  </a:lnTo>
                  <a:lnTo>
                    <a:pt x="85712" y="7688"/>
                  </a:lnTo>
                  <a:lnTo>
                    <a:pt x="96829" y="7110"/>
                  </a:lnTo>
                  <a:lnTo>
                    <a:pt x="108209" y="5732"/>
                  </a:lnTo>
                  <a:lnTo>
                    <a:pt x="119764" y="3822"/>
                  </a:lnTo>
                  <a:lnTo>
                    <a:pt x="133421" y="2547"/>
                  </a:lnTo>
                  <a:lnTo>
                    <a:pt x="148478" y="1698"/>
                  </a:lnTo>
                  <a:lnTo>
                    <a:pt x="180092" y="754"/>
                  </a:lnTo>
                  <a:lnTo>
                    <a:pt x="270737" y="66"/>
                  </a:lnTo>
                  <a:lnTo>
                    <a:pt x="411254" y="0"/>
                  </a:lnTo>
                  <a:lnTo>
                    <a:pt x="415060" y="992"/>
                  </a:lnTo>
                  <a:lnTo>
                    <a:pt x="418589" y="2646"/>
                  </a:lnTo>
                  <a:lnTo>
                    <a:pt x="426642" y="7688"/>
                  </a:lnTo>
                  <a:lnTo>
                    <a:pt x="427303" y="9094"/>
                  </a:lnTo>
                  <a:lnTo>
                    <a:pt x="427744" y="11024"/>
                  </a:lnTo>
                  <a:lnTo>
                    <a:pt x="428451" y="16509"/>
                  </a:lnTo>
                  <a:lnTo>
                    <a:pt x="429501" y="16959"/>
                  </a:lnTo>
                  <a:lnTo>
                    <a:pt x="431193" y="17259"/>
                  </a:lnTo>
                  <a:lnTo>
                    <a:pt x="437555" y="1785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2" name="SMARTInkAnnotation176"/>
          <p:cNvSpPr/>
          <p:nvPr/>
        </p:nvSpPr>
        <p:spPr bwMode="auto">
          <a:xfrm>
            <a:off x="7335397" y="2312789"/>
            <a:ext cx="353065" cy="26790"/>
          </a:xfrm>
          <a:custGeom>
            <a:avLst/>
            <a:gdLst/>
            <a:ahLst/>
            <a:cxnLst/>
            <a:rect l="0" t="0" r="0" b="0"/>
            <a:pathLst>
              <a:path w="353065" h="26790">
                <a:moveTo>
                  <a:pt x="31595" y="0"/>
                </a:moveTo>
                <a:lnTo>
                  <a:pt x="31595" y="4741"/>
                </a:lnTo>
                <a:lnTo>
                  <a:pt x="30603" y="6137"/>
                </a:lnTo>
                <a:lnTo>
                  <a:pt x="28949" y="7068"/>
                </a:lnTo>
                <a:lnTo>
                  <a:pt x="26855" y="7688"/>
                </a:lnTo>
                <a:lnTo>
                  <a:pt x="21882" y="8378"/>
                </a:lnTo>
                <a:lnTo>
                  <a:pt x="19166" y="8562"/>
                </a:lnTo>
                <a:lnTo>
                  <a:pt x="16364" y="9677"/>
                </a:lnTo>
                <a:lnTo>
                  <a:pt x="13503" y="11412"/>
                </a:lnTo>
                <a:lnTo>
                  <a:pt x="6524" y="16586"/>
                </a:lnTo>
                <a:lnTo>
                  <a:pt x="2924" y="17293"/>
                </a:lnTo>
                <a:lnTo>
                  <a:pt x="0" y="17608"/>
                </a:lnTo>
                <a:lnTo>
                  <a:pt x="8718" y="17826"/>
                </a:lnTo>
                <a:lnTo>
                  <a:pt x="55322" y="17857"/>
                </a:lnTo>
                <a:lnTo>
                  <a:pt x="68249" y="16865"/>
                </a:lnTo>
                <a:lnTo>
                  <a:pt x="82820" y="15212"/>
                </a:lnTo>
                <a:lnTo>
                  <a:pt x="98486" y="13118"/>
                </a:lnTo>
                <a:lnTo>
                  <a:pt x="114885" y="11722"/>
                </a:lnTo>
                <a:lnTo>
                  <a:pt x="131770" y="10791"/>
                </a:lnTo>
                <a:lnTo>
                  <a:pt x="165413" y="9757"/>
                </a:lnTo>
                <a:lnTo>
                  <a:pt x="242522" y="9039"/>
                </a:lnTo>
                <a:lnTo>
                  <a:pt x="282718" y="8962"/>
                </a:lnTo>
                <a:lnTo>
                  <a:pt x="293268" y="9943"/>
                </a:lnTo>
                <a:lnTo>
                  <a:pt x="302286" y="11590"/>
                </a:lnTo>
                <a:lnTo>
                  <a:pt x="310282" y="13680"/>
                </a:lnTo>
                <a:lnTo>
                  <a:pt x="317597" y="15073"/>
                </a:lnTo>
                <a:lnTo>
                  <a:pt x="324459" y="16002"/>
                </a:lnTo>
                <a:lnTo>
                  <a:pt x="331016" y="16621"/>
                </a:lnTo>
                <a:lnTo>
                  <a:pt x="340950" y="17309"/>
                </a:lnTo>
                <a:lnTo>
                  <a:pt x="344988" y="17493"/>
                </a:lnTo>
                <a:lnTo>
                  <a:pt x="347680" y="18607"/>
                </a:lnTo>
                <a:lnTo>
                  <a:pt x="349474" y="20342"/>
                </a:lnTo>
                <a:lnTo>
                  <a:pt x="353064" y="267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62600" y="1524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6520" y="401955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65094" y="1616273"/>
            <a:ext cx="2134182" cy="4125394"/>
            <a:chOff x="6465094" y="1616273"/>
            <a:chExt cx="2134182" cy="4125394"/>
          </a:xfrm>
        </p:grpSpPr>
        <p:sp>
          <p:nvSpPr>
            <p:cNvPr id="3" name="SMARTInkAnnotation161"/>
            <p:cNvSpPr/>
            <p:nvPr/>
          </p:nvSpPr>
          <p:spPr bwMode="auto">
            <a:xfrm>
              <a:off x="7983141" y="5616773"/>
              <a:ext cx="142876" cy="17861"/>
            </a:xfrm>
            <a:custGeom>
              <a:avLst/>
              <a:gdLst/>
              <a:ahLst/>
              <a:cxnLst/>
              <a:rect l="0" t="0" r="0" b="0"/>
              <a:pathLst>
                <a:path w="142876" h="17861">
                  <a:moveTo>
                    <a:pt x="0" y="0"/>
                  </a:moveTo>
                  <a:lnTo>
                    <a:pt x="9480" y="4740"/>
                  </a:lnTo>
                  <a:lnTo>
                    <a:pt x="13265" y="6137"/>
                  </a:lnTo>
                  <a:lnTo>
                    <a:pt x="16781" y="7069"/>
                  </a:lnTo>
                  <a:lnTo>
                    <a:pt x="20117" y="7689"/>
                  </a:lnTo>
                  <a:lnTo>
                    <a:pt x="24324" y="8103"/>
                  </a:lnTo>
                  <a:lnTo>
                    <a:pt x="29114" y="8378"/>
                  </a:lnTo>
                  <a:lnTo>
                    <a:pt x="34293" y="8562"/>
                  </a:lnTo>
                  <a:lnTo>
                    <a:pt x="55801" y="8821"/>
                  </a:lnTo>
                  <a:lnTo>
                    <a:pt x="62997" y="9850"/>
                  </a:lnTo>
                  <a:lnTo>
                    <a:pt x="69779" y="11527"/>
                  </a:lnTo>
                  <a:lnTo>
                    <a:pt x="76285" y="13638"/>
                  </a:lnTo>
                  <a:lnTo>
                    <a:pt x="81614" y="15045"/>
                  </a:lnTo>
                  <a:lnTo>
                    <a:pt x="86159" y="15983"/>
                  </a:lnTo>
                  <a:lnTo>
                    <a:pt x="90181" y="16609"/>
                  </a:lnTo>
                  <a:lnTo>
                    <a:pt x="94847" y="17026"/>
                  </a:lnTo>
                  <a:lnTo>
                    <a:pt x="99942" y="17304"/>
                  </a:lnTo>
                  <a:lnTo>
                    <a:pt x="110895" y="17612"/>
                  </a:lnTo>
                  <a:lnTo>
                    <a:pt x="142875" y="1786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62"/>
            <p:cNvSpPr/>
            <p:nvPr/>
          </p:nvSpPr>
          <p:spPr bwMode="auto">
            <a:xfrm>
              <a:off x="8045648" y="5706070"/>
              <a:ext cx="44650" cy="8931"/>
            </a:xfrm>
            <a:custGeom>
              <a:avLst/>
              <a:gdLst/>
              <a:ahLst/>
              <a:cxnLst/>
              <a:rect l="0" t="0" r="0" b="0"/>
              <a:pathLst>
                <a:path w="44650" h="8931">
                  <a:moveTo>
                    <a:pt x="0" y="8930"/>
                  </a:moveTo>
                  <a:lnTo>
                    <a:pt x="25071" y="8930"/>
                  </a:lnTo>
                  <a:lnTo>
                    <a:pt x="26636" y="7938"/>
                  </a:lnTo>
                  <a:lnTo>
                    <a:pt x="28671" y="6284"/>
                  </a:lnTo>
                  <a:lnTo>
                    <a:pt x="31021" y="4190"/>
                  </a:lnTo>
                  <a:lnTo>
                    <a:pt x="33578" y="2793"/>
                  </a:lnTo>
                  <a:lnTo>
                    <a:pt x="36277" y="1862"/>
                  </a:lnTo>
                  <a:lnTo>
                    <a:pt x="44649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63"/>
            <p:cNvSpPr/>
            <p:nvPr/>
          </p:nvSpPr>
          <p:spPr bwMode="auto">
            <a:xfrm>
              <a:off x="8304609" y="5697141"/>
              <a:ext cx="17861" cy="17860"/>
            </a:xfrm>
            <a:custGeom>
              <a:avLst/>
              <a:gdLst/>
              <a:ahLst/>
              <a:cxnLst/>
              <a:rect l="0" t="0" r="0" b="0"/>
              <a:pathLst>
                <a:path w="17861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2"/>
                  </a:lnTo>
                  <a:lnTo>
                    <a:pt x="2647" y="10791"/>
                  </a:lnTo>
                  <a:lnTo>
                    <a:pt x="7688" y="9297"/>
                  </a:lnTo>
                  <a:lnTo>
                    <a:pt x="9095" y="8183"/>
                  </a:lnTo>
                  <a:lnTo>
                    <a:pt x="11024" y="6447"/>
                  </a:lnTo>
                  <a:lnTo>
                    <a:pt x="17860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64"/>
            <p:cNvSpPr/>
            <p:nvPr/>
          </p:nvSpPr>
          <p:spPr bwMode="auto">
            <a:xfrm>
              <a:off x="8475514" y="5509617"/>
              <a:ext cx="123762" cy="232050"/>
            </a:xfrm>
            <a:custGeom>
              <a:avLst/>
              <a:gdLst/>
              <a:ahLst/>
              <a:cxnLst/>
              <a:rect l="0" t="0" r="0" b="0"/>
              <a:pathLst>
                <a:path w="123762" h="232050">
                  <a:moveTo>
                    <a:pt x="114845" y="0"/>
                  </a:moveTo>
                  <a:lnTo>
                    <a:pt x="76113" y="0"/>
                  </a:lnTo>
                  <a:lnTo>
                    <a:pt x="72157" y="992"/>
                  </a:lnTo>
                  <a:lnTo>
                    <a:pt x="67534" y="2646"/>
                  </a:lnTo>
                  <a:lnTo>
                    <a:pt x="62470" y="4740"/>
                  </a:lnTo>
                  <a:lnTo>
                    <a:pt x="58100" y="6137"/>
                  </a:lnTo>
                  <a:lnTo>
                    <a:pt x="54195" y="7068"/>
                  </a:lnTo>
                  <a:lnTo>
                    <a:pt x="50599" y="7688"/>
                  </a:lnTo>
                  <a:lnTo>
                    <a:pt x="47210" y="8102"/>
                  </a:lnTo>
                  <a:lnTo>
                    <a:pt x="43957" y="8378"/>
                  </a:lnTo>
                  <a:lnTo>
                    <a:pt x="40798" y="8562"/>
                  </a:lnTo>
                  <a:lnTo>
                    <a:pt x="36707" y="9676"/>
                  </a:lnTo>
                  <a:lnTo>
                    <a:pt x="31995" y="11412"/>
                  </a:lnTo>
                  <a:lnTo>
                    <a:pt x="19656" y="16586"/>
                  </a:lnTo>
                  <a:lnTo>
                    <a:pt x="17651" y="18003"/>
                  </a:lnTo>
                  <a:lnTo>
                    <a:pt x="15323" y="19939"/>
                  </a:lnTo>
                  <a:lnTo>
                    <a:pt x="12778" y="22222"/>
                  </a:lnTo>
                  <a:lnTo>
                    <a:pt x="11081" y="24737"/>
                  </a:lnTo>
                  <a:lnTo>
                    <a:pt x="9196" y="30177"/>
                  </a:lnTo>
                  <a:lnTo>
                    <a:pt x="8136" y="34076"/>
                  </a:lnTo>
                  <a:lnTo>
                    <a:pt x="7821" y="39973"/>
                  </a:lnTo>
                  <a:lnTo>
                    <a:pt x="7715" y="50854"/>
                  </a:lnTo>
                  <a:lnTo>
                    <a:pt x="7688" y="123252"/>
                  </a:lnTo>
                  <a:lnTo>
                    <a:pt x="5043" y="126877"/>
                  </a:lnTo>
                  <a:lnTo>
                    <a:pt x="0" y="132549"/>
                  </a:lnTo>
                  <a:lnTo>
                    <a:pt x="578" y="133015"/>
                  </a:lnTo>
                  <a:lnTo>
                    <a:pt x="3867" y="133532"/>
                  </a:lnTo>
                  <a:lnTo>
                    <a:pt x="7353" y="133909"/>
                  </a:lnTo>
                  <a:lnTo>
                    <a:pt x="89415" y="133946"/>
                  </a:lnTo>
                  <a:lnTo>
                    <a:pt x="92930" y="134937"/>
                  </a:lnTo>
                  <a:lnTo>
                    <a:pt x="96267" y="136591"/>
                  </a:lnTo>
                  <a:lnTo>
                    <a:pt x="99483" y="138685"/>
                  </a:lnTo>
                  <a:lnTo>
                    <a:pt x="102619" y="141074"/>
                  </a:lnTo>
                  <a:lnTo>
                    <a:pt x="105702" y="143659"/>
                  </a:lnTo>
                  <a:lnTo>
                    <a:pt x="108750" y="146374"/>
                  </a:lnTo>
                  <a:lnTo>
                    <a:pt x="111773" y="148184"/>
                  </a:lnTo>
                  <a:lnTo>
                    <a:pt x="114782" y="149391"/>
                  </a:lnTo>
                  <a:lnTo>
                    <a:pt x="117779" y="150196"/>
                  </a:lnTo>
                  <a:lnTo>
                    <a:pt x="119778" y="151724"/>
                  </a:lnTo>
                  <a:lnTo>
                    <a:pt x="121110" y="153735"/>
                  </a:lnTo>
                  <a:lnTo>
                    <a:pt x="122591" y="158616"/>
                  </a:lnTo>
                  <a:lnTo>
                    <a:pt x="123248" y="164092"/>
                  </a:lnTo>
                  <a:lnTo>
                    <a:pt x="123542" y="169834"/>
                  </a:lnTo>
                  <a:lnTo>
                    <a:pt x="123671" y="175693"/>
                  </a:lnTo>
                  <a:lnTo>
                    <a:pt x="123761" y="190510"/>
                  </a:lnTo>
                  <a:lnTo>
                    <a:pt x="122774" y="192491"/>
                  </a:lnTo>
                  <a:lnTo>
                    <a:pt x="121123" y="193812"/>
                  </a:lnTo>
                  <a:lnTo>
                    <a:pt x="119030" y="194692"/>
                  </a:lnTo>
                  <a:lnTo>
                    <a:pt x="116643" y="196272"/>
                  </a:lnTo>
                  <a:lnTo>
                    <a:pt x="114059" y="198316"/>
                  </a:lnTo>
                  <a:lnTo>
                    <a:pt x="111344" y="200672"/>
                  </a:lnTo>
                  <a:lnTo>
                    <a:pt x="108543" y="203234"/>
                  </a:lnTo>
                  <a:lnTo>
                    <a:pt x="102783" y="208727"/>
                  </a:lnTo>
                  <a:lnTo>
                    <a:pt x="93963" y="217399"/>
                  </a:lnTo>
                  <a:lnTo>
                    <a:pt x="90010" y="219346"/>
                  </a:lnTo>
                  <a:lnTo>
                    <a:pt x="85390" y="220645"/>
                  </a:lnTo>
                  <a:lnTo>
                    <a:pt x="80325" y="221511"/>
                  </a:lnTo>
                  <a:lnTo>
                    <a:pt x="74964" y="223081"/>
                  </a:lnTo>
                  <a:lnTo>
                    <a:pt x="69406" y="225119"/>
                  </a:lnTo>
                  <a:lnTo>
                    <a:pt x="63717" y="227469"/>
                  </a:lnTo>
                  <a:lnTo>
                    <a:pt x="58931" y="229037"/>
                  </a:lnTo>
                  <a:lnTo>
                    <a:pt x="54749" y="230082"/>
                  </a:lnTo>
                  <a:lnTo>
                    <a:pt x="50969" y="230779"/>
                  </a:lnTo>
                  <a:lnTo>
                    <a:pt x="47456" y="231243"/>
                  </a:lnTo>
                  <a:lnTo>
                    <a:pt x="44122" y="231553"/>
                  </a:lnTo>
                  <a:lnTo>
                    <a:pt x="36383" y="232049"/>
                  </a:lnTo>
                  <a:lnTo>
                    <a:pt x="35748" y="231098"/>
                  </a:lnTo>
                  <a:lnTo>
                    <a:pt x="34645" y="224473"/>
                  </a:lnTo>
                  <a:lnTo>
                    <a:pt x="34553" y="218497"/>
                  </a:lnTo>
                  <a:lnTo>
                    <a:pt x="34478" y="19645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65"/>
            <p:cNvSpPr/>
            <p:nvPr/>
          </p:nvSpPr>
          <p:spPr bwMode="auto">
            <a:xfrm>
              <a:off x="7366992" y="4045148"/>
              <a:ext cx="71439" cy="1"/>
            </a:xfrm>
            <a:custGeom>
              <a:avLst/>
              <a:gdLst/>
              <a:ahLst/>
              <a:cxnLst/>
              <a:rect l="0" t="0" r="0" b="0"/>
              <a:pathLst>
                <a:path w="71439" h="1">
                  <a:moveTo>
                    <a:pt x="0" y="0"/>
                  </a:moveTo>
                  <a:lnTo>
                    <a:pt x="71438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66"/>
            <p:cNvSpPr/>
            <p:nvPr/>
          </p:nvSpPr>
          <p:spPr bwMode="auto">
            <a:xfrm>
              <a:off x="7349133" y="4098727"/>
              <a:ext cx="116087" cy="35719"/>
            </a:xfrm>
            <a:custGeom>
              <a:avLst/>
              <a:gdLst/>
              <a:ahLst/>
              <a:cxnLst/>
              <a:rect l="0" t="0" r="0" b="0"/>
              <a:pathLst>
                <a:path w="116087" h="35719">
                  <a:moveTo>
                    <a:pt x="0" y="35718"/>
                  </a:moveTo>
                  <a:lnTo>
                    <a:pt x="4739" y="35718"/>
                  </a:lnTo>
                  <a:lnTo>
                    <a:pt x="7128" y="34726"/>
                  </a:lnTo>
                  <a:lnTo>
                    <a:pt x="9713" y="33073"/>
                  </a:lnTo>
                  <a:lnTo>
                    <a:pt x="12429" y="30978"/>
                  </a:lnTo>
                  <a:lnTo>
                    <a:pt x="15231" y="29581"/>
                  </a:lnTo>
                  <a:lnTo>
                    <a:pt x="18091" y="28650"/>
                  </a:lnTo>
                  <a:lnTo>
                    <a:pt x="20990" y="28030"/>
                  </a:lnTo>
                  <a:lnTo>
                    <a:pt x="25900" y="26624"/>
                  </a:lnTo>
                  <a:lnTo>
                    <a:pt x="39292" y="22416"/>
                  </a:lnTo>
                  <a:lnTo>
                    <a:pt x="46039" y="20897"/>
                  </a:lnTo>
                  <a:lnTo>
                    <a:pt x="52520" y="19884"/>
                  </a:lnTo>
                  <a:lnTo>
                    <a:pt x="58826" y="19209"/>
                  </a:lnTo>
                  <a:lnTo>
                    <a:pt x="66006" y="16775"/>
                  </a:lnTo>
                  <a:lnTo>
                    <a:pt x="73770" y="13167"/>
                  </a:lnTo>
                  <a:lnTo>
                    <a:pt x="81922" y="8778"/>
                  </a:lnTo>
                  <a:lnTo>
                    <a:pt x="89341" y="5852"/>
                  </a:lnTo>
                  <a:lnTo>
                    <a:pt x="96271" y="3900"/>
                  </a:lnTo>
                  <a:lnTo>
                    <a:pt x="116086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67"/>
            <p:cNvSpPr/>
            <p:nvPr/>
          </p:nvSpPr>
          <p:spPr bwMode="auto">
            <a:xfrm>
              <a:off x="7608096" y="3937992"/>
              <a:ext cx="8928" cy="176286"/>
            </a:xfrm>
            <a:custGeom>
              <a:avLst/>
              <a:gdLst/>
              <a:ahLst/>
              <a:cxnLst/>
              <a:rect l="0" t="0" r="0" b="0"/>
              <a:pathLst>
                <a:path w="8928" h="176286">
                  <a:moveTo>
                    <a:pt x="8927" y="0"/>
                  </a:moveTo>
                  <a:lnTo>
                    <a:pt x="8927" y="38160"/>
                  </a:lnTo>
                  <a:lnTo>
                    <a:pt x="7934" y="46276"/>
                  </a:lnTo>
                  <a:lnTo>
                    <a:pt x="6281" y="54663"/>
                  </a:lnTo>
                  <a:lnTo>
                    <a:pt x="4187" y="63231"/>
                  </a:lnTo>
                  <a:lnTo>
                    <a:pt x="2790" y="72912"/>
                  </a:lnTo>
                  <a:lnTo>
                    <a:pt x="1859" y="83335"/>
                  </a:lnTo>
                  <a:lnTo>
                    <a:pt x="824" y="103514"/>
                  </a:lnTo>
                  <a:lnTo>
                    <a:pt x="365" y="119098"/>
                  </a:lnTo>
                  <a:lnTo>
                    <a:pt x="46" y="151417"/>
                  </a:lnTo>
                  <a:lnTo>
                    <a:pt x="0" y="176285"/>
                  </a:lnTo>
                  <a:lnTo>
                    <a:pt x="991" y="176062"/>
                  </a:lnTo>
                  <a:lnTo>
                    <a:pt x="2644" y="174922"/>
                  </a:lnTo>
                  <a:lnTo>
                    <a:pt x="8927" y="16966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68"/>
            <p:cNvSpPr/>
            <p:nvPr/>
          </p:nvSpPr>
          <p:spPr bwMode="auto">
            <a:xfrm>
              <a:off x="7679531" y="4071938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0" y="8929"/>
                  </a:moveTo>
                  <a:lnTo>
                    <a:pt x="8930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69"/>
            <p:cNvSpPr/>
            <p:nvPr/>
          </p:nvSpPr>
          <p:spPr bwMode="auto">
            <a:xfrm>
              <a:off x="7768828" y="3964922"/>
              <a:ext cx="116087" cy="133802"/>
            </a:xfrm>
            <a:custGeom>
              <a:avLst/>
              <a:gdLst/>
              <a:ahLst/>
              <a:cxnLst/>
              <a:rect l="0" t="0" r="0" b="0"/>
              <a:pathLst>
                <a:path w="116087" h="133802">
                  <a:moveTo>
                    <a:pt x="0" y="17719"/>
                  </a:moveTo>
                  <a:lnTo>
                    <a:pt x="12429" y="5290"/>
                  </a:lnTo>
                  <a:lnTo>
                    <a:pt x="15231" y="3479"/>
                  </a:lnTo>
                  <a:lnTo>
                    <a:pt x="18091" y="2273"/>
                  </a:lnTo>
                  <a:lnTo>
                    <a:pt x="20990" y="1468"/>
                  </a:lnTo>
                  <a:lnTo>
                    <a:pt x="23916" y="931"/>
                  </a:lnTo>
                  <a:lnTo>
                    <a:pt x="26857" y="574"/>
                  </a:lnTo>
                  <a:lnTo>
                    <a:pt x="29811" y="336"/>
                  </a:lnTo>
                  <a:lnTo>
                    <a:pt x="32773" y="177"/>
                  </a:lnTo>
                  <a:lnTo>
                    <a:pt x="38709" y="0"/>
                  </a:lnTo>
                  <a:lnTo>
                    <a:pt x="41681" y="945"/>
                  </a:lnTo>
                  <a:lnTo>
                    <a:pt x="44654" y="2568"/>
                  </a:lnTo>
                  <a:lnTo>
                    <a:pt x="47628" y="4642"/>
                  </a:lnTo>
                  <a:lnTo>
                    <a:pt x="50604" y="7016"/>
                  </a:lnTo>
                  <a:lnTo>
                    <a:pt x="53581" y="9591"/>
                  </a:lnTo>
                  <a:lnTo>
                    <a:pt x="56556" y="12300"/>
                  </a:lnTo>
                  <a:lnTo>
                    <a:pt x="58540" y="15098"/>
                  </a:lnTo>
                  <a:lnTo>
                    <a:pt x="59862" y="17956"/>
                  </a:lnTo>
                  <a:lnTo>
                    <a:pt x="60744" y="20853"/>
                  </a:lnTo>
                  <a:lnTo>
                    <a:pt x="61332" y="24769"/>
                  </a:lnTo>
                  <a:lnTo>
                    <a:pt x="61724" y="29364"/>
                  </a:lnTo>
                  <a:lnTo>
                    <a:pt x="61985" y="34412"/>
                  </a:lnTo>
                  <a:lnTo>
                    <a:pt x="61167" y="38770"/>
                  </a:lnTo>
                  <a:lnTo>
                    <a:pt x="59629" y="42666"/>
                  </a:lnTo>
                  <a:lnTo>
                    <a:pt x="57612" y="46257"/>
                  </a:lnTo>
                  <a:lnTo>
                    <a:pt x="54283" y="50634"/>
                  </a:lnTo>
                  <a:lnTo>
                    <a:pt x="50078" y="55538"/>
                  </a:lnTo>
                  <a:lnTo>
                    <a:pt x="45293" y="60790"/>
                  </a:lnTo>
                  <a:lnTo>
                    <a:pt x="41109" y="66277"/>
                  </a:lnTo>
                  <a:lnTo>
                    <a:pt x="37328" y="71919"/>
                  </a:lnTo>
                  <a:lnTo>
                    <a:pt x="33814" y="77665"/>
                  </a:lnTo>
                  <a:lnTo>
                    <a:pt x="31473" y="82487"/>
                  </a:lnTo>
                  <a:lnTo>
                    <a:pt x="29911" y="86695"/>
                  </a:lnTo>
                  <a:lnTo>
                    <a:pt x="28870" y="90492"/>
                  </a:lnTo>
                  <a:lnTo>
                    <a:pt x="27185" y="94015"/>
                  </a:lnTo>
                  <a:lnTo>
                    <a:pt x="25068" y="97356"/>
                  </a:lnTo>
                  <a:lnTo>
                    <a:pt x="22665" y="100576"/>
                  </a:lnTo>
                  <a:lnTo>
                    <a:pt x="21064" y="104707"/>
                  </a:lnTo>
                  <a:lnTo>
                    <a:pt x="19995" y="109445"/>
                  </a:lnTo>
                  <a:lnTo>
                    <a:pt x="18281" y="121827"/>
                  </a:lnTo>
                  <a:lnTo>
                    <a:pt x="19132" y="123835"/>
                  </a:lnTo>
                  <a:lnTo>
                    <a:pt x="20692" y="126166"/>
                  </a:lnTo>
                  <a:lnTo>
                    <a:pt x="25585" y="132295"/>
                  </a:lnTo>
                  <a:lnTo>
                    <a:pt x="27971" y="132799"/>
                  </a:lnTo>
                  <a:lnTo>
                    <a:pt x="31545" y="133134"/>
                  </a:lnTo>
                  <a:lnTo>
                    <a:pt x="39817" y="133507"/>
                  </a:lnTo>
                  <a:lnTo>
                    <a:pt x="50051" y="133716"/>
                  </a:lnTo>
                  <a:lnTo>
                    <a:pt x="82081" y="133801"/>
                  </a:lnTo>
                  <a:lnTo>
                    <a:pt x="86470" y="132810"/>
                  </a:lnTo>
                  <a:lnTo>
                    <a:pt x="91381" y="131157"/>
                  </a:lnTo>
                  <a:lnTo>
                    <a:pt x="96640" y="129063"/>
                  </a:lnTo>
                  <a:lnTo>
                    <a:pt x="101137" y="126675"/>
                  </a:lnTo>
                  <a:lnTo>
                    <a:pt x="105129" y="124090"/>
                  </a:lnTo>
                  <a:lnTo>
                    <a:pt x="116086" y="11594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70"/>
            <p:cNvSpPr/>
            <p:nvPr/>
          </p:nvSpPr>
          <p:spPr bwMode="auto">
            <a:xfrm>
              <a:off x="7947868" y="3937992"/>
              <a:ext cx="70834" cy="156826"/>
            </a:xfrm>
            <a:custGeom>
              <a:avLst/>
              <a:gdLst/>
              <a:ahLst/>
              <a:cxnLst/>
              <a:rect l="0" t="0" r="0" b="0"/>
              <a:pathLst>
                <a:path w="70834" h="156826">
                  <a:moveTo>
                    <a:pt x="62062" y="0"/>
                  </a:moveTo>
                  <a:lnTo>
                    <a:pt x="57322" y="0"/>
                  </a:lnTo>
                  <a:lnTo>
                    <a:pt x="54933" y="992"/>
                  </a:lnTo>
                  <a:lnTo>
                    <a:pt x="52348" y="2646"/>
                  </a:lnTo>
                  <a:lnTo>
                    <a:pt x="49632" y="4741"/>
                  </a:lnTo>
                  <a:lnTo>
                    <a:pt x="46830" y="6137"/>
                  </a:lnTo>
                  <a:lnTo>
                    <a:pt x="43970" y="7068"/>
                  </a:lnTo>
                  <a:lnTo>
                    <a:pt x="41071" y="7688"/>
                  </a:lnTo>
                  <a:lnTo>
                    <a:pt x="38146" y="9094"/>
                  </a:lnTo>
                  <a:lnTo>
                    <a:pt x="35204" y="11024"/>
                  </a:lnTo>
                  <a:lnTo>
                    <a:pt x="32250" y="13302"/>
                  </a:lnTo>
                  <a:lnTo>
                    <a:pt x="28296" y="14821"/>
                  </a:lnTo>
                  <a:lnTo>
                    <a:pt x="23676" y="15834"/>
                  </a:lnTo>
                  <a:lnTo>
                    <a:pt x="18612" y="16509"/>
                  </a:lnTo>
                  <a:lnTo>
                    <a:pt x="15237" y="17951"/>
                  </a:lnTo>
                  <a:lnTo>
                    <a:pt x="12986" y="19905"/>
                  </a:lnTo>
                  <a:lnTo>
                    <a:pt x="11484" y="22200"/>
                  </a:lnTo>
                  <a:lnTo>
                    <a:pt x="9491" y="23730"/>
                  </a:lnTo>
                  <a:lnTo>
                    <a:pt x="7172" y="24750"/>
                  </a:lnTo>
                  <a:lnTo>
                    <a:pt x="4633" y="25429"/>
                  </a:lnTo>
                  <a:lnTo>
                    <a:pt x="2940" y="26875"/>
                  </a:lnTo>
                  <a:lnTo>
                    <a:pt x="1810" y="28831"/>
                  </a:lnTo>
                  <a:lnTo>
                    <a:pt x="557" y="33650"/>
                  </a:lnTo>
                  <a:lnTo>
                    <a:pt x="222" y="36324"/>
                  </a:lnTo>
                  <a:lnTo>
                    <a:pt x="0" y="39099"/>
                  </a:lnTo>
                  <a:lnTo>
                    <a:pt x="843" y="40949"/>
                  </a:lnTo>
                  <a:lnTo>
                    <a:pt x="2398" y="42182"/>
                  </a:lnTo>
                  <a:lnTo>
                    <a:pt x="4426" y="43004"/>
                  </a:lnTo>
                  <a:lnTo>
                    <a:pt x="6770" y="44544"/>
                  </a:lnTo>
                  <a:lnTo>
                    <a:pt x="9325" y="46564"/>
                  </a:lnTo>
                  <a:lnTo>
                    <a:pt x="12021" y="48902"/>
                  </a:lnTo>
                  <a:lnTo>
                    <a:pt x="14811" y="50460"/>
                  </a:lnTo>
                  <a:lnTo>
                    <a:pt x="17662" y="51500"/>
                  </a:lnTo>
                  <a:lnTo>
                    <a:pt x="20556" y="52193"/>
                  </a:lnTo>
                  <a:lnTo>
                    <a:pt x="24469" y="53647"/>
                  </a:lnTo>
                  <a:lnTo>
                    <a:pt x="29062" y="55608"/>
                  </a:lnTo>
                  <a:lnTo>
                    <a:pt x="34109" y="57908"/>
                  </a:lnTo>
                  <a:lnTo>
                    <a:pt x="38465" y="60434"/>
                  </a:lnTo>
                  <a:lnTo>
                    <a:pt x="42362" y="63109"/>
                  </a:lnTo>
                  <a:lnTo>
                    <a:pt x="45952" y="65886"/>
                  </a:lnTo>
                  <a:lnTo>
                    <a:pt x="49337" y="68729"/>
                  </a:lnTo>
                  <a:lnTo>
                    <a:pt x="52587" y="71616"/>
                  </a:lnTo>
                  <a:lnTo>
                    <a:pt x="58843" y="77470"/>
                  </a:lnTo>
                  <a:lnTo>
                    <a:pt x="64931" y="83379"/>
                  </a:lnTo>
                  <a:lnTo>
                    <a:pt x="66951" y="86344"/>
                  </a:lnTo>
                  <a:lnTo>
                    <a:pt x="68298" y="89313"/>
                  </a:lnTo>
                  <a:lnTo>
                    <a:pt x="69195" y="92284"/>
                  </a:lnTo>
                  <a:lnTo>
                    <a:pt x="69794" y="95257"/>
                  </a:lnTo>
                  <a:lnTo>
                    <a:pt x="70194" y="98231"/>
                  </a:lnTo>
                  <a:lnTo>
                    <a:pt x="70459" y="101206"/>
                  </a:lnTo>
                  <a:lnTo>
                    <a:pt x="70636" y="104182"/>
                  </a:lnTo>
                  <a:lnTo>
                    <a:pt x="70833" y="110134"/>
                  </a:lnTo>
                  <a:lnTo>
                    <a:pt x="69894" y="113110"/>
                  </a:lnTo>
                  <a:lnTo>
                    <a:pt x="68275" y="116087"/>
                  </a:lnTo>
                  <a:lnTo>
                    <a:pt x="66204" y="119063"/>
                  </a:lnTo>
                  <a:lnTo>
                    <a:pt x="63831" y="123031"/>
                  </a:lnTo>
                  <a:lnTo>
                    <a:pt x="61257" y="127662"/>
                  </a:lnTo>
                  <a:lnTo>
                    <a:pt x="58548" y="132733"/>
                  </a:lnTo>
                  <a:lnTo>
                    <a:pt x="55750" y="137106"/>
                  </a:lnTo>
                  <a:lnTo>
                    <a:pt x="52893" y="141013"/>
                  </a:lnTo>
                  <a:lnTo>
                    <a:pt x="49997" y="144610"/>
                  </a:lnTo>
                  <a:lnTo>
                    <a:pt x="47073" y="147009"/>
                  </a:lnTo>
                  <a:lnTo>
                    <a:pt x="44131" y="148607"/>
                  </a:lnTo>
                  <a:lnTo>
                    <a:pt x="41178" y="149673"/>
                  </a:lnTo>
                  <a:lnTo>
                    <a:pt x="38217" y="150384"/>
                  </a:lnTo>
                  <a:lnTo>
                    <a:pt x="35252" y="150857"/>
                  </a:lnTo>
                  <a:lnTo>
                    <a:pt x="32282" y="151173"/>
                  </a:lnTo>
                  <a:lnTo>
                    <a:pt x="29310" y="152376"/>
                  </a:lnTo>
                  <a:lnTo>
                    <a:pt x="26336" y="154170"/>
                  </a:lnTo>
                  <a:lnTo>
                    <a:pt x="23362" y="156358"/>
                  </a:lnTo>
                  <a:lnTo>
                    <a:pt x="20387" y="156825"/>
                  </a:lnTo>
                  <a:lnTo>
                    <a:pt x="17411" y="156144"/>
                  </a:lnTo>
                  <a:lnTo>
                    <a:pt x="10247" y="152662"/>
                  </a:lnTo>
                  <a:lnTo>
                    <a:pt x="9659" y="151384"/>
                  </a:lnTo>
                  <a:lnTo>
                    <a:pt x="9006" y="147318"/>
                  </a:lnTo>
                  <a:lnTo>
                    <a:pt x="8832" y="144845"/>
                  </a:lnTo>
                  <a:lnTo>
                    <a:pt x="8715" y="142204"/>
                  </a:lnTo>
                  <a:lnTo>
                    <a:pt x="8586" y="136624"/>
                  </a:lnTo>
                  <a:lnTo>
                    <a:pt x="8529" y="130836"/>
                  </a:lnTo>
                  <a:lnTo>
                    <a:pt x="9507" y="126912"/>
                  </a:lnTo>
                  <a:lnTo>
                    <a:pt x="11149" y="122311"/>
                  </a:lnTo>
                  <a:lnTo>
                    <a:pt x="17413" y="10715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71"/>
            <p:cNvSpPr/>
            <p:nvPr/>
          </p:nvSpPr>
          <p:spPr bwMode="auto">
            <a:xfrm>
              <a:off x="7983141" y="3929063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4739" y="13118"/>
                  </a:lnTo>
                  <a:lnTo>
                    <a:pt x="7128" y="11722"/>
                  </a:lnTo>
                  <a:lnTo>
                    <a:pt x="9713" y="10791"/>
                  </a:lnTo>
                  <a:lnTo>
                    <a:pt x="12428" y="10170"/>
                  </a:lnTo>
                  <a:lnTo>
                    <a:pt x="16223" y="9756"/>
                  </a:lnTo>
                  <a:lnTo>
                    <a:pt x="20737" y="9481"/>
                  </a:lnTo>
                  <a:lnTo>
                    <a:pt x="31044" y="9175"/>
                  </a:lnTo>
                  <a:lnTo>
                    <a:pt x="77440" y="8938"/>
                  </a:lnTo>
                  <a:lnTo>
                    <a:pt x="83376" y="7943"/>
                  </a:lnTo>
                  <a:lnTo>
                    <a:pt x="89318" y="6287"/>
                  </a:lnTo>
                  <a:lnTo>
                    <a:pt x="107156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72"/>
            <p:cNvSpPr/>
            <p:nvPr/>
          </p:nvSpPr>
          <p:spPr bwMode="auto">
            <a:xfrm>
              <a:off x="6465094" y="1696641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0" y="17859"/>
                  </a:moveTo>
                  <a:lnTo>
                    <a:pt x="7688" y="10171"/>
                  </a:lnTo>
                  <a:lnTo>
                    <a:pt x="10086" y="8765"/>
                  </a:lnTo>
                  <a:lnTo>
                    <a:pt x="18043" y="4557"/>
                  </a:lnTo>
                  <a:lnTo>
                    <a:pt x="22943" y="3037"/>
                  </a:lnTo>
                  <a:lnTo>
                    <a:pt x="28193" y="2025"/>
                  </a:lnTo>
                  <a:lnTo>
                    <a:pt x="33678" y="1350"/>
                  </a:lnTo>
                  <a:lnTo>
                    <a:pt x="38327" y="900"/>
                  </a:lnTo>
                  <a:lnTo>
                    <a:pt x="42418" y="600"/>
                  </a:lnTo>
                  <a:lnTo>
                    <a:pt x="46138" y="400"/>
                  </a:lnTo>
                  <a:lnTo>
                    <a:pt x="55563" y="177"/>
                  </a:lnTo>
                  <a:lnTo>
                    <a:pt x="71437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73"/>
            <p:cNvSpPr/>
            <p:nvPr/>
          </p:nvSpPr>
          <p:spPr bwMode="auto">
            <a:xfrm>
              <a:off x="6500813" y="1732359"/>
              <a:ext cx="89297" cy="17861"/>
            </a:xfrm>
            <a:custGeom>
              <a:avLst/>
              <a:gdLst/>
              <a:ahLst/>
              <a:cxnLst/>
              <a:rect l="0" t="0" r="0" b="0"/>
              <a:pathLst>
                <a:path w="89297" h="17861">
                  <a:moveTo>
                    <a:pt x="0" y="17860"/>
                  </a:moveTo>
                  <a:lnTo>
                    <a:pt x="13302" y="17860"/>
                  </a:lnTo>
                  <a:lnTo>
                    <a:pt x="16805" y="16867"/>
                  </a:lnTo>
                  <a:lnTo>
                    <a:pt x="21125" y="15214"/>
                  </a:lnTo>
                  <a:lnTo>
                    <a:pt x="25989" y="13119"/>
                  </a:lnTo>
                  <a:lnTo>
                    <a:pt x="31216" y="11723"/>
                  </a:lnTo>
                  <a:lnTo>
                    <a:pt x="36686" y="10792"/>
                  </a:lnTo>
                  <a:lnTo>
                    <a:pt x="42316" y="10171"/>
                  </a:lnTo>
                  <a:lnTo>
                    <a:pt x="48055" y="9757"/>
                  </a:lnTo>
                  <a:lnTo>
                    <a:pt x="53864" y="9482"/>
                  </a:lnTo>
                  <a:lnTo>
                    <a:pt x="59721" y="9298"/>
                  </a:lnTo>
                  <a:lnTo>
                    <a:pt x="65611" y="8183"/>
                  </a:lnTo>
                  <a:lnTo>
                    <a:pt x="71521" y="6448"/>
                  </a:lnTo>
                  <a:lnTo>
                    <a:pt x="89296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74"/>
            <p:cNvSpPr/>
            <p:nvPr/>
          </p:nvSpPr>
          <p:spPr bwMode="auto">
            <a:xfrm>
              <a:off x="6679938" y="1616273"/>
              <a:ext cx="160204" cy="151806"/>
            </a:xfrm>
            <a:custGeom>
              <a:avLst/>
              <a:gdLst/>
              <a:ahLst/>
              <a:cxnLst/>
              <a:rect l="0" t="0" r="0" b="0"/>
              <a:pathLst>
                <a:path w="160204" h="151806">
                  <a:moveTo>
                    <a:pt x="44117" y="0"/>
                  </a:moveTo>
                  <a:lnTo>
                    <a:pt x="56545" y="0"/>
                  </a:lnTo>
                  <a:lnTo>
                    <a:pt x="59348" y="993"/>
                  </a:lnTo>
                  <a:lnTo>
                    <a:pt x="62208" y="2646"/>
                  </a:lnTo>
                  <a:lnTo>
                    <a:pt x="65107" y="4741"/>
                  </a:lnTo>
                  <a:lnTo>
                    <a:pt x="67039" y="7129"/>
                  </a:lnTo>
                  <a:lnTo>
                    <a:pt x="68329" y="9714"/>
                  </a:lnTo>
                  <a:lnTo>
                    <a:pt x="70396" y="16251"/>
                  </a:lnTo>
                  <a:lnTo>
                    <a:pt x="70679" y="19791"/>
                  </a:lnTo>
                  <a:lnTo>
                    <a:pt x="70755" y="22124"/>
                  </a:lnTo>
                  <a:lnTo>
                    <a:pt x="69813" y="25663"/>
                  </a:lnTo>
                  <a:lnTo>
                    <a:pt x="68192" y="30007"/>
                  </a:lnTo>
                  <a:lnTo>
                    <a:pt x="66120" y="34888"/>
                  </a:lnTo>
                  <a:lnTo>
                    <a:pt x="63746" y="39134"/>
                  </a:lnTo>
                  <a:lnTo>
                    <a:pt x="61171" y="42957"/>
                  </a:lnTo>
                  <a:lnTo>
                    <a:pt x="58464" y="46497"/>
                  </a:lnTo>
                  <a:lnTo>
                    <a:pt x="55666" y="50842"/>
                  </a:lnTo>
                  <a:lnTo>
                    <a:pt x="52808" y="55723"/>
                  </a:lnTo>
                  <a:lnTo>
                    <a:pt x="49911" y="60961"/>
                  </a:lnTo>
                  <a:lnTo>
                    <a:pt x="45996" y="66438"/>
                  </a:lnTo>
                  <a:lnTo>
                    <a:pt x="41401" y="72073"/>
                  </a:lnTo>
                  <a:lnTo>
                    <a:pt x="31995" y="82634"/>
                  </a:lnTo>
                  <a:lnTo>
                    <a:pt x="24509" y="90635"/>
                  </a:lnTo>
                  <a:lnTo>
                    <a:pt x="21123" y="95150"/>
                  </a:lnTo>
                  <a:lnTo>
                    <a:pt x="17873" y="100145"/>
                  </a:lnTo>
                  <a:lnTo>
                    <a:pt x="14715" y="105459"/>
                  </a:lnTo>
                  <a:lnTo>
                    <a:pt x="11616" y="109993"/>
                  </a:lnTo>
                  <a:lnTo>
                    <a:pt x="8559" y="114009"/>
                  </a:lnTo>
                  <a:lnTo>
                    <a:pt x="1263" y="122842"/>
                  </a:lnTo>
                  <a:lnTo>
                    <a:pt x="666" y="124559"/>
                  </a:lnTo>
                  <a:lnTo>
                    <a:pt x="0" y="129112"/>
                  </a:lnTo>
                  <a:lnTo>
                    <a:pt x="815" y="131716"/>
                  </a:lnTo>
                  <a:lnTo>
                    <a:pt x="2350" y="134443"/>
                  </a:lnTo>
                  <a:lnTo>
                    <a:pt x="4366" y="137254"/>
                  </a:lnTo>
                  <a:lnTo>
                    <a:pt x="6702" y="139128"/>
                  </a:lnTo>
                  <a:lnTo>
                    <a:pt x="9251" y="140377"/>
                  </a:lnTo>
                  <a:lnTo>
                    <a:pt x="11943" y="141210"/>
                  </a:lnTo>
                  <a:lnTo>
                    <a:pt x="14730" y="142757"/>
                  </a:lnTo>
                  <a:lnTo>
                    <a:pt x="17580" y="144781"/>
                  </a:lnTo>
                  <a:lnTo>
                    <a:pt x="20472" y="147122"/>
                  </a:lnTo>
                  <a:lnTo>
                    <a:pt x="25378" y="148683"/>
                  </a:lnTo>
                  <a:lnTo>
                    <a:pt x="31624" y="149724"/>
                  </a:lnTo>
                  <a:lnTo>
                    <a:pt x="38764" y="150417"/>
                  </a:lnTo>
                  <a:lnTo>
                    <a:pt x="45510" y="150880"/>
                  </a:lnTo>
                  <a:lnTo>
                    <a:pt x="51991" y="151188"/>
                  </a:lnTo>
                  <a:lnTo>
                    <a:pt x="64483" y="151531"/>
                  </a:lnTo>
                  <a:lnTo>
                    <a:pt x="109243" y="151789"/>
                  </a:lnTo>
                  <a:lnTo>
                    <a:pt x="158360" y="151805"/>
                  </a:lnTo>
                  <a:lnTo>
                    <a:pt x="158975" y="150813"/>
                  </a:lnTo>
                  <a:lnTo>
                    <a:pt x="159384" y="149159"/>
                  </a:lnTo>
                  <a:lnTo>
                    <a:pt x="160203" y="14287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75"/>
            <p:cNvSpPr/>
            <p:nvPr/>
          </p:nvSpPr>
          <p:spPr bwMode="auto">
            <a:xfrm>
              <a:off x="6679406" y="1616273"/>
              <a:ext cx="71439" cy="17861"/>
            </a:xfrm>
            <a:custGeom>
              <a:avLst/>
              <a:gdLst/>
              <a:ahLst/>
              <a:cxnLst/>
              <a:rect l="0" t="0" r="0" b="0"/>
              <a:pathLst>
                <a:path w="71439" h="17861">
                  <a:moveTo>
                    <a:pt x="71438" y="0"/>
                  </a:moveTo>
                  <a:lnTo>
                    <a:pt x="32622" y="0"/>
                  </a:lnTo>
                  <a:lnTo>
                    <a:pt x="29686" y="993"/>
                  </a:lnTo>
                  <a:lnTo>
                    <a:pt x="26736" y="2646"/>
                  </a:lnTo>
                  <a:lnTo>
                    <a:pt x="23776" y="4741"/>
                  </a:lnTo>
                  <a:lnTo>
                    <a:pt x="20812" y="6137"/>
                  </a:lnTo>
                  <a:lnTo>
                    <a:pt x="17843" y="7068"/>
                  </a:lnTo>
                  <a:lnTo>
                    <a:pt x="14872" y="7689"/>
                  </a:lnTo>
                  <a:lnTo>
                    <a:pt x="12892" y="9095"/>
                  </a:lnTo>
                  <a:lnTo>
                    <a:pt x="11571" y="11024"/>
                  </a:lnTo>
                  <a:lnTo>
                    <a:pt x="10690" y="13303"/>
                  </a:lnTo>
                  <a:lnTo>
                    <a:pt x="9111" y="14822"/>
                  </a:lnTo>
                  <a:lnTo>
                    <a:pt x="7066" y="15834"/>
                  </a:lnTo>
                  <a:lnTo>
                    <a:pt x="0" y="1786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impact of caches</a:t>
            </a:r>
          </a:p>
          <a:p>
            <a:pPr lvl="1"/>
            <a:r>
              <a:rPr lang="en-US" dirty="0" smtClean="0"/>
              <a:t>The memory mountain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/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MARTInkAnnotation160"/>
          <p:cNvSpPr/>
          <p:nvPr/>
        </p:nvSpPr>
        <p:spPr bwMode="auto">
          <a:xfrm>
            <a:off x="1821688" y="2875359"/>
            <a:ext cx="803641" cy="17861"/>
          </a:xfrm>
          <a:custGeom>
            <a:avLst/>
            <a:gdLst/>
            <a:ahLst/>
            <a:cxnLst/>
            <a:rect l="0" t="0" r="0" b="0"/>
            <a:pathLst>
              <a:path w="803641" h="17861">
                <a:moveTo>
                  <a:pt x="8898" y="17860"/>
                </a:moveTo>
                <a:lnTo>
                  <a:pt x="4157" y="17860"/>
                </a:lnTo>
                <a:lnTo>
                  <a:pt x="2761" y="16868"/>
                </a:lnTo>
                <a:lnTo>
                  <a:pt x="1830" y="15214"/>
                </a:lnTo>
                <a:lnTo>
                  <a:pt x="0" y="9039"/>
                </a:lnTo>
                <a:lnTo>
                  <a:pt x="8898" y="8930"/>
                </a:lnTo>
                <a:lnTo>
                  <a:pt x="8898" y="4189"/>
                </a:lnTo>
                <a:lnTo>
                  <a:pt x="9890" y="2793"/>
                </a:lnTo>
                <a:lnTo>
                  <a:pt x="11544" y="1862"/>
                </a:lnTo>
                <a:lnTo>
                  <a:pt x="16586" y="368"/>
                </a:lnTo>
                <a:lnTo>
                  <a:pt x="38516" y="15"/>
                </a:lnTo>
                <a:lnTo>
                  <a:pt x="55318" y="3"/>
                </a:lnTo>
                <a:lnTo>
                  <a:pt x="59688" y="995"/>
                </a:lnTo>
                <a:lnTo>
                  <a:pt x="64586" y="2648"/>
                </a:lnTo>
                <a:lnTo>
                  <a:pt x="69836" y="4742"/>
                </a:lnTo>
                <a:lnTo>
                  <a:pt x="75320" y="6138"/>
                </a:lnTo>
                <a:lnTo>
                  <a:pt x="80961" y="7069"/>
                </a:lnTo>
                <a:lnTo>
                  <a:pt x="86705" y="7689"/>
                </a:lnTo>
                <a:lnTo>
                  <a:pt x="92520" y="8103"/>
                </a:lnTo>
                <a:lnTo>
                  <a:pt x="104271" y="8562"/>
                </a:lnTo>
                <a:lnTo>
                  <a:pt x="128977" y="8857"/>
                </a:lnTo>
                <a:lnTo>
                  <a:pt x="165417" y="8920"/>
                </a:lnTo>
                <a:lnTo>
                  <a:pt x="171783" y="9916"/>
                </a:lnTo>
                <a:lnTo>
                  <a:pt x="178012" y="11571"/>
                </a:lnTo>
                <a:lnTo>
                  <a:pt x="184148" y="13668"/>
                </a:lnTo>
                <a:lnTo>
                  <a:pt x="190224" y="15065"/>
                </a:lnTo>
                <a:lnTo>
                  <a:pt x="196258" y="15996"/>
                </a:lnTo>
                <a:lnTo>
                  <a:pt x="202266" y="16618"/>
                </a:lnTo>
                <a:lnTo>
                  <a:pt x="209247" y="17032"/>
                </a:lnTo>
                <a:lnTo>
                  <a:pt x="224942" y="17491"/>
                </a:lnTo>
                <a:lnTo>
                  <a:pt x="264512" y="17827"/>
                </a:lnTo>
                <a:lnTo>
                  <a:pt x="706636" y="17860"/>
                </a:lnTo>
                <a:lnTo>
                  <a:pt x="711189" y="16868"/>
                </a:lnTo>
                <a:lnTo>
                  <a:pt x="716209" y="15214"/>
                </a:lnTo>
                <a:lnTo>
                  <a:pt x="721540" y="13119"/>
                </a:lnTo>
                <a:lnTo>
                  <a:pt x="727079" y="11723"/>
                </a:lnTo>
                <a:lnTo>
                  <a:pt x="732755" y="10792"/>
                </a:lnTo>
                <a:lnTo>
                  <a:pt x="738524" y="10171"/>
                </a:lnTo>
                <a:lnTo>
                  <a:pt x="743362" y="9757"/>
                </a:lnTo>
                <a:lnTo>
                  <a:pt x="751384" y="9298"/>
                </a:lnTo>
                <a:lnTo>
                  <a:pt x="775493" y="8963"/>
                </a:lnTo>
                <a:lnTo>
                  <a:pt x="803604" y="8930"/>
                </a:lnTo>
                <a:lnTo>
                  <a:pt x="80364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122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4837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4937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681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572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105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5552801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n+j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438055" y="2402086"/>
            <a:ext cx="651868" cy="723306"/>
            <a:chOff x="4438055" y="2402086"/>
            <a:chExt cx="651868" cy="723306"/>
          </a:xfrm>
        </p:grpSpPr>
        <p:sp>
          <p:nvSpPr>
            <p:cNvPr id="13" name="SMARTInkAnnotation153"/>
            <p:cNvSpPr/>
            <p:nvPr/>
          </p:nvSpPr>
          <p:spPr bwMode="auto">
            <a:xfrm>
              <a:off x="4438055" y="2456032"/>
              <a:ext cx="330399" cy="669360"/>
            </a:xfrm>
            <a:custGeom>
              <a:avLst/>
              <a:gdLst/>
              <a:ahLst/>
              <a:cxnLst/>
              <a:rect l="0" t="0" r="0" b="0"/>
              <a:pathLst>
                <a:path w="330399" h="669360">
                  <a:moveTo>
                    <a:pt x="0" y="8562"/>
                  </a:moveTo>
                  <a:lnTo>
                    <a:pt x="0" y="3821"/>
                  </a:lnTo>
                  <a:lnTo>
                    <a:pt x="991" y="2425"/>
                  </a:lnTo>
                  <a:lnTo>
                    <a:pt x="2645" y="1494"/>
                  </a:lnTo>
                  <a:lnTo>
                    <a:pt x="7128" y="460"/>
                  </a:lnTo>
                  <a:lnTo>
                    <a:pt x="12428" y="0"/>
                  </a:lnTo>
                  <a:lnTo>
                    <a:pt x="15231" y="869"/>
                  </a:lnTo>
                  <a:lnTo>
                    <a:pt x="20990" y="4481"/>
                  </a:lnTo>
                  <a:lnTo>
                    <a:pt x="25900" y="5842"/>
                  </a:lnTo>
                  <a:lnTo>
                    <a:pt x="32149" y="6748"/>
                  </a:lnTo>
                  <a:lnTo>
                    <a:pt x="39292" y="7353"/>
                  </a:lnTo>
                  <a:lnTo>
                    <a:pt x="46038" y="7756"/>
                  </a:lnTo>
                  <a:lnTo>
                    <a:pt x="58826" y="8204"/>
                  </a:lnTo>
                  <a:lnTo>
                    <a:pt x="96271" y="8515"/>
                  </a:lnTo>
                  <a:lnTo>
                    <a:pt x="126393" y="8552"/>
                  </a:lnTo>
                  <a:lnTo>
                    <a:pt x="134863" y="9548"/>
                  </a:lnTo>
                  <a:lnTo>
                    <a:pt x="143487" y="11203"/>
                  </a:lnTo>
                  <a:lnTo>
                    <a:pt x="152212" y="13299"/>
                  </a:lnTo>
                  <a:lnTo>
                    <a:pt x="160014" y="14697"/>
                  </a:lnTo>
                  <a:lnTo>
                    <a:pt x="167199" y="15628"/>
                  </a:lnTo>
                  <a:lnTo>
                    <a:pt x="173974" y="16249"/>
                  </a:lnTo>
                  <a:lnTo>
                    <a:pt x="180475" y="17656"/>
                  </a:lnTo>
                  <a:lnTo>
                    <a:pt x="186793" y="19585"/>
                  </a:lnTo>
                  <a:lnTo>
                    <a:pt x="192989" y="21864"/>
                  </a:lnTo>
                  <a:lnTo>
                    <a:pt x="199105" y="23383"/>
                  </a:lnTo>
                  <a:lnTo>
                    <a:pt x="205166" y="24396"/>
                  </a:lnTo>
                  <a:lnTo>
                    <a:pt x="211191" y="25071"/>
                  </a:lnTo>
                  <a:lnTo>
                    <a:pt x="220532" y="28467"/>
                  </a:lnTo>
                  <a:lnTo>
                    <a:pt x="227990" y="32291"/>
                  </a:lnTo>
                  <a:lnTo>
                    <a:pt x="237768" y="35436"/>
                  </a:lnTo>
                  <a:lnTo>
                    <a:pt x="246949" y="42211"/>
                  </a:lnTo>
                  <a:lnTo>
                    <a:pt x="252960" y="47660"/>
                  </a:lnTo>
                  <a:lnTo>
                    <a:pt x="254960" y="50502"/>
                  </a:lnTo>
                  <a:lnTo>
                    <a:pt x="258768" y="59243"/>
                  </a:lnTo>
                  <a:lnTo>
                    <a:pt x="263175" y="65152"/>
                  </a:lnTo>
                  <a:lnTo>
                    <a:pt x="264746" y="69109"/>
                  </a:lnTo>
                  <a:lnTo>
                    <a:pt x="267269" y="87072"/>
                  </a:lnTo>
                  <a:lnTo>
                    <a:pt x="267476" y="90667"/>
                  </a:lnTo>
                  <a:lnTo>
                    <a:pt x="273945" y="110696"/>
                  </a:lnTo>
                  <a:lnTo>
                    <a:pt x="275968" y="127900"/>
                  </a:lnTo>
                  <a:lnTo>
                    <a:pt x="276568" y="145566"/>
                  </a:lnTo>
                  <a:lnTo>
                    <a:pt x="276817" y="231960"/>
                  </a:lnTo>
                  <a:lnTo>
                    <a:pt x="276819" y="290136"/>
                  </a:lnTo>
                  <a:lnTo>
                    <a:pt x="279465" y="310315"/>
                  </a:lnTo>
                  <a:lnTo>
                    <a:pt x="282957" y="330198"/>
                  </a:lnTo>
                  <a:lnTo>
                    <a:pt x="283888" y="341056"/>
                  </a:lnTo>
                  <a:lnTo>
                    <a:pt x="284509" y="352264"/>
                  </a:lnTo>
                  <a:lnTo>
                    <a:pt x="287844" y="372654"/>
                  </a:lnTo>
                  <a:lnTo>
                    <a:pt x="291641" y="391638"/>
                  </a:lnTo>
                  <a:lnTo>
                    <a:pt x="293329" y="409998"/>
                  </a:lnTo>
                  <a:lnTo>
                    <a:pt x="296725" y="428079"/>
                  </a:lnTo>
                  <a:lnTo>
                    <a:pt x="300550" y="446037"/>
                  </a:lnTo>
                  <a:lnTo>
                    <a:pt x="302249" y="463941"/>
                  </a:lnTo>
                  <a:lnTo>
                    <a:pt x="303005" y="479174"/>
                  </a:lnTo>
                  <a:lnTo>
                    <a:pt x="304333" y="493551"/>
                  </a:lnTo>
                  <a:lnTo>
                    <a:pt x="308230" y="509862"/>
                  </a:lnTo>
                  <a:lnTo>
                    <a:pt x="310623" y="524388"/>
                  </a:lnTo>
                  <a:lnTo>
                    <a:pt x="311971" y="543722"/>
                  </a:lnTo>
                  <a:lnTo>
                    <a:pt x="312371" y="562018"/>
                  </a:lnTo>
                  <a:lnTo>
                    <a:pt x="312426" y="568033"/>
                  </a:lnTo>
                  <a:lnTo>
                    <a:pt x="313456" y="573035"/>
                  </a:lnTo>
                  <a:lnTo>
                    <a:pt x="319592" y="588191"/>
                  </a:lnTo>
                  <a:lnTo>
                    <a:pt x="321098" y="600740"/>
                  </a:lnTo>
                  <a:lnTo>
                    <a:pt x="321446" y="620732"/>
                  </a:lnTo>
                  <a:lnTo>
                    <a:pt x="321458" y="622942"/>
                  </a:lnTo>
                  <a:lnTo>
                    <a:pt x="324109" y="626571"/>
                  </a:lnTo>
                  <a:lnTo>
                    <a:pt x="330030" y="633226"/>
                  </a:lnTo>
                  <a:lnTo>
                    <a:pt x="330398" y="651489"/>
                  </a:lnTo>
                  <a:lnTo>
                    <a:pt x="321577" y="660320"/>
                  </a:lnTo>
                  <a:lnTo>
                    <a:pt x="316761" y="660396"/>
                  </a:lnTo>
                  <a:lnTo>
                    <a:pt x="315353" y="661400"/>
                  </a:lnTo>
                  <a:lnTo>
                    <a:pt x="314415" y="663060"/>
                  </a:lnTo>
                  <a:lnTo>
                    <a:pt x="313789" y="665160"/>
                  </a:lnTo>
                  <a:lnTo>
                    <a:pt x="312381" y="666559"/>
                  </a:lnTo>
                  <a:lnTo>
                    <a:pt x="310448" y="667492"/>
                  </a:lnTo>
                  <a:lnTo>
                    <a:pt x="305657" y="668529"/>
                  </a:lnTo>
                  <a:lnTo>
                    <a:pt x="297380" y="669113"/>
                  </a:lnTo>
                  <a:lnTo>
                    <a:pt x="288645" y="669286"/>
                  </a:lnTo>
                  <a:lnTo>
                    <a:pt x="198227" y="669359"/>
                  </a:lnTo>
                  <a:lnTo>
                    <a:pt x="197635" y="668366"/>
                  </a:lnTo>
                  <a:lnTo>
                    <a:pt x="196453" y="660429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54"/>
            <p:cNvSpPr/>
            <p:nvPr/>
          </p:nvSpPr>
          <p:spPr bwMode="auto">
            <a:xfrm>
              <a:off x="4920258" y="2527102"/>
              <a:ext cx="17860" cy="97691"/>
            </a:xfrm>
            <a:custGeom>
              <a:avLst/>
              <a:gdLst/>
              <a:ahLst/>
              <a:cxnLst/>
              <a:rect l="0" t="0" r="0" b="0"/>
              <a:pathLst>
                <a:path w="17860" h="97691">
                  <a:moveTo>
                    <a:pt x="0" y="0"/>
                  </a:moveTo>
                  <a:lnTo>
                    <a:pt x="0" y="12428"/>
                  </a:lnTo>
                  <a:lnTo>
                    <a:pt x="992" y="16223"/>
                  </a:lnTo>
                  <a:lnTo>
                    <a:pt x="2645" y="20737"/>
                  </a:lnTo>
                  <a:lnTo>
                    <a:pt x="4739" y="25731"/>
                  </a:lnTo>
                  <a:lnTo>
                    <a:pt x="6137" y="31044"/>
                  </a:lnTo>
                  <a:lnTo>
                    <a:pt x="7068" y="36571"/>
                  </a:lnTo>
                  <a:lnTo>
                    <a:pt x="7688" y="42240"/>
                  </a:lnTo>
                  <a:lnTo>
                    <a:pt x="8102" y="48004"/>
                  </a:lnTo>
                  <a:lnTo>
                    <a:pt x="8378" y="53830"/>
                  </a:lnTo>
                  <a:lnTo>
                    <a:pt x="8561" y="59699"/>
                  </a:lnTo>
                  <a:lnTo>
                    <a:pt x="9676" y="64604"/>
                  </a:lnTo>
                  <a:lnTo>
                    <a:pt x="11412" y="68866"/>
                  </a:lnTo>
                  <a:lnTo>
                    <a:pt x="13561" y="72700"/>
                  </a:lnTo>
                  <a:lnTo>
                    <a:pt x="14994" y="76247"/>
                  </a:lnTo>
                  <a:lnTo>
                    <a:pt x="15949" y="79605"/>
                  </a:lnTo>
                  <a:lnTo>
                    <a:pt x="16585" y="82835"/>
                  </a:lnTo>
                  <a:lnTo>
                    <a:pt x="17010" y="85981"/>
                  </a:lnTo>
                  <a:lnTo>
                    <a:pt x="17293" y="89071"/>
                  </a:lnTo>
                  <a:lnTo>
                    <a:pt x="17826" y="97690"/>
                  </a:lnTo>
                  <a:lnTo>
                    <a:pt x="17859" y="80367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55"/>
            <p:cNvSpPr/>
            <p:nvPr/>
          </p:nvSpPr>
          <p:spPr bwMode="auto">
            <a:xfrm>
              <a:off x="4875609" y="2402086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0"/>
                  </a:moveTo>
                  <a:lnTo>
                    <a:pt x="13303" y="0"/>
                  </a:lnTo>
                  <a:lnTo>
                    <a:pt x="15815" y="992"/>
                  </a:lnTo>
                  <a:lnTo>
                    <a:pt x="18481" y="2646"/>
                  </a:lnTo>
                  <a:lnTo>
                    <a:pt x="26789" y="893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56"/>
            <p:cNvSpPr/>
            <p:nvPr/>
          </p:nvSpPr>
          <p:spPr bwMode="auto">
            <a:xfrm>
              <a:off x="4885938" y="2759273"/>
              <a:ext cx="86658" cy="142711"/>
            </a:xfrm>
            <a:custGeom>
              <a:avLst/>
              <a:gdLst/>
              <a:ahLst/>
              <a:cxnLst/>
              <a:rect l="0" t="0" r="0" b="0"/>
              <a:pathLst>
                <a:path w="86658" h="142711">
                  <a:moveTo>
                    <a:pt x="78968" y="0"/>
                  </a:moveTo>
                  <a:lnTo>
                    <a:pt x="78968" y="33420"/>
                  </a:lnTo>
                  <a:lnTo>
                    <a:pt x="79960" y="39147"/>
                  </a:lnTo>
                  <a:lnTo>
                    <a:pt x="81614" y="44950"/>
                  </a:lnTo>
                  <a:lnTo>
                    <a:pt x="83708" y="50803"/>
                  </a:lnTo>
                  <a:lnTo>
                    <a:pt x="85105" y="56689"/>
                  </a:lnTo>
                  <a:lnTo>
                    <a:pt x="86036" y="62597"/>
                  </a:lnTo>
                  <a:lnTo>
                    <a:pt x="86657" y="68521"/>
                  </a:lnTo>
                  <a:lnTo>
                    <a:pt x="86078" y="74454"/>
                  </a:lnTo>
                  <a:lnTo>
                    <a:pt x="84700" y="80394"/>
                  </a:lnTo>
                  <a:lnTo>
                    <a:pt x="82790" y="86338"/>
                  </a:lnTo>
                  <a:lnTo>
                    <a:pt x="81516" y="91293"/>
                  </a:lnTo>
                  <a:lnTo>
                    <a:pt x="80666" y="95589"/>
                  </a:lnTo>
                  <a:lnTo>
                    <a:pt x="80101" y="99445"/>
                  </a:lnTo>
                  <a:lnTo>
                    <a:pt x="78731" y="104000"/>
                  </a:lnTo>
                  <a:lnTo>
                    <a:pt x="76825" y="109021"/>
                  </a:lnTo>
                  <a:lnTo>
                    <a:pt x="74563" y="114353"/>
                  </a:lnTo>
                  <a:lnTo>
                    <a:pt x="72063" y="118899"/>
                  </a:lnTo>
                  <a:lnTo>
                    <a:pt x="69404" y="122923"/>
                  </a:lnTo>
                  <a:lnTo>
                    <a:pt x="66639" y="126597"/>
                  </a:lnTo>
                  <a:lnTo>
                    <a:pt x="63803" y="130039"/>
                  </a:lnTo>
                  <a:lnTo>
                    <a:pt x="60921" y="133325"/>
                  </a:lnTo>
                  <a:lnTo>
                    <a:pt x="58007" y="136509"/>
                  </a:lnTo>
                  <a:lnTo>
                    <a:pt x="54080" y="138631"/>
                  </a:lnTo>
                  <a:lnTo>
                    <a:pt x="49478" y="140046"/>
                  </a:lnTo>
                  <a:lnTo>
                    <a:pt x="44425" y="140989"/>
                  </a:lnTo>
                  <a:lnTo>
                    <a:pt x="40064" y="141618"/>
                  </a:lnTo>
                  <a:lnTo>
                    <a:pt x="36165" y="142037"/>
                  </a:lnTo>
                  <a:lnTo>
                    <a:pt x="32574" y="142316"/>
                  </a:lnTo>
                  <a:lnTo>
                    <a:pt x="29187" y="142503"/>
                  </a:lnTo>
                  <a:lnTo>
                    <a:pt x="22779" y="142710"/>
                  </a:lnTo>
                  <a:lnTo>
                    <a:pt x="19680" y="141773"/>
                  </a:lnTo>
                  <a:lnTo>
                    <a:pt x="16623" y="140156"/>
                  </a:lnTo>
                  <a:lnTo>
                    <a:pt x="13592" y="138086"/>
                  </a:lnTo>
                  <a:lnTo>
                    <a:pt x="11572" y="135714"/>
                  </a:lnTo>
                  <a:lnTo>
                    <a:pt x="10225" y="133140"/>
                  </a:lnTo>
                  <a:lnTo>
                    <a:pt x="9326" y="130432"/>
                  </a:lnTo>
                  <a:lnTo>
                    <a:pt x="7736" y="126642"/>
                  </a:lnTo>
                  <a:lnTo>
                    <a:pt x="5683" y="122132"/>
                  </a:lnTo>
                  <a:lnTo>
                    <a:pt x="3323" y="117140"/>
                  </a:lnTo>
                  <a:lnTo>
                    <a:pt x="1749" y="111828"/>
                  </a:lnTo>
                  <a:lnTo>
                    <a:pt x="700" y="106302"/>
                  </a:lnTo>
                  <a:lnTo>
                    <a:pt x="0" y="100634"/>
                  </a:lnTo>
                  <a:lnTo>
                    <a:pt x="526" y="94871"/>
                  </a:lnTo>
                  <a:lnTo>
                    <a:pt x="1869" y="89044"/>
                  </a:lnTo>
                  <a:lnTo>
                    <a:pt x="7531" y="7143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57"/>
            <p:cNvSpPr/>
            <p:nvPr/>
          </p:nvSpPr>
          <p:spPr bwMode="auto">
            <a:xfrm>
              <a:off x="4920258" y="2714625"/>
              <a:ext cx="35720" cy="8931"/>
            </a:xfrm>
            <a:custGeom>
              <a:avLst/>
              <a:gdLst/>
              <a:ahLst/>
              <a:cxnLst/>
              <a:rect l="0" t="0" r="0" b="0"/>
              <a:pathLst>
                <a:path w="35720" h="8931">
                  <a:moveTo>
                    <a:pt x="0" y="0"/>
                  </a:moveTo>
                  <a:lnTo>
                    <a:pt x="22200" y="0"/>
                  </a:lnTo>
                  <a:lnTo>
                    <a:pt x="24722" y="992"/>
                  </a:lnTo>
                  <a:lnTo>
                    <a:pt x="27395" y="2646"/>
                  </a:lnTo>
                  <a:lnTo>
                    <a:pt x="35719" y="893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58"/>
            <p:cNvSpPr/>
            <p:nvPr/>
          </p:nvSpPr>
          <p:spPr bwMode="auto">
            <a:xfrm>
              <a:off x="4973868" y="2928938"/>
              <a:ext cx="8899" cy="164600"/>
            </a:xfrm>
            <a:custGeom>
              <a:avLst/>
              <a:gdLst/>
              <a:ahLst/>
              <a:cxnLst/>
              <a:rect l="0" t="0" r="0" b="0"/>
              <a:pathLst>
                <a:path w="8899" h="164600">
                  <a:moveTo>
                    <a:pt x="8898" y="0"/>
                  </a:moveTo>
                  <a:lnTo>
                    <a:pt x="8898" y="113014"/>
                  </a:lnTo>
                  <a:lnTo>
                    <a:pt x="7906" y="118998"/>
                  </a:lnTo>
                  <a:lnTo>
                    <a:pt x="6252" y="124973"/>
                  </a:lnTo>
                  <a:lnTo>
                    <a:pt x="4157" y="130940"/>
                  </a:lnTo>
                  <a:lnTo>
                    <a:pt x="2760" y="135910"/>
                  </a:lnTo>
                  <a:lnTo>
                    <a:pt x="1829" y="140216"/>
                  </a:lnTo>
                  <a:lnTo>
                    <a:pt x="1209" y="144079"/>
                  </a:lnTo>
                  <a:lnTo>
                    <a:pt x="795" y="147646"/>
                  </a:lnTo>
                  <a:lnTo>
                    <a:pt x="519" y="151016"/>
                  </a:lnTo>
                  <a:lnTo>
                    <a:pt x="336" y="154255"/>
                  </a:lnTo>
                  <a:lnTo>
                    <a:pt x="131" y="160500"/>
                  </a:lnTo>
                  <a:lnTo>
                    <a:pt x="40" y="164599"/>
                  </a:lnTo>
                  <a:lnTo>
                    <a:pt x="0" y="163113"/>
                  </a:lnTo>
                  <a:lnTo>
                    <a:pt x="981" y="162320"/>
                  </a:lnTo>
                  <a:lnTo>
                    <a:pt x="2628" y="161791"/>
                  </a:lnTo>
                  <a:lnTo>
                    <a:pt x="8898" y="16073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59"/>
            <p:cNvSpPr/>
            <p:nvPr/>
          </p:nvSpPr>
          <p:spPr bwMode="auto">
            <a:xfrm>
              <a:off x="5000625" y="3009305"/>
              <a:ext cx="89298" cy="89298"/>
            </a:xfrm>
            <a:custGeom>
              <a:avLst/>
              <a:gdLst/>
              <a:ahLst/>
              <a:cxnLst/>
              <a:rect l="0" t="0" r="0" b="0"/>
              <a:pathLst>
                <a:path w="89298" h="89298">
                  <a:moveTo>
                    <a:pt x="35719" y="0"/>
                  </a:moveTo>
                  <a:lnTo>
                    <a:pt x="28030" y="7688"/>
                  </a:lnTo>
                  <a:lnTo>
                    <a:pt x="26624" y="8102"/>
                  </a:lnTo>
                  <a:lnTo>
                    <a:pt x="24694" y="8378"/>
                  </a:lnTo>
                  <a:lnTo>
                    <a:pt x="19209" y="8820"/>
                  </a:lnTo>
                  <a:lnTo>
                    <a:pt x="17768" y="9849"/>
                  </a:lnTo>
                  <a:lnTo>
                    <a:pt x="15813" y="11527"/>
                  </a:lnTo>
                  <a:lnTo>
                    <a:pt x="10289" y="16608"/>
                  </a:lnTo>
                  <a:lnTo>
                    <a:pt x="8844" y="17025"/>
                  </a:lnTo>
                  <a:lnTo>
                    <a:pt x="6888" y="17303"/>
                  </a:lnTo>
                  <a:lnTo>
                    <a:pt x="1361" y="17749"/>
                  </a:lnTo>
                  <a:lnTo>
                    <a:pt x="907" y="18778"/>
                  </a:lnTo>
                  <a:lnTo>
                    <a:pt x="605" y="20456"/>
                  </a:lnTo>
                  <a:lnTo>
                    <a:pt x="2" y="26767"/>
                  </a:lnTo>
                  <a:lnTo>
                    <a:pt x="0" y="29430"/>
                  </a:lnTo>
                  <a:lnTo>
                    <a:pt x="0" y="31526"/>
                  </a:lnTo>
                  <a:lnTo>
                    <a:pt x="992" y="32924"/>
                  </a:lnTo>
                  <a:lnTo>
                    <a:pt x="2646" y="33855"/>
                  </a:lnTo>
                  <a:lnTo>
                    <a:pt x="4740" y="34476"/>
                  </a:lnTo>
                  <a:lnTo>
                    <a:pt x="7129" y="35882"/>
                  </a:lnTo>
                  <a:lnTo>
                    <a:pt x="9713" y="37812"/>
                  </a:lnTo>
                  <a:lnTo>
                    <a:pt x="12429" y="40091"/>
                  </a:lnTo>
                  <a:lnTo>
                    <a:pt x="16223" y="42602"/>
                  </a:lnTo>
                  <a:lnTo>
                    <a:pt x="20737" y="45268"/>
                  </a:lnTo>
                  <a:lnTo>
                    <a:pt x="25731" y="48038"/>
                  </a:lnTo>
                  <a:lnTo>
                    <a:pt x="30053" y="49885"/>
                  </a:lnTo>
                  <a:lnTo>
                    <a:pt x="33926" y="51116"/>
                  </a:lnTo>
                  <a:lnTo>
                    <a:pt x="37500" y="51936"/>
                  </a:lnTo>
                  <a:lnTo>
                    <a:pt x="40875" y="53475"/>
                  </a:lnTo>
                  <a:lnTo>
                    <a:pt x="44117" y="55494"/>
                  </a:lnTo>
                  <a:lnTo>
                    <a:pt x="47270" y="57832"/>
                  </a:lnTo>
                  <a:lnTo>
                    <a:pt x="50365" y="60383"/>
                  </a:lnTo>
                  <a:lnTo>
                    <a:pt x="53420" y="63075"/>
                  </a:lnTo>
                  <a:lnTo>
                    <a:pt x="56450" y="65863"/>
                  </a:lnTo>
                  <a:lnTo>
                    <a:pt x="60454" y="68713"/>
                  </a:lnTo>
                  <a:lnTo>
                    <a:pt x="65107" y="71605"/>
                  </a:lnTo>
                  <a:lnTo>
                    <a:pt x="70194" y="74526"/>
                  </a:lnTo>
                  <a:lnTo>
                    <a:pt x="74577" y="77465"/>
                  </a:lnTo>
                  <a:lnTo>
                    <a:pt x="78491" y="80417"/>
                  </a:lnTo>
                  <a:lnTo>
                    <a:pt x="89297" y="89297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134070" y="2893219"/>
            <a:ext cx="6590111" cy="1080493"/>
            <a:chOff x="1134070" y="2893219"/>
            <a:chExt cx="6590111" cy="1080493"/>
          </a:xfrm>
        </p:grpSpPr>
        <p:sp>
          <p:nvSpPr>
            <p:cNvPr id="8" name="SMARTInkAnnotation142"/>
            <p:cNvSpPr/>
            <p:nvPr/>
          </p:nvSpPr>
          <p:spPr bwMode="auto">
            <a:xfrm>
              <a:off x="5875734" y="3303984"/>
              <a:ext cx="107158" cy="186956"/>
            </a:xfrm>
            <a:custGeom>
              <a:avLst/>
              <a:gdLst/>
              <a:ahLst/>
              <a:cxnLst/>
              <a:rect l="0" t="0" r="0" b="0"/>
              <a:pathLst>
                <a:path w="107158" h="186956">
                  <a:moveTo>
                    <a:pt x="0" y="80368"/>
                  </a:moveTo>
                  <a:lnTo>
                    <a:pt x="0" y="72679"/>
                  </a:lnTo>
                  <a:lnTo>
                    <a:pt x="0" y="105126"/>
                  </a:lnTo>
                  <a:lnTo>
                    <a:pt x="992" y="110764"/>
                  </a:lnTo>
                  <a:lnTo>
                    <a:pt x="2646" y="116506"/>
                  </a:lnTo>
                  <a:lnTo>
                    <a:pt x="4740" y="122319"/>
                  </a:lnTo>
                  <a:lnTo>
                    <a:pt x="6137" y="128179"/>
                  </a:lnTo>
                  <a:lnTo>
                    <a:pt x="7069" y="134070"/>
                  </a:lnTo>
                  <a:lnTo>
                    <a:pt x="7689" y="139981"/>
                  </a:lnTo>
                  <a:lnTo>
                    <a:pt x="9094" y="145907"/>
                  </a:lnTo>
                  <a:lnTo>
                    <a:pt x="11025" y="151841"/>
                  </a:lnTo>
                  <a:lnTo>
                    <a:pt x="13303" y="157783"/>
                  </a:lnTo>
                  <a:lnTo>
                    <a:pt x="14822" y="162735"/>
                  </a:lnTo>
                  <a:lnTo>
                    <a:pt x="15834" y="167029"/>
                  </a:lnTo>
                  <a:lnTo>
                    <a:pt x="16510" y="170884"/>
                  </a:lnTo>
                  <a:lnTo>
                    <a:pt x="16960" y="174446"/>
                  </a:lnTo>
                  <a:lnTo>
                    <a:pt x="17260" y="177813"/>
                  </a:lnTo>
                  <a:lnTo>
                    <a:pt x="17460" y="181050"/>
                  </a:lnTo>
                  <a:lnTo>
                    <a:pt x="18585" y="183208"/>
                  </a:lnTo>
                  <a:lnTo>
                    <a:pt x="20327" y="184646"/>
                  </a:lnTo>
                  <a:lnTo>
                    <a:pt x="25513" y="186955"/>
                  </a:lnTo>
                  <a:lnTo>
                    <a:pt x="25939" y="186153"/>
                  </a:lnTo>
                  <a:lnTo>
                    <a:pt x="26411" y="182615"/>
                  </a:lnTo>
                  <a:lnTo>
                    <a:pt x="26537" y="179290"/>
                  </a:lnTo>
                  <a:lnTo>
                    <a:pt x="26715" y="164138"/>
                  </a:lnTo>
                  <a:lnTo>
                    <a:pt x="26788" y="79936"/>
                  </a:lnTo>
                  <a:lnTo>
                    <a:pt x="27780" y="72142"/>
                  </a:lnTo>
                  <a:lnTo>
                    <a:pt x="29435" y="64962"/>
                  </a:lnTo>
                  <a:lnTo>
                    <a:pt x="31529" y="58191"/>
                  </a:lnTo>
                  <a:lnTo>
                    <a:pt x="33918" y="51693"/>
                  </a:lnTo>
                  <a:lnTo>
                    <a:pt x="36503" y="45376"/>
                  </a:lnTo>
                  <a:lnTo>
                    <a:pt x="39218" y="39181"/>
                  </a:lnTo>
                  <a:lnTo>
                    <a:pt x="42020" y="34058"/>
                  </a:lnTo>
                  <a:lnTo>
                    <a:pt x="44881" y="29651"/>
                  </a:lnTo>
                  <a:lnTo>
                    <a:pt x="47780" y="25720"/>
                  </a:lnTo>
                  <a:lnTo>
                    <a:pt x="49712" y="22108"/>
                  </a:lnTo>
                  <a:lnTo>
                    <a:pt x="51002" y="18707"/>
                  </a:lnTo>
                  <a:lnTo>
                    <a:pt x="51860" y="15448"/>
                  </a:lnTo>
                  <a:lnTo>
                    <a:pt x="54418" y="12283"/>
                  </a:lnTo>
                  <a:lnTo>
                    <a:pt x="58107" y="9181"/>
                  </a:lnTo>
                  <a:lnTo>
                    <a:pt x="62550" y="6121"/>
                  </a:lnTo>
                  <a:lnTo>
                    <a:pt x="66506" y="4080"/>
                  </a:lnTo>
                  <a:lnTo>
                    <a:pt x="70134" y="2720"/>
                  </a:lnTo>
                  <a:lnTo>
                    <a:pt x="73545" y="1814"/>
                  </a:lnTo>
                  <a:lnTo>
                    <a:pt x="77804" y="1210"/>
                  </a:lnTo>
                  <a:lnTo>
                    <a:pt x="82627" y="806"/>
                  </a:lnTo>
                  <a:lnTo>
                    <a:pt x="92285" y="358"/>
                  </a:lnTo>
                  <a:lnTo>
                    <a:pt x="107157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43"/>
            <p:cNvSpPr/>
            <p:nvPr/>
          </p:nvSpPr>
          <p:spPr bwMode="auto">
            <a:xfrm>
              <a:off x="6000783" y="3331308"/>
              <a:ext cx="53391" cy="104827"/>
            </a:xfrm>
            <a:custGeom>
              <a:avLst/>
              <a:gdLst/>
              <a:ahLst/>
              <a:cxnLst/>
              <a:rect l="0" t="0" r="0" b="0"/>
              <a:pathLst>
                <a:path w="53391" h="104827">
                  <a:moveTo>
                    <a:pt x="17826" y="35184"/>
                  </a:moveTo>
                  <a:lnTo>
                    <a:pt x="9264" y="35184"/>
                  </a:lnTo>
                  <a:lnTo>
                    <a:pt x="8150" y="36176"/>
                  </a:lnTo>
                  <a:lnTo>
                    <a:pt x="4265" y="39925"/>
                  </a:lnTo>
                  <a:lnTo>
                    <a:pt x="2832" y="42313"/>
                  </a:lnTo>
                  <a:lnTo>
                    <a:pt x="1877" y="44898"/>
                  </a:lnTo>
                  <a:lnTo>
                    <a:pt x="1241" y="47612"/>
                  </a:lnTo>
                  <a:lnTo>
                    <a:pt x="816" y="50415"/>
                  </a:lnTo>
                  <a:lnTo>
                    <a:pt x="532" y="53276"/>
                  </a:lnTo>
                  <a:lnTo>
                    <a:pt x="344" y="56175"/>
                  </a:lnTo>
                  <a:lnTo>
                    <a:pt x="135" y="64688"/>
                  </a:lnTo>
                  <a:lnTo>
                    <a:pt x="0" y="81581"/>
                  </a:lnTo>
                  <a:lnTo>
                    <a:pt x="981" y="84967"/>
                  </a:lnTo>
                  <a:lnTo>
                    <a:pt x="2628" y="88217"/>
                  </a:lnTo>
                  <a:lnTo>
                    <a:pt x="4717" y="91375"/>
                  </a:lnTo>
                  <a:lnTo>
                    <a:pt x="7103" y="94473"/>
                  </a:lnTo>
                  <a:lnTo>
                    <a:pt x="9685" y="97530"/>
                  </a:lnTo>
                  <a:lnTo>
                    <a:pt x="12398" y="100560"/>
                  </a:lnTo>
                  <a:lnTo>
                    <a:pt x="15200" y="102581"/>
                  </a:lnTo>
                  <a:lnTo>
                    <a:pt x="18059" y="103928"/>
                  </a:lnTo>
                  <a:lnTo>
                    <a:pt x="20959" y="104826"/>
                  </a:lnTo>
                  <a:lnTo>
                    <a:pt x="23883" y="104432"/>
                  </a:lnTo>
                  <a:lnTo>
                    <a:pt x="26825" y="103178"/>
                  </a:lnTo>
                  <a:lnTo>
                    <a:pt x="29778" y="101349"/>
                  </a:lnTo>
                  <a:lnTo>
                    <a:pt x="32740" y="99138"/>
                  </a:lnTo>
                  <a:lnTo>
                    <a:pt x="35706" y="96672"/>
                  </a:lnTo>
                  <a:lnTo>
                    <a:pt x="38675" y="94035"/>
                  </a:lnTo>
                  <a:lnTo>
                    <a:pt x="41647" y="90293"/>
                  </a:lnTo>
                  <a:lnTo>
                    <a:pt x="44621" y="85814"/>
                  </a:lnTo>
                  <a:lnTo>
                    <a:pt x="47595" y="80843"/>
                  </a:lnTo>
                  <a:lnTo>
                    <a:pt x="49579" y="76538"/>
                  </a:lnTo>
                  <a:lnTo>
                    <a:pt x="50900" y="72675"/>
                  </a:lnTo>
                  <a:lnTo>
                    <a:pt x="51782" y="69108"/>
                  </a:lnTo>
                  <a:lnTo>
                    <a:pt x="52370" y="64745"/>
                  </a:lnTo>
                  <a:lnTo>
                    <a:pt x="52762" y="59852"/>
                  </a:lnTo>
                  <a:lnTo>
                    <a:pt x="53023" y="54606"/>
                  </a:lnTo>
                  <a:lnTo>
                    <a:pt x="53313" y="43485"/>
                  </a:lnTo>
                  <a:lnTo>
                    <a:pt x="53390" y="37741"/>
                  </a:lnTo>
                  <a:lnTo>
                    <a:pt x="52450" y="32920"/>
                  </a:lnTo>
                  <a:lnTo>
                    <a:pt x="50831" y="28714"/>
                  </a:lnTo>
                  <a:lnTo>
                    <a:pt x="48759" y="24917"/>
                  </a:lnTo>
                  <a:lnTo>
                    <a:pt x="46385" y="21394"/>
                  </a:lnTo>
                  <a:lnTo>
                    <a:pt x="43811" y="18054"/>
                  </a:lnTo>
                  <a:lnTo>
                    <a:pt x="41103" y="14834"/>
                  </a:lnTo>
                  <a:lnTo>
                    <a:pt x="38305" y="11695"/>
                  </a:lnTo>
                  <a:lnTo>
                    <a:pt x="28473" y="1272"/>
                  </a:lnTo>
                  <a:lnTo>
                    <a:pt x="26909" y="670"/>
                  </a:lnTo>
                  <a:lnTo>
                    <a:pt x="24874" y="268"/>
                  </a:lnTo>
                  <a:lnTo>
                    <a:pt x="22524" y="0"/>
                  </a:lnTo>
                  <a:lnTo>
                    <a:pt x="20959" y="814"/>
                  </a:lnTo>
                  <a:lnTo>
                    <a:pt x="19915" y="2349"/>
                  </a:lnTo>
                  <a:lnTo>
                    <a:pt x="19218" y="4364"/>
                  </a:lnTo>
                  <a:lnTo>
                    <a:pt x="19746" y="6700"/>
                  </a:lnTo>
                  <a:lnTo>
                    <a:pt x="21091" y="9249"/>
                  </a:lnTo>
                  <a:lnTo>
                    <a:pt x="22979" y="11941"/>
                  </a:lnTo>
                  <a:lnTo>
                    <a:pt x="25231" y="14728"/>
                  </a:lnTo>
                  <a:lnTo>
                    <a:pt x="27723" y="17578"/>
                  </a:lnTo>
                  <a:lnTo>
                    <a:pt x="35686" y="2625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44"/>
            <p:cNvSpPr/>
            <p:nvPr/>
          </p:nvSpPr>
          <p:spPr bwMode="auto">
            <a:xfrm>
              <a:off x="6090047" y="3241477"/>
              <a:ext cx="160735" cy="178072"/>
            </a:xfrm>
            <a:custGeom>
              <a:avLst/>
              <a:gdLst/>
              <a:ahLst/>
              <a:cxnLst/>
              <a:rect l="0" t="0" r="0" b="0"/>
              <a:pathLst>
                <a:path w="160735" h="178072">
                  <a:moveTo>
                    <a:pt x="0" y="125015"/>
                  </a:moveTo>
                  <a:lnTo>
                    <a:pt x="0" y="138317"/>
                  </a:lnTo>
                  <a:lnTo>
                    <a:pt x="992" y="140829"/>
                  </a:lnTo>
                  <a:lnTo>
                    <a:pt x="4740" y="146265"/>
                  </a:lnTo>
                  <a:lnTo>
                    <a:pt x="6137" y="149103"/>
                  </a:lnTo>
                  <a:lnTo>
                    <a:pt x="7068" y="151988"/>
                  </a:lnTo>
                  <a:lnTo>
                    <a:pt x="7688" y="154903"/>
                  </a:lnTo>
                  <a:lnTo>
                    <a:pt x="10086" y="157839"/>
                  </a:lnTo>
                  <a:lnTo>
                    <a:pt x="13669" y="160789"/>
                  </a:lnTo>
                  <a:lnTo>
                    <a:pt x="18043" y="163747"/>
                  </a:lnTo>
                  <a:lnTo>
                    <a:pt x="21950" y="166711"/>
                  </a:lnTo>
                  <a:lnTo>
                    <a:pt x="25548" y="169680"/>
                  </a:lnTo>
                  <a:lnTo>
                    <a:pt x="28938" y="172651"/>
                  </a:lnTo>
                  <a:lnTo>
                    <a:pt x="32191" y="174632"/>
                  </a:lnTo>
                  <a:lnTo>
                    <a:pt x="35350" y="175952"/>
                  </a:lnTo>
                  <a:lnTo>
                    <a:pt x="38450" y="176833"/>
                  </a:lnTo>
                  <a:lnTo>
                    <a:pt x="41508" y="177419"/>
                  </a:lnTo>
                  <a:lnTo>
                    <a:pt x="44539" y="177811"/>
                  </a:lnTo>
                  <a:lnTo>
                    <a:pt x="47552" y="178071"/>
                  </a:lnTo>
                  <a:lnTo>
                    <a:pt x="50553" y="177253"/>
                  </a:lnTo>
                  <a:lnTo>
                    <a:pt x="53545" y="175716"/>
                  </a:lnTo>
                  <a:lnTo>
                    <a:pt x="56533" y="173698"/>
                  </a:lnTo>
                  <a:lnTo>
                    <a:pt x="59516" y="171361"/>
                  </a:lnTo>
                  <a:lnTo>
                    <a:pt x="62498" y="168811"/>
                  </a:lnTo>
                  <a:lnTo>
                    <a:pt x="65477" y="166118"/>
                  </a:lnTo>
                  <a:lnTo>
                    <a:pt x="67464" y="163331"/>
                  </a:lnTo>
                  <a:lnTo>
                    <a:pt x="68789" y="160481"/>
                  </a:lnTo>
                  <a:lnTo>
                    <a:pt x="69671" y="157589"/>
                  </a:lnTo>
                  <a:lnTo>
                    <a:pt x="70260" y="154668"/>
                  </a:lnTo>
                  <a:lnTo>
                    <a:pt x="70653" y="151729"/>
                  </a:lnTo>
                  <a:lnTo>
                    <a:pt x="70914" y="148778"/>
                  </a:lnTo>
                  <a:lnTo>
                    <a:pt x="71089" y="145818"/>
                  </a:lnTo>
                  <a:lnTo>
                    <a:pt x="71283" y="139883"/>
                  </a:lnTo>
                  <a:lnTo>
                    <a:pt x="71417" y="125013"/>
                  </a:lnTo>
                  <a:lnTo>
                    <a:pt x="71424" y="122037"/>
                  </a:lnTo>
                  <a:lnTo>
                    <a:pt x="72420" y="120053"/>
                  </a:lnTo>
                  <a:lnTo>
                    <a:pt x="74077" y="118731"/>
                  </a:lnTo>
                  <a:lnTo>
                    <a:pt x="76174" y="117849"/>
                  </a:lnTo>
                  <a:lnTo>
                    <a:pt x="77572" y="118253"/>
                  </a:lnTo>
                  <a:lnTo>
                    <a:pt x="78503" y="119515"/>
                  </a:lnTo>
                  <a:lnTo>
                    <a:pt x="79124" y="121348"/>
                  </a:lnTo>
                  <a:lnTo>
                    <a:pt x="80531" y="122571"/>
                  </a:lnTo>
                  <a:lnTo>
                    <a:pt x="82460" y="123385"/>
                  </a:lnTo>
                  <a:lnTo>
                    <a:pt x="84739" y="123928"/>
                  </a:lnTo>
                  <a:lnTo>
                    <a:pt x="87251" y="125283"/>
                  </a:lnTo>
                  <a:lnTo>
                    <a:pt x="89917" y="127178"/>
                  </a:lnTo>
                  <a:lnTo>
                    <a:pt x="92686" y="129434"/>
                  </a:lnTo>
                  <a:lnTo>
                    <a:pt x="95525" y="130937"/>
                  </a:lnTo>
                  <a:lnTo>
                    <a:pt x="98410" y="131940"/>
                  </a:lnTo>
                  <a:lnTo>
                    <a:pt x="101325" y="132608"/>
                  </a:lnTo>
                  <a:lnTo>
                    <a:pt x="104261" y="133054"/>
                  </a:lnTo>
                  <a:lnTo>
                    <a:pt x="107211" y="133351"/>
                  </a:lnTo>
                  <a:lnTo>
                    <a:pt x="110169" y="133549"/>
                  </a:lnTo>
                  <a:lnTo>
                    <a:pt x="113134" y="133681"/>
                  </a:lnTo>
                  <a:lnTo>
                    <a:pt x="119073" y="133827"/>
                  </a:lnTo>
                  <a:lnTo>
                    <a:pt x="122046" y="132874"/>
                  </a:lnTo>
                  <a:lnTo>
                    <a:pt x="125020" y="131247"/>
                  </a:lnTo>
                  <a:lnTo>
                    <a:pt x="132183" y="126246"/>
                  </a:lnTo>
                  <a:lnTo>
                    <a:pt x="132770" y="123851"/>
                  </a:lnTo>
                  <a:lnTo>
                    <a:pt x="133162" y="120270"/>
                  </a:lnTo>
                  <a:lnTo>
                    <a:pt x="133423" y="115899"/>
                  </a:lnTo>
                  <a:lnTo>
                    <a:pt x="132605" y="111992"/>
                  </a:lnTo>
                  <a:lnTo>
                    <a:pt x="131067" y="108396"/>
                  </a:lnTo>
                  <a:lnTo>
                    <a:pt x="129050" y="105006"/>
                  </a:lnTo>
                  <a:lnTo>
                    <a:pt x="126713" y="101754"/>
                  </a:lnTo>
                  <a:lnTo>
                    <a:pt x="124163" y="98594"/>
                  </a:lnTo>
                  <a:lnTo>
                    <a:pt x="121470" y="95495"/>
                  </a:lnTo>
                  <a:lnTo>
                    <a:pt x="119675" y="91444"/>
                  </a:lnTo>
                  <a:lnTo>
                    <a:pt x="118479" y="86759"/>
                  </a:lnTo>
                  <a:lnTo>
                    <a:pt x="117681" y="81652"/>
                  </a:lnTo>
                  <a:lnTo>
                    <a:pt x="117150" y="77255"/>
                  </a:lnTo>
                  <a:lnTo>
                    <a:pt x="116795" y="73331"/>
                  </a:lnTo>
                  <a:lnTo>
                    <a:pt x="116559" y="69723"/>
                  </a:lnTo>
                  <a:lnTo>
                    <a:pt x="116401" y="66326"/>
                  </a:lnTo>
                  <a:lnTo>
                    <a:pt x="116226" y="59905"/>
                  </a:lnTo>
                  <a:lnTo>
                    <a:pt x="117172" y="55811"/>
                  </a:lnTo>
                  <a:lnTo>
                    <a:pt x="118794" y="51098"/>
                  </a:lnTo>
                  <a:lnTo>
                    <a:pt x="120868" y="45972"/>
                  </a:lnTo>
                  <a:lnTo>
                    <a:pt x="124235" y="41561"/>
                  </a:lnTo>
                  <a:lnTo>
                    <a:pt x="128464" y="37629"/>
                  </a:lnTo>
                  <a:lnTo>
                    <a:pt x="133268" y="34016"/>
                  </a:lnTo>
                  <a:lnTo>
                    <a:pt x="138454" y="28630"/>
                  </a:lnTo>
                  <a:lnTo>
                    <a:pt x="143897" y="22063"/>
                  </a:lnTo>
                  <a:lnTo>
                    <a:pt x="160734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145"/>
            <p:cNvSpPr/>
            <p:nvPr/>
          </p:nvSpPr>
          <p:spPr bwMode="auto">
            <a:xfrm>
              <a:off x="7322344" y="3036094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146"/>
            <p:cNvSpPr/>
            <p:nvPr/>
          </p:nvSpPr>
          <p:spPr bwMode="auto">
            <a:xfrm>
              <a:off x="7193462" y="3018602"/>
              <a:ext cx="191391" cy="220540"/>
            </a:xfrm>
            <a:custGeom>
              <a:avLst/>
              <a:gdLst/>
              <a:ahLst/>
              <a:cxnLst/>
              <a:rect l="0" t="0" r="0" b="0"/>
              <a:pathLst>
                <a:path w="191391" h="220540">
                  <a:moveTo>
                    <a:pt x="128882" y="8562"/>
                  </a:moveTo>
                  <a:lnTo>
                    <a:pt x="124142" y="8562"/>
                  </a:lnTo>
                  <a:lnTo>
                    <a:pt x="122745" y="7570"/>
                  </a:lnTo>
                  <a:lnTo>
                    <a:pt x="121814" y="5916"/>
                  </a:lnTo>
                  <a:lnTo>
                    <a:pt x="121193" y="3822"/>
                  </a:lnTo>
                  <a:lnTo>
                    <a:pt x="119787" y="2425"/>
                  </a:lnTo>
                  <a:lnTo>
                    <a:pt x="117857" y="1494"/>
                  </a:lnTo>
                  <a:lnTo>
                    <a:pt x="113068" y="460"/>
                  </a:lnTo>
                  <a:lnTo>
                    <a:pt x="107632" y="0"/>
                  </a:lnTo>
                  <a:lnTo>
                    <a:pt x="104793" y="870"/>
                  </a:lnTo>
                  <a:lnTo>
                    <a:pt x="98993" y="4482"/>
                  </a:lnTo>
                  <a:lnTo>
                    <a:pt x="95065" y="6834"/>
                  </a:lnTo>
                  <a:lnTo>
                    <a:pt x="90462" y="9394"/>
                  </a:lnTo>
                  <a:lnTo>
                    <a:pt x="85409" y="12093"/>
                  </a:lnTo>
                  <a:lnTo>
                    <a:pt x="80057" y="15878"/>
                  </a:lnTo>
                  <a:lnTo>
                    <a:pt x="74504" y="20384"/>
                  </a:lnTo>
                  <a:lnTo>
                    <a:pt x="68816" y="25373"/>
                  </a:lnTo>
                  <a:lnTo>
                    <a:pt x="63042" y="31676"/>
                  </a:lnTo>
                  <a:lnTo>
                    <a:pt x="57207" y="38854"/>
                  </a:lnTo>
                  <a:lnTo>
                    <a:pt x="51333" y="46616"/>
                  </a:lnTo>
                  <a:lnTo>
                    <a:pt x="39515" y="63178"/>
                  </a:lnTo>
                  <a:lnTo>
                    <a:pt x="33585" y="71762"/>
                  </a:lnTo>
                  <a:lnTo>
                    <a:pt x="28640" y="81453"/>
                  </a:lnTo>
                  <a:lnTo>
                    <a:pt x="24351" y="91883"/>
                  </a:lnTo>
                  <a:lnTo>
                    <a:pt x="7188" y="141720"/>
                  </a:lnTo>
                  <a:lnTo>
                    <a:pt x="1043" y="160017"/>
                  </a:lnTo>
                  <a:lnTo>
                    <a:pt x="0" y="168071"/>
                  </a:lnTo>
                  <a:lnTo>
                    <a:pt x="297" y="175425"/>
                  </a:lnTo>
                  <a:lnTo>
                    <a:pt x="1486" y="182312"/>
                  </a:lnTo>
                  <a:lnTo>
                    <a:pt x="3272" y="188887"/>
                  </a:lnTo>
                  <a:lnTo>
                    <a:pt x="5454" y="195256"/>
                  </a:lnTo>
                  <a:lnTo>
                    <a:pt x="7902" y="201485"/>
                  </a:lnTo>
                  <a:lnTo>
                    <a:pt x="10525" y="206631"/>
                  </a:lnTo>
                  <a:lnTo>
                    <a:pt x="13266" y="211053"/>
                  </a:lnTo>
                  <a:lnTo>
                    <a:pt x="16086" y="214994"/>
                  </a:lnTo>
                  <a:lnTo>
                    <a:pt x="20942" y="217620"/>
                  </a:lnTo>
                  <a:lnTo>
                    <a:pt x="27156" y="219372"/>
                  </a:lnTo>
                  <a:lnTo>
                    <a:pt x="34276" y="220539"/>
                  </a:lnTo>
                  <a:lnTo>
                    <a:pt x="41006" y="220326"/>
                  </a:lnTo>
                  <a:lnTo>
                    <a:pt x="47477" y="219191"/>
                  </a:lnTo>
                  <a:lnTo>
                    <a:pt x="53777" y="217442"/>
                  </a:lnTo>
                  <a:lnTo>
                    <a:pt x="68713" y="212854"/>
                  </a:lnTo>
                  <a:lnTo>
                    <a:pt x="76862" y="210241"/>
                  </a:lnTo>
                  <a:lnTo>
                    <a:pt x="84281" y="206515"/>
                  </a:lnTo>
                  <a:lnTo>
                    <a:pt x="91210" y="202046"/>
                  </a:lnTo>
                  <a:lnTo>
                    <a:pt x="97814" y="197083"/>
                  </a:lnTo>
                  <a:lnTo>
                    <a:pt x="104201" y="191789"/>
                  </a:lnTo>
                  <a:lnTo>
                    <a:pt x="110444" y="186276"/>
                  </a:lnTo>
                  <a:lnTo>
                    <a:pt x="122671" y="174859"/>
                  </a:lnTo>
                  <a:lnTo>
                    <a:pt x="134721" y="163170"/>
                  </a:lnTo>
                  <a:lnTo>
                    <a:pt x="139719" y="157274"/>
                  </a:lnTo>
                  <a:lnTo>
                    <a:pt x="144044" y="151360"/>
                  </a:lnTo>
                  <a:lnTo>
                    <a:pt x="147920" y="145433"/>
                  </a:lnTo>
                  <a:lnTo>
                    <a:pt x="150504" y="140489"/>
                  </a:lnTo>
                  <a:lnTo>
                    <a:pt x="152225" y="136201"/>
                  </a:lnTo>
                  <a:lnTo>
                    <a:pt x="153374" y="132350"/>
                  </a:lnTo>
                  <a:lnTo>
                    <a:pt x="154140" y="128790"/>
                  </a:lnTo>
                  <a:lnTo>
                    <a:pt x="154989" y="122189"/>
                  </a:lnTo>
                  <a:lnTo>
                    <a:pt x="155468" y="117636"/>
                  </a:lnTo>
                  <a:lnTo>
                    <a:pt x="154544" y="116997"/>
                  </a:lnTo>
                  <a:lnTo>
                    <a:pt x="148576" y="115971"/>
                  </a:lnTo>
                  <a:lnTo>
                    <a:pt x="147964" y="115887"/>
                  </a:lnTo>
                  <a:lnTo>
                    <a:pt x="144639" y="118439"/>
                  </a:lnTo>
                  <a:lnTo>
                    <a:pt x="142362" y="120509"/>
                  </a:lnTo>
                  <a:lnTo>
                    <a:pt x="140846" y="122881"/>
                  </a:lnTo>
                  <a:lnTo>
                    <a:pt x="139160" y="128162"/>
                  </a:lnTo>
                  <a:lnTo>
                    <a:pt x="138411" y="133817"/>
                  </a:lnTo>
                  <a:lnTo>
                    <a:pt x="138078" y="140629"/>
                  </a:lnTo>
                  <a:lnTo>
                    <a:pt x="137864" y="158526"/>
                  </a:lnTo>
                  <a:lnTo>
                    <a:pt x="137846" y="162116"/>
                  </a:lnTo>
                  <a:lnTo>
                    <a:pt x="138828" y="165502"/>
                  </a:lnTo>
                  <a:lnTo>
                    <a:pt x="142562" y="171909"/>
                  </a:lnTo>
                  <a:lnTo>
                    <a:pt x="144947" y="174015"/>
                  </a:lnTo>
                  <a:lnTo>
                    <a:pt x="147529" y="175419"/>
                  </a:lnTo>
                  <a:lnTo>
                    <a:pt x="153045" y="176979"/>
                  </a:lnTo>
                  <a:lnTo>
                    <a:pt x="158803" y="177672"/>
                  </a:lnTo>
                  <a:lnTo>
                    <a:pt x="164669" y="177980"/>
                  </a:lnTo>
                  <a:lnTo>
                    <a:pt x="167623" y="178062"/>
                  </a:lnTo>
                  <a:lnTo>
                    <a:pt x="170584" y="177124"/>
                  </a:lnTo>
                  <a:lnTo>
                    <a:pt x="176520" y="173437"/>
                  </a:lnTo>
                  <a:lnTo>
                    <a:pt x="178500" y="171065"/>
                  </a:lnTo>
                  <a:lnTo>
                    <a:pt x="179820" y="168491"/>
                  </a:lnTo>
                  <a:lnTo>
                    <a:pt x="181286" y="162985"/>
                  </a:lnTo>
                  <a:lnTo>
                    <a:pt x="181938" y="157231"/>
                  </a:lnTo>
                  <a:lnTo>
                    <a:pt x="182227" y="151366"/>
                  </a:lnTo>
                  <a:lnTo>
                    <a:pt x="182357" y="145453"/>
                  </a:lnTo>
                  <a:lnTo>
                    <a:pt x="182413" y="139517"/>
                  </a:lnTo>
                  <a:lnTo>
                    <a:pt x="181437" y="136545"/>
                  </a:lnTo>
                  <a:lnTo>
                    <a:pt x="177706" y="130597"/>
                  </a:lnTo>
                  <a:lnTo>
                    <a:pt x="174767" y="126411"/>
                  </a:lnTo>
                  <a:lnTo>
                    <a:pt x="174080" y="122786"/>
                  </a:lnTo>
                  <a:lnTo>
                    <a:pt x="173639" y="117114"/>
                  </a:lnTo>
                  <a:lnTo>
                    <a:pt x="176224" y="113693"/>
                  </a:lnTo>
                  <a:lnTo>
                    <a:pt x="180681" y="108865"/>
                  </a:lnTo>
                  <a:lnTo>
                    <a:pt x="191390" y="9785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147"/>
            <p:cNvSpPr/>
            <p:nvPr/>
          </p:nvSpPr>
          <p:spPr bwMode="auto">
            <a:xfrm>
              <a:off x="7439782" y="2893219"/>
              <a:ext cx="25438" cy="295304"/>
            </a:xfrm>
            <a:custGeom>
              <a:avLst/>
              <a:gdLst/>
              <a:ahLst/>
              <a:cxnLst/>
              <a:rect l="0" t="0" r="0" b="0"/>
              <a:pathLst>
                <a:path w="25438" h="295304">
                  <a:moveTo>
                    <a:pt x="25437" y="0"/>
                  </a:moveTo>
                  <a:lnTo>
                    <a:pt x="25437" y="17169"/>
                  </a:lnTo>
                  <a:lnTo>
                    <a:pt x="24445" y="24344"/>
                  </a:lnTo>
                  <a:lnTo>
                    <a:pt x="22790" y="33097"/>
                  </a:lnTo>
                  <a:lnTo>
                    <a:pt x="20697" y="42900"/>
                  </a:lnTo>
                  <a:lnTo>
                    <a:pt x="19300" y="54397"/>
                  </a:lnTo>
                  <a:lnTo>
                    <a:pt x="18369" y="67023"/>
                  </a:lnTo>
                  <a:lnTo>
                    <a:pt x="17748" y="80401"/>
                  </a:lnTo>
                  <a:lnTo>
                    <a:pt x="17058" y="108494"/>
                  </a:lnTo>
                  <a:lnTo>
                    <a:pt x="16874" y="122931"/>
                  </a:lnTo>
                  <a:lnTo>
                    <a:pt x="15761" y="137516"/>
                  </a:lnTo>
                  <a:lnTo>
                    <a:pt x="14024" y="152201"/>
                  </a:lnTo>
                  <a:lnTo>
                    <a:pt x="11875" y="166952"/>
                  </a:lnTo>
                  <a:lnTo>
                    <a:pt x="10442" y="181746"/>
                  </a:lnTo>
                  <a:lnTo>
                    <a:pt x="9487" y="196571"/>
                  </a:lnTo>
                  <a:lnTo>
                    <a:pt x="8851" y="211414"/>
                  </a:lnTo>
                  <a:lnTo>
                    <a:pt x="7434" y="224286"/>
                  </a:lnTo>
                  <a:lnTo>
                    <a:pt x="5498" y="235844"/>
                  </a:lnTo>
                  <a:lnTo>
                    <a:pt x="3214" y="246527"/>
                  </a:lnTo>
                  <a:lnTo>
                    <a:pt x="1692" y="255632"/>
                  </a:lnTo>
                  <a:lnTo>
                    <a:pt x="677" y="263687"/>
                  </a:lnTo>
                  <a:lnTo>
                    <a:pt x="0" y="271041"/>
                  </a:lnTo>
                  <a:lnTo>
                    <a:pt x="541" y="277929"/>
                  </a:lnTo>
                  <a:lnTo>
                    <a:pt x="1895" y="284504"/>
                  </a:lnTo>
                  <a:lnTo>
                    <a:pt x="3789" y="290873"/>
                  </a:lnTo>
                  <a:lnTo>
                    <a:pt x="6044" y="294126"/>
                  </a:lnTo>
                  <a:lnTo>
                    <a:pt x="8539" y="295303"/>
                  </a:lnTo>
                  <a:lnTo>
                    <a:pt x="16507" y="29468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148"/>
            <p:cNvSpPr/>
            <p:nvPr/>
          </p:nvSpPr>
          <p:spPr bwMode="auto">
            <a:xfrm>
              <a:off x="7465619" y="3071813"/>
              <a:ext cx="97827" cy="107157"/>
            </a:xfrm>
            <a:custGeom>
              <a:avLst/>
              <a:gdLst/>
              <a:ahLst/>
              <a:cxnLst/>
              <a:rect l="0" t="0" r="0" b="0"/>
              <a:pathLst>
                <a:path w="97827" h="107157">
                  <a:moveTo>
                    <a:pt x="17459" y="0"/>
                  </a:moveTo>
                  <a:lnTo>
                    <a:pt x="12718" y="4740"/>
                  </a:lnTo>
                  <a:lnTo>
                    <a:pt x="11322" y="7129"/>
                  </a:lnTo>
                  <a:lnTo>
                    <a:pt x="10391" y="9713"/>
                  </a:lnTo>
                  <a:lnTo>
                    <a:pt x="9770" y="12428"/>
                  </a:lnTo>
                  <a:lnTo>
                    <a:pt x="8364" y="17215"/>
                  </a:lnTo>
                  <a:lnTo>
                    <a:pt x="4156" y="30471"/>
                  </a:lnTo>
                  <a:lnTo>
                    <a:pt x="2638" y="37181"/>
                  </a:lnTo>
                  <a:lnTo>
                    <a:pt x="1625" y="43639"/>
                  </a:lnTo>
                  <a:lnTo>
                    <a:pt x="949" y="49928"/>
                  </a:lnTo>
                  <a:lnTo>
                    <a:pt x="500" y="56106"/>
                  </a:lnTo>
                  <a:lnTo>
                    <a:pt x="200" y="62208"/>
                  </a:lnTo>
                  <a:lnTo>
                    <a:pt x="0" y="68261"/>
                  </a:lnTo>
                  <a:lnTo>
                    <a:pt x="859" y="73288"/>
                  </a:lnTo>
                  <a:lnTo>
                    <a:pt x="2423" y="77632"/>
                  </a:lnTo>
                  <a:lnTo>
                    <a:pt x="4458" y="81520"/>
                  </a:lnTo>
                  <a:lnTo>
                    <a:pt x="6807" y="85104"/>
                  </a:lnTo>
                  <a:lnTo>
                    <a:pt x="9366" y="88486"/>
                  </a:lnTo>
                  <a:lnTo>
                    <a:pt x="12064" y="91732"/>
                  </a:lnTo>
                  <a:lnTo>
                    <a:pt x="15846" y="93897"/>
                  </a:lnTo>
                  <a:lnTo>
                    <a:pt x="20352" y="95340"/>
                  </a:lnTo>
                  <a:lnTo>
                    <a:pt x="25341" y="96302"/>
                  </a:lnTo>
                  <a:lnTo>
                    <a:pt x="29659" y="95951"/>
                  </a:lnTo>
                  <a:lnTo>
                    <a:pt x="33529" y="94725"/>
                  </a:lnTo>
                  <a:lnTo>
                    <a:pt x="37102" y="92916"/>
                  </a:lnTo>
                  <a:lnTo>
                    <a:pt x="40476" y="90717"/>
                  </a:lnTo>
                  <a:lnTo>
                    <a:pt x="43718" y="88259"/>
                  </a:lnTo>
                  <a:lnTo>
                    <a:pt x="46871" y="85628"/>
                  </a:lnTo>
                  <a:lnTo>
                    <a:pt x="49965" y="82882"/>
                  </a:lnTo>
                  <a:lnTo>
                    <a:pt x="56050" y="77185"/>
                  </a:lnTo>
                  <a:lnTo>
                    <a:pt x="59061" y="73285"/>
                  </a:lnTo>
                  <a:lnTo>
                    <a:pt x="62061" y="68700"/>
                  </a:lnTo>
                  <a:lnTo>
                    <a:pt x="65052" y="63659"/>
                  </a:lnTo>
                  <a:lnTo>
                    <a:pt x="68040" y="59306"/>
                  </a:lnTo>
                  <a:lnTo>
                    <a:pt x="71023" y="55412"/>
                  </a:lnTo>
                  <a:lnTo>
                    <a:pt x="74005" y="51824"/>
                  </a:lnTo>
                  <a:lnTo>
                    <a:pt x="75992" y="48440"/>
                  </a:lnTo>
                  <a:lnTo>
                    <a:pt x="77317" y="45192"/>
                  </a:lnTo>
                  <a:lnTo>
                    <a:pt x="79920" y="35882"/>
                  </a:lnTo>
                  <a:lnTo>
                    <a:pt x="79953" y="40507"/>
                  </a:lnTo>
                  <a:lnTo>
                    <a:pt x="79962" y="52902"/>
                  </a:lnTo>
                  <a:lnTo>
                    <a:pt x="80956" y="57096"/>
                  </a:lnTo>
                  <a:lnTo>
                    <a:pt x="82611" y="60884"/>
                  </a:lnTo>
                  <a:lnTo>
                    <a:pt x="84706" y="64402"/>
                  </a:lnTo>
                  <a:lnTo>
                    <a:pt x="86102" y="68731"/>
                  </a:lnTo>
                  <a:lnTo>
                    <a:pt x="87034" y="73602"/>
                  </a:lnTo>
                  <a:lnTo>
                    <a:pt x="87655" y="78833"/>
                  </a:lnTo>
                  <a:lnTo>
                    <a:pt x="89061" y="83313"/>
                  </a:lnTo>
                  <a:lnTo>
                    <a:pt x="90990" y="87292"/>
                  </a:lnTo>
                  <a:lnTo>
                    <a:pt x="93269" y="90937"/>
                  </a:lnTo>
                  <a:lnTo>
                    <a:pt x="94788" y="94358"/>
                  </a:lnTo>
                  <a:lnTo>
                    <a:pt x="95801" y="97632"/>
                  </a:lnTo>
                  <a:lnTo>
                    <a:pt x="97826" y="10715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149"/>
            <p:cNvSpPr/>
            <p:nvPr/>
          </p:nvSpPr>
          <p:spPr bwMode="auto">
            <a:xfrm>
              <a:off x="7599164" y="3090193"/>
              <a:ext cx="125017" cy="87345"/>
            </a:xfrm>
            <a:custGeom>
              <a:avLst/>
              <a:gdLst/>
              <a:ahLst/>
              <a:cxnLst/>
              <a:rect l="0" t="0" r="0" b="0"/>
              <a:pathLst>
                <a:path w="125017" h="87345">
                  <a:moveTo>
                    <a:pt x="0" y="79846"/>
                  </a:moveTo>
                  <a:lnTo>
                    <a:pt x="0" y="72158"/>
                  </a:lnTo>
                  <a:lnTo>
                    <a:pt x="991" y="69759"/>
                  </a:lnTo>
                  <a:lnTo>
                    <a:pt x="2646" y="66176"/>
                  </a:lnTo>
                  <a:lnTo>
                    <a:pt x="4739" y="61803"/>
                  </a:lnTo>
                  <a:lnTo>
                    <a:pt x="6137" y="57896"/>
                  </a:lnTo>
                  <a:lnTo>
                    <a:pt x="7068" y="54298"/>
                  </a:lnTo>
                  <a:lnTo>
                    <a:pt x="7688" y="50908"/>
                  </a:lnTo>
                  <a:lnTo>
                    <a:pt x="9094" y="47656"/>
                  </a:lnTo>
                  <a:lnTo>
                    <a:pt x="11024" y="44495"/>
                  </a:lnTo>
                  <a:lnTo>
                    <a:pt x="13302" y="41396"/>
                  </a:lnTo>
                  <a:lnTo>
                    <a:pt x="14821" y="38338"/>
                  </a:lnTo>
                  <a:lnTo>
                    <a:pt x="15834" y="35307"/>
                  </a:lnTo>
                  <a:lnTo>
                    <a:pt x="16509" y="32294"/>
                  </a:lnTo>
                  <a:lnTo>
                    <a:pt x="17951" y="29293"/>
                  </a:lnTo>
                  <a:lnTo>
                    <a:pt x="19905" y="26300"/>
                  </a:lnTo>
                  <a:lnTo>
                    <a:pt x="26386" y="17863"/>
                  </a:lnTo>
                  <a:lnTo>
                    <a:pt x="29256" y="20217"/>
                  </a:lnTo>
                  <a:lnTo>
                    <a:pt x="33838" y="24571"/>
                  </a:lnTo>
                  <a:lnTo>
                    <a:pt x="53168" y="43718"/>
                  </a:lnTo>
                  <a:lnTo>
                    <a:pt x="56042" y="43945"/>
                  </a:lnTo>
                  <a:lnTo>
                    <a:pt x="58197" y="44006"/>
                  </a:lnTo>
                  <a:lnTo>
                    <a:pt x="59634" y="43054"/>
                  </a:lnTo>
                  <a:lnTo>
                    <a:pt x="60592" y="41427"/>
                  </a:lnTo>
                  <a:lnTo>
                    <a:pt x="61230" y="39351"/>
                  </a:lnTo>
                  <a:lnTo>
                    <a:pt x="62648" y="36974"/>
                  </a:lnTo>
                  <a:lnTo>
                    <a:pt x="64585" y="34398"/>
                  </a:lnTo>
                  <a:lnTo>
                    <a:pt x="66870" y="31688"/>
                  </a:lnTo>
                  <a:lnTo>
                    <a:pt x="69384" y="28889"/>
                  </a:lnTo>
                  <a:lnTo>
                    <a:pt x="74825" y="23133"/>
                  </a:lnTo>
                  <a:lnTo>
                    <a:pt x="83466" y="14315"/>
                  </a:lnTo>
                  <a:lnTo>
                    <a:pt x="85409" y="11354"/>
                  </a:lnTo>
                  <a:lnTo>
                    <a:pt x="86704" y="8388"/>
                  </a:lnTo>
                  <a:lnTo>
                    <a:pt x="87569" y="5418"/>
                  </a:lnTo>
                  <a:lnTo>
                    <a:pt x="89136" y="3439"/>
                  </a:lnTo>
                  <a:lnTo>
                    <a:pt x="91174" y="2118"/>
                  </a:lnTo>
                  <a:lnTo>
                    <a:pt x="96834" y="0"/>
                  </a:lnTo>
                  <a:lnTo>
                    <a:pt x="98290" y="819"/>
                  </a:lnTo>
                  <a:lnTo>
                    <a:pt x="100253" y="2357"/>
                  </a:lnTo>
                  <a:lnTo>
                    <a:pt x="102554" y="4374"/>
                  </a:lnTo>
                  <a:lnTo>
                    <a:pt x="104088" y="6711"/>
                  </a:lnTo>
                  <a:lnTo>
                    <a:pt x="105111" y="9261"/>
                  </a:lnTo>
                  <a:lnTo>
                    <a:pt x="105792" y="11954"/>
                  </a:lnTo>
                  <a:lnTo>
                    <a:pt x="106247" y="14741"/>
                  </a:lnTo>
                  <a:lnTo>
                    <a:pt x="106550" y="17591"/>
                  </a:lnTo>
                  <a:lnTo>
                    <a:pt x="106752" y="20483"/>
                  </a:lnTo>
                  <a:lnTo>
                    <a:pt x="107879" y="24396"/>
                  </a:lnTo>
                  <a:lnTo>
                    <a:pt x="109622" y="28989"/>
                  </a:lnTo>
                  <a:lnTo>
                    <a:pt x="111777" y="34035"/>
                  </a:lnTo>
                  <a:lnTo>
                    <a:pt x="113213" y="38391"/>
                  </a:lnTo>
                  <a:lnTo>
                    <a:pt x="114171" y="42288"/>
                  </a:lnTo>
                  <a:lnTo>
                    <a:pt x="114809" y="45877"/>
                  </a:lnTo>
                  <a:lnTo>
                    <a:pt x="115235" y="50255"/>
                  </a:lnTo>
                  <a:lnTo>
                    <a:pt x="115519" y="55157"/>
                  </a:lnTo>
                  <a:lnTo>
                    <a:pt x="115707" y="60411"/>
                  </a:lnTo>
                  <a:lnTo>
                    <a:pt x="116825" y="64905"/>
                  </a:lnTo>
                  <a:lnTo>
                    <a:pt x="118563" y="68893"/>
                  </a:lnTo>
                  <a:lnTo>
                    <a:pt x="123741" y="77682"/>
                  </a:lnTo>
                  <a:lnTo>
                    <a:pt x="124165" y="79396"/>
                  </a:lnTo>
                  <a:lnTo>
                    <a:pt x="124449" y="81530"/>
                  </a:lnTo>
                  <a:lnTo>
                    <a:pt x="124904" y="87344"/>
                  </a:lnTo>
                  <a:lnTo>
                    <a:pt x="124965" y="85494"/>
                  </a:lnTo>
                  <a:lnTo>
                    <a:pt x="125016" y="7984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150"/>
            <p:cNvSpPr/>
            <p:nvPr/>
          </p:nvSpPr>
          <p:spPr bwMode="auto">
            <a:xfrm>
              <a:off x="1134070" y="3937992"/>
              <a:ext cx="330400" cy="26790"/>
            </a:xfrm>
            <a:custGeom>
              <a:avLst/>
              <a:gdLst/>
              <a:ahLst/>
              <a:cxnLst/>
              <a:rect l="0" t="0" r="0" b="0"/>
              <a:pathLst>
                <a:path w="330400" h="26790">
                  <a:moveTo>
                    <a:pt x="0" y="26789"/>
                  </a:moveTo>
                  <a:lnTo>
                    <a:pt x="47058" y="26789"/>
                  </a:lnTo>
                  <a:lnTo>
                    <a:pt x="54192" y="25797"/>
                  </a:lnTo>
                  <a:lnTo>
                    <a:pt x="60933" y="24143"/>
                  </a:lnTo>
                  <a:lnTo>
                    <a:pt x="67411" y="22048"/>
                  </a:lnTo>
                  <a:lnTo>
                    <a:pt x="75699" y="20652"/>
                  </a:lnTo>
                  <a:lnTo>
                    <a:pt x="85192" y="19721"/>
                  </a:lnTo>
                  <a:lnTo>
                    <a:pt x="95490" y="19101"/>
                  </a:lnTo>
                  <a:lnTo>
                    <a:pt x="106324" y="17695"/>
                  </a:lnTo>
                  <a:lnTo>
                    <a:pt x="117516" y="15766"/>
                  </a:lnTo>
                  <a:lnTo>
                    <a:pt x="128946" y="13487"/>
                  </a:lnTo>
                  <a:lnTo>
                    <a:pt x="139542" y="11968"/>
                  </a:lnTo>
                  <a:lnTo>
                    <a:pt x="149583" y="10955"/>
                  </a:lnTo>
                  <a:lnTo>
                    <a:pt x="159253" y="10280"/>
                  </a:lnTo>
                  <a:lnTo>
                    <a:pt x="168677" y="8838"/>
                  </a:lnTo>
                  <a:lnTo>
                    <a:pt x="177936" y="6884"/>
                  </a:lnTo>
                  <a:lnTo>
                    <a:pt x="187085" y="4589"/>
                  </a:lnTo>
                  <a:lnTo>
                    <a:pt x="196161" y="3059"/>
                  </a:lnTo>
                  <a:lnTo>
                    <a:pt x="205188" y="2040"/>
                  </a:lnTo>
                  <a:lnTo>
                    <a:pt x="214183" y="1360"/>
                  </a:lnTo>
                  <a:lnTo>
                    <a:pt x="222164" y="906"/>
                  </a:lnTo>
                  <a:lnTo>
                    <a:pt x="236323" y="403"/>
                  </a:lnTo>
                  <a:lnTo>
                    <a:pt x="260590" y="80"/>
                  </a:lnTo>
                  <a:lnTo>
                    <a:pt x="292866" y="1"/>
                  </a:lnTo>
                  <a:lnTo>
                    <a:pt x="294463" y="993"/>
                  </a:lnTo>
                  <a:lnTo>
                    <a:pt x="296520" y="2646"/>
                  </a:lnTo>
                  <a:lnTo>
                    <a:pt x="298883" y="4741"/>
                  </a:lnTo>
                  <a:lnTo>
                    <a:pt x="301451" y="6137"/>
                  </a:lnTo>
                  <a:lnTo>
                    <a:pt x="304155" y="7068"/>
                  </a:lnTo>
                  <a:lnTo>
                    <a:pt x="312049" y="8821"/>
                  </a:lnTo>
                  <a:lnTo>
                    <a:pt x="322207" y="8928"/>
                  </a:lnTo>
                  <a:lnTo>
                    <a:pt x="330398" y="8930"/>
                  </a:lnTo>
                  <a:lnTo>
                    <a:pt x="330399" y="17860"/>
                  </a:lnTo>
                  <a:lnTo>
                    <a:pt x="330399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151"/>
            <p:cNvSpPr/>
            <p:nvPr/>
          </p:nvSpPr>
          <p:spPr bwMode="auto">
            <a:xfrm>
              <a:off x="1321595" y="3929063"/>
              <a:ext cx="223241" cy="17860"/>
            </a:xfrm>
            <a:custGeom>
              <a:avLst/>
              <a:gdLst/>
              <a:ahLst/>
              <a:cxnLst/>
              <a:rect l="0" t="0" r="0" b="0"/>
              <a:pathLst>
                <a:path w="223241" h="17860">
                  <a:moveTo>
                    <a:pt x="8928" y="17859"/>
                  </a:moveTo>
                  <a:lnTo>
                    <a:pt x="2" y="17859"/>
                  </a:lnTo>
                  <a:lnTo>
                    <a:pt x="8561" y="17859"/>
                  </a:lnTo>
                  <a:lnTo>
                    <a:pt x="8683" y="16867"/>
                  </a:lnTo>
                  <a:lnTo>
                    <a:pt x="8765" y="15213"/>
                  </a:lnTo>
                  <a:lnTo>
                    <a:pt x="8919" y="9297"/>
                  </a:lnTo>
                  <a:lnTo>
                    <a:pt x="2790" y="9002"/>
                  </a:lnTo>
                  <a:lnTo>
                    <a:pt x="0" y="8929"/>
                  </a:lnTo>
                  <a:lnTo>
                    <a:pt x="29810" y="8929"/>
                  </a:lnTo>
                  <a:lnTo>
                    <a:pt x="33764" y="7937"/>
                  </a:lnTo>
                  <a:lnTo>
                    <a:pt x="38384" y="6283"/>
                  </a:lnTo>
                  <a:lnTo>
                    <a:pt x="43448" y="4188"/>
                  </a:lnTo>
                  <a:lnTo>
                    <a:pt x="48809" y="2792"/>
                  </a:lnTo>
                  <a:lnTo>
                    <a:pt x="54367" y="1861"/>
                  </a:lnTo>
                  <a:lnTo>
                    <a:pt x="60057" y="1241"/>
                  </a:lnTo>
                  <a:lnTo>
                    <a:pt x="65834" y="827"/>
                  </a:lnTo>
                  <a:lnTo>
                    <a:pt x="71670" y="551"/>
                  </a:lnTo>
                  <a:lnTo>
                    <a:pt x="83447" y="245"/>
                  </a:lnTo>
                  <a:lnTo>
                    <a:pt x="187111" y="0"/>
                  </a:lnTo>
                  <a:lnTo>
                    <a:pt x="188240" y="991"/>
                  </a:lnTo>
                  <a:lnTo>
                    <a:pt x="196419" y="8897"/>
                  </a:lnTo>
                  <a:lnTo>
                    <a:pt x="196452" y="8929"/>
                  </a:lnTo>
                  <a:lnTo>
                    <a:pt x="205273" y="8929"/>
                  </a:lnTo>
                  <a:lnTo>
                    <a:pt x="207979" y="11575"/>
                  </a:lnTo>
                  <a:lnTo>
                    <a:pt x="214201" y="17750"/>
                  </a:lnTo>
                  <a:lnTo>
                    <a:pt x="220426" y="17837"/>
                  </a:lnTo>
                  <a:lnTo>
                    <a:pt x="223240" y="17859"/>
                  </a:lnTo>
                  <a:lnTo>
                    <a:pt x="218500" y="17859"/>
                  </a:lnTo>
                  <a:lnTo>
                    <a:pt x="217104" y="16867"/>
                  </a:lnTo>
                  <a:lnTo>
                    <a:pt x="216173" y="15213"/>
                  </a:lnTo>
                  <a:lnTo>
                    <a:pt x="215552" y="13118"/>
                  </a:lnTo>
                  <a:lnTo>
                    <a:pt x="214146" y="11722"/>
                  </a:lnTo>
                  <a:lnTo>
                    <a:pt x="212217" y="10791"/>
                  </a:lnTo>
                  <a:lnTo>
                    <a:pt x="205382" y="892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152"/>
            <p:cNvSpPr/>
            <p:nvPr/>
          </p:nvSpPr>
          <p:spPr bwMode="auto">
            <a:xfrm>
              <a:off x="2169914" y="3955852"/>
              <a:ext cx="410767" cy="17860"/>
            </a:xfrm>
            <a:custGeom>
              <a:avLst/>
              <a:gdLst/>
              <a:ahLst/>
              <a:cxnLst/>
              <a:rect l="0" t="0" r="0" b="0"/>
              <a:pathLst>
                <a:path w="410767" h="17860">
                  <a:moveTo>
                    <a:pt x="0" y="0"/>
                  </a:moveTo>
                  <a:lnTo>
                    <a:pt x="337022" y="0"/>
                  </a:lnTo>
                  <a:lnTo>
                    <a:pt x="345728" y="991"/>
                  </a:lnTo>
                  <a:lnTo>
                    <a:pt x="353517" y="2645"/>
                  </a:lnTo>
                  <a:lnTo>
                    <a:pt x="360693" y="4740"/>
                  </a:lnTo>
                  <a:lnTo>
                    <a:pt x="367463" y="6136"/>
                  </a:lnTo>
                  <a:lnTo>
                    <a:pt x="373959" y="7067"/>
                  </a:lnTo>
                  <a:lnTo>
                    <a:pt x="380275" y="7688"/>
                  </a:lnTo>
                  <a:lnTo>
                    <a:pt x="385478" y="8102"/>
                  </a:lnTo>
                  <a:lnTo>
                    <a:pt x="393904" y="8561"/>
                  </a:lnTo>
                  <a:lnTo>
                    <a:pt x="396548" y="9676"/>
                  </a:lnTo>
                  <a:lnTo>
                    <a:pt x="398311" y="11412"/>
                  </a:lnTo>
                  <a:lnTo>
                    <a:pt x="399486" y="13561"/>
                  </a:lnTo>
                  <a:lnTo>
                    <a:pt x="401262" y="14993"/>
                  </a:lnTo>
                  <a:lnTo>
                    <a:pt x="403437" y="15949"/>
                  </a:lnTo>
                  <a:lnTo>
                    <a:pt x="410755" y="17856"/>
                  </a:lnTo>
                  <a:lnTo>
                    <a:pt x="410766" y="1785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sp>
        <p:nvSpPr>
          <p:cNvPr id="4" name="SMARTInkAnnotation111"/>
          <p:cNvSpPr/>
          <p:nvPr/>
        </p:nvSpPr>
        <p:spPr bwMode="auto">
          <a:xfrm>
            <a:off x="5732859" y="3339703"/>
            <a:ext cx="26790" cy="276820"/>
          </a:xfrm>
          <a:custGeom>
            <a:avLst/>
            <a:gdLst/>
            <a:ahLst/>
            <a:cxnLst/>
            <a:rect l="0" t="0" r="0" b="0"/>
            <a:pathLst>
              <a:path w="26790" h="276820">
                <a:moveTo>
                  <a:pt x="0" y="0"/>
                </a:moveTo>
                <a:lnTo>
                  <a:pt x="7689" y="7688"/>
                </a:lnTo>
                <a:lnTo>
                  <a:pt x="8378" y="13670"/>
                </a:lnTo>
                <a:lnTo>
                  <a:pt x="8562" y="18043"/>
                </a:lnTo>
                <a:lnTo>
                  <a:pt x="8767" y="28194"/>
                </a:lnTo>
                <a:lnTo>
                  <a:pt x="8821" y="33678"/>
                </a:lnTo>
                <a:lnTo>
                  <a:pt x="9850" y="39319"/>
                </a:lnTo>
                <a:lnTo>
                  <a:pt x="11527" y="45065"/>
                </a:lnTo>
                <a:lnTo>
                  <a:pt x="13638" y="50879"/>
                </a:lnTo>
                <a:lnTo>
                  <a:pt x="15045" y="57731"/>
                </a:lnTo>
                <a:lnTo>
                  <a:pt x="15983" y="65277"/>
                </a:lnTo>
                <a:lnTo>
                  <a:pt x="16609" y="73284"/>
                </a:lnTo>
                <a:lnTo>
                  <a:pt x="17026" y="80606"/>
                </a:lnTo>
                <a:lnTo>
                  <a:pt x="17489" y="94033"/>
                </a:lnTo>
                <a:lnTo>
                  <a:pt x="17811" y="134569"/>
                </a:lnTo>
                <a:lnTo>
                  <a:pt x="17859" y="220223"/>
                </a:lnTo>
                <a:lnTo>
                  <a:pt x="18852" y="225198"/>
                </a:lnTo>
                <a:lnTo>
                  <a:pt x="20505" y="229507"/>
                </a:lnTo>
                <a:lnTo>
                  <a:pt x="22599" y="233372"/>
                </a:lnTo>
                <a:lnTo>
                  <a:pt x="23997" y="236940"/>
                </a:lnTo>
                <a:lnTo>
                  <a:pt x="24928" y="240312"/>
                </a:lnTo>
                <a:lnTo>
                  <a:pt x="25548" y="243552"/>
                </a:lnTo>
                <a:lnTo>
                  <a:pt x="26238" y="249797"/>
                </a:lnTo>
                <a:lnTo>
                  <a:pt x="26544" y="255880"/>
                </a:lnTo>
                <a:lnTo>
                  <a:pt x="26779" y="267364"/>
                </a:lnTo>
                <a:lnTo>
                  <a:pt x="26789" y="276819"/>
                </a:lnTo>
                <a:lnTo>
                  <a:pt x="26789" y="272080"/>
                </a:lnTo>
                <a:lnTo>
                  <a:pt x="25798" y="270683"/>
                </a:lnTo>
                <a:lnTo>
                  <a:pt x="24143" y="269752"/>
                </a:lnTo>
                <a:lnTo>
                  <a:pt x="17860" y="26789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5723930" y="3554016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MARTInkAnnotation113"/>
          <p:cNvSpPr/>
          <p:nvPr/>
        </p:nvSpPr>
        <p:spPr bwMode="auto">
          <a:xfrm>
            <a:off x="5715380" y="3554016"/>
            <a:ext cx="88918" cy="80242"/>
          </a:xfrm>
          <a:custGeom>
            <a:avLst/>
            <a:gdLst/>
            <a:ahLst/>
            <a:cxnLst/>
            <a:rect l="0" t="0" r="0" b="0"/>
            <a:pathLst>
              <a:path w="88918" h="80242">
                <a:moveTo>
                  <a:pt x="8550" y="0"/>
                </a:moveTo>
                <a:lnTo>
                  <a:pt x="13289" y="4740"/>
                </a:lnTo>
                <a:lnTo>
                  <a:pt x="14687" y="7129"/>
                </a:lnTo>
                <a:lnTo>
                  <a:pt x="15617" y="9713"/>
                </a:lnTo>
                <a:lnTo>
                  <a:pt x="16238" y="12428"/>
                </a:lnTo>
                <a:lnTo>
                  <a:pt x="16652" y="16223"/>
                </a:lnTo>
                <a:lnTo>
                  <a:pt x="16927" y="20737"/>
                </a:lnTo>
                <a:lnTo>
                  <a:pt x="17111" y="25731"/>
                </a:lnTo>
                <a:lnTo>
                  <a:pt x="18226" y="30052"/>
                </a:lnTo>
                <a:lnTo>
                  <a:pt x="19962" y="33925"/>
                </a:lnTo>
                <a:lnTo>
                  <a:pt x="22111" y="37500"/>
                </a:lnTo>
                <a:lnTo>
                  <a:pt x="23543" y="41867"/>
                </a:lnTo>
                <a:lnTo>
                  <a:pt x="24499" y="46762"/>
                </a:lnTo>
                <a:lnTo>
                  <a:pt x="25135" y="52011"/>
                </a:lnTo>
                <a:lnTo>
                  <a:pt x="26552" y="56502"/>
                </a:lnTo>
                <a:lnTo>
                  <a:pt x="28488" y="60488"/>
                </a:lnTo>
                <a:lnTo>
                  <a:pt x="33986" y="69274"/>
                </a:lnTo>
                <a:lnTo>
                  <a:pt x="34436" y="70987"/>
                </a:lnTo>
                <a:lnTo>
                  <a:pt x="34738" y="73122"/>
                </a:lnTo>
                <a:lnTo>
                  <a:pt x="35328" y="80241"/>
                </a:lnTo>
                <a:lnTo>
                  <a:pt x="35338" y="67927"/>
                </a:lnTo>
                <a:lnTo>
                  <a:pt x="34346" y="65128"/>
                </a:lnTo>
                <a:lnTo>
                  <a:pt x="32692" y="62270"/>
                </a:lnTo>
                <a:lnTo>
                  <a:pt x="30598" y="59373"/>
                </a:lnTo>
                <a:lnTo>
                  <a:pt x="29202" y="56449"/>
                </a:lnTo>
                <a:lnTo>
                  <a:pt x="28271" y="53507"/>
                </a:lnTo>
                <a:lnTo>
                  <a:pt x="27650" y="50554"/>
                </a:lnTo>
                <a:lnTo>
                  <a:pt x="26244" y="47593"/>
                </a:lnTo>
                <a:lnTo>
                  <a:pt x="24314" y="44627"/>
                </a:lnTo>
                <a:lnTo>
                  <a:pt x="22036" y="41658"/>
                </a:lnTo>
                <a:lnTo>
                  <a:pt x="19525" y="38686"/>
                </a:lnTo>
                <a:lnTo>
                  <a:pt x="16858" y="35712"/>
                </a:lnTo>
                <a:lnTo>
                  <a:pt x="14089" y="32738"/>
                </a:lnTo>
                <a:lnTo>
                  <a:pt x="12242" y="29763"/>
                </a:lnTo>
                <a:lnTo>
                  <a:pt x="11011" y="26787"/>
                </a:lnTo>
                <a:lnTo>
                  <a:pt x="9036" y="19623"/>
                </a:lnTo>
                <a:lnTo>
                  <a:pt x="7882" y="19035"/>
                </a:lnTo>
                <a:lnTo>
                  <a:pt x="6120" y="18643"/>
                </a:lnTo>
                <a:lnTo>
                  <a:pt x="904" y="18014"/>
                </a:lnTo>
                <a:lnTo>
                  <a:pt x="476" y="16970"/>
                </a:lnTo>
                <a:lnTo>
                  <a:pt x="190" y="15282"/>
                </a:lnTo>
                <a:lnTo>
                  <a:pt x="0" y="13164"/>
                </a:lnTo>
                <a:lnTo>
                  <a:pt x="866" y="11752"/>
                </a:lnTo>
                <a:lnTo>
                  <a:pt x="2434" y="10811"/>
                </a:lnTo>
                <a:lnTo>
                  <a:pt x="8192" y="9039"/>
                </a:lnTo>
                <a:lnTo>
                  <a:pt x="9303" y="9003"/>
                </a:lnTo>
                <a:lnTo>
                  <a:pt x="13184" y="8962"/>
                </a:lnTo>
                <a:lnTo>
                  <a:pt x="15608" y="7959"/>
                </a:lnTo>
                <a:lnTo>
                  <a:pt x="18216" y="6298"/>
                </a:lnTo>
                <a:lnTo>
                  <a:pt x="20947" y="4198"/>
                </a:lnTo>
                <a:lnTo>
                  <a:pt x="23760" y="2799"/>
                </a:lnTo>
                <a:lnTo>
                  <a:pt x="26628" y="1866"/>
                </a:lnTo>
                <a:lnTo>
                  <a:pt x="29531" y="1244"/>
                </a:lnTo>
                <a:lnTo>
                  <a:pt x="33451" y="829"/>
                </a:lnTo>
                <a:lnTo>
                  <a:pt x="38049" y="552"/>
                </a:lnTo>
                <a:lnTo>
                  <a:pt x="47457" y="245"/>
                </a:lnTo>
                <a:lnTo>
                  <a:pt x="61582" y="48"/>
                </a:lnTo>
                <a:lnTo>
                  <a:pt x="87143" y="0"/>
                </a:lnTo>
                <a:lnTo>
                  <a:pt x="87735" y="992"/>
                </a:lnTo>
                <a:lnTo>
                  <a:pt x="88129" y="2646"/>
                </a:lnTo>
                <a:lnTo>
                  <a:pt x="88913" y="8897"/>
                </a:lnTo>
                <a:lnTo>
                  <a:pt x="88917" y="9920"/>
                </a:lnTo>
                <a:lnTo>
                  <a:pt x="88917" y="13669"/>
                </a:lnTo>
                <a:lnTo>
                  <a:pt x="87925" y="15066"/>
                </a:lnTo>
                <a:lnTo>
                  <a:pt x="86271" y="15996"/>
                </a:lnTo>
                <a:lnTo>
                  <a:pt x="84177" y="16617"/>
                </a:lnTo>
                <a:lnTo>
                  <a:pt x="82780" y="18023"/>
                </a:lnTo>
                <a:lnTo>
                  <a:pt x="81849" y="19953"/>
                </a:lnTo>
                <a:lnTo>
                  <a:pt x="81228" y="22232"/>
                </a:lnTo>
                <a:lnTo>
                  <a:pt x="79822" y="23751"/>
                </a:lnTo>
                <a:lnTo>
                  <a:pt x="77892" y="24763"/>
                </a:lnTo>
                <a:lnTo>
                  <a:pt x="75614" y="25438"/>
                </a:lnTo>
                <a:lnTo>
                  <a:pt x="74096" y="26881"/>
                </a:lnTo>
                <a:lnTo>
                  <a:pt x="73083" y="28834"/>
                </a:lnTo>
                <a:lnTo>
                  <a:pt x="72407" y="31129"/>
                </a:lnTo>
                <a:lnTo>
                  <a:pt x="70965" y="32659"/>
                </a:lnTo>
                <a:lnTo>
                  <a:pt x="69012" y="33679"/>
                </a:lnTo>
                <a:lnTo>
                  <a:pt x="66717" y="34358"/>
                </a:lnTo>
                <a:lnTo>
                  <a:pt x="65187" y="35804"/>
                </a:lnTo>
                <a:lnTo>
                  <a:pt x="64167" y="37760"/>
                </a:lnTo>
                <a:lnTo>
                  <a:pt x="63487" y="40056"/>
                </a:lnTo>
                <a:lnTo>
                  <a:pt x="62042" y="42579"/>
                </a:lnTo>
                <a:lnTo>
                  <a:pt x="60086" y="45253"/>
                </a:lnTo>
                <a:lnTo>
                  <a:pt x="54559" y="51933"/>
                </a:lnTo>
                <a:lnTo>
                  <a:pt x="53113" y="53473"/>
                </a:lnTo>
                <a:lnTo>
                  <a:pt x="44322" y="62454"/>
                </a:lnTo>
                <a:lnTo>
                  <a:pt x="44271" y="62504"/>
                </a:lnTo>
                <a:lnTo>
                  <a:pt x="53089" y="53687"/>
                </a:lnTo>
                <a:lnTo>
                  <a:pt x="53125" y="52658"/>
                </a:lnTo>
                <a:lnTo>
                  <a:pt x="53197" y="44721"/>
                </a:lnTo>
                <a:lnTo>
                  <a:pt x="53198" y="4464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7438430" y="3473648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SMARTInkAnnotation115"/>
          <p:cNvSpPr/>
          <p:nvPr/>
        </p:nvSpPr>
        <p:spPr bwMode="auto">
          <a:xfrm>
            <a:off x="7224117" y="3687961"/>
            <a:ext cx="151806" cy="17860"/>
          </a:xfrm>
          <a:custGeom>
            <a:avLst/>
            <a:gdLst/>
            <a:ahLst/>
            <a:cxnLst/>
            <a:rect l="0" t="0" r="0" b="0"/>
            <a:pathLst>
              <a:path w="151806" h="17860">
                <a:moveTo>
                  <a:pt x="0" y="0"/>
                </a:moveTo>
                <a:lnTo>
                  <a:pt x="4739" y="0"/>
                </a:lnTo>
                <a:lnTo>
                  <a:pt x="6137" y="992"/>
                </a:lnTo>
                <a:lnTo>
                  <a:pt x="7068" y="2646"/>
                </a:lnTo>
                <a:lnTo>
                  <a:pt x="8562" y="7688"/>
                </a:lnTo>
                <a:lnTo>
                  <a:pt x="9676" y="8102"/>
                </a:lnTo>
                <a:lnTo>
                  <a:pt x="13561" y="8562"/>
                </a:lnTo>
                <a:lnTo>
                  <a:pt x="15986" y="8684"/>
                </a:lnTo>
                <a:lnTo>
                  <a:pt x="21326" y="8820"/>
                </a:lnTo>
                <a:lnTo>
                  <a:pt x="38738" y="8920"/>
                </a:lnTo>
                <a:lnTo>
                  <a:pt x="42693" y="9916"/>
                </a:lnTo>
                <a:lnTo>
                  <a:pt x="47314" y="11571"/>
                </a:lnTo>
                <a:lnTo>
                  <a:pt x="52378" y="13667"/>
                </a:lnTo>
                <a:lnTo>
                  <a:pt x="56747" y="15065"/>
                </a:lnTo>
                <a:lnTo>
                  <a:pt x="60652" y="15996"/>
                </a:lnTo>
                <a:lnTo>
                  <a:pt x="64247" y="16617"/>
                </a:lnTo>
                <a:lnTo>
                  <a:pt x="67636" y="17031"/>
                </a:lnTo>
                <a:lnTo>
                  <a:pt x="70887" y="17307"/>
                </a:lnTo>
                <a:lnTo>
                  <a:pt x="74048" y="17491"/>
                </a:lnTo>
                <a:lnTo>
                  <a:pt x="82850" y="17696"/>
                </a:lnTo>
                <a:lnTo>
                  <a:pt x="151768" y="17859"/>
                </a:lnTo>
                <a:lnTo>
                  <a:pt x="151805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116"/>
          <p:cNvSpPr/>
          <p:nvPr/>
        </p:nvSpPr>
        <p:spPr bwMode="auto">
          <a:xfrm>
            <a:off x="7340203" y="3670102"/>
            <a:ext cx="53577" cy="89297"/>
          </a:xfrm>
          <a:custGeom>
            <a:avLst/>
            <a:gdLst/>
            <a:ahLst/>
            <a:cxnLst/>
            <a:rect l="0" t="0" r="0" b="0"/>
            <a:pathLst>
              <a:path w="53577" h="89297">
                <a:moveTo>
                  <a:pt x="0" y="0"/>
                </a:moveTo>
                <a:lnTo>
                  <a:pt x="13302" y="0"/>
                </a:lnTo>
                <a:lnTo>
                  <a:pt x="15814" y="991"/>
                </a:lnTo>
                <a:lnTo>
                  <a:pt x="18480" y="2645"/>
                </a:lnTo>
                <a:lnTo>
                  <a:pt x="25147" y="7688"/>
                </a:lnTo>
                <a:lnTo>
                  <a:pt x="26687" y="8102"/>
                </a:lnTo>
                <a:lnTo>
                  <a:pt x="28705" y="8377"/>
                </a:lnTo>
                <a:lnTo>
                  <a:pt x="34333" y="8820"/>
                </a:lnTo>
                <a:lnTo>
                  <a:pt x="35788" y="9849"/>
                </a:lnTo>
                <a:lnTo>
                  <a:pt x="37749" y="11527"/>
                </a:lnTo>
                <a:lnTo>
                  <a:pt x="44245" y="17488"/>
                </a:lnTo>
                <a:lnTo>
                  <a:pt x="45372" y="17612"/>
                </a:lnTo>
                <a:lnTo>
                  <a:pt x="47115" y="17694"/>
                </a:lnTo>
                <a:lnTo>
                  <a:pt x="52302" y="17826"/>
                </a:lnTo>
                <a:lnTo>
                  <a:pt x="52727" y="18829"/>
                </a:lnTo>
                <a:lnTo>
                  <a:pt x="53011" y="20490"/>
                </a:lnTo>
                <a:lnTo>
                  <a:pt x="53467" y="25545"/>
                </a:lnTo>
                <a:lnTo>
                  <a:pt x="53528" y="28882"/>
                </a:lnTo>
                <a:lnTo>
                  <a:pt x="53576" y="40059"/>
                </a:lnTo>
                <a:lnTo>
                  <a:pt x="52585" y="42581"/>
                </a:lnTo>
                <a:lnTo>
                  <a:pt x="50931" y="45254"/>
                </a:lnTo>
                <a:lnTo>
                  <a:pt x="45890" y="51934"/>
                </a:lnTo>
                <a:lnTo>
                  <a:pt x="45476" y="53474"/>
                </a:lnTo>
                <a:lnTo>
                  <a:pt x="45200" y="55493"/>
                </a:lnTo>
                <a:lnTo>
                  <a:pt x="45016" y="57831"/>
                </a:lnTo>
                <a:lnTo>
                  <a:pt x="43901" y="60382"/>
                </a:lnTo>
                <a:lnTo>
                  <a:pt x="42166" y="63075"/>
                </a:lnTo>
                <a:lnTo>
                  <a:pt x="36992" y="69785"/>
                </a:lnTo>
                <a:lnTo>
                  <a:pt x="35575" y="71328"/>
                </a:lnTo>
                <a:lnTo>
                  <a:pt x="28142" y="78980"/>
                </a:lnTo>
                <a:lnTo>
                  <a:pt x="27691" y="80435"/>
                </a:lnTo>
                <a:lnTo>
                  <a:pt x="27390" y="82396"/>
                </a:lnTo>
                <a:lnTo>
                  <a:pt x="26908" y="87934"/>
                </a:lnTo>
                <a:lnTo>
                  <a:pt x="25876" y="88388"/>
                </a:lnTo>
                <a:lnTo>
                  <a:pt x="24196" y="88691"/>
                </a:lnTo>
                <a:lnTo>
                  <a:pt x="17892" y="89293"/>
                </a:lnTo>
                <a:lnTo>
                  <a:pt x="17860" y="89296"/>
                </a:lnTo>
                <a:lnTo>
                  <a:pt x="17860" y="59485"/>
                </a:lnTo>
                <a:lnTo>
                  <a:pt x="18851" y="56523"/>
                </a:lnTo>
                <a:lnTo>
                  <a:pt x="20505" y="53557"/>
                </a:lnTo>
                <a:lnTo>
                  <a:pt x="22600" y="50588"/>
                </a:lnTo>
                <a:lnTo>
                  <a:pt x="23996" y="46623"/>
                </a:lnTo>
                <a:lnTo>
                  <a:pt x="24927" y="41996"/>
                </a:lnTo>
                <a:lnTo>
                  <a:pt x="26422" y="29792"/>
                </a:lnTo>
                <a:lnTo>
                  <a:pt x="26543" y="27799"/>
                </a:lnTo>
                <a:lnTo>
                  <a:pt x="26757" y="19363"/>
                </a:lnTo>
                <a:lnTo>
                  <a:pt x="26788" y="9336"/>
                </a:lnTo>
                <a:lnTo>
                  <a:pt x="26789" y="30182"/>
                </a:lnTo>
                <a:lnTo>
                  <a:pt x="25797" y="32027"/>
                </a:lnTo>
                <a:lnTo>
                  <a:pt x="24144" y="33258"/>
                </a:lnTo>
                <a:lnTo>
                  <a:pt x="22049" y="34078"/>
                </a:lnTo>
                <a:lnTo>
                  <a:pt x="20652" y="35617"/>
                </a:lnTo>
                <a:lnTo>
                  <a:pt x="19721" y="37635"/>
                </a:lnTo>
                <a:lnTo>
                  <a:pt x="19101" y="39973"/>
                </a:lnTo>
                <a:lnTo>
                  <a:pt x="18687" y="42523"/>
                </a:lnTo>
                <a:lnTo>
                  <a:pt x="18411" y="45216"/>
                </a:lnTo>
                <a:lnTo>
                  <a:pt x="17969" y="51926"/>
                </a:lnTo>
                <a:lnTo>
                  <a:pt x="17908" y="55489"/>
                </a:lnTo>
                <a:lnTo>
                  <a:pt x="17869" y="61121"/>
                </a:lnTo>
                <a:lnTo>
                  <a:pt x="17860" y="49169"/>
                </a:lnTo>
                <a:lnTo>
                  <a:pt x="18852" y="46670"/>
                </a:lnTo>
                <a:lnTo>
                  <a:pt x="20506" y="44011"/>
                </a:lnTo>
                <a:lnTo>
                  <a:pt x="22600" y="41247"/>
                </a:lnTo>
                <a:lnTo>
                  <a:pt x="23996" y="38412"/>
                </a:lnTo>
                <a:lnTo>
                  <a:pt x="24927" y="35530"/>
                </a:lnTo>
                <a:lnTo>
                  <a:pt x="26779" y="26834"/>
                </a:lnTo>
                <a:lnTo>
                  <a:pt x="22045" y="31542"/>
                </a:lnTo>
                <a:lnTo>
                  <a:pt x="20650" y="33927"/>
                </a:lnTo>
                <a:lnTo>
                  <a:pt x="19720" y="36508"/>
                </a:lnTo>
                <a:lnTo>
                  <a:pt x="19100" y="39222"/>
                </a:lnTo>
                <a:lnTo>
                  <a:pt x="19679" y="41030"/>
                </a:lnTo>
                <a:lnTo>
                  <a:pt x="21057" y="42236"/>
                </a:lnTo>
                <a:lnTo>
                  <a:pt x="26789" y="4464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17"/>
          <p:cNvSpPr/>
          <p:nvPr/>
        </p:nvSpPr>
        <p:spPr bwMode="auto">
          <a:xfrm>
            <a:off x="5706180" y="3687961"/>
            <a:ext cx="240993" cy="26790"/>
          </a:xfrm>
          <a:custGeom>
            <a:avLst/>
            <a:gdLst/>
            <a:ahLst/>
            <a:cxnLst/>
            <a:rect l="0" t="0" r="0" b="0"/>
            <a:pathLst>
              <a:path w="240993" h="26790">
                <a:moveTo>
                  <a:pt x="53468" y="0"/>
                </a:moveTo>
                <a:lnTo>
                  <a:pt x="45780" y="0"/>
                </a:lnTo>
                <a:lnTo>
                  <a:pt x="45367" y="992"/>
                </a:lnTo>
                <a:lnTo>
                  <a:pt x="45090" y="2646"/>
                </a:lnTo>
                <a:lnTo>
                  <a:pt x="44571" y="8562"/>
                </a:lnTo>
                <a:lnTo>
                  <a:pt x="37475" y="8881"/>
                </a:lnTo>
                <a:lnTo>
                  <a:pt x="35609" y="8930"/>
                </a:lnTo>
                <a:lnTo>
                  <a:pt x="48912" y="8930"/>
                </a:lnTo>
                <a:lnTo>
                  <a:pt x="51423" y="9921"/>
                </a:lnTo>
                <a:lnTo>
                  <a:pt x="54089" y="11575"/>
                </a:lnTo>
                <a:lnTo>
                  <a:pt x="60757" y="16618"/>
                </a:lnTo>
                <a:lnTo>
                  <a:pt x="64315" y="17307"/>
                </a:lnTo>
                <a:lnTo>
                  <a:pt x="71396" y="17786"/>
                </a:lnTo>
                <a:lnTo>
                  <a:pt x="156032" y="17859"/>
                </a:lnTo>
                <a:lnTo>
                  <a:pt x="157563" y="16867"/>
                </a:lnTo>
                <a:lnTo>
                  <a:pt x="158583" y="15213"/>
                </a:lnTo>
                <a:lnTo>
                  <a:pt x="159264" y="13119"/>
                </a:lnTo>
                <a:lnTo>
                  <a:pt x="160710" y="11722"/>
                </a:lnTo>
                <a:lnTo>
                  <a:pt x="162666" y="10791"/>
                </a:lnTo>
                <a:lnTo>
                  <a:pt x="168193" y="9297"/>
                </a:lnTo>
                <a:lnTo>
                  <a:pt x="175423" y="9002"/>
                </a:lnTo>
                <a:lnTo>
                  <a:pt x="182821" y="8939"/>
                </a:lnTo>
                <a:lnTo>
                  <a:pt x="240992" y="8930"/>
                </a:lnTo>
                <a:lnTo>
                  <a:pt x="139789" y="8930"/>
                </a:lnTo>
                <a:lnTo>
                  <a:pt x="136812" y="9921"/>
                </a:lnTo>
                <a:lnTo>
                  <a:pt x="133836" y="11575"/>
                </a:lnTo>
                <a:lnTo>
                  <a:pt x="126670" y="16618"/>
                </a:lnTo>
                <a:lnTo>
                  <a:pt x="123044" y="17307"/>
                </a:lnTo>
                <a:lnTo>
                  <a:pt x="115915" y="17786"/>
                </a:lnTo>
                <a:lnTo>
                  <a:pt x="13052" y="17859"/>
                </a:lnTo>
                <a:lnTo>
                  <a:pt x="11642" y="18851"/>
                </a:lnTo>
                <a:lnTo>
                  <a:pt x="10702" y="20505"/>
                </a:lnTo>
                <a:lnTo>
                  <a:pt x="8825" y="26775"/>
                </a:lnTo>
                <a:lnTo>
                  <a:pt x="8823" y="26779"/>
                </a:lnTo>
                <a:lnTo>
                  <a:pt x="0" y="26789"/>
                </a:lnTo>
                <a:lnTo>
                  <a:pt x="4663" y="26789"/>
                </a:lnTo>
                <a:lnTo>
                  <a:pt x="7041" y="25797"/>
                </a:lnTo>
                <a:lnTo>
                  <a:pt x="9619" y="24143"/>
                </a:lnTo>
                <a:lnTo>
                  <a:pt x="17750" y="1785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18"/>
          <p:cNvSpPr/>
          <p:nvPr/>
        </p:nvSpPr>
        <p:spPr bwMode="auto">
          <a:xfrm>
            <a:off x="7349133" y="3661172"/>
            <a:ext cx="178595" cy="8931"/>
          </a:xfrm>
          <a:custGeom>
            <a:avLst/>
            <a:gdLst/>
            <a:ahLst/>
            <a:cxnLst/>
            <a:rect l="0" t="0" r="0" b="0"/>
            <a:pathLst>
              <a:path w="178595" h="8931">
                <a:moveTo>
                  <a:pt x="71437" y="0"/>
                </a:moveTo>
                <a:lnTo>
                  <a:pt x="19101" y="0"/>
                </a:lnTo>
                <a:lnTo>
                  <a:pt x="18687" y="992"/>
                </a:lnTo>
                <a:lnTo>
                  <a:pt x="18410" y="2645"/>
                </a:lnTo>
                <a:lnTo>
                  <a:pt x="18227" y="4740"/>
                </a:lnTo>
                <a:lnTo>
                  <a:pt x="17113" y="6137"/>
                </a:lnTo>
                <a:lnTo>
                  <a:pt x="15376" y="7068"/>
                </a:lnTo>
                <a:lnTo>
                  <a:pt x="9041" y="8897"/>
                </a:lnTo>
                <a:lnTo>
                  <a:pt x="0" y="8930"/>
                </a:lnTo>
                <a:lnTo>
                  <a:pt x="4739" y="8930"/>
                </a:lnTo>
                <a:lnTo>
                  <a:pt x="7128" y="7937"/>
                </a:lnTo>
                <a:lnTo>
                  <a:pt x="9713" y="6284"/>
                </a:lnTo>
                <a:lnTo>
                  <a:pt x="12429" y="4189"/>
                </a:lnTo>
                <a:lnTo>
                  <a:pt x="15231" y="2793"/>
                </a:lnTo>
                <a:lnTo>
                  <a:pt x="18091" y="1861"/>
                </a:lnTo>
                <a:lnTo>
                  <a:pt x="20990" y="1241"/>
                </a:lnTo>
                <a:lnTo>
                  <a:pt x="24908" y="827"/>
                </a:lnTo>
                <a:lnTo>
                  <a:pt x="29503" y="551"/>
                </a:lnTo>
                <a:lnTo>
                  <a:pt x="39901" y="245"/>
                </a:lnTo>
                <a:lnTo>
                  <a:pt x="51137" y="109"/>
                </a:lnTo>
                <a:lnTo>
                  <a:pt x="55920" y="1065"/>
                </a:lnTo>
                <a:lnTo>
                  <a:pt x="60100" y="2694"/>
                </a:lnTo>
                <a:lnTo>
                  <a:pt x="63880" y="4772"/>
                </a:lnTo>
                <a:lnTo>
                  <a:pt x="68382" y="6158"/>
                </a:lnTo>
                <a:lnTo>
                  <a:pt x="73370" y="7082"/>
                </a:lnTo>
                <a:lnTo>
                  <a:pt x="78679" y="7697"/>
                </a:lnTo>
                <a:lnTo>
                  <a:pt x="84202" y="8108"/>
                </a:lnTo>
                <a:lnTo>
                  <a:pt x="89869" y="8382"/>
                </a:lnTo>
                <a:lnTo>
                  <a:pt x="101457" y="8686"/>
                </a:lnTo>
                <a:lnTo>
                  <a:pt x="178594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19"/>
          <p:cNvSpPr/>
          <p:nvPr/>
        </p:nvSpPr>
        <p:spPr bwMode="auto">
          <a:xfrm>
            <a:off x="7393781" y="3714783"/>
            <a:ext cx="196454" cy="8898"/>
          </a:xfrm>
          <a:custGeom>
            <a:avLst/>
            <a:gdLst/>
            <a:ahLst/>
            <a:cxnLst/>
            <a:rect l="0" t="0" r="0" b="0"/>
            <a:pathLst>
              <a:path w="196454" h="8898">
                <a:moveTo>
                  <a:pt x="0" y="8897"/>
                </a:moveTo>
                <a:lnTo>
                  <a:pt x="7688" y="8897"/>
                </a:lnTo>
                <a:lnTo>
                  <a:pt x="9094" y="7905"/>
                </a:lnTo>
                <a:lnTo>
                  <a:pt x="11024" y="6251"/>
                </a:lnTo>
                <a:lnTo>
                  <a:pt x="13303" y="4156"/>
                </a:lnTo>
                <a:lnTo>
                  <a:pt x="15814" y="2760"/>
                </a:lnTo>
                <a:lnTo>
                  <a:pt x="18481" y="1829"/>
                </a:lnTo>
                <a:lnTo>
                  <a:pt x="21249" y="1208"/>
                </a:lnTo>
                <a:lnTo>
                  <a:pt x="24089" y="794"/>
                </a:lnTo>
                <a:lnTo>
                  <a:pt x="26973" y="519"/>
                </a:lnTo>
                <a:lnTo>
                  <a:pt x="29889" y="334"/>
                </a:lnTo>
                <a:lnTo>
                  <a:pt x="35773" y="131"/>
                </a:lnTo>
                <a:lnTo>
                  <a:pt x="43681" y="40"/>
                </a:lnTo>
                <a:lnTo>
                  <a:pt x="57116" y="0"/>
                </a:lnTo>
                <a:lnTo>
                  <a:pt x="63875" y="981"/>
                </a:lnTo>
                <a:lnTo>
                  <a:pt x="70364" y="2627"/>
                </a:lnTo>
                <a:lnTo>
                  <a:pt x="76675" y="4717"/>
                </a:lnTo>
                <a:lnTo>
                  <a:pt x="83859" y="6110"/>
                </a:lnTo>
                <a:lnTo>
                  <a:pt x="91625" y="7039"/>
                </a:lnTo>
                <a:lnTo>
                  <a:pt x="99778" y="7658"/>
                </a:lnTo>
                <a:lnTo>
                  <a:pt x="107198" y="8071"/>
                </a:lnTo>
                <a:lnTo>
                  <a:pt x="120735" y="8530"/>
                </a:lnTo>
                <a:lnTo>
                  <a:pt x="165332" y="8865"/>
                </a:lnTo>
                <a:lnTo>
                  <a:pt x="196453" y="889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20"/>
          <p:cNvSpPr/>
          <p:nvPr/>
        </p:nvSpPr>
        <p:spPr bwMode="auto">
          <a:xfrm>
            <a:off x="7366992" y="3759408"/>
            <a:ext cx="196454" cy="17851"/>
          </a:xfrm>
          <a:custGeom>
            <a:avLst/>
            <a:gdLst/>
            <a:ahLst/>
            <a:cxnLst/>
            <a:rect l="0" t="0" r="0" b="0"/>
            <a:pathLst>
              <a:path w="196454" h="17851">
                <a:moveTo>
                  <a:pt x="0" y="8920"/>
                </a:moveTo>
                <a:lnTo>
                  <a:pt x="12429" y="8920"/>
                </a:lnTo>
                <a:lnTo>
                  <a:pt x="16223" y="7928"/>
                </a:lnTo>
                <a:lnTo>
                  <a:pt x="20738" y="6274"/>
                </a:lnTo>
                <a:lnTo>
                  <a:pt x="25731" y="4179"/>
                </a:lnTo>
                <a:lnTo>
                  <a:pt x="31045" y="2783"/>
                </a:lnTo>
                <a:lnTo>
                  <a:pt x="36571" y="1852"/>
                </a:lnTo>
                <a:lnTo>
                  <a:pt x="42240" y="1231"/>
                </a:lnTo>
                <a:lnTo>
                  <a:pt x="48004" y="818"/>
                </a:lnTo>
                <a:lnTo>
                  <a:pt x="53830" y="542"/>
                </a:lnTo>
                <a:lnTo>
                  <a:pt x="66589" y="236"/>
                </a:lnTo>
                <a:lnTo>
                  <a:pt x="126416" y="0"/>
                </a:lnTo>
                <a:lnTo>
                  <a:pt x="133887" y="989"/>
                </a:lnTo>
                <a:lnTo>
                  <a:pt x="140851" y="2640"/>
                </a:lnTo>
                <a:lnTo>
                  <a:pt x="147479" y="4734"/>
                </a:lnTo>
                <a:lnTo>
                  <a:pt x="153881" y="6129"/>
                </a:lnTo>
                <a:lnTo>
                  <a:pt x="160135" y="7059"/>
                </a:lnTo>
                <a:lnTo>
                  <a:pt x="166288" y="7680"/>
                </a:lnTo>
                <a:lnTo>
                  <a:pt x="171382" y="8093"/>
                </a:lnTo>
                <a:lnTo>
                  <a:pt x="175771" y="8369"/>
                </a:lnTo>
                <a:lnTo>
                  <a:pt x="183291" y="8675"/>
                </a:lnTo>
                <a:lnTo>
                  <a:pt x="189942" y="8811"/>
                </a:lnTo>
                <a:lnTo>
                  <a:pt x="192112" y="9840"/>
                </a:lnTo>
                <a:lnTo>
                  <a:pt x="193560" y="11518"/>
                </a:lnTo>
                <a:lnTo>
                  <a:pt x="196453" y="1785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21"/>
          <p:cNvSpPr/>
          <p:nvPr/>
        </p:nvSpPr>
        <p:spPr bwMode="auto">
          <a:xfrm>
            <a:off x="7366992" y="3804047"/>
            <a:ext cx="232173" cy="8931"/>
          </a:xfrm>
          <a:custGeom>
            <a:avLst/>
            <a:gdLst/>
            <a:ahLst/>
            <a:cxnLst/>
            <a:rect l="0" t="0" r="0" b="0"/>
            <a:pathLst>
              <a:path w="232173" h="8931">
                <a:moveTo>
                  <a:pt x="0" y="8930"/>
                </a:moveTo>
                <a:lnTo>
                  <a:pt x="39292" y="8930"/>
                </a:lnTo>
                <a:lnTo>
                  <a:pt x="47031" y="7937"/>
                </a:lnTo>
                <a:lnTo>
                  <a:pt x="55167" y="6284"/>
                </a:lnTo>
                <a:lnTo>
                  <a:pt x="63567" y="4189"/>
                </a:lnTo>
                <a:lnTo>
                  <a:pt x="72143" y="2793"/>
                </a:lnTo>
                <a:lnTo>
                  <a:pt x="80838" y="1861"/>
                </a:lnTo>
                <a:lnTo>
                  <a:pt x="89611" y="1241"/>
                </a:lnTo>
                <a:lnTo>
                  <a:pt x="98436" y="827"/>
                </a:lnTo>
                <a:lnTo>
                  <a:pt x="116179" y="367"/>
                </a:lnTo>
                <a:lnTo>
                  <a:pt x="232172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22"/>
          <p:cNvSpPr/>
          <p:nvPr/>
        </p:nvSpPr>
        <p:spPr bwMode="auto">
          <a:xfrm>
            <a:off x="7402711" y="3848695"/>
            <a:ext cx="178595" cy="8931"/>
          </a:xfrm>
          <a:custGeom>
            <a:avLst/>
            <a:gdLst/>
            <a:ahLst/>
            <a:cxnLst/>
            <a:rect l="0" t="0" r="0" b="0"/>
            <a:pathLst>
              <a:path w="178595" h="8931">
                <a:moveTo>
                  <a:pt x="0" y="8930"/>
                </a:moveTo>
                <a:lnTo>
                  <a:pt x="173799" y="8930"/>
                </a:lnTo>
                <a:lnTo>
                  <a:pt x="175397" y="7938"/>
                </a:lnTo>
                <a:lnTo>
                  <a:pt x="176463" y="6284"/>
                </a:lnTo>
                <a:lnTo>
                  <a:pt x="178594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23"/>
          <p:cNvSpPr/>
          <p:nvPr/>
        </p:nvSpPr>
        <p:spPr bwMode="auto">
          <a:xfrm>
            <a:off x="6518672" y="3545086"/>
            <a:ext cx="80368" cy="160166"/>
          </a:xfrm>
          <a:custGeom>
            <a:avLst/>
            <a:gdLst/>
            <a:ahLst/>
            <a:cxnLst/>
            <a:rect l="0" t="0" r="0" b="0"/>
            <a:pathLst>
              <a:path w="80368" h="160166">
                <a:moveTo>
                  <a:pt x="80367" y="0"/>
                </a:moveTo>
                <a:lnTo>
                  <a:pt x="80367" y="4740"/>
                </a:lnTo>
                <a:lnTo>
                  <a:pt x="79375" y="8121"/>
                </a:lnTo>
                <a:lnTo>
                  <a:pt x="77721" y="12359"/>
                </a:lnTo>
                <a:lnTo>
                  <a:pt x="75627" y="17169"/>
                </a:lnTo>
                <a:lnTo>
                  <a:pt x="74230" y="22360"/>
                </a:lnTo>
                <a:lnTo>
                  <a:pt x="73299" y="27805"/>
                </a:lnTo>
                <a:lnTo>
                  <a:pt x="72678" y="33419"/>
                </a:lnTo>
                <a:lnTo>
                  <a:pt x="70280" y="39147"/>
                </a:lnTo>
                <a:lnTo>
                  <a:pt x="66697" y="44950"/>
                </a:lnTo>
                <a:lnTo>
                  <a:pt x="62324" y="50802"/>
                </a:lnTo>
                <a:lnTo>
                  <a:pt x="58416" y="57681"/>
                </a:lnTo>
                <a:lnTo>
                  <a:pt x="54819" y="65242"/>
                </a:lnTo>
                <a:lnTo>
                  <a:pt x="51429" y="73261"/>
                </a:lnTo>
                <a:lnTo>
                  <a:pt x="45016" y="87461"/>
                </a:lnTo>
                <a:lnTo>
                  <a:pt x="35828" y="106612"/>
                </a:lnTo>
                <a:lnTo>
                  <a:pt x="32814" y="112747"/>
                </a:lnTo>
                <a:lnTo>
                  <a:pt x="28821" y="118821"/>
                </a:lnTo>
                <a:lnTo>
                  <a:pt x="24175" y="124854"/>
                </a:lnTo>
                <a:lnTo>
                  <a:pt x="19093" y="130861"/>
                </a:lnTo>
                <a:lnTo>
                  <a:pt x="14713" y="135858"/>
                </a:lnTo>
                <a:lnTo>
                  <a:pt x="7200" y="144056"/>
                </a:lnTo>
                <a:lnTo>
                  <a:pt x="4800" y="147631"/>
                </a:lnTo>
                <a:lnTo>
                  <a:pt x="3200" y="151006"/>
                </a:lnTo>
                <a:lnTo>
                  <a:pt x="187" y="160165"/>
                </a:lnTo>
                <a:lnTo>
                  <a:pt x="83" y="157836"/>
                </a:lnTo>
                <a:lnTo>
                  <a:pt x="0" y="15180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24"/>
          <p:cNvSpPr/>
          <p:nvPr/>
        </p:nvSpPr>
        <p:spPr bwMode="auto">
          <a:xfrm>
            <a:off x="6500813" y="3562945"/>
            <a:ext cx="178594" cy="115637"/>
          </a:xfrm>
          <a:custGeom>
            <a:avLst/>
            <a:gdLst/>
            <a:ahLst/>
            <a:cxnLst/>
            <a:rect l="0" t="0" r="0" b="0"/>
            <a:pathLst>
              <a:path w="178594" h="115637">
                <a:moveTo>
                  <a:pt x="0" y="0"/>
                </a:moveTo>
                <a:lnTo>
                  <a:pt x="0" y="7689"/>
                </a:lnTo>
                <a:lnTo>
                  <a:pt x="2645" y="11024"/>
                </a:lnTo>
                <a:lnTo>
                  <a:pt x="4739" y="13303"/>
                </a:lnTo>
                <a:lnTo>
                  <a:pt x="6136" y="15814"/>
                </a:lnTo>
                <a:lnTo>
                  <a:pt x="7067" y="18480"/>
                </a:lnTo>
                <a:lnTo>
                  <a:pt x="7687" y="21249"/>
                </a:lnTo>
                <a:lnTo>
                  <a:pt x="10086" y="25081"/>
                </a:lnTo>
                <a:lnTo>
                  <a:pt x="13668" y="29619"/>
                </a:lnTo>
                <a:lnTo>
                  <a:pt x="18043" y="34628"/>
                </a:lnTo>
                <a:lnTo>
                  <a:pt x="22942" y="39953"/>
                </a:lnTo>
                <a:lnTo>
                  <a:pt x="33678" y="51160"/>
                </a:lnTo>
                <a:lnTo>
                  <a:pt x="50879" y="68627"/>
                </a:lnTo>
                <a:lnTo>
                  <a:pt x="56739" y="73532"/>
                </a:lnTo>
                <a:lnTo>
                  <a:pt x="62631" y="77795"/>
                </a:lnTo>
                <a:lnTo>
                  <a:pt x="91085" y="96506"/>
                </a:lnTo>
                <a:lnTo>
                  <a:pt x="98426" y="100056"/>
                </a:lnTo>
                <a:lnTo>
                  <a:pt x="105305" y="102423"/>
                </a:lnTo>
                <a:lnTo>
                  <a:pt x="111874" y="104001"/>
                </a:lnTo>
                <a:lnTo>
                  <a:pt x="118239" y="106045"/>
                </a:lnTo>
                <a:lnTo>
                  <a:pt x="124466" y="108400"/>
                </a:lnTo>
                <a:lnTo>
                  <a:pt x="130602" y="110962"/>
                </a:lnTo>
                <a:lnTo>
                  <a:pt x="136677" y="112670"/>
                </a:lnTo>
                <a:lnTo>
                  <a:pt x="142712" y="113808"/>
                </a:lnTo>
                <a:lnTo>
                  <a:pt x="148719" y="114568"/>
                </a:lnTo>
                <a:lnTo>
                  <a:pt x="153716" y="115074"/>
                </a:lnTo>
                <a:lnTo>
                  <a:pt x="158039" y="115411"/>
                </a:lnTo>
                <a:lnTo>
                  <a:pt x="161914" y="115636"/>
                </a:lnTo>
                <a:lnTo>
                  <a:pt x="165489" y="114794"/>
                </a:lnTo>
                <a:lnTo>
                  <a:pt x="168865" y="113240"/>
                </a:lnTo>
                <a:lnTo>
                  <a:pt x="178593" y="1071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25"/>
          <p:cNvSpPr/>
          <p:nvPr/>
        </p:nvSpPr>
        <p:spPr bwMode="auto">
          <a:xfrm>
            <a:off x="6697633" y="3554016"/>
            <a:ext cx="115720" cy="111929"/>
          </a:xfrm>
          <a:custGeom>
            <a:avLst/>
            <a:gdLst/>
            <a:ahLst/>
            <a:cxnLst/>
            <a:rect l="0" t="0" r="0" b="0"/>
            <a:pathLst>
              <a:path w="115720" h="111929">
                <a:moveTo>
                  <a:pt x="8562" y="0"/>
                </a:moveTo>
                <a:lnTo>
                  <a:pt x="874" y="7688"/>
                </a:lnTo>
                <a:lnTo>
                  <a:pt x="184" y="11023"/>
                </a:lnTo>
                <a:lnTo>
                  <a:pt x="0" y="13302"/>
                </a:lnTo>
                <a:lnTo>
                  <a:pt x="870" y="16806"/>
                </a:lnTo>
                <a:lnTo>
                  <a:pt x="2442" y="21125"/>
                </a:lnTo>
                <a:lnTo>
                  <a:pt x="4482" y="25990"/>
                </a:lnTo>
                <a:lnTo>
                  <a:pt x="5842" y="30225"/>
                </a:lnTo>
                <a:lnTo>
                  <a:pt x="6748" y="34041"/>
                </a:lnTo>
                <a:lnTo>
                  <a:pt x="7353" y="37576"/>
                </a:lnTo>
                <a:lnTo>
                  <a:pt x="8748" y="41918"/>
                </a:lnTo>
                <a:lnTo>
                  <a:pt x="10670" y="46796"/>
                </a:lnTo>
                <a:lnTo>
                  <a:pt x="12944" y="52034"/>
                </a:lnTo>
                <a:lnTo>
                  <a:pt x="16444" y="56517"/>
                </a:lnTo>
                <a:lnTo>
                  <a:pt x="20762" y="60498"/>
                </a:lnTo>
                <a:lnTo>
                  <a:pt x="25625" y="64144"/>
                </a:lnTo>
                <a:lnTo>
                  <a:pt x="29859" y="68559"/>
                </a:lnTo>
                <a:lnTo>
                  <a:pt x="33675" y="73487"/>
                </a:lnTo>
                <a:lnTo>
                  <a:pt x="37209" y="78757"/>
                </a:lnTo>
                <a:lnTo>
                  <a:pt x="41551" y="83262"/>
                </a:lnTo>
                <a:lnTo>
                  <a:pt x="46430" y="87258"/>
                </a:lnTo>
                <a:lnTo>
                  <a:pt x="51667" y="90914"/>
                </a:lnTo>
                <a:lnTo>
                  <a:pt x="56150" y="94343"/>
                </a:lnTo>
                <a:lnTo>
                  <a:pt x="60131" y="97622"/>
                </a:lnTo>
                <a:lnTo>
                  <a:pt x="63778" y="100800"/>
                </a:lnTo>
                <a:lnTo>
                  <a:pt x="68193" y="102919"/>
                </a:lnTo>
                <a:lnTo>
                  <a:pt x="73121" y="104331"/>
                </a:lnTo>
                <a:lnTo>
                  <a:pt x="78391" y="105273"/>
                </a:lnTo>
                <a:lnTo>
                  <a:pt x="82895" y="106892"/>
                </a:lnTo>
                <a:lnTo>
                  <a:pt x="86891" y="108965"/>
                </a:lnTo>
                <a:lnTo>
                  <a:pt x="90547" y="111338"/>
                </a:lnTo>
                <a:lnTo>
                  <a:pt x="93976" y="111928"/>
                </a:lnTo>
                <a:lnTo>
                  <a:pt x="97255" y="111329"/>
                </a:lnTo>
                <a:lnTo>
                  <a:pt x="100433" y="109938"/>
                </a:lnTo>
                <a:lnTo>
                  <a:pt x="103543" y="108019"/>
                </a:lnTo>
                <a:lnTo>
                  <a:pt x="106610" y="105747"/>
                </a:lnTo>
                <a:lnTo>
                  <a:pt x="115719" y="9822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26"/>
          <p:cNvSpPr/>
          <p:nvPr/>
        </p:nvSpPr>
        <p:spPr bwMode="auto">
          <a:xfrm>
            <a:off x="6715125" y="3580805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133945" y="0"/>
                </a:moveTo>
                <a:lnTo>
                  <a:pt x="129205" y="0"/>
                </a:lnTo>
                <a:lnTo>
                  <a:pt x="126816" y="991"/>
                </a:lnTo>
                <a:lnTo>
                  <a:pt x="124232" y="2645"/>
                </a:lnTo>
                <a:lnTo>
                  <a:pt x="121516" y="4740"/>
                </a:lnTo>
                <a:lnTo>
                  <a:pt x="118714" y="8121"/>
                </a:lnTo>
                <a:lnTo>
                  <a:pt x="115853" y="12359"/>
                </a:lnTo>
                <a:lnTo>
                  <a:pt x="112954" y="17169"/>
                </a:lnTo>
                <a:lnTo>
                  <a:pt x="108045" y="22360"/>
                </a:lnTo>
                <a:lnTo>
                  <a:pt x="101795" y="27805"/>
                </a:lnTo>
                <a:lnTo>
                  <a:pt x="94652" y="33419"/>
                </a:lnTo>
                <a:lnTo>
                  <a:pt x="87906" y="39147"/>
                </a:lnTo>
                <a:lnTo>
                  <a:pt x="81424" y="44949"/>
                </a:lnTo>
                <a:lnTo>
                  <a:pt x="75119" y="50802"/>
                </a:lnTo>
                <a:lnTo>
                  <a:pt x="52022" y="73260"/>
                </a:lnTo>
                <a:lnTo>
                  <a:pt x="17033" y="108006"/>
                </a:lnTo>
                <a:lnTo>
                  <a:pt x="13339" y="110699"/>
                </a:lnTo>
                <a:lnTo>
                  <a:pt x="9885" y="112495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27"/>
          <p:cNvSpPr/>
          <p:nvPr/>
        </p:nvSpPr>
        <p:spPr bwMode="auto">
          <a:xfrm>
            <a:off x="7322344" y="4500563"/>
            <a:ext cx="205384" cy="158775"/>
          </a:xfrm>
          <a:custGeom>
            <a:avLst/>
            <a:gdLst/>
            <a:ahLst/>
            <a:cxnLst/>
            <a:rect l="0" t="0" r="0" b="0"/>
            <a:pathLst>
              <a:path w="205384" h="158775">
                <a:moveTo>
                  <a:pt x="205383" y="0"/>
                </a:moveTo>
                <a:lnTo>
                  <a:pt x="200643" y="0"/>
                </a:lnTo>
                <a:lnTo>
                  <a:pt x="198254" y="991"/>
                </a:lnTo>
                <a:lnTo>
                  <a:pt x="189159" y="7128"/>
                </a:lnTo>
                <a:lnTo>
                  <a:pt x="184644" y="9713"/>
                </a:lnTo>
                <a:lnTo>
                  <a:pt x="179652" y="12428"/>
                </a:lnTo>
                <a:lnTo>
                  <a:pt x="173345" y="16223"/>
                </a:lnTo>
                <a:lnTo>
                  <a:pt x="158402" y="25731"/>
                </a:lnTo>
                <a:lnTo>
                  <a:pt x="151242" y="31044"/>
                </a:lnTo>
                <a:lnTo>
                  <a:pt x="144484" y="36571"/>
                </a:lnTo>
                <a:lnTo>
                  <a:pt x="137994" y="42240"/>
                </a:lnTo>
                <a:lnTo>
                  <a:pt x="130691" y="48004"/>
                </a:lnTo>
                <a:lnTo>
                  <a:pt x="122846" y="53830"/>
                </a:lnTo>
                <a:lnTo>
                  <a:pt x="114639" y="59699"/>
                </a:lnTo>
                <a:lnTo>
                  <a:pt x="106192" y="66588"/>
                </a:lnTo>
                <a:lnTo>
                  <a:pt x="97583" y="74158"/>
                </a:lnTo>
                <a:lnTo>
                  <a:pt x="88868" y="82181"/>
                </a:lnTo>
                <a:lnTo>
                  <a:pt x="71247" y="99032"/>
                </a:lnTo>
                <a:lnTo>
                  <a:pt x="40421" y="129364"/>
                </a:lnTo>
                <a:lnTo>
                  <a:pt x="33892" y="134859"/>
                </a:lnTo>
                <a:lnTo>
                  <a:pt x="27556" y="139515"/>
                </a:lnTo>
                <a:lnTo>
                  <a:pt x="21347" y="143612"/>
                </a:lnTo>
                <a:lnTo>
                  <a:pt x="16215" y="147335"/>
                </a:lnTo>
                <a:lnTo>
                  <a:pt x="11802" y="150809"/>
                </a:lnTo>
                <a:lnTo>
                  <a:pt x="2331" y="158774"/>
                </a:lnTo>
                <a:lnTo>
                  <a:pt x="1554" y="158435"/>
                </a:lnTo>
                <a:lnTo>
                  <a:pt x="1035" y="157217"/>
                </a:lnTo>
                <a:lnTo>
                  <a:pt x="0" y="15180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28"/>
          <p:cNvSpPr/>
          <p:nvPr/>
        </p:nvSpPr>
        <p:spPr bwMode="auto">
          <a:xfrm>
            <a:off x="7349133" y="4536281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0" y="0"/>
                </a:moveTo>
                <a:lnTo>
                  <a:pt x="7688" y="0"/>
                </a:lnTo>
                <a:lnTo>
                  <a:pt x="11024" y="2645"/>
                </a:lnTo>
                <a:lnTo>
                  <a:pt x="13302" y="4741"/>
                </a:lnTo>
                <a:lnTo>
                  <a:pt x="18480" y="9714"/>
                </a:lnTo>
                <a:lnTo>
                  <a:pt x="21249" y="12429"/>
                </a:lnTo>
                <a:lnTo>
                  <a:pt x="23096" y="15231"/>
                </a:lnTo>
                <a:lnTo>
                  <a:pt x="24326" y="18092"/>
                </a:lnTo>
                <a:lnTo>
                  <a:pt x="25147" y="20991"/>
                </a:lnTo>
                <a:lnTo>
                  <a:pt x="27679" y="24908"/>
                </a:lnTo>
                <a:lnTo>
                  <a:pt x="31351" y="29503"/>
                </a:lnTo>
                <a:lnTo>
                  <a:pt x="35784" y="34552"/>
                </a:lnTo>
                <a:lnTo>
                  <a:pt x="39730" y="39902"/>
                </a:lnTo>
                <a:lnTo>
                  <a:pt x="43354" y="45453"/>
                </a:lnTo>
                <a:lnTo>
                  <a:pt x="46762" y="51138"/>
                </a:lnTo>
                <a:lnTo>
                  <a:pt x="51018" y="56912"/>
                </a:lnTo>
                <a:lnTo>
                  <a:pt x="55841" y="62746"/>
                </a:lnTo>
                <a:lnTo>
                  <a:pt x="61039" y="68620"/>
                </a:lnTo>
                <a:lnTo>
                  <a:pt x="66489" y="73528"/>
                </a:lnTo>
                <a:lnTo>
                  <a:pt x="72107" y="77792"/>
                </a:lnTo>
                <a:lnTo>
                  <a:pt x="77837" y="81627"/>
                </a:lnTo>
                <a:lnTo>
                  <a:pt x="83641" y="85176"/>
                </a:lnTo>
                <a:lnTo>
                  <a:pt x="89494" y="88534"/>
                </a:lnTo>
                <a:lnTo>
                  <a:pt x="95382" y="91765"/>
                </a:lnTo>
                <a:lnTo>
                  <a:pt x="100298" y="93919"/>
                </a:lnTo>
                <a:lnTo>
                  <a:pt x="104569" y="95355"/>
                </a:lnTo>
                <a:lnTo>
                  <a:pt x="108407" y="96312"/>
                </a:lnTo>
                <a:lnTo>
                  <a:pt x="112951" y="97943"/>
                </a:lnTo>
                <a:lnTo>
                  <a:pt x="117965" y="100021"/>
                </a:lnTo>
                <a:lnTo>
                  <a:pt x="133945" y="1071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129"/>
          <p:cNvSpPr/>
          <p:nvPr/>
        </p:nvSpPr>
        <p:spPr bwMode="auto">
          <a:xfrm>
            <a:off x="7340203" y="4661297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169664" y="0"/>
                </a:moveTo>
                <a:lnTo>
                  <a:pt x="164924" y="0"/>
                </a:lnTo>
                <a:lnTo>
                  <a:pt x="162535" y="992"/>
                </a:lnTo>
                <a:lnTo>
                  <a:pt x="157235" y="4740"/>
                </a:lnTo>
                <a:lnTo>
                  <a:pt x="153440" y="8121"/>
                </a:lnTo>
                <a:lnTo>
                  <a:pt x="143933" y="17169"/>
                </a:lnTo>
                <a:lnTo>
                  <a:pt x="137627" y="22360"/>
                </a:lnTo>
                <a:lnTo>
                  <a:pt x="130446" y="27805"/>
                </a:lnTo>
                <a:lnTo>
                  <a:pt x="122683" y="33419"/>
                </a:lnTo>
                <a:lnTo>
                  <a:pt x="115523" y="39147"/>
                </a:lnTo>
                <a:lnTo>
                  <a:pt x="108766" y="44949"/>
                </a:lnTo>
                <a:lnTo>
                  <a:pt x="102275" y="50802"/>
                </a:lnTo>
                <a:lnTo>
                  <a:pt x="94973" y="56688"/>
                </a:lnTo>
                <a:lnTo>
                  <a:pt x="87127" y="62597"/>
                </a:lnTo>
                <a:lnTo>
                  <a:pt x="70473" y="74453"/>
                </a:lnTo>
                <a:lnTo>
                  <a:pt x="53150" y="86338"/>
                </a:lnTo>
                <a:lnTo>
                  <a:pt x="46347" y="92285"/>
                </a:lnTo>
                <a:lnTo>
                  <a:pt x="40819" y="98234"/>
                </a:lnTo>
                <a:lnTo>
                  <a:pt x="36142" y="104185"/>
                </a:lnTo>
                <a:lnTo>
                  <a:pt x="31040" y="109144"/>
                </a:lnTo>
                <a:lnTo>
                  <a:pt x="25654" y="113442"/>
                </a:lnTo>
                <a:lnTo>
                  <a:pt x="20079" y="117300"/>
                </a:lnTo>
                <a:lnTo>
                  <a:pt x="15371" y="119872"/>
                </a:lnTo>
                <a:lnTo>
                  <a:pt x="11239" y="121586"/>
                </a:lnTo>
                <a:lnTo>
                  <a:pt x="0" y="12501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30"/>
          <p:cNvSpPr/>
          <p:nvPr/>
        </p:nvSpPr>
        <p:spPr bwMode="auto">
          <a:xfrm>
            <a:off x="7393781" y="4705945"/>
            <a:ext cx="89298" cy="107158"/>
          </a:xfrm>
          <a:custGeom>
            <a:avLst/>
            <a:gdLst/>
            <a:ahLst/>
            <a:cxnLst/>
            <a:rect l="0" t="0" r="0" b="0"/>
            <a:pathLst>
              <a:path w="89298" h="107158">
                <a:moveTo>
                  <a:pt x="0" y="0"/>
                </a:moveTo>
                <a:lnTo>
                  <a:pt x="0" y="4740"/>
                </a:lnTo>
                <a:lnTo>
                  <a:pt x="1984" y="6137"/>
                </a:lnTo>
                <a:lnTo>
                  <a:pt x="5291" y="7068"/>
                </a:lnTo>
                <a:lnTo>
                  <a:pt x="9481" y="7689"/>
                </a:lnTo>
                <a:lnTo>
                  <a:pt x="13266" y="10087"/>
                </a:lnTo>
                <a:lnTo>
                  <a:pt x="16781" y="13670"/>
                </a:lnTo>
                <a:lnTo>
                  <a:pt x="20118" y="18043"/>
                </a:lnTo>
                <a:lnTo>
                  <a:pt x="23334" y="21951"/>
                </a:lnTo>
                <a:lnTo>
                  <a:pt x="26470" y="25548"/>
                </a:lnTo>
                <a:lnTo>
                  <a:pt x="29553" y="28938"/>
                </a:lnTo>
                <a:lnTo>
                  <a:pt x="38270" y="37997"/>
                </a:lnTo>
                <a:lnTo>
                  <a:pt x="60035" y="59982"/>
                </a:lnTo>
                <a:lnTo>
                  <a:pt x="64828" y="65785"/>
                </a:lnTo>
                <a:lnTo>
                  <a:pt x="69015" y="71638"/>
                </a:lnTo>
                <a:lnTo>
                  <a:pt x="72800" y="77524"/>
                </a:lnTo>
                <a:lnTo>
                  <a:pt x="76314" y="82441"/>
                </a:lnTo>
                <a:lnTo>
                  <a:pt x="79650" y="86711"/>
                </a:lnTo>
                <a:lnTo>
                  <a:pt x="82866" y="90549"/>
                </a:lnTo>
                <a:lnTo>
                  <a:pt x="85009" y="94100"/>
                </a:lnTo>
                <a:lnTo>
                  <a:pt x="86439" y="97461"/>
                </a:lnTo>
                <a:lnTo>
                  <a:pt x="89297" y="1071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31"/>
          <p:cNvSpPr/>
          <p:nvPr/>
        </p:nvSpPr>
        <p:spPr bwMode="auto">
          <a:xfrm>
            <a:off x="1035876" y="4250844"/>
            <a:ext cx="133914" cy="151460"/>
          </a:xfrm>
          <a:custGeom>
            <a:avLst/>
            <a:gdLst/>
            <a:ahLst/>
            <a:cxnLst/>
            <a:rect l="0" t="0" r="0" b="0"/>
            <a:pathLst>
              <a:path w="133914" h="151460">
                <a:moveTo>
                  <a:pt x="8897" y="142562"/>
                </a:moveTo>
                <a:lnTo>
                  <a:pt x="8897" y="151124"/>
                </a:lnTo>
                <a:lnTo>
                  <a:pt x="6252" y="151328"/>
                </a:lnTo>
                <a:lnTo>
                  <a:pt x="1209" y="151459"/>
                </a:lnTo>
                <a:lnTo>
                  <a:pt x="795" y="150478"/>
                </a:lnTo>
                <a:lnTo>
                  <a:pt x="335" y="146741"/>
                </a:lnTo>
                <a:lnTo>
                  <a:pt x="213" y="143364"/>
                </a:lnTo>
                <a:lnTo>
                  <a:pt x="40" y="129130"/>
                </a:lnTo>
                <a:lnTo>
                  <a:pt x="0" y="118071"/>
                </a:lnTo>
                <a:lnTo>
                  <a:pt x="981" y="111352"/>
                </a:lnTo>
                <a:lnTo>
                  <a:pt x="2628" y="103896"/>
                </a:lnTo>
                <a:lnTo>
                  <a:pt x="4718" y="95949"/>
                </a:lnTo>
                <a:lnTo>
                  <a:pt x="8095" y="87674"/>
                </a:lnTo>
                <a:lnTo>
                  <a:pt x="12331" y="79181"/>
                </a:lnTo>
                <a:lnTo>
                  <a:pt x="17140" y="70542"/>
                </a:lnTo>
                <a:lnTo>
                  <a:pt x="22330" y="62799"/>
                </a:lnTo>
                <a:lnTo>
                  <a:pt x="27774" y="55652"/>
                </a:lnTo>
                <a:lnTo>
                  <a:pt x="33388" y="48903"/>
                </a:lnTo>
                <a:lnTo>
                  <a:pt x="39115" y="42420"/>
                </a:lnTo>
                <a:lnTo>
                  <a:pt x="50770" y="29924"/>
                </a:lnTo>
                <a:lnTo>
                  <a:pt x="68488" y="11733"/>
                </a:lnTo>
                <a:lnTo>
                  <a:pt x="74421" y="7718"/>
                </a:lnTo>
                <a:lnTo>
                  <a:pt x="80361" y="5041"/>
                </a:lnTo>
                <a:lnTo>
                  <a:pt x="86306" y="3256"/>
                </a:lnTo>
                <a:lnTo>
                  <a:pt x="91261" y="2067"/>
                </a:lnTo>
                <a:lnTo>
                  <a:pt x="95556" y="1273"/>
                </a:lnTo>
                <a:lnTo>
                  <a:pt x="99412" y="744"/>
                </a:lnTo>
                <a:lnTo>
                  <a:pt x="102975" y="392"/>
                </a:lnTo>
                <a:lnTo>
                  <a:pt x="106342" y="157"/>
                </a:lnTo>
                <a:lnTo>
                  <a:pt x="109579" y="0"/>
                </a:lnTo>
                <a:lnTo>
                  <a:pt x="112730" y="888"/>
                </a:lnTo>
                <a:lnTo>
                  <a:pt x="115822" y="2472"/>
                </a:lnTo>
                <a:lnTo>
                  <a:pt x="118876" y="4520"/>
                </a:lnTo>
                <a:lnTo>
                  <a:pt x="121904" y="6878"/>
                </a:lnTo>
                <a:lnTo>
                  <a:pt x="124915" y="9442"/>
                </a:lnTo>
                <a:lnTo>
                  <a:pt x="133913" y="1754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132"/>
          <p:cNvSpPr/>
          <p:nvPr/>
        </p:nvSpPr>
        <p:spPr bwMode="auto">
          <a:xfrm>
            <a:off x="1151930" y="4295180"/>
            <a:ext cx="53392" cy="78570"/>
          </a:xfrm>
          <a:custGeom>
            <a:avLst/>
            <a:gdLst/>
            <a:ahLst/>
            <a:cxnLst/>
            <a:rect l="0" t="0" r="0" b="0"/>
            <a:pathLst>
              <a:path w="53392" h="78570">
                <a:moveTo>
                  <a:pt x="0" y="0"/>
                </a:moveTo>
                <a:lnTo>
                  <a:pt x="0" y="43190"/>
                </a:lnTo>
                <a:lnTo>
                  <a:pt x="992" y="47644"/>
                </a:lnTo>
                <a:lnTo>
                  <a:pt x="2645" y="51607"/>
                </a:lnTo>
                <a:lnTo>
                  <a:pt x="4740" y="55240"/>
                </a:lnTo>
                <a:lnTo>
                  <a:pt x="6137" y="58655"/>
                </a:lnTo>
                <a:lnTo>
                  <a:pt x="7067" y="61924"/>
                </a:lnTo>
                <a:lnTo>
                  <a:pt x="7688" y="65095"/>
                </a:lnTo>
                <a:lnTo>
                  <a:pt x="9094" y="68201"/>
                </a:lnTo>
                <a:lnTo>
                  <a:pt x="11023" y="71264"/>
                </a:lnTo>
                <a:lnTo>
                  <a:pt x="13302" y="74298"/>
                </a:lnTo>
                <a:lnTo>
                  <a:pt x="15813" y="76321"/>
                </a:lnTo>
                <a:lnTo>
                  <a:pt x="18479" y="77669"/>
                </a:lnTo>
                <a:lnTo>
                  <a:pt x="21249" y="78569"/>
                </a:lnTo>
                <a:lnTo>
                  <a:pt x="25080" y="78176"/>
                </a:lnTo>
                <a:lnTo>
                  <a:pt x="29618" y="76922"/>
                </a:lnTo>
                <a:lnTo>
                  <a:pt x="34628" y="75093"/>
                </a:lnTo>
                <a:lnTo>
                  <a:pt x="38960" y="72882"/>
                </a:lnTo>
                <a:lnTo>
                  <a:pt x="42841" y="70416"/>
                </a:lnTo>
                <a:lnTo>
                  <a:pt x="46420" y="67780"/>
                </a:lnTo>
                <a:lnTo>
                  <a:pt x="48806" y="65030"/>
                </a:lnTo>
                <a:lnTo>
                  <a:pt x="50396" y="62205"/>
                </a:lnTo>
                <a:lnTo>
                  <a:pt x="51457" y="59329"/>
                </a:lnTo>
                <a:lnTo>
                  <a:pt x="52164" y="56420"/>
                </a:lnTo>
                <a:lnTo>
                  <a:pt x="52635" y="53488"/>
                </a:lnTo>
                <a:lnTo>
                  <a:pt x="52949" y="50541"/>
                </a:lnTo>
                <a:lnTo>
                  <a:pt x="53159" y="46593"/>
                </a:lnTo>
                <a:lnTo>
                  <a:pt x="53391" y="36913"/>
                </a:lnTo>
                <a:lnTo>
                  <a:pt x="52461" y="32546"/>
                </a:lnTo>
                <a:lnTo>
                  <a:pt x="50849" y="28643"/>
                </a:lnTo>
                <a:lnTo>
                  <a:pt x="48782" y="25048"/>
                </a:lnTo>
                <a:lnTo>
                  <a:pt x="46412" y="21659"/>
                </a:lnTo>
                <a:lnTo>
                  <a:pt x="43840" y="18408"/>
                </a:lnTo>
                <a:lnTo>
                  <a:pt x="41132" y="15249"/>
                </a:lnTo>
                <a:lnTo>
                  <a:pt x="38336" y="12150"/>
                </a:lnTo>
                <a:lnTo>
                  <a:pt x="32582" y="6061"/>
                </a:lnTo>
                <a:lnTo>
                  <a:pt x="29659" y="4041"/>
                </a:lnTo>
                <a:lnTo>
                  <a:pt x="26718" y="2694"/>
                </a:lnTo>
                <a:lnTo>
                  <a:pt x="18013" y="46"/>
                </a:lnTo>
                <a:lnTo>
                  <a:pt x="22645" y="14"/>
                </a:lnTo>
                <a:lnTo>
                  <a:pt x="4464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133"/>
          <p:cNvSpPr/>
          <p:nvPr/>
        </p:nvSpPr>
        <p:spPr bwMode="auto">
          <a:xfrm>
            <a:off x="1250156" y="4232672"/>
            <a:ext cx="98228" cy="114692"/>
          </a:xfrm>
          <a:custGeom>
            <a:avLst/>
            <a:gdLst/>
            <a:ahLst/>
            <a:cxnLst/>
            <a:rect l="0" t="0" r="0" b="0"/>
            <a:pathLst>
              <a:path w="98228" h="114692">
                <a:moveTo>
                  <a:pt x="0" y="71437"/>
                </a:moveTo>
                <a:lnTo>
                  <a:pt x="0" y="101249"/>
                </a:lnTo>
                <a:lnTo>
                  <a:pt x="992" y="103218"/>
                </a:lnTo>
                <a:lnTo>
                  <a:pt x="2646" y="104531"/>
                </a:lnTo>
                <a:lnTo>
                  <a:pt x="4741" y="105405"/>
                </a:lnTo>
                <a:lnTo>
                  <a:pt x="6137" y="106981"/>
                </a:lnTo>
                <a:lnTo>
                  <a:pt x="7068" y="109024"/>
                </a:lnTo>
                <a:lnTo>
                  <a:pt x="7689" y="111378"/>
                </a:lnTo>
                <a:lnTo>
                  <a:pt x="9094" y="112947"/>
                </a:lnTo>
                <a:lnTo>
                  <a:pt x="11024" y="113993"/>
                </a:lnTo>
                <a:lnTo>
                  <a:pt x="13302" y="114691"/>
                </a:lnTo>
                <a:lnTo>
                  <a:pt x="15814" y="114164"/>
                </a:lnTo>
                <a:lnTo>
                  <a:pt x="18480" y="112820"/>
                </a:lnTo>
                <a:lnTo>
                  <a:pt x="25148" y="108275"/>
                </a:lnTo>
                <a:lnTo>
                  <a:pt x="26687" y="105917"/>
                </a:lnTo>
                <a:lnTo>
                  <a:pt x="28706" y="102362"/>
                </a:lnTo>
                <a:lnTo>
                  <a:pt x="31044" y="98007"/>
                </a:lnTo>
                <a:lnTo>
                  <a:pt x="32602" y="94111"/>
                </a:lnTo>
                <a:lnTo>
                  <a:pt x="33641" y="90522"/>
                </a:lnTo>
                <a:lnTo>
                  <a:pt x="34334" y="87137"/>
                </a:lnTo>
                <a:lnTo>
                  <a:pt x="35788" y="84880"/>
                </a:lnTo>
                <a:lnTo>
                  <a:pt x="37749" y="83376"/>
                </a:lnTo>
                <a:lnTo>
                  <a:pt x="40049" y="82373"/>
                </a:lnTo>
                <a:lnTo>
                  <a:pt x="41582" y="80712"/>
                </a:lnTo>
                <a:lnTo>
                  <a:pt x="42604" y="78613"/>
                </a:lnTo>
                <a:lnTo>
                  <a:pt x="44245" y="72855"/>
                </a:lnTo>
                <a:lnTo>
                  <a:pt x="47115" y="69421"/>
                </a:lnTo>
                <a:lnTo>
                  <a:pt x="49269" y="67117"/>
                </a:lnTo>
                <a:lnTo>
                  <a:pt x="50706" y="66573"/>
                </a:lnTo>
                <a:lnTo>
                  <a:pt x="51663" y="67202"/>
                </a:lnTo>
                <a:lnTo>
                  <a:pt x="52302" y="68614"/>
                </a:lnTo>
                <a:lnTo>
                  <a:pt x="53719" y="69555"/>
                </a:lnTo>
                <a:lnTo>
                  <a:pt x="55657" y="70183"/>
                </a:lnTo>
                <a:lnTo>
                  <a:pt x="57940" y="70601"/>
                </a:lnTo>
                <a:lnTo>
                  <a:pt x="60455" y="70880"/>
                </a:lnTo>
                <a:lnTo>
                  <a:pt x="63124" y="71065"/>
                </a:lnTo>
                <a:lnTo>
                  <a:pt x="69795" y="71364"/>
                </a:lnTo>
                <a:lnTo>
                  <a:pt x="79957" y="71435"/>
                </a:lnTo>
                <a:lnTo>
                  <a:pt x="80185" y="68791"/>
                </a:lnTo>
                <a:lnTo>
                  <a:pt x="80246" y="66696"/>
                </a:lnTo>
                <a:lnTo>
                  <a:pt x="79294" y="64308"/>
                </a:lnTo>
                <a:lnTo>
                  <a:pt x="77667" y="61723"/>
                </a:lnTo>
                <a:lnTo>
                  <a:pt x="75591" y="59008"/>
                </a:lnTo>
                <a:lnTo>
                  <a:pt x="74206" y="56206"/>
                </a:lnTo>
                <a:lnTo>
                  <a:pt x="73284" y="53345"/>
                </a:lnTo>
                <a:lnTo>
                  <a:pt x="72668" y="50446"/>
                </a:lnTo>
                <a:lnTo>
                  <a:pt x="72258" y="47521"/>
                </a:lnTo>
                <a:lnTo>
                  <a:pt x="71985" y="44580"/>
                </a:lnTo>
                <a:lnTo>
                  <a:pt x="71802" y="41626"/>
                </a:lnTo>
                <a:lnTo>
                  <a:pt x="71600" y="35698"/>
                </a:lnTo>
                <a:lnTo>
                  <a:pt x="71546" y="32728"/>
                </a:lnTo>
                <a:lnTo>
                  <a:pt x="72502" y="29756"/>
                </a:lnTo>
                <a:lnTo>
                  <a:pt x="74132" y="26783"/>
                </a:lnTo>
                <a:lnTo>
                  <a:pt x="76210" y="23808"/>
                </a:lnTo>
                <a:lnTo>
                  <a:pt x="78588" y="20833"/>
                </a:lnTo>
                <a:lnTo>
                  <a:pt x="81166" y="17857"/>
                </a:lnTo>
                <a:lnTo>
                  <a:pt x="83876" y="14882"/>
                </a:lnTo>
                <a:lnTo>
                  <a:pt x="89534" y="8929"/>
                </a:lnTo>
                <a:lnTo>
                  <a:pt x="9822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34"/>
          <p:cNvSpPr/>
          <p:nvPr/>
        </p:nvSpPr>
        <p:spPr bwMode="auto">
          <a:xfrm>
            <a:off x="1652170" y="4250531"/>
            <a:ext cx="142698" cy="220909"/>
          </a:xfrm>
          <a:custGeom>
            <a:avLst/>
            <a:gdLst/>
            <a:ahLst/>
            <a:cxnLst/>
            <a:rect l="0" t="0" r="0" b="0"/>
            <a:pathLst>
              <a:path w="142698" h="220909">
                <a:moveTo>
                  <a:pt x="142697" y="0"/>
                </a:moveTo>
                <a:lnTo>
                  <a:pt x="142697" y="4741"/>
                </a:lnTo>
                <a:lnTo>
                  <a:pt x="141705" y="6137"/>
                </a:lnTo>
                <a:lnTo>
                  <a:pt x="140052" y="7068"/>
                </a:lnTo>
                <a:lnTo>
                  <a:pt x="137957" y="7689"/>
                </a:lnTo>
                <a:lnTo>
                  <a:pt x="135568" y="9094"/>
                </a:lnTo>
                <a:lnTo>
                  <a:pt x="132984" y="11024"/>
                </a:lnTo>
                <a:lnTo>
                  <a:pt x="130268" y="13303"/>
                </a:lnTo>
                <a:lnTo>
                  <a:pt x="127466" y="17798"/>
                </a:lnTo>
                <a:lnTo>
                  <a:pt x="124606" y="23772"/>
                </a:lnTo>
                <a:lnTo>
                  <a:pt x="121707" y="30731"/>
                </a:lnTo>
                <a:lnTo>
                  <a:pt x="117789" y="37355"/>
                </a:lnTo>
                <a:lnTo>
                  <a:pt x="113194" y="43755"/>
                </a:lnTo>
                <a:lnTo>
                  <a:pt x="108145" y="50006"/>
                </a:lnTo>
                <a:lnTo>
                  <a:pt x="102796" y="57150"/>
                </a:lnTo>
                <a:lnTo>
                  <a:pt x="91560" y="73025"/>
                </a:lnTo>
                <a:lnTo>
                  <a:pt x="85785" y="82418"/>
                </a:lnTo>
                <a:lnTo>
                  <a:pt x="79951" y="92649"/>
                </a:lnTo>
                <a:lnTo>
                  <a:pt x="74078" y="103438"/>
                </a:lnTo>
                <a:lnTo>
                  <a:pt x="68177" y="113607"/>
                </a:lnTo>
                <a:lnTo>
                  <a:pt x="56330" y="132843"/>
                </a:lnTo>
                <a:lnTo>
                  <a:pt x="49401" y="142140"/>
                </a:lnTo>
                <a:lnTo>
                  <a:pt x="41804" y="151315"/>
                </a:lnTo>
                <a:lnTo>
                  <a:pt x="33763" y="160408"/>
                </a:lnTo>
                <a:lnTo>
                  <a:pt x="27411" y="168454"/>
                </a:lnTo>
                <a:lnTo>
                  <a:pt x="22183" y="175803"/>
                </a:lnTo>
                <a:lnTo>
                  <a:pt x="17706" y="182686"/>
                </a:lnTo>
                <a:lnTo>
                  <a:pt x="13729" y="189260"/>
                </a:lnTo>
                <a:lnTo>
                  <a:pt x="10086" y="195626"/>
                </a:lnTo>
                <a:lnTo>
                  <a:pt x="6665" y="201855"/>
                </a:lnTo>
                <a:lnTo>
                  <a:pt x="4384" y="207000"/>
                </a:lnTo>
                <a:lnTo>
                  <a:pt x="2863" y="211422"/>
                </a:lnTo>
                <a:lnTo>
                  <a:pt x="423" y="220908"/>
                </a:lnTo>
                <a:lnTo>
                  <a:pt x="223" y="220694"/>
                </a:lnTo>
                <a:lnTo>
                  <a:pt x="0" y="217810"/>
                </a:lnTo>
                <a:lnTo>
                  <a:pt x="933" y="214660"/>
                </a:lnTo>
                <a:lnTo>
                  <a:pt x="2547" y="210576"/>
                </a:lnTo>
                <a:lnTo>
                  <a:pt x="8752" y="19645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35"/>
          <p:cNvSpPr/>
          <p:nvPr/>
        </p:nvSpPr>
        <p:spPr bwMode="auto">
          <a:xfrm>
            <a:off x="1634133" y="4215002"/>
            <a:ext cx="133886" cy="115897"/>
          </a:xfrm>
          <a:custGeom>
            <a:avLst/>
            <a:gdLst/>
            <a:ahLst/>
            <a:cxnLst/>
            <a:rect l="0" t="0" r="0" b="0"/>
            <a:pathLst>
              <a:path w="133886" h="115897">
                <a:moveTo>
                  <a:pt x="0" y="71248"/>
                </a:moveTo>
                <a:lnTo>
                  <a:pt x="4740" y="71248"/>
                </a:lnTo>
                <a:lnTo>
                  <a:pt x="7129" y="70256"/>
                </a:lnTo>
                <a:lnTo>
                  <a:pt x="9713" y="68602"/>
                </a:lnTo>
                <a:lnTo>
                  <a:pt x="12429" y="66508"/>
                </a:lnTo>
                <a:lnTo>
                  <a:pt x="15231" y="64119"/>
                </a:lnTo>
                <a:lnTo>
                  <a:pt x="18092" y="61535"/>
                </a:lnTo>
                <a:lnTo>
                  <a:pt x="20991" y="58819"/>
                </a:lnTo>
                <a:lnTo>
                  <a:pt x="34552" y="45517"/>
                </a:lnTo>
                <a:lnTo>
                  <a:pt x="40894" y="41195"/>
                </a:lnTo>
                <a:lnTo>
                  <a:pt x="48099" y="37322"/>
                </a:lnTo>
                <a:lnTo>
                  <a:pt x="55878" y="33748"/>
                </a:lnTo>
                <a:lnTo>
                  <a:pt x="63049" y="29381"/>
                </a:lnTo>
                <a:lnTo>
                  <a:pt x="69814" y="24485"/>
                </a:lnTo>
                <a:lnTo>
                  <a:pt x="76308" y="19236"/>
                </a:lnTo>
                <a:lnTo>
                  <a:pt x="82622" y="14746"/>
                </a:lnTo>
                <a:lnTo>
                  <a:pt x="88816" y="10759"/>
                </a:lnTo>
                <a:lnTo>
                  <a:pt x="94929" y="7110"/>
                </a:lnTo>
                <a:lnTo>
                  <a:pt x="100989" y="4676"/>
                </a:lnTo>
                <a:lnTo>
                  <a:pt x="107014" y="3054"/>
                </a:lnTo>
                <a:lnTo>
                  <a:pt x="113014" y="1973"/>
                </a:lnTo>
                <a:lnTo>
                  <a:pt x="118007" y="1252"/>
                </a:lnTo>
                <a:lnTo>
                  <a:pt x="122327" y="772"/>
                </a:lnTo>
                <a:lnTo>
                  <a:pt x="131650" y="0"/>
                </a:lnTo>
                <a:lnTo>
                  <a:pt x="132415" y="929"/>
                </a:lnTo>
                <a:lnTo>
                  <a:pt x="132925" y="2541"/>
                </a:lnTo>
                <a:lnTo>
                  <a:pt x="133265" y="4607"/>
                </a:lnTo>
                <a:lnTo>
                  <a:pt x="133492" y="7969"/>
                </a:lnTo>
                <a:lnTo>
                  <a:pt x="133643" y="12195"/>
                </a:lnTo>
                <a:lnTo>
                  <a:pt x="133856" y="27623"/>
                </a:lnTo>
                <a:lnTo>
                  <a:pt x="133885" y="33235"/>
                </a:lnTo>
                <a:lnTo>
                  <a:pt x="132913" y="38960"/>
                </a:lnTo>
                <a:lnTo>
                  <a:pt x="131273" y="44762"/>
                </a:lnTo>
                <a:lnTo>
                  <a:pt x="129187" y="50614"/>
                </a:lnTo>
                <a:lnTo>
                  <a:pt x="127796" y="56500"/>
                </a:lnTo>
                <a:lnTo>
                  <a:pt x="126869" y="62408"/>
                </a:lnTo>
                <a:lnTo>
                  <a:pt x="126251" y="68331"/>
                </a:lnTo>
                <a:lnTo>
                  <a:pt x="125840" y="74264"/>
                </a:lnTo>
                <a:lnTo>
                  <a:pt x="125565" y="80204"/>
                </a:lnTo>
                <a:lnTo>
                  <a:pt x="125260" y="92096"/>
                </a:lnTo>
                <a:lnTo>
                  <a:pt x="125015" y="11589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36"/>
          <p:cNvSpPr/>
          <p:nvPr/>
        </p:nvSpPr>
        <p:spPr bwMode="auto">
          <a:xfrm>
            <a:off x="1412653" y="4527352"/>
            <a:ext cx="132184" cy="138387"/>
          </a:xfrm>
          <a:custGeom>
            <a:avLst/>
            <a:gdLst/>
            <a:ahLst/>
            <a:cxnLst/>
            <a:rect l="0" t="0" r="0" b="0"/>
            <a:pathLst>
              <a:path w="132184" h="138387">
                <a:moveTo>
                  <a:pt x="51816" y="0"/>
                </a:moveTo>
                <a:lnTo>
                  <a:pt x="47075" y="4740"/>
                </a:lnTo>
                <a:lnTo>
                  <a:pt x="44687" y="6136"/>
                </a:lnTo>
                <a:lnTo>
                  <a:pt x="42102" y="7067"/>
                </a:lnTo>
                <a:lnTo>
                  <a:pt x="39387" y="7688"/>
                </a:lnTo>
                <a:lnTo>
                  <a:pt x="36584" y="9094"/>
                </a:lnTo>
                <a:lnTo>
                  <a:pt x="33724" y="11023"/>
                </a:lnTo>
                <a:lnTo>
                  <a:pt x="30825" y="13302"/>
                </a:lnTo>
                <a:lnTo>
                  <a:pt x="27900" y="16806"/>
                </a:lnTo>
                <a:lnTo>
                  <a:pt x="24958" y="21125"/>
                </a:lnTo>
                <a:lnTo>
                  <a:pt x="22004" y="25989"/>
                </a:lnTo>
                <a:lnTo>
                  <a:pt x="19043" y="31217"/>
                </a:lnTo>
                <a:lnTo>
                  <a:pt x="13107" y="42317"/>
                </a:lnTo>
                <a:lnTo>
                  <a:pt x="10135" y="49047"/>
                </a:lnTo>
                <a:lnTo>
                  <a:pt x="7161" y="56510"/>
                </a:lnTo>
                <a:lnTo>
                  <a:pt x="4187" y="64462"/>
                </a:lnTo>
                <a:lnTo>
                  <a:pt x="2203" y="71748"/>
                </a:lnTo>
                <a:lnTo>
                  <a:pt x="882" y="78590"/>
                </a:lnTo>
                <a:lnTo>
                  <a:pt x="0" y="85135"/>
                </a:lnTo>
                <a:lnTo>
                  <a:pt x="405" y="91483"/>
                </a:lnTo>
                <a:lnTo>
                  <a:pt x="1667" y="97699"/>
                </a:lnTo>
                <a:lnTo>
                  <a:pt x="3500" y="103828"/>
                </a:lnTo>
                <a:lnTo>
                  <a:pt x="5715" y="109898"/>
                </a:lnTo>
                <a:lnTo>
                  <a:pt x="8183" y="115930"/>
                </a:lnTo>
                <a:lnTo>
                  <a:pt x="10821" y="121934"/>
                </a:lnTo>
                <a:lnTo>
                  <a:pt x="13572" y="125938"/>
                </a:lnTo>
                <a:lnTo>
                  <a:pt x="16398" y="128607"/>
                </a:lnTo>
                <a:lnTo>
                  <a:pt x="19274" y="130386"/>
                </a:lnTo>
                <a:lnTo>
                  <a:pt x="23176" y="132565"/>
                </a:lnTo>
                <a:lnTo>
                  <a:pt x="32803" y="137631"/>
                </a:lnTo>
                <a:lnTo>
                  <a:pt x="39141" y="138386"/>
                </a:lnTo>
                <a:lnTo>
                  <a:pt x="46342" y="137898"/>
                </a:lnTo>
                <a:lnTo>
                  <a:pt x="54120" y="136580"/>
                </a:lnTo>
                <a:lnTo>
                  <a:pt x="62281" y="134709"/>
                </a:lnTo>
                <a:lnTo>
                  <a:pt x="70699" y="132470"/>
                </a:lnTo>
                <a:lnTo>
                  <a:pt x="79287" y="129985"/>
                </a:lnTo>
                <a:lnTo>
                  <a:pt x="86997" y="126344"/>
                </a:lnTo>
                <a:lnTo>
                  <a:pt x="94122" y="121932"/>
                </a:lnTo>
                <a:lnTo>
                  <a:pt x="100856" y="117007"/>
                </a:lnTo>
                <a:lnTo>
                  <a:pt x="107329" y="111739"/>
                </a:lnTo>
                <a:lnTo>
                  <a:pt x="113630" y="106242"/>
                </a:lnTo>
                <a:lnTo>
                  <a:pt x="132183" y="8929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37"/>
          <p:cNvSpPr/>
          <p:nvPr/>
        </p:nvSpPr>
        <p:spPr bwMode="auto">
          <a:xfrm>
            <a:off x="1535906" y="4546607"/>
            <a:ext cx="17749" cy="77568"/>
          </a:xfrm>
          <a:custGeom>
            <a:avLst/>
            <a:gdLst/>
            <a:ahLst/>
            <a:cxnLst/>
            <a:rect l="0" t="0" r="0" b="0"/>
            <a:pathLst>
              <a:path w="17749" h="77568">
                <a:moveTo>
                  <a:pt x="8930" y="16463"/>
                </a:moveTo>
                <a:lnTo>
                  <a:pt x="8930" y="21204"/>
                </a:lnTo>
                <a:lnTo>
                  <a:pt x="7938" y="22600"/>
                </a:lnTo>
                <a:lnTo>
                  <a:pt x="6284" y="23531"/>
                </a:lnTo>
                <a:lnTo>
                  <a:pt x="4189" y="24152"/>
                </a:lnTo>
                <a:lnTo>
                  <a:pt x="2793" y="25557"/>
                </a:lnTo>
                <a:lnTo>
                  <a:pt x="1862" y="27487"/>
                </a:lnTo>
                <a:lnTo>
                  <a:pt x="1242" y="29766"/>
                </a:lnTo>
                <a:lnTo>
                  <a:pt x="828" y="33269"/>
                </a:lnTo>
                <a:lnTo>
                  <a:pt x="552" y="37589"/>
                </a:lnTo>
                <a:lnTo>
                  <a:pt x="246" y="46688"/>
                </a:lnTo>
                <a:lnTo>
                  <a:pt x="49" y="60614"/>
                </a:lnTo>
                <a:lnTo>
                  <a:pt x="1" y="77567"/>
                </a:lnTo>
                <a:lnTo>
                  <a:pt x="993" y="77042"/>
                </a:lnTo>
                <a:lnTo>
                  <a:pt x="2646" y="75701"/>
                </a:lnTo>
                <a:lnTo>
                  <a:pt x="7689" y="71159"/>
                </a:lnTo>
                <a:lnTo>
                  <a:pt x="8102" y="69795"/>
                </a:lnTo>
                <a:lnTo>
                  <a:pt x="8378" y="67892"/>
                </a:lnTo>
                <a:lnTo>
                  <a:pt x="8562" y="65632"/>
                </a:lnTo>
                <a:lnTo>
                  <a:pt x="9677" y="63133"/>
                </a:lnTo>
                <a:lnTo>
                  <a:pt x="11412" y="60475"/>
                </a:lnTo>
                <a:lnTo>
                  <a:pt x="13561" y="57711"/>
                </a:lnTo>
                <a:lnTo>
                  <a:pt x="14994" y="54875"/>
                </a:lnTo>
                <a:lnTo>
                  <a:pt x="15949" y="51993"/>
                </a:lnTo>
                <a:lnTo>
                  <a:pt x="16586" y="49080"/>
                </a:lnTo>
                <a:lnTo>
                  <a:pt x="17011" y="46145"/>
                </a:lnTo>
                <a:lnTo>
                  <a:pt x="17294" y="43197"/>
                </a:lnTo>
                <a:lnTo>
                  <a:pt x="17482" y="40239"/>
                </a:lnTo>
                <a:lnTo>
                  <a:pt x="17608" y="37274"/>
                </a:lnTo>
                <a:lnTo>
                  <a:pt x="17748" y="31335"/>
                </a:lnTo>
                <a:lnTo>
                  <a:pt x="16793" y="28362"/>
                </a:lnTo>
                <a:lnTo>
                  <a:pt x="15164" y="25388"/>
                </a:lnTo>
                <a:lnTo>
                  <a:pt x="13086" y="22413"/>
                </a:lnTo>
                <a:lnTo>
                  <a:pt x="11701" y="19438"/>
                </a:lnTo>
                <a:lnTo>
                  <a:pt x="10777" y="16462"/>
                </a:lnTo>
                <a:lnTo>
                  <a:pt x="10161" y="13486"/>
                </a:lnTo>
                <a:lnTo>
                  <a:pt x="8759" y="11502"/>
                </a:lnTo>
                <a:lnTo>
                  <a:pt x="6831" y="10179"/>
                </a:lnTo>
                <a:lnTo>
                  <a:pt x="4554" y="9297"/>
                </a:lnTo>
                <a:lnTo>
                  <a:pt x="3036" y="7717"/>
                </a:lnTo>
                <a:lnTo>
                  <a:pt x="2024" y="5671"/>
                </a:lnTo>
                <a:lnTo>
                  <a:pt x="400" y="0"/>
                </a:lnTo>
                <a:lnTo>
                  <a:pt x="267" y="527"/>
                </a:lnTo>
                <a:lnTo>
                  <a:pt x="178" y="1870"/>
                </a:lnTo>
                <a:lnTo>
                  <a:pt x="0" y="753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38"/>
          <p:cNvSpPr/>
          <p:nvPr/>
        </p:nvSpPr>
        <p:spPr bwMode="auto">
          <a:xfrm>
            <a:off x="1598414" y="4455914"/>
            <a:ext cx="44650" cy="158305"/>
          </a:xfrm>
          <a:custGeom>
            <a:avLst/>
            <a:gdLst/>
            <a:ahLst/>
            <a:cxnLst/>
            <a:rect l="0" t="0" r="0" b="0"/>
            <a:pathLst>
              <a:path w="44650" h="158305">
                <a:moveTo>
                  <a:pt x="0" y="0"/>
                </a:moveTo>
                <a:lnTo>
                  <a:pt x="0" y="25731"/>
                </a:lnTo>
                <a:lnTo>
                  <a:pt x="992" y="32037"/>
                </a:lnTo>
                <a:lnTo>
                  <a:pt x="2646" y="39217"/>
                </a:lnTo>
                <a:lnTo>
                  <a:pt x="4741" y="46981"/>
                </a:lnTo>
                <a:lnTo>
                  <a:pt x="6137" y="54141"/>
                </a:lnTo>
                <a:lnTo>
                  <a:pt x="7068" y="60899"/>
                </a:lnTo>
                <a:lnTo>
                  <a:pt x="7688" y="67388"/>
                </a:lnTo>
                <a:lnTo>
                  <a:pt x="9094" y="74691"/>
                </a:lnTo>
                <a:lnTo>
                  <a:pt x="11024" y="82536"/>
                </a:lnTo>
                <a:lnTo>
                  <a:pt x="13302" y="90743"/>
                </a:lnTo>
                <a:lnTo>
                  <a:pt x="14822" y="99191"/>
                </a:lnTo>
                <a:lnTo>
                  <a:pt x="15834" y="107799"/>
                </a:lnTo>
                <a:lnTo>
                  <a:pt x="16509" y="116514"/>
                </a:lnTo>
                <a:lnTo>
                  <a:pt x="17952" y="124309"/>
                </a:lnTo>
                <a:lnTo>
                  <a:pt x="19905" y="131490"/>
                </a:lnTo>
                <a:lnTo>
                  <a:pt x="22200" y="138261"/>
                </a:lnTo>
                <a:lnTo>
                  <a:pt x="23730" y="143768"/>
                </a:lnTo>
                <a:lnTo>
                  <a:pt x="24749" y="148431"/>
                </a:lnTo>
                <a:lnTo>
                  <a:pt x="25429" y="152532"/>
                </a:lnTo>
                <a:lnTo>
                  <a:pt x="26875" y="155266"/>
                </a:lnTo>
                <a:lnTo>
                  <a:pt x="28830" y="157089"/>
                </a:lnTo>
                <a:lnTo>
                  <a:pt x="31126" y="158304"/>
                </a:lnTo>
                <a:lnTo>
                  <a:pt x="33649" y="158122"/>
                </a:lnTo>
                <a:lnTo>
                  <a:pt x="36324" y="157008"/>
                </a:lnTo>
                <a:lnTo>
                  <a:pt x="44649" y="15180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39"/>
          <p:cNvSpPr/>
          <p:nvPr/>
        </p:nvSpPr>
        <p:spPr bwMode="auto">
          <a:xfrm>
            <a:off x="1651992" y="4527797"/>
            <a:ext cx="80368" cy="61695"/>
          </a:xfrm>
          <a:custGeom>
            <a:avLst/>
            <a:gdLst/>
            <a:ahLst/>
            <a:cxnLst/>
            <a:rect l="0" t="0" r="0" b="0"/>
            <a:pathLst>
              <a:path w="80368" h="61695">
                <a:moveTo>
                  <a:pt x="0" y="53132"/>
                </a:moveTo>
                <a:lnTo>
                  <a:pt x="4741" y="53132"/>
                </a:lnTo>
                <a:lnTo>
                  <a:pt x="6137" y="54124"/>
                </a:lnTo>
                <a:lnTo>
                  <a:pt x="7068" y="55778"/>
                </a:lnTo>
                <a:lnTo>
                  <a:pt x="7688" y="57872"/>
                </a:lnTo>
                <a:lnTo>
                  <a:pt x="9094" y="59270"/>
                </a:lnTo>
                <a:lnTo>
                  <a:pt x="11024" y="60200"/>
                </a:lnTo>
                <a:lnTo>
                  <a:pt x="16509" y="61694"/>
                </a:lnTo>
                <a:lnTo>
                  <a:pt x="17952" y="60825"/>
                </a:lnTo>
                <a:lnTo>
                  <a:pt x="19905" y="59252"/>
                </a:lnTo>
                <a:lnTo>
                  <a:pt x="22200" y="57212"/>
                </a:lnTo>
                <a:lnTo>
                  <a:pt x="23730" y="54860"/>
                </a:lnTo>
                <a:lnTo>
                  <a:pt x="24749" y="52300"/>
                </a:lnTo>
                <a:lnTo>
                  <a:pt x="25429" y="49601"/>
                </a:lnTo>
                <a:lnTo>
                  <a:pt x="26875" y="46809"/>
                </a:lnTo>
                <a:lnTo>
                  <a:pt x="28831" y="43956"/>
                </a:lnTo>
                <a:lnTo>
                  <a:pt x="31127" y="41062"/>
                </a:lnTo>
                <a:lnTo>
                  <a:pt x="32657" y="38140"/>
                </a:lnTo>
                <a:lnTo>
                  <a:pt x="33678" y="35200"/>
                </a:lnTo>
                <a:lnTo>
                  <a:pt x="34358" y="32248"/>
                </a:lnTo>
                <a:lnTo>
                  <a:pt x="34812" y="28295"/>
                </a:lnTo>
                <a:lnTo>
                  <a:pt x="35114" y="23676"/>
                </a:lnTo>
                <a:lnTo>
                  <a:pt x="35600" y="11485"/>
                </a:lnTo>
                <a:lnTo>
                  <a:pt x="36631" y="9492"/>
                </a:lnTo>
                <a:lnTo>
                  <a:pt x="38312" y="7172"/>
                </a:lnTo>
                <a:lnTo>
                  <a:pt x="44278" y="0"/>
                </a:lnTo>
                <a:lnTo>
                  <a:pt x="45393" y="844"/>
                </a:lnTo>
                <a:lnTo>
                  <a:pt x="47129" y="2399"/>
                </a:lnTo>
                <a:lnTo>
                  <a:pt x="49279" y="4427"/>
                </a:lnTo>
                <a:lnTo>
                  <a:pt x="50712" y="6772"/>
                </a:lnTo>
                <a:lnTo>
                  <a:pt x="51667" y="9327"/>
                </a:lnTo>
                <a:lnTo>
                  <a:pt x="52304" y="12022"/>
                </a:lnTo>
                <a:lnTo>
                  <a:pt x="53721" y="14812"/>
                </a:lnTo>
                <a:lnTo>
                  <a:pt x="55658" y="17664"/>
                </a:lnTo>
                <a:lnTo>
                  <a:pt x="57941" y="20557"/>
                </a:lnTo>
                <a:lnTo>
                  <a:pt x="59463" y="24470"/>
                </a:lnTo>
                <a:lnTo>
                  <a:pt x="60478" y="29063"/>
                </a:lnTo>
                <a:lnTo>
                  <a:pt x="61155" y="34109"/>
                </a:lnTo>
                <a:lnTo>
                  <a:pt x="62598" y="38466"/>
                </a:lnTo>
                <a:lnTo>
                  <a:pt x="64552" y="42362"/>
                </a:lnTo>
                <a:lnTo>
                  <a:pt x="70077" y="51005"/>
                </a:lnTo>
                <a:lnTo>
                  <a:pt x="71523" y="51714"/>
                </a:lnTo>
                <a:lnTo>
                  <a:pt x="73479" y="52187"/>
                </a:lnTo>
                <a:lnTo>
                  <a:pt x="80367" y="5313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40"/>
          <p:cNvSpPr/>
          <p:nvPr/>
        </p:nvSpPr>
        <p:spPr bwMode="auto">
          <a:xfrm>
            <a:off x="1750219" y="4522480"/>
            <a:ext cx="98227" cy="49521"/>
          </a:xfrm>
          <a:custGeom>
            <a:avLst/>
            <a:gdLst/>
            <a:ahLst/>
            <a:cxnLst/>
            <a:rect l="0" t="0" r="0" b="0"/>
            <a:pathLst>
              <a:path w="98227" h="49521">
                <a:moveTo>
                  <a:pt x="0" y="40590"/>
                </a:moveTo>
                <a:lnTo>
                  <a:pt x="0" y="28161"/>
                </a:lnTo>
                <a:lnTo>
                  <a:pt x="992" y="26351"/>
                </a:lnTo>
                <a:lnTo>
                  <a:pt x="2646" y="25144"/>
                </a:lnTo>
                <a:lnTo>
                  <a:pt x="4740" y="24340"/>
                </a:lnTo>
                <a:lnTo>
                  <a:pt x="6137" y="22811"/>
                </a:lnTo>
                <a:lnTo>
                  <a:pt x="7067" y="20800"/>
                </a:lnTo>
                <a:lnTo>
                  <a:pt x="7688" y="18467"/>
                </a:lnTo>
                <a:lnTo>
                  <a:pt x="8102" y="15920"/>
                </a:lnTo>
                <a:lnTo>
                  <a:pt x="8378" y="13229"/>
                </a:lnTo>
                <a:lnTo>
                  <a:pt x="8820" y="6522"/>
                </a:lnTo>
                <a:lnTo>
                  <a:pt x="9849" y="5971"/>
                </a:lnTo>
                <a:lnTo>
                  <a:pt x="11527" y="5605"/>
                </a:lnTo>
                <a:lnTo>
                  <a:pt x="13637" y="5360"/>
                </a:lnTo>
                <a:lnTo>
                  <a:pt x="15045" y="6189"/>
                </a:lnTo>
                <a:lnTo>
                  <a:pt x="15983" y="7735"/>
                </a:lnTo>
                <a:lnTo>
                  <a:pt x="16608" y="9757"/>
                </a:lnTo>
                <a:lnTo>
                  <a:pt x="18017" y="11105"/>
                </a:lnTo>
                <a:lnTo>
                  <a:pt x="19949" y="12004"/>
                </a:lnTo>
                <a:lnTo>
                  <a:pt x="22229" y="12603"/>
                </a:lnTo>
                <a:lnTo>
                  <a:pt x="24741" y="13994"/>
                </a:lnTo>
                <a:lnTo>
                  <a:pt x="27408" y="15914"/>
                </a:lnTo>
                <a:lnTo>
                  <a:pt x="30178" y="18186"/>
                </a:lnTo>
                <a:lnTo>
                  <a:pt x="32025" y="20693"/>
                </a:lnTo>
                <a:lnTo>
                  <a:pt x="33256" y="23356"/>
                </a:lnTo>
                <a:lnTo>
                  <a:pt x="35232" y="30020"/>
                </a:lnTo>
                <a:lnTo>
                  <a:pt x="36386" y="30567"/>
                </a:lnTo>
                <a:lnTo>
                  <a:pt x="38148" y="30931"/>
                </a:lnTo>
                <a:lnTo>
                  <a:pt x="43364" y="31516"/>
                </a:lnTo>
                <a:lnTo>
                  <a:pt x="43792" y="30572"/>
                </a:lnTo>
                <a:lnTo>
                  <a:pt x="44077" y="28951"/>
                </a:lnTo>
                <a:lnTo>
                  <a:pt x="44268" y="26878"/>
                </a:lnTo>
                <a:lnTo>
                  <a:pt x="45387" y="24503"/>
                </a:lnTo>
                <a:lnTo>
                  <a:pt x="47125" y="21928"/>
                </a:lnTo>
                <a:lnTo>
                  <a:pt x="52303" y="15406"/>
                </a:lnTo>
                <a:lnTo>
                  <a:pt x="52728" y="13879"/>
                </a:lnTo>
                <a:lnTo>
                  <a:pt x="53011" y="11868"/>
                </a:lnTo>
                <a:lnTo>
                  <a:pt x="53200" y="9536"/>
                </a:lnTo>
                <a:lnTo>
                  <a:pt x="54318" y="7981"/>
                </a:lnTo>
                <a:lnTo>
                  <a:pt x="56056" y="6944"/>
                </a:lnTo>
                <a:lnTo>
                  <a:pt x="58206" y="6253"/>
                </a:lnTo>
                <a:lnTo>
                  <a:pt x="59640" y="4801"/>
                </a:lnTo>
                <a:lnTo>
                  <a:pt x="60596" y="2840"/>
                </a:lnTo>
                <a:lnTo>
                  <a:pt x="61233" y="540"/>
                </a:lnTo>
                <a:lnTo>
                  <a:pt x="62650" y="0"/>
                </a:lnTo>
                <a:lnTo>
                  <a:pt x="64587" y="631"/>
                </a:lnTo>
                <a:lnTo>
                  <a:pt x="66870" y="2045"/>
                </a:lnTo>
                <a:lnTo>
                  <a:pt x="69385" y="2987"/>
                </a:lnTo>
                <a:lnTo>
                  <a:pt x="72053" y="3615"/>
                </a:lnTo>
                <a:lnTo>
                  <a:pt x="74824" y="4034"/>
                </a:lnTo>
                <a:lnTo>
                  <a:pt x="76672" y="5305"/>
                </a:lnTo>
                <a:lnTo>
                  <a:pt x="77904" y="7145"/>
                </a:lnTo>
                <a:lnTo>
                  <a:pt x="78725" y="9364"/>
                </a:lnTo>
                <a:lnTo>
                  <a:pt x="80264" y="12827"/>
                </a:lnTo>
                <a:lnTo>
                  <a:pt x="84621" y="21967"/>
                </a:lnTo>
                <a:lnTo>
                  <a:pt x="86179" y="26190"/>
                </a:lnTo>
                <a:lnTo>
                  <a:pt x="87218" y="29998"/>
                </a:lnTo>
                <a:lnTo>
                  <a:pt x="87911" y="33529"/>
                </a:lnTo>
                <a:lnTo>
                  <a:pt x="89365" y="36875"/>
                </a:lnTo>
                <a:lnTo>
                  <a:pt x="91327" y="40097"/>
                </a:lnTo>
                <a:lnTo>
                  <a:pt x="98226" y="4952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41"/>
          <p:cNvSpPr/>
          <p:nvPr/>
        </p:nvSpPr>
        <p:spPr bwMode="auto">
          <a:xfrm>
            <a:off x="1866305" y="4492198"/>
            <a:ext cx="62509" cy="97662"/>
          </a:xfrm>
          <a:custGeom>
            <a:avLst/>
            <a:gdLst/>
            <a:ahLst/>
            <a:cxnLst/>
            <a:rect l="0" t="0" r="0" b="0"/>
            <a:pathLst>
              <a:path w="62509" h="97662">
                <a:moveTo>
                  <a:pt x="0" y="97661"/>
                </a:moveTo>
                <a:lnTo>
                  <a:pt x="0" y="60085"/>
                </a:lnTo>
                <a:lnTo>
                  <a:pt x="992" y="55743"/>
                </a:lnTo>
                <a:lnTo>
                  <a:pt x="2645" y="50864"/>
                </a:lnTo>
                <a:lnTo>
                  <a:pt x="4740" y="45627"/>
                </a:lnTo>
                <a:lnTo>
                  <a:pt x="6137" y="40151"/>
                </a:lnTo>
                <a:lnTo>
                  <a:pt x="7067" y="34517"/>
                </a:lnTo>
                <a:lnTo>
                  <a:pt x="7688" y="28776"/>
                </a:lnTo>
                <a:lnTo>
                  <a:pt x="8102" y="23957"/>
                </a:lnTo>
                <a:lnTo>
                  <a:pt x="8378" y="19751"/>
                </a:lnTo>
                <a:lnTo>
                  <a:pt x="8562" y="15956"/>
                </a:lnTo>
                <a:lnTo>
                  <a:pt x="9676" y="12433"/>
                </a:lnTo>
                <a:lnTo>
                  <a:pt x="11412" y="9092"/>
                </a:lnTo>
                <a:lnTo>
                  <a:pt x="16585" y="1342"/>
                </a:lnTo>
                <a:lnTo>
                  <a:pt x="18002" y="706"/>
                </a:lnTo>
                <a:lnTo>
                  <a:pt x="19939" y="282"/>
                </a:lnTo>
                <a:lnTo>
                  <a:pt x="22222" y="0"/>
                </a:lnTo>
                <a:lnTo>
                  <a:pt x="24737" y="804"/>
                </a:lnTo>
                <a:lnTo>
                  <a:pt x="27405" y="2332"/>
                </a:lnTo>
                <a:lnTo>
                  <a:pt x="30176" y="4343"/>
                </a:lnTo>
                <a:lnTo>
                  <a:pt x="32024" y="7667"/>
                </a:lnTo>
                <a:lnTo>
                  <a:pt x="33255" y="11869"/>
                </a:lnTo>
                <a:lnTo>
                  <a:pt x="34076" y="16654"/>
                </a:lnTo>
                <a:lnTo>
                  <a:pt x="35616" y="20836"/>
                </a:lnTo>
                <a:lnTo>
                  <a:pt x="37634" y="24616"/>
                </a:lnTo>
                <a:lnTo>
                  <a:pt x="39972" y="28128"/>
                </a:lnTo>
                <a:lnTo>
                  <a:pt x="42523" y="32455"/>
                </a:lnTo>
                <a:lnTo>
                  <a:pt x="45216" y="37323"/>
                </a:lnTo>
                <a:lnTo>
                  <a:pt x="48003" y="42553"/>
                </a:lnTo>
                <a:lnTo>
                  <a:pt x="49861" y="48024"/>
                </a:lnTo>
                <a:lnTo>
                  <a:pt x="51100" y="53656"/>
                </a:lnTo>
                <a:lnTo>
                  <a:pt x="51926" y="59394"/>
                </a:lnTo>
                <a:lnTo>
                  <a:pt x="52477" y="64212"/>
                </a:lnTo>
                <a:lnTo>
                  <a:pt x="52844" y="68417"/>
                </a:lnTo>
                <a:lnTo>
                  <a:pt x="53088" y="72212"/>
                </a:lnTo>
                <a:lnTo>
                  <a:pt x="53360" y="79074"/>
                </a:lnTo>
                <a:lnTo>
                  <a:pt x="53535" y="86824"/>
                </a:lnTo>
                <a:lnTo>
                  <a:pt x="54541" y="87460"/>
                </a:lnTo>
                <a:lnTo>
                  <a:pt x="56204" y="87883"/>
                </a:lnTo>
                <a:lnTo>
                  <a:pt x="62508" y="8873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i1++)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j1++)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k1++)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c[i1*n+j1]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SMARTInkAnnotation66"/>
          <p:cNvSpPr/>
          <p:nvPr/>
        </p:nvSpPr>
        <p:spPr bwMode="auto">
          <a:xfrm>
            <a:off x="4634508" y="2411016"/>
            <a:ext cx="258962" cy="642818"/>
          </a:xfrm>
          <a:custGeom>
            <a:avLst/>
            <a:gdLst/>
            <a:ahLst/>
            <a:cxnLst/>
            <a:rect l="0" t="0" r="0" b="0"/>
            <a:pathLst>
              <a:path w="258962" h="642818">
                <a:moveTo>
                  <a:pt x="0" y="0"/>
                </a:moveTo>
                <a:lnTo>
                  <a:pt x="94132" y="0"/>
                </a:lnTo>
                <a:lnTo>
                  <a:pt x="100458" y="992"/>
                </a:lnTo>
                <a:lnTo>
                  <a:pt x="106660" y="2645"/>
                </a:lnTo>
                <a:lnTo>
                  <a:pt x="112778" y="4740"/>
                </a:lnTo>
                <a:lnTo>
                  <a:pt x="117850" y="7129"/>
                </a:lnTo>
                <a:lnTo>
                  <a:pt x="122223" y="9713"/>
                </a:lnTo>
                <a:lnTo>
                  <a:pt x="129727" y="15231"/>
                </a:lnTo>
                <a:lnTo>
                  <a:pt x="136370" y="20990"/>
                </a:lnTo>
                <a:lnTo>
                  <a:pt x="142629" y="26857"/>
                </a:lnTo>
                <a:lnTo>
                  <a:pt x="149711" y="32773"/>
                </a:lnTo>
                <a:lnTo>
                  <a:pt x="154378" y="35739"/>
                </a:lnTo>
                <a:lnTo>
                  <a:pt x="159473" y="38708"/>
                </a:lnTo>
                <a:lnTo>
                  <a:pt x="162870" y="42673"/>
                </a:lnTo>
                <a:lnTo>
                  <a:pt x="165134" y="47300"/>
                </a:lnTo>
                <a:lnTo>
                  <a:pt x="168643" y="56741"/>
                </a:lnTo>
                <a:lnTo>
                  <a:pt x="173509" y="64244"/>
                </a:lnTo>
                <a:lnTo>
                  <a:pt x="176334" y="73532"/>
                </a:lnTo>
                <a:lnTo>
                  <a:pt x="177924" y="89917"/>
                </a:lnTo>
                <a:lnTo>
                  <a:pt x="178461" y="108491"/>
                </a:lnTo>
                <a:lnTo>
                  <a:pt x="178594" y="233561"/>
                </a:lnTo>
                <a:lnTo>
                  <a:pt x="181239" y="250648"/>
                </a:lnTo>
                <a:lnTo>
                  <a:pt x="184730" y="268165"/>
                </a:lnTo>
                <a:lnTo>
                  <a:pt x="186282" y="285871"/>
                </a:lnTo>
                <a:lnTo>
                  <a:pt x="189618" y="303663"/>
                </a:lnTo>
                <a:lnTo>
                  <a:pt x="193415" y="321492"/>
                </a:lnTo>
                <a:lnTo>
                  <a:pt x="195103" y="339338"/>
                </a:lnTo>
                <a:lnTo>
                  <a:pt x="201145" y="357192"/>
                </a:lnTo>
                <a:lnTo>
                  <a:pt x="205534" y="366120"/>
                </a:lnTo>
                <a:lnTo>
                  <a:pt x="208460" y="376041"/>
                </a:lnTo>
                <a:lnTo>
                  <a:pt x="210411" y="386624"/>
                </a:lnTo>
                <a:lnTo>
                  <a:pt x="211711" y="397647"/>
                </a:lnTo>
                <a:lnTo>
                  <a:pt x="213570" y="407973"/>
                </a:lnTo>
                <a:lnTo>
                  <a:pt x="218282" y="427384"/>
                </a:lnTo>
                <a:lnTo>
                  <a:pt x="223683" y="445932"/>
                </a:lnTo>
                <a:lnTo>
                  <a:pt x="229392" y="463106"/>
                </a:lnTo>
                <a:lnTo>
                  <a:pt x="235235" y="477353"/>
                </a:lnTo>
                <a:lnTo>
                  <a:pt x="238495" y="490300"/>
                </a:lnTo>
                <a:lnTo>
                  <a:pt x="240935" y="503661"/>
                </a:lnTo>
                <a:lnTo>
                  <a:pt x="245327" y="519521"/>
                </a:lnTo>
                <a:lnTo>
                  <a:pt x="250586" y="533846"/>
                </a:lnTo>
                <a:lnTo>
                  <a:pt x="256480" y="550421"/>
                </a:lnTo>
                <a:lnTo>
                  <a:pt x="258470" y="564911"/>
                </a:lnTo>
                <a:lnTo>
                  <a:pt x="258918" y="583350"/>
                </a:lnTo>
                <a:lnTo>
                  <a:pt x="258961" y="597907"/>
                </a:lnTo>
                <a:lnTo>
                  <a:pt x="254221" y="598175"/>
                </a:lnTo>
                <a:lnTo>
                  <a:pt x="251832" y="599205"/>
                </a:lnTo>
                <a:lnTo>
                  <a:pt x="246532" y="602995"/>
                </a:lnTo>
                <a:lnTo>
                  <a:pt x="243730" y="604403"/>
                </a:lnTo>
                <a:lnTo>
                  <a:pt x="237970" y="605967"/>
                </a:lnTo>
                <a:lnTo>
                  <a:pt x="232103" y="606662"/>
                </a:lnTo>
                <a:lnTo>
                  <a:pt x="229150" y="606847"/>
                </a:lnTo>
                <a:lnTo>
                  <a:pt x="225196" y="607963"/>
                </a:lnTo>
                <a:lnTo>
                  <a:pt x="220576" y="609699"/>
                </a:lnTo>
                <a:lnTo>
                  <a:pt x="215511" y="611849"/>
                </a:lnTo>
                <a:lnTo>
                  <a:pt x="210151" y="613282"/>
                </a:lnTo>
                <a:lnTo>
                  <a:pt x="204592" y="614237"/>
                </a:lnTo>
                <a:lnTo>
                  <a:pt x="198903" y="614874"/>
                </a:lnTo>
                <a:lnTo>
                  <a:pt x="193125" y="616291"/>
                </a:lnTo>
                <a:lnTo>
                  <a:pt x="187290" y="618228"/>
                </a:lnTo>
                <a:lnTo>
                  <a:pt x="181414" y="620511"/>
                </a:lnTo>
                <a:lnTo>
                  <a:pt x="175513" y="622033"/>
                </a:lnTo>
                <a:lnTo>
                  <a:pt x="169594" y="623048"/>
                </a:lnTo>
                <a:lnTo>
                  <a:pt x="163665" y="623725"/>
                </a:lnTo>
                <a:lnTo>
                  <a:pt x="157727" y="625168"/>
                </a:lnTo>
                <a:lnTo>
                  <a:pt x="151784" y="627122"/>
                </a:lnTo>
                <a:lnTo>
                  <a:pt x="145837" y="629417"/>
                </a:lnTo>
                <a:lnTo>
                  <a:pt x="139889" y="630947"/>
                </a:lnTo>
                <a:lnTo>
                  <a:pt x="133939" y="631967"/>
                </a:lnTo>
                <a:lnTo>
                  <a:pt x="127988" y="632647"/>
                </a:lnTo>
                <a:lnTo>
                  <a:pt x="123028" y="634093"/>
                </a:lnTo>
                <a:lnTo>
                  <a:pt x="118730" y="636049"/>
                </a:lnTo>
                <a:lnTo>
                  <a:pt x="114872" y="638345"/>
                </a:lnTo>
                <a:lnTo>
                  <a:pt x="110315" y="639876"/>
                </a:lnTo>
                <a:lnTo>
                  <a:pt x="105293" y="640896"/>
                </a:lnTo>
                <a:lnTo>
                  <a:pt x="92457" y="642534"/>
                </a:lnTo>
                <a:lnTo>
                  <a:pt x="85492" y="642817"/>
                </a:lnTo>
                <a:lnTo>
                  <a:pt x="82792" y="641865"/>
                </a:lnTo>
                <a:lnTo>
                  <a:pt x="77145" y="638161"/>
                </a:lnTo>
                <a:lnTo>
                  <a:pt x="75243" y="635784"/>
                </a:lnTo>
                <a:lnTo>
                  <a:pt x="73974" y="633208"/>
                </a:lnTo>
                <a:lnTo>
                  <a:pt x="72565" y="627699"/>
                </a:lnTo>
                <a:lnTo>
                  <a:pt x="71437" y="6161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67"/>
          <p:cNvSpPr/>
          <p:nvPr/>
        </p:nvSpPr>
        <p:spPr bwMode="auto">
          <a:xfrm>
            <a:off x="5027414" y="2402086"/>
            <a:ext cx="1" cy="120588"/>
          </a:xfrm>
          <a:custGeom>
            <a:avLst/>
            <a:gdLst/>
            <a:ahLst/>
            <a:cxnLst/>
            <a:rect l="0" t="0" r="0" b="0"/>
            <a:pathLst>
              <a:path w="1" h="120588">
                <a:moveTo>
                  <a:pt x="0" y="0"/>
                </a:moveTo>
                <a:lnTo>
                  <a:pt x="0" y="120587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68"/>
          <p:cNvSpPr/>
          <p:nvPr/>
        </p:nvSpPr>
        <p:spPr bwMode="auto">
          <a:xfrm>
            <a:off x="4964906" y="2294930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0" y="0"/>
                </a:moveTo>
                <a:lnTo>
                  <a:pt x="0" y="7688"/>
                </a:lnTo>
                <a:lnTo>
                  <a:pt x="992" y="8102"/>
                </a:lnTo>
                <a:lnTo>
                  <a:pt x="2646" y="8378"/>
                </a:lnTo>
                <a:lnTo>
                  <a:pt x="4740" y="8562"/>
                </a:lnTo>
                <a:lnTo>
                  <a:pt x="7129" y="9676"/>
                </a:lnTo>
                <a:lnTo>
                  <a:pt x="9714" y="11412"/>
                </a:lnTo>
                <a:lnTo>
                  <a:pt x="17860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69"/>
          <p:cNvSpPr/>
          <p:nvPr/>
        </p:nvSpPr>
        <p:spPr bwMode="auto">
          <a:xfrm>
            <a:off x="4991695" y="2687836"/>
            <a:ext cx="88057" cy="124483"/>
          </a:xfrm>
          <a:custGeom>
            <a:avLst/>
            <a:gdLst/>
            <a:ahLst/>
            <a:cxnLst/>
            <a:rect l="0" t="0" r="0" b="0"/>
            <a:pathLst>
              <a:path w="88057" h="124483">
                <a:moveTo>
                  <a:pt x="80368" y="0"/>
                </a:moveTo>
                <a:lnTo>
                  <a:pt x="80368" y="25731"/>
                </a:lnTo>
                <a:lnTo>
                  <a:pt x="81359" y="30053"/>
                </a:lnTo>
                <a:lnTo>
                  <a:pt x="83013" y="33925"/>
                </a:lnTo>
                <a:lnTo>
                  <a:pt x="85107" y="37500"/>
                </a:lnTo>
                <a:lnTo>
                  <a:pt x="86504" y="42860"/>
                </a:lnTo>
                <a:lnTo>
                  <a:pt x="87436" y="49409"/>
                </a:lnTo>
                <a:lnTo>
                  <a:pt x="88056" y="56752"/>
                </a:lnTo>
                <a:lnTo>
                  <a:pt x="87478" y="62639"/>
                </a:lnTo>
                <a:lnTo>
                  <a:pt x="86100" y="67556"/>
                </a:lnTo>
                <a:lnTo>
                  <a:pt x="84189" y="71827"/>
                </a:lnTo>
                <a:lnTo>
                  <a:pt x="82915" y="76658"/>
                </a:lnTo>
                <a:lnTo>
                  <a:pt x="82065" y="81863"/>
                </a:lnTo>
                <a:lnTo>
                  <a:pt x="81500" y="87317"/>
                </a:lnTo>
                <a:lnTo>
                  <a:pt x="80130" y="91946"/>
                </a:lnTo>
                <a:lnTo>
                  <a:pt x="78225" y="96024"/>
                </a:lnTo>
                <a:lnTo>
                  <a:pt x="75962" y="99735"/>
                </a:lnTo>
                <a:lnTo>
                  <a:pt x="74454" y="103201"/>
                </a:lnTo>
                <a:lnTo>
                  <a:pt x="73449" y="106504"/>
                </a:lnTo>
                <a:lnTo>
                  <a:pt x="72778" y="109698"/>
                </a:lnTo>
                <a:lnTo>
                  <a:pt x="72332" y="112819"/>
                </a:lnTo>
                <a:lnTo>
                  <a:pt x="72034" y="115893"/>
                </a:lnTo>
                <a:lnTo>
                  <a:pt x="71835" y="118934"/>
                </a:lnTo>
                <a:lnTo>
                  <a:pt x="70710" y="120961"/>
                </a:lnTo>
                <a:lnTo>
                  <a:pt x="68968" y="122313"/>
                </a:lnTo>
                <a:lnTo>
                  <a:pt x="66815" y="123214"/>
                </a:lnTo>
                <a:lnTo>
                  <a:pt x="64387" y="123814"/>
                </a:lnTo>
                <a:lnTo>
                  <a:pt x="61777" y="124215"/>
                </a:lnTo>
                <a:lnTo>
                  <a:pt x="59044" y="124482"/>
                </a:lnTo>
                <a:lnTo>
                  <a:pt x="56230" y="123668"/>
                </a:lnTo>
                <a:lnTo>
                  <a:pt x="53362" y="122133"/>
                </a:lnTo>
                <a:lnTo>
                  <a:pt x="50458" y="120117"/>
                </a:lnTo>
                <a:lnTo>
                  <a:pt x="47529" y="117781"/>
                </a:lnTo>
                <a:lnTo>
                  <a:pt x="44585" y="115231"/>
                </a:lnTo>
                <a:lnTo>
                  <a:pt x="41629" y="112540"/>
                </a:lnTo>
                <a:lnTo>
                  <a:pt x="35700" y="106903"/>
                </a:lnTo>
                <a:lnTo>
                  <a:pt x="5953" y="77386"/>
                </a:lnTo>
                <a:lnTo>
                  <a:pt x="3969" y="73419"/>
                </a:lnTo>
                <a:lnTo>
                  <a:pt x="2646" y="68790"/>
                </a:lnTo>
                <a:lnTo>
                  <a:pt x="1764" y="63719"/>
                </a:lnTo>
                <a:lnTo>
                  <a:pt x="1176" y="59347"/>
                </a:lnTo>
                <a:lnTo>
                  <a:pt x="784" y="55439"/>
                </a:lnTo>
                <a:lnTo>
                  <a:pt x="523" y="51842"/>
                </a:lnTo>
                <a:lnTo>
                  <a:pt x="348" y="47460"/>
                </a:lnTo>
                <a:lnTo>
                  <a:pt x="0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70"/>
          <p:cNvSpPr/>
          <p:nvPr/>
        </p:nvSpPr>
        <p:spPr bwMode="auto">
          <a:xfrm>
            <a:off x="5036344" y="2607469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17859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71"/>
          <p:cNvSpPr/>
          <p:nvPr/>
        </p:nvSpPr>
        <p:spPr bwMode="auto">
          <a:xfrm>
            <a:off x="5072065" y="2884289"/>
            <a:ext cx="35717" cy="151669"/>
          </a:xfrm>
          <a:custGeom>
            <a:avLst/>
            <a:gdLst/>
            <a:ahLst/>
            <a:cxnLst/>
            <a:rect l="0" t="0" r="0" b="0"/>
            <a:pathLst>
              <a:path w="35717" h="151669">
                <a:moveTo>
                  <a:pt x="26787" y="0"/>
                </a:moveTo>
                <a:lnTo>
                  <a:pt x="26787" y="7689"/>
                </a:lnTo>
                <a:lnTo>
                  <a:pt x="25795" y="8102"/>
                </a:lnTo>
                <a:lnTo>
                  <a:pt x="24141" y="8378"/>
                </a:lnTo>
                <a:lnTo>
                  <a:pt x="19098" y="8821"/>
                </a:lnTo>
                <a:lnTo>
                  <a:pt x="17692" y="9849"/>
                </a:lnTo>
                <a:lnTo>
                  <a:pt x="15762" y="11527"/>
                </a:lnTo>
                <a:lnTo>
                  <a:pt x="10277" y="16609"/>
                </a:lnTo>
                <a:lnTo>
                  <a:pt x="8835" y="17025"/>
                </a:lnTo>
                <a:lnTo>
                  <a:pt x="6881" y="17303"/>
                </a:lnTo>
                <a:lnTo>
                  <a:pt x="4587" y="17489"/>
                </a:lnTo>
                <a:lnTo>
                  <a:pt x="3057" y="18604"/>
                </a:lnTo>
                <a:lnTo>
                  <a:pt x="2037" y="20341"/>
                </a:lnTo>
                <a:lnTo>
                  <a:pt x="13" y="26739"/>
                </a:lnTo>
                <a:lnTo>
                  <a:pt x="8" y="26756"/>
                </a:lnTo>
                <a:lnTo>
                  <a:pt x="0" y="31520"/>
                </a:lnTo>
                <a:lnTo>
                  <a:pt x="992" y="33911"/>
                </a:lnTo>
                <a:lnTo>
                  <a:pt x="2645" y="36498"/>
                </a:lnTo>
                <a:lnTo>
                  <a:pt x="4739" y="39215"/>
                </a:lnTo>
                <a:lnTo>
                  <a:pt x="6135" y="42018"/>
                </a:lnTo>
                <a:lnTo>
                  <a:pt x="7066" y="44879"/>
                </a:lnTo>
                <a:lnTo>
                  <a:pt x="7687" y="47779"/>
                </a:lnTo>
                <a:lnTo>
                  <a:pt x="8100" y="51696"/>
                </a:lnTo>
                <a:lnTo>
                  <a:pt x="8375" y="56292"/>
                </a:lnTo>
                <a:lnTo>
                  <a:pt x="8560" y="61341"/>
                </a:lnTo>
                <a:lnTo>
                  <a:pt x="9675" y="66691"/>
                </a:lnTo>
                <a:lnTo>
                  <a:pt x="11410" y="72242"/>
                </a:lnTo>
                <a:lnTo>
                  <a:pt x="13559" y="77927"/>
                </a:lnTo>
                <a:lnTo>
                  <a:pt x="14992" y="83701"/>
                </a:lnTo>
                <a:lnTo>
                  <a:pt x="15947" y="89535"/>
                </a:lnTo>
                <a:lnTo>
                  <a:pt x="16583" y="95409"/>
                </a:lnTo>
                <a:lnTo>
                  <a:pt x="17008" y="101309"/>
                </a:lnTo>
                <a:lnTo>
                  <a:pt x="17291" y="107227"/>
                </a:lnTo>
                <a:lnTo>
                  <a:pt x="17606" y="119094"/>
                </a:lnTo>
                <a:lnTo>
                  <a:pt x="17847" y="146571"/>
                </a:lnTo>
                <a:lnTo>
                  <a:pt x="18842" y="148316"/>
                </a:lnTo>
                <a:lnTo>
                  <a:pt x="20498" y="149479"/>
                </a:lnTo>
                <a:lnTo>
                  <a:pt x="26418" y="151668"/>
                </a:lnTo>
                <a:lnTo>
                  <a:pt x="26678" y="147024"/>
                </a:lnTo>
                <a:lnTo>
                  <a:pt x="27706" y="143656"/>
                </a:lnTo>
                <a:lnTo>
                  <a:pt x="29383" y="139427"/>
                </a:lnTo>
                <a:lnTo>
                  <a:pt x="35716" y="12501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72"/>
          <p:cNvSpPr/>
          <p:nvPr/>
        </p:nvSpPr>
        <p:spPr bwMode="auto">
          <a:xfrm>
            <a:off x="5107792" y="2955727"/>
            <a:ext cx="80357" cy="89297"/>
          </a:xfrm>
          <a:custGeom>
            <a:avLst/>
            <a:gdLst/>
            <a:ahLst/>
            <a:cxnLst/>
            <a:rect l="0" t="0" r="0" b="0"/>
            <a:pathLst>
              <a:path w="80357" h="89297">
                <a:moveTo>
                  <a:pt x="35708" y="0"/>
                </a:moveTo>
                <a:lnTo>
                  <a:pt x="26888" y="0"/>
                </a:lnTo>
                <a:lnTo>
                  <a:pt x="19100" y="7688"/>
                </a:lnTo>
                <a:lnTo>
                  <a:pt x="17690" y="8102"/>
                </a:lnTo>
                <a:lnTo>
                  <a:pt x="15758" y="8378"/>
                </a:lnTo>
                <a:lnTo>
                  <a:pt x="10270" y="8820"/>
                </a:lnTo>
                <a:lnTo>
                  <a:pt x="8827" y="9849"/>
                </a:lnTo>
                <a:lnTo>
                  <a:pt x="6874" y="11527"/>
                </a:lnTo>
                <a:lnTo>
                  <a:pt x="25" y="17826"/>
                </a:lnTo>
                <a:lnTo>
                  <a:pt x="0" y="22590"/>
                </a:lnTo>
                <a:lnTo>
                  <a:pt x="988" y="23989"/>
                </a:lnTo>
                <a:lnTo>
                  <a:pt x="2639" y="24922"/>
                </a:lnTo>
                <a:lnTo>
                  <a:pt x="4732" y="25545"/>
                </a:lnTo>
                <a:lnTo>
                  <a:pt x="7120" y="26951"/>
                </a:lnTo>
                <a:lnTo>
                  <a:pt x="9704" y="28882"/>
                </a:lnTo>
                <a:lnTo>
                  <a:pt x="12419" y="31160"/>
                </a:lnTo>
                <a:lnTo>
                  <a:pt x="15221" y="32680"/>
                </a:lnTo>
                <a:lnTo>
                  <a:pt x="18081" y="33692"/>
                </a:lnTo>
                <a:lnTo>
                  <a:pt x="20980" y="34368"/>
                </a:lnTo>
                <a:lnTo>
                  <a:pt x="22913" y="35810"/>
                </a:lnTo>
                <a:lnTo>
                  <a:pt x="24202" y="37764"/>
                </a:lnTo>
                <a:lnTo>
                  <a:pt x="25060" y="40059"/>
                </a:lnTo>
                <a:lnTo>
                  <a:pt x="26625" y="43573"/>
                </a:lnTo>
                <a:lnTo>
                  <a:pt x="31010" y="52769"/>
                </a:lnTo>
                <a:lnTo>
                  <a:pt x="33568" y="57007"/>
                </a:lnTo>
                <a:lnTo>
                  <a:pt x="36265" y="60825"/>
                </a:lnTo>
                <a:lnTo>
                  <a:pt x="39056" y="64362"/>
                </a:lnTo>
                <a:lnTo>
                  <a:pt x="41909" y="66721"/>
                </a:lnTo>
                <a:lnTo>
                  <a:pt x="44803" y="68293"/>
                </a:lnTo>
                <a:lnTo>
                  <a:pt x="47724" y="69341"/>
                </a:lnTo>
                <a:lnTo>
                  <a:pt x="50664" y="71032"/>
                </a:lnTo>
                <a:lnTo>
                  <a:pt x="53616" y="73151"/>
                </a:lnTo>
                <a:lnTo>
                  <a:pt x="56576" y="75556"/>
                </a:lnTo>
                <a:lnTo>
                  <a:pt x="59543" y="77160"/>
                </a:lnTo>
                <a:lnTo>
                  <a:pt x="62511" y="78229"/>
                </a:lnTo>
                <a:lnTo>
                  <a:pt x="65483" y="78941"/>
                </a:lnTo>
                <a:lnTo>
                  <a:pt x="67464" y="80409"/>
                </a:lnTo>
                <a:lnTo>
                  <a:pt x="68785" y="82379"/>
                </a:lnTo>
                <a:lnTo>
                  <a:pt x="69666" y="84685"/>
                </a:lnTo>
                <a:lnTo>
                  <a:pt x="71245" y="86222"/>
                </a:lnTo>
                <a:lnTo>
                  <a:pt x="73290" y="87247"/>
                </a:lnTo>
                <a:lnTo>
                  <a:pt x="80356" y="8929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73"/>
          <p:cNvSpPr/>
          <p:nvPr/>
        </p:nvSpPr>
        <p:spPr bwMode="auto">
          <a:xfrm>
            <a:off x="6590109" y="3232668"/>
            <a:ext cx="214281" cy="642817"/>
          </a:xfrm>
          <a:custGeom>
            <a:avLst/>
            <a:gdLst/>
            <a:ahLst/>
            <a:cxnLst/>
            <a:rect l="0" t="0" r="0" b="0"/>
            <a:pathLst>
              <a:path w="214281" h="642817">
                <a:moveTo>
                  <a:pt x="0" y="35598"/>
                </a:moveTo>
                <a:lnTo>
                  <a:pt x="4740" y="35598"/>
                </a:lnTo>
                <a:lnTo>
                  <a:pt x="7129" y="34605"/>
                </a:lnTo>
                <a:lnTo>
                  <a:pt x="12429" y="30857"/>
                </a:lnTo>
                <a:lnTo>
                  <a:pt x="15231" y="29460"/>
                </a:lnTo>
                <a:lnTo>
                  <a:pt x="20991" y="27909"/>
                </a:lnTo>
                <a:lnTo>
                  <a:pt x="24908" y="26503"/>
                </a:lnTo>
                <a:lnTo>
                  <a:pt x="29503" y="24574"/>
                </a:lnTo>
                <a:lnTo>
                  <a:pt x="34552" y="22295"/>
                </a:lnTo>
                <a:lnTo>
                  <a:pt x="40894" y="19784"/>
                </a:lnTo>
                <a:lnTo>
                  <a:pt x="55878" y="14348"/>
                </a:lnTo>
                <a:lnTo>
                  <a:pt x="63049" y="12502"/>
                </a:lnTo>
                <a:lnTo>
                  <a:pt x="69814" y="11271"/>
                </a:lnTo>
                <a:lnTo>
                  <a:pt x="76309" y="10450"/>
                </a:lnTo>
                <a:lnTo>
                  <a:pt x="83615" y="8910"/>
                </a:lnTo>
                <a:lnTo>
                  <a:pt x="91462" y="6892"/>
                </a:lnTo>
                <a:lnTo>
                  <a:pt x="99670" y="4554"/>
                </a:lnTo>
                <a:lnTo>
                  <a:pt x="107126" y="2996"/>
                </a:lnTo>
                <a:lnTo>
                  <a:pt x="114082" y="1957"/>
                </a:lnTo>
                <a:lnTo>
                  <a:pt x="120703" y="1264"/>
                </a:lnTo>
                <a:lnTo>
                  <a:pt x="126110" y="802"/>
                </a:lnTo>
                <a:lnTo>
                  <a:pt x="130706" y="495"/>
                </a:lnTo>
                <a:lnTo>
                  <a:pt x="138459" y="152"/>
                </a:lnTo>
                <a:lnTo>
                  <a:pt x="145212" y="0"/>
                </a:lnTo>
                <a:lnTo>
                  <a:pt x="148401" y="952"/>
                </a:lnTo>
                <a:lnTo>
                  <a:pt x="154592" y="4655"/>
                </a:lnTo>
                <a:lnTo>
                  <a:pt x="156640" y="7032"/>
                </a:lnTo>
                <a:lnTo>
                  <a:pt x="158005" y="9609"/>
                </a:lnTo>
                <a:lnTo>
                  <a:pt x="159521" y="15117"/>
                </a:lnTo>
                <a:lnTo>
                  <a:pt x="160575" y="34431"/>
                </a:lnTo>
                <a:lnTo>
                  <a:pt x="160721" y="73239"/>
                </a:lnTo>
                <a:lnTo>
                  <a:pt x="158082" y="87384"/>
                </a:lnTo>
                <a:lnTo>
                  <a:pt x="154595" y="102270"/>
                </a:lnTo>
                <a:lnTo>
                  <a:pt x="153045" y="122115"/>
                </a:lnTo>
                <a:lnTo>
                  <a:pt x="152356" y="141519"/>
                </a:lnTo>
                <a:lnTo>
                  <a:pt x="151914" y="178228"/>
                </a:lnTo>
                <a:lnTo>
                  <a:pt x="151838" y="205190"/>
                </a:lnTo>
                <a:lnTo>
                  <a:pt x="152819" y="215135"/>
                </a:lnTo>
                <a:lnTo>
                  <a:pt x="154465" y="225735"/>
                </a:lnTo>
                <a:lnTo>
                  <a:pt x="156555" y="236770"/>
                </a:lnTo>
                <a:lnTo>
                  <a:pt x="157949" y="247103"/>
                </a:lnTo>
                <a:lnTo>
                  <a:pt x="159496" y="266522"/>
                </a:lnTo>
                <a:lnTo>
                  <a:pt x="160184" y="285074"/>
                </a:lnTo>
                <a:lnTo>
                  <a:pt x="160625" y="321238"/>
                </a:lnTo>
                <a:lnTo>
                  <a:pt x="161654" y="331196"/>
                </a:lnTo>
                <a:lnTo>
                  <a:pt x="163331" y="341804"/>
                </a:lnTo>
                <a:lnTo>
                  <a:pt x="165442" y="352845"/>
                </a:lnTo>
                <a:lnTo>
                  <a:pt x="166850" y="363182"/>
                </a:lnTo>
                <a:lnTo>
                  <a:pt x="168413" y="382604"/>
                </a:lnTo>
                <a:lnTo>
                  <a:pt x="169109" y="401159"/>
                </a:lnTo>
                <a:lnTo>
                  <a:pt x="169499" y="428339"/>
                </a:lnTo>
                <a:lnTo>
                  <a:pt x="169662" y="504496"/>
                </a:lnTo>
                <a:lnTo>
                  <a:pt x="170655" y="509923"/>
                </a:lnTo>
                <a:lnTo>
                  <a:pt x="175801" y="523293"/>
                </a:lnTo>
                <a:lnTo>
                  <a:pt x="178043" y="542441"/>
                </a:lnTo>
                <a:lnTo>
                  <a:pt x="178485" y="556072"/>
                </a:lnTo>
                <a:lnTo>
                  <a:pt x="179513" y="559189"/>
                </a:lnTo>
                <a:lnTo>
                  <a:pt x="184709" y="568319"/>
                </a:lnTo>
                <a:lnTo>
                  <a:pt x="187153" y="578533"/>
                </a:lnTo>
                <a:lnTo>
                  <a:pt x="193587" y="587087"/>
                </a:lnTo>
                <a:lnTo>
                  <a:pt x="196342" y="597677"/>
                </a:lnTo>
                <a:lnTo>
                  <a:pt x="196443" y="605813"/>
                </a:lnTo>
                <a:lnTo>
                  <a:pt x="202588" y="612981"/>
                </a:lnTo>
                <a:lnTo>
                  <a:pt x="205015" y="615626"/>
                </a:lnTo>
                <a:lnTo>
                  <a:pt x="205373" y="624579"/>
                </a:lnTo>
                <a:lnTo>
                  <a:pt x="211518" y="631019"/>
                </a:lnTo>
                <a:lnTo>
                  <a:pt x="214280" y="633853"/>
                </a:lnTo>
                <a:lnTo>
                  <a:pt x="205750" y="633886"/>
                </a:lnTo>
                <a:lnTo>
                  <a:pt x="200751" y="638627"/>
                </a:lnTo>
                <a:lnTo>
                  <a:pt x="198326" y="640024"/>
                </a:lnTo>
                <a:lnTo>
                  <a:pt x="192986" y="641575"/>
                </a:lnTo>
                <a:lnTo>
                  <a:pt x="187305" y="642264"/>
                </a:lnTo>
                <a:lnTo>
                  <a:pt x="184402" y="642448"/>
                </a:lnTo>
                <a:lnTo>
                  <a:pt x="175883" y="642653"/>
                </a:lnTo>
                <a:lnTo>
                  <a:pt x="77542" y="642816"/>
                </a:lnTo>
                <a:lnTo>
                  <a:pt x="76500" y="641824"/>
                </a:lnTo>
                <a:lnTo>
                  <a:pt x="76797" y="640170"/>
                </a:lnTo>
                <a:lnTo>
                  <a:pt x="79772" y="635687"/>
                </a:lnTo>
                <a:lnTo>
                  <a:pt x="81956" y="633103"/>
                </a:lnTo>
                <a:lnTo>
                  <a:pt x="89297" y="6249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74"/>
          <p:cNvSpPr/>
          <p:nvPr/>
        </p:nvSpPr>
        <p:spPr bwMode="auto">
          <a:xfrm>
            <a:off x="6983016" y="3268266"/>
            <a:ext cx="1" cy="96051"/>
          </a:xfrm>
          <a:custGeom>
            <a:avLst/>
            <a:gdLst/>
            <a:ahLst/>
            <a:cxnLst/>
            <a:rect l="0" t="0" r="0" b="0"/>
            <a:pathLst>
              <a:path w="1" h="96051">
                <a:moveTo>
                  <a:pt x="0" y="0"/>
                </a:moveTo>
                <a:lnTo>
                  <a:pt x="0" y="96050"/>
                </a:lnTo>
                <a:lnTo>
                  <a:pt x="0" y="714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75"/>
          <p:cNvSpPr/>
          <p:nvPr/>
        </p:nvSpPr>
        <p:spPr bwMode="auto">
          <a:xfrm>
            <a:off x="6956227" y="3178969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17859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76"/>
          <p:cNvSpPr/>
          <p:nvPr/>
        </p:nvSpPr>
        <p:spPr bwMode="auto">
          <a:xfrm>
            <a:off x="6956227" y="3500438"/>
            <a:ext cx="71329" cy="150363"/>
          </a:xfrm>
          <a:custGeom>
            <a:avLst/>
            <a:gdLst/>
            <a:ahLst/>
            <a:cxnLst/>
            <a:rect l="0" t="0" r="0" b="0"/>
            <a:pathLst>
              <a:path w="71329" h="150363">
                <a:moveTo>
                  <a:pt x="62507" y="0"/>
                </a:moveTo>
                <a:lnTo>
                  <a:pt x="62507" y="17169"/>
                </a:lnTo>
                <a:lnTo>
                  <a:pt x="63499" y="22360"/>
                </a:lnTo>
                <a:lnTo>
                  <a:pt x="65153" y="27805"/>
                </a:lnTo>
                <a:lnTo>
                  <a:pt x="67247" y="33419"/>
                </a:lnTo>
                <a:lnTo>
                  <a:pt x="68644" y="39146"/>
                </a:lnTo>
                <a:lnTo>
                  <a:pt x="69575" y="44949"/>
                </a:lnTo>
                <a:lnTo>
                  <a:pt x="70195" y="50802"/>
                </a:lnTo>
                <a:lnTo>
                  <a:pt x="70609" y="56688"/>
                </a:lnTo>
                <a:lnTo>
                  <a:pt x="70885" y="62596"/>
                </a:lnTo>
                <a:lnTo>
                  <a:pt x="71191" y="74453"/>
                </a:lnTo>
                <a:lnTo>
                  <a:pt x="71328" y="86337"/>
                </a:lnTo>
                <a:lnTo>
                  <a:pt x="70372" y="92285"/>
                </a:lnTo>
                <a:lnTo>
                  <a:pt x="68743" y="98233"/>
                </a:lnTo>
                <a:lnTo>
                  <a:pt x="66664" y="104184"/>
                </a:lnTo>
                <a:lnTo>
                  <a:pt x="64286" y="110136"/>
                </a:lnTo>
                <a:lnTo>
                  <a:pt x="61709" y="116088"/>
                </a:lnTo>
                <a:lnTo>
                  <a:pt x="58998" y="122040"/>
                </a:lnTo>
                <a:lnTo>
                  <a:pt x="57191" y="127000"/>
                </a:lnTo>
                <a:lnTo>
                  <a:pt x="55987" y="131300"/>
                </a:lnTo>
                <a:lnTo>
                  <a:pt x="55184" y="135158"/>
                </a:lnTo>
                <a:lnTo>
                  <a:pt x="53656" y="137730"/>
                </a:lnTo>
                <a:lnTo>
                  <a:pt x="51645" y="139445"/>
                </a:lnTo>
                <a:lnTo>
                  <a:pt x="49313" y="140588"/>
                </a:lnTo>
                <a:lnTo>
                  <a:pt x="46766" y="142342"/>
                </a:lnTo>
                <a:lnTo>
                  <a:pt x="44075" y="144504"/>
                </a:lnTo>
                <a:lnTo>
                  <a:pt x="41289" y="146937"/>
                </a:lnTo>
                <a:lnTo>
                  <a:pt x="38440" y="148559"/>
                </a:lnTo>
                <a:lnTo>
                  <a:pt x="35549" y="149641"/>
                </a:lnTo>
                <a:lnTo>
                  <a:pt x="32628" y="150362"/>
                </a:lnTo>
                <a:lnTo>
                  <a:pt x="29689" y="149851"/>
                </a:lnTo>
                <a:lnTo>
                  <a:pt x="26738" y="148518"/>
                </a:lnTo>
                <a:lnTo>
                  <a:pt x="23778" y="146636"/>
                </a:lnTo>
                <a:lnTo>
                  <a:pt x="21805" y="144390"/>
                </a:lnTo>
                <a:lnTo>
                  <a:pt x="20490" y="141901"/>
                </a:lnTo>
                <a:lnTo>
                  <a:pt x="19612" y="139249"/>
                </a:lnTo>
                <a:lnTo>
                  <a:pt x="18036" y="136489"/>
                </a:lnTo>
                <a:lnTo>
                  <a:pt x="15992" y="133656"/>
                </a:lnTo>
                <a:lnTo>
                  <a:pt x="13638" y="130776"/>
                </a:lnTo>
                <a:lnTo>
                  <a:pt x="11076" y="126871"/>
                </a:lnTo>
                <a:lnTo>
                  <a:pt x="8376" y="122284"/>
                </a:lnTo>
                <a:lnTo>
                  <a:pt x="5584" y="117241"/>
                </a:lnTo>
                <a:lnTo>
                  <a:pt x="3723" y="111895"/>
                </a:lnTo>
                <a:lnTo>
                  <a:pt x="2481" y="106346"/>
                </a:lnTo>
                <a:lnTo>
                  <a:pt x="1654" y="100663"/>
                </a:lnTo>
                <a:lnTo>
                  <a:pt x="1103" y="94889"/>
                </a:lnTo>
                <a:lnTo>
                  <a:pt x="734" y="89056"/>
                </a:lnTo>
                <a:lnTo>
                  <a:pt x="0" y="714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77"/>
          <p:cNvSpPr/>
          <p:nvPr/>
        </p:nvSpPr>
        <p:spPr bwMode="auto">
          <a:xfrm>
            <a:off x="7000875" y="3429000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0"/>
                </a:moveTo>
                <a:lnTo>
                  <a:pt x="4739" y="0"/>
                </a:lnTo>
                <a:lnTo>
                  <a:pt x="6137" y="992"/>
                </a:lnTo>
                <a:lnTo>
                  <a:pt x="7068" y="2646"/>
                </a:lnTo>
                <a:lnTo>
                  <a:pt x="7688" y="4740"/>
                </a:lnTo>
                <a:lnTo>
                  <a:pt x="8102" y="7129"/>
                </a:lnTo>
                <a:lnTo>
                  <a:pt x="8378" y="9713"/>
                </a:lnTo>
                <a:lnTo>
                  <a:pt x="8930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78"/>
          <p:cNvSpPr/>
          <p:nvPr/>
        </p:nvSpPr>
        <p:spPr bwMode="auto">
          <a:xfrm>
            <a:off x="7009805" y="3732609"/>
            <a:ext cx="8930" cy="85157"/>
          </a:xfrm>
          <a:custGeom>
            <a:avLst/>
            <a:gdLst/>
            <a:ahLst/>
            <a:cxnLst/>
            <a:rect l="0" t="0" r="0" b="0"/>
            <a:pathLst>
              <a:path w="8930" h="85157">
                <a:moveTo>
                  <a:pt x="0" y="0"/>
                </a:moveTo>
                <a:lnTo>
                  <a:pt x="0" y="7689"/>
                </a:lnTo>
                <a:lnTo>
                  <a:pt x="991" y="9094"/>
                </a:lnTo>
                <a:lnTo>
                  <a:pt x="2645" y="11024"/>
                </a:lnTo>
                <a:lnTo>
                  <a:pt x="4739" y="13303"/>
                </a:lnTo>
                <a:lnTo>
                  <a:pt x="6137" y="16806"/>
                </a:lnTo>
                <a:lnTo>
                  <a:pt x="7067" y="21126"/>
                </a:lnTo>
                <a:lnTo>
                  <a:pt x="7688" y="25990"/>
                </a:lnTo>
                <a:lnTo>
                  <a:pt x="8102" y="31217"/>
                </a:lnTo>
                <a:lnTo>
                  <a:pt x="8377" y="36687"/>
                </a:lnTo>
                <a:lnTo>
                  <a:pt x="8766" y="51219"/>
                </a:lnTo>
                <a:lnTo>
                  <a:pt x="8926" y="78563"/>
                </a:lnTo>
                <a:lnTo>
                  <a:pt x="8929" y="85156"/>
                </a:lnTo>
                <a:lnTo>
                  <a:pt x="8929" y="7143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79"/>
          <p:cNvSpPr/>
          <p:nvPr/>
        </p:nvSpPr>
        <p:spPr bwMode="auto">
          <a:xfrm>
            <a:off x="7045523" y="3723680"/>
            <a:ext cx="44650" cy="98227"/>
          </a:xfrm>
          <a:custGeom>
            <a:avLst/>
            <a:gdLst/>
            <a:ahLst/>
            <a:cxnLst/>
            <a:rect l="0" t="0" r="0" b="0"/>
            <a:pathLst>
              <a:path w="44650" h="98227">
                <a:moveTo>
                  <a:pt x="44649" y="0"/>
                </a:moveTo>
                <a:lnTo>
                  <a:pt x="44649" y="7688"/>
                </a:lnTo>
                <a:lnTo>
                  <a:pt x="43657" y="8102"/>
                </a:lnTo>
                <a:lnTo>
                  <a:pt x="42003" y="8377"/>
                </a:lnTo>
                <a:lnTo>
                  <a:pt x="39909" y="8562"/>
                </a:lnTo>
                <a:lnTo>
                  <a:pt x="38512" y="9676"/>
                </a:lnTo>
                <a:lnTo>
                  <a:pt x="37580" y="11412"/>
                </a:lnTo>
                <a:lnTo>
                  <a:pt x="36960" y="13561"/>
                </a:lnTo>
                <a:lnTo>
                  <a:pt x="35554" y="15986"/>
                </a:lnTo>
                <a:lnTo>
                  <a:pt x="33624" y="18594"/>
                </a:lnTo>
                <a:lnTo>
                  <a:pt x="31346" y="21326"/>
                </a:lnTo>
                <a:lnTo>
                  <a:pt x="28834" y="23147"/>
                </a:lnTo>
                <a:lnTo>
                  <a:pt x="26169" y="24361"/>
                </a:lnTo>
                <a:lnTo>
                  <a:pt x="23399" y="25170"/>
                </a:lnTo>
                <a:lnTo>
                  <a:pt x="21553" y="26702"/>
                </a:lnTo>
                <a:lnTo>
                  <a:pt x="20322" y="28715"/>
                </a:lnTo>
                <a:lnTo>
                  <a:pt x="19502" y="31050"/>
                </a:lnTo>
                <a:lnTo>
                  <a:pt x="17961" y="32606"/>
                </a:lnTo>
                <a:lnTo>
                  <a:pt x="15944" y="33643"/>
                </a:lnTo>
                <a:lnTo>
                  <a:pt x="13605" y="34335"/>
                </a:lnTo>
                <a:lnTo>
                  <a:pt x="11054" y="35788"/>
                </a:lnTo>
                <a:lnTo>
                  <a:pt x="8362" y="37749"/>
                </a:lnTo>
                <a:lnTo>
                  <a:pt x="1652" y="43285"/>
                </a:lnTo>
                <a:lnTo>
                  <a:pt x="1101" y="44732"/>
                </a:lnTo>
                <a:lnTo>
                  <a:pt x="735" y="46688"/>
                </a:lnTo>
                <a:lnTo>
                  <a:pt x="8" y="53498"/>
                </a:lnTo>
                <a:lnTo>
                  <a:pt x="0" y="53577"/>
                </a:lnTo>
                <a:lnTo>
                  <a:pt x="31127" y="84704"/>
                </a:lnTo>
                <a:lnTo>
                  <a:pt x="33650" y="86235"/>
                </a:lnTo>
                <a:lnTo>
                  <a:pt x="36324" y="87256"/>
                </a:lnTo>
                <a:lnTo>
                  <a:pt x="43005" y="88893"/>
                </a:lnTo>
                <a:lnTo>
                  <a:pt x="43553" y="90020"/>
                </a:lnTo>
                <a:lnTo>
                  <a:pt x="43919" y="91763"/>
                </a:lnTo>
                <a:lnTo>
                  <a:pt x="44649" y="9822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80"/>
          <p:cNvSpPr/>
          <p:nvPr/>
        </p:nvSpPr>
        <p:spPr bwMode="auto">
          <a:xfrm>
            <a:off x="2973586" y="2643188"/>
            <a:ext cx="482204" cy="17492"/>
          </a:xfrm>
          <a:custGeom>
            <a:avLst/>
            <a:gdLst/>
            <a:ahLst/>
            <a:cxnLst/>
            <a:rect l="0" t="0" r="0" b="0"/>
            <a:pathLst>
              <a:path w="482204" h="17492">
                <a:moveTo>
                  <a:pt x="35719" y="8929"/>
                </a:moveTo>
                <a:lnTo>
                  <a:pt x="18230" y="8929"/>
                </a:lnTo>
                <a:lnTo>
                  <a:pt x="270857" y="8929"/>
                </a:lnTo>
                <a:lnTo>
                  <a:pt x="274829" y="7937"/>
                </a:lnTo>
                <a:lnTo>
                  <a:pt x="279461" y="6283"/>
                </a:lnTo>
                <a:lnTo>
                  <a:pt x="284534" y="4188"/>
                </a:lnTo>
                <a:lnTo>
                  <a:pt x="288908" y="2792"/>
                </a:lnTo>
                <a:lnTo>
                  <a:pt x="292816" y="1861"/>
                </a:lnTo>
                <a:lnTo>
                  <a:pt x="296414" y="1241"/>
                </a:lnTo>
                <a:lnTo>
                  <a:pt x="299805" y="827"/>
                </a:lnTo>
                <a:lnTo>
                  <a:pt x="306218" y="367"/>
                </a:lnTo>
                <a:lnTo>
                  <a:pt x="318419" y="72"/>
                </a:lnTo>
                <a:lnTo>
                  <a:pt x="378023" y="0"/>
                </a:lnTo>
                <a:lnTo>
                  <a:pt x="381000" y="991"/>
                </a:lnTo>
                <a:lnTo>
                  <a:pt x="383977" y="2645"/>
                </a:lnTo>
                <a:lnTo>
                  <a:pt x="386953" y="4740"/>
                </a:lnTo>
                <a:lnTo>
                  <a:pt x="390921" y="6136"/>
                </a:lnTo>
                <a:lnTo>
                  <a:pt x="395552" y="7067"/>
                </a:lnTo>
                <a:lnTo>
                  <a:pt x="400623" y="7688"/>
                </a:lnTo>
                <a:lnTo>
                  <a:pt x="404996" y="8102"/>
                </a:lnTo>
                <a:lnTo>
                  <a:pt x="412501" y="8561"/>
                </a:lnTo>
                <a:lnTo>
                  <a:pt x="426752" y="8897"/>
                </a:lnTo>
                <a:lnTo>
                  <a:pt x="472892" y="8929"/>
                </a:lnTo>
                <a:lnTo>
                  <a:pt x="474011" y="7937"/>
                </a:lnTo>
                <a:lnTo>
                  <a:pt x="482170" y="32"/>
                </a:lnTo>
                <a:lnTo>
                  <a:pt x="482203" y="0"/>
                </a:lnTo>
                <a:lnTo>
                  <a:pt x="418058" y="0"/>
                </a:lnTo>
                <a:lnTo>
                  <a:pt x="413643" y="991"/>
                </a:lnTo>
                <a:lnTo>
                  <a:pt x="408715" y="2645"/>
                </a:lnTo>
                <a:lnTo>
                  <a:pt x="403445" y="4740"/>
                </a:lnTo>
                <a:lnTo>
                  <a:pt x="397948" y="6136"/>
                </a:lnTo>
                <a:lnTo>
                  <a:pt x="392298" y="7067"/>
                </a:lnTo>
                <a:lnTo>
                  <a:pt x="386548" y="7688"/>
                </a:lnTo>
                <a:lnTo>
                  <a:pt x="381722" y="8102"/>
                </a:lnTo>
                <a:lnTo>
                  <a:pt x="373714" y="8561"/>
                </a:lnTo>
                <a:lnTo>
                  <a:pt x="358887" y="8820"/>
                </a:lnTo>
                <a:lnTo>
                  <a:pt x="0" y="8929"/>
                </a:lnTo>
                <a:lnTo>
                  <a:pt x="34628" y="8929"/>
                </a:lnTo>
                <a:lnTo>
                  <a:pt x="39953" y="9921"/>
                </a:lnTo>
                <a:lnTo>
                  <a:pt x="45487" y="11575"/>
                </a:lnTo>
                <a:lnTo>
                  <a:pt x="51160" y="13670"/>
                </a:lnTo>
                <a:lnTo>
                  <a:pt x="56927" y="15066"/>
                </a:lnTo>
                <a:lnTo>
                  <a:pt x="62756" y="15997"/>
                </a:lnTo>
                <a:lnTo>
                  <a:pt x="68627" y="16618"/>
                </a:lnTo>
                <a:lnTo>
                  <a:pt x="74524" y="17032"/>
                </a:lnTo>
                <a:lnTo>
                  <a:pt x="86369" y="17491"/>
                </a:lnTo>
                <a:lnTo>
                  <a:pt x="92306" y="16622"/>
                </a:lnTo>
                <a:lnTo>
                  <a:pt x="98248" y="15050"/>
                </a:lnTo>
                <a:lnTo>
                  <a:pt x="104194" y="13009"/>
                </a:lnTo>
                <a:lnTo>
                  <a:pt x="110142" y="11649"/>
                </a:lnTo>
                <a:lnTo>
                  <a:pt x="116092" y="10743"/>
                </a:lnTo>
                <a:lnTo>
                  <a:pt x="122043" y="10138"/>
                </a:lnTo>
                <a:lnTo>
                  <a:pt x="128987" y="9735"/>
                </a:lnTo>
                <a:lnTo>
                  <a:pt x="144640" y="9287"/>
                </a:lnTo>
                <a:lnTo>
                  <a:pt x="215600" y="8938"/>
                </a:lnTo>
                <a:lnTo>
                  <a:pt x="224100" y="7943"/>
                </a:lnTo>
                <a:lnTo>
                  <a:pt x="232744" y="6288"/>
                </a:lnTo>
                <a:lnTo>
                  <a:pt x="241483" y="4192"/>
                </a:lnTo>
                <a:lnTo>
                  <a:pt x="249293" y="2794"/>
                </a:lnTo>
                <a:lnTo>
                  <a:pt x="256484" y="1863"/>
                </a:lnTo>
                <a:lnTo>
                  <a:pt x="263263" y="1241"/>
                </a:lnTo>
                <a:lnTo>
                  <a:pt x="269767" y="828"/>
                </a:lnTo>
                <a:lnTo>
                  <a:pt x="282284" y="368"/>
                </a:lnTo>
                <a:lnTo>
                  <a:pt x="306489" y="72"/>
                </a:lnTo>
                <a:lnTo>
                  <a:pt x="46434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81"/>
          <p:cNvSpPr/>
          <p:nvPr/>
        </p:nvSpPr>
        <p:spPr bwMode="auto">
          <a:xfrm>
            <a:off x="1448445" y="2571750"/>
            <a:ext cx="462509" cy="435218"/>
          </a:xfrm>
          <a:custGeom>
            <a:avLst/>
            <a:gdLst/>
            <a:ahLst/>
            <a:cxnLst/>
            <a:rect l="0" t="0" r="0" b="0"/>
            <a:pathLst>
              <a:path w="462509" h="435218">
                <a:moveTo>
                  <a:pt x="462508" y="0"/>
                </a:moveTo>
                <a:lnTo>
                  <a:pt x="415527" y="46981"/>
                </a:lnTo>
                <a:lnTo>
                  <a:pt x="406383" y="55133"/>
                </a:lnTo>
                <a:lnTo>
                  <a:pt x="396318" y="63544"/>
                </a:lnTo>
                <a:lnTo>
                  <a:pt x="385639" y="72128"/>
                </a:lnTo>
                <a:lnTo>
                  <a:pt x="374551" y="82812"/>
                </a:lnTo>
                <a:lnTo>
                  <a:pt x="363190" y="94896"/>
                </a:lnTo>
                <a:lnTo>
                  <a:pt x="351648" y="107912"/>
                </a:lnTo>
                <a:lnTo>
                  <a:pt x="325594" y="135604"/>
                </a:lnTo>
                <a:lnTo>
                  <a:pt x="311700" y="149934"/>
                </a:lnTo>
                <a:lnTo>
                  <a:pt x="297478" y="163456"/>
                </a:lnTo>
                <a:lnTo>
                  <a:pt x="283034" y="176439"/>
                </a:lnTo>
                <a:lnTo>
                  <a:pt x="268445" y="189064"/>
                </a:lnTo>
                <a:lnTo>
                  <a:pt x="253758" y="202441"/>
                </a:lnTo>
                <a:lnTo>
                  <a:pt x="224209" y="230534"/>
                </a:lnTo>
                <a:lnTo>
                  <a:pt x="179683" y="274240"/>
                </a:lnTo>
                <a:lnTo>
                  <a:pt x="164818" y="287999"/>
                </a:lnTo>
                <a:lnTo>
                  <a:pt x="149946" y="301140"/>
                </a:lnTo>
                <a:lnTo>
                  <a:pt x="135071" y="313869"/>
                </a:lnTo>
                <a:lnTo>
                  <a:pt x="122178" y="325332"/>
                </a:lnTo>
                <a:lnTo>
                  <a:pt x="99914" y="346006"/>
                </a:lnTo>
                <a:lnTo>
                  <a:pt x="88818" y="355686"/>
                </a:lnTo>
                <a:lnTo>
                  <a:pt x="77452" y="365116"/>
                </a:lnTo>
                <a:lnTo>
                  <a:pt x="65905" y="374380"/>
                </a:lnTo>
                <a:lnTo>
                  <a:pt x="56223" y="382539"/>
                </a:lnTo>
                <a:lnTo>
                  <a:pt x="47784" y="389964"/>
                </a:lnTo>
                <a:lnTo>
                  <a:pt x="34108" y="403505"/>
                </a:lnTo>
                <a:lnTo>
                  <a:pt x="24723" y="416138"/>
                </a:lnTo>
                <a:lnTo>
                  <a:pt x="13861" y="429665"/>
                </a:lnTo>
                <a:lnTo>
                  <a:pt x="10613" y="432295"/>
                </a:lnTo>
                <a:lnTo>
                  <a:pt x="4359" y="435217"/>
                </a:lnTo>
                <a:lnTo>
                  <a:pt x="2294" y="435004"/>
                </a:lnTo>
                <a:lnTo>
                  <a:pt x="917" y="433870"/>
                </a:lnTo>
                <a:lnTo>
                  <a:pt x="0" y="432121"/>
                </a:lnTo>
                <a:lnTo>
                  <a:pt x="1372" y="429964"/>
                </a:lnTo>
                <a:lnTo>
                  <a:pt x="8189" y="424921"/>
                </a:lnTo>
                <a:lnTo>
                  <a:pt x="15187" y="414080"/>
                </a:lnTo>
                <a:lnTo>
                  <a:pt x="24953" y="39290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82"/>
          <p:cNvSpPr/>
          <p:nvPr/>
        </p:nvSpPr>
        <p:spPr bwMode="auto">
          <a:xfrm>
            <a:off x="1768078" y="2571862"/>
            <a:ext cx="107153" cy="61152"/>
          </a:xfrm>
          <a:custGeom>
            <a:avLst/>
            <a:gdLst/>
            <a:ahLst/>
            <a:cxnLst/>
            <a:rect l="0" t="0" r="0" b="0"/>
            <a:pathLst>
              <a:path w="107153" h="61152">
                <a:moveTo>
                  <a:pt x="0" y="17747"/>
                </a:moveTo>
                <a:lnTo>
                  <a:pt x="48212" y="17747"/>
                </a:lnTo>
                <a:lnTo>
                  <a:pt x="53970" y="16755"/>
                </a:lnTo>
                <a:lnTo>
                  <a:pt x="58800" y="15101"/>
                </a:lnTo>
                <a:lnTo>
                  <a:pt x="63013" y="13007"/>
                </a:lnTo>
                <a:lnTo>
                  <a:pt x="67805" y="11610"/>
                </a:lnTo>
                <a:lnTo>
                  <a:pt x="72985" y="10679"/>
                </a:lnTo>
                <a:lnTo>
                  <a:pt x="78422" y="10059"/>
                </a:lnTo>
                <a:lnTo>
                  <a:pt x="83039" y="9645"/>
                </a:lnTo>
                <a:lnTo>
                  <a:pt x="87110" y="9369"/>
                </a:lnTo>
                <a:lnTo>
                  <a:pt x="90815" y="9185"/>
                </a:lnTo>
                <a:lnTo>
                  <a:pt x="94278" y="8071"/>
                </a:lnTo>
                <a:lnTo>
                  <a:pt x="97578" y="6335"/>
                </a:lnTo>
                <a:lnTo>
                  <a:pt x="106990" y="0"/>
                </a:lnTo>
                <a:lnTo>
                  <a:pt x="107045" y="954"/>
                </a:lnTo>
                <a:lnTo>
                  <a:pt x="107142" y="7586"/>
                </a:lnTo>
                <a:lnTo>
                  <a:pt x="107152" y="13193"/>
                </a:lnTo>
                <a:lnTo>
                  <a:pt x="106161" y="15703"/>
                </a:lnTo>
                <a:lnTo>
                  <a:pt x="104508" y="18369"/>
                </a:lnTo>
                <a:lnTo>
                  <a:pt x="102414" y="21138"/>
                </a:lnTo>
                <a:lnTo>
                  <a:pt x="100026" y="23977"/>
                </a:lnTo>
                <a:lnTo>
                  <a:pt x="97442" y="26861"/>
                </a:lnTo>
                <a:lnTo>
                  <a:pt x="91925" y="32712"/>
                </a:lnTo>
                <a:lnTo>
                  <a:pt x="78485" y="46403"/>
                </a:lnTo>
                <a:lnTo>
                  <a:pt x="71560" y="53343"/>
                </a:lnTo>
                <a:lnTo>
                  <a:pt x="74138" y="53411"/>
                </a:lnTo>
                <a:lnTo>
                  <a:pt x="76214" y="53430"/>
                </a:lnTo>
                <a:lnTo>
                  <a:pt x="77598" y="54434"/>
                </a:lnTo>
                <a:lnTo>
                  <a:pt x="78521" y="56096"/>
                </a:lnTo>
                <a:lnTo>
                  <a:pt x="79137" y="58196"/>
                </a:lnTo>
                <a:lnTo>
                  <a:pt x="80539" y="59596"/>
                </a:lnTo>
                <a:lnTo>
                  <a:pt x="82466" y="60529"/>
                </a:lnTo>
                <a:lnTo>
                  <a:pt x="84743" y="61151"/>
                </a:lnTo>
                <a:lnTo>
                  <a:pt x="87253" y="60574"/>
                </a:lnTo>
                <a:lnTo>
                  <a:pt x="89919" y="59197"/>
                </a:lnTo>
                <a:lnTo>
                  <a:pt x="98226" y="5346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83"/>
          <p:cNvSpPr/>
          <p:nvPr/>
        </p:nvSpPr>
        <p:spPr bwMode="auto">
          <a:xfrm>
            <a:off x="2022358" y="2803922"/>
            <a:ext cx="388659" cy="436947"/>
          </a:xfrm>
          <a:custGeom>
            <a:avLst/>
            <a:gdLst/>
            <a:ahLst/>
            <a:cxnLst/>
            <a:rect l="0" t="0" r="0" b="0"/>
            <a:pathLst>
              <a:path w="388659" h="436947">
                <a:moveTo>
                  <a:pt x="388658" y="0"/>
                </a:moveTo>
                <a:lnTo>
                  <a:pt x="380969" y="7688"/>
                </a:lnTo>
                <a:lnTo>
                  <a:pt x="375355" y="18043"/>
                </a:lnTo>
                <a:lnTo>
                  <a:pt x="367408" y="33678"/>
                </a:lnTo>
                <a:lnTo>
                  <a:pt x="359039" y="45065"/>
                </a:lnTo>
                <a:lnTo>
                  <a:pt x="347713" y="57731"/>
                </a:lnTo>
                <a:lnTo>
                  <a:pt x="332757" y="73284"/>
                </a:lnTo>
                <a:lnTo>
                  <a:pt x="324601" y="82590"/>
                </a:lnTo>
                <a:lnTo>
                  <a:pt x="316188" y="92763"/>
                </a:lnTo>
                <a:lnTo>
                  <a:pt x="298902" y="114650"/>
                </a:lnTo>
                <a:lnTo>
                  <a:pt x="281298" y="137606"/>
                </a:lnTo>
                <a:lnTo>
                  <a:pt x="271443" y="149284"/>
                </a:lnTo>
                <a:lnTo>
                  <a:pt x="260906" y="161038"/>
                </a:lnTo>
                <a:lnTo>
                  <a:pt x="249911" y="172843"/>
                </a:lnTo>
                <a:lnTo>
                  <a:pt x="237621" y="184682"/>
                </a:lnTo>
                <a:lnTo>
                  <a:pt x="224466" y="196543"/>
                </a:lnTo>
                <a:lnTo>
                  <a:pt x="210736" y="208419"/>
                </a:lnTo>
                <a:lnTo>
                  <a:pt x="197613" y="220306"/>
                </a:lnTo>
                <a:lnTo>
                  <a:pt x="172450" y="244096"/>
                </a:lnTo>
                <a:lnTo>
                  <a:pt x="100026" y="315517"/>
                </a:lnTo>
                <a:lnTo>
                  <a:pt x="89080" y="327423"/>
                </a:lnTo>
                <a:lnTo>
                  <a:pt x="78807" y="339329"/>
                </a:lnTo>
                <a:lnTo>
                  <a:pt x="68981" y="351235"/>
                </a:lnTo>
                <a:lnTo>
                  <a:pt x="60446" y="361157"/>
                </a:lnTo>
                <a:lnTo>
                  <a:pt x="52772" y="369755"/>
                </a:lnTo>
                <a:lnTo>
                  <a:pt x="45671" y="377472"/>
                </a:lnTo>
                <a:lnTo>
                  <a:pt x="38953" y="385594"/>
                </a:lnTo>
                <a:lnTo>
                  <a:pt x="32490" y="393984"/>
                </a:lnTo>
                <a:lnTo>
                  <a:pt x="26197" y="402554"/>
                </a:lnTo>
                <a:lnTo>
                  <a:pt x="16559" y="414723"/>
                </a:lnTo>
                <a:lnTo>
                  <a:pt x="9960" y="423439"/>
                </a:lnTo>
                <a:lnTo>
                  <a:pt x="7027" y="430620"/>
                </a:lnTo>
                <a:lnTo>
                  <a:pt x="5253" y="432931"/>
                </a:lnTo>
                <a:lnTo>
                  <a:pt x="3078" y="434472"/>
                </a:lnTo>
                <a:lnTo>
                  <a:pt x="636" y="435500"/>
                </a:lnTo>
                <a:lnTo>
                  <a:pt x="0" y="436185"/>
                </a:lnTo>
                <a:lnTo>
                  <a:pt x="568" y="436641"/>
                </a:lnTo>
                <a:lnTo>
                  <a:pt x="1939" y="436946"/>
                </a:lnTo>
                <a:lnTo>
                  <a:pt x="3845" y="436157"/>
                </a:lnTo>
                <a:lnTo>
                  <a:pt x="8609" y="432634"/>
                </a:lnTo>
                <a:lnTo>
                  <a:pt x="14034" y="425115"/>
                </a:lnTo>
                <a:lnTo>
                  <a:pt x="22540" y="41076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84"/>
          <p:cNvSpPr/>
          <p:nvPr/>
        </p:nvSpPr>
        <p:spPr bwMode="auto">
          <a:xfrm>
            <a:off x="2303859" y="2803922"/>
            <a:ext cx="89262" cy="89298"/>
          </a:xfrm>
          <a:custGeom>
            <a:avLst/>
            <a:gdLst/>
            <a:ahLst/>
            <a:cxnLst/>
            <a:rect l="0" t="0" r="0" b="0"/>
            <a:pathLst>
              <a:path w="89262" h="89298">
                <a:moveTo>
                  <a:pt x="0" y="0"/>
                </a:moveTo>
                <a:lnTo>
                  <a:pt x="0" y="26388"/>
                </a:lnTo>
                <a:lnTo>
                  <a:pt x="2646" y="26611"/>
                </a:lnTo>
                <a:lnTo>
                  <a:pt x="7689" y="26754"/>
                </a:lnTo>
                <a:lnTo>
                  <a:pt x="18043" y="26778"/>
                </a:lnTo>
                <a:lnTo>
                  <a:pt x="21951" y="25790"/>
                </a:lnTo>
                <a:lnTo>
                  <a:pt x="25548" y="24139"/>
                </a:lnTo>
                <a:lnTo>
                  <a:pt x="28938" y="22045"/>
                </a:lnTo>
                <a:lnTo>
                  <a:pt x="32191" y="20650"/>
                </a:lnTo>
                <a:lnTo>
                  <a:pt x="35351" y="19720"/>
                </a:lnTo>
                <a:lnTo>
                  <a:pt x="38450" y="19100"/>
                </a:lnTo>
                <a:lnTo>
                  <a:pt x="42501" y="17694"/>
                </a:lnTo>
                <a:lnTo>
                  <a:pt x="47185" y="15765"/>
                </a:lnTo>
                <a:lnTo>
                  <a:pt x="52293" y="13486"/>
                </a:lnTo>
                <a:lnTo>
                  <a:pt x="56690" y="11967"/>
                </a:lnTo>
                <a:lnTo>
                  <a:pt x="60614" y="10955"/>
                </a:lnTo>
                <a:lnTo>
                  <a:pt x="64222" y="10280"/>
                </a:lnTo>
                <a:lnTo>
                  <a:pt x="66627" y="8837"/>
                </a:lnTo>
                <a:lnTo>
                  <a:pt x="68231" y="6884"/>
                </a:lnTo>
                <a:lnTo>
                  <a:pt x="69300" y="4589"/>
                </a:lnTo>
                <a:lnTo>
                  <a:pt x="71004" y="3059"/>
                </a:lnTo>
                <a:lnTo>
                  <a:pt x="73133" y="2039"/>
                </a:lnTo>
                <a:lnTo>
                  <a:pt x="75545" y="1360"/>
                </a:lnTo>
                <a:lnTo>
                  <a:pt x="77152" y="1899"/>
                </a:lnTo>
                <a:lnTo>
                  <a:pt x="78224" y="3250"/>
                </a:lnTo>
                <a:lnTo>
                  <a:pt x="79944" y="7808"/>
                </a:lnTo>
                <a:lnTo>
                  <a:pt x="79093" y="9174"/>
                </a:lnTo>
                <a:lnTo>
                  <a:pt x="77533" y="11077"/>
                </a:lnTo>
                <a:lnTo>
                  <a:pt x="75502" y="13337"/>
                </a:lnTo>
                <a:lnTo>
                  <a:pt x="74147" y="15837"/>
                </a:lnTo>
                <a:lnTo>
                  <a:pt x="73244" y="18495"/>
                </a:lnTo>
                <a:lnTo>
                  <a:pt x="72642" y="21260"/>
                </a:lnTo>
                <a:lnTo>
                  <a:pt x="72241" y="24095"/>
                </a:lnTo>
                <a:lnTo>
                  <a:pt x="71973" y="26977"/>
                </a:lnTo>
                <a:lnTo>
                  <a:pt x="71794" y="29891"/>
                </a:lnTo>
                <a:lnTo>
                  <a:pt x="70683" y="33818"/>
                </a:lnTo>
                <a:lnTo>
                  <a:pt x="68950" y="38420"/>
                </a:lnTo>
                <a:lnTo>
                  <a:pt x="66803" y="43473"/>
                </a:lnTo>
                <a:lnTo>
                  <a:pt x="65371" y="47834"/>
                </a:lnTo>
                <a:lnTo>
                  <a:pt x="64417" y="51732"/>
                </a:lnTo>
                <a:lnTo>
                  <a:pt x="62885" y="60379"/>
                </a:lnTo>
                <a:lnTo>
                  <a:pt x="61768" y="62081"/>
                </a:lnTo>
                <a:lnTo>
                  <a:pt x="60030" y="64207"/>
                </a:lnTo>
                <a:lnTo>
                  <a:pt x="57879" y="66617"/>
                </a:lnTo>
                <a:lnTo>
                  <a:pt x="57438" y="68224"/>
                </a:lnTo>
                <a:lnTo>
                  <a:pt x="58136" y="69295"/>
                </a:lnTo>
                <a:lnTo>
                  <a:pt x="61644" y="71014"/>
                </a:lnTo>
                <a:lnTo>
                  <a:pt x="62924" y="71155"/>
                </a:lnTo>
                <a:lnTo>
                  <a:pt x="64770" y="71249"/>
                </a:lnTo>
                <a:lnTo>
                  <a:pt x="66992" y="71312"/>
                </a:lnTo>
                <a:lnTo>
                  <a:pt x="69466" y="70362"/>
                </a:lnTo>
                <a:lnTo>
                  <a:pt x="72108" y="68736"/>
                </a:lnTo>
                <a:lnTo>
                  <a:pt x="78736" y="63738"/>
                </a:lnTo>
                <a:lnTo>
                  <a:pt x="80272" y="63328"/>
                </a:lnTo>
                <a:lnTo>
                  <a:pt x="82288" y="63054"/>
                </a:lnTo>
                <a:lnTo>
                  <a:pt x="84624" y="62872"/>
                </a:lnTo>
                <a:lnTo>
                  <a:pt x="86182" y="61759"/>
                </a:lnTo>
                <a:lnTo>
                  <a:pt x="87221" y="60024"/>
                </a:lnTo>
                <a:lnTo>
                  <a:pt x="87913" y="57875"/>
                </a:lnTo>
                <a:lnTo>
                  <a:pt x="88374" y="57435"/>
                </a:lnTo>
                <a:lnTo>
                  <a:pt x="88682" y="58134"/>
                </a:lnTo>
                <a:lnTo>
                  <a:pt x="89176" y="61644"/>
                </a:lnTo>
                <a:lnTo>
                  <a:pt x="89216" y="62924"/>
                </a:lnTo>
                <a:lnTo>
                  <a:pt x="89261" y="66992"/>
                </a:lnTo>
                <a:lnTo>
                  <a:pt x="88281" y="69466"/>
                </a:lnTo>
                <a:lnTo>
                  <a:pt x="86635" y="72108"/>
                </a:lnTo>
                <a:lnTo>
                  <a:pt x="84546" y="74861"/>
                </a:lnTo>
                <a:lnTo>
                  <a:pt x="83153" y="77688"/>
                </a:lnTo>
                <a:lnTo>
                  <a:pt x="82225" y="80566"/>
                </a:lnTo>
                <a:lnTo>
                  <a:pt x="81605" y="83476"/>
                </a:lnTo>
                <a:lnTo>
                  <a:pt x="80201" y="85416"/>
                </a:lnTo>
                <a:lnTo>
                  <a:pt x="78272" y="86710"/>
                </a:lnTo>
                <a:lnTo>
                  <a:pt x="75994" y="87572"/>
                </a:lnTo>
                <a:lnTo>
                  <a:pt x="73483" y="88147"/>
                </a:lnTo>
                <a:lnTo>
                  <a:pt x="70817" y="88531"/>
                </a:lnTo>
                <a:lnTo>
                  <a:pt x="62508" y="8929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85"/>
          <p:cNvSpPr/>
          <p:nvPr/>
        </p:nvSpPr>
        <p:spPr bwMode="auto">
          <a:xfrm>
            <a:off x="419695" y="4795242"/>
            <a:ext cx="17861" cy="232162"/>
          </a:xfrm>
          <a:custGeom>
            <a:avLst/>
            <a:gdLst/>
            <a:ahLst/>
            <a:cxnLst/>
            <a:rect l="0" t="0" r="0" b="0"/>
            <a:pathLst>
              <a:path w="17861" h="232162">
                <a:moveTo>
                  <a:pt x="17860" y="0"/>
                </a:moveTo>
                <a:lnTo>
                  <a:pt x="17860" y="21249"/>
                </a:lnTo>
                <a:lnTo>
                  <a:pt x="16867" y="24089"/>
                </a:lnTo>
                <a:lnTo>
                  <a:pt x="15214" y="26973"/>
                </a:lnTo>
                <a:lnTo>
                  <a:pt x="13119" y="29889"/>
                </a:lnTo>
                <a:lnTo>
                  <a:pt x="11723" y="32824"/>
                </a:lnTo>
                <a:lnTo>
                  <a:pt x="10792" y="35774"/>
                </a:lnTo>
                <a:lnTo>
                  <a:pt x="10171" y="38732"/>
                </a:lnTo>
                <a:lnTo>
                  <a:pt x="9758" y="42689"/>
                </a:lnTo>
                <a:lnTo>
                  <a:pt x="9482" y="47310"/>
                </a:lnTo>
                <a:lnTo>
                  <a:pt x="9175" y="57738"/>
                </a:lnTo>
                <a:lnTo>
                  <a:pt x="8936" y="102061"/>
                </a:lnTo>
                <a:lnTo>
                  <a:pt x="8931" y="131082"/>
                </a:lnTo>
                <a:lnTo>
                  <a:pt x="7938" y="136005"/>
                </a:lnTo>
                <a:lnTo>
                  <a:pt x="6285" y="140279"/>
                </a:lnTo>
                <a:lnTo>
                  <a:pt x="4190" y="144121"/>
                </a:lnTo>
                <a:lnTo>
                  <a:pt x="2793" y="148667"/>
                </a:lnTo>
                <a:lnTo>
                  <a:pt x="1862" y="153682"/>
                </a:lnTo>
                <a:lnTo>
                  <a:pt x="1242" y="159009"/>
                </a:lnTo>
                <a:lnTo>
                  <a:pt x="828" y="163553"/>
                </a:lnTo>
                <a:lnTo>
                  <a:pt x="552" y="167574"/>
                </a:lnTo>
                <a:lnTo>
                  <a:pt x="246" y="174689"/>
                </a:lnTo>
                <a:lnTo>
                  <a:pt x="73" y="184272"/>
                </a:lnTo>
                <a:lnTo>
                  <a:pt x="0" y="232161"/>
                </a:lnTo>
                <a:lnTo>
                  <a:pt x="4741" y="227429"/>
                </a:lnTo>
                <a:lnTo>
                  <a:pt x="6137" y="225041"/>
                </a:lnTo>
                <a:lnTo>
                  <a:pt x="7068" y="222457"/>
                </a:lnTo>
                <a:lnTo>
                  <a:pt x="7689" y="219742"/>
                </a:lnTo>
                <a:lnTo>
                  <a:pt x="8102" y="215947"/>
                </a:lnTo>
                <a:lnTo>
                  <a:pt x="8378" y="211434"/>
                </a:lnTo>
                <a:lnTo>
                  <a:pt x="8930" y="19645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86"/>
          <p:cNvSpPr/>
          <p:nvPr/>
        </p:nvSpPr>
        <p:spPr bwMode="auto">
          <a:xfrm>
            <a:off x="437555" y="4777383"/>
            <a:ext cx="285741" cy="303501"/>
          </a:xfrm>
          <a:custGeom>
            <a:avLst/>
            <a:gdLst/>
            <a:ahLst/>
            <a:cxnLst/>
            <a:rect l="0" t="0" r="0" b="0"/>
            <a:pathLst>
              <a:path w="285741" h="303501">
                <a:moveTo>
                  <a:pt x="8929" y="17859"/>
                </a:moveTo>
                <a:lnTo>
                  <a:pt x="0" y="17859"/>
                </a:lnTo>
                <a:lnTo>
                  <a:pt x="0" y="22599"/>
                </a:lnTo>
                <a:lnTo>
                  <a:pt x="992" y="23996"/>
                </a:lnTo>
                <a:lnTo>
                  <a:pt x="2646" y="24927"/>
                </a:lnTo>
                <a:lnTo>
                  <a:pt x="7688" y="26421"/>
                </a:lnTo>
                <a:lnTo>
                  <a:pt x="8102" y="27535"/>
                </a:lnTo>
                <a:lnTo>
                  <a:pt x="8766" y="36454"/>
                </a:lnTo>
                <a:lnTo>
                  <a:pt x="8857" y="42991"/>
                </a:lnTo>
                <a:lnTo>
                  <a:pt x="8897" y="52510"/>
                </a:lnTo>
                <a:lnTo>
                  <a:pt x="9900" y="56835"/>
                </a:lnTo>
                <a:lnTo>
                  <a:pt x="13660" y="64286"/>
                </a:lnTo>
                <a:lnTo>
                  <a:pt x="15993" y="73550"/>
                </a:lnTo>
                <a:lnTo>
                  <a:pt x="16615" y="78800"/>
                </a:lnTo>
                <a:lnTo>
                  <a:pt x="17306" y="87276"/>
                </a:lnTo>
                <a:lnTo>
                  <a:pt x="17613" y="95344"/>
                </a:lnTo>
                <a:lnTo>
                  <a:pt x="17827" y="122444"/>
                </a:lnTo>
                <a:lnTo>
                  <a:pt x="17859" y="250027"/>
                </a:lnTo>
                <a:lnTo>
                  <a:pt x="17859" y="236728"/>
                </a:lnTo>
                <a:lnTo>
                  <a:pt x="18851" y="234217"/>
                </a:lnTo>
                <a:lnTo>
                  <a:pt x="23996" y="225942"/>
                </a:lnTo>
                <a:lnTo>
                  <a:pt x="25547" y="220142"/>
                </a:lnTo>
                <a:lnTo>
                  <a:pt x="26421" y="211299"/>
                </a:lnTo>
                <a:lnTo>
                  <a:pt x="25551" y="208335"/>
                </a:lnTo>
                <a:lnTo>
                  <a:pt x="20579" y="199422"/>
                </a:lnTo>
                <a:lnTo>
                  <a:pt x="19068" y="193473"/>
                </a:lnTo>
                <a:lnTo>
                  <a:pt x="18396" y="184876"/>
                </a:lnTo>
                <a:lnTo>
                  <a:pt x="18217" y="179805"/>
                </a:lnTo>
                <a:lnTo>
                  <a:pt x="17106" y="175432"/>
                </a:lnTo>
                <a:lnTo>
                  <a:pt x="13225" y="167928"/>
                </a:lnTo>
                <a:lnTo>
                  <a:pt x="10838" y="158639"/>
                </a:lnTo>
                <a:lnTo>
                  <a:pt x="10202" y="153385"/>
                </a:lnTo>
                <a:lnTo>
                  <a:pt x="9778" y="147897"/>
                </a:lnTo>
                <a:lnTo>
                  <a:pt x="9495" y="142254"/>
                </a:lnTo>
                <a:lnTo>
                  <a:pt x="9097" y="127477"/>
                </a:lnTo>
                <a:lnTo>
                  <a:pt x="8934" y="89912"/>
                </a:lnTo>
                <a:lnTo>
                  <a:pt x="8929" y="59166"/>
                </a:lnTo>
                <a:lnTo>
                  <a:pt x="9922" y="56311"/>
                </a:lnTo>
                <a:lnTo>
                  <a:pt x="15997" y="47246"/>
                </a:lnTo>
                <a:lnTo>
                  <a:pt x="17491" y="45161"/>
                </a:lnTo>
                <a:lnTo>
                  <a:pt x="17849" y="36099"/>
                </a:lnTo>
                <a:lnTo>
                  <a:pt x="25547" y="35752"/>
                </a:lnTo>
                <a:lnTo>
                  <a:pt x="181579" y="35719"/>
                </a:lnTo>
                <a:lnTo>
                  <a:pt x="184553" y="34727"/>
                </a:lnTo>
                <a:lnTo>
                  <a:pt x="193478" y="29582"/>
                </a:lnTo>
                <a:lnTo>
                  <a:pt x="202407" y="26624"/>
                </a:lnTo>
                <a:lnTo>
                  <a:pt x="212328" y="19904"/>
                </a:lnTo>
                <a:lnTo>
                  <a:pt x="216958" y="17238"/>
                </a:lnTo>
                <a:lnTo>
                  <a:pt x="222029" y="14469"/>
                </a:lnTo>
                <a:lnTo>
                  <a:pt x="230310" y="11391"/>
                </a:lnTo>
                <a:lnTo>
                  <a:pt x="237297" y="10024"/>
                </a:lnTo>
                <a:lnTo>
                  <a:pt x="243710" y="9416"/>
                </a:lnTo>
                <a:lnTo>
                  <a:pt x="245817" y="8262"/>
                </a:lnTo>
                <a:lnTo>
                  <a:pt x="247222" y="6500"/>
                </a:lnTo>
                <a:lnTo>
                  <a:pt x="248158" y="4333"/>
                </a:lnTo>
                <a:lnTo>
                  <a:pt x="249775" y="2889"/>
                </a:lnTo>
                <a:lnTo>
                  <a:pt x="251844" y="1925"/>
                </a:lnTo>
                <a:lnTo>
                  <a:pt x="256790" y="856"/>
                </a:lnTo>
                <a:lnTo>
                  <a:pt x="265404" y="169"/>
                </a:lnTo>
                <a:lnTo>
                  <a:pt x="273930" y="6"/>
                </a:lnTo>
                <a:lnTo>
                  <a:pt x="281560" y="0"/>
                </a:lnTo>
                <a:lnTo>
                  <a:pt x="282956" y="992"/>
                </a:lnTo>
                <a:lnTo>
                  <a:pt x="283887" y="2645"/>
                </a:lnTo>
                <a:lnTo>
                  <a:pt x="285382" y="7688"/>
                </a:lnTo>
                <a:lnTo>
                  <a:pt x="285677" y="15814"/>
                </a:lnTo>
                <a:lnTo>
                  <a:pt x="285740" y="29889"/>
                </a:lnTo>
                <a:lnTo>
                  <a:pt x="284751" y="31832"/>
                </a:lnTo>
                <a:lnTo>
                  <a:pt x="283100" y="33127"/>
                </a:lnTo>
                <a:lnTo>
                  <a:pt x="281006" y="33991"/>
                </a:lnTo>
                <a:lnTo>
                  <a:pt x="279611" y="35558"/>
                </a:lnTo>
                <a:lnTo>
                  <a:pt x="278680" y="37596"/>
                </a:lnTo>
                <a:lnTo>
                  <a:pt x="277647" y="43498"/>
                </a:lnTo>
                <a:lnTo>
                  <a:pt x="277187" y="52736"/>
                </a:lnTo>
                <a:lnTo>
                  <a:pt x="276073" y="56985"/>
                </a:lnTo>
                <a:lnTo>
                  <a:pt x="272188" y="64352"/>
                </a:lnTo>
                <a:lnTo>
                  <a:pt x="269801" y="70934"/>
                </a:lnTo>
                <a:lnTo>
                  <a:pt x="268739" y="78159"/>
                </a:lnTo>
                <a:lnTo>
                  <a:pt x="268456" y="82864"/>
                </a:lnTo>
                <a:lnTo>
                  <a:pt x="268142" y="92391"/>
                </a:lnTo>
                <a:lnTo>
                  <a:pt x="268002" y="99932"/>
                </a:lnTo>
                <a:lnTo>
                  <a:pt x="266973" y="103332"/>
                </a:lnTo>
                <a:lnTo>
                  <a:pt x="263183" y="109756"/>
                </a:lnTo>
                <a:lnTo>
                  <a:pt x="260837" y="115918"/>
                </a:lnTo>
                <a:lnTo>
                  <a:pt x="259517" y="124965"/>
                </a:lnTo>
                <a:lnTo>
                  <a:pt x="259034" y="133755"/>
                </a:lnTo>
                <a:lnTo>
                  <a:pt x="258970" y="141478"/>
                </a:lnTo>
                <a:lnTo>
                  <a:pt x="252826" y="149728"/>
                </a:lnTo>
                <a:lnTo>
                  <a:pt x="250399" y="159088"/>
                </a:lnTo>
                <a:lnTo>
                  <a:pt x="250104" y="167538"/>
                </a:lnTo>
                <a:lnTo>
                  <a:pt x="250031" y="221881"/>
                </a:lnTo>
                <a:lnTo>
                  <a:pt x="257719" y="230811"/>
                </a:lnTo>
                <a:lnTo>
                  <a:pt x="258409" y="234213"/>
                </a:lnTo>
                <a:lnTo>
                  <a:pt x="258912" y="243142"/>
                </a:lnTo>
                <a:lnTo>
                  <a:pt x="258951" y="248670"/>
                </a:lnTo>
                <a:lnTo>
                  <a:pt x="250858" y="258054"/>
                </a:lnTo>
                <a:lnTo>
                  <a:pt x="250398" y="258557"/>
                </a:lnTo>
                <a:lnTo>
                  <a:pt x="250034" y="267778"/>
                </a:lnTo>
                <a:lnTo>
                  <a:pt x="250031" y="285641"/>
                </a:lnTo>
                <a:lnTo>
                  <a:pt x="241469" y="285747"/>
                </a:lnTo>
                <a:lnTo>
                  <a:pt x="209975" y="285750"/>
                </a:lnTo>
                <a:lnTo>
                  <a:pt x="208444" y="286742"/>
                </a:lnTo>
                <a:lnTo>
                  <a:pt x="207423" y="288395"/>
                </a:lnTo>
                <a:lnTo>
                  <a:pt x="206743" y="290489"/>
                </a:lnTo>
                <a:lnTo>
                  <a:pt x="205297" y="291887"/>
                </a:lnTo>
                <a:lnTo>
                  <a:pt x="203341" y="292817"/>
                </a:lnTo>
                <a:lnTo>
                  <a:pt x="198522" y="293852"/>
                </a:lnTo>
                <a:lnTo>
                  <a:pt x="190231" y="294434"/>
                </a:lnTo>
                <a:lnTo>
                  <a:pt x="181490" y="294607"/>
                </a:lnTo>
                <a:lnTo>
                  <a:pt x="126228" y="294680"/>
                </a:lnTo>
                <a:lnTo>
                  <a:pt x="121855" y="295671"/>
                </a:lnTo>
                <a:lnTo>
                  <a:pt x="110960" y="300816"/>
                </a:lnTo>
                <a:lnTo>
                  <a:pt x="102440" y="302781"/>
                </a:lnTo>
                <a:lnTo>
                  <a:pt x="98483" y="303364"/>
                </a:lnTo>
                <a:lnTo>
                  <a:pt x="94041" y="303500"/>
                </a:lnTo>
                <a:lnTo>
                  <a:pt x="91467" y="302544"/>
                </a:lnTo>
                <a:lnTo>
                  <a:pt x="82853" y="296527"/>
                </a:lnTo>
                <a:lnTo>
                  <a:pt x="82025" y="295911"/>
                </a:lnTo>
                <a:lnTo>
                  <a:pt x="78458" y="295226"/>
                </a:lnTo>
                <a:lnTo>
                  <a:pt x="70872" y="294842"/>
                </a:lnTo>
                <a:lnTo>
                  <a:pt x="59419" y="294711"/>
                </a:lnTo>
                <a:lnTo>
                  <a:pt x="57472" y="293709"/>
                </a:lnTo>
                <a:lnTo>
                  <a:pt x="56174" y="292047"/>
                </a:lnTo>
                <a:lnTo>
                  <a:pt x="55309" y="289948"/>
                </a:lnTo>
                <a:lnTo>
                  <a:pt x="53739" y="288549"/>
                </a:lnTo>
                <a:lnTo>
                  <a:pt x="51701" y="287616"/>
                </a:lnTo>
                <a:lnTo>
                  <a:pt x="46041" y="286118"/>
                </a:lnTo>
                <a:lnTo>
                  <a:pt x="37764" y="285798"/>
                </a:lnTo>
                <a:lnTo>
                  <a:pt x="29851" y="285756"/>
                </a:lnTo>
                <a:lnTo>
                  <a:pt x="19220" y="285750"/>
                </a:lnTo>
                <a:lnTo>
                  <a:pt x="10970" y="278682"/>
                </a:lnTo>
                <a:lnTo>
                  <a:pt x="9049" y="276929"/>
                </a:lnTo>
                <a:lnTo>
                  <a:pt x="165" y="276821"/>
                </a:lnTo>
                <a:lnTo>
                  <a:pt x="32" y="276820"/>
                </a:lnTo>
                <a:lnTo>
                  <a:pt x="0" y="24110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87"/>
          <p:cNvSpPr/>
          <p:nvPr/>
        </p:nvSpPr>
        <p:spPr bwMode="auto">
          <a:xfrm>
            <a:off x="428748" y="4822031"/>
            <a:ext cx="62386" cy="123575"/>
          </a:xfrm>
          <a:custGeom>
            <a:avLst/>
            <a:gdLst/>
            <a:ahLst/>
            <a:cxnLst/>
            <a:rect l="0" t="0" r="0" b="0"/>
            <a:pathLst>
              <a:path w="62386" h="123575">
                <a:moveTo>
                  <a:pt x="62385" y="0"/>
                </a:moveTo>
                <a:lnTo>
                  <a:pt x="57644" y="4740"/>
                </a:lnTo>
                <a:lnTo>
                  <a:pt x="56248" y="7129"/>
                </a:lnTo>
                <a:lnTo>
                  <a:pt x="55317" y="9714"/>
                </a:lnTo>
                <a:lnTo>
                  <a:pt x="54696" y="12429"/>
                </a:lnTo>
                <a:lnTo>
                  <a:pt x="53290" y="16224"/>
                </a:lnTo>
                <a:lnTo>
                  <a:pt x="51361" y="20738"/>
                </a:lnTo>
                <a:lnTo>
                  <a:pt x="49082" y="25731"/>
                </a:lnTo>
                <a:lnTo>
                  <a:pt x="45579" y="31045"/>
                </a:lnTo>
                <a:lnTo>
                  <a:pt x="41259" y="36571"/>
                </a:lnTo>
                <a:lnTo>
                  <a:pt x="36395" y="42241"/>
                </a:lnTo>
                <a:lnTo>
                  <a:pt x="32160" y="48004"/>
                </a:lnTo>
                <a:lnTo>
                  <a:pt x="28344" y="53831"/>
                </a:lnTo>
                <a:lnTo>
                  <a:pt x="24808" y="59699"/>
                </a:lnTo>
                <a:lnTo>
                  <a:pt x="21459" y="65597"/>
                </a:lnTo>
                <a:lnTo>
                  <a:pt x="15091" y="77440"/>
                </a:lnTo>
                <a:lnTo>
                  <a:pt x="12996" y="83377"/>
                </a:lnTo>
                <a:lnTo>
                  <a:pt x="11600" y="89319"/>
                </a:lnTo>
                <a:lnTo>
                  <a:pt x="10669" y="95265"/>
                </a:lnTo>
                <a:lnTo>
                  <a:pt x="9056" y="100221"/>
                </a:lnTo>
                <a:lnTo>
                  <a:pt x="6988" y="104516"/>
                </a:lnTo>
                <a:lnTo>
                  <a:pt x="1282" y="113801"/>
                </a:lnTo>
                <a:lnTo>
                  <a:pt x="813" y="115555"/>
                </a:lnTo>
                <a:lnTo>
                  <a:pt x="501" y="117716"/>
                </a:lnTo>
                <a:lnTo>
                  <a:pt x="0" y="123574"/>
                </a:lnTo>
                <a:lnTo>
                  <a:pt x="951" y="123063"/>
                </a:lnTo>
                <a:lnTo>
                  <a:pt x="2578" y="121729"/>
                </a:lnTo>
                <a:lnTo>
                  <a:pt x="8807" y="11608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88"/>
          <p:cNvSpPr/>
          <p:nvPr/>
        </p:nvSpPr>
        <p:spPr bwMode="auto">
          <a:xfrm>
            <a:off x="447890" y="4830961"/>
            <a:ext cx="78963" cy="167845"/>
          </a:xfrm>
          <a:custGeom>
            <a:avLst/>
            <a:gdLst/>
            <a:ahLst/>
            <a:cxnLst/>
            <a:rect l="0" t="0" r="0" b="0"/>
            <a:pathLst>
              <a:path w="78963" h="167845">
                <a:moveTo>
                  <a:pt x="78962" y="0"/>
                </a:moveTo>
                <a:lnTo>
                  <a:pt x="78962" y="4740"/>
                </a:lnTo>
                <a:lnTo>
                  <a:pt x="77969" y="6137"/>
                </a:lnTo>
                <a:lnTo>
                  <a:pt x="76316" y="7068"/>
                </a:lnTo>
                <a:lnTo>
                  <a:pt x="74221" y="7688"/>
                </a:lnTo>
                <a:lnTo>
                  <a:pt x="72825" y="9094"/>
                </a:lnTo>
                <a:lnTo>
                  <a:pt x="71894" y="11024"/>
                </a:lnTo>
                <a:lnTo>
                  <a:pt x="71273" y="13303"/>
                </a:lnTo>
                <a:lnTo>
                  <a:pt x="69867" y="16806"/>
                </a:lnTo>
                <a:lnTo>
                  <a:pt x="67938" y="21125"/>
                </a:lnTo>
                <a:lnTo>
                  <a:pt x="63148" y="31217"/>
                </a:lnTo>
                <a:lnTo>
                  <a:pt x="57712" y="42317"/>
                </a:lnTo>
                <a:lnTo>
                  <a:pt x="54873" y="49047"/>
                </a:lnTo>
                <a:lnTo>
                  <a:pt x="51989" y="56510"/>
                </a:lnTo>
                <a:lnTo>
                  <a:pt x="49073" y="64463"/>
                </a:lnTo>
                <a:lnTo>
                  <a:pt x="45146" y="71748"/>
                </a:lnTo>
                <a:lnTo>
                  <a:pt x="40543" y="78590"/>
                </a:lnTo>
                <a:lnTo>
                  <a:pt x="35490" y="85135"/>
                </a:lnTo>
                <a:lnTo>
                  <a:pt x="31129" y="92476"/>
                </a:lnTo>
                <a:lnTo>
                  <a:pt x="27229" y="100346"/>
                </a:lnTo>
                <a:lnTo>
                  <a:pt x="20251" y="116036"/>
                </a:lnTo>
                <a:lnTo>
                  <a:pt x="13842" y="129624"/>
                </a:lnTo>
                <a:lnTo>
                  <a:pt x="11736" y="135033"/>
                </a:lnTo>
                <a:lnTo>
                  <a:pt x="10332" y="139631"/>
                </a:lnTo>
                <a:lnTo>
                  <a:pt x="9396" y="143689"/>
                </a:lnTo>
                <a:lnTo>
                  <a:pt x="7780" y="147387"/>
                </a:lnTo>
                <a:lnTo>
                  <a:pt x="5710" y="150843"/>
                </a:lnTo>
                <a:lnTo>
                  <a:pt x="3338" y="154141"/>
                </a:lnTo>
                <a:lnTo>
                  <a:pt x="1757" y="157331"/>
                </a:lnTo>
                <a:lnTo>
                  <a:pt x="703" y="160449"/>
                </a:lnTo>
                <a:lnTo>
                  <a:pt x="0" y="163521"/>
                </a:lnTo>
                <a:lnTo>
                  <a:pt x="524" y="165569"/>
                </a:lnTo>
                <a:lnTo>
                  <a:pt x="1865" y="166933"/>
                </a:lnTo>
                <a:lnTo>
                  <a:pt x="3751" y="167844"/>
                </a:lnTo>
                <a:lnTo>
                  <a:pt x="5009" y="167458"/>
                </a:lnTo>
                <a:lnTo>
                  <a:pt x="5847" y="166209"/>
                </a:lnTo>
                <a:lnTo>
                  <a:pt x="6406" y="164384"/>
                </a:lnTo>
                <a:lnTo>
                  <a:pt x="7771" y="162175"/>
                </a:lnTo>
                <a:lnTo>
                  <a:pt x="9673" y="159711"/>
                </a:lnTo>
                <a:lnTo>
                  <a:pt x="11933" y="157076"/>
                </a:lnTo>
                <a:lnTo>
                  <a:pt x="14432" y="153334"/>
                </a:lnTo>
                <a:lnTo>
                  <a:pt x="17091" y="148855"/>
                </a:lnTo>
                <a:lnTo>
                  <a:pt x="25384" y="1339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89"/>
          <p:cNvSpPr/>
          <p:nvPr/>
        </p:nvSpPr>
        <p:spPr bwMode="auto">
          <a:xfrm>
            <a:off x="464541" y="4857750"/>
            <a:ext cx="80171" cy="194090"/>
          </a:xfrm>
          <a:custGeom>
            <a:avLst/>
            <a:gdLst/>
            <a:ahLst/>
            <a:cxnLst/>
            <a:rect l="0" t="0" r="0" b="0"/>
            <a:pathLst>
              <a:path w="80171" h="194090">
                <a:moveTo>
                  <a:pt x="80170" y="0"/>
                </a:moveTo>
                <a:lnTo>
                  <a:pt x="80170" y="4740"/>
                </a:lnTo>
                <a:lnTo>
                  <a:pt x="79178" y="7129"/>
                </a:lnTo>
                <a:lnTo>
                  <a:pt x="77524" y="9713"/>
                </a:lnTo>
                <a:lnTo>
                  <a:pt x="75430" y="12429"/>
                </a:lnTo>
                <a:lnTo>
                  <a:pt x="73041" y="16223"/>
                </a:lnTo>
                <a:lnTo>
                  <a:pt x="70456" y="20737"/>
                </a:lnTo>
                <a:lnTo>
                  <a:pt x="67741" y="25731"/>
                </a:lnTo>
                <a:lnTo>
                  <a:pt x="64939" y="32037"/>
                </a:lnTo>
                <a:lnTo>
                  <a:pt x="62078" y="39218"/>
                </a:lnTo>
                <a:lnTo>
                  <a:pt x="56254" y="55133"/>
                </a:lnTo>
                <a:lnTo>
                  <a:pt x="50358" y="72129"/>
                </a:lnTo>
                <a:lnTo>
                  <a:pt x="46405" y="80828"/>
                </a:lnTo>
                <a:lnTo>
                  <a:pt x="41785" y="89604"/>
                </a:lnTo>
                <a:lnTo>
                  <a:pt x="36721" y="98431"/>
                </a:lnTo>
                <a:lnTo>
                  <a:pt x="25802" y="118822"/>
                </a:lnTo>
                <a:lnTo>
                  <a:pt x="7364" y="154771"/>
                </a:lnTo>
                <a:lnTo>
                  <a:pt x="4843" y="161719"/>
                </a:lnTo>
                <a:lnTo>
                  <a:pt x="3163" y="168336"/>
                </a:lnTo>
                <a:lnTo>
                  <a:pt x="2043" y="174732"/>
                </a:lnTo>
                <a:lnTo>
                  <a:pt x="1296" y="179988"/>
                </a:lnTo>
                <a:lnTo>
                  <a:pt x="799" y="184484"/>
                </a:lnTo>
                <a:lnTo>
                  <a:pt x="0" y="194089"/>
                </a:lnTo>
                <a:lnTo>
                  <a:pt x="926" y="192892"/>
                </a:lnTo>
                <a:lnTo>
                  <a:pt x="2536" y="190110"/>
                </a:lnTo>
                <a:lnTo>
                  <a:pt x="8733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90"/>
          <p:cNvSpPr/>
          <p:nvPr/>
        </p:nvSpPr>
        <p:spPr bwMode="auto">
          <a:xfrm>
            <a:off x="528615" y="4830961"/>
            <a:ext cx="69675" cy="185084"/>
          </a:xfrm>
          <a:custGeom>
            <a:avLst/>
            <a:gdLst/>
            <a:ahLst/>
            <a:cxnLst/>
            <a:rect l="0" t="0" r="0" b="0"/>
            <a:pathLst>
              <a:path w="69675" h="185084">
                <a:moveTo>
                  <a:pt x="69674" y="0"/>
                </a:moveTo>
                <a:lnTo>
                  <a:pt x="61986" y="0"/>
                </a:lnTo>
                <a:lnTo>
                  <a:pt x="61572" y="992"/>
                </a:lnTo>
                <a:lnTo>
                  <a:pt x="61112" y="4740"/>
                </a:lnTo>
                <a:lnTo>
                  <a:pt x="59997" y="7129"/>
                </a:lnTo>
                <a:lnTo>
                  <a:pt x="58262" y="9713"/>
                </a:lnTo>
                <a:lnTo>
                  <a:pt x="56113" y="12429"/>
                </a:lnTo>
                <a:lnTo>
                  <a:pt x="54680" y="16223"/>
                </a:lnTo>
                <a:lnTo>
                  <a:pt x="53725" y="20737"/>
                </a:lnTo>
                <a:lnTo>
                  <a:pt x="53088" y="25731"/>
                </a:lnTo>
                <a:lnTo>
                  <a:pt x="51672" y="31045"/>
                </a:lnTo>
                <a:lnTo>
                  <a:pt x="49735" y="36571"/>
                </a:lnTo>
                <a:lnTo>
                  <a:pt x="47452" y="42240"/>
                </a:lnTo>
                <a:lnTo>
                  <a:pt x="42269" y="56477"/>
                </a:lnTo>
                <a:lnTo>
                  <a:pt x="13109" y="142925"/>
                </a:lnTo>
                <a:lnTo>
                  <a:pt x="10136" y="150846"/>
                </a:lnTo>
                <a:lnTo>
                  <a:pt x="7162" y="158111"/>
                </a:lnTo>
                <a:lnTo>
                  <a:pt x="4187" y="164939"/>
                </a:lnTo>
                <a:lnTo>
                  <a:pt x="2203" y="170483"/>
                </a:lnTo>
                <a:lnTo>
                  <a:pt x="881" y="175171"/>
                </a:lnTo>
                <a:lnTo>
                  <a:pt x="0" y="179288"/>
                </a:lnTo>
                <a:lnTo>
                  <a:pt x="404" y="182033"/>
                </a:lnTo>
                <a:lnTo>
                  <a:pt x="1666" y="183863"/>
                </a:lnTo>
                <a:lnTo>
                  <a:pt x="3499" y="185083"/>
                </a:lnTo>
                <a:lnTo>
                  <a:pt x="4722" y="184905"/>
                </a:lnTo>
                <a:lnTo>
                  <a:pt x="5537" y="183793"/>
                </a:lnTo>
                <a:lnTo>
                  <a:pt x="6080" y="182060"/>
                </a:lnTo>
                <a:lnTo>
                  <a:pt x="8426" y="178920"/>
                </a:lnTo>
                <a:lnTo>
                  <a:pt x="11975" y="174842"/>
                </a:lnTo>
                <a:lnTo>
                  <a:pt x="25026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91"/>
          <p:cNvSpPr/>
          <p:nvPr/>
        </p:nvSpPr>
        <p:spPr bwMode="auto">
          <a:xfrm>
            <a:off x="571549" y="4814343"/>
            <a:ext cx="80319" cy="203308"/>
          </a:xfrm>
          <a:custGeom>
            <a:avLst/>
            <a:gdLst/>
            <a:ahLst/>
            <a:cxnLst/>
            <a:rect l="0" t="0" r="0" b="0"/>
            <a:pathLst>
              <a:path w="80319" h="203308">
                <a:moveTo>
                  <a:pt x="80318" y="7688"/>
                </a:moveTo>
                <a:lnTo>
                  <a:pt x="80318" y="2948"/>
                </a:lnTo>
                <a:lnTo>
                  <a:pt x="79326" y="1551"/>
                </a:lnTo>
                <a:lnTo>
                  <a:pt x="77672" y="620"/>
                </a:lnTo>
                <a:lnTo>
                  <a:pt x="75578" y="0"/>
                </a:lnTo>
                <a:lnTo>
                  <a:pt x="74181" y="579"/>
                </a:lnTo>
                <a:lnTo>
                  <a:pt x="73250" y="1956"/>
                </a:lnTo>
                <a:lnTo>
                  <a:pt x="72630" y="3867"/>
                </a:lnTo>
                <a:lnTo>
                  <a:pt x="71224" y="6133"/>
                </a:lnTo>
                <a:lnTo>
                  <a:pt x="69294" y="8636"/>
                </a:lnTo>
                <a:lnTo>
                  <a:pt x="67016" y="11297"/>
                </a:lnTo>
                <a:lnTo>
                  <a:pt x="64505" y="15055"/>
                </a:lnTo>
                <a:lnTo>
                  <a:pt x="61838" y="19545"/>
                </a:lnTo>
                <a:lnTo>
                  <a:pt x="59069" y="24522"/>
                </a:lnTo>
                <a:lnTo>
                  <a:pt x="53345" y="35345"/>
                </a:lnTo>
                <a:lnTo>
                  <a:pt x="50430" y="41008"/>
                </a:lnTo>
                <a:lnTo>
                  <a:pt x="47494" y="47761"/>
                </a:lnTo>
                <a:lnTo>
                  <a:pt x="44545" y="55239"/>
                </a:lnTo>
                <a:lnTo>
                  <a:pt x="41587" y="63202"/>
                </a:lnTo>
                <a:lnTo>
                  <a:pt x="37630" y="72479"/>
                </a:lnTo>
                <a:lnTo>
                  <a:pt x="27942" y="93369"/>
                </a:lnTo>
                <a:lnTo>
                  <a:pt x="23573" y="103504"/>
                </a:lnTo>
                <a:lnTo>
                  <a:pt x="19668" y="113238"/>
                </a:lnTo>
                <a:lnTo>
                  <a:pt x="12683" y="131990"/>
                </a:lnTo>
                <a:lnTo>
                  <a:pt x="6271" y="150246"/>
                </a:lnTo>
                <a:lnTo>
                  <a:pt x="4164" y="159281"/>
                </a:lnTo>
                <a:lnTo>
                  <a:pt x="2760" y="168281"/>
                </a:lnTo>
                <a:lnTo>
                  <a:pt x="1824" y="177259"/>
                </a:lnTo>
                <a:lnTo>
                  <a:pt x="1199" y="184235"/>
                </a:lnTo>
                <a:lnTo>
                  <a:pt x="783" y="189878"/>
                </a:lnTo>
                <a:lnTo>
                  <a:pt x="0" y="203307"/>
                </a:lnTo>
                <a:lnTo>
                  <a:pt x="976" y="202593"/>
                </a:lnTo>
                <a:lnTo>
                  <a:pt x="2619" y="201125"/>
                </a:lnTo>
                <a:lnTo>
                  <a:pt x="8881" y="19521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92"/>
          <p:cNvSpPr/>
          <p:nvPr/>
        </p:nvSpPr>
        <p:spPr bwMode="auto">
          <a:xfrm>
            <a:off x="607255" y="4857750"/>
            <a:ext cx="44613" cy="158806"/>
          </a:xfrm>
          <a:custGeom>
            <a:avLst/>
            <a:gdLst/>
            <a:ahLst/>
            <a:cxnLst/>
            <a:rect l="0" t="0" r="0" b="0"/>
            <a:pathLst>
              <a:path w="44613" h="158806">
                <a:moveTo>
                  <a:pt x="44612" y="0"/>
                </a:moveTo>
                <a:lnTo>
                  <a:pt x="44612" y="4740"/>
                </a:lnTo>
                <a:lnTo>
                  <a:pt x="43620" y="7129"/>
                </a:lnTo>
                <a:lnTo>
                  <a:pt x="41966" y="9713"/>
                </a:lnTo>
                <a:lnTo>
                  <a:pt x="39872" y="12429"/>
                </a:lnTo>
                <a:lnTo>
                  <a:pt x="37483" y="16223"/>
                </a:lnTo>
                <a:lnTo>
                  <a:pt x="34899" y="20737"/>
                </a:lnTo>
                <a:lnTo>
                  <a:pt x="32183" y="25731"/>
                </a:lnTo>
                <a:lnTo>
                  <a:pt x="29381" y="32037"/>
                </a:lnTo>
                <a:lnTo>
                  <a:pt x="26520" y="39218"/>
                </a:lnTo>
                <a:lnTo>
                  <a:pt x="23621" y="46981"/>
                </a:lnTo>
                <a:lnTo>
                  <a:pt x="20696" y="54141"/>
                </a:lnTo>
                <a:lnTo>
                  <a:pt x="17754" y="60899"/>
                </a:lnTo>
                <a:lnTo>
                  <a:pt x="14801" y="67388"/>
                </a:lnTo>
                <a:lnTo>
                  <a:pt x="12832" y="74691"/>
                </a:lnTo>
                <a:lnTo>
                  <a:pt x="11519" y="82536"/>
                </a:lnTo>
                <a:lnTo>
                  <a:pt x="10644" y="90743"/>
                </a:lnTo>
                <a:lnTo>
                  <a:pt x="9068" y="98198"/>
                </a:lnTo>
                <a:lnTo>
                  <a:pt x="7026" y="105153"/>
                </a:lnTo>
                <a:lnTo>
                  <a:pt x="4672" y="111773"/>
                </a:lnTo>
                <a:lnTo>
                  <a:pt x="3102" y="118172"/>
                </a:lnTo>
                <a:lnTo>
                  <a:pt x="2056" y="124422"/>
                </a:lnTo>
                <a:lnTo>
                  <a:pt x="1359" y="130573"/>
                </a:lnTo>
                <a:lnTo>
                  <a:pt x="894" y="135665"/>
                </a:lnTo>
                <a:lnTo>
                  <a:pt x="584" y="140053"/>
                </a:lnTo>
                <a:lnTo>
                  <a:pt x="377" y="143970"/>
                </a:lnTo>
                <a:lnTo>
                  <a:pt x="147" y="150969"/>
                </a:lnTo>
                <a:lnTo>
                  <a:pt x="0" y="158805"/>
                </a:lnTo>
                <a:lnTo>
                  <a:pt x="980" y="158456"/>
                </a:lnTo>
                <a:lnTo>
                  <a:pt x="2626" y="157231"/>
                </a:lnTo>
                <a:lnTo>
                  <a:pt x="4715" y="155422"/>
                </a:lnTo>
                <a:lnTo>
                  <a:pt x="6108" y="153224"/>
                </a:lnTo>
                <a:lnTo>
                  <a:pt x="7036" y="150766"/>
                </a:lnTo>
                <a:lnTo>
                  <a:pt x="8893" y="14287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93"/>
          <p:cNvSpPr/>
          <p:nvPr/>
        </p:nvSpPr>
        <p:spPr bwMode="auto">
          <a:xfrm>
            <a:off x="634126" y="4947047"/>
            <a:ext cx="17742" cy="98227"/>
          </a:xfrm>
          <a:custGeom>
            <a:avLst/>
            <a:gdLst/>
            <a:ahLst/>
            <a:cxnLst/>
            <a:rect l="0" t="0" r="0" b="0"/>
            <a:pathLst>
              <a:path w="17742" h="98227">
                <a:moveTo>
                  <a:pt x="17741" y="0"/>
                </a:moveTo>
                <a:lnTo>
                  <a:pt x="17741" y="4740"/>
                </a:lnTo>
                <a:lnTo>
                  <a:pt x="16749" y="8121"/>
                </a:lnTo>
                <a:lnTo>
                  <a:pt x="15095" y="12359"/>
                </a:lnTo>
                <a:lnTo>
                  <a:pt x="13001" y="17169"/>
                </a:lnTo>
                <a:lnTo>
                  <a:pt x="11604" y="22360"/>
                </a:lnTo>
                <a:lnTo>
                  <a:pt x="10673" y="27805"/>
                </a:lnTo>
                <a:lnTo>
                  <a:pt x="10053" y="33419"/>
                </a:lnTo>
                <a:lnTo>
                  <a:pt x="8647" y="39147"/>
                </a:lnTo>
                <a:lnTo>
                  <a:pt x="6717" y="44949"/>
                </a:lnTo>
                <a:lnTo>
                  <a:pt x="4439" y="50802"/>
                </a:lnTo>
                <a:lnTo>
                  <a:pt x="2920" y="56688"/>
                </a:lnTo>
                <a:lnTo>
                  <a:pt x="1907" y="62597"/>
                </a:lnTo>
                <a:lnTo>
                  <a:pt x="1232" y="68520"/>
                </a:lnTo>
                <a:lnTo>
                  <a:pt x="782" y="73462"/>
                </a:lnTo>
                <a:lnTo>
                  <a:pt x="482" y="77747"/>
                </a:lnTo>
                <a:lnTo>
                  <a:pt x="282" y="81597"/>
                </a:lnTo>
                <a:lnTo>
                  <a:pt x="60" y="88520"/>
                </a:lnTo>
                <a:lnTo>
                  <a:pt x="0" y="91756"/>
                </a:lnTo>
                <a:lnTo>
                  <a:pt x="953" y="93913"/>
                </a:lnTo>
                <a:lnTo>
                  <a:pt x="2580" y="95351"/>
                </a:lnTo>
                <a:lnTo>
                  <a:pt x="8812" y="9822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94"/>
          <p:cNvSpPr/>
          <p:nvPr/>
        </p:nvSpPr>
        <p:spPr bwMode="auto">
          <a:xfrm>
            <a:off x="2161033" y="3062883"/>
            <a:ext cx="232124" cy="285300"/>
          </a:xfrm>
          <a:custGeom>
            <a:avLst/>
            <a:gdLst/>
            <a:ahLst/>
            <a:cxnLst/>
            <a:rect l="0" t="0" r="0" b="0"/>
            <a:pathLst>
              <a:path w="232124" h="285300">
                <a:moveTo>
                  <a:pt x="232123" y="0"/>
                </a:moveTo>
                <a:lnTo>
                  <a:pt x="227382" y="4740"/>
                </a:lnTo>
                <a:lnTo>
                  <a:pt x="225986" y="7129"/>
                </a:lnTo>
                <a:lnTo>
                  <a:pt x="223029" y="15231"/>
                </a:lnTo>
                <a:lnTo>
                  <a:pt x="218821" y="20991"/>
                </a:lnTo>
                <a:lnTo>
                  <a:pt x="213644" y="29503"/>
                </a:lnTo>
                <a:lnTo>
                  <a:pt x="210874" y="34552"/>
                </a:lnTo>
                <a:lnTo>
                  <a:pt x="207043" y="39902"/>
                </a:lnTo>
                <a:lnTo>
                  <a:pt x="202505" y="45452"/>
                </a:lnTo>
                <a:lnTo>
                  <a:pt x="197495" y="51138"/>
                </a:lnTo>
                <a:lnTo>
                  <a:pt x="193163" y="56912"/>
                </a:lnTo>
                <a:lnTo>
                  <a:pt x="189282" y="62746"/>
                </a:lnTo>
                <a:lnTo>
                  <a:pt x="185703" y="68619"/>
                </a:lnTo>
                <a:lnTo>
                  <a:pt x="180341" y="75512"/>
                </a:lnTo>
                <a:lnTo>
                  <a:pt x="173789" y="83083"/>
                </a:lnTo>
                <a:lnTo>
                  <a:pt x="166445" y="91108"/>
                </a:lnTo>
                <a:lnTo>
                  <a:pt x="159564" y="99433"/>
                </a:lnTo>
                <a:lnTo>
                  <a:pt x="152993" y="107961"/>
                </a:lnTo>
                <a:lnTo>
                  <a:pt x="146627" y="116622"/>
                </a:lnTo>
                <a:lnTo>
                  <a:pt x="140399" y="124381"/>
                </a:lnTo>
                <a:lnTo>
                  <a:pt x="134263" y="131538"/>
                </a:lnTo>
                <a:lnTo>
                  <a:pt x="128188" y="138293"/>
                </a:lnTo>
                <a:lnTo>
                  <a:pt x="122153" y="145773"/>
                </a:lnTo>
                <a:lnTo>
                  <a:pt x="116146" y="153737"/>
                </a:lnTo>
                <a:lnTo>
                  <a:pt x="110156" y="162022"/>
                </a:lnTo>
                <a:lnTo>
                  <a:pt x="104179" y="169530"/>
                </a:lnTo>
                <a:lnTo>
                  <a:pt x="98210" y="176520"/>
                </a:lnTo>
                <a:lnTo>
                  <a:pt x="92246" y="183164"/>
                </a:lnTo>
                <a:lnTo>
                  <a:pt x="80328" y="195839"/>
                </a:lnTo>
                <a:lnTo>
                  <a:pt x="56508" y="220144"/>
                </a:lnTo>
                <a:lnTo>
                  <a:pt x="51546" y="226138"/>
                </a:lnTo>
                <a:lnTo>
                  <a:pt x="47246" y="232117"/>
                </a:lnTo>
                <a:lnTo>
                  <a:pt x="43388" y="238089"/>
                </a:lnTo>
                <a:lnTo>
                  <a:pt x="38831" y="243062"/>
                </a:lnTo>
                <a:lnTo>
                  <a:pt x="33809" y="247369"/>
                </a:lnTo>
                <a:lnTo>
                  <a:pt x="28476" y="251233"/>
                </a:lnTo>
                <a:lnTo>
                  <a:pt x="23929" y="255793"/>
                </a:lnTo>
                <a:lnTo>
                  <a:pt x="19905" y="260818"/>
                </a:lnTo>
                <a:lnTo>
                  <a:pt x="16230" y="266152"/>
                </a:lnTo>
                <a:lnTo>
                  <a:pt x="12788" y="269708"/>
                </a:lnTo>
                <a:lnTo>
                  <a:pt x="9502" y="272079"/>
                </a:lnTo>
                <a:lnTo>
                  <a:pt x="6318" y="273659"/>
                </a:lnTo>
                <a:lnTo>
                  <a:pt x="4196" y="275705"/>
                </a:lnTo>
                <a:lnTo>
                  <a:pt x="2781" y="278061"/>
                </a:lnTo>
                <a:lnTo>
                  <a:pt x="117" y="285299"/>
                </a:lnTo>
                <a:lnTo>
                  <a:pt x="0" y="280876"/>
                </a:lnTo>
                <a:lnTo>
                  <a:pt x="976" y="278532"/>
                </a:lnTo>
                <a:lnTo>
                  <a:pt x="4706" y="273281"/>
                </a:lnTo>
                <a:lnTo>
                  <a:pt x="6098" y="269500"/>
                </a:lnTo>
                <a:lnTo>
                  <a:pt x="7026" y="264994"/>
                </a:lnTo>
                <a:lnTo>
                  <a:pt x="7644" y="260007"/>
                </a:lnTo>
                <a:lnTo>
                  <a:pt x="10041" y="254697"/>
                </a:lnTo>
                <a:lnTo>
                  <a:pt x="13623" y="249173"/>
                </a:lnTo>
                <a:lnTo>
                  <a:pt x="17996" y="243506"/>
                </a:lnTo>
                <a:lnTo>
                  <a:pt x="21903" y="237743"/>
                </a:lnTo>
                <a:lnTo>
                  <a:pt x="25500" y="231917"/>
                </a:lnTo>
                <a:lnTo>
                  <a:pt x="35670" y="21431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95"/>
          <p:cNvSpPr/>
          <p:nvPr/>
        </p:nvSpPr>
        <p:spPr bwMode="auto">
          <a:xfrm>
            <a:off x="2278325" y="3063005"/>
            <a:ext cx="114822" cy="106912"/>
          </a:xfrm>
          <a:custGeom>
            <a:avLst/>
            <a:gdLst/>
            <a:ahLst/>
            <a:cxnLst/>
            <a:rect l="0" t="0" r="0" b="0"/>
            <a:pathLst>
              <a:path w="114822" h="106912">
                <a:moveTo>
                  <a:pt x="43394" y="26667"/>
                </a:moveTo>
                <a:lnTo>
                  <a:pt x="43394" y="31407"/>
                </a:lnTo>
                <a:lnTo>
                  <a:pt x="42401" y="32804"/>
                </a:lnTo>
                <a:lnTo>
                  <a:pt x="40748" y="33735"/>
                </a:lnTo>
                <a:lnTo>
                  <a:pt x="35705" y="35229"/>
                </a:lnTo>
                <a:lnTo>
                  <a:pt x="32370" y="38079"/>
                </a:lnTo>
                <a:lnTo>
                  <a:pt x="30091" y="40228"/>
                </a:lnTo>
                <a:lnTo>
                  <a:pt x="27580" y="41661"/>
                </a:lnTo>
                <a:lnTo>
                  <a:pt x="24914" y="42616"/>
                </a:lnTo>
                <a:lnTo>
                  <a:pt x="22144" y="43253"/>
                </a:lnTo>
                <a:lnTo>
                  <a:pt x="19305" y="44669"/>
                </a:lnTo>
                <a:lnTo>
                  <a:pt x="16421" y="46606"/>
                </a:lnTo>
                <a:lnTo>
                  <a:pt x="7826" y="53337"/>
                </a:lnTo>
                <a:lnTo>
                  <a:pt x="5096" y="53403"/>
                </a:lnTo>
                <a:lnTo>
                  <a:pt x="0" y="53445"/>
                </a:lnTo>
                <a:lnTo>
                  <a:pt x="574" y="52457"/>
                </a:lnTo>
                <a:lnTo>
                  <a:pt x="1949" y="50806"/>
                </a:lnTo>
                <a:lnTo>
                  <a:pt x="6544" y="45766"/>
                </a:lnTo>
                <a:lnTo>
                  <a:pt x="12080" y="40153"/>
                </a:lnTo>
                <a:lnTo>
                  <a:pt x="14580" y="38634"/>
                </a:lnTo>
                <a:lnTo>
                  <a:pt x="17240" y="37622"/>
                </a:lnTo>
                <a:lnTo>
                  <a:pt x="20004" y="36947"/>
                </a:lnTo>
                <a:lnTo>
                  <a:pt x="22840" y="35504"/>
                </a:lnTo>
                <a:lnTo>
                  <a:pt x="25723" y="33551"/>
                </a:lnTo>
                <a:lnTo>
                  <a:pt x="28636" y="31256"/>
                </a:lnTo>
                <a:lnTo>
                  <a:pt x="31571" y="28734"/>
                </a:lnTo>
                <a:lnTo>
                  <a:pt x="34519" y="26061"/>
                </a:lnTo>
                <a:lnTo>
                  <a:pt x="37478" y="23286"/>
                </a:lnTo>
                <a:lnTo>
                  <a:pt x="41434" y="20444"/>
                </a:lnTo>
                <a:lnTo>
                  <a:pt x="46056" y="17558"/>
                </a:lnTo>
                <a:lnTo>
                  <a:pt x="51122" y="14641"/>
                </a:lnTo>
                <a:lnTo>
                  <a:pt x="55491" y="12696"/>
                </a:lnTo>
                <a:lnTo>
                  <a:pt x="59396" y="11400"/>
                </a:lnTo>
                <a:lnTo>
                  <a:pt x="62992" y="10536"/>
                </a:lnTo>
                <a:lnTo>
                  <a:pt x="67373" y="8967"/>
                </a:lnTo>
                <a:lnTo>
                  <a:pt x="72279" y="6930"/>
                </a:lnTo>
                <a:lnTo>
                  <a:pt x="84928" y="1271"/>
                </a:lnTo>
                <a:lnTo>
                  <a:pt x="86959" y="806"/>
                </a:lnTo>
                <a:lnTo>
                  <a:pt x="89304" y="497"/>
                </a:lnTo>
                <a:lnTo>
                  <a:pt x="91860" y="291"/>
                </a:lnTo>
                <a:lnTo>
                  <a:pt x="94556" y="153"/>
                </a:lnTo>
                <a:lnTo>
                  <a:pt x="100198" y="0"/>
                </a:lnTo>
                <a:lnTo>
                  <a:pt x="102099" y="952"/>
                </a:lnTo>
                <a:lnTo>
                  <a:pt x="103367" y="2578"/>
                </a:lnTo>
                <a:lnTo>
                  <a:pt x="104212" y="4654"/>
                </a:lnTo>
                <a:lnTo>
                  <a:pt x="105767" y="6039"/>
                </a:lnTo>
                <a:lnTo>
                  <a:pt x="107796" y="6962"/>
                </a:lnTo>
                <a:lnTo>
                  <a:pt x="110141" y="7577"/>
                </a:lnTo>
                <a:lnTo>
                  <a:pt x="111705" y="8980"/>
                </a:lnTo>
                <a:lnTo>
                  <a:pt x="112747" y="10906"/>
                </a:lnTo>
                <a:lnTo>
                  <a:pt x="114420" y="16388"/>
                </a:lnTo>
                <a:lnTo>
                  <a:pt x="114557" y="17830"/>
                </a:lnTo>
                <a:lnTo>
                  <a:pt x="114648" y="19783"/>
                </a:lnTo>
                <a:lnTo>
                  <a:pt x="114795" y="25307"/>
                </a:lnTo>
                <a:lnTo>
                  <a:pt x="114821" y="31004"/>
                </a:lnTo>
                <a:lnTo>
                  <a:pt x="113832" y="33528"/>
                </a:lnTo>
                <a:lnTo>
                  <a:pt x="112181" y="36201"/>
                </a:lnTo>
                <a:lnTo>
                  <a:pt x="107142" y="42882"/>
                </a:lnTo>
                <a:lnTo>
                  <a:pt x="105736" y="44422"/>
                </a:lnTo>
                <a:lnTo>
                  <a:pt x="101529" y="48779"/>
                </a:lnTo>
                <a:lnTo>
                  <a:pt x="93582" y="56811"/>
                </a:lnTo>
                <a:lnTo>
                  <a:pt x="90743" y="58669"/>
                </a:lnTo>
                <a:lnTo>
                  <a:pt x="87858" y="59908"/>
                </a:lnTo>
                <a:lnTo>
                  <a:pt x="84943" y="60734"/>
                </a:lnTo>
                <a:lnTo>
                  <a:pt x="83000" y="62277"/>
                </a:lnTo>
                <a:lnTo>
                  <a:pt x="81704" y="64297"/>
                </a:lnTo>
                <a:lnTo>
                  <a:pt x="80840" y="66637"/>
                </a:lnTo>
                <a:lnTo>
                  <a:pt x="79272" y="68196"/>
                </a:lnTo>
                <a:lnTo>
                  <a:pt x="77234" y="69236"/>
                </a:lnTo>
                <a:lnTo>
                  <a:pt x="74884" y="69929"/>
                </a:lnTo>
                <a:lnTo>
                  <a:pt x="73317" y="71383"/>
                </a:lnTo>
                <a:lnTo>
                  <a:pt x="72272" y="73345"/>
                </a:lnTo>
                <a:lnTo>
                  <a:pt x="70193" y="80210"/>
                </a:lnTo>
                <a:lnTo>
                  <a:pt x="70186" y="75494"/>
                </a:lnTo>
                <a:lnTo>
                  <a:pt x="71177" y="73109"/>
                </a:lnTo>
                <a:lnTo>
                  <a:pt x="72830" y="70527"/>
                </a:lnTo>
                <a:lnTo>
                  <a:pt x="74924" y="67813"/>
                </a:lnTo>
                <a:lnTo>
                  <a:pt x="76320" y="65012"/>
                </a:lnTo>
                <a:lnTo>
                  <a:pt x="77251" y="62152"/>
                </a:lnTo>
                <a:lnTo>
                  <a:pt x="77872" y="59253"/>
                </a:lnTo>
                <a:lnTo>
                  <a:pt x="79278" y="57321"/>
                </a:lnTo>
                <a:lnTo>
                  <a:pt x="81207" y="56033"/>
                </a:lnTo>
                <a:lnTo>
                  <a:pt x="83485" y="55173"/>
                </a:lnTo>
                <a:lnTo>
                  <a:pt x="85004" y="53609"/>
                </a:lnTo>
                <a:lnTo>
                  <a:pt x="86017" y="51573"/>
                </a:lnTo>
                <a:lnTo>
                  <a:pt x="86692" y="49224"/>
                </a:lnTo>
                <a:lnTo>
                  <a:pt x="88134" y="47659"/>
                </a:lnTo>
                <a:lnTo>
                  <a:pt x="90088" y="46614"/>
                </a:lnTo>
                <a:lnTo>
                  <a:pt x="95612" y="44938"/>
                </a:lnTo>
                <a:lnTo>
                  <a:pt x="99014" y="44710"/>
                </a:lnTo>
                <a:lnTo>
                  <a:pt x="105499" y="44537"/>
                </a:lnTo>
                <a:lnTo>
                  <a:pt x="105723" y="47177"/>
                </a:lnTo>
                <a:lnTo>
                  <a:pt x="105782" y="49270"/>
                </a:lnTo>
                <a:lnTo>
                  <a:pt x="104830" y="52650"/>
                </a:lnTo>
                <a:lnTo>
                  <a:pt x="103203" y="56887"/>
                </a:lnTo>
                <a:lnTo>
                  <a:pt x="101126" y="61696"/>
                </a:lnTo>
                <a:lnTo>
                  <a:pt x="98749" y="65895"/>
                </a:lnTo>
                <a:lnTo>
                  <a:pt x="96173" y="69686"/>
                </a:lnTo>
                <a:lnTo>
                  <a:pt x="93462" y="73206"/>
                </a:lnTo>
                <a:lnTo>
                  <a:pt x="91656" y="76544"/>
                </a:lnTo>
                <a:lnTo>
                  <a:pt x="90451" y="79762"/>
                </a:lnTo>
                <a:lnTo>
                  <a:pt x="89648" y="82900"/>
                </a:lnTo>
                <a:lnTo>
                  <a:pt x="88121" y="85984"/>
                </a:lnTo>
                <a:lnTo>
                  <a:pt x="86110" y="89032"/>
                </a:lnTo>
                <a:lnTo>
                  <a:pt x="80495" y="96312"/>
                </a:lnTo>
                <a:lnTo>
                  <a:pt x="79042" y="97901"/>
                </a:lnTo>
                <a:lnTo>
                  <a:pt x="70303" y="106911"/>
                </a:lnTo>
                <a:lnTo>
                  <a:pt x="67590" y="104334"/>
                </a:lnTo>
                <a:lnTo>
                  <a:pt x="62505" y="99335"/>
                </a:lnTo>
                <a:lnTo>
                  <a:pt x="62088" y="96940"/>
                </a:lnTo>
                <a:lnTo>
                  <a:pt x="61810" y="93359"/>
                </a:lnTo>
                <a:lnTo>
                  <a:pt x="61624" y="88988"/>
                </a:lnTo>
                <a:lnTo>
                  <a:pt x="60508" y="85082"/>
                </a:lnTo>
                <a:lnTo>
                  <a:pt x="58772" y="81485"/>
                </a:lnTo>
                <a:lnTo>
                  <a:pt x="56623" y="78095"/>
                </a:lnTo>
                <a:lnTo>
                  <a:pt x="54197" y="75835"/>
                </a:lnTo>
                <a:lnTo>
                  <a:pt x="51588" y="74329"/>
                </a:lnTo>
                <a:lnTo>
                  <a:pt x="48857" y="73324"/>
                </a:lnTo>
                <a:lnTo>
                  <a:pt x="46044" y="71662"/>
                </a:lnTo>
                <a:lnTo>
                  <a:pt x="43176" y="69562"/>
                </a:lnTo>
                <a:lnTo>
                  <a:pt x="40272" y="67170"/>
                </a:lnTo>
                <a:lnTo>
                  <a:pt x="38336" y="64583"/>
                </a:lnTo>
                <a:lnTo>
                  <a:pt x="37045" y="61866"/>
                </a:lnTo>
                <a:lnTo>
                  <a:pt x="36185" y="59063"/>
                </a:lnTo>
                <a:lnTo>
                  <a:pt x="34619" y="56202"/>
                </a:lnTo>
                <a:lnTo>
                  <a:pt x="32583" y="53302"/>
                </a:lnTo>
                <a:lnTo>
                  <a:pt x="26927" y="46259"/>
                </a:lnTo>
                <a:lnTo>
                  <a:pt x="26462" y="44690"/>
                </a:lnTo>
                <a:lnTo>
                  <a:pt x="26153" y="42651"/>
                </a:lnTo>
                <a:lnTo>
                  <a:pt x="25537" y="35633"/>
                </a:lnTo>
                <a:lnTo>
                  <a:pt x="55422" y="65484"/>
                </a:lnTo>
                <a:lnTo>
                  <a:pt x="57366" y="68420"/>
                </a:lnTo>
                <a:lnTo>
                  <a:pt x="58662" y="71370"/>
                </a:lnTo>
                <a:lnTo>
                  <a:pt x="59525" y="74328"/>
                </a:lnTo>
                <a:lnTo>
                  <a:pt x="61094" y="76300"/>
                </a:lnTo>
                <a:lnTo>
                  <a:pt x="63131" y="77615"/>
                </a:lnTo>
                <a:lnTo>
                  <a:pt x="65482" y="78492"/>
                </a:lnTo>
                <a:lnTo>
                  <a:pt x="67049" y="80068"/>
                </a:lnTo>
                <a:lnTo>
                  <a:pt x="68093" y="82112"/>
                </a:lnTo>
                <a:lnTo>
                  <a:pt x="70172" y="89138"/>
                </a:lnTo>
                <a:lnTo>
                  <a:pt x="70180" y="84423"/>
                </a:lnTo>
                <a:lnTo>
                  <a:pt x="69188" y="82038"/>
                </a:lnTo>
                <a:lnTo>
                  <a:pt x="67535" y="79456"/>
                </a:lnTo>
                <a:lnTo>
                  <a:pt x="65441" y="76743"/>
                </a:lnTo>
                <a:lnTo>
                  <a:pt x="64045" y="73941"/>
                </a:lnTo>
                <a:lnTo>
                  <a:pt x="63114" y="71082"/>
                </a:lnTo>
                <a:lnTo>
                  <a:pt x="62494" y="68183"/>
                </a:lnTo>
                <a:lnTo>
                  <a:pt x="62080" y="65258"/>
                </a:lnTo>
                <a:lnTo>
                  <a:pt x="61805" y="62316"/>
                </a:lnTo>
                <a:lnTo>
                  <a:pt x="61621" y="59363"/>
                </a:lnTo>
                <a:lnTo>
                  <a:pt x="60506" y="56402"/>
                </a:lnTo>
                <a:lnTo>
                  <a:pt x="58771" y="53435"/>
                </a:lnTo>
                <a:lnTo>
                  <a:pt x="56621" y="50466"/>
                </a:lnTo>
                <a:lnTo>
                  <a:pt x="55189" y="47494"/>
                </a:lnTo>
                <a:lnTo>
                  <a:pt x="54234" y="44520"/>
                </a:lnTo>
                <a:lnTo>
                  <a:pt x="52701" y="37359"/>
                </a:lnTo>
                <a:lnTo>
                  <a:pt x="52575" y="35779"/>
                </a:lnTo>
                <a:lnTo>
                  <a:pt x="52491" y="33734"/>
                </a:lnTo>
                <a:lnTo>
                  <a:pt x="52435" y="31378"/>
                </a:lnTo>
                <a:lnTo>
                  <a:pt x="53390" y="29808"/>
                </a:lnTo>
                <a:lnTo>
                  <a:pt x="55019" y="28761"/>
                </a:lnTo>
                <a:lnTo>
                  <a:pt x="60888" y="26790"/>
                </a:lnTo>
                <a:lnTo>
                  <a:pt x="63737" y="26722"/>
                </a:lnTo>
                <a:lnTo>
                  <a:pt x="65886" y="26703"/>
                </a:lnTo>
                <a:lnTo>
                  <a:pt x="68310" y="27683"/>
                </a:lnTo>
                <a:lnTo>
                  <a:pt x="70919" y="29329"/>
                </a:lnTo>
                <a:lnTo>
                  <a:pt x="73650" y="31418"/>
                </a:lnTo>
                <a:lnTo>
                  <a:pt x="76463" y="32811"/>
                </a:lnTo>
                <a:lnTo>
                  <a:pt x="79331" y="33739"/>
                </a:lnTo>
                <a:lnTo>
                  <a:pt x="82234" y="34358"/>
                </a:lnTo>
                <a:lnTo>
                  <a:pt x="85163" y="34771"/>
                </a:lnTo>
                <a:lnTo>
                  <a:pt x="88107" y="35046"/>
                </a:lnTo>
                <a:lnTo>
                  <a:pt x="95221" y="35488"/>
                </a:lnTo>
                <a:lnTo>
                  <a:pt x="96797" y="36516"/>
                </a:lnTo>
                <a:lnTo>
                  <a:pt x="98839" y="38194"/>
                </a:lnTo>
                <a:lnTo>
                  <a:pt x="105488" y="44156"/>
                </a:lnTo>
                <a:lnTo>
                  <a:pt x="103072" y="44362"/>
                </a:lnTo>
                <a:lnTo>
                  <a:pt x="98177" y="44494"/>
                </a:lnTo>
                <a:lnTo>
                  <a:pt x="70695" y="44526"/>
                </a:lnTo>
                <a:lnTo>
                  <a:pt x="70410" y="41880"/>
                </a:lnTo>
                <a:lnTo>
                  <a:pt x="70196" y="35964"/>
                </a:lnTo>
                <a:lnTo>
                  <a:pt x="72835" y="33114"/>
                </a:lnTo>
                <a:lnTo>
                  <a:pt x="74927" y="30965"/>
                </a:lnTo>
                <a:lnTo>
                  <a:pt x="77315" y="29532"/>
                </a:lnTo>
                <a:lnTo>
                  <a:pt x="79898" y="28577"/>
                </a:lnTo>
                <a:lnTo>
                  <a:pt x="82613" y="27940"/>
                </a:lnTo>
                <a:lnTo>
                  <a:pt x="85415" y="26524"/>
                </a:lnTo>
                <a:lnTo>
                  <a:pt x="88275" y="24587"/>
                </a:lnTo>
                <a:lnTo>
                  <a:pt x="95254" y="19090"/>
                </a:lnTo>
                <a:lnTo>
                  <a:pt x="96819" y="17647"/>
                </a:lnTo>
                <a:lnTo>
                  <a:pt x="104510" y="10167"/>
                </a:lnTo>
                <a:lnTo>
                  <a:pt x="104974" y="10706"/>
                </a:lnTo>
                <a:lnTo>
                  <a:pt x="105489" y="13951"/>
                </a:lnTo>
                <a:lnTo>
                  <a:pt x="105779" y="16615"/>
                </a:lnTo>
                <a:lnTo>
                  <a:pt x="105847" y="19884"/>
                </a:lnTo>
                <a:lnTo>
                  <a:pt x="105866" y="22145"/>
                </a:lnTo>
                <a:lnTo>
                  <a:pt x="104886" y="24645"/>
                </a:lnTo>
                <a:lnTo>
                  <a:pt x="103240" y="27303"/>
                </a:lnTo>
                <a:lnTo>
                  <a:pt x="101150" y="30067"/>
                </a:lnTo>
                <a:lnTo>
                  <a:pt x="99758" y="32903"/>
                </a:lnTo>
                <a:lnTo>
                  <a:pt x="98829" y="35785"/>
                </a:lnTo>
                <a:lnTo>
                  <a:pt x="97339" y="42800"/>
                </a:lnTo>
                <a:lnTo>
                  <a:pt x="96224" y="44367"/>
                </a:lnTo>
                <a:lnTo>
                  <a:pt x="94489" y="46405"/>
                </a:lnTo>
                <a:lnTo>
                  <a:pt x="88420" y="53043"/>
                </a:lnTo>
                <a:lnTo>
                  <a:pt x="90856" y="53272"/>
                </a:lnTo>
                <a:lnTo>
                  <a:pt x="95764" y="53420"/>
                </a:lnTo>
                <a:lnTo>
                  <a:pt x="96167" y="52440"/>
                </a:lnTo>
                <a:lnTo>
                  <a:pt x="96435" y="50794"/>
                </a:lnTo>
                <a:lnTo>
                  <a:pt x="96972" y="4452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 bwMode="auto">
          <a:xfrm>
            <a:off x="2294930" y="4839891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8" name="SMARTInkAnnotation97"/>
          <p:cNvSpPr/>
          <p:nvPr/>
        </p:nvSpPr>
        <p:spPr bwMode="auto">
          <a:xfrm>
            <a:off x="2277438" y="4822031"/>
            <a:ext cx="17493" cy="258961"/>
          </a:xfrm>
          <a:custGeom>
            <a:avLst/>
            <a:gdLst/>
            <a:ahLst/>
            <a:cxnLst/>
            <a:rect l="0" t="0" r="0" b="0"/>
            <a:pathLst>
              <a:path w="17493" h="258961">
                <a:moveTo>
                  <a:pt x="17492" y="17860"/>
                </a:moveTo>
                <a:lnTo>
                  <a:pt x="17492" y="13120"/>
                </a:lnTo>
                <a:lnTo>
                  <a:pt x="16499" y="11723"/>
                </a:lnTo>
                <a:lnTo>
                  <a:pt x="14846" y="10791"/>
                </a:lnTo>
                <a:lnTo>
                  <a:pt x="8671" y="8962"/>
                </a:lnTo>
                <a:lnTo>
                  <a:pt x="8571" y="1244"/>
                </a:lnTo>
                <a:lnTo>
                  <a:pt x="8562" y="1"/>
                </a:lnTo>
                <a:lnTo>
                  <a:pt x="0" y="0"/>
                </a:lnTo>
                <a:lnTo>
                  <a:pt x="870" y="1984"/>
                </a:lnTo>
                <a:lnTo>
                  <a:pt x="4482" y="9481"/>
                </a:lnTo>
                <a:lnTo>
                  <a:pt x="5842" y="13266"/>
                </a:lnTo>
                <a:lnTo>
                  <a:pt x="6748" y="16782"/>
                </a:lnTo>
                <a:lnTo>
                  <a:pt x="7353" y="20118"/>
                </a:lnTo>
                <a:lnTo>
                  <a:pt x="7756" y="25318"/>
                </a:lnTo>
                <a:lnTo>
                  <a:pt x="8025" y="31761"/>
                </a:lnTo>
                <a:lnTo>
                  <a:pt x="8323" y="46859"/>
                </a:lnTo>
                <a:lnTo>
                  <a:pt x="8553" y="116172"/>
                </a:lnTo>
                <a:lnTo>
                  <a:pt x="9548" y="125073"/>
                </a:lnTo>
                <a:lnTo>
                  <a:pt x="11204" y="133984"/>
                </a:lnTo>
                <a:lnTo>
                  <a:pt x="13300" y="142901"/>
                </a:lnTo>
                <a:lnTo>
                  <a:pt x="14697" y="151822"/>
                </a:lnTo>
                <a:lnTo>
                  <a:pt x="15628" y="160745"/>
                </a:lnTo>
                <a:lnTo>
                  <a:pt x="16250" y="169672"/>
                </a:lnTo>
                <a:lnTo>
                  <a:pt x="16663" y="177607"/>
                </a:lnTo>
                <a:lnTo>
                  <a:pt x="17123" y="191715"/>
                </a:lnTo>
                <a:lnTo>
                  <a:pt x="17383" y="206074"/>
                </a:lnTo>
                <a:lnTo>
                  <a:pt x="17492" y="258960"/>
                </a:lnTo>
                <a:lnTo>
                  <a:pt x="17492" y="254221"/>
                </a:lnTo>
                <a:lnTo>
                  <a:pt x="16499" y="251832"/>
                </a:lnTo>
                <a:lnTo>
                  <a:pt x="14846" y="249248"/>
                </a:lnTo>
                <a:lnTo>
                  <a:pt x="8562" y="24110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98"/>
          <p:cNvSpPr/>
          <p:nvPr/>
        </p:nvSpPr>
        <p:spPr bwMode="auto">
          <a:xfrm>
            <a:off x="2259211" y="4804172"/>
            <a:ext cx="285751" cy="321357"/>
          </a:xfrm>
          <a:custGeom>
            <a:avLst/>
            <a:gdLst/>
            <a:ahLst/>
            <a:cxnLst/>
            <a:rect l="0" t="0" r="0" b="0"/>
            <a:pathLst>
              <a:path w="285751" h="321357">
                <a:moveTo>
                  <a:pt x="0" y="0"/>
                </a:moveTo>
                <a:lnTo>
                  <a:pt x="147481" y="0"/>
                </a:lnTo>
                <a:lnTo>
                  <a:pt x="153883" y="992"/>
                </a:lnTo>
                <a:lnTo>
                  <a:pt x="160136" y="2645"/>
                </a:lnTo>
                <a:lnTo>
                  <a:pt x="166288" y="4740"/>
                </a:lnTo>
                <a:lnTo>
                  <a:pt x="172374" y="6137"/>
                </a:lnTo>
                <a:lnTo>
                  <a:pt x="178416" y="7068"/>
                </a:lnTo>
                <a:lnTo>
                  <a:pt x="184429" y="7688"/>
                </a:lnTo>
                <a:lnTo>
                  <a:pt x="190421" y="8102"/>
                </a:lnTo>
                <a:lnTo>
                  <a:pt x="196400" y="8378"/>
                </a:lnTo>
                <a:lnTo>
                  <a:pt x="202371" y="8561"/>
                </a:lnTo>
                <a:lnTo>
                  <a:pt x="208336" y="9676"/>
                </a:lnTo>
                <a:lnTo>
                  <a:pt x="214297" y="11412"/>
                </a:lnTo>
                <a:lnTo>
                  <a:pt x="220255" y="13561"/>
                </a:lnTo>
                <a:lnTo>
                  <a:pt x="225219" y="14994"/>
                </a:lnTo>
                <a:lnTo>
                  <a:pt x="233382" y="16585"/>
                </a:lnTo>
                <a:lnTo>
                  <a:pt x="240316" y="17293"/>
                </a:lnTo>
                <a:lnTo>
                  <a:pt x="246706" y="17608"/>
                </a:lnTo>
                <a:lnTo>
                  <a:pt x="257151" y="17826"/>
                </a:lnTo>
                <a:lnTo>
                  <a:pt x="266490" y="17856"/>
                </a:lnTo>
                <a:lnTo>
                  <a:pt x="266957" y="18849"/>
                </a:lnTo>
                <a:lnTo>
                  <a:pt x="267880" y="26680"/>
                </a:lnTo>
                <a:lnTo>
                  <a:pt x="267887" y="31497"/>
                </a:lnTo>
                <a:lnTo>
                  <a:pt x="268881" y="32904"/>
                </a:lnTo>
                <a:lnTo>
                  <a:pt x="270535" y="33842"/>
                </a:lnTo>
                <a:lnTo>
                  <a:pt x="275579" y="35348"/>
                </a:lnTo>
                <a:lnTo>
                  <a:pt x="275993" y="36464"/>
                </a:lnTo>
                <a:lnTo>
                  <a:pt x="276748" y="44791"/>
                </a:lnTo>
                <a:lnTo>
                  <a:pt x="276820" y="123327"/>
                </a:lnTo>
                <a:lnTo>
                  <a:pt x="277812" y="128851"/>
                </a:lnTo>
                <a:lnTo>
                  <a:pt x="279466" y="134518"/>
                </a:lnTo>
                <a:lnTo>
                  <a:pt x="281561" y="140280"/>
                </a:lnTo>
                <a:lnTo>
                  <a:pt x="282957" y="146106"/>
                </a:lnTo>
                <a:lnTo>
                  <a:pt x="283888" y="151974"/>
                </a:lnTo>
                <a:lnTo>
                  <a:pt x="284509" y="157870"/>
                </a:lnTo>
                <a:lnTo>
                  <a:pt x="284923" y="163786"/>
                </a:lnTo>
                <a:lnTo>
                  <a:pt x="285198" y="169714"/>
                </a:lnTo>
                <a:lnTo>
                  <a:pt x="285505" y="181592"/>
                </a:lnTo>
                <a:lnTo>
                  <a:pt x="285750" y="294646"/>
                </a:lnTo>
                <a:lnTo>
                  <a:pt x="272447" y="307981"/>
                </a:lnTo>
                <a:lnTo>
                  <a:pt x="269936" y="309501"/>
                </a:lnTo>
                <a:lnTo>
                  <a:pt x="264501" y="311188"/>
                </a:lnTo>
                <a:lnTo>
                  <a:pt x="255862" y="312139"/>
                </a:lnTo>
                <a:lnTo>
                  <a:pt x="252926" y="313264"/>
                </a:lnTo>
                <a:lnTo>
                  <a:pt x="244054" y="318597"/>
                </a:lnTo>
                <a:lnTo>
                  <a:pt x="238114" y="320192"/>
                </a:lnTo>
                <a:lnTo>
                  <a:pt x="229192" y="321091"/>
                </a:lnTo>
                <a:lnTo>
                  <a:pt x="220595" y="321300"/>
                </a:lnTo>
                <a:lnTo>
                  <a:pt x="215524" y="321356"/>
                </a:lnTo>
                <a:lnTo>
                  <a:pt x="209167" y="320401"/>
                </a:lnTo>
                <a:lnTo>
                  <a:pt x="201952" y="318773"/>
                </a:lnTo>
                <a:lnTo>
                  <a:pt x="194166" y="316695"/>
                </a:lnTo>
                <a:lnTo>
                  <a:pt x="186991" y="315310"/>
                </a:lnTo>
                <a:lnTo>
                  <a:pt x="180223" y="314386"/>
                </a:lnTo>
                <a:lnTo>
                  <a:pt x="173727" y="313771"/>
                </a:lnTo>
                <a:lnTo>
                  <a:pt x="166419" y="313360"/>
                </a:lnTo>
                <a:lnTo>
                  <a:pt x="150363" y="312904"/>
                </a:lnTo>
                <a:lnTo>
                  <a:pt x="142906" y="311790"/>
                </a:lnTo>
                <a:lnTo>
                  <a:pt x="135950" y="310055"/>
                </a:lnTo>
                <a:lnTo>
                  <a:pt x="129329" y="307906"/>
                </a:lnTo>
                <a:lnTo>
                  <a:pt x="121938" y="306474"/>
                </a:lnTo>
                <a:lnTo>
                  <a:pt x="114034" y="305519"/>
                </a:lnTo>
                <a:lnTo>
                  <a:pt x="99299" y="304458"/>
                </a:lnTo>
                <a:lnTo>
                  <a:pt x="89443" y="303986"/>
                </a:lnTo>
                <a:lnTo>
                  <a:pt x="79109" y="303777"/>
                </a:lnTo>
                <a:lnTo>
                  <a:pt x="61046" y="303642"/>
                </a:lnTo>
                <a:lnTo>
                  <a:pt x="57565" y="302639"/>
                </a:lnTo>
                <a:lnTo>
                  <a:pt x="51050" y="298879"/>
                </a:lnTo>
                <a:lnTo>
                  <a:pt x="44848" y="296546"/>
                </a:lnTo>
                <a:lnTo>
                  <a:pt x="37522" y="295048"/>
                </a:lnTo>
                <a:lnTo>
                  <a:pt x="37913" y="293933"/>
                </a:lnTo>
                <a:lnTo>
                  <a:pt x="45670" y="285014"/>
                </a:lnTo>
                <a:lnTo>
                  <a:pt x="51055" y="278477"/>
                </a:lnTo>
                <a:lnTo>
                  <a:pt x="53880" y="273956"/>
                </a:lnTo>
                <a:lnTo>
                  <a:pt x="62508" y="25896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99"/>
          <p:cNvSpPr/>
          <p:nvPr/>
        </p:nvSpPr>
        <p:spPr bwMode="auto">
          <a:xfrm>
            <a:off x="3884447" y="4822150"/>
            <a:ext cx="44506" cy="320900"/>
          </a:xfrm>
          <a:custGeom>
            <a:avLst/>
            <a:gdLst/>
            <a:ahLst/>
            <a:cxnLst/>
            <a:rect l="0" t="0" r="0" b="0"/>
            <a:pathLst>
              <a:path w="44506" h="320900">
                <a:moveTo>
                  <a:pt x="8897" y="35600"/>
                </a:moveTo>
                <a:lnTo>
                  <a:pt x="8897" y="0"/>
                </a:lnTo>
                <a:lnTo>
                  <a:pt x="6251" y="2580"/>
                </a:lnTo>
                <a:lnTo>
                  <a:pt x="1208" y="7580"/>
                </a:lnTo>
                <a:lnTo>
                  <a:pt x="519" y="10910"/>
                </a:lnTo>
                <a:lnTo>
                  <a:pt x="131" y="18362"/>
                </a:lnTo>
                <a:lnTo>
                  <a:pt x="40" y="25954"/>
                </a:lnTo>
                <a:lnTo>
                  <a:pt x="0" y="39250"/>
                </a:lnTo>
                <a:lnTo>
                  <a:pt x="981" y="45971"/>
                </a:lnTo>
                <a:lnTo>
                  <a:pt x="2627" y="52436"/>
                </a:lnTo>
                <a:lnTo>
                  <a:pt x="4717" y="58730"/>
                </a:lnTo>
                <a:lnTo>
                  <a:pt x="6110" y="66895"/>
                </a:lnTo>
                <a:lnTo>
                  <a:pt x="7039" y="76307"/>
                </a:lnTo>
                <a:lnTo>
                  <a:pt x="7658" y="86550"/>
                </a:lnTo>
                <a:lnTo>
                  <a:pt x="8346" y="108515"/>
                </a:lnTo>
                <a:lnTo>
                  <a:pt x="8530" y="119929"/>
                </a:lnTo>
                <a:lnTo>
                  <a:pt x="9644" y="130515"/>
                </a:lnTo>
                <a:lnTo>
                  <a:pt x="11379" y="140548"/>
                </a:lnTo>
                <a:lnTo>
                  <a:pt x="13528" y="150214"/>
                </a:lnTo>
                <a:lnTo>
                  <a:pt x="14961" y="160626"/>
                </a:lnTo>
                <a:lnTo>
                  <a:pt x="15916" y="171537"/>
                </a:lnTo>
                <a:lnTo>
                  <a:pt x="16553" y="182779"/>
                </a:lnTo>
                <a:lnTo>
                  <a:pt x="17969" y="194243"/>
                </a:lnTo>
                <a:lnTo>
                  <a:pt x="19906" y="205854"/>
                </a:lnTo>
                <a:lnTo>
                  <a:pt x="22189" y="217564"/>
                </a:lnTo>
                <a:lnTo>
                  <a:pt x="23711" y="228346"/>
                </a:lnTo>
                <a:lnTo>
                  <a:pt x="24726" y="238512"/>
                </a:lnTo>
                <a:lnTo>
                  <a:pt x="25403" y="248265"/>
                </a:lnTo>
                <a:lnTo>
                  <a:pt x="26846" y="256752"/>
                </a:lnTo>
                <a:lnTo>
                  <a:pt x="28800" y="264394"/>
                </a:lnTo>
                <a:lnTo>
                  <a:pt x="31095" y="271473"/>
                </a:lnTo>
                <a:lnTo>
                  <a:pt x="32626" y="277185"/>
                </a:lnTo>
                <a:lnTo>
                  <a:pt x="33646" y="281984"/>
                </a:lnTo>
                <a:lnTo>
                  <a:pt x="34779" y="290956"/>
                </a:lnTo>
                <a:lnTo>
                  <a:pt x="35081" y="296126"/>
                </a:lnTo>
                <a:lnTo>
                  <a:pt x="35566" y="309202"/>
                </a:lnTo>
                <a:lnTo>
                  <a:pt x="36599" y="311267"/>
                </a:lnTo>
                <a:lnTo>
                  <a:pt x="38279" y="313636"/>
                </a:lnTo>
                <a:lnTo>
                  <a:pt x="44245" y="320899"/>
                </a:lnTo>
                <a:lnTo>
                  <a:pt x="44505" y="316476"/>
                </a:lnTo>
                <a:lnTo>
                  <a:pt x="43550" y="313140"/>
                </a:lnTo>
                <a:lnTo>
                  <a:pt x="41921" y="308931"/>
                </a:lnTo>
                <a:lnTo>
                  <a:pt x="39843" y="304141"/>
                </a:lnTo>
                <a:lnTo>
                  <a:pt x="38457" y="297971"/>
                </a:lnTo>
                <a:lnTo>
                  <a:pt x="37533" y="290881"/>
                </a:lnTo>
                <a:lnTo>
                  <a:pt x="36917" y="283178"/>
                </a:lnTo>
                <a:lnTo>
                  <a:pt x="36507" y="275067"/>
                </a:lnTo>
                <a:lnTo>
                  <a:pt x="36051" y="258115"/>
                </a:lnTo>
                <a:lnTo>
                  <a:pt x="35686" y="2052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00"/>
          <p:cNvSpPr/>
          <p:nvPr/>
        </p:nvSpPr>
        <p:spPr bwMode="auto">
          <a:xfrm>
            <a:off x="3875484" y="4830961"/>
            <a:ext cx="257397" cy="348146"/>
          </a:xfrm>
          <a:custGeom>
            <a:avLst/>
            <a:gdLst/>
            <a:ahLst/>
            <a:cxnLst/>
            <a:rect l="0" t="0" r="0" b="0"/>
            <a:pathLst>
              <a:path w="257397" h="348146">
                <a:moveTo>
                  <a:pt x="0" y="0"/>
                </a:moveTo>
                <a:lnTo>
                  <a:pt x="12429" y="0"/>
                </a:lnTo>
                <a:lnTo>
                  <a:pt x="15232" y="992"/>
                </a:lnTo>
                <a:lnTo>
                  <a:pt x="20991" y="4740"/>
                </a:lnTo>
                <a:lnTo>
                  <a:pt x="24908" y="6137"/>
                </a:lnTo>
                <a:lnTo>
                  <a:pt x="29504" y="7068"/>
                </a:lnTo>
                <a:lnTo>
                  <a:pt x="34553" y="7688"/>
                </a:lnTo>
                <a:lnTo>
                  <a:pt x="40894" y="8102"/>
                </a:lnTo>
                <a:lnTo>
                  <a:pt x="48099" y="8378"/>
                </a:lnTo>
                <a:lnTo>
                  <a:pt x="72460" y="8766"/>
                </a:lnTo>
                <a:lnTo>
                  <a:pt x="81049" y="8821"/>
                </a:lnTo>
                <a:lnTo>
                  <a:pt x="89751" y="9849"/>
                </a:lnTo>
                <a:lnTo>
                  <a:pt x="98530" y="11526"/>
                </a:lnTo>
                <a:lnTo>
                  <a:pt x="107359" y="13637"/>
                </a:lnTo>
                <a:lnTo>
                  <a:pt x="117213" y="14053"/>
                </a:lnTo>
                <a:lnTo>
                  <a:pt x="127751" y="13337"/>
                </a:lnTo>
                <a:lnTo>
                  <a:pt x="138746" y="11868"/>
                </a:lnTo>
                <a:lnTo>
                  <a:pt x="149052" y="10888"/>
                </a:lnTo>
                <a:lnTo>
                  <a:pt x="158899" y="10235"/>
                </a:lnTo>
                <a:lnTo>
                  <a:pt x="168441" y="9801"/>
                </a:lnTo>
                <a:lnTo>
                  <a:pt x="186980" y="9317"/>
                </a:lnTo>
                <a:lnTo>
                  <a:pt x="196091" y="9187"/>
                </a:lnTo>
                <a:lnTo>
                  <a:pt x="204149" y="8109"/>
                </a:lnTo>
                <a:lnTo>
                  <a:pt x="211506" y="6398"/>
                </a:lnTo>
                <a:lnTo>
                  <a:pt x="218394" y="4265"/>
                </a:lnTo>
                <a:lnTo>
                  <a:pt x="224972" y="2844"/>
                </a:lnTo>
                <a:lnTo>
                  <a:pt x="231341" y="1896"/>
                </a:lnTo>
                <a:lnTo>
                  <a:pt x="237571" y="1264"/>
                </a:lnTo>
                <a:lnTo>
                  <a:pt x="241724" y="1835"/>
                </a:lnTo>
                <a:lnTo>
                  <a:pt x="244494" y="3207"/>
                </a:lnTo>
                <a:lnTo>
                  <a:pt x="246340" y="5115"/>
                </a:lnTo>
                <a:lnTo>
                  <a:pt x="248562" y="6387"/>
                </a:lnTo>
                <a:lnTo>
                  <a:pt x="253678" y="7799"/>
                </a:lnTo>
                <a:lnTo>
                  <a:pt x="255439" y="9168"/>
                </a:lnTo>
                <a:lnTo>
                  <a:pt x="256613" y="11073"/>
                </a:lnTo>
                <a:lnTo>
                  <a:pt x="257396" y="13335"/>
                </a:lnTo>
                <a:lnTo>
                  <a:pt x="256925" y="15835"/>
                </a:lnTo>
                <a:lnTo>
                  <a:pt x="252515" y="25087"/>
                </a:lnTo>
                <a:lnTo>
                  <a:pt x="251135" y="34632"/>
                </a:lnTo>
                <a:lnTo>
                  <a:pt x="249775" y="38963"/>
                </a:lnTo>
                <a:lnTo>
                  <a:pt x="245618" y="46421"/>
                </a:lnTo>
                <a:lnTo>
                  <a:pt x="240463" y="55689"/>
                </a:lnTo>
                <a:lnTo>
                  <a:pt x="231983" y="72063"/>
                </a:lnTo>
                <a:lnTo>
                  <a:pt x="227127" y="82630"/>
                </a:lnTo>
                <a:lnTo>
                  <a:pt x="224969" y="90633"/>
                </a:lnTo>
                <a:lnTo>
                  <a:pt x="221364" y="97497"/>
                </a:lnTo>
                <a:lnTo>
                  <a:pt x="219013" y="100716"/>
                </a:lnTo>
                <a:lnTo>
                  <a:pt x="216402" y="106940"/>
                </a:lnTo>
                <a:lnTo>
                  <a:pt x="214932" y="116022"/>
                </a:lnTo>
                <a:lnTo>
                  <a:pt x="214588" y="123003"/>
                </a:lnTo>
                <a:lnTo>
                  <a:pt x="214367" y="141007"/>
                </a:lnTo>
                <a:lnTo>
                  <a:pt x="214323" y="154413"/>
                </a:lnTo>
                <a:lnTo>
                  <a:pt x="216963" y="163216"/>
                </a:lnTo>
                <a:lnTo>
                  <a:pt x="220452" y="173743"/>
                </a:lnTo>
                <a:lnTo>
                  <a:pt x="221382" y="179329"/>
                </a:lnTo>
                <a:lnTo>
                  <a:pt x="222002" y="185037"/>
                </a:lnTo>
                <a:lnTo>
                  <a:pt x="222416" y="190827"/>
                </a:lnTo>
                <a:lnTo>
                  <a:pt x="222691" y="196671"/>
                </a:lnTo>
                <a:lnTo>
                  <a:pt x="222875" y="202552"/>
                </a:lnTo>
                <a:lnTo>
                  <a:pt x="223990" y="208456"/>
                </a:lnTo>
                <a:lnTo>
                  <a:pt x="225725" y="214377"/>
                </a:lnTo>
                <a:lnTo>
                  <a:pt x="230299" y="225255"/>
                </a:lnTo>
                <a:lnTo>
                  <a:pt x="235639" y="233397"/>
                </a:lnTo>
                <a:lnTo>
                  <a:pt x="238674" y="242969"/>
                </a:lnTo>
                <a:lnTo>
                  <a:pt x="240023" y="252845"/>
                </a:lnTo>
                <a:lnTo>
                  <a:pt x="240622" y="260543"/>
                </a:lnTo>
                <a:lnTo>
                  <a:pt x="243534" y="269916"/>
                </a:lnTo>
                <a:lnTo>
                  <a:pt x="248748" y="282622"/>
                </a:lnTo>
                <a:lnTo>
                  <a:pt x="249651" y="289564"/>
                </a:lnTo>
                <a:lnTo>
                  <a:pt x="249956" y="299806"/>
                </a:lnTo>
                <a:lnTo>
                  <a:pt x="250027" y="310454"/>
                </a:lnTo>
                <a:lnTo>
                  <a:pt x="250032" y="312503"/>
                </a:lnTo>
                <a:lnTo>
                  <a:pt x="242343" y="320225"/>
                </a:lnTo>
                <a:lnTo>
                  <a:pt x="239007" y="320916"/>
                </a:lnTo>
                <a:lnTo>
                  <a:pt x="236729" y="321099"/>
                </a:lnTo>
                <a:lnTo>
                  <a:pt x="228906" y="323951"/>
                </a:lnTo>
                <a:lnTo>
                  <a:pt x="224041" y="326100"/>
                </a:lnTo>
                <a:lnTo>
                  <a:pt x="219806" y="327533"/>
                </a:lnTo>
                <a:lnTo>
                  <a:pt x="212455" y="329124"/>
                </a:lnTo>
                <a:lnTo>
                  <a:pt x="205880" y="332478"/>
                </a:lnTo>
                <a:lnTo>
                  <a:pt x="202738" y="334761"/>
                </a:lnTo>
                <a:lnTo>
                  <a:pt x="198658" y="336283"/>
                </a:lnTo>
                <a:lnTo>
                  <a:pt x="193955" y="337298"/>
                </a:lnTo>
                <a:lnTo>
                  <a:pt x="188835" y="337975"/>
                </a:lnTo>
                <a:lnTo>
                  <a:pt x="184429" y="338426"/>
                </a:lnTo>
                <a:lnTo>
                  <a:pt x="176888" y="338927"/>
                </a:lnTo>
                <a:lnTo>
                  <a:pt x="172496" y="340053"/>
                </a:lnTo>
                <a:lnTo>
                  <a:pt x="167583" y="341796"/>
                </a:lnTo>
                <a:lnTo>
                  <a:pt x="162323" y="343950"/>
                </a:lnTo>
                <a:lnTo>
                  <a:pt x="157825" y="345386"/>
                </a:lnTo>
                <a:lnTo>
                  <a:pt x="150181" y="346981"/>
                </a:lnTo>
                <a:lnTo>
                  <a:pt x="145761" y="347407"/>
                </a:lnTo>
                <a:lnTo>
                  <a:pt x="140831" y="347690"/>
                </a:lnTo>
                <a:lnTo>
                  <a:pt x="131052" y="348005"/>
                </a:lnTo>
                <a:lnTo>
                  <a:pt x="123399" y="348145"/>
                </a:lnTo>
                <a:lnTo>
                  <a:pt x="119969" y="347190"/>
                </a:lnTo>
                <a:lnTo>
                  <a:pt x="113512" y="343484"/>
                </a:lnTo>
                <a:lnTo>
                  <a:pt x="107336" y="341175"/>
                </a:lnTo>
                <a:lnTo>
                  <a:pt x="101283" y="340149"/>
                </a:lnTo>
                <a:lnTo>
                  <a:pt x="95286" y="339693"/>
                </a:lnTo>
                <a:lnTo>
                  <a:pt x="89313" y="339491"/>
                </a:lnTo>
                <a:lnTo>
                  <a:pt x="71961" y="339331"/>
                </a:lnTo>
                <a:lnTo>
                  <a:pt x="71593" y="339329"/>
                </a:lnTo>
                <a:lnTo>
                  <a:pt x="63763" y="331640"/>
                </a:lnTo>
                <a:lnTo>
                  <a:pt x="62508" y="33039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01"/>
          <p:cNvSpPr/>
          <p:nvPr/>
        </p:nvSpPr>
        <p:spPr bwMode="auto">
          <a:xfrm>
            <a:off x="2071688" y="3464719"/>
            <a:ext cx="330399" cy="160735"/>
          </a:xfrm>
          <a:custGeom>
            <a:avLst/>
            <a:gdLst/>
            <a:ahLst/>
            <a:cxnLst/>
            <a:rect l="0" t="0" r="0" b="0"/>
            <a:pathLst>
              <a:path w="330399" h="160735">
                <a:moveTo>
                  <a:pt x="0" y="160734"/>
                </a:moveTo>
                <a:lnTo>
                  <a:pt x="84480" y="118494"/>
                </a:lnTo>
                <a:lnTo>
                  <a:pt x="97000" y="112730"/>
                </a:lnTo>
                <a:lnTo>
                  <a:pt x="124139" y="101034"/>
                </a:lnTo>
                <a:lnTo>
                  <a:pt x="167310" y="83294"/>
                </a:lnTo>
                <a:lnTo>
                  <a:pt x="180993" y="77357"/>
                </a:lnTo>
                <a:lnTo>
                  <a:pt x="206779" y="65469"/>
                </a:lnTo>
                <a:lnTo>
                  <a:pt x="270177" y="34504"/>
                </a:lnTo>
                <a:lnTo>
                  <a:pt x="309240" y="15037"/>
                </a:lnTo>
                <a:lnTo>
                  <a:pt x="314308" y="12009"/>
                </a:lnTo>
                <a:lnTo>
                  <a:pt x="318679" y="8998"/>
                </a:lnTo>
                <a:lnTo>
                  <a:pt x="33039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02"/>
          <p:cNvSpPr/>
          <p:nvPr/>
        </p:nvSpPr>
        <p:spPr bwMode="auto">
          <a:xfrm>
            <a:off x="2411016" y="3437930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0" y="8929"/>
                </a:moveTo>
                <a:lnTo>
                  <a:pt x="8929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03"/>
          <p:cNvSpPr/>
          <p:nvPr/>
        </p:nvSpPr>
        <p:spPr bwMode="auto">
          <a:xfrm>
            <a:off x="2232422" y="3429013"/>
            <a:ext cx="231187" cy="142863"/>
          </a:xfrm>
          <a:custGeom>
            <a:avLst/>
            <a:gdLst/>
            <a:ahLst/>
            <a:cxnLst/>
            <a:rect l="0" t="0" r="0" b="0"/>
            <a:pathLst>
              <a:path w="231187" h="142863">
                <a:moveTo>
                  <a:pt x="0" y="35706"/>
                </a:moveTo>
                <a:lnTo>
                  <a:pt x="7688" y="35706"/>
                </a:lnTo>
                <a:lnTo>
                  <a:pt x="13670" y="33060"/>
                </a:lnTo>
                <a:lnTo>
                  <a:pt x="18043" y="30965"/>
                </a:lnTo>
                <a:lnTo>
                  <a:pt x="23934" y="29569"/>
                </a:lnTo>
                <a:lnTo>
                  <a:pt x="30839" y="28638"/>
                </a:lnTo>
                <a:lnTo>
                  <a:pt x="38419" y="28017"/>
                </a:lnTo>
                <a:lnTo>
                  <a:pt x="46448" y="26611"/>
                </a:lnTo>
                <a:lnTo>
                  <a:pt x="54778" y="24682"/>
                </a:lnTo>
                <a:lnTo>
                  <a:pt x="105514" y="11618"/>
                </a:lnTo>
                <a:lnTo>
                  <a:pt x="128585" y="5818"/>
                </a:lnTo>
                <a:lnTo>
                  <a:pt x="139301" y="3874"/>
                </a:lnTo>
                <a:lnTo>
                  <a:pt x="149422" y="2578"/>
                </a:lnTo>
                <a:lnTo>
                  <a:pt x="159146" y="1715"/>
                </a:lnTo>
                <a:lnTo>
                  <a:pt x="168605" y="1138"/>
                </a:lnTo>
                <a:lnTo>
                  <a:pt x="187053" y="499"/>
                </a:lnTo>
                <a:lnTo>
                  <a:pt x="204692" y="138"/>
                </a:lnTo>
                <a:lnTo>
                  <a:pt x="228845" y="0"/>
                </a:lnTo>
                <a:lnTo>
                  <a:pt x="229954" y="988"/>
                </a:lnTo>
                <a:lnTo>
                  <a:pt x="230693" y="2639"/>
                </a:lnTo>
                <a:lnTo>
                  <a:pt x="231186" y="4731"/>
                </a:lnTo>
                <a:lnTo>
                  <a:pt x="230522" y="8111"/>
                </a:lnTo>
                <a:lnTo>
                  <a:pt x="229088" y="12348"/>
                </a:lnTo>
                <a:lnTo>
                  <a:pt x="227139" y="17157"/>
                </a:lnTo>
                <a:lnTo>
                  <a:pt x="224848" y="22348"/>
                </a:lnTo>
                <a:lnTo>
                  <a:pt x="219656" y="33407"/>
                </a:lnTo>
                <a:lnTo>
                  <a:pt x="215891" y="39134"/>
                </a:lnTo>
                <a:lnTo>
                  <a:pt x="211396" y="44937"/>
                </a:lnTo>
                <a:lnTo>
                  <a:pt x="206415" y="50790"/>
                </a:lnTo>
                <a:lnTo>
                  <a:pt x="200118" y="56675"/>
                </a:lnTo>
                <a:lnTo>
                  <a:pt x="192943" y="62584"/>
                </a:lnTo>
                <a:lnTo>
                  <a:pt x="185183" y="68507"/>
                </a:lnTo>
                <a:lnTo>
                  <a:pt x="178026" y="74441"/>
                </a:lnTo>
                <a:lnTo>
                  <a:pt x="171270" y="80381"/>
                </a:lnTo>
                <a:lnTo>
                  <a:pt x="164781" y="86325"/>
                </a:lnTo>
                <a:lnTo>
                  <a:pt x="152280" y="98221"/>
                </a:lnTo>
                <a:lnTo>
                  <a:pt x="146168" y="104172"/>
                </a:lnTo>
                <a:lnTo>
                  <a:pt x="141102" y="110123"/>
                </a:lnTo>
                <a:lnTo>
                  <a:pt x="136732" y="116075"/>
                </a:lnTo>
                <a:lnTo>
                  <a:pt x="132827" y="122027"/>
                </a:lnTo>
                <a:lnTo>
                  <a:pt x="130223" y="126988"/>
                </a:lnTo>
                <a:lnTo>
                  <a:pt x="128487" y="131287"/>
                </a:lnTo>
                <a:lnTo>
                  <a:pt x="125702" y="140575"/>
                </a:lnTo>
                <a:lnTo>
                  <a:pt x="126465" y="141338"/>
                </a:lnTo>
                <a:lnTo>
                  <a:pt x="127966" y="141846"/>
                </a:lnTo>
                <a:lnTo>
                  <a:pt x="133945" y="14286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04"/>
          <p:cNvSpPr/>
          <p:nvPr/>
        </p:nvSpPr>
        <p:spPr bwMode="auto">
          <a:xfrm>
            <a:off x="2509242" y="3652242"/>
            <a:ext cx="357126" cy="205384"/>
          </a:xfrm>
          <a:custGeom>
            <a:avLst/>
            <a:gdLst/>
            <a:ahLst/>
            <a:cxnLst/>
            <a:rect l="0" t="0" r="0" b="0"/>
            <a:pathLst>
              <a:path w="357126" h="205384">
                <a:moveTo>
                  <a:pt x="0" y="205383"/>
                </a:moveTo>
                <a:lnTo>
                  <a:pt x="0" y="200642"/>
                </a:lnTo>
                <a:lnTo>
                  <a:pt x="992" y="199246"/>
                </a:lnTo>
                <a:lnTo>
                  <a:pt x="2646" y="198315"/>
                </a:lnTo>
                <a:lnTo>
                  <a:pt x="4741" y="197694"/>
                </a:lnTo>
                <a:lnTo>
                  <a:pt x="12360" y="191713"/>
                </a:lnTo>
                <a:lnTo>
                  <a:pt x="17169" y="187340"/>
                </a:lnTo>
                <a:lnTo>
                  <a:pt x="23352" y="182440"/>
                </a:lnTo>
                <a:lnTo>
                  <a:pt x="30451" y="177189"/>
                </a:lnTo>
                <a:lnTo>
                  <a:pt x="38160" y="171704"/>
                </a:lnTo>
                <a:lnTo>
                  <a:pt x="47268" y="166063"/>
                </a:lnTo>
                <a:lnTo>
                  <a:pt x="57309" y="160318"/>
                </a:lnTo>
                <a:lnTo>
                  <a:pt x="67972" y="154504"/>
                </a:lnTo>
                <a:lnTo>
                  <a:pt x="93048" y="140106"/>
                </a:lnTo>
                <a:lnTo>
                  <a:pt x="149569" y="106609"/>
                </a:lnTo>
                <a:lnTo>
                  <a:pt x="165197" y="97862"/>
                </a:lnTo>
                <a:lnTo>
                  <a:pt x="214643" y="71330"/>
                </a:lnTo>
                <a:lnTo>
                  <a:pt x="245879" y="53530"/>
                </a:lnTo>
                <a:lnTo>
                  <a:pt x="260161" y="46601"/>
                </a:lnTo>
                <a:lnTo>
                  <a:pt x="273652" y="40989"/>
                </a:lnTo>
                <a:lnTo>
                  <a:pt x="286614" y="36256"/>
                </a:lnTo>
                <a:lnTo>
                  <a:pt x="297240" y="32108"/>
                </a:lnTo>
                <a:lnTo>
                  <a:pt x="306309" y="28351"/>
                </a:lnTo>
                <a:lnTo>
                  <a:pt x="314339" y="24854"/>
                </a:lnTo>
                <a:lnTo>
                  <a:pt x="328553" y="18322"/>
                </a:lnTo>
                <a:lnTo>
                  <a:pt x="335121" y="15191"/>
                </a:lnTo>
                <a:lnTo>
                  <a:pt x="345065" y="9067"/>
                </a:lnTo>
                <a:lnTo>
                  <a:pt x="357125" y="47"/>
                </a:lnTo>
                <a:lnTo>
                  <a:pt x="34825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05"/>
          <p:cNvSpPr/>
          <p:nvPr/>
        </p:nvSpPr>
        <p:spPr bwMode="auto">
          <a:xfrm>
            <a:off x="2750344" y="3616643"/>
            <a:ext cx="159643" cy="133827"/>
          </a:xfrm>
          <a:custGeom>
            <a:avLst/>
            <a:gdLst/>
            <a:ahLst/>
            <a:cxnLst/>
            <a:rect l="0" t="0" r="0" b="0"/>
            <a:pathLst>
              <a:path w="159643" h="133827">
                <a:moveTo>
                  <a:pt x="0" y="26670"/>
                </a:moveTo>
                <a:lnTo>
                  <a:pt x="9481" y="21929"/>
                </a:lnTo>
                <a:lnTo>
                  <a:pt x="14258" y="20533"/>
                </a:lnTo>
                <a:lnTo>
                  <a:pt x="19427" y="19601"/>
                </a:lnTo>
                <a:lnTo>
                  <a:pt x="24858" y="18981"/>
                </a:lnTo>
                <a:lnTo>
                  <a:pt x="32447" y="17575"/>
                </a:lnTo>
                <a:lnTo>
                  <a:pt x="51462" y="13367"/>
                </a:lnTo>
                <a:lnTo>
                  <a:pt x="61097" y="11848"/>
                </a:lnTo>
                <a:lnTo>
                  <a:pt x="70497" y="10836"/>
                </a:lnTo>
                <a:lnTo>
                  <a:pt x="79740" y="10160"/>
                </a:lnTo>
                <a:lnTo>
                  <a:pt x="88879" y="8718"/>
                </a:lnTo>
                <a:lnTo>
                  <a:pt x="97948" y="6765"/>
                </a:lnTo>
                <a:lnTo>
                  <a:pt x="106971" y="4470"/>
                </a:lnTo>
                <a:lnTo>
                  <a:pt x="114970" y="2940"/>
                </a:lnTo>
                <a:lnTo>
                  <a:pt x="122287" y="1920"/>
                </a:lnTo>
                <a:lnTo>
                  <a:pt x="129150" y="1240"/>
                </a:lnTo>
                <a:lnTo>
                  <a:pt x="135709" y="787"/>
                </a:lnTo>
                <a:lnTo>
                  <a:pt x="142067" y="485"/>
                </a:lnTo>
                <a:lnTo>
                  <a:pt x="157047" y="0"/>
                </a:lnTo>
                <a:lnTo>
                  <a:pt x="158276" y="1944"/>
                </a:lnTo>
                <a:lnTo>
                  <a:pt x="159095" y="5225"/>
                </a:lnTo>
                <a:lnTo>
                  <a:pt x="159642" y="9397"/>
                </a:lnTo>
                <a:lnTo>
                  <a:pt x="158021" y="13170"/>
                </a:lnTo>
                <a:lnTo>
                  <a:pt x="154957" y="16677"/>
                </a:lnTo>
                <a:lnTo>
                  <a:pt x="150929" y="20008"/>
                </a:lnTo>
                <a:lnTo>
                  <a:pt x="147252" y="25205"/>
                </a:lnTo>
                <a:lnTo>
                  <a:pt x="143809" y="31646"/>
                </a:lnTo>
                <a:lnTo>
                  <a:pt x="140521" y="38917"/>
                </a:lnTo>
                <a:lnTo>
                  <a:pt x="135353" y="45749"/>
                </a:lnTo>
                <a:lnTo>
                  <a:pt x="128930" y="52287"/>
                </a:lnTo>
                <a:lnTo>
                  <a:pt x="121672" y="58631"/>
                </a:lnTo>
                <a:lnTo>
                  <a:pt x="114849" y="64844"/>
                </a:lnTo>
                <a:lnTo>
                  <a:pt x="101976" y="77040"/>
                </a:lnTo>
                <a:lnTo>
                  <a:pt x="83573" y="95062"/>
                </a:lnTo>
                <a:lnTo>
                  <a:pt x="77543" y="100045"/>
                </a:lnTo>
                <a:lnTo>
                  <a:pt x="71539" y="104360"/>
                </a:lnTo>
                <a:lnTo>
                  <a:pt x="65552" y="108229"/>
                </a:lnTo>
                <a:lnTo>
                  <a:pt x="59576" y="111800"/>
                </a:lnTo>
                <a:lnTo>
                  <a:pt x="53608" y="115173"/>
                </a:lnTo>
                <a:lnTo>
                  <a:pt x="47645" y="118414"/>
                </a:lnTo>
                <a:lnTo>
                  <a:pt x="42677" y="121567"/>
                </a:lnTo>
                <a:lnTo>
                  <a:pt x="38373" y="124661"/>
                </a:lnTo>
                <a:lnTo>
                  <a:pt x="26789" y="13382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06"/>
          <p:cNvSpPr/>
          <p:nvPr/>
        </p:nvSpPr>
        <p:spPr bwMode="auto">
          <a:xfrm>
            <a:off x="375157" y="4799446"/>
            <a:ext cx="89177" cy="57892"/>
          </a:xfrm>
          <a:custGeom>
            <a:avLst/>
            <a:gdLst/>
            <a:ahLst/>
            <a:cxnLst/>
            <a:rect l="0" t="0" r="0" b="0"/>
            <a:pathLst>
              <a:path w="89177" h="57892">
                <a:moveTo>
                  <a:pt x="8820" y="31515"/>
                </a:moveTo>
                <a:lnTo>
                  <a:pt x="8820" y="40442"/>
                </a:lnTo>
                <a:lnTo>
                  <a:pt x="13560" y="40443"/>
                </a:lnTo>
                <a:lnTo>
                  <a:pt x="14956" y="39452"/>
                </a:lnTo>
                <a:lnTo>
                  <a:pt x="15887" y="37798"/>
                </a:lnTo>
                <a:lnTo>
                  <a:pt x="17381" y="32756"/>
                </a:lnTo>
                <a:lnTo>
                  <a:pt x="17504" y="31350"/>
                </a:lnTo>
                <a:lnTo>
                  <a:pt x="17586" y="29420"/>
                </a:lnTo>
                <a:lnTo>
                  <a:pt x="17717" y="23935"/>
                </a:lnTo>
                <a:lnTo>
                  <a:pt x="17748" y="14058"/>
                </a:lnTo>
                <a:lnTo>
                  <a:pt x="15103" y="13834"/>
                </a:lnTo>
                <a:lnTo>
                  <a:pt x="10061" y="13691"/>
                </a:lnTo>
                <a:lnTo>
                  <a:pt x="9647" y="14671"/>
                </a:lnTo>
                <a:lnTo>
                  <a:pt x="9371" y="16317"/>
                </a:lnTo>
                <a:lnTo>
                  <a:pt x="8929" y="21347"/>
                </a:lnTo>
                <a:lnTo>
                  <a:pt x="7900" y="22752"/>
                </a:lnTo>
                <a:lnTo>
                  <a:pt x="6222" y="24681"/>
                </a:lnTo>
                <a:lnTo>
                  <a:pt x="4111" y="26959"/>
                </a:lnTo>
                <a:lnTo>
                  <a:pt x="2704" y="29470"/>
                </a:lnTo>
                <a:lnTo>
                  <a:pt x="1766" y="32136"/>
                </a:lnTo>
                <a:lnTo>
                  <a:pt x="1141" y="34905"/>
                </a:lnTo>
                <a:lnTo>
                  <a:pt x="724" y="37744"/>
                </a:lnTo>
                <a:lnTo>
                  <a:pt x="446" y="40629"/>
                </a:lnTo>
                <a:lnTo>
                  <a:pt x="0" y="47647"/>
                </a:lnTo>
                <a:lnTo>
                  <a:pt x="955" y="49214"/>
                </a:lnTo>
                <a:lnTo>
                  <a:pt x="2585" y="51251"/>
                </a:lnTo>
                <a:lnTo>
                  <a:pt x="7588" y="56910"/>
                </a:lnTo>
                <a:lnTo>
                  <a:pt x="8991" y="57375"/>
                </a:lnTo>
                <a:lnTo>
                  <a:pt x="10918" y="57685"/>
                </a:lnTo>
                <a:lnTo>
                  <a:pt x="13195" y="57891"/>
                </a:lnTo>
                <a:lnTo>
                  <a:pt x="15705" y="57037"/>
                </a:lnTo>
                <a:lnTo>
                  <a:pt x="18371" y="55474"/>
                </a:lnTo>
                <a:lnTo>
                  <a:pt x="21140" y="53441"/>
                </a:lnTo>
                <a:lnTo>
                  <a:pt x="23979" y="52086"/>
                </a:lnTo>
                <a:lnTo>
                  <a:pt x="26863" y="51181"/>
                </a:lnTo>
                <a:lnTo>
                  <a:pt x="29778" y="50579"/>
                </a:lnTo>
                <a:lnTo>
                  <a:pt x="31722" y="49185"/>
                </a:lnTo>
                <a:lnTo>
                  <a:pt x="33017" y="47264"/>
                </a:lnTo>
                <a:lnTo>
                  <a:pt x="33881" y="44990"/>
                </a:lnTo>
                <a:lnTo>
                  <a:pt x="35449" y="43475"/>
                </a:lnTo>
                <a:lnTo>
                  <a:pt x="37487" y="42465"/>
                </a:lnTo>
                <a:lnTo>
                  <a:pt x="39837" y="41791"/>
                </a:lnTo>
                <a:lnTo>
                  <a:pt x="41404" y="40350"/>
                </a:lnTo>
                <a:lnTo>
                  <a:pt x="42449" y="38397"/>
                </a:lnTo>
                <a:lnTo>
                  <a:pt x="43145" y="36103"/>
                </a:lnTo>
                <a:lnTo>
                  <a:pt x="43610" y="33581"/>
                </a:lnTo>
                <a:lnTo>
                  <a:pt x="43919" y="30908"/>
                </a:lnTo>
                <a:lnTo>
                  <a:pt x="44528" y="22729"/>
                </a:lnTo>
                <a:lnTo>
                  <a:pt x="41888" y="22649"/>
                </a:lnTo>
                <a:lnTo>
                  <a:pt x="28029" y="22586"/>
                </a:lnTo>
                <a:lnTo>
                  <a:pt x="27579" y="23578"/>
                </a:lnTo>
                <a:lnTo>
                  <a:pt x="27279" y="25232"/>
                </a:lnTo>
                <a:lnTo>
                  <a:pt x="27079" y="27326"/>
                </a:lnTo>
                <a:lnTo>
                  <a:pt x="26946" y="29714"/>
                </a:lnTo>
                <a:lnTo>
                  <a:pt x="26797" y="35015"/>
                </a:lnTo>
                <a:lnTo>
                  <a:pt x="26682" y="53605"/>
                </a:lnTo>
                <a:lnTo>
                  <a:pt x="27673" y="55172"/>
                </a:lnTo>
                <a:lnTo>
                  <a:pt x="29326" y="56216"/>
                </a:lnTo>
                <a:lnTo>
                  <a:pt x="31420" y="56911"/>
                </a:lnTo>
                <a:lnTo>
                  <a:pt x="33809" y="57375"/>
                </a:lnTo>
                <a:lnTo>
                  <a:pt x="36393" y="57685"/>
                </a:lnTo>
                <a:lnTo>
                  <a:pt x="39108" y="57891"/>
                </a:lnTo>
                <a:lnTo>
                  <a:pt x="40918" y="57037"/>
                </a:lnTo>
                <a:lnTo>
                  <a:pt x="42125" y="55474"/>
                </a:lnTo>
                <a:lnTo>
                  <a:pt x="42929" y="53441"/>
                </a:lnTo>
                <a:lnTo>
                  <a:pt x="44458" y="52086"/>
                </a:lnTo>
                <a:lnTo>
                  <a:pt x="46469" y="51181"/>
                </a:lnTo>
                <a:lnTo>
                  <a:pt x="52086" y="49731"/>
                </a:lnTo>
                <a:lnTo>
                  <a:pt x="53538" y="48620"/>
                </a:lnTo>
                <a:lnTo>
                  <a:pt x="55499" y="46886"/>
                </a:lnTo>
                <a:lnTo>
                  <a:pt x="61035" y="41717"/>
                </a:lnTo>
                <a:lnTo>
                  <a:pt x="61489" y="40300"/>
                </a:lnTo>
                <a:lnTo>
                  <a:pt x="61792" y="38364"/>
                </a:lnTo>
                <a:lnTo>
                  <a:pt x="61994" y="36081"/>
                </a:lnTo>
                <a:lnTo>
                  <a:pt x="61136" y="34559"/>
                </a:lnTo>
                <a:lnTo>
                  <a:pt x="59572" y="33544"/>
                </a:lnTo>
                <a:lnTo>
                  <a:pt x="53825" y="31634"/>
                </a:lnTo>
                <a:lnTo>
                  <a:pt x="53706" y="30602"/>
                </a:lnTo>
                <a:lnTo>
                  <a:pt x="53627" y="28922"/>
                </a:lnTo>
                <a:lnTo>
                  <a:pt x="53574" y="26809"/>
                </a:lnTo>
                <a:lnTo>
                  <a:pt x="52546" y="26394"/>
                </a:lnTo>
                <a:lnTo>
                  <a:pt x="50869" y="27109"/>
                </a:lnTo>
                <a:lnTo>
                  <a:pt x="44909" y="31257"/>
                </a:lnTo>
                <a:lnTo>
                  <a:pt x="44785" y="32335"/>
                </a:lnTo>
                <a:lnTo>
                  <a:pt x="44703" y="34046"/>
                </a:lnTo>
                <a:lnTo>
                  <a:pt x="44612" y="38593"/>
                </a:lnTo>
                <a:lnTo>
                  <a:pt x="44541" y="48896"/>
                </a:lnTo>
                <a:lnTo>
                  <a:pt x="45532" y="50048"/>
                </a:lnTo>
                <a:lnTo>
                  <a:pt x="47185" y="51807"/>
                </a:lnTo>
                <a:lnTo>
                  <a:pt x="49280" y="53972"/>
                </a:lnTo>
                <a:lnTo>
                  <a:pt x="50676" y="54424"/>
                </a:lnTo>
                <a:lnTo>
                  <a:pt x="51606" y="53733"/>
                </a:lnTo>
                <a:lnTo>
                  <a:pt x="52227" y="52280"/>
                </a:lnTo>
                <a:lnTo>
                  <a:pt x="53633" y="51311"/>
                </a:lnTo>
                <a:lnTo>
                  <a:pt x="55562" y="50666"/>
                </a:lnTo>
                <a:lnTo>
                  <a:pt x="61998" y="49450"/>
                </a:lnTo>
                <a:lnTo>
                  <a:pt x="62131" y="48433"/>
                </a:lnTo>
                <a:lnTo>
                  <a:pt x="62220" y="46762"/>
                </a:lnTo>
                <a:lnTo>
                  <a:pt x="62363" y="41693"/>
                </a:lnTo>
                <a:lnTo>
                  <a:pt x="62387" y="36074"/>
                </a:lnTo>
                <a:lnTo>
                  <a:pt x="61399" y="33562"/>
                </a:lnTo>
                <a:lnTo>
                  <a:pt x="59747" y="30895"/>
                </a:lnTo>
                <a:lnTo>
                  <a:pt x="53836" y="23071"/>
                </a:lnTo>
                <a:lnTo>
                  <a:pt x="52721" y="22910"/>
                </a:lnTo>
                <a:lnTo>
                  <a:pt x="50985" y="22801"/>
                </a:lnTo>
                <a:lnTo>
                  <a:pt x="45812" y="22627"/>
                </a:lnTo>
                <a:lnTo>
                  <a:pt x="45387" y="23606"/>
                </a:lnTo>
                <a:lnTo>
                  <a:pt x="45104" y="25249"/>
                </a:lnTo>
                <a:lnTo>
                  <a:pt x="44916" y="27338"/>
                </a:lnTo>
                <a:lnTo>
                  <a:pt x="44790" y="29722"/>
                </a:lnTo>
                <a:lnTo>
                  <a:pt x="44650" y="35017"/>
                </a:lnTo>
                <a:lnTo>
                  <a:pt x="44571" y="43577"/>
                </a:lnTo>
                <a:lnTo>
                  <a:pt x="45553" y="45509"/>
                </a:lnTo>
                <a:lnTo>
                  <a:pt x="47199" y="46798"/>
                </a:lnTo>
                <a:lnTo>
                  <a:pt x="53101" y="49223"/>
                </a:lnTo>
                <a:lnTo>
                  <a:pt x="54216" y="49274"/>
                </a:lnTo>
                <a:lnTo>
                  <a:pt x="61124" y="49361"/>
                </a:lnTo>
                <a:lnTo>
                  <a:pt x="62541" y="48373"/>
                </a:lnTo>
                <a:lnTo>
                  <a:pt x="64478" y="46723"/>
                </a:lnTo>
                <a:lnTo>
                  <a:pt x="69974" y="41685"/>
                </a:lnTo>
                <a:lnTo>
                  <a:pt x="70425" y="40280"/>
                </a:lnTo>
                <a:lnTo>
                  <a:pt x="70726" y="38349"/>
                </a:lnTo>
                <a:lnTo>
                  <a:pt x="70926" y="36071"/>
                </a:lnTo>
                <a:lnTo>
                  <a:pt x="71060" y="33560"/>
                </a:lnTo>
                <a:lnTo>
                  <a:pt x="71324" y="22729"/>
                </a:lnTo>
                <a:lnTo>
                  <a:pt x="68680" y="22649"/>
                </a:lnTo>
                <a:lnTo>
                  <a:pt x="66586" y="22627"/>
                </a:lnTo>
                <a:lnTo>
                  <a:pt x="65190" y="23606"/>
                </a:lnTo>
                <a:lnTo>
                  <a:pt x="64259" y="25249"/>
                </a:lnTo>
                <a:lnTo>
                  <a:pt x="63639" y="27338"/>
                </a:lnTo>
                <a:lnTo>
                  <a:pt x="63225" y="29722"/>
                </a:lnTo>
                <a:lnTo>
                  <a:pt x="62949" y="32304"/>
                </a:lnTo>
                <a:lnTo>
                  <a:pt x="62507" y="38837"/>
                </a:lnTo>
                <a:lnTo>
                  <a:pt x="63462" y="40365"/>
                </a:lnTo>
                <a:lnTo>
                  <a:pt x="65092" y="42375"/>
                </a:lnTo>
                <a:lnTo>
                  <a:pt x="70962" y="48965"/>
                </a:lnTo>
                <a:lnTo>
                  <a:pt x="72076" y="49101"/>
                </a:lnTo>
                <a:lnTo>
                  <a:pt x="73811" y="49192"/>
                </a:lnTo>
                <a:lnTo>
                  <a:pt x="78984" y="49338"/>
                </a:lnTo>
                <a:lnTo>
                  <a:pt x="80400" y="48358"/>
                </a:lnTo>
                <a:lnTo>
                  <a:pt x="82337" y="46712"/>
                </a:lnTo>
                <a:lnTo>
                  <a:pt x="87834" y="41682"/>
                </a:lnTo>
                <a:lnTo>
                  <a:pt x="88285" y="40278"/>
                </a:lnTo>
                <a:lnTo>
                  <a:pt x="88585" y="38349"/>
                </a:lnTo>
                <a:lnTo>
                  <a:pt x="88786" y="36070"/>
                </a:lnTo>
                <a:lnTo>
                  <a:pt x="88919" y="33559"/>
                </a:lnTo>
                <a:lnTo>
                  <a:pt x="89151" y="24226"/>
                </a:lnTo>
                <a:lnTo>
                  <a:pt x="89176" y="18331"/>
                </a:lnTo>
                <a:lnTo>
                  <a:pt x="88188" y="16773"/>
                </a:lnTo>
                <a:lnTo>
                  <a:pt x="86536" y="15733"/>
                </a:lnTo>
                <a:lnTo>
                  <a:pt x="81497" y="14066"/>
                </a:lnTo>
                <a:lnTo>
                  <a:pt x="80092" y="14922"/>
                </a:lnTo>
                <a:lnTo>
                  <a:pt x="78162" y="16484"/>
                </a:lnTo>
                <a:lnTo>
                  <a:pt x="72677" y="21380"/>
                </a:lnTo>
                <a:lnTo>
                  <a:pt x="72227" y="22774"/>
                </a:lnTo>
                <a:lnTo>
                  <a:pt x="71927" y="24696"/>
                </a:lnTo>
                <a:lnTo>
                  <a:pt x="71727" y="26969"/>
                </a:lnTo>
                <a:lnTo>
                  <a:pt x="71594" y="29477"/>
                </a:lnTo>
                <a:lnTo>
                  <a:pt x="71446" y="34908"/>
                </a:lnTo>
                <a:lnTo>
                  <a:pt x="71330" y="53603"/>
                </a:lnTo>
                <a:lnTo>
                  <a:pt x="72322" y="54178"/>
                </a:lnTo>
                <a:lnTo>
                  <a:pt x="73975" y="53569"/>
                </a:lnTo>
                <a:lnTo>
                  <a:pt x="79016" y="50203"/>
                </a:lnTo>
                <a:lnTo>
                  <a:pt x="79430" y="48934"/>
                </a:lnTo>
                <a:lnTo>
                  <a:pt x="79705" y="47097"/>
                </a:lnTo>
                <a:lnTo>
                  <a:pt x="79889" y="44879"/>
                </a:lnTo>
                <a:lnTo>
                  <a:pt x="80012" y="42409"/>
                </a:lnTo>
                <a:lnTo>
                  <a:pt x="80148" y="37018"/>
                </a:lnTo>
                <a:lnTo>
                  <a:pt x="80254" y="6846"/>
                </a:lnTo>
                <a:lnTo>
                  <a:pt x="79263" y="5147"/>
                </a:lnTo>
                <a:lnTo>
                  <a:pt x="77610" y="3022"/>
                </a:lnTo>
                <a:lnTo>
                  <a:pt x="75516" y="614"/>
                </a:lnTo>
                <a:lnTo>
                  <a:pt x="74120" y="0"/>
                </a:lnTo>
                <a:lnTo>
                  <a:pt x="73189" y="583"/>
                </a:lnTo>
                <a:lnTo>
                  <a:pt x="71695" y="3907"/>
                </a:lnTo>
                <a:lnTo>
                  <a:pt x="71572" y="5172"/>
                </a:lnTo>
                <a:lnTo>
                  <a:pt x="71491" y="7008"/>
                </a:lnTo>
                <a:lnTo>
                  <a:pt x="71436" y="9224"/>
                </a:lnTo>
                <a:lnTo>
                  <a:pt x="70408" y="11693"/>
                </a:lnTo>
                <a:lnTo>
                  <a:pt x="68730" y="14331"/>
                </a:lnTo>
                <a:lnTo>
                  <a:pt x="66619" y="17083"/>
                </a:lnTo>
                <a:lnTo>
                  <a:pt x="65212" y="19909"/>
                </a:lnTo>
                <a:lnTo>
                  <a:pt x="64274" y="22786"/>
                </a:lnTo>
                <a:lnTo>
                  <a:pt x="63648" y="25696"/>
                </a:lnTo>
                <a:lnTo>
                  <a:pt x="63232" y="28627"/>
                </a:lnTo>
                <a:lnTo>
                  <a:pt x="62954" y="31574"/>
                </a:lnTo>
                <a:lnTo>
                  <a:pt x="62507" y="38692"/>
                </a:lnTo>
                <a:lnTo>
                  <a:pt x="62446" y="42312"/>
                </a:lnTo>
                <a:lnTo>
                  <a:pt x="62419" y="45243"/>
                </a:lnTo>
                <a:lnTo>
                  <a:pt x="62398" y="24216"/>
                </a:lnTo>
                <a:lnTo>
                  <a:pt x="61406" y="22680"/>
                </a:lnTo>
                <a:lnTo>
                  <a:pt x="59752" y="20664"/>
                </a:lnTo>
                <a:lnTo>
                  <a:pt x="53577" y="13777"/>
                </a:lnTo>
                <a:lnTo>
                  <a:pt x="53541" y="14729"/>
                </a:lnTo>
                <a:lnTo>
                  <a:pt x="53478" y="21354"/>
                </a:lnTo>
                <a:lnTo>
                  <a:pt x="54467" y="21765"/>
                </a:lnTo>
                <a:lnTo>
                  <a:pt x="56118" y="22038"/>
                </a:lnTo>
                <a:lnTo>
                  <a:pt x="62398" y="2258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07"/>
          <p:cNvSpPr/>
          <p:nvPr/>
        </p:nvSpPr>
        <p:spPr bwMode="auto">
          <a:xfrm>
            <a:off x="2536031" y="4830961"/>
            <a:ext cx="8898" cy="303487"/>
          </a:xfrm>
          <a:custGeom>
            <a:avLst/>
            <a:gdLst/>
            <a:ahLst/>
            <a:cxnLst/>
            <a:rect l="0" t="0" r="0" b="0"/>
            <a:pathLst>
              <a:path w="8898" h="303487">
                <a:moveTo>
                  <a:pt x="0" y="0"/>
                </a:moveTo>
                <a:lnTo>
                  <a:pt x="0" y="51138"/>
                </a:lnTo>
                <a:lnTo>
                  <a:pt x="992" y="56912"/>
                </a:lnTo>
                <a:lnTo>
                  <a:pt x="2646" y="62746"/>
                </a:lnTo>
                <a:lnTo>
                  <a:pt x="4741" y="68619"/>
                </a:lnTo>
                <a:lnTo>
                  <a:pt x="6137" y="75512"/>
                </a:lnTo>
                <a:lnTo>
                  <a:pt x="7068" y="83083"/>
                </a:lnTo>
                <a:lnTo>
                  <a:pt x="7689" y="91108"/>
                </a:lnTo>
                <a:lnTo>
                  <a:pt x="8103" y="99434"/>
                </a:lnTo>
                <a:lnTo>
                  <a:pt x="8562" y="116622"/>
                </a:lnTo>
                <a:lnTo>
                  <a:pt x="8897" y="169712"/>
                </a:lnTo>
                <a:lnTo>
                  <a:pt x="7916" y="178625"/>
                </a:lnTo>
                <a:lnTo>
                  <a:pt x="6270" y="187544"/>
                </a:lnTo>
                <a:lnTo>
                  <a:pt x="4180" y="196466"/>
                </a:lnTo>
                <a:lnTo>
                  <a:pt x="2787" y="204400"/>
                </a:lnTo>
                <a:lnTo>
                  <a:pt x="1858" y="211672"/>
                </a:lnTo>
                <a:lnTo>
                  <a:pt x="1239" y="218506"/>
                </a:lnTo>
                <a:lnTo>
                  <a:pt x="826" y="225046"/>
                </a:lnTo>
                <a:lnTo>
                  <a:pt x="367" y="237603"/>
                </a:lnTo>
                <a:lnTo>
                  <a:pt x="73" y="260842"/>
                </a:lnTo>
                <a:lnTo>
                  <a:pt x="0" y="303194"/>
                </a:lnTo>
                <a:lnTo>
                  <a:pt x="992" y="303333"/>
                </a:lnTo>
                <a:lnTo>
                  <a:pt x="2646" y="303425"/>
                </a:lnTo>
                <a:lnTo>
                  <a:pt x="4741" y="303486"/>
                </a:lnTo>
                <a:lnTo>
                  <a:pt x="6137" y="302535"/>
                </a:lnTo>
                <a:lnTo>
                  <a:pt x="7068" y="300909"/>
                </a:lnTo>
                <a:lnTo>
                  <a:pt x="8562" y="295910"/>
                </a:lnTo>
                <a:lnTo>
                  <a:pt x="7693" y="293515"/>
                </a:lnTo>
                <a:lnTo>
                  <a:pt x="6121" y="289935"/>
                </a:lnTo>
                <a:lnTo>
                  <a:pt x="0" y="27682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08"/>
          <p:cNvSpPr/>
          <p:nvPr/>
        </p:nvSpPr>
        <p:spPr bwMode="auto">
          <a:xfrm>
            <a:off x="2509242" y="4804294"/>
            <a:ext cx="276821" cy="335422"/>
          </a:xfrm>
          <a:custGeom>
            <a:avLst/>
            <a:gdLst/>
            <a:ahLst/>
            <a:cxnLst/>
            <a:rect l="0" t="0" r="0" b="0"/>
            <a:pathLst>
              <a:path w="276821" h="335422">
                <a:moveTo>
                  <a:pt x="8930" y="35597"/>
                </a:moveTo>
                <a:lnTo>
                  <a:pt x="34920" y="35597"/>
                </a:lnTo>
                <a:lnTo>
                  <a:pt x="41140" y="34605"/>
                </a:lnTo>
                <a:lnTo>
                  <a:pt x="48262" y="32951"/>
                </a:lnTo>
                <a:lnTo>
                  <a:pt x="55987" y="30857"/>
                </a:lnTo>
                <a:lnTo>
                  <a:pt x="72508" y="25883"/>
                </a:lnTo>
                <a:lnTo>
                  <a:pt x="81081" y="23168"/>
                </a:lnTo>
                <a:lnTo>
                  <a:pt x="88780" y="20365"/>
                </a:lnTo>
                <a:lnTo>
                  <a:pt x="95898" y="17505"/>
                </a:lnTo>
                <a:lnTo>
                  <a:pt x="102628" y="14606"/>
                </a:lnTo>
                <a:lnTo>
                  <a:pt x="110090" y="12674"/>
                </a:lnTo>
                <a:lnTo>
                  <a:pt x="118042" y="11384"/>
                </a:lnTo>
                <a:lnTo>
                  <a:pt x="126320" y="10525"/>
                </a:lnTo>
                <a:lnTo>
                  <a:pt x="134815" y="8960"/>
                </a:lnTo>
                <a:lnTo>
                  <a:pt x="143454" y="6926"/>
                </a:lnTo>
                <a:lnTo>
                  <a:pt x="152191" y="4576"/>
                </a:lnTo>
                <a:lnTo>
                  <a:pt x="160000" y="3010"/>
                </a:lnTo>
                <a:lnTo>
                  <a:pt x="167190" y="1966"/>
                </a:lnTo>
                <a:lnTo>
                  <a:pt x="173968" y="1270"/>
                </a:lnTo>
                <a:lnTo>
                  <a:pt x="180471" y="806"/>
                </a:lnTo>
                <a:lnTo>
                  <a:pt x="186791" y="496"/>
                </a:lnTo>
                <a:lnTo>
                  <a:pt x="202520" y="61"/>
                </a:lnTo>
                <a:lnTo>
                  <a:pt x="206451" y="0"/>
                </a:lnTo>
                <a:lnTo>
                  <a:pt x="210064" y="951"/>
                </a:lnTo>
                <a:lnTo>
                  <a:pt x="216724" y="4654"/>
                </a:lnTo>
                <a:lnTo>
                  <a:pt x="222991" y="6962"/>
                </a:lnTo>
                <a:lnTo>
                  <a:pt x="229083" y="7987"/>
                </a:lnTo>
                <a:lnTo>
                  <a:pt x="235099" y="8443"/>
                </a:lnTo>
                <a:lnTo>
                  <a:pt x="238092" y="9556"/>
                </a:lnTo>
                <a:lnTo>
                  <a:pt x="246053" y="14872"/>
                </a:lnTo>
                <a:lnTo>
                  <a:pt x="248263" y="16464"/>
                </a:lnTo>
                <a:lnTo>
                  <a:pt x="251891" y="17171"/>
                </a:lnTo>
                <a:lnTo>
                  <a:pt x="254248" y="17360"/>
                </a:lnTo>
                <a:lnTo>
                  <a:pt x="255819" y="18478"/>
                </a:lnTo>
                <a:lnTo>
                  <a:pt x="256866" y="20215"/>
                </a:lnTo>
                <a:lnTo>
                  <a:pt x="258547" y="25393"/>
                </a:lnTo>
                <a:lnTo>
                  <a:pt x="258838" y="31030"/>
                </a:lnTo>
                <a:lnTo>
                  <a:pt x="259872" y="32552"/>
                </a:lnTo>
                <a:lnTo>
                  <a:pt x="261552" y="33567"/>
                </a:lnTo>
                <a:lnTo>
                  <a:pt x="263665" y="34243"/>
                </a:lnTo>
                <a:lnTo>
                  <a:pt x="265074" y="35687"/>
                </a:lnTo>
                <a:lnTo>
                  <a:pt x="266013" y="37641"/>
                </a:lnTo>
                <a:lnTo>
                  <a:pt x="267056" y="42458"/>
                </a:lnTo>
                <a:lnTo>
                  <a:pt x="267644" y="50748"/>
                </a:lnTo>
                <a:lnTo>
                  <a:pt x="267818" y="59489"/>
                </a:lnTo>
                <a:lnTo>
                  <a:pt x="267891" y="220144"/>
                </a:lnTo>
                <a:lnTo>
                  <a:pt x="268883" y="225104"/>
                </a:lnTo>
                <a:lnTo>
                  <a:pt x="272631" y="233262"/>
                </a:lnTo>
                <a:lnTo>
                  <a:pt x="274959" y="242841"/>
                </a:lnTo>
                <a:lnTo>
                  <a:pt x="275993" y="252721"/>
                </a:lnTo>
                <a:lnTo>
                  <a:pt x="276453" y="260419"/>
                </a:lnTo>
                <a:lnTo>
                  <a:pt x="276711" y="270331"/>
                </a:lnTo>
                <a:lnTo>
                  <a:pt x="276820" y="302090"/>
                </a:lnTo>
                <a:lnTo>
                  <a:pt x="269132" y="311052"/>
                </a:lnTo>
                <a:lnTo>
                  <a:pt x="267726" y="311508"/>
                </a:lnTo>
                <a:lnTo>
                  <a:pt x="261007" y="312148"/>
                </a:lnTo>
                <a:lnTo>
                  <a:pt x="252732" y="312337"/>
                </a:lnTo>
                <a:lnTo>
                  <a:pt x="246932" y="312381"/>
                </a:lnTo>
                <a:lnTo>
                  <a:pt x="243997" y="313385"/>
                </a:lnTo>
                <a:lnTo>
                  <a:pt x="238089" y="317147"/>
                </a:lnTo>
                <a:lnTo>
                  <a:pt x="232156" y="319480"/>
                </a:lnTo>
                <a:lnTo>
                  <a:pt x="225220" y="320517"/>
                </a:lnTo>
                <a:lnTo>
                  <a:pt x="220592" y="320793"/>
                </a:lnTo>
                <a:lnTo>
                  <a:pt x="211150" y="321101"/>
                </a:lnTo>
                <a:lnTo>
                  <a:pt x="197004" y="321298"/>
                </a:lnTo>
                <a:lnTo>
                  <a:pt x="136511" y="321346"/>
                </a:lnTo>
                <a:lnTo>
                  <a:pt x="131687" y="322338"/>
                </a:lnTo>
                <a:lnTo>
                  <a:pt x="123681" y="326086"/>
                </a:lnTo>
                <a:lnTo>
                  <a:pt x="119165" y="327483"/>
                </a:lnTo>
                <a:lnTo>
                  <a:pt x="114170" y="328414"/>
                </a:lnTo>
                <a:lnTo>
                  <a:pt x="108855" y="329035"/>
                </a:lnTo>
                <a:lnTo>
                  <a:pt x="100305" y="329724"/>
                </a:lnTo>
                <a:lnTo>
                  <a:pt x="92205" y="330031"/>
                </a:lnTo>
                <a:lnTo>
                  <a:pt x="66393" y="330254"/>
                </a:lnTo>
                <a:lnTo>
                  <a:pt x="10585" y="330276"/>
                </a:lnTo>
                <a:lnTo>
                  <a:pt x="7020" y="332922"/>
                </a:lnTo>
                <a:lnTo>
                  <a:pt x="4680" y="335016"/>
                </a:lnTo>
                <a:lnTo>
                  <a:pt x="3120" y="335421"/>
                </a:lnTo>
                <a:lnTo>
                  <a:pt x="2080" y="334698"/>
                </a:lnTo>
                <a:lnTo>
                  <a:pt x="411" y="331150"/>
                </a:lnTo>
                <a:lnTo>
                  <a:pt x="54" y="320677"/>
                </a:lnTo>
                <a:lnTo>
                  <a:pt x="0" y="31241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09"/>
          <p:cNvSpPr/>
          <p:nvPr/>
        </p:nvSpPr>
        <p:spPr bwMode="auto">
          <a:xfrm>
            <a:off x="3893344" y="5197078"/>
            <a:ext cx="17860" cy="283450"/>
          </a:xfrm>
          <a:custGeom>
            <a:avLst/>
            <a:gdLst/>
            <a:ahLst/>
            <a:cxnLst/>
            <a:rect l="0" t="0" r="0" b="0"/>
            <a:pathLst>
              <a:path w="17860" h="283450">
                <a:moveTo>
                  <a:pt x="17859" y="0"/>
                </a:moveTo>
                <a:lnTo>
                  <a:pt x="17859" y="116256"/>
                </a:lnTo>
                <a:lnTo>
                  <a:pt x="16867" y="126121"/>
                </a:lnTo>
                <a:lnTo>
                  <a:pt x="15213" y="136667"/>
                </a:lnTo>
                <a:lnTo>
                  <a:pt x="13118" y="147666"/>
                </a:lnTo>
                <a:lnTo>
                  <a:pt x="11722" y="157975"/>
                </a:lnTo>
                <a:lnTo>
                  <a:pt x="10791" y="167825"/>
                </a:lnTo>
                <a:lnTo>
                  <a:pt x="10170" y="177368"/>
                </a:lnTo>
                <a:lnTo>
                  <a:pt x="9757" y="186706"/>
                </a:lnTo>
                <a:lnTo>
                  <a:pt x="9297" y="205019"/>
                </a:lnTo>
                <a:lnTo>
                  <a:pt x="8182" y="213078"/>
                </a:lnTo>
                <a:lnTo>
                  <a:pt x="6447" y="220435"/>
                </a:lnTo>
                <a:lnTo>
                  <a:pt x="4298" y="227324"/>
                </a:lnTo>
                <a:lnTo>
                  <a:pt x="2865" y="233901"/>
                </a:lnTo>
                <a:lnTo>
                  <a:pt x="1910" y="240270"/>
                </a:lnTo>
                <a:lnTo>
                  <a:pt x="1273" y="246500"/>
                </a:lnTo>
                <a:lnTo>
                  <a:pt x="849" y="252638"/>
                </a:lnTo>
                <a:lnTo>
                  <a:pt x="566" y="258715"/>
                </a:lnTo>
                <a:lnTo>
                  <a:pt x="167" y="274102"/>
                </a:lnTo>
                <a:lnTo>
                  <a:pt x="32" y="283449"/>
                </a:lnTo>
                <a:lnTo>
                  <a:pt x="4" y="275733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10"/>
          <p:cNvSpPr/>
          <p:nvPr/>
        </p:nvSpPr>
        <p:spPr bwMode="auto">
          <a:xfrm>
            <a:off x="3902273" y="5189400"/>
            <a:ext cx="240993" cy="320208"/>
          </a:xfrm>
          <a:custGeom>
            <a:avLst/>
            <a:gdLst/>
            <a:ahLst/>
            <a:cxnLst/>
            <a:rect l="0" t="0" r="0" b="0"/>
            <a:pathLst>
              <a:path w="240993" h="320208">
                <a:moveTo>
                  <a:pt x="8930" y="7678"/>
                </a:moveTo>
                <a:lnTo>
                  <a:pt x="13671" y="7678"/>
                </a:lnTo>
                <a:lnTo>
                  <a:pt x="17051" y="8670"/>
                </a:lnTo>
                <a:lnTo>
                  <a:pt x="21289" y="10324"/>
                </a:lnTo>
                <a:lnTo>
                  <a:pt x="26099" y="12419"/>
                </a:lnTo>
                <a:lnTo>
                  <a:pt x="31290" y="13815"/>
                </a:lnTo>
                <a:lnTo>
                  <a:pt x="36735" y="14746"/>
                </a:lnTo>
                <a:lnTo>
                  <a:pt x="42349" y="15367"/>
                </a:lnTo>
                <a:lnTo>
                  <a:pt x="48077" y="15780"/>
                </a:lnTo>
                <a:lnTo>
                  <a:pt x="53880" y="16057"/>
                </a:lnTo>
                <a:lnTo>
                  <a:pt x="65619" y="16363"/>
                </a:lnTo>
                <a:lnTo>
                  <a:pt x="77450" y="16499"/>
                </a:lnTo>
                <a:lnTo>
                  <a:pt x="83384" y="15543"/>
                </a:lnTo>
                <a:lnTo>
                  <a:pt x="89324" y="13914"/>
                </a:lnTo>
                <a:lnTo>
                  <a:pt x="95268" y="11835"/>
                </a:lnTo>
                <a:lnTo>
                  <a:pt x="102207" y="10450"/>
                </a:lnTo>
                <a:lnTo>
                  <a:pt x="109810" y="9526"/>
                </a:lnTo>
                <a:lnTo>
                  <a:pt x="117855" y="8910"/>
                </a:lnTo>
                <a:lnTo>
                  <a:pt x="125203" y="8499"/>
                </a:lnTo>
                <a:lnTo>
                  <a:pt x="138659" y="8044"/>
                </a:lnTo>
                <a:lnTo>
                  <a:pt x="157391" y="7787"/>
                </a:lnTo>
                <a:lnTo>
                  <a:pt x="162474" y="6758"/>
                </a:lnTo>
                <a:lnTo>
                  <a:pt x="166855" y="5081"/>
                </a:lnTo>
                <a:lnTo>
                  <a:pt x="174369" y="1563"/>
                </a:lnTo>
                <a:lnTo>
                  <a:pt x="181016" y="0"/>
                </a:lnTo>
                <a:lnTo>
                  <a:pt x="184177" y="575"/>
                </a:lnTo>
                <a:lnTo>
                  <a:pt x="190336" y="3860"/>
                </a:lnTo>
                <a:lnTo>
                  <a:pt x="194641" y="6547"/>
                </a:lnTo>
                <a:lnTo>
                  <a:pt x="198294" y="7175"/>
                </a:lnTo>
                <a:lnTo>
                  <a:pt x="205441" y="7612"/>
                </a:lnTo>
                <a:lnTo>
                  <a:pt x="213908" y="7676"/>
                </a:lnTo>
                <a:lnTo>
                  <a:pt x="214259" y="17391"/>
                </a:lnTo>
                <a:lnTo>
                  <a:pt x="214313" y="155244"/>
                </a:lnTo>
                <a:lnTo>
                  <a:pt x="215305" y="161618"/>
                </a:lnTo>
                <a:lnTo>
                  <a:pt x="216958" y="167851"/>
                </a:lnTo>
                <a:lnTo>
                  <a:pt x="219053" y="173991"/>
                </a:lnTo>
                <a:lnTo>
                  <a:pt x="220449" y="180069"/>
                </a:lnTo>
                <a:lnTo>
                  <a:pt x="221381" y="186106"/>
                </a:lnTo>
                <a:lnTo>
                  <a:pt x="222001" y="192114"/>
                </a:lnTo>
                <a:lnTo>
                  <a:pt x="222415" y="199096"/>
                </a:lnTo>
                <a:lnTo>
                  <a:pt x="222874" y="214792"/>
                </a:lnTo>
                <a:lnTo>
                  <a:pt x="223989" y="222152"/>
                </a:lnTo>
                <a:lnTo>
                  <a:pt x="225725" y="229044"/>
                </a:lnTo>
                <a:lnTo>
                  <a:pt x="227874" y="235623"/>
                </a:lnTo>
                <a:lnTo>
                  <a:pt x="230262" y="245578"/>
                </a:lnTo>
                <a:lnTo>
                  <a:pt x="231324" y="254302"/>
                </a:lnTo>
                <a:lnTo>
                  <a:pt x="231606" y="259406"/>
                </a:lnTo>
                <a:lnTo>
                  <a:pt x="231920" y="270369"/>
                </a:lnTo>
                <a:lnTo>
                  <a:pt x="232060" y="281857"/>
                </a:lnTo>
                <a:lnTo>
                  <a:pt x="233090" y="286706"/>
                </a:lnTo>
                <a:lnTo>
                  <a:pt x="236879" y="294740"/>
                </a:lnTo>
                <a:lnTo>
                  <a:pt x="239851" y="300101"/>
                </a:lnTo>
                <a:lnTo>
                  <a:pt x="240545" y="304001"/>
                </a:lnTo>
                <a:lnTo>
                  <a:pt x="240992" y="309848"/>
                </a:lnTo>
                <a:lnTo>
                  <a:pt x="240036" y="310327"/>
                </a:lnTo>
                <a:lnTo>
                  <a:pt x="233404" y="311161"/>
                </a:lnTo>
                <a:lnTo>
                  <a:pt x="227796" y="311250"/>
                </a:lnTo>
                <a:lnTo>
                  <a:pt x="189941" y="311286"/>
                </a:lnTo>
                <a:lnTo>
                  <a:pt x="184174" y="310295"/>
                </a:lnTo>
                <a:lnTo>
                  <a:pt x="178345" y="308641"/>
                </a:lnTo>
                <a:lnTo>
                  <a:pt x="172475" y="306547"/>
                </a:lnTo>
                <a:lnTo>
                  <a:pt x="166577" y="305151"/>
                </a:lnTo>
                <a:lnTo>
                  <a:pt x="160661" y="304219"/>
                </a:lnTo>
                <a:lnTo>
                  <a:pt x="154732" y="303599"/>
                </a:lnTo>
                <a:lnTo>
                  <a:pt x="147803" y="303185"/>
                </a:lnTo>
                <a:lnTo>
                  <a:pt x="132167" y="302726"/>
                </a:lnTo>
                <a:lnTo>
                  <a:pt x="111370" y="302466"/>
                </a:lnTo>
                <a:lnTo>
                  <a:pt x="104013" y="303423"/>
                </a:lnTo>
                <a:lnTo>
                  <a:pt x="96131" y="305052"/>
                </a:lnTo>
                <a:lnTo>
                  <a:pt x="87900" y="307131"/>
                </a:lnTo>
                <a:lnTo>
                  <a:pt x="80428" y="308516"/>
                </a:lnTo>
                <a:lnTo>
                  <a:pt x="73463" y="309440"/>
                </a:lnTo>
                <a:lnTo>
                  <a:pt x="66835" y="310055"/>
                </a:lnTo>
                <a:lnTo>
                  <a:pt x="61424" y="310466"/>
                </a:lnTo>
                <a:lnTo>
                  <a:pt x="56824" y="310740"/>
                </a:lnTo>
                <a:lnTo>
                  <a:pt x="52765" y="310922"/>
                </a:lnTo>
                <a:lnTo>
                  <a:pt x="49068" y="312036"/>
                </a:lnTo>
                <a:lnTo>
                  <a:pt x="42313" y="315920"/>
                </a:lnTo>
                <a:lnTo>
                  <a:pt x="36004" y="318307"/>
                </a:lnTo>
                <a:lnTo>
                  <a:pt x="29892" y="319368"/>
                </a:lnTo>
                <a:lnTo>
                  <a:pt x="23869" y="319840"/>
                </a:lnTo>
                <a:lnTo>
                  <a:pt x="18054" y="320142"/>
                </a:lnTo>
                <a:lnTo>
                  <a:pt x="10327" y="320207"/>
                </a:lnTo>
                <a:lnTo>
                  <a:pt x="6905" y="317567"/>
                </a:lnTo>
                <a:lnTo>
                  <a:pt x="0" y="31128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MARTInkAnnotation20"/>
          <p:cNvSpPr/>
          <p:nvPr/>
        </p:nvSpPr>
        <p:spPr bwMode="auto">
          <a:xfrm>
            <a:off x="4527513" y="2723555"/>
            <a:ext cx="160573" cy="26412"/>
          </a:xfrm>
          <a:custGeom>
            <a:avLst/>
            <a:gdLst/>
            <a:ahLst/>
            <a:cxnLst/>
            <a:rect l="0" t="0" r="0" b="0"/>
            <a:pathLst>
              <a:path w="160573" h="26412">
                <a:moveTo>
                  <a:pt x="17698" y="8929"/>
                </a:moveTo>
                <a:lnTo>
                  <a:pt x="35741" y="8929"/>
                </a:lnTo>
                <a:lnTo>
                  <a:pt x="39648" y="9922"/>
                </a:lnTo>
                <a:lnTo>
                  <a:pt x="43246" y="11575"/>
                </a:lnTo>
                <a:lnTo>
                  <a:pt x="46636" y="13670"/>
                </a:lnTo>
                <a:lnTo>
                  <a:pt x="49889" y="15066"/>
                </a:lnTo>
                <a:lnTo>
                  <a:pt x="53048" y="15997"/>
                </a:lnTo>
                <a:lnTo>
                  <a:pt x="56148" y="16618"/>
                </a:lnTo>
                <a:lnTo>
                  <a:pt x="60198" y="17032"/>
                </a:lnTo>
                <a:lnTo>
                  <a:pt x="64883" y="17308"/>
                </a:lnTo>
                <a:lnTo>
                  <a:pt x="75380" y="17614"/>
                </a:lnTo>
                <a:lnTo>
                  <a:pt x="86660" y="17750"/>
                </a:lnTo>
                <a:lnTo>
                  <a:pt x="91454" y="16794"/>
                </a:lnTo>
                <a:lnTo>
                  <a:pt x="95642" y="15165"/>
                </a:lnTo>
                <a:lnTo>
                  <a:pt x="99426" y="13086"/>
                </a:lnTo>
                <a:lnTo>
                  <a:pt x="103933" y="11701"/>
                </a:lnTo>
                <a:lnTo>
                  <a:pt x="108923" y="10777"/>
                </a:lnTo>
                <a:lnTo>
                  <a:pt x="114233" y="10161"/>
                </a:lnTo>
                <a:lnTo>
                  <a:pt x="118765" y="9750"/>
                </a:lnTo>
                <a:lnTo>
                  <a:pt x="122780" y="9477"/>
                </a:lnTo>
                <a:lnTo>
                  <a:pt x="126448" y="9294"/>
                </a:lnTo>
                <a:lnTo>
                  <a:pt x="133169" y="9092"/>
                </a:lnTo>
                <a:lnTo>
                  <a:pt x="151110" y="8932"/>
                </a:lnTo>
                <a:lnTo>
                  <a:pt x="160572" y="8929"/>
                </a:lnTo>
                <a:lnTo>
                  <a:pt x="44487" y="8929"/>
                </a:lnTo>
                <a:lnTo>
                  <a:pt x="113007" y="8929"/>
                </a:lnTo>
                <a:lnTo>
                  <a:pt x="117949" y="7937"/>
                </a:lnTo>
                <a:lnTo>
                  <a:pt x="122235" y="6284"/>
                </a:lnTo>
                <a:lnTo>
                  <a:pt x="126084" y="4189"/>
                </a:lnTo>
                <a:lnTo>
                  <a:pt x="129643" y="2793"/>
                </a:lnTo>
                <a:lnTo>
                  <a:pt x="133008" y="1861"/>
                </a:lnTo>
                <a:lnTo>
                  <a:pt x="136243" y="1241"/>
                </a:lnTo>
                <a:lnTo>
                  <a:pt x="139392" y="827"/>
                </a:lnTo>
                <a:lnTo>
                  <a:pt x="142483" y="551"/>
                </a:lnTo>
                <a:lnTo>
                  <a:pt x="151596" y="2"/>
                </a:lnTo>
                <a:lnTo>
                  <a:pt x="146888" y="0"/>
                </a:lnTo>
                <a:lnTo>
                  <a:pt x="143512" y="992"/>
                </a:lnTo>
                <a:lnTo>
                  <a:pt x="139278" y="2646"/>
                </a:lnTo>
                <a:lnTo>
                  <a:pt x="134470" y="4740"/>
                </a:lnTo>
                <a:lnTo>
                  <a:pt x="129280" y="6137"/>
                </a:lnTo>
                <a:lnTo>
                  <a:pt x="123836" y="7067"/>
                </a:lnTo>
                <a:lnTo>
                  <a:pt x="118222" y="7688"/>
                </a:lnTo>
                <a:lnTo>
                  <a:pt x="112496" y="8102"/>
                </a:lnTo>
                <a:lnTo>
                  <a:pt x="106693" y="8378"/>
                </a:lnTo>
                <a:lnTo>
                  <a:pt x="94954" y="8684"/>
                </a:lnTo>
                <a:lnTo>
                  <a:pt x="65305" y="8897"/>
                </a:lnTo>
                <a:lnTo>
                  <a:pt x="58365" y="9900"/>
                </a:lnTo>
                <a:lnTo>
                  <a:pt x="50763" y="11561"/>
                </a:lnTo>
                <a:lnTo>
                  <a:pt x="42718" y="13660"/>
                </a:lnTo>
                <a:lnTo>
                  <a:pt x="36362" y="15060"/>
                </a:lnTo>
                <a:lnTo>
                  <a:pt x="31133" y="15993"/>
                </a:lnTo>
                <a:lnTo>
                  <a:pt x="26655" y="16615"/>
                </a:lnTo>
                <a:lnTo>
                  <a:pt x="22677" y="17030"/>
                </a:lnTo>
                <a:lnTo>
                  <a:pt x="19033" y="17306"/>
                </a:lnTo>
                <a:lnTo>
                  <a:pt x="15612" y="17490"/>
                </a:lnTo>
                <a:lnTo>
                  <a:pt x="9164" y="17695"/>
                </a:lnTo>
                <a:lnTo>
                  <a:pt x="6056" y="17750"/>
                </a:lnTo>
                <a:lnTo>
                  <a:pt x="3983" y="18778"/>
                </a:lnTo>
                <a:lnTo>
                  <a:pt x="2601" y="20457"/>
                </a:lnTo>
                <a:lnTo>
                  <a:pt x="384" y="25538"/>
                </a:lnTo>
                <a:lnTo>
                  <a:pt x="202" y="24963"/>
                </a:lnTo>
                <a:lnTo>
                  <a:pt x="81" y="23587"/>
                </a:lnTo>
                <a:lnTo>
                  <a:pt x="0" y="21678"/>
                </a:lnTo>
                <a:lnTo>
                  <a:pt x="938" y="20405"/>
                </a:lnTo>
                <a:lnTo>
                  <a:pt x="2556" y="19556"/>
                </a:lnTo>
                <a:lnTo>
                  <a:pt x="4627" y="18991"/>
                </a:lnTo>
                <a:lnTo>
                  <a:pt x="9573" y="18362"/>
                </a:lnTo>
                <a:lnTo>
                  <a:pt x="12281" y="18194"/>
                </a:lnTo>
                <a:lnTo>
                  <a:pt x="20583" y="18008"/>
                </a:lnTo>
                <a:lnTo>
                  <a:pt x="46820" y="17889"/>
                </a:lnTo>
                <a:lnTo>
                  <a:pt x="53980" y="16886"/>
                </a:lnTo>
                <a:lnTo>
                  <a:pt x="60737" y="15226"/>
                </a:lnTo>
                <a:lnTo>
                  <a:pt x="67227" y="13127"/>
                </a:lnTo>
                <a:lnTo>
                  <a:pt x="73537" y="11728"/>
                </a:lnTo>
                <a:lnTo>
                  <a:pt x="79729" y="10795"/>
                </a:lnTo>
                <a:lnTo>
                  <a:pt x="85841" y="10173"/>
                </a:lnTo>
                <a:lnTo>
                  <a:pt x="91900" y="9759"/>
                </a:lnTo>
                <a:lnTo>
                  <a:pt x="97923" y="9482"/>
                </a:lnTo>
                <a:lnTo>
                  <a:pt x="113236" y="9093"/>
                </a:lnTo>
                <a:lnTo>
                  <a:pt x="133215" y="8932"/>
                </a:lnTo>
                <a:lnTo>
                  <a:pt x="100349" y="8929"/>
                </a:lnTo>
                <a:lnTo>
                  <a:pt x="94627" y="9922"/>
                </a:lnTo>
                <a:lnTo>
                  <a:pt x="88828" y="11575"/>
                </a:lnTo>
                <a:lnTo>
                  <a:pt x="82977" y="13670"/>
                </a:lnTo>
                <a:lnTo>
                  <a:pt x="77092" y="15066"/>
                </a:lnTo>
                <a:lnTo>
                  <a:pt x="71185" y="15997"/>
                </a:lnTo>
                <a:lnTo>
                  <a:pt x="65262" y="16618"/>
                </a:lnTo>
                <a:lnTo>
                  <a:pt x="59329" y="17032"/>
                </a:lnTo>
                <a:lnTo>
                  <a:pt x="53389" y="17308"/>
                </a:lnTo>
                <a:lnTo>
                  <a:pt x="47445" y="17492"/>
                </a:lnTo>
                <a:lnTo>
                  <a:pt x="42491" y="18606"/>
                </a:lnTo>
                <a:lnTo>
                  <a:pt x="38195" y="20341"/>
                </a:lnTo>
                <a:lnTo>
                  <a:pt x="34339" y="22491"/>
                </a:lnTo>
                <a:lnTo>
                  <a:pt x="30776" y="23923"/>
                </a:lnTo>
                <a:lnTo>
                  <a:pt x="27409" y="24879"/>
                </a:lnTo>
                <a:lnTo>
                  <a:pt x="19616" y="26411"/>
                </a:lnTo>
                <a:lnTo>
                  <a:pt x="18977" y="25545"/>
                </a:lnTo>
                <a:lnTo>
                  <a:pt x="18551" y="23976"/>
                </a:lnTo>
                <a:lnTo>
                  <a:pt x="17866" y="19067"/>
                </a:lnTo>
                <a:lnTo>
                  <a:pt x="18803" y="17672"/>
                </a:lnTo>
                <a:lnTo>
                  <a:pt x="20419" y="15750"/>
                </a:lnTo>
                <a:lnTo>
                  <a:pt x="22488" y="13476"/>
                </a:lnTo>
                <a:lnTo>
                  <a:pt x="25852" y="10968"/>
                </a:lnTo>
                <a:lnTo>
                  <a:pt x="30079" y="8304"/>
                </a:lnTo>
                <a:lnTo>
                  <a:pt x="44487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1"/>
          <p:cNvSpPr/>
          <p:nvPr/>
        </p:nvSpPr>
        <p:spPr bwMode="auto">
          <a:xfrm>
            <a:off x="4027335" y="3598664"/>
            <a:ext cx="89252" cy="107157"/>
          </a:xfrm>
          <a:custGeom>
            <a:avLst/>
            <a:gdLst/>
            <a:ahLst/>
            <a:cxnLst/>
            <a:rect l="0" t="0" r="0" b="0"/>
            <a:pathLst>
              <a:path w="89252" h="107157">
                <a:moveTo>
                  <a:pt x="89251" y="0"/>
                </a:moveTo>
                <a:lnTo>
                  <a:pt x="80689" y="0"/>
                </a:lnTo>
                <a:lnTo>
                  <a:pt x="79574" y="992"/>
                </a:lnTo>
                <a:lnTo>
                  <a:pt x="75689" y="4740"/>
                </a:lnTo>
                <a:lnTo>
                  <a:pt x="73265" y="6137"/>
                </a:lnTo>
                <a:lnTo>
                  <a:pt x="70656" y="7068"/>
                </a:lnTo>
                <a:lnTo>
                  <a:pt x="67924" y="7688"/>
                </a:lnTo>
                <a:lnTo>
                  <a:pt x="65111" y="9094"/>
                </a:lnTo>
                <a:lnTo>
                  <a:pt x="62244" y="11024"/>
                </a:lnTo>
                <a:lnTo>
                  <a:pt x="59340" y="13302"/>
                </a:lnTo>
                <a:lnTo>
                  <a:pt x="56412" y="15813"/>
                </a:lnTo>
                <a:lnTo>
                  <a:pt x="53468" y="18480"/>
                </a:lnTo>
                <a:lnTo>
                  <a:pt x="47550" y="24088"/>
                </a:lnTo>
                <a:lnTo>
                  <a:pt x="5907" y="65485"/>
                </a:lnTo>
                <a:lnTo>
                  <a:pt x="3922" y="68461"/>
                </a:lnTo>
                <a:lnTo>
                  <a:pt x="2600" y="71438"/>
                </a:lnTo>
                <a:lnTo>
                  <a:pt x="0" y="80213"/>
                </a:lnTo>
                <a:lnTo>
                  <a:pt x="2620" y="80299"/>
                </a:lnTo>
                <a:lnTo>
                  <a:pt x="4708" y="80321"/>
                </a:lnTo>
                <a:lnTo>
                  <a:pt x="6100" y="81329"/>
                </a:lnTo>
                <a:lnTo>
                  <a:pt x="7028" y="82993"/>
                </a:lnTo>
                <a:lnTo>
                  <a:pt x="7647" y="85094"/>
                </a:lnTo>
                <a:lnTo>
                  <a:pt x="9051" y="86495"/>
                </a:lnTo>
                <a:lnTo>
                  <a:pt x="10980" y="87429"/>
                </a:lnTo>
                <a:lnTo>
                  <a:pt x="13258" y="88052"/>
                </a:lnTo>
                <a:lnTo>
                  <a:pt x="15768" y="88467"/>
                </a:lnTo>
                <a:lnTo>
                  <a:pt x="18434" y="88743"/>
                </a:lnTo>
                <a:lnTo>
                  <a:pt x="21204" y="88928"/>
                </a:lnTo>
                <a:lnTo>
                  <a:pt x="25035" y="90043"/>
                </a:lnTo>
                <a:lnTo>
                  <a:pt x="29573" y="91779"/>
                </a:lnTo>
                <a:lnTo>
                  <a:pt x="34583" y="93928"/>
                </a:lnTo>
                <a:lnTo>
                  <a:pt x="38915" y="95361"/>
                </a:lnTo>
                <a:lnTo>
                  <a:pt x="42795" y="96316"/>
                </a:lnTo>
                <a:lnTo>
                  <a:pt x="51411" y="97849"/>
                </a:lnTo>
                <a:lnTo>
                  <a:pt x="53110" y="98967"/>
                </a:lnTo>
                <a:lnTo>
                  <a:pt x="55236" y="100704"/>
                </a:lnTo>
                <a:lnTo>
                  <a:pt x="61034" y="105882"/>
                </a:lnTo>
                <a:lnTo>
                  <a:pt x="62503" y="106306"/>
                </a:lnTo>
                <a:lnTo>
                  <a:pt x="64473" y="106590"/>
                </a:lnTo>
                <a:lnTo>
                  <a:pt x="71392" y="10715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22"/>
          <p:cNvSpPr/>
          <p:nvPr/>
        </p:nvSpPr>
        <p:spPr bwMode="auto">
          <a:xfrm>
            <a:off x="4045148" y="3643680"/>
            <a:ext cx="71439" cy="8563"/>
          </a:xfrm>
          <a:custGeom>
            <a:avLst/>
            <a:gdLst/>
            <a:ahLst/>
            <a:cxnLst/>
            <a:rect l="0" t="0" r="0" b="0"/>
            <a:pathLst>
              <a:path w="71439" h="8563">
                <a:moveTo>
                  <a:pt x="0" y="8562"/>
                </a:moveTo>
                <a:lnTo>
                  <a:pt x="4741" y="8562"/>
                </a:lnTo>
                <a:lnTo>
                  <a:pt x="7129" y="7570"/>
                </a:lnTo>
                <a:lnTo>
                  <a:pt x="9714" y="5916"/>
                </a:lnTo>
                <a:lnTo>
                  <a:pt x="12429" y="3821"/>
                </a:lnTo>
                <a:lnTo>
                  <a:pt x="15232" y="2425"/>
                </a:lnTo>
                <a:lnTo>
                  <a:pt x="18092" y="1494"/>
                </a:lnTo>
                <a:lnTo>
                  <a:pt x="20991" y="874"/>
                </a:lnTo>
                <a:lnTo>
                  <a:pt x="23916" y="460"/>
                </a:lnTo>
                <a:lnTo>
                  <a:pt x="26858" y="184"/>
                </a:lnTo>
                <a:lnTo>
                  <a:pt x="29812" y="0"/>
                </a:lnTo>
                <a:lnTo>
                  <a:pt x="33765" y="870"/>
                </a:lnTo>
                <a:lnTo>
                  <a:pt x="38385" y="2442"/>
                </a:lnTo>
                <a:lnTo>
                  <a:pt x="43449" y="4482"/>
                </a:lnTo>
                <a:lnTo>
                  <a:pt x="47818" y="5842"/>
                </a:lnTo>
                <a:lnTo>
                  <a:pt x="51722" y="6748"/>
                </a:lnTo>
                <a:lnTo>
                  <a:pt x="55318" y="7353"/>
                </a:lnTo>
                <a:lnTo>
                  <a:pt x="58707" y="7756"/>
                </a:lnTo>
                <a:lnTo>
                  <a:pt x="61958" y="8025"/>
                </a:lnTo>
                <a:lnTo>
                  <a:pt x="71438" y="856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3"/>
          <p:cNvSpPr/>
          <p:nvPr/>
        </p:nvSpPr>
        <p:spPr bwMode="auto">
          <a:xfrm>
            <a:off x="4143375" y="3589748"/>
            <a:ext cx="69710" cy="98203"/>
          </a:xfrm>
          <a:custGeom>
            <a:avLst/>
            <a:gdLst/>
            <a:ahLst/>
            <a:cxnLst/>
            <a:rect l="0" t="0" r="0" b="0"/>
            <a:pathLst>
              <a:path w="69710" h="98203">
                <a:moveTo>
                  <a:pt x="0" y="44635"/>
                </a:moveTo>
                <a:lnTo>
                  <a:pt x="0" y="79835"/>
                </a:lnTo>
                <a:lnTo>
                  <a:pt x="992" y="80007"/>
                </a:lnTo>
                <a:lnTo>
                  <a:pt x="2645" y="80123"/>
                </a:lnTo>
                <a:lnTo>
                  <a:pt x="4740" y="80200"/>
                </a:lnTo>
                <a:lnTo>
                  <a:pt x="6137" y="79259"/>
                </a:lnTo>
                <a:lnTo>
                  <a:pt x="7068" y="77639"/>
                </a:lnTo>
                <a:lnTo>
                  <a:pt x="7688" y="75567"/>
                </a:lnTo>
                <a:lnTo>
                  <a:pt x="8102" y="73194"/>
                </a:lnTo>
                <a:lnTo>
                  <a:pt x="8378" y="70619"/>
                </a:lnTo>
                <a:lnTo>
                  <a:pt x="8561" y="67911"/>
                </a:lnTo>
                <a:lnTo>
                  <a:pt x="8684" y="65113"/>
                </a:lnTo>
                <a:lnTo>
                  <a:pt x="8821" y="59358"/>
                </a:lnTo>
                <a:lnTo>
                  <a:pt x="8930" y="1760"/>
                </a:lnTo>
                <a:lnTo>
                  <a:pt x="9921" y="1168"/>
                </a:lnTo>
                <a:lnTo>
                  <a:pt x="11575" y="774"/>
                </a:lnTo>
                <a:lnTo>
                  <a:pt x="13670" y="512"/>
                </a:lnTo>
                <a:lnTo>
                  <a:pt x="16058" y="337"/>
                </a:lnTo>
                <a:lnTo>
                  <a:pt x="18643" y="220"/>
                </a:lnTo>
                <a:lnTo>
                  <a:pt x="25180" y="32"/>
                </a:lnTo>
                <a:lnTo>
                  <a:pt x="31053" y="0"/>
                </a:lnTo>
                <a:lnTo>
                  <a:pt x="32608" y="987"/>
                </a:lnTo>
                <a:lnTo>
                  <a:pt x="33644" y="2639"/>
                </a:lnTo>
                <a:lnTo>
                  <a:pt x="35309" y="7676"/>
                </a:lnTo>
                <a:lnTo>
                  <a:pt x="35446" y="9081"/>
                </a:lnTo>
                <a:lnTo>
                  <a:pt x="35537" y="11011"/>
                </a:lnTo>
                <a:lnTo>
                  <a:pt x="35683" y="16495"/>
                </a:lnTo>
                <a:lnTo>
                  <a:pt x="35708" y="22186"/>
                </a:lnTo>
                <a:lnTo>
                  <a:pt x="34719" y="23716"/>
                </a:lnTo>
                <a:lnTo>
                  <a:pt x="33068" y="24736"/>
                </a:lnTo>
                <a:lnTo>
                  <a:pt x="30975" y="25415"/>
                </a:lnTo>
                <a:lnTo>
                  <a:pt x="29580" y="26861"/>
                </a:lnTo>
                <a:lnTo>
                  <a:pt x="28649" y="28817"/>
                </a:lnTo>
                <a:lnTo>
                  <a:pt x="28029" y="31113"/>
                </a:lnTo>
                <a:lnTo>
                  <a:pt x="28608" y="32644"/>
                </a:lnTo>
                <a:lnTo>
                  <a:pt x="29986" y="33664"/>
                </a:lnTo>
                <a:lnTo>
                  <a:pt x="34586" y="35302"/>
                </a:lnTo>
                <a:lnTo>
                  <a:pt x="35956" y="36428"/>
                </a:lnTo>
                <a:lnTo>
                  <a:pt x="37861" y="38172"/>
                </a:lnTo>
                <a:lnTo>
                  <a:pt x="43307" y="43358"/>
                </a:lnTo>
                <a:lnTo>
                  <a:pt x="48991" y="48997"/>
                </a:lnTo>
                <a:lnTo>
                  <a:pt x="51512" y="50519"/>
                </a:lnTo>
                <a:lnTo>
                  <a:pt x="54185" y="51534"/>
                </a:lnTo>
                <a:lnTo>
                  <a:pt x="56959" y="52211"/>
                </a:lnTo>
                <a:lnTo>
                  <a:pt x="59801" y="53654"/>
                </a:lnTo>
                <a:lnTo>
                  <a:pt x="62688" y="55609"/>
                </a:lnTo>
                <a:lnTo>
                  <a:pt x="69709" y="61134"/>
                </a:lnTo>
                <a:lnTo>
                  <a:pt x="69293" y="62579"/>
                </a:lnTo>
                <a:lnTo>
                  <a:pt x="68023" y="64536"/>
                </a:lnTo>
                <a:lnTo>
                  <a:pt x="66184" y="66831"/>
                </a:lnTo>
                <a:lnTo>
                  <a:pt x="64959" y="69354"/>
                </a:lnTo>
                <a:lnTo>
                  <a:pt x="64141" y="72028"/>
                </a:lnTo>
                <a:lnTo>
                  <a:pt x="63597" y="74804"/>
                </a:lnTo>
                <a:lnTo>
                  <a:pt x="62242" y="77646"/>
                </a:lnTo>
                <a:lnTo>
                  <a:pt x="60346" y="80533"/>
                </a:lnTo>
                <a:lnTo>
                  <a:pt x="58090" y="83449"/>
                </a:lnTo>
                <a:lnTo>
                  <a:pt x="55594" y="85394"/>
                </a:lnTo>
                <a:lnTo>
                  <a:pt x="52937" y="86690"/>
                </a:lnTo>
                <a:lnTo>
                  <a:pt x="50174" y="87554"/>
                </a:lnTo>
                <a:lnTo>
                  <a:pt x="47340" y="89123"/>
                </a:lnTo>
                <a:lnTo>
                  <a:pt x="44458" y="91161"/>
                </a:lnTo>
                <a:lnTo>
                  <a:pt x="41545" y="93511"/>
                </a:lnTo>
                <a:lnTo>
                  <a:pt x="38610" y="95078"/>
                </a:lnTo>
                <a:lnTo>
                  <a:pt x="35663" y="96123"/>
                </a:lnTo>
                <a:lnTo>
                  <a:pt x="28542" y="97800"/>
                </a:lnTo>
                <a:lnTo>
                  <a:pt x="26965" y="97937"/>
                </a:lnTo>
                <a:lnTo>
                  <a:pt x="24922" y="98029"/>
                </a:lnTo>
                <a:lnTo>
                  <a:pt x="19255" y="98177"/>
                </a:lnTo>
                <a:lnTo>
                  <a:pt x="21125" y="98197"/>
                </a:lnTo>
                <a:lnTo>
                  <a:pt x="23013" y="98202"/>
                </a:lnTo>
                <a:lnTo>
                  <a:pt x="25264" y="97213"/>
                </a:lnTo>
                <a:lnTo>
                  <a:pt x="27756" y="95562"/>
                </a:lnTo>
                <a:lnTo>
                  <a:pt x="35719" y="8928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24"/>
          <p:cNvSpPr/>
          <p:nvPr/>
        </p:nvSpPr>
        <p:spPr bwMode="auto">
          <a:xfrm>
            <a:off x="4223742" y="3634383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0" y="0"/>
                </a:moveTo>
                <a:lnTo>
                  <a:pt x="71438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5"/>
          <p:cNvSpPr/>
          <p:nvPr/>
        </p:nvSpPr>
        <p:spPr bwMode="auto">
          <a:xfrm>
            <a:off x="4250531" y="3607594"/>
            <a:ext cx="71025" cy="62509"/>
          </a:xfrm>
          <a:custGeom>
            <a:avLst/>
            <a:gdLst/>
            <a:ahLst/>
            <a:cxnLst/>
            <a:rect l="0" t="0" r="0" b="0"/>
            <a:pathLst>
              <a:path w="71025" h="62509">
                <a:moveTo>
                  <a:pt x="0" y="0"/>
                </a:moveTo>
                <a:lnTo>
                  <a:pt x="60745" y="0"/>
                </a:lnTo>
                <a:lnTo>
                  <a:pt x="62325" y="992"/>
                </a:lnTo>
                <a:lnTo>
                  <a:pt x="64370" y="2645"/>
                </a:lnTo>
                <a:lnTo>
                  <a:pt x="70042" y="7688"/>
                </a:lnTo>
                <a:lnTo>
                  <a:pt x="70507" y="9094"/>
                </a:lnTo>
                <a:lnTo>
                  <a:pt x="70817" y="11023"/>
                </a:lnTo>
                <a:lnTo>
                  <a:pt x="71024" y="13302"/>
                </a:lnTo>
                <a:lnTo>
                  <a:pt x="70170" y="15813"/>
                </a:lnTo>
                <a:lnTo>
                  <a:pt x="68608" y="18479"/>
                </a:lnTo>
                <a:lnTo>
                  <a:pt x="63713" y="25147"/>
                </a:lnTo>
                <a:lnTo>
                  <a:pt x="62319" y="26686"/>
                </a:lnTo>
                <a:lnTo>
                  <a:pt x="58125" y="31043"/>
                </a:lnTo>
                <a:lnTo>
                  <a:pt x="56609" y="33593"/>
                </a:lnTo>
                <a:lnTo>
                  <a:pt x="55599" y="36286"/>
                </a:lnTo>
                <a:lnTo>
                  <a:pt x="54925" y="39073"/>
                </a:lnTo>
                <a:lnTo>
                  <a:pt x="53484" y="41924"/>
                </a:lnTo>
                <a:lnTo>
                  <a:pt x="51532" y="44816"/>
                </a:lnTo>
                <a:lnTo>
                  <a:pt x="49237" y="47737"/>
                </a:lnTo>
                <a:lnTo>
                  <a:pt x="46715" y="50676"/>
                </a:lnTo>
                <a:lnTo>
                  <a:pt x="44042" y="53628"/>
                </a:lnTo>
                <a:lnTo>
                  <a:pt x="41267" y="56588"/>
                </a:lnTo>
                <a:lnTo>
                  <a:pt x="38426" y="58561"/>
                </a:lnTo>
                <a:lnTo>
                  <a:pt x="35539" y="59876"/>
                </a:lnTo>
                <a:lnTo>
                  <a:pt x="26789" y="6250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26"/>
          <p:cNvSpPr/>
          <p:nvPr/>
        </p:nvSpPr>
        <p:spPr bwMode="auto">
          <a:xfrm>
            <a:off x="3929063" y="3786188"/>
            <a:ext cx="17860" cy="88764"/>
          </a:xfrm>
          <a:custGeom>
            <a:avLst/>
            <a:gdLst/>
            <a:ahLst/>
            <a:cxnLst/>
            <a:rect l="0" t="0" r="0" b="0"/>
            <a:pathLst>
              <a:path w="17860" h="88764">
                <a:moveTo>
                  <a:pt x="0" y="0"/>
                </a:moveTo>
                <a:lnTo>
                  <a:pt x="0" y="52034"/>
                </a:lnTo>
                <a:lnTo>
                  <a:pt x="991" y="56517"/>
                </a:lnTo>
                <a:lnTo>
                  <a:pt x="2645" y="60498"/>
                </a:lnTo>
                <a:lnTo>
                  <a:pt x="4740" y="64144"/>
                </a:lnTo>
                <a:lnTo>
                  <a:pt x="6136" y="67567"/>
                </a:lnTo>
                <a:lnTo>
                  <a:pt x="7067" y="70841"/>
                </a:lnTo>
                <a:lnTo>
                  <a:pt x="7688" y="74016"/>
                </a:lnTo>
                <a:lnTo>
                  <a:pt x="8102" y="77125"/>
                </a:lnTo>
                <a:lnTo>
                  <a:pt x="8377" y="80190"/>
                </a:lnTo>
                <a:lnTo>
                  <a:pt x="8820" y="87498"/>
                </a:lnTo>
                <a:lnTo>
                  <a:pt x="9849" y="88097"/>
                </a:lnTo>
                <a:lnTo>
                  <a:pt x="11527" y="88497"/>
                </a:lnTo>
                <a:lnTo>
                  <a:pt x="13637" y="88763"/>
                </a:lnTo>
                <a:lnTo>
                  <a:pt x="15044" y="87949"/>
                </a:lnTo>
                <a:lnTo>
                  <a:pt x="15983" y="86414"/>
                </a:lnTo>
                <a:lnTo>
                  <a:pt x="16608" y="84398"/>
                </a:lnTo>
                <a:lnTo>
                  <a:pt x="17025" y="82062"/>
                </a:lnTo>
                <a:lnTo>
                  <a:pt x="17303" y="79512"/>
                </a:lnTo>
                <a:lnTo>
                  <a:pt x="17859" y="7143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27"/>
          <p:cNvSpPr/>
          <p:nvPr/>
        </p:nvSpPr>
        <p:spPr bwMode="auto">
          <a:xfrm>
            <a:off x="3946922" y="3795117"/>
            <a:ext cx="35207" cy="80224"/>
          </a:xfrm>
          <a:custGeom>
            <a:avLst/>
            <a:gdLst/>
            <a:ahLst/>
            <a:cxnLst/>
            <a:rect l="0" t="0" r="0" b="0"/>
            <a:pathLst>
              <a:path w="35207" h="80224">
                <a:moveTo>
                  <a:pt x="0" y="0"/>
                </a:moveTo>
                <a:lnTo>
                  <a:pt x="33991" y="0"/>
                </a:lnTo>
                <a:lnTo>
                  <a:pt x="34567" y="992"/>
                </a:lnTo>
                <a:lnTo>
                  <a:pt x="34950" y="2646"/>
                </a:lnTo>
                <a:lnTo>
                  <a:pt x="35206" y="4741"/>
                </a:lnTo>
                <a:lnTo>
                  <a:pt x="34385" y="7129"/>
                </a:lnTo>
                <a:lnTo>
                  <a:pt x="32845" y="9714"/>
                </a:lnTo>
                <a:lnTo>
                  <a:pt x="30826" y="12428"/>
                </a:lnTo>
                <a:lnTo>
                  <a:pt x="28488" y="14239"/>
                </a:lnTo>
                <a:lnTo>
                  <a:pt x="25937" y="15446"/>
                </a:lnTo>
                <a:lnTo>
                  <a:pt x="23245" y="16250"/>
                </a:lnTo>
                <a:lnTo>
                  <a:pt x="21449" y="17779"/>
                </a:lnTo>
                <a:lnTo>
                  <a:pt x="20253" y="19790"/>
                </a:lnTo>
                <a:lnTo>
                  <a:pt x="19455" y="22123"/>
                </a:lnTo>
                <a:lnTo>
                  <a:pt x="17931" y="24671"/>
                </a:lnTo>
                <a:lnTo>
                  <a:pt x="15922" y="27361"/>
                </a:lnTo>
                <a:lnTo>
                  <a:pt x="13592" y="30147"/>
                </a:lnTo>
                <a:lnTo>
                  <a:pt x="11045" y="32996"/>
                </a:lnTo>
                <a:lnTo>
                  <a:pt x="489" y="44136"/>
                </a:lnTo>
                <a:lnTo>
                  <a:pt x="1318" y="44307"/>
                </a:lnTo>
                <a:lnTo>
                  <a:pt x="2863" y="44421"/>
                </a:lnTo>
                <a:lnTo>
                  <a:pt x="4885" y="44496"/>
                </a:lnTo>
                <a:lnTo>
                  <a:pt x="6233" y="45539"/>
                </a:lnTo>
                <a:lnTo>
                  <a:pt x="7132" y="47227"/>
                </a:lnTo>
                <a:lnTo>
                  <a:pt x="7731" y="49344"/>
                </a:lnTo>
                <a:lnTo>
                  <a:pt x="9123" y="50755"/>
                </a:lnTo>
                <a:lnTo>
                  <a:pt x="11043" y="51696"/>
                </a:lnTo>
                <a:lnTo>
                  <a:pt x="13315" y="52324"/>
                </a:lnTo>
                <a:lnTo>
                  <a:pt x="15822" y="52742"/>
                </a:lnTo>
                <a:lnTo>
                  <a:pt x="18485" y="53021"/>
                </a:lnTo>
                <a:lnTo>
                  <a:pt x="25148" y="53468"/>
                </a:lnTo>
                <a:lnTo>
                  <a:pt x="25695" y="54497"/>
                </a:lnTo>
                <a:lnTo>
                  <a:pt x="26060" y="56175"/>
                </a:lnTo>
                <a:lnTo>
                  <a:pt x="26645" y="61257"/>
                </a:lnTo>
                <a:lnTo>
                  <a:pt x="25701" y="62666"/>
                </a:lnTo>
                <a:lnTo>
                  <a:pt x="24079" y="64598"/>
                </a:lnTo>
                <a:lnTo>
                  <a:pt x="22006" y="66878"/>
                </a:lnTo>
                <a:lnTo>
                  <a:pt x="20623" y="69390"/>
                </a:lnTo>
                <a:lnTo>
                  <a:pt x="19702" y="72057"/>
                </a:lnTo>
                <a:lnTo>
                  <a:pt x="19087" y="74827"/>
                </a:lnTo>
                <a:lnTo>
                  <a:pt x="17686" y="76673"/>
                </a:lnTo>
                <a:lnTo>
                  <a:pt x="15759" y="77905"/>
                </a:lnTo>
                <a:lnTo>
                  <a:pt x="10278" y="79881"/>
                </a:lnTo>
                <a:lnTo>
                  <a:pt x="8837" y="80043"/>
                </a:lnTo>
                <a:lnTo>
                  <a:pt x="6883" y="80151"/>
                </a:lnTo>
                <a:lnTo>
                  <a:pt x="4589" y="80223"/>
                </a:lnTo>
                <a:lnTo>
                  <a:pt x="3059" y="79279"/>
                </a:lnTo>
                <a:lnTo>
                  <a:pt x="2039" y="77657"/>
                </a:lnTo>
                <a:lnTo>
                  <a:pt x="0" y="7143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28"/>
          <p:cNvSpPr/>
          <p:nvPr/>
        </p:nvSpPr>
        <p:spPr bwMode="auto">
          <a:xfrm>
            <a:off x="3848695" y="3732609"/>
            <a:ext cx="187525" cy="8931"/>
          </a:xfrm>
          <a:custGeom>
            <a:avLst/>
            <a:gdLst/>
            <a:ahLst/>
            <a:cxnLst/>
            <a:rect l="0" t="0" r="0" b="0"/>
            <a:pathLst>
              <a:path w="187525" h="8931">
                <a:moveTo>
                  <a:pt x="0" y="8930"/>
                </a:moveTo>
                <a:lnTo>
                  <a:pt x="4741" y="8930"/>
                </a:lnTo>
                <a:lnTo>
                  <a:pt x="7129" y="7938"/>
                </a:lnTo>
                <a:lnTo>
                  <a:pt x="9714" y="6284"/>
                </a:lnTo>
                <a:lnTo>
                  <a:pt x="12429" y="4189"/>
                </a:lnTo>
                <a:lnTo>
                  <a:pt x="16224" y="2793"/>
                </a:lnTo>
                <a:lnTo>
                  <a:pt x="20737" y="1862"/>
                </a:lnTo>
                <a:lnTo>
                  <a:pt x="25731" y="1241"/>
                </a:lnTo>
                <a:lnTo>
                  <a:pt x="32037" y="827"/>
                </a:lnTo>
                <a:lnTo>
                  <a:pt x="39218" y="552"/>
                </a:lnTo>
                <a:lnTo>
                  <a:pt x="63544" y="164"/>
                </a:lnTo>
                <a:lnTo>
                  <a:pt x="179653" y="0"/>
                </a:lnTo>
                <a:lnTo>
                  <a:pt x="182276" y="992"/>
                </a:lnTo>
                <a:lnTo>
                  <a:pt x="184026" y="2646"/>
                </a:lnTo>
                <a:lnTo>
                  <a:pt x="187524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29"/>
          <p:cNvSpPr/>
          <p:nvPr/>
        </p:nvSpPr>
        <p:spPr bwMode="auto">
          <a:xfrm>
            <a:off x="3938360" y="3545086"/>
            <a:ext cx="8563" cy="178595"/>
          </a:xfrm>
          <a:custGeom>
            <a:avLst/>
            <a:gdLst/>
            <a:ahLst/>
            <a:cxnLst/>
            <a:rect l="0" t="0" r="0" b="0"/>
            <a:pathLst>
              <a:path w="8563" h="178595">
                <a:moveTo>
                  <a:pt x="8562" y="0"/>
                </a:moveTo>
                <a:lnTo>
                  <a:pt x="8562" y="7688"/>
                </a:lnTo>
                <a:lnTo>
                  <a:pt x="7570" y="9094"/>
                </a:lnTo>
                <a:lnTo>
                  <a:pt x="5916" y="11024"/>
                </a:lnTo>
                <a:lnTo>
                  <a:pt x="3821" y="13302"/>
                </a:lnTo>
                <a:lnTo>
                  <a:pt x="2425" y="16806"/>
                </a:lnTo>
                <a:lnTo>
                  <a:pt x="1494" y="21125"/>
                </a:lnTo>
                <a:lnTo>
                  <a:pt x="874" y="25990"/>
                </a:lnTo>
                <a:lnTo>
                  <a:pt x="460" y="31217"/>
                </a:lnTo>
                <a:lnTo>
                  <a:pt x="184" y="36686"/>
                </a:lnTo>
                <a:lnTo>
                  <a:pt x="0" y="42317"/>
                </a:lnTo>
                <a:lnTo>
                  <a:pt x="869" y="48055"/>
                </a:lnTo>
                <a:lnTo>
                  <a:pt x="2441" y="53864"/>
                </a:lnTo>
                <a:lnTo>
                  <a:pt x="4482" y="59722"/>
                </a:lnTo>
                <a:lnTo>
                  <a:pt x="5841" y="66604"/>
                </a:lnTo>
                <a:lnTo>
                  <a:pt x="6748" y="74168"/>
                </a:lnTo>
                <a:lnTo>
                  <a:pt x="7353" y="82187"/>
                </a:lnTo>
                <a:lnTo>
                  <a:pt x="7756" y="90511"/>
                </a:lnTo>
                <a:lnTo>
                  <a:pt x="8204" y="107695"/>
                </a:lnTo>
                <a:lnTo>
                  <a:pt x="8553" y="161806"/>
                </a:lnTo>
                <a:lnTo>
                  <a:pt x="8562" y="17859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30"/>
          <p:cNvSpPr/>
          <p:nvPr/>
        </p:nvSpPr>
        <p:spPr bwMode="auto">
          <a:xfrm>
            <a:off x="3911203" y="3696891"/>
            <a:ext cx="53202" cy="26790"/>
          </a:xfrm>
          <a:custGeom>
            <a:avLst/>
            <a:gdLst/>
            <a:ahLst/>
            <a:cxnLst/>
            <a:rect l="0" t="0" r="0" b="0"/>
            <a:pathLst>
              <a:path w="53202" h="26790">
                <a:moveTo>
                  <a:pt x="0" y="0"/>
                </a:moveTo>
                <a:lnTo>
                  <a:pt x="0" y="4740"/>
                </a:lnTo>
                <a:lnTo>
                  <a:pt x="992" y="6136"/>
                </a:lnTo>
                <a:lnTo>
                  <a:pt x="2646" y="7067"/>
                </a:lnTo>
                <a:lnTo>
                  <a:pt x="4741" y="7688"/>
                </a:lnTo>
                <a:lnTo>
                  <a:pt x="6137" y="9094"/>
                </a:lnTo>
                <a:lnTo>
                  <a:pt x="7068" y="11023"/>
                </a:lnTo>
                <a:lnTo>
                  <a:pt x="7688" y="13302"/>
                </a:lnTo>
                <a:lnTo>
                  <a:pt x="9094" y="14821"/>
                </a:lnTo>
                <a:lnTo>
                  <a:pt x="11024" y="15834"/>
                </a:lnTo>
                <a:lnTo>
                  <a:pt x="13302" y="16509"/>
                </a:lnTo>
                <a:lnTo>
                  <a:pt x="15814" y="17951"/>
                </a:lnTo>
                <a:lnTo>
                  <a:pt x="18480" y="19905"/>
                </a:lnTo>
                <a:lnTo>
                  <a:pt x="26303" y="26385"/>
                </a:lnTo>
                <a:lnTo>
                  <a:pt x="27457" y="26520"/>
                </a:lnTo>
                <a:lnTo>
                  <a:pt x="29219" y="26610"/>
                </a:lnTo>
                <a:lnTo>
                  <a:pt x="35339" y="26778"/>
                </a:lnTo>
                <a:lnTo>
                  <a:pt x="35465" y="25789"/>
                </a:lnTo>
                <a:lnTo>
                  <a:pt x="35550" y="24138"/>
                </a:lnTo>
                <a:lnTo>
                  <a:pt x="35644" y="19658"/>
                </a:lnTo>
                <a:lnTo>
                  <a:pt x="35719" y="1"/>
                </a:lnTo>
                <a:lnTo>
                  <a:pt x="40459" y="0"/>
                </a:lnTo>
                <a:lnTo>
                  <a:pt x="41856" y="992"/>
                </a:lnTo>
                <a:lnTo>
                  <a:pt x="42787" y="2645"/>
                </a:lnTo>
                <a:lnTo>
                  <a:pt x="44281" y="7688"/>
                </a:lnTo>
                <a:lnTo>
                  <a:pt x="45395" y="8102"/>
                </a:lnTo>
                <a:lnTo>
                  <a:pt x="47131" y="8377"/>
                </a:lnTo>
                <a:lnTo>
                  <a:pt x="53201" y="8897"/>
                </a:lnTo>
                <a:lnTo>
                  <a:pt x="48726" y="8920"/>
                </a:lnTo>
                <a:lnTo>
                  <a:pt x="47367" y="9915"/>
                </a:lnTo>
                <a:lnTo>
                  <a:pt x="46461" y="11571"/>
                </a:lnTo>
                <a:lnTo>
                  <a:pt x="45857" y="13667"/>
                </a:lnTo>
                <a:lnTo>
                  <a:pt x="45454" y="16056"/>
                </a:lnTo>
                <a:lnTo>
                  <a:pt x="45186" y="18642"/>
                </a:lnTo>
                <a:lnTo>
                  <a:pt x="44649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31"/>
          <p:cNvSpPr/>
          <p:nvPr/>
        </p:nvSpPr>
        <p:spPr bwMode="auto">
          <a:xfrm>
            <a:off x="3839766" y="3920133"/>
            <a:ext cx="177177" cy="8931"/>
          </a:xfrm>
          <a:custGeom>
            <a:avLst/>
            <a:gdLst/>
            <a:ahLst/>
            <a:cxnLst/>
            <a:rect l="0" t="0" r="0" b="0"/>
            <a:pathLst>
              <a:path w="177177" h="8931">
                <a:moveTo>
                  <a:pt x="0" y="0"/>
                </a:moveTo>
                <a:lnTo>
                  <a:pt x="99669" y="0"/>
                </a:lnTo>
                <a:lnTo>
                  <a:pt x="106133" y="992"/>
                </a:lnTo>
                <a:lnTo>
                  <a:pt x="111435" y="2645"/>
                </a:lnTo>
                <a:lnTo>
                  <a:pt x="115962" y="4740"/>
                </a:lnTo>
                <a:lnTo>
                  <a:pt x="121956" y="6137"/>
                </a:lnTo>
                <a:lnTo>
                  <a:pt x="128929" y="7068"/>
                </a:lnTo>
                <a:lnTo>
                  <a:pt x="142629" y="8102"/>
                </a:lnTo>
                <a:lnTo>
                  <a:pt x="152026" y="8562"/>
                </a:lnTo>
                <a:lnTo>
                  <a:pt x="159510" y="8766"/>
                </a:lnTo>
                <a:lnTo>
                  <a:pt x="171418" y="8915"/>
                </a:lnTo>
                <a:lnTo>
                  <a:pt x="177176" y="8927"/>
                </a:lnTo>
                <a:lnTo>
                  <a:pt x="169664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32"/>
          <p:cNvSpPr/>
          <p:nvPr/>
        </p:nvSpPr>
        <p:spPr bwMode="auto">
          <a:xfrm>
            <a:off x="3929063" y="3964781"/>
            <a:ext cx="8930" cy="78863"/>
          </a:xfrm>
          <a:custGeom>
            <a:avLst/>
            <a:gdLst/>
            <a:ahLst/>
            <a:cxnLst/>
            <a:rect l="0" t="0" r="0" b="0"/>
            <a:pathLst>
              <a:path w="8930" h="78863">
                <a:moveTo>
                  <a:pt x="8929" y="0"/>
                </a:moveTo>
                <a:lnTo>
                  <a:pt x="8929" y="20118"/>
                </a:lnTo>
                <a:lnTo>
                  <a:pt x="7937" y="23333"/>
                </a:lnTo>
                <a:lnTo>
                  <a:pt x="6283" y="26470"/>
                </a:lnTo>
                <a:lnTo>
                  <a:pt x="4188" y="29553"/>
                </a:lnTo>
                <a:lnTo>
                  <a:pt x="2792" y="32600"/>
                </a:lnTo>
                <a:lnTo>
                  <a:pt x="1861" y="35624"/>
                </a:lnTo>
                <a:lnTo>
                  <a:pt x="1241" y="38632"/>
                </a:lnTo>
                <a:lnTo>
                  <a:pt x="827" y="41630"/>
                </a:lnTo>
                <a:lnTo>
                  <a:pt x="551" y="44620"/>
                </a:lnTo>
                <a:lnTo>
                  <a:pt x="367" y="47606"/>
                </a:lnTo>
                <a:lnTo>
                  <a:pt x="163" y="56215"/>
                </a:lnTo>
                <a:lnTo>
                  <a:pt x="2" y="78862"/>
                </a:lnTo>
                <a:lnTo>
                  <a:pt x="0" y="7143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33"/>
          <p:cNvSpPr/>
          <p:nvPr/>
        </p:nvSpPr>
        <p:spPr bwMode="auto">
          <a:xfrm>
            <a:off x="3894697" y="3938403"/>
            <a:ext cx="61156" cy="40180"/>
          </a:xfrm>
          <a:custGeom>
            <a:avLst/>
            <a:gdLst/>
            <a:ahLst/>
            <a:cxnLst/>
            <a:rect l="0" t="0" r="0" b="0"/>
            <a:pathLst>
              <a:path w="61156" h="40180">
                <a:moveTo>
                  <a:pt x="25436" y="26378"/>
                </a:moveTo>
                <a:lnTo>
                  <a:pt x="11874" y="26378"/>
                </a:lnTo>
                <a:lnTo>
                  <a:pt x="10442" y="27370"/>
                </a:lnTo>
                <a:lnTo>
                  <a:pt x="9487" y="29024"/>
                </a:lnTo>
                <a:lnTo>
                  <a:pt x="8850" y="31119"/>
                </a:lnTo>
                <a:lnTo>
                  <a:pt x="7433" y="32515"/>
                </a:lnTo>
                <a:lnTo>
                  <a:pt x="5496" y="33446"/>
                </a:lnTo>
                <a:lnTo>
                  <a:pt x="0" y="34940"/>
                </a:lnTo>
                <a:lnTo>
                  <a:pt x="541" y="35063"/>
                </a:lnTo>
                <a:lnTo>
                  <a:pt x="1894" y="35144"/>
                </a:lnTo>
                <a:lnTo>
                  <a:pt x="3788" y="35199"/>
                </a:lnTo>
                <a:lnTo>
                  <a:pt x="5051" y="34243"/>
                </a:lnTo>
                <a:lnTo>
                  <a:pt x="5892" y="32614"/>
                </a:lnTo>
                <a:lnTo>
                  <a:pt x="6454" y="30535"/>
                </a:lnTo>
                <a:lnTo>
                  <a:pt x="7820" y="29149"/>
                </a:lnTo>
                <a:lnTo>
                  <a:pt x="9723" y="28226"/>
                </a:lnTo>
                <a:lnTo>
                  <a:pt x="11984" y="27610"/>
                </a:lnTo>
                <a:lnTo>
                  <a:pt x="14484" y="26207"/>
                </a:lnTo>
                <a:lnTo>
                  <a:pt x="17142" y="24280"/>
                </a:lnTo>
                <a:lnTo>
                  <a:pt x="19907" y="22003"/>
                </a:lnTo>
                <a:lnTo>
                  <a:pt x="22742" y="19492"/>
                </a:lnTo>
                <a:lnTo>
                  <a:pt x="28538" y="14057"/>
                </a:lnTo>
                <a:lnTo>
                  <a:pt x="31473" y="12211"/>
                </a:lnTo>
                <a:lnTo>
                  <a:pt x="34421" y="10980"/>
                </a:lnTo>
                <a:lnTo>
                  <a:pt x="37379" y="10160"/>
                </a:lnTo>
                <a:lnTo>
                  <a:pt x="40343" y="8621"/>
                </a:lnTo>
                <a:lnTo>
                  <a:pt x="43311" y="6602"/>
                </a:lnTo>
                <a:lnTo>
                  <a:pt x="46283" y="4264"/>
                </a:lnTo>
                <a:lnTo>
                  <a:pt x="49255" y="2706"/>
                </a:lnTo>
                <a:lnTo>
                  <a:pt x="52230" y="1667"/>
                </a:lnTo>
                <a:lnTo>
                  <a:pt x="59391" y="0"/>
                </a:lnTo>
                <a:lnTo>
                  <a:pt x="59979" y="855"/>
                </a:lnTo>
                <a:lnTo>
                  <a:pt x="60371" y="2417"/>
                </a:lnTo>
                <a:lnTo>
                  <a:pt x="61000" y="7314"/>
                </a:lnTo>
                <a:lnTo>
                  <a:pt x="61051" y="8708"/>
                </a:lnTo>
                <a:lnTo>
                  <a:pt x="61124" y="15410"/>
                </a:lnTo>
                <a:lnTo>
                  <a:pt x="61155" y="40179"/>
                </a:lnTo>
                <a:lnTo>
                  <a:pt x="61155" y="3530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34"/>
          <p:cNvSpPr/>
          <p:nvPr/>
        </p:nvSpPr>
        <p:spPr bwMode="auto">
          <a:xfrm>
            <a:off x="5019431" y="2723587"/>
            <a:ext cx="168136" cy="35678"/>
          </a:xfrm>
          <a:custGeom>
            <a:avLst/>
            <a:gdLst/>
            <a:ahLst/>
            <a:cxnLst/>
            <a:rect l="0" t="0" r="0" b="0"/>
            <a:pathLst>
              <a:path w="168136" h="35678">
                <a:moveTo>
                  <a:pt x="34772" y="8897"/>
                </a:moveTo>
                <a:lnTo>
                  <a:pt x="25845" y="8897"/>
                </a:lnTo>
                <a:lnTo>
                  <a:pt x="159783" y="8897"/>
                </a:lnTo>
                <a:lnTo>
                  <a:pt x="155046" y="4157"/>
                </a:lnTo>
                <a:lnTo>
                  <a:pt x="151666" y="2761"/>
                </a:lnTo>
                <a:lnTo>
                  <a:pt x="147427" y="1829"/>
                </a:lnTo>
                <a:lnTo>
                  <a:pt x="142618" y="1209"/>
                </a:lnTo>
                <a:lnTo>
                  <a:pt x="137427" y="795"/>
                </a:lnTo>
                <a:lnTo>
                  <a:pt x="131982" y="519"/>
                </a:lnTo>
                <a:lnTo>
                  <a:pt x="126368" y="335"/>
                </a:lnTo>
                <a:lnTo>
                  <a:pt x="104245" y="77"/>
                </a:lnTo>
                <a:lnTo>
                  <a:pt x="96962" y="1033"/>
                </a:lnTo>
                <a:lnTo>
                  <a:pt x="90123" y="2662"/>
                </a:lnTo>
                <a:lnTo>
                  <a:pt x="83579" y="4741"/>
                </a:lnTo>
                <a:lnTo>
                  <a:pt x="76240" y="6126"/>
                </a:lnTo>
                <a:lnTo>
                  <a:pt x="68370" y="7050"/>
                </a:lnTo>
                <a:lnTo>
                  <a:pt x="60147" y="7666"/>
                </a:lnTo>
                <a:lnTo>
                  <a:pt x="52681" y="8076"/>
                </a:lnTo>
                <a:lnTo>
                  <a:pt x="39093" y="8532"/>
                </a:lnTo>
                <a:lnTo>
                  <a:pt x="25028" y="8789"/>
                </a:lnTo>
                <a:lnTo>
                  <a:pt x="9836" y="8865"/>
                </a:lnTo>
                <a:lnTo>
                  <a:pt x="6242" y="9868"/>
                </a:lnTo>
                <a:lnTo>
                  <a:pt x="3845" y="11529"/>
                </a:lnTo>
                <a:lnTo>
                  <a:pt x="0" y="16583"/>
                </a:lnTo>
                <a:lnTo>
                  <a:pt x="676" y="16997"/>
                </a:lnTo>
                <a:lnTo>
                  <a:pt x="4074" y="17458"/>
                </a:lnTo>
                <a:lnTo>
                  <a:pt x="7361" y="17581"/>
                </a:lnTo>
                <a:lnTo>
                  <a:pt x="21469" y="17754"/>
                </a:lnTo>
                <a:lnTo>
                  <a:pt x="59344" y="17817"/>
                </a:lnTo>
                <a:lnTo>
                  <a:pt x="69012" y="16828"/>
                </a:lnTo>
                <a:lnTo>
                  <a:pt x="78435" y="15177"/>
                </a:lnTo>
                <a:lnTo>
                  <a:pt x="87693" y="13084"/>
                </a:lnTo>
                <a:lnTo>
                  <a:pt x="96842" y="11688"/>
                </a:lnTo>
                <a:lnTo>
                  <a:pt x="105917" y="10758"/>
                </a:lnTo>
                <a:lnTo>
                  <a:pt x="114944" y="10138"/>
                </a:lnTo>
                <a:lnTo>
                  <a:pt x="130266" y="9449"/>
                </a:lnTo>
                <a:lnTo>
                  <a:pt x="151531" y="9006"/>
                </a:lnTo>
                <a:lnTo>
                  <a:pt x="168135" y="8900"/>
                </a:lnTo>
                <a:lnTo>
                  <a:pt x="44356" y="8897"/>
                </a:lnTo>
                <a:lnTo>
                  <a:pt x="103330" y="8897"/>
                </a:lnTo>
                <a:lnTo>
                  <a:pt x="109251" y="7905"/>
                </a:lnTo>
                <a:lnTo>
                  <a:pt x="115182" y="6252"/>
                </a:lnTo>
                <a:lnTo>
                  <a:pt x="121121" y="4157"/>
                </a:lnTo>
                <a:lnTo>
                  <a:pt x="127065" y="2761"/>
                </a:lnTo>
                <a:lnTo>
                  <a:pt x="133011" y="1829"/>
                </a:lnTo>
                <a:lnTo>
                  <a:pt x="149814" y="77"/>
                </a:lnTo>
                <a:lnTo>
                  <a:pt x="145808" y="0"/>
                </a:lnTo>
                <a:lnTo>
                  <a:pt x="142531" y="982"/>
                </a:lnTo>
                <a:lnTo>
                  <a:pt x="138360" y="2628"/>
                </a:lnTo>
                <a:lnTo>
                  <a:pt x="133596" y="4718"/>
                </a:lnTo>
                <a:lnTo>
                  <a:pt x="128436" y="6111"/>
                </a:lnTo>
                <a:lnTo>
                  <a:pt x="123011" y="7040"/>
                </a:lnTo>
                <a:lnTo>
                  <a:pt x="117411" y="7659"/>
                </a:lnTo>
                <a:lnTo>
                  <a:pt x="110700" y="8072"/>
                </a:lnTo>
                <a:lnTo>
                  <a:pt x="95307" y="8531"/>
                </a:lnTo>
                <a:lnTo>
                  <a:pt x="62086" y="8849"/>
                </a:lnTo>
                <a:lnTo>
                  <a:pt x="55957" y="8865"/>
                </a:lnTo>
                <a:lnTo>
                  <a:pt x="49887" y="9868"/>
                </a:lnTo>
                <a:lnTo>
                  <a:pt x="43857" y="11529"/>
                </a:lnTo>
                <a:lnTo>
                  <a:pt x="37852" y="13628"/>
                </a:lnTo>
                <a:lnTo>
                  <a:pt x="32856" y="15028"/>
                </a:lnTo>
                <a:lnTo>
                  <a:pt x="28534" y="15961"/>
                </a:lnTo>
                <a:lnTo>
                  <a:pt x="17593" y="17718"/>
                </a:lnTo>
                <a:lnTo>
                  <a:pt x="17366" y="18746"/>
                </a:lnTo>
                <a:lnTo>
                  <a:pt x="17215" y="20424"/>
                </a:lnTo>
                <a:lnTo>
                  <a:pt x="17114" y="22535"/>
                </a:lnTo>
                <a:lnTo>
                  <a:pt x="18039" y="23942"/>
                </a:lnTo>
                <a:lnTo>
                  <a:pt x="19648" y="24880"/>
                </a:lnTo>
                <a:lnTo>
                  <a:pt x="21712" y="25506"/>
                </a:lnTo>
                <a:lnTo>
                  <a:pt x="25074" y="25923"/>
                </a:lnTo>
                <a:lnTo>
                  <a:pt x="29298" y="26201"/>
                </a:lnTo>
                <a:lnTo>
                  <a:pt x="34099" y="26386"/>
                </a:lnTo>
                <a:lnTo>
                  <a:pt x="50337" y="26647"/>
                </a:lnTo>
                <a:lnTo>
                  <a:pt x="92292" y="26756"/>
                </a:lnTo>
                <a:lnTo>
                  <a:pt x="83821" y="26757"/>
                </a:lnTo>
                <a:lnTo>
                  <a:pt x="81362" y="27749"/>
                </a:lnTo>
                <a:lnTo>
                  <a:pt x="78730" y="29403"/>
                </a:lnTo>
                <a:lnTo>
                  <a:pt x="75984" y="31497"/>
                </a:lnTo>
                <a:lnTo>
                  <a:pt x="72168" y="32894"/>
                </a:lnTo>
                <a:lnTo>
                  <a:pt x="67641" y="33825"/>
                </a:lnTo>
                <a:lnTo>
                  <a:pt x="62637" y="34445"/>
                </a:lnTo>
                <a:lnTo>
                  <a:pt x="58310" y="34859"/>
                </a:lnTo>
                <a:lnTo>
                  <a:pt x="54433" y="35135"/>
                </a:lnTo>
                <a:lnTo>
                  <a:pt x="50855" y="35319"/>
                </a:lnTo>
                <a:lnTo>
                  <a:pt x="44236" y="35523"/>
                </a:lnTo>
                <a:lnTo>
                  <a:pt x="35326" y="35677"/>
                </a:lnTo>
                <a:lnTo>
                  <a:pt x="35141" y="34688"/>
                </a:lnTo>
                <a:lnTo>
                  <a:pt x="35018" y="33037"/>
                </a:lnTo>
                <a:lnTo>
                  <a:pt x="34936" y="30943"/>
                </a:lnTo>
                <a:lnTo>
                  <a:pt x="35873" y="28555"/>
                </a:lnTo>
                <a:lnTo>
                  <a:pt x="37491" y="25972"/>
                </a:lnTo>
                <a:lnTo>
                  <a:pt x="43702" y="1782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35"/>
          <p:cNvSpPr/>
          <p:nvPr/>
        </p:nvSpPr>
        <p:spPr bwMode="auto">
          <a:xfrm>
            <a:off x="5866807" y="3687970"/>
            <a:ext cx="276809" cy="285742"/>
          </a:xfrm>
          <a:custGeom>
            <a:avLst/>
            <a:gdLst/>
            <a:ahLst/>
            <a:cxnLst/>
            <a:rect l="0" t="0" r="0" b="0"/>
            <a:pathLst>
              <a:path w="276809" h="285742">
                <a:moveTo>
                  <a:pt x="267888" y="17850"/>
                </a:moveTo>
                <a:lnTo>
                  <a:pt x="255459" y="17850"/>
                </a:lnTo>
                <a:lnTo>
                  <a:pt x="253650" y="16858"/>
                </a:lnTo>
                <a:lnTo>
                  <a:pt x="252442" y="15204"/>
                </a:lnTo>
                <a:lnTo>
                  <a:pt x="251638" y="13110"/>
                </a:lnTo>
                <a:lnTo>
                  <a:pt x="250110" y="11713"/>
                </a:lnTo>
                <a:lnTo>
                  <a:pt x="248098" y="10782"/>
                </a:lnTo>
                <a:lnTo>
                  <a:pt x="243218" y="9748"/>
                </a:lnTo>
                <a:lnTo>
                  <a:pt x="234892" y="9166"/>
                </a:lnTo>
                <a:lnTo>
                  <a:pt x="229079" y="9030"/>
                </a:lnTo>
                <a:lnTo>
                  <a:pt x="180346" y="8921"/>
                </a:lnTo>
                <a:lnTo>
                  <a:pt x="176725" y="6275"/>
                </a:lnTo>
                <a:lnTo>
                  <a:pt x="174371" y="4180"/>
                </a:lnTo>
                <a:lnTo>
                  <a:pt x="171809" y="2784"/>
                </a:lnTo>
                <a:lnTo>
                  <a:pt x="166317" y="1232"/>
                </a:lnTo>
                <a:lnTo>
                  <a:pt x="160569" y="542"/>
                </a:lnTo>
                <a:lnTo>
                  <a:pt x="151964" y="63"/>
                </a:lnTo>
                <a:lnTo>
                  <a:pt x="139525" y="0"/>
                </a:lnTo>
                <a:lnTo>
                  <a:pt x="136672" y="989"/>
                </a:lnTo>
                <a:lnTo>
                  <a:pt x="128908" y="6129"/>
                </a:lnTo>
                <a:lnTo>
                  <a:pt x="126745" y="7680"/>
                </a:lnTo>
                <a:lnTo>
                  <a:pt x="123137" y="8369"/>
                </a:lnTo>
                <a:lnTo>
                  <a:pt x="115528" y="8757"/>
                </a:lnTo>
                <a:lnTo>
                  <a:pt x="100821" y="8906"/>
                </a:lnTo>
                <a:lnTo>
                  <a:pt x="10204" y="8921"/>
                </a:lnTo>
                <a:lnTo>
                  <a:pt x="9779" y="9913"/>
                </a:lnTo>
                <a:lnTo>
                  <a:pt x="8928" y="17844"/>
                </a:lnTo>
                <a:lnTo>
                  <a:pt x="8928" y="17848"/>
                </a:lnTo>
                <a:lnTo>
                  <a:pt x="1239" y="25538"/>
                </a:lnTo>
                <a:lnTo>
                  <a:pt x="549" y="28874"/>
                </a:lnTo>
                <a:lnTo>
                  <a:pt x="47" y="37755"/>
                </a:lnTo>
                <a:lnTo>
                  <a:pt x="0" y="56665"/>
                </a:lnTo>
                <a:lnTo>
                  <a:pt x="992" y="58609"/>
                </a:lnTo>
                <a:lnTo>
                  <a:pt x="2645" y="59906"/>
                </a:lnTo>
                <a:lnTo>
                  <a:pt x="4739" y="60770"/>
                </a:lnTo>
                <a:lnTo>
                  <a:pt x="6135" y="62339"/>
                </a:lnTo>
                <a:lnTo>
                  <a:pt x="7066" y="64377"/>
                </a:lnTo>
                <a:lnTo>
                  <a:pt x="8100" y="69286"/>
                </a:lnTo>
                <a:lnTo>
                  <a:pt x="8682" y="77629"/>
                </a:lnTo>
                <a:lnTo>
                  <a:pt x="8855" y="86385"/>
                </a:lnTo>
                <a:lnTo>
                  <a:pt x="8925" y="110126"/>
                </a:lnTo>
                <a:lnTo>
                  <a:pt x="9918" y="113102"/>
                </a:lnTo>
                <a:lnTo>
                  <a:pt x="15064" y="122030"/>
                </a:lnTo>
                <a:lnTo>
                  <a:pt x="16616" y="127983"/>
                </a:lnTo>
                <a:lnTo>
                  <a:pt x="17306" y="133936"/>
                </a:lnTo>
                <a:lnTo>
                  <a:pt x="17612" y="139889"/>
                </a:lnTo>
                <a:lnTo>
                  <a:pt x="17748" y="145843"/>
                </a:lnTo>
                <a:lnTo>
                  <a:pt x="17856" y="173873"/>
                </a:lnTo>
                <a:lnTo>
                  <a:pt x="18849" y="176436"/>
                </a:lnTo>
                <a:lnTo>
                  <a:pt x="24924" y="185032"/>
                </a:lnTo>
                <a:lnTo>
                  <a:pt x="25545" y="185859"/>
                </a:lnTo>
                <a:lnTo>
                  <a:pt x="26236" y="189425"/>
                </a:lnTo>
                <a:lnTo>
                  <a:pt x="26715" y="196512"/>
                </a:lnTo>
                <a:lnTo>
                  <a:pt x="26787" y="285740"/>
                </a:lnTo>
                <a:lnTo>
                  <a:pt x="74524" y="285741"/>
                </a:lnTo>
                <a:lnTo>
                  <a:pt x="77463" y="284749"/>
                </a:lnTo>
                <a:lnTo>
                  <a:pt x="83374" y="281000"/>
                </a:lnTo>
                <a:lnTo>
                  <a:pt x="89310" y="278673"/>
                </a:lnTo>
                <a:lnTo>
                  <a:pt x="95255" y="277638"/>
                </a:lnTo>
                <a:lnTo>
                  <a:pt x="101204" y="277179"/>
                </a:lnTo>
                <a:lnTo>
                  <a:pt x="109801" y="276974"/>
                </a:lnTo>
                <a:lnTo>
                  <a:pt x="144867" y="276814"/>
                </a:lnTo>
                <a:lnTo>
                  <a:pt x="148171" y="275821"/>
                </a:lnTo>
                <a:lnTo>
                  <a:pt x="154487" y="272071"/>
                </a:lnTo>
                <a:lnTo>
                  <a:pt x="160603" y="269744"/>
                </a:lnTo>
                <a:lnTo>
                  <a:pt x="166627" y="268709"/>
                </a:lnTo>
                <a:lnTo>
                  <a:pt x="172613" y="268249"/>
                </a:lnTo>
                <a:lnTo>
                  <a:pt x="178580" y="268045"/>
                </a:lnTo>
                <a:lnTo>
                  <a:pt x="190495" y="267914"/>
                </a:lnTo>
                <a:lnTo>
                  <a:pt x="192480" y="266911"/>
                </a:lnTo>
                <a:lnTo>
                  <a:pt x="193804" y="265250"/>
                </a:lnTo>
                <a:lnTo>
                  <a:pt x="194686" y="263150"/>
                </a:lnTo>
                <a:lnTo>
                  <a:pt x="196266" y="261751"/>
                </a:lnTo>
                <a:lnTo>
                  <a:pt x="198313" y="260818"/>
                </a:lnTo>
                <a:lnTo>
                  <a:pt x="203232" y="259781"/>
                </a:lnTo>
                <a:lnTo>
                  <a:pt x="211579" y="259198"/>
                </a:lnTo>
                <a:lnTo>
                  <a:pt x="221509" y="258984"/>
                </a:lnTo>
                <a:lnTo>
                  <a:pt x="267888" y="258952"/>
                </a:lnTo>
                <a:lnTo>
                  <a:pt x="267888" y="251263"/>
                </a:lnTo>
                <a:lnTo>
                  <a:pt x="275577" y="242442"/>
                </a:lnTo>
                <a:lnTo>
                  <a:pt x="276266" y="239047"/>
                </a:lnTo>
                <a:lnTo>
                  <a:pt x="276654" y="231557"/>
                </a:lnTo>
                <a:lnTo>
                  <a:pt x="276786" y="220137"/>
                </a:lnTo>
                <a:lnTo>
                  <a:pt x="276808" y="211291"/>
                </a:lnTo>
                <a:lnTo>
                  <a:pt x="275819" y="208327"/>
                </a:lnTo>
                <a:lnTo>
                  <a:pt x="270679" y="199414"/>
                </a:lnTo>
                <a:lnTo>
                  <a:pt x="269129" y="193464"/>
                </a:lnTo>
                <a:lnTo>
                  <a:pt x="268256" y="184537"/>
                </a:lnTo>
                <a:lnTo>
                  <a:pt x="267998" y="175608"/>
                </a:lnTo>
                <a:lnTo>
                  <a:pt x="267888" y="67210"/>
                </a:lnTo>
                <a:lnTo>
                  <a:pt x="266897" y="64647"/>
                </a:lnTo>
                <a:lnTo>
                  <a:pt x="260821" y="56051"/>
                </a:lnTo>
                <a:lnTo>
                  <a:pt x="259326" y="54059"/>
                </a:lnTo>
                <a:lnTo>
                  <a:pt x="258973" y="45210"/>
                </a:lnTo>
                <a:lnTo>
                  <a:pt x="258960" y="36984"/>
                </a:lnTo>
                <a:lnTo>
                  <a:pt x="256313" y="33630"/>
                </a:lnTo>
                <a:lnTo>
                  <a:pt x="250029" y="2678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36"/>
          <p:cNvSpPr/>
          <p:nvPr/>
        </p:nvSpPr>
        <p:spPr bwMode="auto">
          <a:xfrm>
            <a:off x="7314809" y="3733035"/>
            <a:ext cx="96830" cy="124591"/>
          </a:xfrm>
          <a:custGeom>
            <a:avLst/>
            <a:gdLst/>
            <a:ahLst/>
            <a:cxnLst/>
            <a:rect l="0" t="0" r="0" b="0"/>
            <a:pathLst>
              <a:path w="96830" h="124591">
                <a:moveTo>
                  <a:pt x="70043" y="17434"/>
                </a:moveTo>
                <a:lnTo>
                  <a:pt x="62354" y="17434"/>
                </a:lnTo>
                <a:lnTo>
                  <a:pt x="61941" y="18426"/>
                </a:lnTo>
                <a:lnTo>
                  <a:pt x="61480" y="22174"/>
                </a:lnTo>
                <a:lnTo>
                  <a:pt x="60366" y="24563"/>
                </a:lnTo>
                <a:lnTo>
                  <a:pt x="58630" y="27147"/>
                </a:lnTo>
                <a:lnTo>
                  <a:pt x="56481" y="29862"/>
                </a:lnTo>
                <a:lnTo>
                  <a:pt x="54057" y="32665"/>
                </a:lnTo>
                <a:lnTo>
                  <a:pt x="51448" y="35525"/>
                </a:lnTo>
                <a:lnTo>
                  <a:pt x="48716" y="38424"/>
                </a:lnTo>
                <a:lnTo>
                  <a:pt x="45903" y="42342"/>
                </a:lnTo>
                <a:lnTo>
                  <a:pt x="43035" y="46937"/>
                </a:lnTo>
                <a:lnTo>
                  <a:pt x="40131" y="51986"/>
                </a:lnTo>
                <a:lnTo>
                  <a:pt x="37203" y="56343"/>
                </a:lnTo>
                <a:lnTo>
                  <a:pt x="34259" y="60240"/>
                </a:lnTo>
                <a:lnTo>
                  <a:pt x="31305" y="63831"/>
                </a:lnTo>
                <a:lnTo>
                  <a:pt x="28342" y="68209"/>
                </a:lnTo>
                <a:lnTo>
                  <a:pt x="25375" y="73112"/>
                </a:lnTo>
                <a:lnTo>
                  <a:pt x="22405" y="78365"/>
                </a:lnTo>
                <a:lnTo>
                  <a:pt x="19432" y="82859"/>
                </a:lnTo>
                <a:lnTo>
                  <a:pt x="16458" y="86847"/>
                </a:lnTo>
                <a:lnTo>
                  <a:pt x="13484" y="90499"/>
                </a:lnTo>
                <a:lnTo>
                  <a:pt x="11500" y="93925"/>
                </a:lnTo>
                <a:lnTo>
                  <a:pt x="10179" y="97201"/>
                </a:lnTo>
                <a:lnTo>
                  <a:pt x="9297" y="100378"/>
                </a:lnTo>
                <a:lnTo>
                  <a:pt x="7718" y="102495"/>
                </a:lnTo>
                <a:lnTo>
                  <a:pt x="5672" y="103907"/>
                </a:lnTo>
                <a:lnTo>
                  <a:pt x="0" y="106173"/>
                </a:lnTo>
                <a:lnTo>
                  <a:pt x="528" y="106359"/>
                </a:lnTo>
                <a:lnTo>
                  <a:pt x="1872" y="106483"/>
                </a:lnTo>
                <a:lnTo>
                  <a:pt x="3759" y="106566"/>
                </a:lnTo>
                <a:lnTo>
                  <a:pt x="5018" y="105628"/>
                </a:lnTo>
                <a:lnTo>
                  <a:pt x="5857" y="104011"/>
                </a:lnTo>
                <a:lnTo>
                  <a:pt x="6415" y="101941"/>
                </a:lnTo>
                <a:lnTo>
                  <a:pt x="7781" y="98576"/>
                </a:lnTo>
                <a:lnTo>
                  <a:pt x="9683" y="94349"/>
                </a:lnTo>
                <a:lnTo>
                  <a:pt x="14443" y="84360"/>
                </a:lnTo>
                <a:lnTo>
                  <a:pt x="19865" y="73307"/>
                </a:lnTo>
                <a:lnTo>
                  <a:pt x="22700" y="68572"/>
                </a:lnTo>
                <a:lnTo>
                  <a:pt x="25582" y="64425"/>
                </a:lnTo>
                <a:lnTo>
                  <a:pt x="28496" y="60667"/>
                </a:lnTo>
                <a:lnTo>
                  <a:pt x="31431" y="56178"/>
                </a:lnTo>
                <a:lnTo>
                  <a:pt x="34380" y="51200"/>
                </a:lnTo>
                <a:lnTo>
                  <a:pt x="37338" y="45898"/>
                </a:lnTo>
                <a:lnTo>
                  <a:pt x="43270" y="34714"/>
                </a:lnTo>
                <a:lnTo>
                  <a:pt x="46241" y="28954"/>
                </a:lnTo>
                <a:lnTo>
                  <a:pt x="49214" y="24122"/>
                </a:lnTo>
                <a:lnTo>
                  <a:pt x="52188" y="19908"/>
                </a:lnTo>
                <a:lnTo>
                  <a:pt x="55163" y="16107"/>
                </a:lnTo>
                <a:lnTo>
                  <a:pt x="58139" y="13572"/>
                </a:lnTo>
                <a:lnTo>
                  <a:pt x="61114" y="11883"/>
                </a:lnTo>
                <a:lnTo>
                  <a:pt x="64090" y="10756"/>
                </a:lnTo>
                <a:lnTo>
                  <a:pt x="66075" y="9013"/>
                </a:lnTo>
                <a:lnTo>
                  <a:pt x="67398" y="6859"/>
                </a:lnTo>
                <a:lnTo>
                  <a:pt x="68279" y="4431"/>
                </a:lnTo>
                <a:lnTo>
                  <a:pt x="69859" y="2812"/>
                </a:lnTo>
                <a:lnTo>
                  <a:pt x="71905" y="1733"/>
                </a:lnTo>
                <a:lnTo>
                  <a:pt x="77577" y="0"/>
                </a:lnTo>
                <a:lnTo>
                  <a:pt x="78042" y="851"/>
                </a:lnTo>
                <a:lnTo>
                  <a:pt x="78558" y="4441"/>
                </a:lnTo>
                <a:lnTo>
                  <a:pt x="79688" y="6788"/>
                </a:lnTo>
                <a:lnTo>
                  <a:pt x="81434" y="9344"/>
                </a:lnTo>
                <a:lnTo>
                  <a:pt x="86624" y="15835"/>
                </a:lnTo>
                <a:lnTo>
                  <a:pt x="88042" y="18353"/>
                </a:lnTo>
                <a:lnTo>
                  <a:pt x="92264" y="26441"/>
                </a:lnTo>
                <a:lnTo>
                  <a:pt x="93787" y="30384"/>
                </a:lnTo>
                <a:lnTo>
                  <a:pt x="94802" y="34004"/>
                </a:lnTo>
                <a:lnTo>
                  <a:pt x="95478" y="37410"/>
                </a:lnTo>
                <a:lnTo>
                  <a:pt x="95929" y="41666"/>
                </a:lnTo>
                <a:lnTo>
                  <a:pt x="96230" y="46487"/>
                </a:lnTo>
                <a:lnTo>
                  <a:pt x="96564" y="56143"/>
                </a:lnTo>
                <a:lnTo>
                  <a:pt x="96753" y="68149"/>
                </a:lnTo>
                <a:lnTo>
                  <a:pt x="96829" y="100375"/>
                </a:lnTo>
                <a:lnTo>
                  <a:pt x="95838" y="103486"/>
                </a:lnTo>
                <a:lnTo>
                  <a:pt x="94184" y="106552"/>
                </a:lnTo>
                <a:lnTo>
                  <a:pt x="92090" y="109588"/>
                </a:lnTo>
                <a:lnTo>
                  <a:pt x="90694" y="112604"/>
                </a:lnTo>
                <a:lnTo>
                  <a:pt x="89763" y="115607"/>
                </a:lnTo>
                <a:lnTo>
                  <a:pt x="87902" y="1245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37"/>
          <p:cNvSpPr/>
          <p:nvPr/>
        </p:nvSpPr>
        <p:spPr bwMode="auto">
          <a:xfrm>
            <a:off x="7366992" y="3786188"/>
            <a:ext cx="35720" cy="365668"/>
          </a:xfrm>
          <a:custGeom>
            <a:avLst/>
            <a:gdLst/>
            <a:ahLst/>
            <a:cxnLst/>
            <a:rect l="0" t="0" r="0" b="0"/>
            <a:pathLst>
              <a:path w="35720" h="365668">
                <a:moveTo>
                  <a:pt x="35719" y="0"/>
                </a:moveTo>
                <a:lnTo>
                  <a:pt x="35719" y="18042"/>
                </a:lnTo>
                <a:lnTo>
                  <a:pt x="34727" y="22942"/>
                </a:lnTo>
                <a:lnTo>
                  <a:pt x="33073" y="28193"/>
                </a:lnTo>
                <a:lnTo>
                  <a:pt x="30979" y="33678"/>
                </a:lnTo>
                <a:lnTo>
                  <a:pt x="29582" y="39319"/>
                </a:lnTo>
                <a:lnTo>
                  <a:pt x="28650" y="45064"/>
                </a:lnTo>
                <a:lnTo>
                  <a:pt x="28030" y="50878"/>
                </a:lnTo>
                <a:lnTo>
                  <a:pt x="27616" y="57731"/>
                </a:lnTo>
                <a:lnTo>
                  <a:pt x="27157" y="73283"/>
                </a:lnTo>
                <a:lnTo>
                  <a:pt x="26043" y="82589"/>
                </a:lnTo>
                <a:lnTo>
                  <a:pt x="24306" y="92762"/>
                </a:lnTo>
                <a:lnTo>
                  <a:pt x="22157" y="103513"/>
                </a:lnTo>
                <a:lnTo>
                  <a:pt x="20725" y="113657"/>
                </a:lnTo>
                <a:lnTo>
                  <a:pt x="19770" y="123396"/>
                </a:lnTo>
                <a:lnTo>
                  <a:pt x="19133" y="132865"/>
                </a:lnTo>
                <a:lnTo>
                  <a:pt x="18708" y="143147"/>
                </a:lnTo>
                <a:lnTo>
                  <a:pt x="18111" y="175587"/>
                </a:lnTo>
                <a:lnTo>
                  <a:pt x="17971" y="195116"/>
                </a:lnTo>
                <a:lnTo>
                  <a:pt x="16941" y="205484"/>
                </a:lnTo>
                <a:lnTo>
                  <a:pt x="15263" y="216364"/>
                </a:lnTo>
                <a:lnTo>
                  <a:pt x="13152" y="227586"/>
                </a:lnTo>
                <a:lnTo>
                  <a:pt x="11744" y="238044"/>
                </a:lnTo>
                <a:lnTo>
                  <a:pt x="10807" y="247993"/>
                </a:lnTo>
                <a:lnTo>
                  <a:pt x="10181" y="257602"/>
                </a:lnTo>
                <a:lnTo>
                  <a:pt x="9486" y="273570"/>
                </a:lnTo>
                <a:lnTo>
                  <a:pt x="9094" y="293716"/>
                </a:lnTo>
                <a:lnTo>
                  <a:pt x="8962" y="318301"/>
                </a:lnTo>
                <a:lnTo>
                  <a:pt x="7959" y="323326"/>
                </a:lnTo>
                <a:lnTo>
                  <a:pt x="6298" y="327667"/>
                </a:lnTo>
                <a:lnTo>
                  <a:pt x="4198" y="331554"/>
                </a:lnTo>
                <a:lnTo>
                  <a:pt x="2799" y="336129"/>
                </a:lnTo>
                <a:lnTo>
                  <a:pt x="1866" y="341164"/>
                </a:lnTo>
                <a:lnTo>
                  <a:pt x="368" y="354022"/>
                </a:lnTo>
                <a:lnTo>
                  <a:pt x="14" y="365442"/>
                </a:lnTo>
                <a:lnTo>
                  <a:pt x="9" y="365667"/>
                </a:lnTo>
                <a:lnTo>
                  <a:pt x="0" y="34825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38"/>
          <p:cNvSpPr/>
          <p:nvPr/>
        </p:nvSpPr>
        <p:spPr bwMode="auto">
          <a:xfrm>
            <a:off x="7349133" y="4563070"/>
            <a:ext cx="17860" cy="426768"/>
          </a:xfrm>
          <a:custGeom>
            <a:avLst/>
            <a:gdLst/>
            <a:ahLst/>
            <a:cxnLst/>
            <a:rect l="0" t="0" r="0" b="0"/>
            <a:pathLst>
              <a:path w="17860" h="426768">
                <a:moveTo>
                  <a:pt x="8930" y="0"/>
                </a:moveTo>
                <a:lnTo>
                  <a:pt x="109" y="0"/>
                </a:lnTo>
                <a:lnTo>
                  <a:pt x="14" y="12359"/>
                </a:lnTo>
                <a:lnTo>
                  <a:pt x="0" y="211553"/>
                </a:lnTo>
                <a:lnTo>
                  <a:pt x="991" y="225371"/>
                </a:lnTo>
                <a:lnTo>
                  <a:pt x="2645" y="238552"/>
                </a:lnTo>
                <a:lnTo>
                  <a:pt x="4739" y="251309"/>
                </a:lnTo>
                <a:lnTo>
                  <a:pt x="6137" y="264773"/>
                </a:lnTo>
                <a:lnTo>
                  <a:pt x="7068" y="278710"/>
                </a:lnTo>
                <a:lnTo>
                  <a:pt x="8102" y="305442"/>
                </a:lnTo>
                <a:lnTo>
                  <a:pt x="8684" y="337225"/>
                </a:lnTo>
                <a:lnTo>
                  <a:pt x="8820" y="356253"/>
                </a:lnTo>
                <a:lnTo>
                  <a:pt x="9849" y="365494"/>
                </a:lnTo>
                <a:lnTo>
                  <a:pt x="11526" y="374632"/>
                </a:lnTo>
                <a:lnTo>
                  <a:pt x="13637" y="383700"/>
                </a:lnTo>
                <a:lnTo>
                  <a:pt x="15045" y="390738"/>
                </a:lnTo>
                <a:lnTo>
                  <a:pt x="15983" y="396421"/>
                </a:lnTo>
                <a:lnTo>
                  <a:pt x="16608" y="401203"/>
                </a:lnTo>
                <a:lnTo>
                  <a:pt x="17025" y="405383"/>
                </a:lnTo>
                <a:lnTo>
                  <a:pt x="17488" y="412673"/>
                </a:lnTo>
                <a:lnTo>
                  <a:pt x="17810" y="425838"/>
                </a:lnTo>
                <a:lnTo>
                  <a:pt x="17827" y="426767"/>
                </a:lnTo>
                <a:lnTo>
                  <a:pt x="17856" y="416033"/>
                </a:lnTo>
                <a:lnTo>
                  <a:pt x="17859" y="40183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39"/>
          <p:cNvSpPr/>
          <p:nvPr/>
        </p:nvSpPr>
        <p:spPr bwMode="auto">
          <a:xfrm>
            <a:off x="7322344" y="4866691"/>
            <a:ext cx="98191" cy="106613"/>
          </a:xfrm>
          <a:custGeom>
            <a:avLst/>
            <a:gdLst/>
            <a:ahLst/>
            <a:cxnLst/>
            <a:rect l="0" t="0" r="0" b="0"/>
            <a:pathLst>
              <a:path w="98191" h="106613">
                <a:moveTo>
                  <a:pt x="0" y="8918"/>
                </a:moveTo>
                <a:lnTo>
                  <a:pt x="0" y="16607"/>
                </a:lnTo>
                <a:lnTo>
                  <a:pt x="991" y="18012"/>
                </a:lnTo>
                <a:lnTo>
                  <a:pt x="2645" y="19943"/>
                </a:lnTo>
                <a:lnTo>
                  <a:pt x="4739" y="22221"/>
                </a:lnTo>
                <a:lnTo>
                  <a:pt x="6137" y="24733"/>
                </a:lnTo>
                <a:lnTo>
                  <a:pt x="7067" y="27399"/>
                </a:lnTo>
                <a:lnTo>
                  <a:pt x="7688" y="30167"/>
                </a:lnTo>
                <a:lnTo>
                  <a:pt x="9094" y="33007"/>
                </a:lnTo>
                <a:lnTo>
                  <a:pt x="11024" y="35892"/>
                </a:lnTo>
                <a:lnTo>
                  <a:pt x="13302" y="38807"/>
                </a:lnTo>
                <a:lnTo>
                  <a:pt x="14821" y="41742"/>
                </a:lnTo>
                <a:lnTo>
                  <a:pt x="15834" y="44692"/>
                </a:lnTo>
                <a:lnTo>
                  <a:pt x="16509" y="47650"/>
                </a:lnTo>
                <a:lnTo>
                  <a:pt x="17951" y="50615"/>
                </a:lnTo>
                <a:lnTo>
                  <a:pt x="19905" y="53582"/>
                </a:lnTo>
                <a:lnTo>
                  <a:pt x="22199" y="56554"/>
                </a:lnTo>
                <a:lnTo>
                  <a:pt x="25713" y="59527"/>
                </a:lnTo>
                <a:lnTo>
                  <a:pt x="30041" y="62501"/>
                </a:lnTo>
                <a:lnTo>
                  <a:pt x="34910" y="65476"/>
                </a:lnTo>
                <a:lnTo>
                  <a:pt x="39149" y="67459"/>
                </a:lnTo>
                <a:lnTo>
                  <a:pt x="42966" y="68781"/>
                </a:lnTo>
                <a:lnTo>
                  <a:pt x="46503" y="69664"/>
                </a:lnTo>
                <a:lnTo>
                  <a:pt x="48862" y="71243"/>
                </a:lnTo>
                <a:lnTo>
                  <a:pt x="50434" y="73288"/>
                </a:lnTo>
                <a:lnTo>
                  <a:pt x="51481" y="75644"/>
                </a:lnTo>
                <a:lnTo>
                  <a:pt x="53172" y="77215"/>
                </a:lnTo>
                <a:lnTo>
                  <a:pt x="55292" y="78262"/>
                </a:lnTo>
                <a:lnTo>
                  <a:pt x="57697" y="78960"/>
                </a:lnTo>
                <a:lnTo>
                  <a:pt x="60292" y="80417"/>
                </a:lnTo>
                <a:lnTo>
                  <a:pt x="63015" y="82381"/>
                </a:lnTo>
                <a:lnTo>
                  <a:pt x="65822" y="84683"/>
                </a:lnTo>
                <a:lnTo>
                  <a:pt x="68686" y="86217"/>
                </a:lnTo>
                <a:lnTo>
                  <a:pt x="71588" y="87240"/>
                </a:lnTo>
                <a:lnTo>
                  <a:pt x="74514" y="87921"/>
                </a:lnTo>
                <a:lnTo>
                  <a:pt x="77458" y="87384"/>
                </a:lnTo>
                <a:lnTo>
                  <a:pt x="80411" y="86033"/>
                </a:lnTo>
                <a:lnTo>
                  <a:pt x="89142" y="80455"/>
                </a:lnTo>
                <a:lnTo>
                  <a:pt x="86582" y="80399"/>
                </a:lnTo>
                <a:lnTo>
                  <a:pt x="84510" y="80385"/>
                </a:lnTo>
                <a:lnTo>
                  <a:pt x="83129" y="79383"/>
                </a:lnTo>
                <a:lnTo>
                  <a:pt x="82209" y="77723"/>
                </a:lnTo>
                <a:lnTo>
                  <a:pt x="81594" y="75624"/>
                </a:lnTo>
                <a:lnTo>
                  <a:pt x="80193" y="73232"/>
                </a:lnTo>
                <a:lnTo>
                  <a:pt x="78267" y="70646"/>
                </a:lnTo>
                <a:lnTo>
                  <a:pt x="75990" y="67930"/>
                </a:lnTo>
                <a:lnTo>
                  <a:pt x="73481" y="66119"/>
                </a:lnTo>
                <a:lnTo>
                  <a:pt x="70815" y="64911"/>
                </a:lnTo>
                <a:lnTo>
                  <a:pt x="68046" y="64106"/>
                </a:lnTo>
                <a:lnTo>
                  <a:pt x="65207" y="62578"/>
                </a:lnTo>
                <a:lnTo>
                  <a:pt x="62323" y="60566"/>
                </a:lnTo>
                <a:lnTo>
                  <a:pt x="59408" y="58233"/>
                </a:lnTo>
                <a:lnTo>
                  <a:pt x="56472" y="56677"/>
                </a:lnTo>
                <a:lnTo>
                  <a:pt x="53523" y="55640"/>
                </a:lnTo>
                <a:lnTo>
                  <a:pt x="50564" y="54949"/>
                </a:lnTo>
                <a:lnTo>
                  <a:pt x="48592" y="53496"/>
                </a:lnTo>
                <a:lnTo>
                  <a:pt x="47277" y="51536"/>
                </a:lnTo>
                <a:lnTo>
                  <a:pt x="46402" y="49236"/>
                </a:lnTo>
                <a:lnTo>
                  <a:pt x="44825" y="47703"/>
                </a:lnTo>
                <a:lnTo>
                  <a:pt x="42781" y="46681"/>
                </a:lnTo>
                <a:lnTo>
                  <a:pt x="40427" y="46000"/>
                </a:lnTo>
                <a:lnTo>
                  <a:pt x="37865" y="45546"/>
                </a:lnTo>
                <a:lnTo>
                  <a:pt x="35165" y="45243"/>
                </a:lnTo>
                <a:lnTo>
                  <a:pt x="32373" y="45041"/>
                </a:lnTo>
                <a:lnTo>
                  <a:pt x="30512" y="43914"/>
                </a:lnTo>
                <a:lnTo>
                  <a:pt x="29270" y="42171"/>
                </a:lnTo>
                <a:lnTo>
                  <a:pt x="26934" y="36086"/>
                </a:lnTo>
                <a:lnTo>
                  <a:pt x="26853" y="33230"/>
                </a:lnTo>
                <a:lnTo>
                  <a:pt x="26831" y="31079"/>
                </a:lnTo>
                <a:lnTo>
                  <a:pt x="27810" y="29645"/>
                </a:lnTo>
                <a:lnTo>
                  <a:pt x="29454" y="28690"/>
                </a:lnTo>
                <a:lnTo>
                  <a:pt x="31542" y="28052"/>
                </a:lnTo>
                <a:lnTo>
                  <a:pt x="32933" y="26635"/>
                </a:lnTo>
                <a:lnTo>
                  <a:pt x="33863" y="24699"/>
                </a:lnTo>
                <a:lnTo>
                  <a:pt x="34481" y="22414"/>
                </a:lnTo>
                <a:lnTo>
                  <a:pt x="35886" y="19901"/>
                </a:lnTo>
                <a:lnTo>
                  <a:pt x="37814" y="17232"/>
                </a:lnTo>
                <a:lnTo>
                  <a:pt x="40092" y="14461"/>
                </a:lnTo>
                <a:lnTo>
                  <a:pt x="42603" y="12613"/>
                </a:lnTo>
                <a:lnTo>
                  <a:pt x="45269" y="11381"/>
                </a:lnTo>
                <a:lnTo>
                  <a:pt x="48039" y="10561"/>
                </a:lnTo>
                <a:lnTo>
                  <a:pt x="49885" y="9021"/>
                </a:lnTo>
                <a:lnTo>
                  <a:pt x="51116" y="7002"/>
                </a:lnTo>
                <a:lnTo>
                  <a:pt x="51936" y="4664"/>
                </a:lnTo>
                <a:lnTo>
                  <a:pt x="53476" y="3106"/>
                </a:lnTo>
                <a:lnTo>
                  <a:pt x="55494" y="2066"/>
                </a:lnTo>
                <a:lnTo>
                  <a:pt x="57832" y="1374"/>
                </a:lnTo>
                <a:lnTo>
                  <a:pt x="60383" y="912"/>
                </a:lnTo>
                <a:lnTo>
                  <a:pt x="63075" y="605"/>
                </a:lnTo>
                <a:lnTo>
                  <a:pt x="65862" y="399"/>
                </a:lnTo>
                <a:lnTo>
                  <a:pt x="68713" y="262"/>
                </a:lnTo>
                <a:lnTo>
                  <a:pt x="74525" y="110"/>
                </a:lnTo>
                <a:lnTo>
                  <a:pt x="87542" y="0"/>
                </a:lnTo>
                <a:lnTo>
                  <a:pt x="89119" y="988"/>
                </a:lnTo>
                <a:lnTo>
                  <a:pt x="91162" y="2639"/>
                </a:lnTo>
                <a:lnTo>
                  <a:pt x="93517" y="4732"/>
                </a:lnTo>
                <a:lnTo>
                  <a:pt x="95087" y="7120"/>
                </a:lnTo>
                <a:lnTo>
                  <a:pt x="96133" y="9704"/>
                </a:lnTo>
                <a:lnTo>
                  <a:pt x="96831" y="12419"/>
                </a:lnTo>
                <a:lnTo>
                  <a:pt x="97296" y="15221"/>
                </a:lnTo>
                <a:lnTo>
                  <a:pt x="97605" y="18081"/>
                </a:lnTo>
                <a:lnTo>
                  <a:pt x="97812" y="20980"/>
                </a:lnTo>
                <a:lnTo>
                  <a:pt x="97950" y="23905"/>
                </a:lnTo>
                <a:lnTo>
                  <a:pt x="98103" y="29800"/>
                </a:lnTo>
                <a:lnTo>
                  <a:pt x="98190" y="43438"/>
                </a:lnTo>
                <a:lnTo>
                  <a:pt x="97209" y="47807"/>
                </a:lnTo>
                <a:lnTo>
                  <a:pt x="95564" y="51711"/>
                </a:lnTo>
                <a:lnTo>
                  <a:pt x="93475" y="55306"/>
                </a:lnTo>
                <a:lnTo>
                  <a:pt x="92082" y="59687"/>
                </a:lnTo>
                <a:lnTo>
                  <a:pt x="91153" y="64592"/>
                </a:lnTo>
                <a:lnTo>
                  <a:pt x="90534" y="69846"/>
                </a:lnTo>
                <a:lnTo>
                  <a:pt x="90121" y="74342"/>
                </a:lnTo>
                <a:lnTo>
                  <a:pt x="89847" y="78330"/>
                </a:lnTo>
                <a:lnTo>
                  <a:pt x="89663" y="81982"/>
                </a:lnTo>
                <a:lnTo>
                  <a:pt x="88549" y="85409"/>
                </a:lnTo>
                <a:lnTo>
                  <a:pt x="86813" y="88686"/>
                </a:lnTo>
                <a:lnTo>
                  <a:pt x="84664" y="91861"/>
                </a:lnTo>
                <a:lnTo>
                  <a:pt x="82240" y="94972"/>
                </a:lnTo>
                <a:lnTo>
                  <a:pt x="79631" y="98037"/>
                </a:lnTo>
                <a:lnTo>
                  <a:pt x="71916" y="106612"/>
                </a:lnTo>
                <a:lnTo>
                  <a:pt x="71650" y="104262"/>
                </a:lnTo>
                <a:lnTo>
                  <a:pt x="71437" y="9821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40"/>
          <p:cNvSpPr/>
          <p:nvPr/>
        </p:nvSpPr>
        <p:spPr bwMode="auto">
          <a:xfrm>
            <a:off x="5393934" y="5509617"/>
            <a:ext cx="213911" cy="283405"/>
          </a:xfrm>
          <a:custGeom>
            <a:avLst/>
            <a:gdLst/>
            <a:ahLst/>
            <a:cxnLst/>
            <a:rect l="0" t="0" r="0" b="0"/>
            <a:pathLst>
              <a:path w="213911" h="283405">
                <a:moveTo>
                  <a:pt x="17457" y="44649"/>
                </a:moveTo>
                <a:lnTo>
                  <a:pt x="17457" y="35729"/>
                </a:lnTo>
                <a:lnTo>
                  <a:pt x="17457" y="66191"/>
                </a:lnTo>
                <a:lnTo>
                  <a:pt x="18448" y="73893"/>
                </a:lnTo>
                <a:lnTo>
                  <a:pt x="20102" y="82004"/>
                </a:lnTo>
                <a:lnTo>
                  <a:pt x="22197" y="90388"/>
                </a:lnTo>
                <a:lnTo>
                  <a:pt x="23593" y="99946"/>
                </a:lnTo>
                <a:lnTo>
                  <a:pt x="24525" y="110288"/>
                </a:lnTo>
                <a:lnTo>
                  <a:pt x="25145" y="121150"/>
                </a:lnTo>
                <a:lnTo>
                  <a:pt x="25834" y="143803"/>
                </a:lnTo>
                <a:lnTo>
                  <a:pt x="26018" y="155400"/>
                </a:lnTo>
                <a:lnTo>
                  <a:pt x="25149" y="167100"/>
                </a:lnTo>
                <a:lnTo>
                  <a:pt x="23576" y="178868"/>
                </a:lnTo>
                <a:lnTo>
                  <a:pt x="21537" y="190683"/>
                </a:lnTo>
                <a:lnTo>
                  <a:pt x="20177" y="201536"/>
                </a:lnTo>
                <a:lnTo>
                  <a:pt x="19270" y="211748"/>
                </a:lnTo>
                <a:lnTo>
                  <a:pt x="18666" y="221532"/>
                </a:lnTo>
                <a:lnTo>
                  <a:pt x="17271" y="230040"/>
                </a:lnTo>
                <a:lnTo>
                  <a:pt x="15349" y="237696"/>
                </a:lnTo>
                <a:lnTo>
                  <a:pt x="13075" y="244784"/>
                </a:lnTo>
                <a:lnTo>
                  <a:pt x="11559" y="251494"/>
                </a:lnTo>
                <a:lnTo>
                  <a:pt x="10548" y="257952"/>
                </a:lnTo>
                <a:lnTo>
                  <a:pt x="9875" y="264241"/>
                </a:lnTo>
                <a:lnTo>
                  <a:pt x="8433" y="269427"/>
                </a:lnTo>
                <a:lnTo>
                  <a:pt x="4186" y="277834"/>
                </a:lnTo>
                <a:lnTo>
                  <a:pt x="956" y="283404"/>
                </a:lnTo>
                <a:lnTo>
                  <a:pt x="503" y="282202"/>
                </a:lnTo>
                <a:lnTo>
                  <a:pt x="0" y="275574"/>
                </a:lnTo>
                <a:lnTo>
                  <a:pt x="858" y="271028"/>
                </a:lnTo>
                <a:lnTo>
                  <a:pt x="2422" y="266013"/>
                </a:lnTo>
                <a:lnTo>
                  <a:pt x="4457" y="260687"/>
                </a:lnTo>
                <a:lnTo>
                  <a:pt x="5814" y="254158"/>
                </a:lnTo>
                <a:lnTo>
                  <a:pt x="6718" y="246829"/>
                </a:lnTo>
                <a:lnTo>
                  <a:pt x="7320" y="238967"/>
                </a:lnTo>
                <a:lnTo>
                  <a:pt x="7723" y="230749"/>
                </a:lnTo>
                <a:lnTo>
                  <a:pt x="8170" y="213680"/>
                </a:lnTo>
                <a:lnTo>
                  <a:pt x="9282" y="203969"/>
                </a:lnTo>
                <a:lnTo>
                  <a:pt x="11014" y="193527"/>
                </a:lnTo>
                <a:lnTo>
                  <a:pt x="13162" y="182596"/>
                </a:lnTo>
                <a:lnTo>
                  <a:pt x="14593" y="171340"/>
                </a:lnTo>
                <a:lnTo>
                  <a:pt x="15548" y="159867"/>
                </a:lnTo>
                <a:lnTo>
                  <a:pt x="16184" y="148250"/>
                </a:lnTo>
                <a:lnTo>
                  <a:pt x="16892" y="124759"/>
                </a:lnTo>
                <a:lnTo>
                  <a:pt x="17423" y="66515"/>
                </a:lnTo>
                <a:lnTo>
                  <a:pt x="18427" y="61210"/>
                </a:lnTo>
                <a:lnTo>
                  <a:pt x="22188" y="52671"/>
                </a:lnTo>
                <a:lnTo>
                  <a:pt x="23587" y="50989"/>
                </a:lnTo>
                <a:lnTo>
                  <a:pt x="24520" y="50860"/>
                </a:lnTo>
                <a:lnTo>
                  <a:pt x="27541" y="54354"/>
                </a:lnTo>
                <a:lnTo>
                  <a:pt x="35499" y="62522"/>
                </a:lnTo>
                <a:lnTo>
                  <a:pt x="40398" y="68470"/>
                </a:lnTo>
                <a:lnTo>
                  <a:pt x="45649" y="75412"/>
                </a:lnTo>
                <a:lnTo>
                  <a:pt x="51135" y="83017"/>
                </a:lnTo>
                <a:lnTo>
                  <a:pt x="57768" y="93048"/>
                </a:lnTo>
                <a:lnTo>
                  <a:pt x="73076" y="117422"/>
                </a:lnTo>
                <a:lnTo>
                  <a:pt x="81325" y="129876"/>
                </a:lnTo>
                <a:lnTo>
                  <a:pt x="98429" y="154295"/>
                </a:lnTo>
                <a:lnTo>
                  <a:pt x="107157" y="165371"/>
                </a:lnTo>
                <a:lnTo>
                  <a:pt x="115952" y="175732"/>
                </a:lnTo>
                <a:lnTo>
                  <a:pt x="124792" y="185616"/>
                </a:lnTo>
                <a:lnTo>
                  <a:pt x="132670" y="195181"/>
                </a:lnTo>
                <a:lnTo>
                  <a:pt x="139906" y="204535"/>
                </a:lnTo>
                <a:lnTo>
                  <a:pt x="146715" y="213748"/>
                </a:lnTo>
                <a:lnTo>
                  <a:pt x="153238" y="221873"/>
                </a:lnTo>
                <a:lnTo>
                  <a:pt x="159571" y="229275"/>
                </a:lnTo>
                <a:lnTo>
                  <a:pt x="165778" y="236194"/>
                </a:lnTo>
                <a:lnTo>
                  <a:pt x="171900" y="241798"/>
                </a:lnTo>
                <a:lnTo>
                  <a:pt x="177966" y="246527"/>
                </a:lnTo>
                <a:lnTo>
                  <a:pt x="183994" y="250672"/>
                </a:lnTo>
                <a:lnTo>
                  <a:pt x="189005" y="253435"/>
                </a:lnTo>
                <a:lnTo>
                  <a:pt x="193338" y="255277"/>
                </a:lnTo>
                <a:lnTo>
                  <a:pt x="197218" y="256505"/>
                </a:lnTo>
                <a:lnTo>
                  <a:pt x="200798" y="256332"/>
                </a:lnTo>
                <a:lnTo>
                  <a:pt x="204176" y="255224"/>
                </a:lnTo>
                <a:lnTo>
                  <a:pt x="207421" y="253493"/>
                </a:lnTo>
                <a:lnTo>
                  <a:pt x="209584" y="250355"/>
                </a:lnTo>
                <a:lnTo>
                  <a:pt x="211987" y="241577"/>
                </a:lnTo>
                <a:lnTo>
                  <a:pt x="212628" y="236457"/>
                </a:lnTo>
                <a:lnTo>
                  <a:pt x="213055" y="231061"/>
                </a:lnTo>
                <a:lnTo>
                  <a:pt x="213340" y="225478"/>
                </a:lnTo>
                <a:lnTo>
                  <a:pt x="213656" y="208691"/>
                </a:lnTo>
                <a:lnTo>
                  <a:pt x="213740" y="198659"/>
                </a:lnTo>
                <a:lnTo>
                  <a:pt x="212805" y="188002"/>
                </a:lnTo>
                <a:lnTo>
                  <a:pt x="211189" y="176928"/>
                </a:lnTo>
                <a:lnTo>
                  <a:pt x="209119" y="165577"/>
                </a:lnTo>
                <a:lnTo>
                  <a:pt x="206747" y="155034"/>
                </a:lnTo>
                <a:lnTo>
                  <a:pt x="204174" y="145027"/>
                </a:lnTo>
                <a:lnTo>
                  <a:pt x="198669" y="124980"/>
                </a:lnTo>
                <a:lnTo>
                  <a:pt x="192915" y="102841"/>
                </a:lnTo>
                <a:lnTo>
                  <a:pt x="190983" y="91381"/>
                </a:lnTo>
                <a:lnTo>
                  <a:pt x="189695" y="79772"/>
                </a:lnTo>
                <a:lnTo>
                  <a:pt x="188837" y="68065"/>
                </a:lnTo>
                <a:lnTo>
                  <a:pt x="187273" y="58275"/>
                </a:lnTo>
                <a:lnTo>
                  <a:pt x="185237" y="49764"/>
                </a:lnTo>
                <a:lnTo>
                  <a:pt x="182888" y="42106"/>
                </a:lnTo>
                <a:lnTo>
                  <a:pt x="182315" y="35016"/>
                </a:lnTo>
                <a:lnTo>
                  <a:pt x="182924" y="28305"/>
                </a:lnTo>
                <a:lnTo>
                  <a:pt x="184324" y="21847"/>
                </a:lnTo>
                <a:lnTo>
                  <a:pt x="185256" y="16548"/>
                </a:lnTo>
                <a:lnTo>
                  <a:pt x="186292" y="8016"/>
                </a:lnTo>
                <a:lnTo>
                  <a:pt x="187561" y="5344"/>
                </a:lnTo>
                <a:lnTo>
                  <a:pt x="189398" y="3563"/>
                </a:lnTo>
                <a:lnTo>
                  <a:pt x="191616" y="2376"/>
                </a:lnTo>
                <a:lnTo>
                  <a:pt x="196725" y="1056"/>
                </a:lnTo>
                <a:lnTo>
                  <a:pt x="202303" y="469"/>
                </a:lnTo>
                <a:lnTo>
                  <a:pt x="205180" y="313"/>
                </a:lnTo>
                <a:lnTo>
                  <a:pt x="21391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41"/>
          <p:cNvSpPr/>
          <p:nvPr/>
        </p:nvSpPr>
        <p:spPr bwMode="auto">
          <a:xfrm>
            <a:off x="5304602" y="5848945"/>
            <a:ext cx="435956" cy="71439"/>
          </a:xfrm>
          <a:custGeom>
            <a:avLst/>
            <a:gdLst/>
            <a:ahLst/>
            <a:cxnLst/>
            <a:rect l="0" t="0" r="0" b="0"/>
            <a:pathLst>
              <a:path w="435956" h="71439">
                <a:moveTo>
                  <a:pt x="8562" y="71438"/>
                </a:moveTo>
                <a:lnTo>
                  <a:pt x="0" y="71438"/>
                </a:lnTo>
                <a:lnTo>
                  <a:pt x="37802" y="71438"/>
                </a:lnTo>
                <a:lnTo>
                  <a:pt x="47899" y="70446"/>
                </a:lnTo>
                <a:lnTo>
                  <a:pt x="59592" y="68792"/>
                </a:lnTo>
                <a:lnTo>
                  <a:pt x="72348" y="66698"/>
                </a:lnTo>
                <a:lnTo>
                  <a:pt x="86804" y="63316"/>
                </a:lnTo>
                <a:lnTo>
                  <a:pt x="102396" y="59078"/>
                </a:lnTo>
                <a:lnTo>
                  <a:pt x="118743" y="54268"/>
                </a:lnTo>
                <a:lnTo>
                  <a:pt x="135594" y="50069"/>
                </a:lnTo>
                <a:lnTo>
                  <a:pt x="152782" y="46278"/>
                </a:lnTo>
                <a:lnTo>
                  <a:pt x="170192" y="42759"/>
                </a:lnTo>
                <a:lnTo>
                  <a:pt x="208060" y="36202"/>
                </a:lnTo>
                <a:lnTo>
                  <a:pt x="284220" y="23907"/>
                </a:lnTo>
                <a:lnTo>
                  <a:pt x="301474" y="19907"/>
                </a:lnTo>
                <a:lnTo>
                  <a:pt x="317939" y="15256"/>
                </a:lnTo>
                <a:lnTo>
                  <a:pt x="333875" y="10171"/>
                </a:lnTo>
                <a:lnTo>
                  <a:pt x="347476" y="6780"/>
                </a:lnTo>
                <a:lnTo>
                  <a:pt x="359521" y="4520"/>
                </a:lnTo>
                <a:lnTo>
                  <a:pt x="370526" y="3013"/>
                </a:lnTo>
                <a:lnTo>
                  <a:pt x="380841" y="2009"/>
                </a:lnTo>
                <a:lnTo>
                  <a:pt x="390693" y="1339"/>
                </a:lnTo>
                <a:lnTo>
                  <a:pt x="408586" y="596"/>
                </a:lnTo>
                <a:lnTo>
                  <a:pt x="435955" y="24"/>
                </a:lnTo>
                <a:lnTo>
                  <a:pt x="41932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42"/>
          <p:cNvSpPr/>
          <p:nvPr/>
        </p:nvSpPr>
        <p:spPr bwMode="auto">
          <a:xfrm>
            <a:off x="5474309" y="5938965"/>
            <a:ext cx="131727" cy="271862"/>
          </a:xfrm>
          <a:custGeom>
            <a:avLst/>
            <a:gdLst/>
            <a:ahLst/>
            <a:cxnLst/>
            <a:rect l="0" t="0" r="0" b="0"/>
            <a:pathLst>
              <a:path w="131727" h="271862">
                <a:moveTo>
                  <a:pt x="17449" y="61785"/>
                </a:moveTo>
                <a:lnTo>
                  <a:pt x="17449" y="116196"/>
                </a:lnTo>
                <a:lnTo>
                  <a:pt x="18441" y="124847"/>
                </a:lnTo>
                <a:lnTo>
                  <a:pt x="20094" y="133593"/>
                </a:lnTo>
                <a:lnTo>
                  <a:pt x="22188" y="142399"/>
                </a:lnTo>
                <a:lnTo>
                  <a:pt x="23586" y="151246"/>
                </a:lnTo>
                <a:lnTo>
                  <a:pt x="24516" y="160121"/>
                </a:lnTo>
                <a:lnTo>
                  <a:pt x="25137" y="169015"/>
                </a:lnTo>
                <a:lnTo>
                  <a:pt x="25551" y="176927"/>
                </a:lnTo>
                <a:lnTo>
                  <a:pt x="26010" y="191011"/>
                </a:lnTo>
                <a:lnTo>
                  <a:pt x="26269" y="210097"/>
                </a:lnTo>
                <a:lnTo>
                  <a:pt x="27298" y="215230"/>
                </a:lnTo>
                <a:lnTo>
                  <a:pt x="31086" y="223579"/>
                </a:lnTo>
                <a:lnTo>
                  <a:pt x="34937" y="230758"/>
                </a:lnTo>
                <a:lnTo>
                  <a:pt x="34069" y="230989"/>
                </a:lnTo>
                <a:lnTo>
                  <a:pt x="30458" y="231244"/>
                </a:lnTo>
                <a:lnTo>
                  <a:pt x="29098" y="230320"/>
                </a:lnTo>
                <a:lnTo>
                  <a:pt x="28192" y="228712"/>
                </a:lnTo>
                <a:lnTo>
                  <a:pt x="26192" y="223287"/>
                </a:lnTo>
                <a:lnTo>
                  <a:pt x="24270" y="219063"/>
                </a:lnTo>
                <a:lnTo>
                  <a:pt x="16824" y="203636"/>
                </a:lnTo>
                <a:lnTo>
                  <a:pt x="14056" y="198024"/>
                </a:lnTo>
                <a:lnTo>
                  <a:pt x="12211" y="191306"/>
                </a:lnTo>
                <a:lnTo>
                  <a:pt x="10980" y="183851"/>
                </a:lnTo>
                <a:lnTo>
                  <a:pt x="10160" y="175905"/>
                </a:lnTo>
                <a:lnTo>
                  <a:pt x="8620" y="167630"/>
                </a:lnTo>
                <a:lnTo>
                  <a:pt x="6603" y="159137"/>
                </a:lnTo>
                <a:lnTo>
                  <a:pt x="4265" y="150499"/>
                </a:lnTo>
                <a:lnTo>
                  <a:pt x="2707" y="141764"/>
                </a:lnTo>
                <a:lnTo>
                  <a:pt x="1667" y="132963"/>
                </a:lnTo>
                <a:lnTo>
                  <a:pt x="975" y="124120"/>
                </a:lnTo>
                <a:lnTo>
                  <a:pt x="513" y="115248"/>
                </a:lnTo>
                <a:lnTo>
                  <a:pt x="0" y="97453"/>
                </a:lnTo>
                <a:lnTo>
                  <a:pt x="856" y="88540"/>
                </a:lnTo>
                <a:lnTo>
                  <a:pt x="2418" y="79622"/>
                </a:lnTo>
                <a:lnTo>
                  <a:pt x="4451" y="70700"/>
                </a:lnTo>
                <a:lnTo>
                  <a:pt x="7791" y="61775"/>
                </a:lnTo>
                <a:lnTo>
                  <a:pt x="12003" y="52849"/>
                </a:lnTo>
                <a:lnTo>
                  <a:pt x="16795" y="43921"/>
                </a:lnTo>
                <a:lnTo>
                  <a:pt x="21973" y="35985"/>
                </a:lnTo>
                <a:lnTo>
                  <a:pt x="27411" y="28710"/>
                </a:lnTo>
                <a:lnTo>
                  <a:pt x="33019" y="21876"/>
                </a:lnTo>
                <a:lnTo>
                  <a:pt x="39736" y="16327"/>
                </a:lnTo>
                <a:lnTo>
                  <a:pt x="47189" y="11636"/>
                </a:lnTo>
                <a:lnTo>
                  <a:pt x="55135" y="7516"/>
                </a:lnTo>
                <a:lnTo>
                  <a:pt x="62417" y="4770"/>
                </a:lnTo>
                <a:lnTo>
                  <a:pt x="69255" y="2939"/>
                </a:lnTo>
                <a:lnTo>
                  <a:pt x="75799" y="1718"/>
                </a:lnTo>
                <a:lnTo>
                  <a:pt x="82146" y="904"/>
                </a:lnTo>
                <a:lnTo>
                  <a:pt x="88361" y="362"/>
                </a:lnTo>
                <a:lnTo>
                  <a:pt x="94489" y="0"/>
                </a:lnTo>
                <a:lnTo>
                  <a:pt x="99567" y="752"/>
                </a:lnTo>
                <a:lnTo>
                  <a:pt x="103944" y="2244"/>
                </a:lnTo>
                <a:lnTo>
                  <a:pt x="107855" y="4232"/>
                </a:lnTo>
                <a:lnTo>
                  <a:pt x="111454" y="6549"/>
                </a:lnTo>
                <a:lnTo>
                  <a:pt x="114845" y="9086"/>
                </a:lnTo>
                <a:lnTo>
                  <a:pt x="118098" y="11769"/>
                </a:lnTo>
                <a:lnTo>
                  <a:pt x="119275" y="15543"/>
                </a:lnTo>
                <a:lnTo>
                  <a:pt x="119067" y="20043"/>
                </a:lnTo>
                <a:lnTo>
                  <a:pt x="117936" y="25027"/>
                </a:lnTo>
                <a:lnTo>
                  <a:pt x="116191" y="31327"/>
                </a:lnTo>
                <a:lnTo>
                  <a:pt x="111605" y="46264"/>
                </a:lnTo>
                <a:lnTo>
                  <a:pt x="108001" y="53422"/>
                </a:lnTo>
                <a:lnTo>
                  <a:pt x="103613" y="60178"/>
                </a:lnTo>
                <a:lnTo>
                  <a:pt x="98704" y="66667"/>
                </a:lnTo>
                <a:lnTo>
                  <a:pt x="94439" y="73970"/>
                </a:lnTo>
                <a:lnTo>
                  <a:pt x="90604" y="81814"/>
                </a:lnTo>
                <a:lnTo>
                  <a:pt x="87055" y="90020"/>
                </a:lnTo>
                <a:lnTo>
                  <a:pt x="82705" y="97476"/>
                </a:lnTo>
                <a:lnTo>
                  <a:pt x="77820" y="104430"/>
                </a:lnTo>
                <a:lnTo>
                  <a:pt x="72578" y="111051"/>
                </a:lnTo>
                <a:lnTo>
                  <a:pt x="67100" y="117449"/>
                </a:lnTo>
                <a:lnTo>
                  <a:pt x="61464" y="123699"/>
                </a:lnTo>
                <a:lnTo>
                  <a:pt x="55722" y="129851"/>
                </a:lnTo>
                <a:lnTo>
                  <a:pt x="50902" y="133951"/>
                </a:lnTo>
                <a:lnTo>
                  <a:pt x="46696" y="136684"/>
                </a:lnTo>
                <a:lnTo>
                  <a:pt x="42900" y="138507"/>
                </a:lnTo>
                <a:lnTo>
                  <a:pt x="40370" y="140714"/>
                </a:lnTo>
                <a:lnTo>
                  <a:pt x="38682" y="143178"/>
                </a:lnTo>
                <a:lnTo>
                  <a:pt x="35975" y="149520"/>
                </a:lnTo>
                <a:lnTo>
                  <a:pt x="36745" y="149049"/>
                </a:lnTo>
                <a:lnTo>
                  <a:pt x="40246" y="145879"/>
                </a:lnTo>
                <a:lnTo>
                  <a:pt x="42569" y="144636"/>
                </a:lnTo>
                <a:lnTo>
                  <a:pt x="45109" y="143808"/>
                </a:lnTo>
                <a:lnTo>
                  <a:pt x="47795" y="143256"/>
                </a:lnTo>
                <a:lnTo>
                  <a:pt x="51570" y="141896"/>
                </a:lnTo>
                <a:lnTo>
                  <a:pt x="56071" y="139997"/>
                </a:lnTo>
                <a:lnTo>
                  <a:pt x="61057" y="137739"/>
                </a:lnTo>
                <a:lnTo>
                  <a:pt x="66364" y="136234"/>
                </a:lnTo>
                <a:lnTo>
                  <a:pt x="71887" y="135230"/>
                </a:lnTo>
                <a:lnTo>
                  <a:pt x="77553" y="134561"/>
                </a:lnTo>
                <a:lnTo>
                  <a:pt x="83316" y="134115"/>
                </a:lnTo>
                <a:lnTo>
                  <a:pt x="89141" y="133818"/>
                </a:lnTo>
                <a:lnTo>
                  <a:pt x="95009" y="133619"/>
                </a:lnTo>
                <a:lnTo>
                  <a:pt x="99914" y="134479"/>
                </a:lnTo>
                <a:lnTo>
                  <a:pt x="104175" y="136044"/>
                </a:lnTo>
                <a:lnTo>
                  <a:pt x="108009" y="138080"/>
                </a:lnTo>
                <a:lnTo>
                  <a:pt x="111556" y="141422"/>
                </a:lnTo>
                <a:lnTo>
                  <a:pt x="114914" y="145634"/>
                </a:lnTo>
                <a:lnTo>
                  <a:pt x="118144" y="150426"/>
                </a:lnTo>
                <a:lnTo>
                  <a:pt x="121290" y="154613"/>
                </a:lnTo>
                <a:lnTo>
                  <a:pt x="124379" y="158397"/>
                </a:lnTo>
                <a:lnTo>
                  <a:pt x="127431" y="161912"/>
                </a:lnTo>
                <a:lnTo>
                  <a:pt x="129465" y="166239"/>
                </a:lnTo>
                <a:lnTo>
                  <a:pt x="130822" y="171109"/>
                </a:lnTo>
                <a:lnTo>
                  <a:pt x="131726" y="176340"/>
                </a:lnTo>
                <a:lnTo>
                  <a:pt x="131337" y="181811"/>
                </a:lnTo>
                <a:lnTo>
                  <a:pt x="130085" y="187443"/>
                </a:lnTo>
                <a:lnTo>
                  <a:pt x="128258" y="193182"/>
                </a:lnTo>
                <a:lnTo>
                  <a:pt x="126048" y="198992"/>
                </a:lnTo>
                <a:lnTo>
                  <a:pt x="123582" y="204850"/>
                </a:lnTo>
                <a:lnTo>
                  <a:pt x="120946" y="210740"/>
                </a:lnTo>
                <a:lnTo>
                  <a:pt x="117205" y="216651"/>
                </a:lnTo>
                <a:lnTo>
                  <a:pt x="112726" y="222576"/>
                </a:lnTo>
                <a:lnTo>
                  <a:pt x="107756" y="228510"/>
                </a:lnTo>
                <a:lnTo>
                  <a:pt x="102458" y="234450"/>
                </a:lnTo>
                <a:lnTo>
                  <a:pt x="91280" y="246343"/>
                </a:lnTo>
                <a:lnTo>
                  <a:pt x="84529" y="251300"/>
                </a:lnTo>
                <a:lnTo>
                  <a:pt x="77051" y="255598"/>
                </a:lnTo>
                <a:lnTo>
                  <a:pt x="69090" y="259454"/>
                </a:lnTo>
                <a:lnTo>
                  <a:pt x="61798" y="262025"/>
                </a:lnTo>
                <a:lnTo>
                  <a:pt x="54953" y="263739"/>
                </a:lnTo>
                <a:lnTo>
                  <a:pt x="48404" y="264882"/>
                </a:lnTo>
                <a:lnTo>
                  <a:pt x="42054" y="266636"/>
                </a:lnTo>
                <a:lnTo>
                  <a:pt x="35837" y="268798"/>
                </a:lnTo>
                <a:lnTo>
                  <a:pt x="29707" y="271231"/>
                </a:lnTo>
                <a:lnTo>
                  <a:pt x="24630" y="271861"/>
                </a:lnTo>
                <a:lnTo>
                  <a:pt x="20251" y="271289"/>
                </a:lnTo>
                <a:lnTo>
                  <a:pt x="16341" y="269915"/>
                </a:lnTo>
                <a:lnTo>
                  <a:pt x="12741" y="268007"/>
                </a:lnTo>
                <a:lnTo>
                  <a:pt x="9350" y="265743"/>
                </a:lnTo>
                <a:lnTo>
                  <a:pt x="6096" y="263241"/>
                </a:lnTo>
                <a:lnTo>
                  <a:pt x="4919" y="259589"/>
                </a:lnTo>
                <a:lnTo>
                  <a:pt x="5127" y="255170"/>
                </a:lnTo>
                <a:lnTo>
                  <a:pt x="8519" y="24037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3991570" y="5643563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SMARTInkAnnotation44"/>
          <p:cNvSpPr/>
          <p:nvPr/>
        </p:nvSpPr>
        <p:spPr bwMode="auto">
          <a:xfrm>
            <a:off x="3921788" y="5661422"/>
            <a:ext cx="69783" cy="493591"/>
          </a:xfrm>
          <a:custGeom>
            <a:avLst/>
            <a:gdLst/>
            <a:ahLst/>
            <a:cxnLst/>
            <a:rect l="0" t="0" r="0" b="0"/>
            <a:pathLst>
              <a:path w="69783" h="493591">
                <a:moveTo>
                  <a:pt x="69782" y="0"/>
                </a:moveTo>
                <a:lnTo>
                  <a:pt x="69782" y="9481"/>
                </a:lnTo>
                <a:lnTo>
                  <a:pt x="68790" y="16242"/>
                </a:lnTo>
                <a:lnTo>
                  <a:pt x="67136" y="24719"/>
                </a:lnTo>
                <a:lnTo>
                  <a:pt x="57354" y="71580"/>
                </a:lnTo>
                <a:lnTo>
                  <a:pt x="48791" y="118774"/>
                </a:lnTo>
                <a:lnTo>
                  <a:pt x="39971" y="175201"/>
                </a:lnTo>
                <a:lnTo>
                  <a:pt x="22153" y="305569"/>
                </a:lnTo>
                <a:lnTo>
                  <a:pt x="20170" y="325752"/>
                </a:lnTo>
                <a:lnTo>
                  <a:pt x="18848" y="345159"/>
                </a:lnTo>
                <a:lnTo>
                  <a:pt x="17967" y="364052"/>
                </a:lnTo>
                <a:lnTo>
                  <a:pt x="16387" y="381607"/>
                </a:lnTo>
                <a:lnTo>
                  <a:pt x="14342" y="398272"/>
                </a:lnTo>
                <a:lnTo>
                  <a:pt x="11986" y="414343"/>
                </a:lnTo>
                <a:lnTo>
                  <a:pt x="9423" y="428033"/>
                </a:lnTo>
                <a:lnTo>
                  <a:pt x="6723" y="440137"/>
                </a:lnTo>
                <a:lnTo>
                  <a:pt x="3930" y="451182"/>
                </a:lnTo>
                <a:lnTo>
                  <a:pt x="2069" y="460530"/>
                </a:lnTo>
                <a:lnTo>
                  <a:pt x="827" y="468747"/>
                </a:lnTo>
                <a:lnTo>
                  <a:pt x="0" y="476208"/>
                </a:lnTo>
                <a:lnTo>
                  <a:pt x="440" y="482175"/>
                </a:lnTo>
                <a:lnTo>
                  <a:pt x="1726" y="487145"/>
                </a:lnTo>
                <a:lnTo>
                  <a:pt x="3576" y="491450"/>
                </a:lnTo>
                <a:lnTo>
                  <a:pt x="5801" y="493329"/>
                </a:lnTo>
                <a:lnTo>
                  <a:pt x="8276" y="493590"/>
                </a:lnTo>
                <a:lnTo>
                  <a:pt x="16204" y="49113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45"/>
          <p:cNvSpPr/>
          <p:nvPr/>
        </p:nvSpPr>
        <p:spPr bwMode="auto">
          <a:xfrm>
            <a:off x="4127021" y="5938242"/>
            <a:ext cx="132441" cy="178281"/>
          </a:xfrm>
          <a:custGeom>
            <a:avLst/>
            <a:gdLst/>
            <a:ahLst/>
            <a:cxnLst/>
            <a:rect l="0" t="0" r="0" b="0"/>
            <a:pathLst>
              <a:path w="132441" h="178281">
                <a:moveTo>
                  <a:pt x="87792" y="0"/>
                </a:moveTo>
                <a:lnTo>
                  <a:pt x="57903" y="0"/>
                </a:lnTo>
                <a:lnTo>
                  <a:pt x="54967" y="992"/>
                </a:lnTo>
                <a:lnTo>
                  <a:pt x="52018" y="2646"/>
                </a:lnTo>
                <a:lnTo>
                  <a:pt x="49059" y="4740"/>
                </a:lnTo>
                <a:lnTo>
                  <a:pt x="46095" y="7129"/>
                </a:lnTo>
                <a:lnTo>
                  <a:pt x="43127" y="9714"/>
                </a:lnTo>
                <a:lnTo>
                  <a:pt x="40156" y="12429"/>
                </a:lnTo>
                <a:lnTo>
                  <a:pt x="34208" y="18091"/>
                </a:lnTo>
                <a:lnTo>
                  <a:pt x="31233" y="20991"/>
                </a:lnTo>
                <a:lnTo>
                  <a:pt x="27266" y="25900"/>
                </a:lnTo>
                <a:lnTo>
                  <a:pt x="22636" y="32150"/>
                </a:lnTo>
                <a:lnTo>
                  <a:pt x="17566" y="39292"/>
                </a:lnTo>
                <a:lnTo>
                  <a:pt x="14186" y="46039"/>
                </a:lnTo>
                <a:lnTo>
                  <a:pt x="11931" y="52521"/>
                </a:lnTo>
                <a:lnTo>
                  <a:pt x="10429" y="58826"/>
                </a:lnTo>
                <a:lnTo>
                  <a:pt x="8435" y="66007"/>
                </a:lnTo>
                <a:lnTo>
                  <a:pt x="3574" y="81922"/>
                </a:lnTo>
                <a:lnTo>
                  <a:pt x="1881" y="90333"/>
                </a:lnTo>
                <a:lnTo>
                  <a:pt x="752" y="98918"/>
                </a:lnTo>
                <a:lnTo>
                  <a:pt x="0" y="107617"/>
                </a:lnTo>
                <a:lnTo>
                  <a:pt x="490" y="115401"/>
                </a:lnTo>
                <a:lnTo>
                  <a:pt x="1810" y="122574"/>
                </a:lnTo>
                <a:lnTo>
                  <a:pt x="3681" y="129342"/>
                </a:lnTo>
                <a:lnTo>
                  <a:pt x="5921" y="135837"/>
                </a:lnTo>
                <a:lnTo>
                  <a:pt x="8406" y="142152"/>
                </a:lnTo>
                <a:lnTo>
                  <a:pt x="11055" y="148346"/>
                </a:lnTo>
                <a:lnTo>
                  <a:pt x="16645" y="160521"/>
                </a:lnTo>
                <a:lnTo>
                  <a:pt x="19525" y="166545"/>
                </a:lnTo>
                <a:lnTo>
                  <a:pt x="23429" y="170561"/>
                </a:lnTo>
                <a:lnTo>
                  <a:pt x="28016" y="173238"/>
                </a:lnTo>
                <a:lnTo>
                  <a:pt x="33058" y="175023"/>
                </a:lnTo>
                <a:lnTo>
                  <a:pt x="38404" y="176214"/>
                </a:lnTo>
                <a:lnTo>
                  <a:pt x="43952" y="177007"/>
                </a:lnTo>
                <a:lnTo>
                  <a:pt x="49636" y="177536"/>
                </a:lnTo>
                <a:lnTo>
                  <a:pt x="56401" y="177889"/>
                </a:lnTo>
                <a:lnTo>
                  <a:pt x="71856" y="178280"/>
                </a:lnTo>
                <a:lnTo>
                  <a:pt x="80144" y="176401"/>
                </a:lnTo>
                <a:lnTo>
                  <a:pt x="88646" y="173163"/>
                </a:lnTo>
                <a:lnTo>
                  <a:pt x="97291" y="169020"/>
                </a:lnTo>
                <a:lnTo>
                  <a:pt x="105039" y="164274"/>
                </a:lnTo>
                <a:lnTo>
                  <a:pt x="112188" y="159126"/>
                </a:lnTo>
                <a:lnTo>
                  <a:pt x="132440" y="14287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6"/>
          <p:cNvSpPr/>
          <p:nvPr/>
        </p:nvSpPr>
        <p:spPr bwMode="auto">
          <a:xfrm>
            <a:off x="4277353" y="5948726"/>
            <a:ext cx="88733" cy="153954"/>
          </a:xfrm>
          <a:custGeom>
            <a:avLst/>
            <a:gdLst/>
            <a:ahLst/>
            <a:cxnLst/>
            <a:rect l="0" t="0" r="0" b="0"/>
            <a:pathLst>
              <a:path w="88733" h="153954">
                <a:moveTo>
                  <a:pt x="8897" y="69883"/>
                </a:moveTo>
                <a:lnTo>
                  <a:pt x="4157" y="69883"/>
                </a:lnTo>
                <a:lnTo>
                  <a:pt x="2760" y="70875"/>
                </a:lnTo>
                <a:lnTo>
                  <a:pt x="1829" y="72529"/>
                </a:lnTo>
                <a:lnTo>
                  <a:pt x="795" y="77012"/>
                </a:lnTo>
                <a:lnTo>
                  <a:pt x="519" y="79597"/>
                </a:lnTo>
                <a:lnTo>
                  <a:pt x="335" y="82312"/>
                </a:lnTo>
                <a:lnTo>
                  <a:pt x="213" y="85114"/>
                </a:lnTo>
                <a:lnTo>
                  <a:pt x="76" y="90874"/>
                </a:lnTo>
                <a:lnTo>
                  <a:pt x="0" y="104435"/>
                </a:lnTo>
                <a:lnTo>
                  <a:pt x="981" y="108793"/>
                </a:lnTo>
                <a:lnTo>
                  <a:pt x="2628" y="112690"/>
                </a:lnTo>
                <a:lnTo>
                  <a:pt x="4717" y="116281"/>
                </a:lnTo>
                <a:lnTo>
                  <a:pt x="9685" y="125561"/>
                </a:lnTo>
                <a:lnTo>
                  <a:pt x="12399" y="130815"/>
                </a:lnTo>
                <a:lnTo>
                  <a:pt x="15200" y="135308"/>
                </a:lnTo>
                <a:lnTo>
                  <a:pt x="18060" y="139297"/>
                </a:lnTo>
                <a:lnTo>
                  <a:pt x="20959" y="142948"/>
                </a:lnTo>
                <a:lnTo>
                  <a:pt x="23883" y="146374"/>
                </a:lnTo>
                <a:lnTo>
                  <a:pt x="26825" y="149651"/>
                </a:lnTo>
                <a:lnTo>
                  <a:pt x="29779" y="152827"/>
                </a:lnTo>
                <a:lnTo>
                  <a:pt x="32740" y="153953"/>
                </a:lnTo>
                <a:lnTo>
                  <a:pt x="35707" y="153711"/>
                </a:lnTo>
                <a:lnTo>
                  <a:pt x="38676" y="152557"/>
                </a:lnTo>
                <a:lnTo>
                  <a:pt x="42640" y="150796"/>
                </a:lnTo>
                <a:lnTo>
                  <a:pt x="52337" y="146193"/>
                </a:lnTo>
                <a:lnTo>
                  <a:pt x="56708" y="142585"/>
                </a:lnTo>
                <a:lnTo>
                  <a:pt x="60615" y="138195"/>
                </a:lnTo>
                <a:lnTo>
                  <a:pt x="64212" y="133283"/>
                </a:lnTo>
                <a:lnTo>
                  <a:pt x="67602" y="128025"/>
                </a:lnTo>
                <a:lnTo>
                  <a:pt x="70854" y="122535"/>
                </a:lnTo>
                <a:lnTo>
                  <a:pt x="74014" y="116890"/>
                </a:lnTo>
                <a:lnTo>
                  <a:pt x="80171" y="105327"/>
                </a:lnTo>
                <a:lnTo>
                  <a:pt x="83202" y="99465"/>
                </a:lnTo>
                <a:lnTo>
                  <a:pt x="85223" y="92581"/>
                </a:lnTo>
                <a:lnTo>
                  <a:pt x="86570" y="85015"/>
                </a:lnTo>
                <a:lnTo>
                  <a:pt x="87468" y="76995"/>
                </a:lnTo>
                <a:lnTo>
                  <a:pt x="88067" y="69664"/>
                </a:lnTo>
                <a:lnTo>
                  <a:pt x="88465" y="62791"/>
                </a:lnTo>
                <a:lnTo>
                  <a:pt x="88732" y="56225"/>
                </a:lnTo>
                <a:lnTo>
                  <a:pt x="87917" y="49864"/>
                </a:lnTo>
                <a:lnTo>
                  <a:pt x="86381" y="43639"/>
                </a:lnTo>
                <a:lnTo>
                  <a:pt x="84366" y="37504"/>
                </a:lnTo>
                <a:lnTo>
                  <a:pt x="82030" y="31430"/>
                </a:lnTo>
                <a:lnTo>
                  <a:pt x="79480" y="25397"/>
                </a:lnTo>
                <a:lnTo>
                  <a:pt x="76788" y="19389"/>
                </a:lnTo>
                <a:lnTo>
                  <a:pt x="74002" y="15385"/>
                </a:lnTo>
                <a:lnTo>
                  <a:pt x="71152" y="12715"/>
                </a:lnTo>
                <a:lnTo>
                  <a:pt x="68260" y="10935"/>
                </a:lnTo>
                <a:lnTo>
                  <a:pt x="65339" y="8757"/>
                </a:lnTo>
                <a:lnTo>
                  <a:pt x="62400" y="6312"/>
                </a:lnTo>
                <a:lnTo>
                  <a:pt x="59449" y="3690"/>
                </a:lnTo>
                <a:lnTo>
                  <a:pt x="56488" y="1941"/>
                </a:lnTo>
                <a:lnTo>
                  <a:pt x="53523" y="776"/>
                </a:lnTo>
                <a:lnTo>
                  <a:pt x="50554" y="0"/>
                </a:lnTo>
                <a:lnTo>
                  <a:pt x="47582" y="474"/>
                </a:lnTo>
                <a:lnTo>
                  <a:pt x="44609" y="1783"/>
                </a:lnTo>
                <a:lnTo>
                  <a:pt x="35686" y="737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7"/>
          <p:cNvSpPr/>
          <p:nvPr/>
        </p:nvSpPr>
        <p:spPr bwMode="auto">
          <a:xfrm>
            <a:off x="4393406" y="5715000"/>
            <a:ext cx="8931" cy="401837"/>
          </a:xfrm>
          <a:custGeom>
            <a:avLst/>
            <a:gdLst/>
            <a:ahLst/>
            <a:cxnLst/>
            <a:rect l="0" t="0" r="0" b="0"/>
            <a:pathLst>
              <a:path w="8931" h="401837">
                <a:moveTo>
                  <a:pt x="0" y="0"/>
                </a:moveTo>
                <a:lnTo>
                  <a:pt x="0" y="25731"/>
                </a:lnTo>
                <a:lnTo>
                  <a:pt x="992" y="32037"/>
                </a:lnTo>
                <a:lnTo>
                  <a:pt x="2645" y="39218"/>
                </a:lnTo>
                <a:lnTo>
                  <a:pt x="4741" y="46981"/>
                </a:lnTo>
                <a:lnTo>
                  <a:pt x="6137" y="57117"/>
                </a:lnTo>
                <a:lnTo>
                  <a:pt x="7068" y="68836"/>
                </a:lnTo>
                <a:lnTo>
                  <a:pt x="7689" y="81610"/>
                </a:lnTo>
                <a:lnTo>
                  <a:pt x="8378" y="109032"/>
                </a:lnTo>
                <a:lnTo>
                  <a:pt x="8920" y="285570"/>
                </a:lnTo>
                <a:lnTo>
                  <a:pt x="7931" y="301504"/>
                </a:lnTo>
                <a:lnTo>
                  <a:pt x="6280" y="316097"/>
                </a:lnTo>
                <a:lnTo>
                  <a:pt x="4186" y="329794"/>
                </a:lnTo>
                <a:lnTo>
                  <a:pt x="2791" y="341902"/>
                </a:lnTo>
                <a:lnTo>
                  <a:pt x="1861" y="352950"/>
                </a:lnTo>
                <a:lnTo>
                  <a:pt x="827" y="372171"/>
                </a:lnTo>
                <a:lnTo>
                  <a:pt x="368" y="387329"/>
                </a:lnTo>
                <a:lnTo>
                  <a:pt x="1237" y="392164"/>
                </a:lnTo>
                <a:lnTo>
                  <a:pt x="2809" y="395388"/>
                </a:lnTo>
                <a:lnTo>
                  <a:pt x="8930" y="40183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48"/>
          <p:cNvSpPr/>
          <p:nvPr/>
        </p:nvSpPr>
        <p:spPr bwMode="auto">
          <a:xfrm>
            <a:off x="4455914" y="5992495"/>
            <a:ext cx="89298" cy="115412"/>
          </a:xfrm>
          <a:custGeom>
            <a:avLst/>
            <a:gdLst/>
            <a:ahLst/>
            <a:cxnLst/>
            <a:rect l="0" t="0" r="0" b="0"/>
            <a:pathLst>
              <a:path w="89298" h="115412">
                <a:moveTo>
                  <a:pt x="0" y="61833"/>
                </a:moveTo>
                <a:lnTo>
                  <a:pt x="0" y="66574"/>
                </a:lnTo>
                <a:lnTo>
                  <a:pt x="992" y="68962"/>
                </a:lnTo>
                <a:lnTo>
                  <a:pt x="2645" y="71546"/>
                </a:lnTo>
                <a:lnTo>
                  <a:pt x="4740" y="74262"/>
                </a:lnTo>
                <a:lnTo>
                  <a:pt x="7129" y="77064"/>
                </a:lnTo>
                <a:lnTo>
                  <a:pt x="9713" y="79924"/>
                </a:lnTo>
                <a:lnTo>
                  <a:pt x="15231" y="85749"/>
                </a:lnTo>
                <a:lnTo>
                  <a:pt x="20991" y="91644"/>
                </a:lnTo>
                <a:lnTo>
                  <a:pt x="23916" y="93614"/>
                </a:lnTo>
                <a:lnTo>
                  <a:pt x="26858" y="94926"/>
                </a:lnTo>
                <a:lnTo>
                  <a:pt x="29811" y="95802"/>
                </a:lnTo>
                <a:lnTo>
                  <a:pt x="32773" y="95393"/>
                </a:lnTo>
                <a:lnTo>
                  <a:pt x="35739" y="94128"/>
                </a:lnTo>
                <a:lnTo>
                  <a:pt x="42889" y="89709"/>
                </a:lnTo>
                <a:lnTo>
                  <a:pt x="44468" y="87363"/>
                </a:lnTo>
                <a:lnTo>
                  <a:pt x="46512" y="83814"/>
                </a:lnTo>
                <a:lnTo>
                  <a:pt x="48867" y="79463"/>
                </a:lnTo>
                <a:lnTo>
                  <a:pt x="50438" y="75571"/>
                </a:lnTo>
                <a:lnTo>
                  <a:pt x="51485" y="71984"/>
                </a:lnTo>
                <a:lnTo>
                  <a:pt x="52183" y="68601"/>
                </a:lnTo>
                <a:lnTo>
                  <a:pt x="53640" y="64360"/>
                </a:lnTo>
                <a:lnTo>
                  <a:pt x="55604" y="59550"/>
                </a:lnTo>
                <a:lnTo>
                  <a:pt x="57905" y="54357"/>
                </a:lnTo>
                <a:lnTo>
                  <a:pt x="59439" y="48912"/>
                </a:lnTo>
                <a:lnTo>
                  <a:pt x="60461" y="43297"/>
                </a:lnTo>
                <a:lnTo>
                  <a:pt x="61144" y="37569"/>
                </a:lnTo>
                <a:lnTo>
                  <a:pt x="62590" y="31767"/>
                </a:lnTo>
                <a:lnTo>
                  <a:pt x="64547" y="25914"/>
                </a:lnTo>
                <a:lnTo>
                  <a:pt x="66844" y="20028"/>
                </a:lnTo>
                <a:lnTo>
                  <a:pt x="68375" y="15112"/>
                </a:lnTo>
                <a:lnTo>
                  <a:pt x="69396" y="10842"/>
                </a:lnTo>
                <a:lnTo>
                  <a:pt x="71318" y="0"/>
                </a:lnTo>
                <a:lnTo>
                  <a:pt x="71384" y="2271"/>
                </a:lnTo>
                <a:lnTo>
                  <a:pt x="71434" y="32763"/>
                </a:lnTo>
                <a:lnTo>
                  <a:pt x="72427" y="39476"/>
                </a:lnTo>
                <a:lnTo>
                  <a:pt x="74082" y="46928"/>
                </a:lnTo>
                <a:lnTo>
                  <a:pt x="76177" y="54873"/>
                </a:lnTo>
                <a:lnTo>
                  <a:pt x="77574" y="62154"/>
                </a:lnTo>
                <a:lnTo>
                  <a:pt x="78505" y="68992"/>
                </a:lnTo>
                <a:lnTo>
                  <a:pt x="79125" y="75536"/>
                </a:lnTo>
                <a:lnTo>
                  <a:pt x="79539" y="81882"/>
                </a:lnTo>
                <a:lnTo>
                  <a:pt x="79815" y="88097"/>
                </a:lnTo>
                <a:lnTo>
                  <a:pt x="79999" y="94225"/>
                </a:lnTo>
                <a:lnTo>
                  <a:pt x="81114" y="99303"/>
                </a:lnTo>
                <a:lnTo>
                  <a:pt x="82850" y="103680"/>
                </a:lnTo>
                <a:lnTo>
                  <a:pt x="89297" y="11541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49"/>
          <p:cNvSpPr/>
          <p:nvPr/>
        </p:nvSpPr>
        <p:spPr bwMode="auto">
          <a:xfrm>
            <a:off x="4598789" y="5940525"/>
            <a:ext cx="151806" cy="167382"/>
          </a:xfrm>
          <a:custGeom>
            <a:avLst/>
            <a:gdLst/>
            <a:ahLst/>
            <a:cxnLst/>
            <a:rect l="0" t="0" r="0" b="0"/>
            <a:pathLst>
              <a:path w="151806" h="167382">
                <a:moveTo>
                  <a:pt x="0" y="167381"/>
                </a:moveTo>
                <a:lnTo>
                  <a:pt x="4740" y="162641"/>
                </a:lnTo>
                <a:lnTo>
                  <a:pt x="6137" y="159260"/>
                </a:lnTo>
                <a:lnTo>
                  <a:pt x="7068" y="155022"/>
                </a:lnTo>
                <a:lnTo>
                  <a:pt x="7689" y="150212"/>
                </a:lnTo>
                <a:lnTo>
                  <a:pt x="8102" y="145021"/>
                </a:lnTo>
                <a:lnTo>
                  <a:pt x="8378" y="139576"/>
                </a:lnTo>
                <a:lnTo>
                  <a:pt x="8562" y="133962"/>
                </a:lnTo>
                <a:lnTo>
                  <a:pt x="9676" y="128234"/>
                </a:lnTo>
                <a:lnTo>
                  <a:pt x="11412" y="122432"/>
                </a:lnTo>
                <a:lnTo>
                  <a:pt x="13561" y="116579"/>
                </a:lnTo>
                <a:lnTo>
                  <a:pt x="15986" y="110693"/>
                </a:lnTo>
                <a:lnTo>
                  <a:pt x="18594" y="104784"/>
                </a:lnTo>
                <a:lnTo>
                  <a:pt x="21326" y="98861"/>
                </a:lnTo>
                <a:lnTo>
                  <a:pt x="23147" y="93919"/>
                </a:lnTo>
                <a:lnTo>
                  <a:pt x="24361" y="89634"/>
                </a:lnTo>
                <a:lnTo>
                  <a:pt x="25170" y="85784"/>
                </a:lnTo>
                <a:lnTo>
                  <a:pt x="26702" y="82225"/>
                </a:lnTo>
                <a:lnTo>
                  <a:pt x="28715" y="78860"/>
                </a:lnTo>
                <a:lnTo>
                  <a:pt x="31049" y="75625"/>
                </a:lnTo>
                <a:lnTo>
                  <a:pt x="32606" y="72477"/>
                </a:lnTo>
                <a:lnTo>
                  <a:pt x="33644" y="69385"/>
                </a:lnTo>
                <a:lnTo>
                  <a:pt x="34335" y="66332"/>
                </a:lnTo>
                <a:lnTo>
                  <a:pt x="35789" y="65289"/>
                </a:lnTo>
                <a:lnTo>
                  <a:pt x="37749" y="65585"/>
                </a:lnTo>
                <a:lnTo>
                  <a:pt x="43286" y="68449"/>
                </a:lnTo>
                <a:lnTo>
                  <a:pt x="43740" y="69677"/>
                </a:lnTo>
                <a:lnTo>
                  <a:pt x="44245" y="73687"/>
                </a:lnTo>
                <a:lnTo>
                  <a:pt x="45372" y="76145"/>
                </a:lnTo>
                <a:lnTo>
                  <a:pt x="47115" y="78775"/>
                </a:lnTo>
                <a:lnTo>
                  <a:pt x="52301" y="85387"/>
                </a:lnTo>
                <a:lnTo>
                  <a:pt x="53011" y="88936"/>
                </a:lnTo>
                <a:lnTo>
                  <a:pt x="53326" y="91837"/>
                </a:lnTo>
                <a:lnTo>
                  <a:pt x="53466" y="89820"/>
                </a:lnTo>
                <a:lnTo>
                  <a:pt x="56175" y="85615"/>
                </a:lnTo>
                <a:lnTo>
                  <a:pt x="58285" y="83105"/>
                </a:lnTo>
                <a:lnTo>
                  <a:pt x="60685" y="79447"/>
                </a:lnTo>
                <a:lnTo>
                  <a:pt x="63278" y="75024"/>
                </a:lnTo>
                <a:lnTo>
                  <a:pt x="65997" y="70091"/>
                </a:lnTo>
                <a:lnTo>
                  <a:pt x="71666" y="59318"/>
                </a:lnTo>
                <a:lnTo>
                  <a:pt x="74566" y="53667"/>
                </a:lnTo>
                <a:lnTo>
                  <a:pt x="78484" y="47916"/>
                </a:lnTo>
                <a:lnTo>
                  <a:pt x="83081" y="42097"/>
                </a:lnTo>
                <a:lnTo>
                  <a:pt x="88130" y="36233"/>
                </a:lnTo>
                <a:lnTo>
                  <a:pt x="92487" y="30340"/>
                </a:lnTo>
                <a:lnTo>
                  <a:pt x="96384" y="24427"/>
                </a:lnTo>
                <a:lnTo>
                  <a:pt x="99975" y="18500"/>
                </a:lnTo>
                <a:lnTo>
                  <a:pt x="104353" y="13557"/>
                </a:lnTo>
                <a:lnTo>
                  <a:pt x="109256" y="9270"/>
                </a:lnTo>
                <a:lnTo>
                  <a:pt x="114510" y="5419"/>
                </a:lnTo>
                <a:lnTo>
                  <a:pt x="119003" y="2852"/>
                </a:lnTo>
                <a:lnTo>
                  <a:pt x="122992" y="1140"/>
                </a:lnTo>
                <a:lnTo>
                  <a:pt x="126643" y="0"/>
                </a:lnTo>
                <a:lnTo>
                  <a:pt x="129077" y="231"/>
                </a:lnTo>
                <a:lnTo>
                  <a:pt x="130699" y="1378"/>
                </a:lnTo>
                <a:lnTo>
                  <a:pt x="133495" y="6290"/>
                </a:lnTo>
                <a:lnTo>
                  <a:pt x="138044" y="15087"/>
                </a:lnTo>
                <a:lnTo>
                  <a:pt x="139654" y="21203"/>
                </a:lnTo>
                <a:lnTo>
                  <a:pt x="140728" y="28258"/>
                </a:lnTo>
                <a:lnTo>
                  <a:pt x="141444" y="35937"/>
                </a:lnTo>
                <a:lnTo>
                  <a:pt x="141920" y="44033"/>
                </a:lnTo>
                <a:lnTo>
                  <a:pt x="142451" y="60966"/>
                </a:lnTo>
                <a:lnTo>
                  <a:pt x="141600" y="69649"/>
                </a:lnTo>
                <a:lnTo>
                  <a:pt x="140041" y="78414"/>
                </a:lnTo>
                <a:lnTo>
                  <a:pt x="138009" y="87234"/>
                </a:lnTo>
                <a:lnTo>
                  <a:pt x="136655" y="96090"/>
                </a:lnTo>
                <a:lnTo>
                  <a:pt x="135751" y="104971"/>
                </a:lnTo>
                <a:lnTo>
                  <a:pt x="135149" y="113868"/>
                </a:lnTo>
                <a:lnTo>
                  <a:pt x="134748" y="122776"/>
                </a:lnTo>
                <a:lnTo>
                  <a:pt x="134302" y="140612"/>
                </a:lnTo>
                <a:lnTo>
                  <a:pt x="135176" y="147550"/>
                </a:lnTo>
                <a:lnTo>
                  <a:pt x="136750" y="153169"/>
                </a:lnTo>
                <a:lnTo>
                  <a:pt x="138792" y="157906"/>
                </a:lnTo>
                <a:lnTo>
                  <a:pt x="141145" y="161064"/>
                </a:lnTo>
                <a:lnTo>
                  <a:pt x="143706" y="163170"/>
                </a:lnTo>
                <a:lnTo>
                  <a:pt x="151805" y="16738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50"/>
          <p:cNvSpPr/>
          <p:nvPr/>
        </p:nvSpPr>
        <p:spPr bwMode="auto">
          <a:xfrm>
            <a:off x="4804207" y="5958163"/>
            <a:ext cx="89263" cy="188023"/>
          </a:xfrm>
          <a:custGeom>
            <a:avLst/>
            <a:gdLst/>
            <a:ahLst/>
            <a:cxnLst/>
            <a:rect l="0" t="0" r="0" b="0"/>
            <a:pathLst>
              <a:path w="89263" h="188023">
                <a:moveTo>
                  <a:pt x="35684" y="51517"/>
                </a:moveTo>
                <a:lnTo>
                  <a:pt x="35684" y="56256"/>
                </a:lnTo>
                <a:lnTo>
                  <a:pt x="34692" y="59638"/>
                </a:lnTo>
                <a:lnTo>
                  <a:pt x="33038" y="63876"/>
                </a:lnTo>
                <a:lnTo>
                  <a:pt x="30944" y="68686"/>
                </a:lnTo>
                <a:lnTo>
                  <a:pt x="28555" y="72885"/>
                </a:lnTo>
                <a:lnTo>
                  <a:pt x="25970" y="76676"/>
                </a:lnTo>
                <a:lnTo>
                  <a:pt x="23255" y="80196"/>
                </a:lnTo>
                <a:lnTo>
                  <a:pt x="21445" y="84527"/>
                </a:lnTo>
                <a:lnTo>
                  <a:pt x="20237" y="89398"/>
                </a:lnTo>
                <a:lnTo>
                  <a:pt x="19433" y="94631"/>
                </a:lnTo>
                <a:lnTo>
                  <a:pt x="17905" y="100102"/>
                </a:lnTo>
                <a:lnTo>
                  <a:pt x="15893" y="105736"/>
                </a:lnTo>
                <a:lnTo>
                  <a:pt x="13561" y="111475"/>
                </a:lnTo>
                <a:lnTo>
                  <a:pt x="12005" y="116294"/>
                </a:lnTo>
                <a:lnTo>
                  <a:pt x="10968" y="120499"/>
                </a:lnTo>
                <a:lnTo>
                  <a:pt x="10277" y="124294"/>
                </a:lnTo>
                <a:lnTo>
                  <a:pt x="8824" y="127816"/>
                </a:lnTo>
                <a:lnTo>
                  <a:pt x="6863" y="131156"/>
                </a:lnTo>
                <a:lnTo>
                  <a:pt x="369" y="140248"/>
                </a:lnTo>
                <a:lnTo>
                  <a:pt x="144" y="135271"/>
                </a:lnTo>
                <a:lnTo>
                  <a:pt x="0" y="120647"/>
                </a:lnTo>
                <a:lnTo>
                  <a:pt x="981" y="115463"/>
                </a:lnTo>
                <a:lnTo>
                  <a:pt x="2627" y="109030"/>
                </a:lnTo>
                <a:lnTo>
                  <a:pt x="4716" y="101765"/>
                </a:lnTo>
                <a:lnTo>
                  <a:pt x="7101" y="94938"/>
                </a:lnTo>
                <a:lnTo>
                  <a:pt x="9683" y="88402"/>
                </a:lnTo>
                <a:lnTo>
                  <a:pt x="12397" y="82059"/>
                </a:lnTo>
                <a:lnTo>
                  <a:pt x="15198" y="74855"/>
                </a:lnTo>
                <a:lnTo>
                  <a:pt x="20957" y="58913"/>
                </a:lnTo>
                <a:lnTo>
                  <a:pt x="29776" y="33203"/>
                </a:lnTo>
                <a:lnTo>
                  <a:pt x="33730" y="26409"/>
                </a:lnTo>
                <a:lnTo>
                  <a:pt x="38350" y="20888"/>
                </a:lnTo>
                <a:lnTo>
                  <a:pt x="47783" y="12107"/>
                </a:lnTo>
                <a:lnTo>
                  <a:pt x="55282" y="4897"/>
                </a:lnTo>
                <a:lnTo>
                  <a:pt x="58671" y="2577"/>
                </a:lnTo>
                <a:lnTo>
                  <a:pt x="61923" y="1031"/>
                </a:lnTo>
                <a:lnTo>
                  <a:pt x="65083" y="0"/>
                </a:lnTo>
                <a:lnTo>
                  <a:pt x="68181" y="1297"/>
                </a:lnTo>
                <a:lnTo>
                  <a:pt x="71240" y="4146"/>
                </a:lnTo>
                <a:lnTo>
                  <a:pt x="74270" y="8030"/>
                </a:lnTo>
                <a:lnTo>
                  <a:pt x="77283" y="13596"/>
                </a:lnTo>
                <a:lnTo>
                  <a:pt x="80284" y="20283"/>
                </a:lnTo>
                <a:lnTo>
                  <a:pt x="83276" y="27717"/>
                </a:lnTo>
                <a:lnTo>
                  <a:pt x="85272" y="35650"/>
                </a:lnTo>
                <a:lnTo>
                  <a:pt x="86601" y="43915"/>
                </a:lnTo>
                <a:lnTo>
                  <a:pt x="87488" y="52402"/>
                </a:lnTo>
                <a:lnTo>
                  <a:pt x="88080" y="62029"/>
                </a:lnTo>
                <a:lnTo>
                  <a:pt x="88736" y="83308"/>
                </a:lnTo>
                <a:lnTo>
                  <a:pt x="87919" y="94539"/>
                </a:lnTo>
                <a:lnTo>
                  <a:pt x="86382" y="105995"/>
                </a:lnTo>
                <a:lnTo>
                  <a:pt x="84366" y="117601"/>
                </a:lnTo>
                <a:lnTo>
                  <a:pt x="83021" y="128315"/>
                </a:lnTo>
                <a:lnTo>
                  <a:pt x="82124" y="138435"/>
                </a:lnTo>
                <a:lnTo>
                  <a:pt x="81527" y="148157"/>
                </a:lnTo>
                <a:lnTo>
                  <a:pt x="80136" y="156623"/>
                </a:lnTo>
                <a:lnTo>
                  <a:pt x="78217" y="164252"/>
                </a:lnTo>
                <a:lnTo>
                  <a:pt x="75946" y="171322"/>
                </a:lnTo>
                <a:lnTo>
                  <a:pt x="75423" y="177028"/>
                </a:lnTo>
                <a:lnTo>
                  <a:pt x="76067" y="181824"/>
                </a:lnTo>
                <a:lnTo>
                  <a:pt x="77488" y="186012"/>
                </a:lnTo>
                <a:lnTo>
                  <a:pt x="79429" y="187813"/>
                </a:lnTo>
                <a:lnTo>
                  <a:pt x="81715" y="188022"/>
                </a:lnTo>
                <a:lnTo>
                  <a:pt x="89262" y="18546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51"/>
          <p:cNvSpPr/>
          <p:nvPr/>
        </p:nvSpPr>
        <p:spPr bwMode="auto">
          <a:xfrm>
            <a:off x="4991695" y="5947172"/>
            <a:ext cx="89298" cy="17860"/>
          </a:xfrm>
          <a:custGeom>
            <a:avLst/>
            <a:gdLst/>
            <a:ahLst/>
            <a:cxnLst/>
            <a:rect l="0" t="0" r="0" b="0"/>
            <a:pathLst>
              <a:path w="89298" h="17860">
                <a:moveTo>
                  <a:pt x="0" y="0"/>
                </a:moveTo>
                <a:lnTo>
                  <a:pt x="73939" y="0"/>
                </a:lnTo>
                <a:lnTo>
                  <a:pt x="77074" y="992"/>
                </a:lnTo>
                <a:lnTo>
                  <a:pt x="80156" y="2645"/>
                </a:lnTo>
                <a:lnTo>
                  <a:pt x="83203" y="4740"/>
                </a:lnTo>
                <a:lnTo>
                  <a:pt x="85235" y="7129"/>
                </a:lnTo>
                <a:lnTo>
                  <a:pt x="86588" y="9713"/>
                </a:lnTo>
                <a:lnTo>
                  <a:pt x="89297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52"/>
          <p:cNvSpPr/>
          <p:nvPr/>
        </p:nvSpPr>
        <p:spPr bwMode="auto">
          <a:xfrm>
            <a:off x="5027414" y="6009680"/>
            <a:ext cx="80368" cy="35719"/>
          </a:xfrm>
          <a:custGeom>
            <a:avLst/>
            <a:gdLst/>
            <a:ahLst/>
            <a:cxnLst/>
            <a:rect l="0" t="0" r="0" b="0"/>
            <a:pathLst>
              <a:path w="80368" h="35719">
                <a:moveTo>
                  <a:pt x="0" y="35718"/>
                </a:moveTo>
                <a:lnTo>
                  <a:pt x="28679" y="35718"/>
                </a:lnTo>
                <a:lnTo>
                  <a:pt x="33010" y="34727"/>
                </a:lnTo>
                <a:lnTo>
                  <a:pt x="37882" y="33072"/>
                </a:lnTo>
                <a:lnTo>
                  <a:pt x="43114" y="30978"/>
                </a:lnTo>
                <a:lnTo>
                  <a:pt x="48586" y="28590"/>
                </a:lnTo>
                <a:lnTo>
                  <a:pt x="59958" y="23289"/>
                </a:lnTo>
                <a:lnTo>
                  <a:pt x="64778" y="19495"/>
                </a:lnTo>
                <a:lnTo>
                  <a:pt x="68982" y="14981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53"/>
          <p:cNvSpPr/>
          <p:nvPr/>
        </p:nvSpPr>
        <p:spPr bwMode="auto">
          <a:xfrm>
            <a:off x="5973961" y="5598914"/>
            <a:ext cx="122731" cy="361034"/>
          </a:xfrm>
          <a:custGeom>
            <a:avLst/>
            <a:gdLst/>
            <a:ahLst/>
            <a:cxnLst/>
            <a:rect l="0" t="0" r="0" b="0"/>
            <a:pathLst>
              <a:path w="122731" h="361034">
                <a:moveTo>
                  <a:pt x="26789" y="0"/>
                </a:moveTo>
                <a:lnTo>
                  <a:pt x="19100" y="0"/>
                </a:lnTo>
                <a:lnTo>
                  <a:pt x="18686" y="992"/>
                </a:lnTo>
                <a:lnTo>
                  <a:pt x="18105" y="8122"/>
                </a:lnTo>
                <a:lnTo>
                  <a:pt x="17932" y="23352"/>
                </a:lnTo>
                <a:lnTo>
                  <a:pt x="17860" y="150442"/>
                </a:lnTo>
                <a:lnTo>
                  <a:pt x="16868" y="163795"/>
                </a:lnTo>
                <a:lnTo>
                  <a:pt x="15214" y="176665"/>
                </a:lnTo>
                <a:lnTo>
                  <a:pt x="13119" y="189214"/>
                </a:lnTo>
                <a:lnTo>
                  <a:pt x="11723" y="202542"/>
                </a:lnTo>
                <a:lnTo>
                  <a:pt x="10792" y="216387"/>
                </a:lnTo>
                <a:lnTo>
                  <a:pt x="10171" y="230578"/>
                </a:lnTo>
                <a:lnTo>
                  <a:pt x="8765" y="243015"/>
                </a:lnTo>
                <a:lnTo>
                  <a:pt x="6836" y="254284"/>
                </a:lnTo>
                <a:lnTo>
                  <a:pt x="4557" y="264773"/>
                </a:lnTo>
                <a:lnTo>
                  <a:pt x="3038" y="273750"/>
                </a:lnTo>
                <a:lnTo>
                  <a:pt x="2025" y="281718"/>
                </a:lnTo>
                <a:lnTo>
                  <a:pt x="1350" y="289015"/>
                </a:lnTo>
                <a:lnTo>
                  <a:pt x="600" y="299769"/>
                </a:lnTo>
                <a:lnTo>
                  <a:pt x="400" y="304026"/>
                </a:lnTo>
                <a:lnTo>
                  <a:pt x="1259" y="306864"/>
                </a:lnTo>
                <a:lnTo>
                  <a:pt x="2823" y="308756"/>
                </a:lnTo>
                <a:lnTo>
                  <a:pt x="4859" y="310016"/>
                </a:lnTo>
                <a:lnTo>
                  <a:pt x="7208" y="309865"/>
                </a:lnTo>
                <a:lnTo>
                  <a:pt x="9766" y="308772"/>
                </a:lnTo>
                <a:lnTo>
                  <a:pt x="12464" y="307051"/>
                </a:lnTo>
                <a:lnTo>
                  <a:pt x="15255" y="304912"/>
                </a:lnTo>
                <a:lnTo>
                  <a:pt x="18107" y="302493"/>
                </a:lnTo>
                <a:lnTo>
                  <a:pt x="21001" y="299889"/>
                </a:lnTo>
                <a:lnTo>
                  <a:pt x="29508" y="291703"/>
                </a:lnTo>
                <a:lnTo>
                  <a:pt x="51139" y="270279"/>
                </a:lnTo>
                <a:lnTo>
                  <a:pt x="56913" y="265514"/>
                </a:lnTo>
                <a:lnTo>
                  <a:pt x="62746" y="261346"/>
                </a:lnTo>
                <a:lnTo>
                  <a:pt x="68620" y="257574"/>
                </a:lnTo>
                <a:lnTo>
                  <a:pt x="74520" y="254068"/>
                </a:lnTo>
                <a:lnTo>
                  <a:pt x="80438" y="250737"/>
                </a:lnTo>
                <a:lnTo>
                  <a:pt x="86367" y="247526"/>
                </a:lnTo>
                <a:lnTo>
                  <a:pt x="92305" y="245384"/>
                </a:lnTo>
                <a:lnTo>
                  <a:pt x="98247" y="243956"/>
                </a:lnTo>
                <a:lnTo>
                  <a:pt x="104194" y="243005"/>
                </a:lnTo>
                <a:lnTo>
                  <a:pt x="109149" y="243363"/>
                </a:lnTo>
                <a:lnTo>
                  <a:pt x="113446" y="244593"/>
                </a:lnTo>
                <a:lnTo>
                  <a:pt x="117302" y="246406"/>
                </a:lnTo>
                <a:lnTo>
                  <a:pt x="119874" y="248606"/>
                </a:lnTo>
                <a:lnTo>
                  <a:pt x="121587" y="251065"/>
                </a:lnTo>
                <a:lnTo>
                  <a:pt x="122730" y="253698"/>
                </a:lnTo>
                <a:lnTo>
                  <a:pt x="122499" y="257437"/>
                </a:lnTo>
                <a:lnTo>
                  <a:pt x="119598" y="266883"/>
                </a:lnTo>
                <a:lnTo>
                  <a:pt x="117435" y="272179"/>
                </a:lnTo>
                <a:lnTo>
                  <a:pt x="115001" y="277695"/>
                </a:lnTo>
                <a:lnTo>
                  <a:pt x="112386" y="283356"/>
                </a:lnTo>
                <a:lnTo>
                  <a:pt x="107666" y="290107"/>
                </a:lnTo>
                <a:lnTo>
                  <a:pt x="101543" y="297585"/>
                </a:lnTo>
                <a:lnTo>
                  <a:pt x="94484" y="305546"/>
                </a:lnTo>
                <a:lnTo>
                  <a:pt x="81350" y="319683"/>
                </a:lnTo>
                <a:lnTo>
                  <a:pt x="75069" y="326232"/>
                </a:lnTo>
                <a:lnTo>
                  <a:pt x="67905" y="331589"/>
                </a:lnTo>
                <a:lnTo>
                  <a:pt x="60153" y="336153"/>
                </a:lnTo>
                <a:lnTo>
                  <a:pt x="12291" y="359978"/>
                </a:lnTo>
                <a:lnTo>
                  <a:pt x="8194" y="361033"/>
                </a:lnTo>
                <a:lnTo>
                  <a:pt x="5463" y="360743"/>
                </a:lnTo>
                <a:lnTo>
                  <a:pt x="0" y="35718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54"/>
          <p:cNvSpPr/>
          <p:nvPr/>
        </p:nvSpPr>
        <p:spPr bwMode="auto">
          <a:xfrm>
            <a:off x="5973961" y="5902523"/>
            <a:ext cx="17860" cy="26791"/>
          </a:xfrm>
          <a:custGeom>
            <a:avLst/>
            <a:gdLst/>
            <a:ahLst/>
            <a:cxnLst/>
            <a:rect l="0" t="0" r="0" b="0"/>
            <a:pathLst>
              <a:path w="17860" h="26791">
                <a:moveTo>
                  <a:pt x="0" y="26790"/>
                </a:moveTo>
                <a:lnTo>
                  <a:pt x="1785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55"/>
          <p:cNvSpPr/>
          <p:nvPr/>
        </p:nvSpPr>
        <p:spPr bwMode="auto">
          <a:xfrm>
            <a:off x="6120940" y="5634633"/>
            <a:ext cx="31616" cy="348259"/>
          </a:xfrm>
          <a:custGeom>
            <a:avLst/>
            <a:gdLst/>
            <a:ahLst/>
            <a:cxnLst/>
            <a:rect l="0" t="0" r="0" b="0"/>
            <a:pathLst>
              <a:path w="31616" h="348259">
                <a:moveTo>
                  <a:pt x="31615" y="0"/>
                </a:moveTo>
                <a:lnTo>
                  <a:pt x="31615" y="17169"/>
                </a:lnTo>
                <a:lnTo>
                  <a:pt x="30623" y="24344"/>
                </a:lnTo>
                <a:lnTo>
                  <a:pt x="28969" y="33097"/>
                </a:lnTo>
                <a:lnTo>
                  <a:pt x="26874" y="42900"/>
                </a:lnTo>
                <a:lnTo>
                  <a:pt x="25478" y="53405"/>
                </a:lnTo>
                <a:lnTo>
                  <a:pt x="24547" y="64377"/>
                </a:lnTo>
                <a:lnTo>
                  <a:pt x="23926" y="75660"/>
                </a:lnTo>
                <a:lnTo>
                  <a:pt x="23237" y="101425"/>
                </a:lnTo>
                <a:lnTo>
                  <a:pt x="23053" y="115242"/>
                </a:lnTo>
                <a:lnTo>
                  <a:pt x="21938" y="130406"/>
                </a:lnTo>
                <a:lnTo>
                  <a:pt x="20203" y="146469"/>
                </a:lnTo>
                <a:lnTo>
                  <a:pt x="18053" y="163130"/>
                </a:lnTo>
                <a:lnTo>
                  <a:pt x="15628" y="179199"/>
                </a:lnTo>
                <a:lnTo>
                  <a:pt x="10288" y="210282"/>
                </a:lnTo>
                <a:lnTo>
                  <a:pt x="8467" y="225516"/>
                </a:lnTo>
                <a:lnTo>
                  <a:pt x="7253" y="240633"/>
                </a:lnTo>
                <a:lnTo>
                  <a:pt x="6444" y="255672"/>
                </a:lnTo>
                <a:lnTo>
                  <a:pt x="4913" y="269666"/>
                </a:lnTo>
                <a:lnTo>
                  <a:pt x="2899" y="282965"/>
                </a:lnTo>
                <a:lnTo>
                  <a:pt x="565" y="295800"/>
                </a:lnTo>
                <a:lnTo>
                  <a:pt x="0" y="306340"/>
                </a:lnTo>
                <a:lnTo>
                  <a:pt x="617" y="315351"/>
                </a:lnTo>
                <a:lnTo>
                  <a:pt x="2019" y="323344"/>
                </a:lnTo>
                <a:lnTo>
                  <a:pt x="3947" y="329664"/>
                </a:lnTo>
                <a:lnTo>
                  <a:pt x="6224" y="334869"/>
                </a:lnTo>
                <a:lnTo>
                  <a:pt x="13755" y="34825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56"/>
          <p:cNvSpPr/>
          <p:nvPr/>
        </p:nvSpPr>
        <p:spPr bwMode="auto">
          <a:xfrm>
            <a:off x="6197203" y="5884664"/>
            <a:ext cx="88730" cy="105039"/>
          </a:xfrm>
          <a:custGeom>
            <a:avLst/>
            <a:gdLst/>
            <a:ahLst/>
            <a:cxnLst/>
            <a:rect l="0" t="0" r="0" b="0"/>
            <a:pathLst>
              <a:path w="88730" h="105039">
                <a:moveTo>
                  <a:pt x="0" y="62508"/>
                </a:moveTo>
                <a:lnTo>
                  <a:pt x="0" y="88239"/>
                </a:lnTo>
                <a:lnTo>
                  <a:pt x="1984" y="92561"/>
                </a:lnTo>
                <a:lnTo>
                  <a:pt x="5292" y="96434"/>
                </a:lnTo>
                <a:lnTo>
                  <a:pt x="9481" y="100008"/>
                </a:lnTo>
                <a:lnTo>
                  <a:pt x="14259" y="102391"/>
                </a:lnTo>
                <a:lnTo>
                  <a:pt x="19427" y="103979"/>
                </a:lnTo>
                <a:lnTo>
                  <a:pt x="24857" y="105038"/>
                </a:lnTo>
                <a:lnTo>
                  <a:pt x="30463" y="104752"/>
                </a:lnTo>
                <a:lnTo>
                  <a:pt x="36183" y="103569"/>
                </a:lnTo>
                <a:lnTo>
                  <a:pt x="41982" y="101788"/>
                </a:lnTo>
                <a:lnTo>
                  <a:pt x="47831" y="99609"/>
                </a:lnTo>
                <a:lnTo>
                  <a:pt x="53715" y="97164"/>
                </a:lnTo>
                <a:lnTo>
                  <a:pt x="59623" y="94542"/>
                </a:lnTo>
                <a:lnTo>
                  <a:pt x="64553" y="90809"/>
                </a:lnTo>
                <a:lnTo>
                  <a:pt x="68832" y="86337"/>
                </a:lnTo>
                <a:lnTo>
                  <a:pt x="72677" y="81370"/>
                </a:lnTo>
                <a:lnTo>
                  <a:pt x="76233" y="76074"/>
                </a:lnTo>
                <a:lnTo>
                  <a:pt x="79595" y="70560"/>
                </a:lnTo>
                <a:lnTo>
                  <a:pt x="82829" y="64900"/>
                </a:lnTo>
                <a:lnTo>
                  <a:pt x="84985" y="59141"/>
                </a:lnTo>
                <a:lnTo>
                  <a:pt x="86423" y="53318"/>
                </a:lnTo>
                <a:lnTo>
                  <a:pt x="87381" y="47452"/>
                </a:lnTo>
                <a:lnTo>
                  <a:pt x="88019" y="42549"/>
                </a:lnTo>
                <a:lnTo>
                  <a:pt x="88445" y="38287"/>
                </a:lnTo>
                <a:lnTo>
                  <a:pt x="88729" y="34455"/>
                </a:lnTo>
                <a:lnTo>
                  <a:pt x="87926" y="30907"/>
                </a:lnTo>
                <a:lnTo>
                  <a:pt x="86399" y="27550"/>
                </a:lnTo>
                <a:lnTo>
                  <a:pt x="84388" y="24320"/>
                </a:lnTo>
                <a:lnTo>
                  <a:pt x="82056" y="21174"/>
                </a:lnTo>
                <a:lnTo>
                  <a:pt x="79508" y="18084"/>
                </a:lnTo>
                <a:lnTo>
                  <a:pt x="76819" y="15033"/>
                </a:lnTo>
                <a:lnTo>
                  <a:pt x="73040" y="12998"/>
                </a:lnTo>
                <a:lnTo>
                  <a:pt x="68537" y="11642"/>
                </a:lnTo>
                <a:lnTo>
                  <a:pt x="63551" y="10738"/>
                </a:lnTo>
                <a:lnTo>
                  <a:pt x="59234" y="10135"/>
                </a:lnTo>
                <a:lnTo>
                  <a:pt x="55365" y="9734"/>
                </a:lnTo>
                <a:lnTo>
                  <a:pt x="51793" y="9466"/>
                </a:lnTo>
                <a:lnTo>
                  <a:pt x="48419" y="9287"/>
                </a:lnTo>
                <a:lnTo>
                  <a:pt x="36272" y="8943"/>
                </a:lnTo>
                <a:lnTo>
                  <a:pt x="35965" y="6290"/>
                </a:lnTo>
                <a:lnTo>
                  <a:pt x="3571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57"/>
          <p:cNvSpPr/>
          <p:nvPr/>
        </p:nvSpPr>
        <p:spPr bwMode="auto">
          <a:xfrm>
            <a:off x="6341009" y="5840016"/>
            <a:ext cx="141945" cy="133659"/>
          </a:xfrm>
          <a:custGeom>
            <a:avLst/>
            <a:gdLst/>
            <a:ahLst/>
            <a:cxnLst/>
            <a:rect l="0" t="0" r="0" b="0"/>
            <a:pathLst>
              <a:path w="141945" h="133659">
                <a:moveTo>
                  <a:pt x="70507" y="0"/>
                </a:moveTo>
                <a:lnTo>
                  <a:pt x="70507" y="4739"/>
                </a:lnTo>
                <a:lnTo>
                  <a:pt x="69515" y="7129"/>
                </a:lnTo>
                <a:lnTo>
                  <a:pt x="67861" y="9713"/>
                </a:lnTo>
                <a:lnTo>
                  <a:pt x="65766" y="12428"/>
                </a:lnTo>
                <a:lnTo>
                  <a:pt x="62385" y="15230"/>
                </a:lnTo>
                <a:lnTo>
                  <a:pt x="58147" y="18091"/>
                </a:lnTo>
                <a:lnTo>
                  <a:pt x="53337" y="20990"/>
                </a:lnTo>
                <a:lnTo>
                  <a:pt x="48146" y="24907"/>
                </a:lnTo>
                <a:lnTo>
                  <a:pt x="42701" y="29503"/>
                </a:lnTo>
                <a:lnTo>
                  <a:pt x="37087" y="34551"/>
                </a:lnTo>
                <a:lnTo>
                  <a:pt x="32352" y="39901"/>
                </a:lnTo>
                <a:lnTo>
                  <a:pt x="28203" y="45453"/>
                </a:lnTo>
                <a:lnTo>
                  <a:pt x="24445" y="51137"/>
                </a:lnTo>
                <a:lnTo>
                  <a:pt x="19955" y="56912"/>
                </a:lnTo>
                <a:lnTo>
                  <a:pt x="14977" y="62746"/>
                </a:lnTo>
                <a:lnTo>
                  <a:pt x="9675" y="68619"/>
                </a:lnTo>
                <a:lnTo>
                  <a:pt x="6140" y="75512"/>
                </a:lnTo>
                <a:lnTo>
                  <a:pt x="3782" y="83083"/>
                </a:lnTo>
                <a:lnTo>
                  <a:pt x="2211" y="91107"/>
                </a:lnTo>
                <a:lnTo>
                  <a:pt x="1164" y="97449"/>
                </a:lnTo>
                <a:lnTo>
                  <a:pt x="466" y="102669"/>
                </a:lnTo>
                <a:lnTo>
                  <a:pt x="0" y="107141"/>
                </a:lnTo>
                <a:lnTo>
                  <a:pt x="1674" y="112107"/>
                </a:lnTo>
                <a:lnTo>
                  <a:pt x="4775" y="117402"/>
                </a:lnTo>
                <a:lnTo>
                  <a:pt x="8826" y="122917"/>
                </a:lnTo>
                <a:lnTo>
                  <a:pt x="13511" y="126592"/>
                </a:lnTo>
                <a:lnTo>
                  <a:pt x="18618" y="129043"/>
                </a:lnTo>
                <a:lnTo>
                  <a:pt x="24008" y="130677"/>
                </a:lnTo>
                <a:lnTo>
                  <a:pt x="29586" y="131766"/>
                </a:lnTo>
                <a:lnTo>
                  <a:pt x="35288" y="132493"/>
                </a:lnTo>
                <a:lnTo>
                  <a:pt x="41075" y="132976"/>
                </a:lnTo>
                <a:lnTo>
                  <a:pt x="46917" y="133300"/>
                </a:lnTo>
                <a:lnTo>
                  <a:pt x="58699" y="133658"/>
                </a:lnTo>
                <a:lnTo>
                  <a:pt x="65612" y="132762"/>
                </a:lnTo>
                <a:lnTo>
                  <a:pt x="73196" y="131172"/>
                </a:lnTo>
                <a:lnTo>
                  <a:pt x="81229" y="129120"/>
                </a:lnTo>
                <a:lnTo>
                  <a:pt x="88569" y="126759"/>
                </a:lnTo>
                <a:lnTo>
                  <a:pt x="95447" y="124193"/>
                </a:lnTo>
                <a:lnTo>
                  <a:pt x="102016" y="121491"/>
                </a:lnTo>
                <a:lnTo>
                  <a:pt x="107388" y="117704"/>
                </a:lnTo>
                <a:lnTo>
                  <a:pt x="111961" y="113196"/>
                </a:lnTo>
                <a:lnTo>
                  <a:pt x="116003" y="108206"/>
                </a:lnTo>
                <a:lnTo>
                  <a:pt x="119689" y="102896"/>
                </a:lnTo>
                <a:lnTo>
                  <a:pt x="123138" y="97370"/>
                </a:lnTo>
                <a:lnTo>
                  <a:pt x="126430" y="91702"/>
                </a:lnTo>
                <a:lnTo>
                  <a:pt x="132733" y="80113"/>
                </a:lnTo>
                <a:lnTo>
                  <a:pt x="141944" y="6250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58"/>
          <p:cNvSpPr/>
          <p:nvPr/>
        </p:nvSpPr>
        <p:spPr bwMode="auto">
          <a:xfrm>
            <a:off x="6545461" y="5652492"/>
            <a:ext cx="8931" cy="297213"/>
          </a:xfrm>
          <a:custGeom>
            <a:avLst/>
            <a:gdLst/>
            <a:ahLst/>
            <a:cxnLst/>
            <a:rect l="0" t="0" r="0" b="0"/>
            <a:pathLst>
              <a:path w="8931" h="297213">
                <a:moveTo>
                  <a:pt x="8930" y="0"/>
                </a:moveTo>
                <a:lnTo>
                  <a:pt x="8930" y="21910"/>
                </a:lnTo>
                <a:lnTo>
                  <a:pt x="7937" y="31474"/>
                </a:lnTo>
                <a:lnTo>
                  <a:pt x="6283" y="42811"/>
                </a:lnTo>
                <a:lnTo>
                  <a:pt x="4190" y="55330"/>
                </a:lnTo>
                <a:lnTo>
                  <a:pt x="2793" y="68637"/>
                </a:lnTo>
                <a:lnTo>
                  <a:pt x="1861" y="82468"/>
                </a:lnTo>
                <a:lnTo>
                  <a:pt x="1241" y="96651"/>
                </a:lnTo>
                <a:lnTo>
                  <a:pt x="551" y="125638"/>
                </a:lnTo>
                <a:lnTo>
                  <a:pt x="0" y="297212"/>
                </a:lnTo>
                <a:lnTo>
                  <a:pt x="0" y="29467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59"/>
          <p:cNvSpPr/>
          <p:nvPr/>
        </p:nvSpPr>
        <p:spPr bwMode="auto">
          <a:xfrm>
            <a:off x="6563951" y="5848945"/>
            <a:ext cx="124386" cy="103024"/>
          </a:xfrm>
          <a:custGeom>
            <a:avLst/>
            <a:gdLst/>
            <a:ahLst/>
            <a:cxnLst/>
            <a:rect l="0" t="0" r="0" b="0"/>
            <a:pathLst>
              <a:path w="124386" h="103024">
                <a:moveTo>
                  <a:pt x="61877" y="0"/>
                </a:moveTo>
                <a:lnTo>
                  <a:pt x="57137" y="0"/>
                </a:lnTo>
                <a:lnTo>
                  <a:pt x="54748" y="992"/>
                </a:lnTo>
                <a:lnTo>
                  <a:pt x="52164" y="2646"/>
                </a:lnTo>
                <a:lnTo>
                  <a:pt x="49448" y="4740"/>
                </a:lnTo>
                <a:lnTo>
                  <a:pt x="46645" y="7129"/>
                </a:lnTo>
                <a:lnTo>
                  <a:pt x="43785" y="9714"/>
                </a:lnTo>
                <a:lnTo>
                  <a:pt x="37962" y="15231"/>
                </a:lnTo>
                <a:lnTo>
                  <a:pt x="32066" y="20991"/>
                </a:lnTo>
                <a:lnTo>
                  <a:pt x="28112" y="23916"/>
                </a:lnTo>
                <a:lnTo>
                  <a:pt x="23492" y="26858"/>
                </a:lnTo>
                <a:lnTo>
                  <a:pt x="18428" y="29811"/>
                </a:lnTo>
                <a:lnTo>
                  <a:pt x="14059" y="32773"/>
                </a:lnTo>
                <a:lnTo>
                  <a:pt x="10155" y="35739"/>
                </a:lnTo>
                <a:lnTo>
                  <a:pt x="6560" y="38709"/>
                </a:lnTo>
                <a:lnTo>
                  <a:pt x="4163" y="41681"/>
                </a:lnTo>
                <a:lnTo>
                  <a:pt x="2564" y="44655"/>
                </a:lnTo>
                <a:lnTo>
                  <a:pt x="0" y="51816"/>
                </a:lnTo>
                <a:lnTo>
                  <a:pt x="782" y="53395"/>
                </a:lnTo>
                <a:lnTo>
                  <a:pt x="2295" y="55440"/>
                </a:lnTo>
                <a:lnTo>
                  <a:pt x="4297" y="57796"/>
                </a:lnTo>
                <a:lnTo>
                  <a:pt x="5630" y="60359"/>
                </a:lnTo>
                <a:lnTo>
                  <a:pt x="6520" y="63060"/>
                </a:lnTo>
                <a:lnTo>
                  <a:pt x="7113" y="65852"/>
                </a:lnTo>
                <a:lnTo>
                  <a:pt x="9492" y="68707"/>
                </a:lnTo>
                <a:lnTo>
                  <a:pt x="13064" y="71601"/>
                </a:lnTo>
                <a:lnTo>
                  <a:pt x="17429" y="74523"/>
                </a:lnTo>
                <a:lnTo>
                  <a:pt x="21331" y="77463"/>
                </a:lnTo>
                <a:lnTo>
                  <a:pt x="24924" y="80416"/>
                </a:lnTo>
                <a:lnTo>
                  <a:pt x="28312" y="83377"/>
                </a:lnTo>
                <a:lnTo>
                  <a:pt x="32556" y="86342"/>
                </a:lnTo>
                <a:lnTo>
                  <a:pt x="37369" y="89312"/>
                </a:lnTo>
                <a:lnTo>
                  <a:pt x="42561" y="92283"/>
                </a:lnTo>
                <a:lnTo>
                  <a:pt x="48008" y="94264"/>
                </a:lnTo>
                <a:lnTo>
                  <a:pt x="53623" y="95586"/>
                </a:lnTo>
                <a:lnTo>
                  <a:pt x="59351" y="96466"/>
                </a:lnTo>
                <a:lnTo>
                  <a:pt x="64161" y="98045"/>
                </a:lnTo>
                <a:lnTo>
                  <a:pt x="68361" y="100090"/>
                </a:lnTo>
                <a:lnTo>
                  <a:pt x="72153" y="102445"/>
                </a:lnTo>
                <a:lnTo>
                  <a:pt x="76665" y="103023"/>
                </a:lnTo>
                <a:lnTo>
                  <a:pt x="81657" y="102417"/>
                </a:lnTo>
                <a:lnTo>
                  <a:pt x="86971" y="101020"/>
                </a:lnTo>
                <a:lnTo>
                  <a:pt x="91505" y="100090"/>
                </a:lnTo>
                <a:lnTo>
                  <a:pt x="95519" y="99469"/>
                </a:lnTo>
                <a:lnTo>
                  <a:pt x="99188" y="99055"/>
                </a:lnTo>
                <a:lnTo>
                  <a:pt x="103618" y="96794"/>
                </a:lnTo>
                <a:lnTo>
                  <a:pt x="108556" y="93303"/>
                </a:lnTo>
                <a:lnTo>
                  <a:pt x="124385" y="8036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60"/>
          <p:cNvSpPr/>
          <p:nvPr/>
        </p:nvSpPr>
        <p:spPr bwMode="auto">
          <a:xfrm>
            <a:off x="6724055" y="5795367"/>
            <a:ext cx="78538" cy="238771"/>
          </a:xfrm>
          <a:custGeom>
            <a:avLst/>
            <a:gdLst/>
            <a:ahLst/>
            <a:cxnLst/>
            <a:rect l="0" t="0" r="0" b="0"/>
            <a:pathLst>
              <a:path w="78538" h="238771">
                <a:moveTo>
                  <a:pt x="62508" y="0"/>
                </a:moveTo>
                <a:lnTo>
                  <a:pt x="62508" y="4740"/>
                </a:lnTo>
                <a:lnTo>
                  <a:pt x="60523" y="6137"/>
                </a:lnTo>
                <a:lnTo>
                  <a:pt x="57216" y="7068"/>
                </a:lnTo>
                <a:lnTo>
                  <a:pt x="53026" y="7688"/>
                </a:lnTo>
                <a:lnTo>
                  <a:pt x="48249" y="10087"/>
                </a:lnTo>
                <a:lnTo>
                  <a:pt x="43081" y="13670"/>
                </a:lnTo>
                <a:lnTo>
                  <a:pt x="37650" y="18043"/>
                </a:lnTo>
                <a:lnTo>
                  <a:pt x="33037" y="21950"/>
                </a:lnTo>
                <a:lnTo>
                  <a:pt x="28970" y="25548"/>
                </a:lnTo>
                <a:lnTo>
                  <a:pt x="25266" y="28938"/>
                </a:lnTo>
                <a:lnTo>
                  <a:pt x="20812" y="32191"/>
                </a:lnTo>
                <a:lnTo>
                  <a:pt x="15859" y="35351"/>
                </a:lnTo>
                <a:lnTo>
                  <a:pt x="10573" y="38451"/>
                </a:lnTo>
                <a:lnTo>
                  <a:pt x="7048" y="42500"/>
                </a:lnTo>
                <a:lnTo>
                  <a:pt x="4699" y="47185"/>
                </a:lnTo>
                <a:lnTo>
                  <a:pt x="3132" y="52292"/>
                </a:lnTo>
                <a:lnTo>
                  <a:pt x="2088" y="56690"/>
                </a:lnTo>
                <a:lnTo>
                  <a:pt x="1392" y="60613"/>
                </a:lnTo>
                <a:lnTo>
                  <a:pt x="274" y="69299"/>
                </a:lnTo>
                <a:lnTo>
                  <a:pt x="2167" y="71004"/>
                </a:lnTo>
                <a:lnTo>
                  <a:pt x="5413" y="73133"/>
                </a:lnTo>
                <a:lnTo>
                  <a:pt x="9562" y="75544"/>
                </a:lnTo>
                <a:lnTo>
                  <a:pt x="13320" y="77152"/>
                </a:lnTo>
                <a:lnTo>
                  <a:pt x="16817" y="78224"/>
                </a:lnTo>
                <a:lnTo>
                  <a:pt x="20140" y="78938"/>
                </a:lnTo>
                <a:lnTo>
                  <a:pt x="25333" y="80407"/>
                </a:lnTo>
                <a:lnTo>
                  <a:pt x="39040" y="84685"/>
                </a:lnTo>
                <a:lnTo>
                  <a:pt x="44878" y="86222"/>
                </a:lnTo>
                <a:lnTo>
                  <a:pt x="49763" y="87247"/>
                </a:lnTo>
                <a:lnTo>
                  <a:pt x="54010" y="87931"/>
                </a:lnTo>
                <a:lnTo>
                  <a:pt x="57836" y="89378"/>
                </a:lnTo>
                <a:lnTo>
                  <a:pt x="61377" y="91335"/>
                </a:lnTo>
                <a:lnTo>
                  <a:pt x="64731" y="93633"/>
                </a:lnTo>
                <a:lnTo>
                  <a:pt x="67958" y="97149"/>
                </a:lnTo>
                <a:lnTo>
                  <a:pt x="71102" y="101477"/>
                </a:lnTo>
                <a:lnTo>
                  <a:pt x="74191" y="106346"/>
                </a:lnTo>
                <a:lnTo>
                  <a:pt x="76249" y="112569"/>
                </a:lnTo>
                <a:lnTo>
                  <a:pt x="77622" y="119694"/>
                </a:lnTo>
                <a:lnTo>
                  <a:pt x="78537" y="127421"/>
                </a:lnTo>
                <a:lnTo>
                  <a:pt x="78155" y="135549"/>
                </a:lnTo>
                <a:lnTo>
                  <a:pt x="76907" y="143944"/>
                </a:lnTo>
                <a:lnTo>
                  <a:pt x="75084" y="152518"/>
                </a:lnTo>
                <a:lnTo>
                  <a:pt x="72877" y="161209"/>
                </a:lnTo>
                <a:lnTo>
                  <a:pt x="70412" y="169981"/>
                </a:lnTo>
                <a:lnTo>
                  <a:pt x="67777" y="178806"/>
                </a:lnTo>
                <a:lnTo>
                  <a:pt x="64036" y="186672"/>
                </a:lnTo>
                <a:lnTo>
                  <a:pt x="59557" y="193900"/>
                </a:lnTo>
                <a:lnTo>
                  <a:pt x="54588" y="200705"/>
                </a:lnTo>
                <a:lnTo>
                  <a:pt x="49290" y="207225"/>
                </a:lnTo>
                <a:lnTo>
                  <a:pt x="43774" y="213556"/>
                </a:lnTo>
                <a:lnTo>
                  <a:pt x="38112" y="219762"/>
                </a:lnTo>
                <a:lnTo>
                  <a:pt x="32354" y="224890"/>
                </a:lnTo>
                <a:lnTo>
                  <a:pt x="26529" y="229302"/>
                </a:lnTo>
                <a:lnTo>
                  <a:pt x="20663" y="233235"/>
                </a:lnTo>
                <a:lnTo>
                  <a:pt x="15759" y="235857"/>
                </a:lnTo>
                <a:lnTo>
                  <a:pt x="11498" y="237605"/>
                </a:lnTo>
                <a:lnTo>
                  <a:pt x="7665" y="238770"/>
                </a:lnTo>
                <a:lnTo>
                  <a:pt x="5110" y="238555"/>
                </a:lnTo>
                <a:lnTo>
                  <a:pt x="3406" y="237419"/>
                </a:lnTo>
                <a:lnTo>
                  <a:pt x="2272" y="235671"/>
                </a:lnTo>
                <a:lnTo>
                  <a:pt x="1009" y="228435"/>
                </a:lnTo>
                <a:lnTo>
                  <a:pt x="0" y="21431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61"/>
          <p:cNvSpPr/>
          <p:nvPr/>
        </p:nvSpPr>
        <p:spPr bwMode="auto">
          <a:xfrm>
            <a:off x="1143000" y="4286630"/>
            <a:ext cx="160734" cy="43901"/>
          </a:xfrm>
          <a:custGeom>
            <a:avLst/>
            <a:gdLst/>
            <a:ahLst/>
            <a:cxnLst/>
            <a:rect l="0" t="0" r="0" b="0"/>
            <a:pathLst>
              <a:path w="160734" h="43901">
                <a:moveTo>
                  <a:pt x="0" y="35339"/>
                </a:moveTo>
                <a:lnTo>
                  <a:pt x="0" y="43027"/>
                </a:lnTo>
                <a:lnTo>
                  <a:pt x="992" y="43441"/>
                </a:lnTo>
                <a:lnTo>
                  <a:pt x="4741" y="43900"/>
                </a:lnTo>
                <a:lnTo>
                  <a:pt x="6137" y="43031"/>
                </a:lnTo>
                <a:lnTo>
                  <a:pt x="7068" y="41459"/>
                </a:lnTo>
                <a:lnTo>
                  <a:pt x="7688" y="39419"/>
                </a:lnTo>
                <a:lnTo>
                  <a:pt x="9094" y="38059"/>
                </a:lnTo>
                <a:lnTo>
                  <a:pt x="11024" y="37152"/>
                </a:lnTo>
                <a:lnTo>
                  <a:pt x="15813" y="36145"/>
                </a:lnTo>
                <a:lnTo>
                  <a:pt x="18480" y="35876"/>
                </a:lnTo>
                <a:lnTo>
                  <a:pt x="21250" y="35697"/>
                </a:lnTo>
                <a:lnTo>
                  <a:pt x="25080" y="34585"/>
                </a:lnTo>
                <a:lnTo>
                  <a:pt x="29619" y="32852"/>
                </a:lnTo>
                <a:lnTo>
                  <a:pt x="34629" y="30704"/>
                </a:lnTo>
                <a:lnTo>
                  <a:pt x="39953" y="29272"/>
                </a:lnTo>
                <a:lnTo>
                  <a:pt x="45487" y="28317"/>
                </a:lnTo>
                <a:lnTo>
                  <a:pt x="51161" y="27681"/>
                </a:lnTo>
                <a:lnTo>
                  <a:pt x="56927" y="26265"/>
                </a:lnTo>
                <a:lnTo>
                  <a:pt x="62756" y="24329"/>
                </a:lnTo>
                <a:lnTo>
                  <a:pt x="68627" y="22045"/>
                </a:lnTo>
                <a:lnTo>
                  <a:pt x="74525" y="19532"/>
                </a:lnTo>
                <a:lnTo>
                  <a:pt x="86369" y="14092"/>
                </a:lnTo>
                <a:lnTo>
                  <a:pt x="91314" y="12245"/>
                </a:lnTo>
                <a:lnTo>
                  <a:pt x="95603" y="11012"/>
                </a:lnTo>
                <a:lnTo>
                  <a:pt x="99454" y="10191"/>
                </a:lnTo>
                <a:lnTo>
                  <a:pt x="104006" y="9644"/>
                </a:lnTo>
                <a:lnTo>
                  <a:pt x="109025" y="9279"/>
                </a:lnTo>
                <a:lnTo>
                  <a:pt x="114355" y="9036"/>
                </a:lnTo>
                <a:lnTo>
                  <a:pt x="118901" y="7882"/>
                </a:lnTo>
                <a:lnTo>
                  <a:pt x="122923" y="6120"/>
                </a:lnTo>
                <a:lnTo>
                  <a:pt x="126597" y="3953"/>
                </a:lnTo>
                <a:lnTo>
                  <a:pt x="130039" y="2509"/>
                </a:lnTo>
                <a:lnTo>
                  <a:pt x="133325" y="1546"/>
                </a:lnTo>
                <a:lnTo>
                  <a:pt x="136509" y="904"/>
                </a:lnTo>
                <a:lnTo>
                  <a:pt x="139623" y="476"/>
                </a:lnTo>
                <a:lnTo>
                  <a:pt x="142691" y="191"/>
                </a:lnTo>
                <a:lnTo>
                  <a:pt x="145729" y="0"/>
                </a:lnTo>
                <a:lnTo>
                  <a:pt x="147754" y="866"/>
                </a:lnTo>
                <a:lnTo>
                  <a:pt x="149104" y="2435"/>
                </a:lnTo>
                <a:lnTo>
                  <a:pt x="151795" y="8529"/>
                </a:lnTo>
                <a:lnTo>
                  <a:pt x="151801" y="8540"/>
                </a:lnTo>
                <a:lnTo>
                  <a:pt x="147063" y="13287"/>
                </a:lnTo>
                <a:lnTo>
                  <a:pt x="144675" y="14685"/>
                </a:lnTo>
                <a:lnTo>
                  <a:pt x="142091" y="15616"/>
                </a:lnTo>
                <a:lnTo>
                  <a:pt x="139376" y="16237"/>
                </a:lnTo>
                <a:lnTo>
                  <a:pt x="135581" y="16651"/>
                </a:lnTo>
                <a:lnTo>
                  <a:pt x="131067" y="16927"/>
                </a:lnTo>
                <a:lnTo>
                  <a:pt x="126073" y="17111"/>
                </a:lnTo>
                <a:lnTo>
                  <a:pt x="120760" y="18226"/>
                </a:lnTo>
                <a:lnTo>
                  <a:pt x="115233" y="19962"/>
                </a:lnTo>
                <a:lnTo>
                  <a:pt x="109564" y="22111"/>
                </a:lnTo>
                <a:lnTo>
                  <a:pt x="104793" y="23543"/>
                </a:lnTo>
                <a:lnTo>
                  <a:pt x="100620" y="24499"/>
                </a:lnTo>
                <a:lnTo>
                  <a:pt x="96846" y="25135"/>
                </a:lnTo>
                <a:lnTo>
                  <a:pt x="92345" y="25560"/>
                </a:lnTo>
                <a:lnTo>
                  <a:pt x="87360" y="25843"/>
                </a:lnTo>
                <a:lnTo>
                  <a:pt x="82053" y="26032"/>
                </a:lnTo>
                <a:lnTo>
                  <a:pt x="77522" y="27150"/>
                </a:lnTo>
                <a:lnTo>
                  <a:pt x="73509" y="28887"/>
                </a:lnTo>
                <a:lnTo>
                  <a:pt x="69842" y="31038"/>
                </a:lnTo>
                <a:lnTo>
                  <a:pt x="65413" y="32471"/>
                </a:lnTo>
                <a:lnTo>
                  <a:pt x="60476" y="33427"/>
                </a:lnTo>
                <a:lnTo>
                  <a:pt x="55200" y="34064"/>
                </a:lnTo>
                <a:lnTo>
                  <a:pt x="50691" y="34489"/>
                </a:lnTo>
                <a:lnTo>
                  <a:pt x="46692" y="34773"/>
                </a:lnTo>
                <a:lnTo>
                  <a:pt x="35909" y="35328"/>
                </a:lnTo>
                <a:lnTo>
                  <a:pt x="70017" y="35338"/>
                </a:lnTo>
                <a:lnTo>
                  <a:pt x="76444" y="34346"/>
                </a:lnTo>
                <a:lnTo>
                  <a:pt x="83704" y="32692"/>
                </a:lnTo>
                <a:lnTo>
                  <a:pt x="91522" y="30598"/>
                </a:lnTo>
                <a:lnTo>
                  <a:pt x="98718" y="29202"/>
                </a:lnTo>
                <a:lnTo>
                  <a:pt x="105499" y="28271"/>
                </a:lnTo>
                <a:lnTo>
                  <a:pt x="112005" y="27650"/>
                </a:lnTo>
                <a:lnTo>
                  <a:pt x="118326" y="27236"/>
                </a:lnTo>
                <a:lnTo>
                  <a:pt x="124525" y="26961"/>
                </a:lnTo>
                <a:lnTo>
                  <a:pt x="130641" y="26777"/>
                </a:lnTo>
                <a:lnTo>
                  <a:pt x="135711" y="25662"/>
                </a:lnTo>
                <a:lnTo>
                  <a:pt x="140084" y="23927"/>
                </a:lnTo>
                <a:lnTo>
                  <a:pt x="143991" y="21777"/>
                </a:lnTo>
                <a:lnTo>
                  <a:pt x="147588" y="20345"/>
                </a:lnTo>
                <a:lnTo>
                  <a:pt x="150978" y="19390"/>
                </a:lnTo>
                <a:lnTo>
                  <a:pt x="160684" y="17489"/>
                </a:lnTo>
                <a:lnTo>
                  <a:pt x="160731" y="17480"/>
                </a:lnTo>
                <a:lnTo>
                  <a:pt x="160733" y="17479"/>
                </a:lnTo>
                <a:lnTo>
                  <a:pt x="107527" y="17479"/>
                </a:lnTo>
                <a:lnTo>
                  <a:pt x="107404" y="16487"/>
                </a:lnTo>
                <a:lnTo>
                  <a:pt x="107321" y="14834"/>
                </a:lnTo>
                <a:lnTo>
                  <a:pt x="107266" y="12739"/>
                </a:lnTo>
                <a:lnTo>
                  <a:pt x="108222" y="11343"/>
                </a:lnTo>
                <a:lnTo>
                  <a:pt x="109851" y="10411"/>
                </a:lnTo>
                <a:lnTo>
                  <a:pt x="116086" y="855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62"/>
          <p:cNvSpPr/>
          <p:nvPr/>
        </p:nvSpPr>
        <p:spPr bwMode="auto">
          <a:xfrm>
            <a:off x="1482364" y="4287537"/>
            <a:ext cx="3991535" cy="1211788"/>
          </a:xfrm>
          <a:custGeom>
            <a:avLst/>
            <a:gdLst/>
            <a:ahLst/>
            <a:cxnLst/>
            <a:rect l="0" t="0" r="0" b="0"/>
            <a:pathLst>
              <a:path w="3991535" h="1211788">
                <a:moveTo>
                  <a:pt x="3991534" y="1141713"/>
                </a:moveTo>
                <a:lnTo>
                  <a:pt x="3986794" y="1146453"/>
                </a:lnTo>
                <a:lnTo>
                  <a:pt x="3984406" y="1147850"/>
                </a:lnTo>
                <a:lnTo>
                  <a:pt x="3867113" y="1180445"/>
                </a:lnTo>
                <a:lnTo>
                  <a:pt x="3782409" y="1192650"/>
                </a:lnTo>
                <a:lnTo>
                  <a:pt x="3658161" y="1202127"/>
                </a:lnTo>
                <a:lnTo>
                  <a:pt x="3494274" y="1211787"/>
                </a:lnTo>
                <a:lnTo>
                  <a:pt x="3292918" y="1204720"/>
                </a:lnTo>
                <a:lnTo>
                  <a:pt x="3182707" y="1204320"/>
                </a:lnTo>
                <a:lnTo>
                  <a:pt x="3042839" y="1197167"/>
                </a:lnTo>
                <a:lnTo>
                  <a:pt x="2925501" y="1195662"/>
                </a:lnTo>
                <a:lnTo>
                  <a:pt x="2777041" y="1188272"/>
                </a:lnTo>
                <a:lnTo>
                  <a:pt x="2658023" y="1181999"/>
                </a:lnTo>
                <a:lnTo>
                  <a:pt x="2506559" y="1175388"/>
                </a:lnTo>
                <a:lnTo>
                  <a:pt x="2410195" y="1170543"/>
                </a:lnTo>
                <a:lnTo>
                  <a:pt x="2315166" y="1169107"/>
                </a:lnTo>
                <a:lnTo>
                  <a:pt x="1894869" y="1168506"/>
                </a:lnTo>
                <a:lnTo>
                  <a:pt x="1704219" y="1160814"/>
                </a:lnTo>
                <a:lnTo>
                  <a:pt x="1553949" y="1152668"/>
                </a:lnTo>
                <a:lnTo>
                  <a:pt x="1439451" y="1146302"/>
                </a:lnTo>
                <a:lnTo>
                  <a:pt x="1277068" y="1121998"/>
                </a:lnTo>
                <a:lnTo>
                  <a:pt x="1152699" y="1096429"/>
                </a:lnTo>
                <a:lnTo>
                  <a:pt x="1033930" y="1066223"/>
                </a:lnTo>
                <a:lnTo>
                  <a:pt x="926212" y="1029834"/>
                </a:lnTo>
                <a:lnTo>
                  <a:pt x="849566" y="997905"/>
                </a:lnTo>
                <a:lnTo>
                  <a:pt x="777100" y="965581"/>
                </a:lnTo>
                <a:lnTo>
                  <a:pt x="742233" y="950323"/>
                </a:lnTo>
                <a:lnTo>
                  <a:pt x="693720" y="920412"/>
                </a:lnTo>
                <a:lnTo>
                  <a:pt x="644068" y="891265"/>
                </a:lnTo>
                <a:lnTo>
                  <a:pt x="603340" y="857934"/>
                </a:lnTo>
                <a:lnTo>
                  <a:pt x="566136" y="822923"/>
                </a:lnTo>
                <a:lnTo>
                  <a:pt x="506062" y="763650"/>
                </a:lnTo>
                <a:lnTo>
                  <a:pt x="475026" y="727959"/>
                </a:lnTo>
                <a:lnTo>
                  <a:pt x="446978" y="692249"/>
                </a:lnTo>
                <a:lnTo>
                  <a:pt x="428825" y="665792"/>
                </a:lnTo>
                <a:lnTo>
                  <a:pt x="410834" y="638489"/>
                </a:lnTo>
                <a:lnTo>
                  <a:pt x="384964" y="600806"/>
                </a:lnTo>
                <a:lnTo>
                  <a:pt x="363298" y="564505"/>
                </a:lnTo>
                <a:lnTo>
                  <a:pt x="339460" y="528614"/>
                </a:lnTo>
                <a:lnTo>
                  <a:pt x="319388" y="493836"/>
                </a:lnTo>
                <a:lnTo>
                  <a:pt x="300873" y="463247"/>
                </a:lnTo>
                <a:lnTo>
                  <a:pt x="282819" y="430481"/>
                </a:lnTo>
                <a:lnTo>
                  <a:pt x="264902" y="401480"/>
                </a:lnTo>
                <a:lnTo>
                  <a:pt x="235116" y="356023"/>
                </a:lnTo>
                <a:lnTo>
                  <a:pt x="202535" y="302494"/>
                </a:lnTo>
                <a:lnTo>
                  <a:pt x="185462" y="276155"/>
                </a:lnTo>
                <a:lnTo>
                  <a:pt x="161305" y="246937"/>
                </a:lnTo>
                <a:lnTo>
                  <a:pt x="158126" y="241587"/>
                </a:lnTo>
                <a:lnTo>
                  <a:pt x="149303" y="232995"/>
                </a:lnTo>
                <a:lnTo>
                  <a:pt x="132210" y="219395"/>
                </a:lnTo>
                <a:lnTo>
                  <a:pt x="129800" y="216280"/>
                </a:lnTo>
                <a:lnTo>
                  <a:pt x="123286" y="204150"/>
                </a:lnTo>
                <a:lnTo>
                  <a:pt x="107614" y="186760"/>
                </a:lnTo>
                <a:lnTo>
                  <a:pt x="107267" y="181651"/>
                </a:lnTo>
                <a:lnTo>
                  <a:pt x="106226" y="180203"/>
                </a:lnTo>
                <a:lnTo>
                  <a:pt x="104540" y="179237"/>
                </a:lnTo>
                <a:lnTo>
                  <a:pt x="102423" y="178594"/>
                </a:lnTo>
                <a:lnTo>
                  <a:pt x="101012" y="177173"/>
                </a:lnTo>
                <a:lnTo>
                  <a:pt x="100072" y="175232"/>
                </a:lnTo>
                <a:lnTo>
                  <a:pt x="98562" y="169731"/>
                </a:lnTo>
                <a:lnTo>
                  <a:pt x="98200" y="155110"/>
                </a:lnTo>
                <a:lnTo>
                  <a:pt x="97205" y="152587"/>
                </a:lnTo>
                <a:lnTo>
                  <a:pt x="92056" y="144296"/>
                </a:lnTo>
                <a:lnTo>
                  <a:pt x="90503" y="138492"/>
                </a:lnTo>
                <a:lnTo>
                  <a:pt x="89370" y="120741"/>
                </a:lnTo>
                <a:lnTo>
                  <a:pt x="88342" y="117769"/>
                </a:lnTo>
                <a:lnTo>
                  <a:pt x="83146" y="108843"/>
                </a:lnTo>
                <a:lnTo>
                  <a:pt x="81582" y="102892"/>
                </a:lnTo>
                <a:lnTo>
                  <a:pt x="80441" y="85033"/>
                </a:lnTo>
                <a:lnTo>
                  <a:pt x="79412" y="82057"/>
                </a:lnTo>
                <a:lnTo>
                  <a:pt x="74216" y="73127"/>
                </a:lnTo>
                <a:lnTo>
                  <a:pt x="72653" y="67174"/>
                </a:lnTo>
                <a:lnTo>
                  <a:pt x="71772" y="58244"/>
                </a:lnTo>
                <a:lnTo>
                  <a:pt x="70657" y="56260"/>
                </a:lnTo>
                <a:lnTo>
                  <a:pt x="68921" y="54936"/>
                </a:lnTo>
                <a:lnTo>
                  <a:pt x="66771" y="54055"/>
                </a:lnTo>
                <a:lnTo>
                  <a:pt x="65338" y="52475"/>
                </a:lnTo>
                <a:lnTo>
                  <a:pt x="64383" y="50429"/>
                </a:lnTo>
                <a:lnTo>
                  <a:pt x="63321" y="45510"/>
                </a:lnTo>
                <a:lnTo>
                  <a:pt x="62475" y="17966"/>
                </a:lnTo>
                <a:lnTo>
                  <a:pt x="61482" y="17501"/>
                </a:lnTo>
                <a:lnTo>
                  <a:pt x="54784" y="16694"/>
                </a:lnTo>
                <a:lnTo>
                  <a:pt x="54370" y="17646"/>
                </a:lnTo>
                <a:lnTo>
                  <a:pt x="53706" y="26302"/>
                </a:lnTo>
                <a:lnTo>
                  <a:pt x="53545" y="50541"/>
                </a:lnTo>
                <a:lnTo>
                  <a:pt x="50898" y="54159"/>
                </a:lnTo>
                <a:lnTo>
                  <a:pt x="48803" y="56513"/>
                </a:lnTo>
                <a:lnTo>
                  <a:pt x="47406" y="59074"/>
                </a:lnTo>
                <a:lnTo>
                  <a:pt x="45854" y="64566"/>
                </a:lnTo>
                <a:lnTo>
                  <a:pt x="44981" y="73236"/>
                </a:lnTo>
                <a:lnTo>
                  <a:pt x="43866" y="75184"/>
                </a:lnTo>
                <a:lnTo>
                  <a:pt x="42130" y="76483"/>
                </a:lnTo>
                <a:lnTo>
                  <a:pt x="39981" y="77349"/>
                </a:lnTo>
                <a:lnTo>
                  <a:pt x="38548" y="78918"/>
                </a:lnTo>
                <a:lnTo>
                  <a:pt x="37593" y="80956"/>
                </a:lnTo>
                <a:lnTo>
                  <a:pt x="35693" y="87974"/>
                </a:lnTo>
                <a:lnTo>
                  <a:pt x="35683" y="56966"/>
                </a:lnTo>
                <a:lnTo>
                  <a:pt x="34691" y="55408"/>
                </a:lnTo>
                <a:lnTo>
                  <a:pt x="33037" y="54369"/>
                </a:lnTo>
                <a:lnTo>
                  <a:pt x="27994" y="52702"/>
                </a:lnTo>
                <a:lnTo>
                  <a:pt x="27581" y="51573"/>
                </a:lnTo>
                <a:lnTo>
                  <a:pt x="26862" y="44638"/>
                </a:lnTo>
                <a:lnTo>
                  <a:pt x="26786" y="48480"/>
                </a:lnTo>
                <a:lnTo>
                  <a:pt x="25783" y="49751"/>
                </a:lnTo>
                <a:lnTo>
                  <a:pt x="24122" y="50597"/>
                </a:lnTo>
                <a:lnTo>
                  <a:pt x="22022" y="51162"/>
                </a:lnTo>
                <a:lnTo>
                  <a:pt x="17044" y="54435"/>
                </a:lnTo>
                <a:lnTo>
                  <a:pt x="14327" y="56697"/>
                </a:lnTo>
                <a:lnTo>
                  <a:pt x="12516" y="59197"/>
                </a:lnTo>
                <a:lnTo>
                  <a:pt x="10504" y="64621"/>
                </a:lnTo>
                <a:lnTo>
                  <a:pt x="8975" y="66464"/>
                </a:lnTo>
                <a:lnTo>
                  <a:pt x="6964" y="67693"/>
                </a:lnTo>
                <a:lnTo>
                  <a:pt x="4630" y="68512"/>
                </a:lnTo>
                <a:lnTo>
                  <a:pt x="3075" y="70051"/>
                </a:lnTo>
                <a:lnTo>
                  <a:pt x="2038" y="72068"/>
                </a:lnTo>
                <a:lnTo>
                  <a:pt x="0" y="78958"/>
                </a:lnTo>
                <a:lnTo>
                  <a:pt x="12396" y="66641"/>
                </a:lnTo>
                <a:lnTo>
                  <a:pt x="31745" y="38205"/>
                </a:lnTo>
                <a:lnTo>
                  <a:pt x="33933" y="31809"/>
                </a:lnTo>
                <a:lnTo>
                  <a:pt x="35164" y="22631"/>
                </a:lnTo>
                <a:lnTo>
                  <a:pt x="36329" y="20611"/>
                </a:lnTo>
                <a:lnTo>
                  <a:pt x="38098" y="19265"/>
                </a:lnTo>
                <a:lnTo>
                  <a:pt x="43326" y="17104"/>
                </a:lnTo>
                <a:lnTo>
                  <a:pt x="43755" y="15934"/>
                </a:lnTo>
                <a:lnTo>
                  <a:pt x="44579" y="8024"/>
                </a:lnTo>
                <a:lnTo>
                  <a:pt x="52298" y="15365"/>
                </a:lnTo>
                <a:lnTo>
                  <a:pt x="55635" y="16035"/>
                </a:lnTo>
                <a:lnTo>
                  <a:pt x="57914" y="16214"/>
                </a:lnTo>
                <a:lnTo>
                  <a:pt x="59433" y="17326"/>
                </a:lnTo>
                <a:lnTo>
                  <a:pt x="60446" y="19059"/>
                </a:lnTo>
                <a:lnTo>
                  <a:pt x="61122" y="21207"/>
                </a:lnTo>
                <a:lnTo>
                  <a:pt x="62564" y="22638"/>
                </a:lnTo>
                <a:lnTo>
                  <a:pt x="64518" y="23593"/>
                </a:lnTo>
                <a:lnTo>
                  <a:pt x="66812" y="24229"/>
                </a:lnTo>
                <a:lnTo>
                  <a:pt x="72008" y="27582"/>
                </a:lnTo>
                <a:lnTo>
                  <a:pt x="74782" y="29865"/>
                </a:lnTo>
                <a:lnTo>
                  <a:pt x="77624" y="31387"/>
                </a:lnTo>
                <a:lnTo>
                  <a:pt x="86364" y="34522"/>
                </a:lnTo>
                <a:lnTo>
                  <a:pt x="96437" y="42001"/>
                </a:lnTo>
                <a:lnTo>
                  <a:pt x="97022" y="43447"/>
                </a:lnTo>
                <a:lnTo>
                  <a:pt x="97671" y="47699"/>
                </a:lnTo>
                <a:lnTo>
                  <a:pt x="98837" y="49230"/>
                </a:lnTo>
                <a:lnTo>
                  <a:pt x="100606" y="50250"/>
                </a:lnTo>
                <a:lnTo>
                  <a:pt x="102777" y="50930"/>
                </a:lnTo>
                <a:lnTo>
                  <a:pt x="104225" y="52376"/>
                </a:lnTo>
                <a:lnTo>
                  <a:pt x="105190" y="54332"/>
                </a:lnTo>
                <a:lnTo>
                  <a:pt x="107118" y="61210"/>
                </a:lnTo>
                <a:lnTo>
                  <a:pt x="94691" y="48791"/>
                </a:lnTo>
                <a:lnTo>
                  <a:pt x="92881" y="45989"/>
                </a:lnTo>
                <a:lnTo>
                  <a:pt x="89342" y="37305"/>
                </a:lnTo>
                <a:lnTo>
                  <a:pt x="83442" y="28448"/>
                </a:lnTo>
                <a:lnTo>
                  <a:pt x="80261" y="19540"/>
                </a:lnTo>
                <a:lnTo>
                  <a:pt x="72764" y="9405"/>
                </a:lnTo>
                <a:lnTo>
                  <a:pt x="71318" y="8818"/>
                </a:lnTo>
                <a:lnTo>
                  <a:pt x="67065" y="8165"/>
                </a:lnTo>
                <a:lnTo>
                  <a:pt x="65534" y="6999"/>
                </a:lnTo>
                <a:lnTo>
                  <a:pt x="64513" y="5229"/>
                </a:lnTo>
                <a:lnTo>
                  <a:pt x="62875" y="0"/>
                </a:lnTo>
                <a:lnTo>
                  <a:pt x="62741" y="563"/>
                </a:lnTo>
                <a:lnTo>
                  <a:pt x="62592" y="3835"/>
                </a:lnTo>
                <a:lnTo>
                  <a:pt x="63544" y="5104"/>
                </a:lnTo>
                <a:lnTo>
                  <a:pt x="65171" y="5950"/>
                </a:lnTo>
                <a:lnTo>
                  <a:pt x="67248" y="6514"/>
                </a:lnTo>
                <a:lnTo>
                  <a:pt x="68632" y="7883"/>
                </a:lnTo>
                <a:lnTo>
                  <a:pt x="69556" y="9787"/>
                </a:lnTo>
                <a:lnTo>
                  <a:pt x="70171" y="12049"/>
                </a:lnTo>
                <a:lnTo>
                  <a:pt x="71573" y="13557"/>
                </a:lnTo>
                <a:lnTo>
                  <a:pt x="73501" y="14562"/>
                </a:lnTo>
                <a:lnTo>
                  <a:pt x="75777" y="15232"/>
                </a:lnTo>
                <a:lnTo>
                  <a:pt x="80953" y="18623"/>
                </a:lnTo>
                <a:lnTo>
                  <a:pt x="83722" y="20916"/>
                </a:lnTo>
                <a:lnTo>
                  <a:pt x="85569" y="23437"/>
                </a:lnTo>
                <a:lnTo>
                  <a:pt x="87620" y="28884"/>
                </a:lnTo>
                <a:lnTo>
                  <a:pt x="89159" y="30733"/>
                </a:lnTo>
                <a:lnTo>
                  <a:pt x="91177" y="31966"/>
                </a:lnTo>
                <a:lnTo>
                  <a:pt x="93515" y="32788"/>
                </a:lnTo>
                <a:lnTo>
                  <a:pt x="95074" y="34328"/>
                </a:lnTo>
                <a:lnTo>
                  <a:pt x="96113" y="36347"/>
                </a:lnTo>
                <a:lnTo>
                  <a:pt x="97780" y="41976"/>
                </a:lnTo>
                <a:lnTo>
                  <a:pt x="98069" y="47691"/>
                </a:lnTo>
                <a:lnTo>
                  <a:pt x="97117" y="49225"/>
                </a:lnTo>
                <a:lnTo>
                  <a:pt x="95491" y="50247"/>
                </a:lnTo>
                <a:lnTo>
                  <a:pt x="89626" y="52171"/>
                </a:lnTo>
                <a:lnTo>
                  <a:pt x="81605" y="52281"/>
                </a:lnTo>
                <a:lnTo>
                  <a:pt x="71402" y="433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63"/>
          <p:cNvSpPr/>
          <p:nvPr/>
        </p:nvSpPr>
        <p:spPr bwMode="auto">
          <a:xfrm>
            <a:off x="1205508" y="3893344"/>
            <a:ext cx="482204" cy="26790"/>
          </a:xfrm>
          <a:custGeom>
            <a:avLst/>
            <a:gdLst/>
            <a:ahLst/>
            <a:cxnLst/>
            <a:rect l="0" t="0" r="0" b="0"/>
            <a:pathLst>
              <a:path w="482204" h="26790">
                <a:moveTo>
                  <a:pt x="0" y="26789"/>
                </a:moveTo>
                <a:lnTo>
                  <a:pt x="7688" y="26789"/>
                </a:lnTo>
                <a:lnTo>
                  <a:pt x="10086" y="25797"/>
                </a:lnTo>
                <a:lnTo>
                  <a:pt x="13670" y="24143"/>
                </a:lnTo>
                <a:lnTo>
                  <a:pt x="18043" y="22048"/>
                </a:lnTo>
                <a:lnTo>
                  <a:pt x="21950" y="20652"/>
                </a:lnTo>
                <a:lnTo>
                  <a:pt x="25547" y="19721"/>
                </a:lnTo>
                <a:lnTo>
                  <a:pt x="28938" y="19100"/>
                </a:lnTo>
                <a:lnTo>
                  <a:pt x="37997" y="18411"/>
                </a:lnTo>
                <a:lnTo>
                  <a:pt x="48637" y="18104"/>
                </a:lnTo>
                <a:lnTo>
                  <a:pt x="115468" y="17865"/>
                </a:lnTo>
                <a:lnTo>
                  <a:pt x="477527" y="17859"/>
                </a:lnTo>
                <a:lnTo>
                  <a:pt x="479086" y="16867"/>
                </a:lnTo>
                <a:lnTo>
                  <a:pt x="480125" y="15213"/>
                </a:lnTo>
                <a:lnTo>
                  <a:pt x="480818" y="13118"/>
                </a:lnTo>
                <a:lnTo>
                  <a:pt x="481279" y="10730"/>
                </a:lnTo>
                <a:lnTo>
                  <a:pt x="481587" y="8146"/>
                </a:lnTo>
                <a:lnTo>
                  <a:pt x="482203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64"/>
          <p:cNvSpPr/>
          <p:nvPr/>
        </p:nvSpPr>
        <p:spPr bwMode="auto">
          <a:xfrm>
            <a:off x="1598414" y="3857625"/>
            <a:ext cx="491134" cy="178562"/>
          </a:xfrm>
          <a:custGeom>
            <a:avLst/>
            <a:gdLst/>
            <a:ahLst/>
            <a:cxnLst/>
            <a:rect l="0" t="0" r="0" b="0"/>
            <a:pathLst>
              <a:path w="491134" h="178562">
                <a:moveTo>
                  <a:pt x="0" y="71438"/>
                </a:moveTo>
                <a:lnTo>
                  <a:pt x="0" y="63749"/>
                </a:lnTo>
                <a:lnTo>
                  <a:pt x="2646" y="60414"/>
                </a:lnTo>
                <a:lnTo>
                  <a:pt x="7688" y="54928"/>
                </a:lnTo>
                <a:lnTo>
                  <a:pt x="29888" y="32622"/>
                </a:lnTo>
                <a:lnTo>
                  <a:pt x="32824" y="30678"/>
                </a:lnTo>
                <a:lnTo>
                  <a:pt x="41696" y="26949"/>
                </a:lnTo>
                <a:lnTo>
                  <a:pt x="47636" y="22561"/>
                </a:lnTo>
                <a:lnTo>
                  <a:pt x="50609" y="20993"/>
                </a:lnTo>
                <a:lnTo>
                  <a:pt x="65155" y="15833"/>
                </a:lnTo>
                <a:lnTo>
                  <a:pt x="74598" y="11997"/>
                </a:lnTo>
                <a:lnTo>
                  <a:pt x="82103" y="10293"/>
                </a:lnTo>
                <a:lnTo>
                  <a:pt x="96646" y="9334"/>
                </a:lnTo>
                <a:lnTo>
                  <a:pt x="101142" y="8207"/>
                </a:lnTo>
                <a:lnTo>
                  <a:pt x="113201" y="2872"/>
                </a:lnTo>
                <a:lnTo>
                  <a:pt x="127909" y="851"/>
                </a:lnTo>
                <a:lnTo>
                  <a:pt x="139984" y="252"/>
                </a:lnTo>
                <a:lnTo>
                  <a:pt x="162350" y="33"/>
                </a:lnTo>
                <a:lnTo>
                  <a:pt x="215928" y="0"/>
                </a:lnTo>
                <a:lnTo>
                  <a:pt x="219358" y="992"/>
                </a:lnTo>
                <a:lnTo>
                  <a:pt x="229919" y="6137"/>
                </a:lnTo>
                <a:lnTo>
                  <a:pt x="244182" y="8102"/>
                </a:lnTo>
                <a:lnTo>
                  <a:pt x="258394" y="8766"/>
                </a:lnTo>
                <a:lnTo>
                  <a:pt x="275495" y="8897"/>
                </a:lnTo>
                <a:lnTo>
                  <a:pt x="297279" y="8927"/>
                </a:lnTo>
                <a:lnTo>
                  <a:pt x="300381" y="9920"/>
                </a:lnTo>
                <a:lnTo>
                  <a:pt x="309488" y="15066"/>
                </a:lnTo>
                <a:lnTo>
                  <a:pt x="315483" y="16618"/>
                </a:lnTo>
                <a:lnTo>
                  <a:pt x="330394" y="17696"/>
                </a:lnTo>
                <a:lnTo>
                  <a:pt x="343546" y="17850"/>
                </a:lnTo>
                <a:lnTo>
                  <a:pt x="346109" y="18845"/>
                </a:lnTo>
                <a:lnTo>
                  <a:pt x="354456" y="23994"/>
                </a:lnTo>
                <a:lnTo>
                  <a:pt x="360273" y="25547"/>
                </a:lnTo>
                <a:lnTo>
                  <a:pt x="375061" y="26626"/>
                </a:lnTo>
                <a:lnTo>
                  <a:pt x="382216" y="26757"/>
                </a:lnTo>
                <a:lnTo>
                  <a:pt x="385840" y="29420"/>
                </a:lnTo>
                <a:lnTo>
                  <a:pt x="388195" y="31520"/>
                </a:lnTo>
                <a:lnTo>
                  <a:pt x="390758" y="32919"/>
                </a:lnTo>
                <a:lnTo>
                  <a:pt x="400181" y="35350"/>
                </a:lnTo>
                <a:lnTo>
                  <a:pt x="406086" y="40350"/>
                </a:lnTo>
                <a:lnTo>
                  <a:pt x="411332" y="45384"/>
                </a:lnTo>
                <a:lnTo>
                  <a:pt x="418043" y="51959"/>
                </a:lnTo>
                <a:lnTo>
                  <a:pt x="419586" y="52499"/>
                </a:lnTo>
                <a:lnTo>
                  <a:pt x="423946" y="53098"/>
                </a:lnTo>
                <a:lnTo>
                  <a:pt x="426498" y="54251"/>
                </a:lnTo>
                <a:lnTo>
                  <a:pt x="433838" y="59620"/>
                </a:lnTo>
                <a:lnTo>
                  <a:pt x="435903" y="61225"/>
                </a:lnTo>
                <a:lnTo>
                  <a:pt x="436453" y="62644"/>
                </a:lnTo>
                <a:lnTo>
                  <a:pt x="437065" y="66868"/>
                </a:lnTo>
                <a:lnTo>
                  <a:pt x="438221" y="69383"/>
                </a:lnTo>
                <a:lnTo>
                  <a:pt x="442150" y="74824"/>
                </a:lnTo>
                <a:lnTo>
                  <a:pt x="446620" y="80264"/>
                </a:lnTo>
                <a:lnTo>
                  <a:pt x="453360" y="87172"/>
                </a:lnTo>
                <a:lnTo>
                  <a:pt x="471888" y="105770"/>
                </a:lnTo>
                <a:lnTo>
                  <a:pt x="472350" y="107224"/>
                </a:lnTo>
                <a:lnTo>
                  <a:pt x="472863" y="111486"/>
                </a:lnTo>
                <a:lnTo>
                  <a:pt x="473091" y="116687"/>
                </a:lnTo>
                <a:lnTo>
                  <a:pt x="473152" y="119464"/>
                </a:lnTo>
                <a:lnTo>
                  <a:pt x="474184" y="121314"/>
                </a:lnTo>
                <a:lnTo>
                  <a:pt x="475865" y="122548"/>
                </a:lnTo>
                <a:lnTo>
                  <a:pt x="477978" y="123370"/>
                </a:lnTo>
                <a:lnTo>
                  <a:pt x="479386" y="124911"/>
                </a:lnTo>
                <a:lnTo>
                  <a:pt x="480325" y="126930"/>
                </a:lnTo>
                <a:lnTo>
                  <a:pt x="481369" y="131820"/>
                </a:lnTo>
                <a:lnTo>
                  <a:pt x="481832" y="137300"/>
                </a:lnTo>
                <a:lnTo>
                  <a:pt x="481956" y="140151"/>
                </a:lnTo>
                <a:lnTo>
                  <a:pt x="482093" y="145964"/>
                </a:lnTo>
                <a:lnTo>
                  <a:pt x="483122" y="147911"/>
                </a:lnTo>
                <a:lnTo>
                  <a:pt x="484800" y="149209"/>
                </a:lnTo>
                <a:lnTo>
                  <a:pt x="486911" y="150074"/>
                </a:lnTo>
                <a:lnTo>
                  <a:pt x="488318" y="151643"/>
                </a:lnTo>
                <a:lnTo>
                  <a:pt x="489256" y="153681"/>
                </a:lnTo>
                <a:lnTo>
                  <a:pt x="490762" y="159341"/>
                </a:lnTo>
                <a:lnTo>
                  <a:pt x="490968" y="162761"/>
                </a:lnTo>
                <a:lnTo>
                  <a:pt x="491130" y="169544"/>
                </a:lnTo>
                <a:lnTo>
                  <a:pt x="491133" y="178561"/>
                </a:lnTo>
                <a:lnTo>
                  <a:pt x="491133" y="1696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65"/>
          <p:cNvSpPr/>
          <p:nvPr/>
        </p:nvSpPr>
        <p:spPr bwMode="auto">
          <a:xfrm>
            <a:off x="2009180" y="3982641"/>
            <a:ext cx="89287" cy="52335"/>
          </a:xfrm>
          <a:custGeom>
            <a:avLst/>
            <a:gdLst/>
            <a:ahLst/>
            <a:cxnLst/>
            <a:rect l="0" t="0" r="0" b="0"/>
            <a:pathLst>
              <a:path w="89287" h="52335">
                <a:moveTo>
                  <a:pt x="0" y="26789"/>
                </a:moveTo>
                <a:lnTo>
                  <a:pt x="7688" y="26789"/>
                </a:lnTo>
                <a:lnTo>
                  <a:pt x="9094" y="27780"/>
                </a:lnTo>
                <a:lnTo>
                  <a:pt x="11023" y="29434"/>
                </a:lnTo>
                <a:lnTo>
                  <a:pt x="13302" y="31529"/>
                </a:lnTo>
                <a:lnTo>
                  <a:pt x="15813" y="32926"/>
                </a:lnTo>
                <a:lnTo>
                  <a:pt x="18479" y="33856"/>
                </a:lnTo>
                <a:lnTo>
                  <a:pt x="25147" y="35351"/>
                </a:lnTo>
                <a:lnTo>
                  <a:pt x="26687" y="36465"/>
                </a:lnTo>
                <a:lnTo>
                  <a:pt x="28705" y="38200"/>
                </a:lnTo>
                <a:lnTo>
                  <a:pt x="31043" y="40350"/>
                </a:lnTo>
                <a:lnTo>
                  <a:pt x="33594" y="41782"/>
                </a:lnTo>
                <a:lnTo>
                  <a:pt x="36286" y="42738"/>
                </a:lnTo>
                <a:lnTo>
                  <a:pt x="39073" y="43374"/>
                </a:lnTo>
                <a:lnTo>
                  <a:pt x="41924" y="43799"/>
                </a:lnTo>
                <a:lnTo>
                  <a:pt x="44817" y="44082"/>
                </a:lnTo>
                <a:lnTo>
                  <a:pt x="53065" y="44615"/>
                </a:lnTo>
                <a:lnTo>
                  <a:pt x="54228" y="45618"/>
                </a:lnTo>
                <a:lnTo>
                  <a:pt x="55996" y="47279"/>
                </a:lnTo>
                <a:lnTo>
                  <a:pt x="61221" y="52334"/>
                </a:lnTo>
                <a:lnTo>
                  <a:pt x="61650" y="51756"/>
                </a:lnTo>
                <a:lnTo>
                  <a:pt x="61936" y="50379"/>
                </a:lnTo>
                <a:lnTo>
                  <a:pt x="62126" y="48468"/>
                </a:lnTo>
                <a:lnTo>
                  <a:pt x="61261" y="47195"/>
                </a:lnTo>
                <a:lnTo>
                  <a:pt x="59692" y="46346"/>
                </a:lnTo>
                <a:lnTo>
                  <a:pt x="54785" y="44983"/>
                </a:lnTo>
                <a:lnTo>
                  <a:pt x="53391" y="43880"/>
                </a:lnTo>
                <a:lnTo>
                  <a:pt x="51469" y="42151"/>
                </a:lnTo>
                <a:lnTo>
                  <a:pt x="49195" y="40006"/>
                </a:lnTo>
                <a:lnTo>
                  <a:pt x="46687" y="38578"/>
                </a:lnTo>
                <a:lnTo>
                  <a:pt x="44023" y="37624"/>
                </a:lnTo>
                <a:lnTo>
                  <a:pt x="41255" y="36989"/>
                </a:lnTo>
                <a:lnTo>
                  <a:pt x="38417" y="36565"/>
                </a:lnTo>
                <a:lnTo>
                  <a:pt x="35533" y="36283"/>
                </a:lnTo>
                <a:lnTo>
                  <a:pt x="32618" y="36095"/>
                </a:lnTo>
                <a:lnTo>
                  <a:pt x="29683" y="34977"/>
                </a:lnTo>
                <a:lnTo>
                  <a:pt x="26734" y="33239"/>
                </a:lnTo>
                <a:lnTo>
                  <a:pt x="19612" y="28063"/>
                </a:lnTo>
                <a:lnTo>
                  <a:pt x="18035" y="26646"/>
                </a:lnTo>
                <a:lnTo>
                  <a:pt x="9052" y="17978"/>
                </a:lnTo>
                <a:lnTo>
                  <a:pt x="9011" y="16946"/>
                </a:lnTo>
                <a:lnTo>
                  <a:pt x="8965" y="13153"/>
                </a:lnTo>
                <a:lnTo>
                  <a:pt x="9946" y="11745"/>
                </a:lnTo>
                <a:lnTo>
                  <a:pt x="11591" y="10807"/>
                </a:lnTo>
                <a:lnTo>
                  <a:pt x="13680" y="10181"/>
                </a:lnTo>
                <a:lnTo>
                  <a:pt x="16066" y="9764"/>
                </a:lnTo>
                <a:lnTo>
                  <a:pt x="18648" y="9485"/>
                </a:lnTo>
                <a:lnTo>
                  <a:pt x="25181" y="9039"/>
                </a:lnTo>
                <a:lnTo>
                  <a:pt x="26709" y="8010"/>
                </a:lnTo>
                <a:lnTo>
                  <a:pt x="28720" y="6332"/>
                </a:lnTo>
                <a:lnTo>
                  <a:pt x="31053" y="4221"/>
                </a:lnTo>
                <a:lnTo>
                  <a:pt x="34592" y="2814"/>
                </a:lnTo>
                <a:lnTo>
                  <a:pt x="38936" y="1876"/>
                </a:lnTo>
                <a:lnTo>
                  <a:pt x="43817" y="1250"/>
                </a:lnTo>
                <a:lnTo>
                  <a:pt x="48063" y="833"/>
                </a:lnTo>
                <a:lnTo>
                  <a:pt x="51885" y="555"/>
                </a:lnTo>
                <a:lnTo>
                  <a:pt x="60409" y="109"/>
                </a:lnTo>
                <a:lnTo>
                  <a:pt x="64221" y="48"/>
                </a:lnTo>
                <a:lnTo>
                  <a:pt x="89286" y="0"/>
                </a:lnTo>
                <a:lnTo>
                  <a:pt x="80734" y="0"/>
                </a:lnTo>
                <a:lnTo>
                  <a:pt x="79620" y="991"/>
                </a:lnTo>
                <a:lnTo>
                  <a:pt x="72711" y="7688"/>
                </a:lnTo>
                <a:lnTo>
                  <a:pt x="53697" y="26669"/>
                </a:lnTo>
                <a:lnTo>
                  <a:pt x="56277" y="26735"/>
                </a:lnTo>
                <a:lnTo>
                  <a:pt x="67140" y="26788"/>
                </a:lnTo>
                <a:lnTo>
                  <a:pt x="68572" y="25796"/>
                </a:lnTo>
                <a:lnTo>
                  <a:pt x="69527" y="24142"/>
                </a:lnTo>
                <a:lnTo>
                  <a:pt x="70164" y="22048"/>
                </a:lnTo>
                <a:lnTo>
                  <a:pt x="71580" y="20651"/>
                </a:lnTo>
                <a:lnTo>
                  <a:pt x="73517" y="19721"/>
                </a:lnTo>
                <a:lnTo>
                  <a:pt x="79014" y="18226"/>
                </a:lnTo>
                <a:lnTo>
                  <a:pt x="80457" y="17112"/>
                </a:lnTo>
                <a:lnTo>
                  <a:pt x="82411" y="15377"/>
                </a:lnTo>
                <a:lnTo>
                  <a:pt x="89261" y="8962"/>
                </a:lnTo>
                <a:lnTo>
                  <a:pt x="81605" y="8932"/>
                </a:lnTo>
                <a:lnTo>
                  <a:pt x="80200" y="9923"/>
                </a:lnTo>
                <a:lnTo>
                  <a:pt x="78271" y="11576"/>
                </a:lnTo>
                <a:lnTo>
                  <a:pt x="75993" y="13670"/>
                </a:lnTo>
                <a:lnTo>
                  <a:pt x="73482" y="15067"/>
                </a:lnTo>
                <a:lnTo>
                  <a:pt x="70816" y="15997"/>
                </a:lnTo>
                <a:lnTo>
                  <a:pt x="68047" y="16618"/>
                </a:lnTo>
                <a:lnTo>
                  <a:pt x="66200" y="18024"/>
                </a:lnTo>
                <a:lnTo>
                  <a:pt x="64969" y="19953"/>
                </a:lnTo>
                <a:lnTo>
                  <a:pt x="64149" y="22232"/>
                </a:lnTo>
                <a:lnTo>
                  <a:pt x="62609" y="23751"/>
                </a:lnTo>
                <a:lnTo>
                  <a:pt x="60591" y="24763"/>
                </a:lnTo>
                <a:lnTo>
                  <a:pt x="58253" y="25438"/>
                </a:lnTo>
                <a:lnTo>
                  <a:pt x="55703" y="26881"/>
                </a:lnTo>
                <a:lnTo>
                  <a:pt x="53010" y="28834"/>
                </a:lnTo>
                <a:lnTo>
                  <a:pt x="46300" y="34358"/>
                </a:lnTo>
                <a:lnTo>
                  <a:pt x="44757" y="34812"/>
                </a:lnTo>
                <a:lnTo>
                  <a:pt x="42736" y="35114"/>
                </a:lnTo>
                <a:lnTo>
                  <a:pt x="37105" y="35599"/>
                </a:lnTo>
                <a:lnTo>
                  <a:pt x="36642" y="36631"/>
                </a:lnTo>
                <a:lnTo>
                  <a:pt x="36334" y="38311"/>
                </a:lnTo>
                <a:lnTo>
                  <a:pt x="36129" y="40424"/>
                </a:lnTo>
                <a:lnTo>
                  <a:pt x="36984" y="41832"/>
                </a:lnTo>
                <a:lnTo>
                  <a:pt x="38547" y="42770"/>
                </a:lnTo>
                <a:lnTo>
                  <a:pt x="40581" y="43396"/>
                </a:lnTo>
                <a:lnTo>
                  <a:pt x="41936" y="42821"/>
                </a:lnTo>
                <a:lnTo>
                  <a:pt x="42840" y="41446"/>
                </a:lnTo>
                <a:lnTo>
                  <a:pt x="43443" y="39537"/>
                </a:lnTo>
                <a:lnTo>
                  <a:pt x="44837" y="38264"/>
                </a:lnTo>
                <a:lnTo>
                  <a:pt x="46758" y="37416"/>
                </a:lnTo>
                <a:lnTo>
                  <a:pt x="49031" y="36850"/>
                </a:lnTo>
                <a:lnTo>
                  <a:pt x="51539" y="36473"/>
                </a:lnTo>
                <a:lnTo>
                  <a:pt x="54203" y="36221"/>
                </a:lnTo>
                <a:lnTo>
                  <a:pt x="56971" y="36053"/>
                </a:lnTo>
                <a:lnTo>
                  <a:pt x="58816" y="34949"/>
                </a:lnTo>
                <a:lnTo>
                  <a:pt x="60047" y="33221"/>
                </a:lnTo>
                <a:lnTo>
                  <a:pt x="60867" y="31077"/>
                </a:lnTo>
                <a:lnTo>
                  <a:pt x="62406" y="28655"/>
                </a:lnTo>
                <a:lnTo>
                  <a:pt x="64424" y="26049"/>
                </a:lnTo>
                <a:lnTo>
                  <a:pt x="71401" y="17901"/>
                </a:lnTo>
                <a:lnTo>
                  <a:pt x="62616" y="17859"/>
                </a:lnTo>
                <a:lnTo>
                  <a:pt x="62580" y="18851"/>
                </a:lnTo>
                <a:lnTo>
                  <a:pt x="62539" y="22599"/>
                </a:lnTo>
                <a:lnTo>
                  <a:pt x="61537" y="23996"/>
                </a:lnTo>
                <a:lnTo>
                  <a:pt x="59876" y="24927"/>
                </a:lnTo>
                <a:lnTo>
                  <a:pt x="57776" y="25547"/>
                </a:lnTo>
                <a:lnTo>
                  <a:pt x="56377" y="26953"/>
                </a:lnTo>
                <a:lnTo>
                  <a:pt x="55444" y="28883"/>
                </a:lnTo>
                <a:lnTo>
                  <a:pt x="53946" y="34368"/>
                </a:lnTo>
                <a:lnTo>
                  <a:pt x="53824" y="33826"/>
                </a:lnTo>
                <a:lnTo>
                  <a:pt x="53742" y="32472"/>
                </a:lnTo>
                <a:lnTo>
                  <a:pt x="53650" y="28322"/>
                </a:lnTo>
                <a:lnTo>
                  <a:pt x="53578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44439" y="3696891"/>
            <a:ext cx="5106375" cy="1187281"/>
            <a:chOff x="2644439" y="3696891"/>
            <a:chExt cx="5106375" cy="1187281"/>
          </a:xfrm>
        </p:grpSpPr>
        <p:sp>
          <p:nvSpPr>
            <p:cNvPr id="5" name="SMARTInkAnnotation8"/>
            <p:cNvSpPr/>
            <p:nvPr/>
          </p:nvSpPr>
          <p:spPr bwMode="auto">
            <a:xfrm>
              <a:off x="6884789" y="3714750"/>
              <a:ext cx="8931" cy="230884"/>
            </a:xfrm>
            <a:custGeom>
              <a:avLst/>
              <a:gdLst/>
              <a:ahLst/>
              <a:cxnLst/>
              <a:rect l="0" t="0" r="0" b="0"/>
              <a:pathLst>
                <a:path w="8931" h="230884">
                  <a:moveTo>
                    <a:pt x="0" y="0"/>
                  </a:moveTo>
                  <a:lnTo>
                    <a:pt x="0" y="112434"/>
                  </a:lnTo>
                  <a:lnTo>
                    <a:pt x="991" y="121589"/>
                  </a:lnTo>
                  <a:lnTo>
                    <a:pt x="2646" y="129676"/>
                  </a:lnTo>
                  <a:lnTo>
                    <a:pt x="4739" y="137052"/>
                  </a:lnTo>
                  <a:lnTo>
                    <a:pt x="6137" y="144946"/>
                  </a:lnTo>
                  <a:lnTo>
                    <a:pt x="7068" y="153186"/>
                  </a:lnTo>
                  <a:lnTo>
                    <a:pt x="7688" y="161654"/>
                  </a:lnTo>
                  <a:lnTo>
                    <a:pt x="8102" y="169285"/>
                  </a:lnTo>
                  <a:lnTo>
                    <a:pt x="8562" y="183055"/>
                  </a:lnTo>
                  <a:lnTo>
                    <a:pt x="8857" y="200935"/>
                  </a:lnTo>
                  <a:lnTo>
                    <a:pt x="8930" y="230883"/>
                  </a:lnTo>
                  <a:lnTo>
                    <a:pt x="8930" y="11608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9"/>
            <p:cNvSpPr/>
            <p:nvPr/>
          </p:nvSpPr>
          <p:spPr bwMode="auto">
            <a:xfrm>
              <a:off x="6840176" y="3709991"/>
              <a:ext cx="205348" cy="236931"/>
            </a:xfrm>
            <a:custGeom>
              <a:avLst/>
              <a:gdLst/>
              <a:ahLst/>
              <a:cxnLst/>
              <a:rect l="0" t="0" r="0" b="0"/>
              <a:pathLst>
                <a:path w="205348" h="236931">
                  <a:moveTo>
                    <a:pt x="8894" y="40478"/>
                  </a:moveTo>
                  <a:lnTo>
                    <a:pt x="1206" y="32789"/>
                  </a:lnTo>
                  <a:lnTo>
                    <a:pt x="1784" y="32375"/>
                  </a:lnTo>
                  <a:lnTo>
                    <a:pt x="5072" y="31915"/>
                  </a:lnTo>
                  <a:lnTo>
                    <a:pt x="6346" y="30801"/>
                  </a:lnTo>
                  <a:lnTo>
                    <a:pt x="7196" y="29066"/>
                  </a:lnTo>
                  <a:lnTo>
                    <a:pt x="7762" y="26916"/>
                  </a:lnTo>
                  <a:lnTo>
                    <a:pt x="9132" y="25483"/>
                  </a:lnTo>
                  <a:lnTo>
                    <a:pt x="11037" y="24529"/>
                  </a:lnTo>
                  <a:lnTo>
                    <a:pt x="16483" y="22995"/>
                  </a:lnTo>
                  <a:lnTo>
                    <a:pt x="22167" y="17990"/>
                  </a:lnTo>
                  <a:lnTo>
                    <a:pt x="25680" y="16556"/>
                  </a:lnTo>
                  <a:lnTo>
                    <a:pt x="30007" y="15600"/>
                  </a:lnTo>
                  <a:lnTo>
                    <a:pt x="34876" y="14963"/>
                  </a:lnTo>
                  <a:lnTo>
                    <a:pt x="41098" y="15530"/>
                  </a:lnTo>
                  <a:lnTo>
                    <a:pt x="48222" y="16901"/>
                  </a:lnTo>
                  <a:lnTo>
                    <a:pt x="55949" y="18807"/>
                  </a:lnTo>
                  <a:lnTo>
                    <a:pt x="63084" y="20077"/>
                  </a:lnTo>
                  <a:lnTo>
                    <a:pt x="69825" y="20924"/>
                  </a:lnTo>
                  <a:lnTo>
                    <a:pt x="76304" y="21489"/>
                  </a:lnTo>
                  <a:lnTo>
                    <a:pt x="84592" y="21865"/>
                  </a:lnTo>
                  <a:lnTo>
                    <a:pt x="113234" y="22395"/>
                  </a:lnTo>
                  <a:lnTo>
                    <a:pt x="128359" y="22519"/>
                  </a:lnTo>
                  <a:lnTo>
                    <a:pt x="136162" y="23544"/>
                  </a:lnTo>
                  <a:lnTo>
                    <a:pt x="144341" y="25220"/>
                  </a:lnTo>
                  <a:lnTo>
                    <a:pt x="152769" y="27329"/>
                  </a:lnTo>
                  <a:lnTo>
                    <a:pt x="160373" y="28735"/>
                  </a:lnTo>
                  <a:lnTo>
                    <a:pt x="167427" y="29673"/>
                  </a:lnTo>
                  <a:lnTo>
                    <a:pt x="174114" y="30298"/>
                  </a:lnTo>
                  <a:lnTo>
                    <a:pt x="179565" y="30714"/>
                  </a:lnTo>
                  <a:lnTo>
                    <a:pt x="184190" y="30992"/>
                  </a:lnTo>
                  <a:lnTo>
                    <a:pt x="191975" y="31301"/>
                  </a:lnTo>
                  <a:lnTo>
                    <a:pt x="204767" y="31538"/>
                  </a:lnTo>
                  <a:lnTo>
                    <a:pt x="205089" y="34189"/>
                  </a:lnTo>
                  <a:lnTo>
                    <a:pt x="205344" y="41397"/>
                  </a:lnTo>
                  <a:lnTo>
                    <a:pt x="205347" y="61726"/>
                  </a:lnTo>
                  <a:lnTo>
                    <a:pt x="204355" y="64565"/>
                  </a:lnTo>
                  <a:lnTo>
                    <a:pt x="200607" y="70365"/>
                  </a:lnTo>
                  <a:lnTo>
                    <a:pt x="198279" y="76250"/>
                  </a:lnTo>
                  <a:lnTo>
                    <a:pt x="197245" y="82174"/>
                  </a:lnTo>
                  <a:lnTo>
                    <a:pt x="196785" y="88113"/>
                  </a:lnTo>
                  <a:lnTo>
                    <a:pt x="196581" y="96706"/>
                  </a:lnTo>
                  <a:lnTo>
                    <a:pt x="196419" y="171460"/>
                  </a:lnTo>
                  <a:lnTo>
                    <a:pt x="197411" y="176416"/>
                  </a:lnTo>
                  <a:lnTo>
                    <a:pt x="199064" y="180713"/>
                  </a:lnTo>
                  <a:lnTo>
                    <a:pt x="201158" y="184569"/>
                  </a:lnTo>
                  <a:lnTo>
                    <a:pt x="202555" y="189124"/>
                  </a:lnTo>
                  <a:lnTo>
                    <a:pt x="203486" y="194146"/>
                  </a:lnTo>
                  <a:lnTo>
                    <a:pt x="204106" y="199478"/>
                  </a:lnTo>
                  <a:lnTo>
                    <a:pt x="204520" y="204025"/>
                  </a:lnTo>
                  <a:lnTo>
                    <a:pt x="204796" y="208048"/>
                  </a:lnTo>
                  <a:lnTo>
                    <a:pt x="204979" y="211722"/>
                  </a:lnTo>
                  <a:lnTo>
                    <a:pt x="204110" y="215164"/>
                  </a:lnTo>
                  <a:lnTo>
                    <a:pt x="200497" y="221634"/>
                  </a:lnTo>
                  <a:lnTo>
                    <a:pt x="197626" y="226115"/>
                  </a:lnTo>
                  <a:lnTo>
                    <a:pt x="196955" y="229808"/>
                  </a:lnTo>
                  <a:lnTo>
                    <a:pt x="196427" y="236807"/>
                  </a:lnTo>
                  <a:lnTo>
                    <a:pt x="190283" y="236906"/>
                  </a:lnTo>
                  <a:lnTo>
                    <a:pt x="157686" y="236930"/>
                  </a:lnTo>
                  <a:lnTo>
                    <a:pt x="153729" y="235938"/>
                  </a:lnTo>
                  <a:lnTo>
                    <a:pt x="149107" y="234285"/>
                  </a:lnTo>
                  <a:lnTo>
                    <a:pt x="144041" y="232190"/>
                  </a:lnTo>
                  <a:lnTo>
                    <a:pt x="138679" y="230794"/>
                  </a:lnTo>
                  <a:lnTo>
                    <a:pt x="133121" y="229863"/>
                  </a:lnTo>
                  <a:lnTo>
                    <a:pt x="127431" y="229242"/>
                  </a:lnTo>
                  <a:lnTo>
                    <a:pt x="121653" y="228828"/>
                  </a:lnTo>
                  <a:lnTo>
                    <a:pt x="115817" y="228552"/>
                  </a:lnTo>
                  <a:lnTo>
                    <a:pt x="109942" y="228369"/>
                  </a:lnTo>
                  <a:lnTo>
                    <a:pt x="105033" y="227254"/>
                  </a:lnTo>
                  <a:lnTo>
                    <a:pt x="100768" y="225519"/>
                  </a:lnTo>
                  <a:lnTo>
                    <a:pt x="96932" y="223369"/>
                  </a:lnTo>
                  <a:lnTo>
                    <a:pt x="92391" y="221937"/>
                  </a:lnTo>
                  <a:lnTo>
                    <a:pt x="87379" y="220982"/>
                  </a:lnTo>
                  <a:lnTo>
                    <a:pt x="82053" y="220345"/>
                  </a:lnTo>
                  <a:lnTo>
                    <a:pt x="77511" y="219920"/>
                  </a:lnTo>
                  <a:lnTo>
                    <a:pt x="73490" y="219637"/>
                  </a:lnTo>
                  <a:lnTo>
                    <a:pt x="69818" y="219449"/>
                  </a:lnTo>
                  <a:lnTo>
                    <a:pt x="63091" y="219239"/>
                  </a:lnTo>
                  <a:lnTo>
                    <a:pt x="47671" y="219094"/>
                  </a:lnTo>
                  <a:lnTo>
                    <a:pt x="18238" y="219072"/>
                  </a:lnTo>
                  <a:lnTo>
                    <a:pt x="17878" y="212003"/>
                  </a:lnTo>
                  <a:lnTo>
                    <a:pt x="17827" y="205510"/>
                  </a:lnTo>
                  <a:lnTo>
                    <a:pt x="17824" y="0"/>
                  </a:lnTo>
                  <a:lnTo>
                    <a:pt x="17824" y="35158"/>
                  </a:lnTo>
                  <a:lnTo>
                    <a:pt x="16832" y="42885"/>
                  </a:lnTo>
                  <a:lnTo>
                    <a:pt x="15178" y="51012"/>
                  </a:lnTo>
                  <a:lnTo>
                    <a:pt x="13084" y="59406"/>
                  </a:lnTo>
                  <a:lnTo>
                    <a:pt x="11687" y="68972"/>
                  </a:lnTo>
                  <a:lnTo>
                    <a:pt x="10756" y="79317"/>
                  </a:lnTo>
                  <a:lnTo>
                    <a:pt x="10135" y="90183"/>
                  </a:lnTo>
                  <a:lnTo>
                    <a:pt x="8729" y="100404"/>
                  </a:lnTo>
                  <a:lnTo>
                    <a:pt x="6799" y="110194"/>
                  </a:lnTo>
                  <a:lnTo>
                    <a:pt x="4521" y="119697"/>
                  </a:lnTo>
                  <a:lnTo>
                    <a:pt x="3002" y="130002"/>
                  </a:lnTo>
                  <a:lnTo>
                    <a:pt x="1990" y="140840"/>
                  </a:lnTo>
                  <a:lnTo>
                    <a:pt x="865" y="161482"/>
                  </a:lnTo>
                  <a:lnTo>
                    <a:pt x="231" y="183267"/>
                  </a:lnTo>
                  <a:lnTo>
                    <a:pt x="0" y="203393"/>
                  </a:lnTo>
                  <a:lnTo>
                    <a:pt x="981" y="205643"/>
                  </a:lnTo>
                  <a:lnTo>
                    <a:pt x="2626" y="207142"/>
                  </a:lnTo>
                  <a:lnTo>
                    <a:pt x="4715" y="208142"/>
                  </a:lnTo>
                  <a:lnTo>
                    <a:pt x="7101" y="207816"/>
                  </a:lnTo>
                  <a:lnTo>
                    <a:pt x="9683" y="206607"/>
                  </a:lnTo>
                  <a:lnTo>
                    <a:pt x="12396" y="204809"/>
                  </a:lnTo>
                  <a:lnTo>
                    <a:pt x="14206" y="201625"/>
                  </a:lnTo>
                  <a:lnTo>
                    <a:pt x="15412" y="197519"/>
                  </a:lnTo>
                  <a:lnTo>
                    <a:pt x="16215" y="192797"/>
                  </a:lnTo>
                  <a:lnTo>
                    <a:pt x="16752" y="187664"/>
                  </a:lnTo>
                  <a:lnTo>
                    <a:pt x="17109" y="182259"/>
                  </a:lnTo>
                  <a:lnTo>
                    <a:pt x="17347" y="176670"/>
                  </a:lnTo>
                  <a:lnTo>
                    <a:pt x="18498" y="169968"/>
                  </a:lnTo>
                  <a:lnTo>
                    <a:pt x="20258" y="162523"/>
                  </a:lnTo>
                  <a:lnTo>
                    <a:pt x="22424" y="154584"/>
                  </a:lnTo>
                  <a:lnTo>
                    <a:pt x="23866" y="147306"/>
                  </a:lnTo>
                  <a:lnTo>
                    <a:pt x="24828" y="140470"/>
                  </a:lnTo>
                  <a:lnTo>
                    <a:pt x="25470" y="133928"/>
                  </a:lnTo>
                  <a:lnTo>
                    <a:pt x="25898" y="126590"/>
                  </a:lnTo>
                  <a:lnTo>
                    <a:pt x="26374" y="110500"/>
                  </a:lnTo>
                  <a:lnTo>
                    <a:pt x="26703" y="86507"/>
                  </a:lnTo>
                  <a:lnTo>
                    <a:pt x="26751" y="69111"/>
                  </a:lnTo>
                  <a:lnTo>
                    <a:pt x="26754" y="205903"/>
                  </a:lnTo>
                  <a:lnTo>
                    <a:pt x="26754" y="203958"/>
                  </a:lnTo>
                  <a:lnTo>
                    <a:pt x="27745" y="202051"/>
                  </a:lnTo>
                  <a:lnTo>
                    <a:pt x="31493" y="197285"/>
                  </a:lnTo>
                  <a:lnTo>
                    <a:pt x="32891" y="194625"/>
                  </a:lnTo>
                  <a:lnTo>
                    <a:pt x="34442" y="189024"/>
                  </a:lnTo>
                  <a:lnTo>
                    <a:pt x="35848" y="185149"/>
                  </a:lnTo>
                  <a:lnTo>
                    <a:pt x="37778" y="180582"/>
                  </a:lnTo>
                  <a:lnTo>
                    <a:pt x="40056" y="175552"/>
                  </a:lnTo>
                  <a:lnTo>
                    <a:pt x="48003" y="158993"/>
                  </a:lnTo>
                  <a:lnTo>
                    <a:pt x="49850" y="153222"/>
                  </a:lnTo>
                  <a:lnTo>
                    <a:pt x="51080" y="147391"/>
                  </a:lnTo>
                  <a:lnTo>
                    <a:pt x="51901" y="141518"/>
                  </a:lnTo>
                  <a:lnTo>
                    <a:pt x="53440" y="135620"/>
                  </a:lnTo>
                  <a:lnTo>
                    <a:pt x="55459" y="129703"/>
                  </a:lnTo>
                  <a:lnTo>
                    <a:pt x="57797" y="123773"/>
                  </a:lnTo>
                  <a:lnTo>
                    <a:pt x="59355" y="118828"/>
                  </a:lnTo>
                  <a:lnTo>
                    <a:pt x="60394" y="114540"/>
                  </a:lnTo>
                  <a:lnTo>
                    <a:pt x="61086" y="110688"/>
                  </a:lnTo>
                  <a:lnTo>
                    <a:pt x="61856" y="103763"/>
                  </a:lnTo>
                  <a:lnTo>
                    <a:pt x="62198" y="97378"/>
                  </a:lnTo>
                  <a:lnTo>
                    <a:pt x="62471" y="85173"/>
                  </a:lnTo>
                  <a:lnTo>
                    <a:pt x="62472" y="123500"/>
                  </a:lnTo>
                  <a:lnTo>
                    <a:pt x="63464" y="126584"/>
                  </a:lnTo>
                  <a:lnTo>
                    <a:pt x="67212" y="132656"/>
                  </a:lnTo>
                  <a:lnTo>
                    <a:pt x="69540" y="138662"/>
                  </a:lnTo>
                  <a:lnTo>
                    <a:pt x="70160" y="141653"/>
                  </a:lnTo>
                  <a:lnTo>
                    <a:pt x="71566" y="143646"/>
                  </a:lnTo>
                  <a:lnTo>
                    <a:pt x="73497" y="144975"/>
                  </a:lnTo>
                  <a:lnTo>
                    <a:pt x="75775" y="145861"/>
                  </a:lnTo>
                  <a:lnTo>
                    <a:pt x="77293" y="145460"/>
                  </a:lnTo>
                  <a:lnTo>
                    <a:pt x="78306" y="144200"/>
                  </a:lnTo>
                  <a:lnTo>
                    <a:pt x="80423" y="139162"/>
                  </a:lnTo>
                  <a:lnTo>
                    <a:pt x="87194" y="125170"/>
                  </a:lnTo>
                  <a:lnTo>
                    <a:pt x="101287" y="96818"/>
                  </a:lnTo>
                  <a:lnTo>
                    <a:pt x="104223" y="91928"/>
                  </a:lnTo>
                  <a:lnTo>
                    <a:pt x="107174" y="87676"/>
                  </a:lnTo>
                  <a:lnTo>
                    <a:pt x="110133" y="83850"/>
                  </a:lnTo>
                  <a:lnTo>
                    <a:pt x="112105" y="79314"/>
                  </a:lnTo>
                  <a:lnTo>
                    <a:pt x="113420" y="74306"/>
                  </a:lnTo>
                  <a:lnTo>
                    <a:pt x="114297" y="68983"/>
                  </a:lnTo>
                  <a:lnTo>
                    <a:pt x="115874" y="64442"/>
                  </a:lnTo>
                  <a:lnTo>
                    <a:pt x="117917" y="60423"/>
                  </a:lnTo>
                  <a:lnTo>
                    <a:pt x="123585" y="51583"/>
                  </a:lnTo>
                  <a:lnTo>
                    <a:pt x="121715" y="55666"/>
                  </a:lnTo>
                  <a:lnTo>
                    <a:pt x="119826" y="59533"/>
                  </a:lnTo>
                  <a:lnTo>
                    <a:pt x="117729" y="66475"/>
                  </a:lnTo>
                  <a:lnTo>
                    <a:pt x="117169" y="69716"/>
                  </a:lnTo>
                  <a:lnTo>
                    <a:pt x="115804" y="74852"/>
                  </a:lnTo>
                  <a:lnTo>
                    <a:pt x="111642" y="88497"/>
                  </a:lnTo>
                  <a:lnTo>
                    <a:pt x="95089" y="139000"/>
                  </a:lnTo>
                  <a:lnTo>
                    <a:pt x="93147" y="146839"/>
                  </a:lnTo>
                  <a:lnTo>
                    <a:pt x="91851" y="154049"/>
                  </a:lnTo>
                  <a:lnTo>
                    <a:pt x="90988" y="160840"/>
                  </a:lnTo>
                  <a:lnTo>
                    <a:pt x="90413" y="167353"/>
                  </a:lnTo>
                  <a:lnTo>
                    <a:pt x="90029" y="173678"/>
                  </a:lnTo>
                  <a:lnTo>
                    <a:pt x="89413" y="188607"/>
                  </a:lnTo>
                  <a:lnTo>
                    <a:pt x="90354" y="188840"/>
                  </a:lnTo>
                  <a:lnTo>
                    <a:pt x="91975" y="188003"/>
                  </a:lnTo>
                  <a:lnTo>
                    <a:pt x="96420" y="184427"/>
                  </a:lnTo>
                  <a:lnTo>
                    <a:pt x="101703" y="179531"/>
                  </a:lnTo>
                  <a:lnTo>
                    <a:pt x="105494" y="174852"/>
                  </a:lnTo>
                  <a:lnTo>
                    <a:pt x="110004" y="168756"/>
                  </a:lnTo>
                  <a:lnTo>
                    <a:pt x="114996" y="161715"/>
                  </a:lnTo>
                  <a:lnTo>
                    <a:pt x="119316" y="155037"/>
                  </a:lnTo>
                  <a:lnTo>
                    <a:pt x="123189" y="148601"/>
                  </a:lnTo>
                  <a:lnTo>
                    <a:pt x="126763" y="142325"/>
                  </a:lnTo>
                  <a:lnTo>
                    <a:pt x="130137" y="135165"/>
                  </a:lnTo>
                  <a:lnTo>
                    <a:pt x="133380" y="127415"/>
                  </a:lnTo>
                  <a:lnTo>
                    <a:pt x="136532" y="119272"/>
                  </a:lnTo>
                  <a:lnTo>
                    <a:pt x="140620" y="111859"/>
                  </a:lnTo>
                  <a:lnTo>
                    <a:pt x="145328" y="104932"/>
                  </a:lnTo>
                  <a:lnTo>
                    <a:pt x="150452" y="98330"/>
                  </a:lnTo>
                  <a:lnTo>
                    <a:pt x="153867" y="92936"/>
                  </a:lnTo>
                  <a:lnTo>
                    <a:pt x="156144" y="88349"/>
                  </a:lnTo>
                  <a:lnTo>
                    <a:pt x="157662" y="84298"/>
                  </a:lnTo>
                  <a:lnTo>
                    <a:pt x="161995" y="77151"/>
                  </a:lnTo>
                  <a:lnTo>
                    <a:pt x="168121" y="69219"/>
                  </a:lnTo>
                  <a:lnTo>
                    <a:pt x="168623" y="69561"/>
                  </a:lnTo>
                  <a:lnTo>
                    <a:pt x="169181" y="72585"/>
                  </a:lnTo>
                  <a:lnTo>
                    <a:pt x="168338" y="74781"/>
                  </a:lnTo>
                  <a:lnTo>
                    <a:pt x="164756" y="79867"/>
                  </a:lnTo>
                  <a:lnTo>
                    <a:pt x="163403" y="83604"/>
                  </a:lnTo>
                  <a:lnTo>
                    <a:pt x="162501" y="88080"/>
                  </a:lnTo>
                  <a:lnTo>
                    <a:pt x="161901" y="93049"/>
                  </a:lnTo>
                  <a:lnTo>
                    <a:pt x="161500" y="98345"/>
                  </a:lnTo>
                  <a:lnTo>
                    <a:pt x="161233" y="103861"/>
                  </a:lnTo>
                  <a:lnTo>
                    <a:pt x="160936" y="115281"/>
                  </a:lnTo>
                  <a:lnTo>
                    <a:pt x="160704" y="151264"/>
                  </a:lnTo>
                  <a:lnTo>
                    <a:pt x="160701" y="149909"/>
                  </a:lnTo>
                  <a:lnTo>
                    <a:pt x="161693" y="149151"/>
                  </a:lnTo>
                  <a:lnTo>
                    <a:pt x="165440" y="148308"/>
                  </a:lnTo>
                  <a:lnTo>
                    <a:pt x="167828" y="146099"/>
                  </a:lnTo>
                  <a:lnTo>
                    <a:pt x="170412" y="142642"/>
                  </a:lnTo>
                  <a:lnTo>
                    <a:pt x="173128" y="138352"/>
                  </a:lnTo>
                  <a:lnTo>
                    <a:pt x="175930" y="133509"/>
                  </a:lnTo>
                  <a:lnTo>
                    <a:pt x="181690" y="122835"/>
                  </a:lnTo>
                  <a:lnTo>
                    <a:pt x="183622" y="118203"/>
                  </a:lnTo>
                  <a:lnTo>
                    <a:pt x="184911" y="114122"/>
                  </a:lnTo>
                  <a:lnTo>
                    <a:pt x="185770" y="110410"/>
                  </a:lnTo>
                  <a:lnTo>
                    <a:pt x="187335" y="105951"/>
                  </a:lnTo>
                  <a:lnTo>
                    <a:pt x="189369" y="100994"/>
                  </a:lnTo>
                  <a:lnTo>
                    <a:pt x="191720" y="95705"/>
                  </a:lnTo>
                  <a:lnTo>
                    <a:pt x="194277" y="92178"/>
                  </a:lnTo>
                  <a:lnTo>
                    <a:pt x="196975" y="89827"/>
                  </a:lnTo>
                  <a:lnTo>
                    <a:pt x="203694" y="86055"/>
                  </a:lnTo>
                  <a:lnTo>
                    <a:pt x="204244" y="86737"/>
                  </a:lnTo>
                  <a:lnTo>
                    <a:pt x="204857" y="90141"/>
                  </a:lnTo>
                  <a:lnTo>
                    <a:pt x="204028" y="92439"/>
                  </a:lnTo>
                  <a:lnTo>
                    <a:pt x="200462" y="97636"/>
                  </a:lnTo>
                  <a:lnTo>
                    <a:pt x="199114" y="101403"/>
                  </a:lnTo>
                  <a:lnTo>
                    <a:pt x="198215" y="105899"/>
                  </a:lnTo>
                  <a:lnTo>
                    <a:pt x="197616" y="110882"/>
                  </a:lnTo>
                  <a:lnTo>
                    <a:pt x="197216" y="116187"/>
                  </a:lnTo>
                  <a:lnTo>
                    <a:pt x="196950" y="121708"/>
                  </a:lnTo>
                  <a:lnTo>
                    <a:pt x="196576" y="136314"/>
                  </a:lnTo>
                  <a:lnTo>
                    <a:pt x="196418" y="18335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0"/>
            <p:cNvSpPr/>
            <p:nvPr/>
          </p:nvSpPr>
          <p:spPr bwMode="auto">
            <a:xfrm>
              <a:off x="7536656" y="4661297"/>
              <a:ext cx="17860" cy="214121"/>
            </a:xfrm>
            <a:custGeom>
              <a:avLst/>
              <a:gdLst/>
              <a:ahLst/>
              <a:cxnLst/>
              <a:rect l="0" t="0" r="0" b="0"/>
              <a:pathLst>
                <a:path w="17860" h="214121">
                  <a:moveTo>
                    <a:pt x="0" y="0"/>
                  </a:moveTo>
                  <a:lnTo>
                    <a:pt x="0" y="25731"/>
                  </a:lnTo>
                  <a:lnTo>
                    <a:pt x="992" y="31044"/>
                  </a:lnTo>
                  <a:lnTo>
                    <a:pt x="2646" y="36571"/>
                  </a:lnTo>
                  <a:lnTo>
                    <a:pt x="4739" y="42240"/>
                  </a:lnTo>
                  <a:lnTo>
                    <a:pt x="6137" y="48996"/>
                  </a:lnTo>
                  <a:lnTo>
                    <a:pt x="7067" y="56476"/>
                  </a:lnTo>
                  <a:lnTo>
                    <a:pt x="7688" y="64440"/>
                  </a:lnTo>
                  <a:lnTo>
                    <a:pt x="8102" y="72726"/>
                  </a:lnTo>
                  <a:lnTo>
                    <a:pt x="8562" y="89870"/>
                  </a:lnTo>
                  <a:lnTo>
                    <a:pt x="8897" y="142925"/>
                  </a:lnTo>
                  <a:lnTo>
                    <a:pt x="9900" y="150846"/>
                  </a:lnTo>
                  <a:lnTo>
                    <a:pt x="11561" y="158111"/>
                  </a:lnTo>
                  <a:lnTo>
                    <a:pt x="13660" y="164939"/>
                  </a:lnTo>
                  <a:lnTo>
                    <a:pt x="15060" y="170482"/>
                  </a:lnTo>
                  <a:lnTo>
                    <a:pt x="15993" y="175171"/>
                  </a:lnTo>
                  <a:lnTo>
                    <a:pt x="16616" y="179288"/>
                  </a:lnTo>
                  <a:lnTo>
                    <a:pt x="17029" y="184018"/>
                  </a:lnTo>
                  <a:lnTo>
                    <a:pt x="17306" y="189155"/>
                  </a:lnTo>
                  <a:lnTo>
                    <a:pt x="17696" y="203220"/>
                  </a:lnTo>
                  <a:lnTo>
                    <a:pt x="17857" y="214120"/>
                  </a:lnTo>
                  <a:lnTo>
                    <a:pt x="17859" y="201866"/>
                  </a:lnTo>
                  <a:lnTo>
                    <a:pt x="16867" y="198078"/>
                  </a:lnTo>
                  <a:lnTo>
                    <a:pt x="15213" y="193568"/>
                  </a:lnTo>
                  <a:lnTo>
                    <a:pt x="13119" y="188576"/>
                  </a:lnTo>
                  <a:lnTo>
                    <a:pt x="11723" y="182272"/>
                  </a:lnTo>
                  <a:lnTo>
                    <a:pt x="10791" y="175093"/>
                  </a:lnTo>
                  <a:lnTo>
                    <a:pt x="8930" y="15180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1"/>
            <p:cNvSpPr/>
            <p:nvPr/>
          </p:nvSpPr>
          <p:spPr bwMode="auto">
            <a:xfrm>
              <a:off x="7518797" y="4643438"/>
              <a:ext cx="232017" cy="223243"/>
            </a:xfrm>
            <a:custGeom>
              <a:avLst/>
              <a:gdLst/>
              <a:ahLst/>
              <a:cxnLst/>
              <a:rect l="0" t="0" r="0" b="0"/>
              <a:pathLst>
                <a:path w="232017" h="223243">
                  <a:moveTo>
                    <a:pt x="0" y="26789"/>
                  </a:moveTo>
                  <a:lnTo>
                    <a:pt x="0" y="18227"/>
                  </a:lnTo>
                  <a:lnTo>
                    <a:pt x="7129" y="17931"/>
                  </a:lnTo>
                  <a:lnTo>
                    <a:pt x="12429" y="17891"/>
                  </a:lnTo>
                  <a:lnTo>
                    <a:pt x="15231" y="16888"/>
                  </a:lnTo>
                  <a:lnTo>
                    <a:pt x="20990" y="13128"/>
                  </a:lnTo>
                  <a:lnTo>
                    <a:pt x="24908" y="11728"/>
                  </a:lnTo>
                  <a:lnTo>
                    <a:pt x="29503" y="10795"/>
                  </a:lnTo>
                  <a:lnTo>
                    <a:pt x="34551" y="10173"/>
                  </a:lnTo>
                  <a:lnTo>
                    <a:pt x="40894" y="8766"/>
                  </a:lnTo>
                  <a:lnTo>
                    <a:pt x="48098" y="6836"/>
                  </a:lnTo>
                  <a:lnTo>
                    <a:pt x="55878" y="4557"/>
                  </a:lnTo>
                  <a:lnTo>
                    <a:pt x="63049" y="3038"/>
                  </a:lnTo>
                  <a:lnTo>
                    <a:pt x="69813" y="2025"/>
                  </a:lnTo>
                  <a:lnTo>
                    <a:pt x="76308" y="1350"/>
                  </a:lnTo>
                  <a:lnTo>
                    <a:pt x="83614" y="900"/>
                  </a:lnTo>
                  <a:lnTo>
                    <a:pt x="99670" y="399"/>
                  </a:lnTo>
                  <a:lnTo>
                    <a:pt x="153690" y="23"/>
                  </a:lnTo>
                  <a:lnTo>
                    <a:pt x="231645" y="0"/>
                  </a:lnTo>
                  <a:lnTo>
                    <a:pt x="232016" y="4740"/>
                  </a:lnTo>
                  <a:lnTo>
                    <a:pt x="231076" y="6136"/>
                  </a:lnTo>
                  <a:lnTo>
                    <a:pt x="229456" y="7067"/>
                  </a:lnTo>
                  <a:lnTo>
                    <a:pt x="227385" y="7688"/>
                  </a:lnTo>
                  <a:lnTo>
                    <a:pt x="226004" y="9094"/>
                  </a:lnTo>
                  <a:lnTo>
                    <a:pt x="225084" y="11024"/>
                  </a:lnTo>
                  <a:lnTo>
                    <a:pt x="224061" y="16805"/>
                  </a:lnTo>
                  <a:lnTo>
                    <a:pt x="223788" y="21125"/>
                  </a:lnTo>
                  <a:lnTo>
                    <a:pt x="223484" y="30224"/>
                  </a:lnTo>
                  <a:lnTo>
                    <a:pt x="223350" y="37576"/>
                  </a:lnTo>
                  <a:lnTo>
                    <a:pt x="222322" y="41918"/>
                  </a:lnTo>
                  <a:lnTo>
                    <a:pt x="220645" y="46796"/>
                  </a:lnTo>
                  <a:lnTo>
                    <a:pt x="218533" y="52034"/>
                  </a:lnTo>
                  <a:lnTo>
                    <a:pt x="217126" y="57509"/>
                  </a:lnTo>
                  <a:lnTo>
                    <a:pt x="216189" y="63144"/>
                  </a:lnTo>
                  <a:lnTo>
                    <a:pt x="215563" y="68884"/>
                  </a:lnTo>
                  <a:lnTo>
                    <a:pt x="215146" y="74696"/>
                  </a:lnTo>
                  <a:lnTo>
                    <a:pt x="214868" y="80555"/>
                  </a:lnTo>
                  <a:lnTo>
                    <a:pt x="214560" y="93348"/>
                  </a:lnTo>
                  <a:lnTo>
                    <a:pt x="214345" y="129737"/>
                  </a:lnTo>
                  <a:lnTo>
                    <a:pt x="213341" y="136102"/>
                  </a:lnTo>
                  <a:lnTo>
                    <a:pt x="211681" y="142327"/>
                  </a:lnTo>
                  <a:lnTo>
                    <a:pt x="209582" y="148463"/>
                  </a:lnTo>
                  <a:lnTo>
                    <a:pt x="208182" y="153545"/>
                  </a:lnTo>
                  <a:lnTo>
                    <a:pt x="207248" y="157926"/>
                  </a:lnTo>
                  <a:lnTo>
                    <a:pt x="206627" y="161838"/>
                  </a:lnTo>
                  <a:lnTo>
                    <a:pt x="206212" y="166431"/>
                  </a:lnTo>
                  <a:lnTo>
                    <a:pt x="205935" y="171477"/>
                  </a:lnTo>
                  <a:lnTo>
                    <a:pt x="205545" y="185415"/>
                  </a:lnTo>
                  <a:lnTo>
                    <a:pt x="205385" y="212511"/>
                  </a:lnTo>
                  <a:lnTo>
                    <a:pt x="205383" y="222827"/>
                  </a:lnTo>
                  <a:lnTo>
                    <a:pt x="198315" y="223187"/>
                  </a:lnTo>
                  <a:lnTo>
                    <a:pt x="192080" y="223230"/>
                  </a:lnTo>
                  <a:lnTo>
                    <a:pt x="178594" y="22324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2"/>
            <p:cNvSpPr/>
            <p:nvPr/>
          </p:nvSpPr>
          <p:spPr bwMode="auto">
            <a:xfrm>
              <a:off x="7581305" y="4848820"/>
              <a:ext cx="98227" cy="35352"/>
            </a:xfrm>
            <a:custGeom>
              <a:avLst/>
              <a:gdLst/>
              <a:ahLst/>
              <a:cxnLst/>
              <a:rect l="0" t="0" r="0" b="0"/>
              <a:pathLst>
                <a:path w="98227" h="35352">
                  <a:moveTo>
                    <a:pt x="98226" y="26789"/>
                  </a:moveTo>
                  <a:lnTo>
                    <a:pt x="89664" y="26789"/>
                  </a:lnTo>
                  <a:lnTo>
                    <a:pt x="88550" y="27781"/>
                  </a:lnTo>
                  <a:lnTo>
                    <a:pt x="81640" y="34478"/>
                  </a:lnTo>
                  <a:lnTo>
                    <a:pt x="80223" y="34892"/>
                  </a:lnTo>
                  <a:lnTo>
                    <a:pt x="78286" y="35167"/>
                  </a:lnTo>
                  <a:lnTo>
                    <a:pt x="76004" y="35351"/>
                  </a:lnTo>
                  <a:lnTo>
                    <a:pt x="74481" y="34482"/>
                  </a:lnTo>
                  <a:lnTo>
                    <a:pt x="73467" y="32909"/>
                  </a:lnTo>
                  <a:lnTo>
                    <a:pt x="72790" y="30869"/>
                  </a:lnTo>
                  <a:lnTo>
                    <a:pt x="71346" y="29509"/>
                  </a:lnTo>
                  <a:lnTo>
                    <a:pt x="69392" y="28602"/>
                  </a:lnTo>
                  <a:lnTo>
                    <a:pt x="67098" y="27998"/>
                  </a:lnTo>
                  <a:lnTo>
                    <a:pt x="64575" y="27596"/>
                  </a:lnTo>
                  <a:lnTo>
                    <a:pt x="61901" y="27327"/>
                  </a:lnTo>
                  <a:lnTo>
                    <a:pt x="59127" y="27147"/>
                  </a:lnTo>
                  <a:lnTo>
                    <a:pt x="56285" y="26036"/>
                  </a:lnTo>
                  <a:lnTo>
                    <a:pt x="53399" y="24302"/>
                  </a:lnTo>
                  <a:lnTo>
                    <a:pt x="50481" y="22155"/>
                  </a:lnTo>
                  <a:lnTo>
                    <a:pt x="47545" y="20723"/>
                  </a:lnTo>
                  <a:lnTo>
                    <a:pt x="44595" y="19768"/>
                  </a:lnTo>
                  <a:lnTo>
                    <a:pt x="41635" y="19132"/>
                  </a:lnTo>
                  <a:lnTo>
                    <a:pt x="38671" y="17716"/>
                  </a:lnTo>
                  <a:lnTo>
                    <a:pt x="35702" y="15780"/>
                  </a:lnTo>
                  <a:lnTo>
                    <a:pt x="32731" y="13496"/>
                  </a:lnTo>
                  <a:lnTo>
                    <a:pt x="30751" y="10982"/>
                  </a:lnTo>
                  <a:lnTo>
                    <a:pt x="29430" y="8314"/>
                  </a:lnTo>
                  <a:lnTo>
                    <a:pt x="28549" y="5542"/>
                  </a:lnTo>
                  <a:lnTo>
                    <a:pt x="26970" y="3695"/>
                  </a:lnTo>
                  <a:lnTo>
                    <a:pt x="24925" y="2463"/>
                  </a:lnTo>
                  <a:lnTo>
                    <a:pt x="22570" y="1642"/>
                  </a:lnTo>
                  <a:lnTo>
                    <a:pt x="20008" y="1094"/>
                  </a:lnTo>
                  <a:lnTo>
                    <a:pt x="17306" y="730"/>
                  </a:lnTo>
                  <a:lnTo>
                    <a:pt x="10584" y="144"/>
                  </a:lnTo>
                  <a:lnTo>
                    <a:pt x="9040" y="96"/>
                  </a:lnTo>
                  <a:lnTo>
                    <a:pt x="0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3"/>
            <p:cNvSpPr/>
            <p:nvPr/>
          </p:nvSpPr>
          <p:spPr bwMode="auto">
            <a:xfrm>
              <a:off x="7554516" y="4690017"/>
              <a:ext cx="142876" cy="155339"/>
            </a:xfrm>
            <a:custGeom>
              <a:avLst/>
              <a:gdLst/>
              <a:ahLst/>
              <a:cxnLst/>
              <a:rect l="0" t="0" r="0" b="0"/>
              <a:pathLst>
                <a:path w="142876" h="155339">
                  <a:moveTo>
                    <a:pt x="0" y="42717"/>
                  </a:moveTo>
                  <a:lnTo>
                    <a:pt x="7688" y="42717"/>
                  </a:lnTo>
                  <a:lnTo>
                    <a:pt x="8101" y="41725"/>
                  </a:lnTo>
                  <a:lnTo>
                    <a:pt x="8561" y="37977"/>
                  </a:lnTo>
                  <a:lnTo>
                    <a:pt x="9676" y="36580"/>
                  </a:lnTo>
                  <a:lnTo>
                    <a:pt x="11411" y="35649"/>
                  </a:lnTo>
                  <a:lnTo>
                    <a:pt x="13561" y="35028"/>
                  </a:lnTo>
                  <a:lnTo>
                    <a:pt x="14994" y="33623"/>
                  </a:lnTo>
                  <a:lnTo>
                    <a:pt x="15948" y="31693"/>
                  </a:lnTo>
                  <a:lnTo>
                    <a:pt x="17482" y="26208"/>
                  </a:lnTo>
                  <a:lnTo>
                    <a:pt x="17691" y="22812"/>
                  </a:lnTo>
                  <a:lnTo>
                    <a:pt x="17849" y="16331"/>
                  </a:lnTo>
                  <a:lnTo>
                    <a:pt x="20500" y="18753"/>
                  </a:lnTo>
                  <a:lnTo>
                    <a:pt x="22596" y="20788"/>
                  </a:lnTo>
                  <a:lnTo>
                    <a:pt x="23994" y="24129"/>
                  </a:lnTo>
                  <a:lnTo>
                    <a:pt x="24925" y="28340"/>
                  </a:lnTo>
                  <a:lnTo>
                    <a:pt x="25546" y="33133"/>
                  </a:lnTo>
                  <a:lnTo>
                    <a:pt x="25961" y="39304"/>
                  </a:lnTo>
                  <a:lnTo>
                    <a:pt x="26236" y="46395"/>
                  </a:lnTo>
                  <a:lnTo>
                    <a:pt x="26625" y="67950"/>
                  </a:lnTo>
                  <a:lnTo>
                    <a:pt x="26788" y="148793"/>
                  </a:lnTo>
                  <a:lnTo>
                    <a:pt x="29434" y="146747"/>
                  </a:lnTo>
                  <a:lnTo>
                    <a:pt x="31528" y="144813"/>
                  </a:lnTo>
                  <a:lnTo>
                    <a:pt x="39217" y="137350"/>
                  </a:lnTo>
                  <a:lnTo>
                    <a:pt x="41027" y="133587"/>
                  </a:lnTo>
                  <a:lnTo>
                    <a:pt x="42234" y="129094"/>
                  </a:lnTo>
                  <a:lnTo>
                    <a:pt x="43039" y="124114"/>
                  </a:lnTo>
                  <a:lnTo>
                    <a:pt x="44567" y="117818"/>
                  </a:lnTo>
                  <a:lnTo>
                    <a:pt x="46578" y="110643"/>
                  </a:lnTo>
                  <a:lnTo>
                    <a:pt x="48911" y="102884"/>
                  </a:lnTo>
                  <a:lnTo>
                    <a:pt x="50467" y="95727"/>
                  </a:lnTo>
                  <a:lnTo>
                    <a:pt x="51503" y="88972"/>
                  </a:lnTo>
                  <a:lnTo>
                    <a:pt x="52195" y="82483"/>
                  </a:lnTo>
                  <a:lnTo>
                    <a:pt x="52656" y="76173"/>
                  </a:lnTo>
                  <a:lnTo>
                    <a:pt x="52963" y="69982"/>
                  </a:lnTo>
                  <a:lnTo>
                    <a:pt x="53396" y="54434"/>
                  </a:lnTo>
                  <a:lnTo>
                    <a:pt x="53456" y="50528"/>
                  </a:lnTo>
                  <a:lnTo>
                    <a:pt x="54489" y="47924"/>
                  </a:lnTo>
                  <a:lnTo>
                    <a:pt x="56170" y="46189"/>
                  </a:lnTo>
                  <a:lnTo>
                    <a:pt x="58282" y="45032"/>
                  </a:lnTo>
                  <a:lnTo>
                    <a:pt x="59691" y="45252"/>
                  </a:lnTo>
                  <a:lnTo>
                    <a:pt x="60629" y="46392"/>
                  </a:lnTo>
                  <a:lnTo>
                    <a:pt x="61256" y="48143"/>
                  </a:lnTo>
                  <a:lnTo>
                    <a:pt x="61952" y="52735"/>
                  </a:lnTo>
                  <a:lnTo>
                    <a:pt x="62136" y="55349"/>
                  </a:lnTo>
                  <a:lnTo>
                    <a:pt x="62259" y="59076"/>
                  </a:lnTo>
                  <a:lnTo>
                    <a:pt x="62434" y="73802"/>
                  </a:lnTo>
                  <a:lnTo>
                    <a:pt x="62506" y="138856"/>
                  </a:lnTo>
                  <a:lnTo>
                    <a:pt x="63498" y="142529"/>
                  </a:lnTo>
                  <a:lnTo>
                    <a:pt x="65152" y="144977"/>
                  </a:lnTo>
                  <a:lnTo>
                    <a:pt x="67247" y="146609"/>
                  </a:lnTo>
                  <a:lnTo>
                    <a:pt x="69636" y="146705"/>
                  </a:lnTo>
                  <a:lnTo>
                    <a:pt x="72221" y="145777"/>
                  </a:lnTo>
                  <a:lnTo>
                    <a:pt x="74936" y="144166"/>
                  </a:lnTo>
                  <a:lnTo>
                    <a:pt x="77738" y="142100"/>
                  </a:lnTo>
                  <a:lnTo>
                    <a:pt x="80599" y="139730"/>
                  </a:lnTo>
                  <a:lnTo>
                    <a:pt x="83498" y="137158"/>
                  </a:lnTo>
                  <a:lnTo>
                    <a:pt x="86423" y="132467"/>
                  </a:lnTo>
                  <a:lnTo>
                    <a:pt x="89365" y="126363"/>
                  </a:lnTo>
                  <a:lnTo>
                    <a:pt x="92318" y="119317"/>
                  </a:lnTo>
                  <a:lnTo>
                    <a:pt x="94288" y="111643"/>
                  </a:lnTo>
                  <a:lnTo>
                    <a:pt x="95601" y="103551"/>
                  </a:lnTo>
                  <a:lnTo>
                    <a:pt x="96476" y="95179"/>
                  </a:lnTo>
                  <a:lnTo>
                    <a:pt x="98052" y="86622"/>
                  </a:lnTo>
                  <a:lnTo>
                    <a:pt x="100094" y="77940"/>
                  </a:lnTo>
                  <a:lnTo>
                    <a:pt x="102448" y="69175"/>
                  </a:lnTo>
                  <a:lnTo>
                    <a:pt x="104017" y="61348"/>
                  </a:lnTo>
                  <a:lnTo>
                    <a:pt x="105063" y="54146"/>
                  </a:lnTo>
                  <a:lnTo>
                    <a:pt x="105761" y="47360"/>
                  </a:lnTo>
                  <a:lnTo>
                    <a:pt x="107218" y="40851"/>
                  </a:lnTo>
                  <a:lnTo>
                    <a:pt x="109181" y="34528"/>
                  </a:lnTo>
                  <a:lnTo>
                    <a:pt x="111484" y="28328"/>
                  </a:lnTo>
                  <a:lnTo>
                    <a:pt x="113017" y="23203"/>
                  </a:lnTo>
                  <a:lnTo>
                    <a:pt x="114040" y="18793"/>
                  </a:lnTo>
                  <a:lnTo>
                    <a:pt x="115681" y="9329"/>
                  </a:lnTo>
                  <a:lnTo>
                    <a:pt x="115816" y="9544"/>
                  </a:lnTo>
                  <a:lnTo>
                    <a:pt x="115965" y="12429"/>
                  </a:lnTo>
                  <a:lnTo>
                    <a:pt x="115014" y="15580"/>
                  </a:lnTo>
                  <a:lnTo>
                    <a:pt x="113387" y="19665"/>
                  </a:lnTo>
                  <a:lnTo>
                    <a:pt x="111309" y="24372"/>
                  </a:lnTo>
                  <a:lnTo>
                    <a:pt x="109925" y="30488"/>
                  </a:lnTo>
                  <a:lnTo>
                    <a:pt x="109002" y="37541"/>
                  </a:lnTo>
                  <a:lnTo>
                    <a:pt x="108386" y="45220"/>
                  </a:lnTo>
                  <a:lnTo>
                    <a:pt x="106984" y="54307"/>
                  </a:lnTo>
                  <a:lnTo>
                    <a:pt x="105057" y="64335"/>
                  </a:lnTo>
                  <a:lnTo>
                    <a:pt x="102780" y="74988"/>
                  </a:lnTo>
                  <a:lnTo>
                    <a:pt x="101262" y="85067"/>
                  </a:lnTo>
                  <a:lnTo>
                    <a:pt x="100250" y="94763"/>
                  </a:lnTo>
                  <a:lnTo>
                    <a:pt x="99575" y="104204"/>
                  </a:lnTo>
                  <a:lnTo>
                    <a:pt x="99126" y="112482"/>
                  </a:lnTo>
                  <a:lnTo>
                    <a:pt x="98626" y="126971"/>
                  </a:lnTo>
                  <a:lnTo>
                    <a:pt x="98261" y="155094"/>
                  </a:lnTo>
                  <a:lnTo>
                    <a:pt x="99242" y="155338"/>
                  </a:lnTo>
                  <a:lnTo>
                    <a:pt x="100888" y="154509"/>
                  </a:lnTo>
                  <a:lnTo>
                    <a:pt x="102977" y="152963"/>
                  </a:lnTo>
                  <a:lnTo>
                    <a:pt x="104370" y="149949"/>
                  </a:lnTo>
                  <a:lnTo>
                    <a:pt x="105299" y="145955"/>
                  </a:lnTo>
                  <a:lnTo>
                    <a:pt x="105918" y="141308"/>
                  </a:lnTo>
                  <a:lnTo>
                    <a:pt x="107323" y="135234"/>
                  </a:lnTo>
                  <a:lnTo>
                    <a:pt x="109251" y="128207"/>
                  </a:lnTo>
                  <a:lnTo>
                    <a:pt x="114040" y="112463"/>
                  </a:lnTo>
                  <a:lnTo>
                    <a:pt x="119476" y="95543"/>
                  </a:lnTo>
                  <a:lnTo>
                    <a:pt x="121322" y="86864"/>
                  </a:lnTo>
                  <a:lnTo>
                    <a:pt x="122553" y="78102"/>
                  </a:lnTo>
                  <a:lnTo>
                    <a:pt x="123373" y="69283"/>
                  </a:lnTo>
                  <a:lnTo>
                    <a:pt x="124913" y="61420"/>
                  </a:lnTo>
                  <a:lnTo>
                    <a:pt x="126931" y="54194"/>
                  </a:lnTo>
                  <a:lnTo>
                    <a:pt x="129269" y="47392"/>
                  </a:lnTo>
                  <a:lnTo>
                    <a:pt x="130827" y="40873"/>
                  </a:lnTo>
                  <a:lnTo>
                    <a:pt x="131867" y="34542"/>
                  </a:lnTo>
                  <a:lnTo>
                    <a:pt x="132559" y="28338"/>
                  </a:lnTo>
                  <a:lnTo>
                    <a:pt x="133022" y="23209"/>
                  </a:lnTo>
                  <a:lnTo>
                    <a:pt x="133329" y="18798"/>
                  </a:lnTo>
                  <a:lnTo>
                    <a:pt x="133534" y="14865"/>
                  </a:lnTo>
                  <a:lnTo>
                    <a:pt x="133762" y="7849"/>
                  </a:lnTo>
                  <a:lnTo>
                    <a:pt x="133909" y="0"/>
                  </a:lnTo>
                  <a:lnTo>
                    <a:pt x="133933" y="8122"/>
                  </a:lnTo>
                  <a:lnTo>
                    <a:pt x="134929" y="11716"/>
                  </a:lnTo>
                  <a:lnTo>
                    <a:pt x="136586" y="15105"/>
                  </a:lnTo>
                  <a:lnTo>
                    <a:pt x="138682" y="18356"/>
                  </a:lnTo>
                  <a:lnTo>
                    <a:pt x="140079" y="22508"/>
                  </a:lnTo>
                  <a:lnTo>
                    <a:pt x="141011" y="27260"/>
                  </a:lnTo>
                  <a:lnTo>
                    <a:pt x="141632" y="32412"/>
                  </a:lnTo>
                  <a:lnTo>
                    <a:pt x="142047" y="37832"/>
                  </a:lnTo>
                  <a:lnTo>
                    <a:pt x="142322" y="43429"/>
                  </a:lnTo>
                  <a:lnTo>
                    <a:pt x="142629" y="54940"/>
                  </a:lnTo>
                  <a:lnTo>
                    <a:pt x="142874" y="87307"/>
                  </a:lnTo>
                  <a:lnTo>
                    <a:pt x="142875" y="69982"/>
                  </a:lnTo>
                  <a:lnTo>
                    <a:pt x="140228" y="69718"/>
                  </a:lnTo>
                  <a:lnTo>
                    <a:pt x="135186" y="69548"/>
                  </a:lnTo>
                  <a:lnTo>
                    <a:pt x="125015" y="6950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4"/>
            <p:cNvSpPr/>
            <p:nvPr/>
          </p:nvSpPr>
          <p:spPr bwMode="auto">
            <a:xfrm>
              <a:off x="4036910" y="3696891"/>
              <a:ext cx="213622" cy="265395"/>
            </a:xfrm>
            <a:custGeom>
              <a:avLst/>
              <a:gdLst/>
              <a:ahLst/>
              <a:cxnLst/>
              <a:rect l="0" t="0" r="0" b="0"/>
              <a:pathLst>
                <a:path w="213622" h="265395">
                  <a:moveTo>
                    <a:pt x="213621" y="0"/>
                  </a:moveTo>
                  <a:lnTo>
                    <a:pt x="208881" y="0"/>
                  </a:lnTo>
                  <a:lnTo>
                    <a:pt x="207484" y="991"/>
                  </a:lnTo>
                  <a:lnTo>
                    <a:pt x="206553" y="2645"/>
                  </a:lnTo>
                  <a:lnTo>
                    <a:pt x="205933" y="4740"/>
                  </a:lnTo>
                  <a:lnTo>
                    <a:pt x="202597" y="9713"/>
                  </a:lnTo>
                  <a:lnTo>
                    <a:pt x="196815" y="16223"/>
                  </a:lnTo>
                  <a:lnTo>
                    <a:pt x="187631" y="25731"/>
                  </a:lnTo>
                  <a:lnTo>
                    <a:pt x="166564" y="46980"/>
                  </a:lnTo>
                  <a:lnTo>
                    <a:pt x="158437" y="56125"/>
                  </a:lnTo>
                  <a:lnTo>
                    <a:pt x="150043" y="66190"/>
                  </a:lnTo>
                  <a:lnTo>
                    <a:pt x="132778" y="87956"/>
                  </a:lnTo>
                  <a:lnTo>
                    <a:pt x="115183" y="110860"/>
                  </a:lnTo>
                  <a:lnTo>
                    <a:pt x="106324" y="123516"/>
                  </a:lnTo>
                  <a:lnTo>
                    <a:pt x="97441" y="136914"/>
                  </a:lnTo>
                  <a:lnTo>
                    <a:pt x="88543" y="150807"/>
                  </a:lnTo>
                  <a:lnTo>
                    <a:pt x="79634" y="164038"/>
                  </a:lnTo>
                  <a:lnTo>
                    <a:pt x="39762" y="221129"/>
                  </a:lnTo>
                  <a:lnTo>
                    <a:pt x="33223" y="229770"/>
                  </a:lnTo>
                  <a:lnTo>
                    <a:pt x="26879" y="237516"/>
                  </a:lnTo>
                  <a:lnTo>
                    <a:pt x="15531" y="250422"/>
                  </a:lnTo>
                  <a:lnTo>
                    <a:pt x="1641" y="265394"/>
                  </a:lnTo>
                  <a:lnTo>
                    <a:pt x="863" y="264241"/>
                  </a:lnTo>
                  <a:lnTo>
                    <a:pt x="0" y="257670"/>
                  </a:lnTo>
                  <a:lnTo>
                    <a:pt x="761" y="253139"/>
                  </a:lnTo>
                  <a:lnTo>
                    <a:pt x="2262" y="248134"/>
                  </a:lnTo>
                  <a:lnTo>
                    <a:pt x="4254" y="242813"/>
                  </a:lnTo>
                  <a:lnTo>
                    <a:pt x="11798" y="221103"/>
                  </a:lnTo>
                  <a:lnTo>
                    <a:pt x="35028" y="151804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5"/>
            <p:cNvSpPr/>
            <p:nvPr/>
          </p:nvSpPr>
          <p:spPr bwMode="auto">
            <a:xfrm>
              <a:off x="4082108" y="3786188"/>
              <a:ext cx="159495" cy="124112"/>
            </a:xfrm>
            <a:custGeom>
              <a:avLst/>
              <a:gdLst/>
              <a:ahLst/>
              <a:cxnLst/>
              <a:rect l="0" t="0" r="0" b="0"/>
              <a:pathLst>
                <a:path w="159495" h="124112">
                  <a:moveTo>
                    <a:pt x="7689" y="0"/>
                  </a:moveTo>
                  <a:lnTo>
                    <a:pt x="0" y="0"/>
                  </a:lnTo>
                  <a:lnTo>
                    <a:pt x="6556" y="0"/>
                  </a:lnTo>
                  <a:lnTo>
                    <a:pt x="9831" y="2645"/>
                  </a:lnTo>
                  <a:lnTo>
                    <a:pt x="12094" y="4740"/>
                  </a:lnTo>
                  <a:lnTo>
                    <a:pt x="20018" y="12428"/>
                  </a:lnTo>
                  <a:lnTo>
                    <a:pt x="33391" y="25730"/>
                  </a:lnTo>
                  <a:lnTo>
                    <a:pt x="37722" y="31044"/>
                  </a:lnTo>
                  <a:lnTo>
                    <a:pt x="41601" y="36571"/>
                  </a:lnTo>
                  <a:lnTo>
                    <a:pt x="45180" y="42240"/>
                  </a:lnTo>
                  <a:lnTo>
                    <a:pt x="49550" y="48003"/>
                  </a:lnTo>
                  <a:lnTo>
                    <a:pt x="54448" y="53830"/>
                  </a:lnTo>
                  <a:lnTo>
                    <a:pt x="59697" y="59699"/>
                  </a:lnTo>
                  <a:lnTo>
                    <a:pt x="70822" y="71512"/>
                  </a:lnTo>
                  <a:lnTo>
                    <a:pt x="89392" y="90523"/>
                  </a:lnTo>
                  <a:lnTo>
                    <a:pt x="93908" y="94083"/>
                  </a:lnTo>
                  <a:lnTo>
                    <a:pt x="98902" y="97449"/>
                  </a:lnTo>
                  <a:lnTo>
                    <a:pt x="104217" y="100684"/>
                  </a:lnTo>
                  <a:lnTo>
                    <a:pt x="109743" y="104826"/>
                  </a:lnTo>
                  <a:lnTo>
                    <a:pt x="115413" y="109571"/>
                  </a:lnTo>
                  <a:lnTo>
                    <a:pt x="121177" y="114719"/>
                  </a:lnTo>
                  <a:lnTo>
                    <a:pt x="126011" y="118151"/>
                  </a:lnTo>
                  <a:lnTo>
                    <a:pt x="130227" y="120439"/>
                  </a:lnTo>
                  <a:lnTo>
                    <a:pt x="134029" y="121964"/>
                  </a:lnTo>
                  <a:lnTo>
                    <a:pt x="137557" y="122981"/>
                  </a:lnTo>
                  <a:lnTo>
                    <a:pt x="140900" y="123659"/>
                  </a:lnTo>
                  <a:lnTo>
                    <a:pt x="144121" y="124111"/>
                  </a:lnTo>
                  <a:lnTo>
                    <a:pt x="147261" y="123420"/>
                  </a:lnTo>
                  <a:lnTo>
                    <a:pt x="150346" y="121968"/>
                  </a:lnTo>
                  <a:lnTo>
                    <a:pt x="159494" y="116085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6"/>
            <p:cNvSpPr/>
            <p:nvPr/>
          </p:nvSpPr>
          <p:spPr bwMode="auto">
            <a:xfrm>
              <a:off x="4304109" y="3732609"/>
              <a:ext cx="8931" cy="196027"/>
            </a:xfrm>
            <a:custGeom>
              <a:avLst/>
              <a:gdLst/>
              <a:ahLst/>
              <a:cxnLst/>
              <a:rect l="0" t="0" r="0" b="0"/>
              <a:pathLst>
                <a:path w="8931" h="196027">
                  <a:moveTo>
                    <a:pt x="0" y="0"/>
                  </a:moveTo>
                  <a:lnTo>
                    <a:pt x="0" y="49929"/>
                  </a:lnTo>
                  <a:lnTo>
                    <a:pt x="992" y="56106"/>
                  </a:lnTo>
                  <a:lnTo>
                    <a:pt x="2646" y="62209"/>
                  </a:lnTo>
                  <a:lnTo>
                    <a:pt x="4741" y="68262"/>
                  </a:lnTo>
                  <a:lnTo>
                    <a:pt x="6137" y="75274"/>
                  </a:lnTo>
                  <a:lnTo>
                    <a:pt x="7068" y="82925"/>
                  </a:lnTo>
                  <a:lnTo>
                    <a:pt x="7689" y="91002"/>
                  </a:lnTo>
                  <a:lnTo>
                    <a:pt x="8103" y="98371"/>
                  </a:lnTo>
                  <a:lnTo>
                    <a:pt x="8562" y="111851"/>
                  </a:lnTo>
                  <a:lnTo>
                    <a:pt x="8858" y="136673"/>
                  </a:lnTo>
                  <a:lnTo>
                    <a:pt x="8930" y="196026"/>
                  </a:lnTo>
                  <a:lnTo>
                    <a:pt x="8930" y="107157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7"/>
            <p:cNvSpPr/>
            <p:nvPr/>
          </p:nvSpPr>
          <p:spPr bwMode="auto">
            <a:xfrm>
              <a:off x="4295180" y="3714750"/>
              <a:ext cx="223240" cy="223243"/>
            </a:xfrm>
            <a:custGeom>
              <a:avLst/>
              <a:gdLst/>
              <a:ahLst/>
              <a:cxnLst/>
              <a:rect l="0" t="0" r="0" b="0"/>
              <a:pathLst>
                <a:path w="223240" h="223243">
                  <a:moveTo>
                    <a:pt x="0" y="8930"/>
                  </a:moveTo>
                  <a:lnTo>
                    <a:pt x="0" y="367"/>
                  </a:lnTo>
                  <a:lnTo>
                    <a:pt x="4740" y="109"/>
                  </a:lnTo>
                  <a:lnTo>
                    <a:pt x="23915" y="6"/>
                  </a:lnTo>
                  <a:lnTo>
                    <a:pt x="77546" y="0"/>
                  </a:lnTo>
                  <a:lnTo>
                    <a:pt x="83447" y="992"/>
                  </a:lnTo>
                  <a:lnTo>
                    <a:pt x="89366" y="2646"/>
                  </a:lnTo>
                  <a:lnTo>
                    <a:pt x="95296" y="4740"/>
                  </a:lnTo>
                  <a:lnTo>
                    <a:pt x="101233" y="6137"/>
                  </a:lnTo>
                  <a:lnTo>
                    <a:pt x="107176" y="7068"/>
                  </a:lnTo>
                  <a:lnTo>
                    <a:pt x="113123" y="7688"/>
                  </a:lnTo>
                  <a:lnTo>
                    <a:pt x="119071" y="8102"/>
                  </a:lnTo>
                  <a:lnTo>
                    <a:pt x="125021" y="8378"/>
                  </a:lnTo>
                  <a:lnTo>
                    <a:pt x="140231" y="8766"/>
                  </a:lnTo>
                  <a:lnTo>
                    <a:pt x="200777" y="8930"/>
                  </a:lnTo>
                  <a:lnTo>
                    <a:pt x="202312" y="9921"/>
                  </a:lnTo>
                  <a:lnTo>
                    <a:pt x="203336" y="11575"/>
                  </a:lnTo>
                  <a:lnTo>
                    <a:pt x="204473" y="16059"/>
                  </a:lnTo>
                  <a:lnTo>
                    <a:pt x="204978" y="21358"/>
                  </a:lnTo>
                  <a:lnTo>
                    <a:pt x="205203" y="27021"/>
                  </a:lnTo>
                  <a:lnTo>
                    <a:pt x="205263" y="29920"/>
                  </a:lnTo>
                  <a:lnTo>
                    <a:pt x="206295" y="32845"/>
                  </a:lnTo>
                  <a:lnTo>
                    <a:pt x="210087" y="38741"/>
                  </a:lnTo>
                  <a:lnTo>
                    <a:pt x="212434" y="44669"/>
                  </a:lnTo>
                  <a:lnTo>
                    <a:pt x="213477" y="50611"/>
                  </a:lnTo>
                  <a:lnTo>
                    <a:pt x="213941" y="56558"/>
                  </a:lnTo>
                  <a:lnTo>
                    <a:pt x="214147" y="65155"/>
                  </a:lnTo>
                  <a:lnTo>
                    <a:pt x="214312" y="185789"/>
                  </a:lnTo>
                  <a:lnTo>
                    <a:pt x="215304" y="190335"/>
                  </a:lnTo>
                  <a:lnTo>
                    <a:pt x="216958" y="194359"/>
                  </a:lnTo>
                  <a:lnTo>
                    <a:pt x="219053" y="198034"/>
                  </a:lnTo>
                  <a:lnTo>
                    <a:pt x="221380" y="204762"/>
                  </a:lnTo>
                  <a:lnTo>
                    <a:pt x="222414" y="211060"/>
                  </a:lnTo>
                  <a:lnTo>
                    <a:pt x="222874" y="217166"/>
                  </a:lnTo>
                  <a:lnTo>
                    <a:pt x="223239" y="223195"/>
                  </a:lnTo>
                  <a:lnTo>
                    <a:pt x="215553" y="223238"/>
                  </a:lnTo>
                  <a:lnTo>
                    <a:pt x="145795" y="223242"/>
                  </a:lnTo>
                  <a:lnTo>
                    <a:pt x="138868" y="222250"/>
                  </a:lnTo>
                  <a:lnTo>
                    <a:pt x="131274" y="220596"/>
                  </a:lnTo>
                  <a:lnTo>
                    <a:pt x="123235" y="218501"/>
                  </a:lnTo>
                  <a:lnTo>
                    <a:pt x="115891" y="217105"/>
                  </a:lnTo>
                  <a:lnTo>
                    <a:pt x="109010" y="216174"/>
                  </a:lnTo>
                  <a:lnTo>
                    <a:pt x="102439" y="215554"/>
                  </a:lnTo>
                  <a:lnTo>
                    <a:pt x="96074" y="215140"/>
                  </a:lnTo>
                  <a:lnTo>
                    <a:pt x="89846" y="214864"/>
                  </a:lnTo>
                  <a:lnTo>
                    <a:pt x="74246" y="214476"/>
                  </a:lnTo>
                  <a:lnTo>
                    <a:pt x="19139" y="214313"/>
                  </a:lnTo>
                  <a:lnTo>
                    <a:pt x="18712" y="213320"/>
                  </a:lnTo>
                  <a:lnTo>
                    <a:pt x="18112" y="207183"/>
                  </a:lnTo>
                  <a:lnTo>
                    <a:pt x="17859" y="19645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8"/>
            <p:cNvSpPr/>
            <p:nvPr/>
          </p:nvSpPr>
          <p:spPr bwMode="auto">
            <a:xfrm>
              <a:off x="4305495" y="3732609"/>
              <a:ext cx="195069" cy="187525"/>
            </a:xfrm>
            <a:custGeom>
              <a:avLst/>
              <a:gdLst/>
              <a:ahLst/>
              <a:cxnLst/>
              <a:rect l="0" t="0" r="0" b="0"/>
              <a:pathLst>
                <a:path w="195069" h="187525">
                  <a:moveTo>
                    <a:pt x="43263" y="0"/>
                  </a:moveTo>
                  <a:lnTo>
                    <a:pt x="30834" y="12429"/>
                  </a:lnTo>
                  <a:lnTo>
                    <a:pt x="29024" y="15232"/>
                  </a:lnTo>
                  <a:lnTo>
                    <a:pt x="27013" y="20991"/>
                  </a:lnTo>
                  <a:lnTo>
                    <a:pt x="25484" y="23916"/>
                  </a:lnTo>
                  <a:lnTo>
                    <a:pt x="23473" y="26858"/>
                  </a:lnTo>
                  <a:lnTo>
                    <a:pt x="21140" y="29812"/>
                  </a:lnTo>
                  <a:lnTo>
                    <a:pt x="18592" y="32773"/>
                  </a:lnTo>
                  <a:lnTo>
                    <a:pt x="15901" y="35739"/>
                  </a:lnTo>
                  <a:lnTo>
                    <a:pt x="13116" y="38709"/>
                  </a:lnTo>
                  <a:lnTo>
                    <a:pt x="11258" y="42673"/>
                  </a:lnTo>
                  <a:lnTo>
                    <a:pt x="10020" y="47301"/>
                  </a:lnTo>
                  <a:lnTo>
                    <a:pt x="9194" y="52370"/>
                  </a:lnTo>
                  <a:lnTo>
                    <a:pt x="7652" y="56741"/>
                  </a:lnTo>
                  <a:lnTo>
                    <a:pt x="5632" y="60648"/>
                  </a:lnTo>
                  <a:lnTo>
                    <a:pt x="0" y="69307"/>
                  </a:lnTo>
                  <a:lnTo>
                    <a:pt x="531" y="70017"/>
                  </a:lnTo>
                  <a:lnTo>
                    <a:pt x="1876" y="70490"/>
                  </a:lnTo>
                  <a:lnTo>
                    <a:pt x="6424" y="71251"/>
                  </a:lnTo>
                  <a:lnTo>
                    <a:pt x="6798" y="70321"/>
                  </a:lnTo>
                  <a:lnTo>
                    <a:pt x="7212" y="66642"/>
                  </a:lnTo>
                  <a:lnTo>
                    <a:pt x="8315" y="64272"/>
                  </a:lnTo>
                  <a:lnTo>
                    <a:pt x="12186" y="58992"/>
                  </a:lnTo>
                  <a:lnTo>
                    <a:pt x="17214" y="53339"/>
                  </a:lnTo>
                  <a:lnTo>
                    <a:pt x="22756" y="47519"/>
                  </a:lnTo>
                  <a:lnTo>
                    <a:pt x="28527" y="41625"/>
                  </a:lnTo>
                  <a:lnTo>
                    <a:pt x="31454" y="37672"/>
                  </a:lnTo>
                  <a:lnTo>
                    <a:pt x="34398" y="33052"/>
                  </a:lnTo>
                  <a:lnTo>
                    <a:pt x="41512" y="20861"/>
                  </a:lnTo>
                  <a:lnTo>
                    <a:pt x="42484" y="16547"/>
                  </a:lnTo>
                  <a:lnTo>
                    <a:pt x="43109" y="10435"/>
                  </a:lnTo>
                  <a:lnTo>
                    <a:pt x="42168" y="10925"/>
                  </a:lnTo>
                  <a:lnTo>
                    <a:pt x="36103" y="16356"/>
                  </a:lnTo>
                  <a:lnTo>
                    <a:pt x="30821" y="21491"/>
                  </a:lnTo>
                  <a:lnTo>
                    <a:pt x="29015" y="25241"/>
                  </a:lnTo>
                  <a:lnTo>
                    <a:pt x="27811" y="29726"/>
                  </a:lnTo>
                  <a:lnTo>
                    <a:pt x="27008" y="34701"/>
                  </a:lnTo>
                  <a:lnTo>
                    <a:pt x="25481" y="40001"/>
                  </a:lnTo>
                  <a:lnTo>
                    <a:pt x="23471" y="45519"/>
                  </a:lnTo>
                  <a:lnTo>
                    <a:pt x="21139" y="51182"/>
                  </a:lnTo>
                  <a:lnTo>
                    <a:pt x="18591" y="55949"/>
                  </a:lnTo>
                  <a:lnTo>
                    <a:pt x="15901" y="60120"/>
                  </a:lnTo>
                  <a:lnTo>
                    <a:pt x="13115" y="63893"/>
                  </a:lnTo>
                  <a:lnTo>
                    <a:pt x="11258" y="67400"/>
                  </a:lnTo>
                  <a:lnTo>
                    <a:pt x="10020" y="70730"/>
                  </a:lnTo>
                  <a:lnTo>
                    <a:pt x="9194" y="73943"/>
                  </a:lnTo>
                  <a:lnTo>
                    <a:pt x="8644" y="77076"/>
                  </a:lnTo>
                  <a:lnTo>
                    <a:pt x="8278" y="80158"/>
                  </a:lnTo>
                  <a:lnTo>
                    <a:pt x="7689" y="87492"/>
                  </a:lnTo>
                  <a:lnTo>
                    <a:pt x="8633" y="87102"/>
                  </a:lnTo>
                  <a:lnTo>
                    <a:pt x="14701" y="81812"/>
                  </a:lnTo>
                  <a:lnTo>
                    <a:pt x="19986" y="76710"/>
                  </a:lnTo>
                  <a:lnTo>
                    <a:pt x="23776" y="73960"/>
                  </a:lnTo>
                  <a:lnTo>
                    <a:pt x="28287" y="71135"/>
                  </a:lnTo>
                  <a:lnTo>
                    <a:pt x="33279" y="68259"/>
                  </a:lnTo>
                  <a:lnTo>
                    <a:pt x="38591" y="64358"/>
                  </a:lnTo>
                  <a:lnTo>
                    <a:pt x="44117" y="59772"/>
                  </a:lnTo>
                  <a:lnTo>
                    <a:pt x="54557" y="50378"/>
                  </a:lnTo>
                  <a:lnTo>
                    <a:pt x="62503" y="42895"/>
                  </a:lnTo>
                  <a:lnTo>
                    <a:pt x="78771" y="26950"/>
                  </a:lnTo>
                  <a:lnTo>
                    <a:pt x="81818" y="23920"/>
                  </a:lnTo>
                  <a:lnTo>
                    <a:pt x="83849" y="22892"/>
                  </a:lnTo>
                  <a:lnTo>
                    <a:pt x="85203" y="23199"/>
                  </a:lnTo>
                  <a:lnTo>
                    <a:pt x="86106" y="24396"/>
                  </a:lnTo>
                  <a:lnTo>
                    <a:pt x="85715" y="27178"/>
                  </a:lnTo>
                  <a:lnTo>
                    <a:pt x="84463" y="31017"/>
                  </a:lnTo>
                  <a:lnTo>
                    <a:pt x="82636" y="35561"/>
                  </a:lnTo>
                  <a:lnTo>
                    <a:pt x="79433" y="40575"/>
                  </a:lnTo>
                  <a:lnTo>
                    <a:pt x="75314" y="45901"/>
                  </a:lnTo>
                  <a:lnTo>
                    <a:pt x="70583" y="51437"/>
                  </a:lnTo>
                  <a:lnTo>
                    <a:pt x="66437" y="57112"/>
                  </a:lnTo>
                  <a:lnTo>
                    <a:pt x="62681" y="62879"/>
                  </a:lnTo>
                  <a:lnTo>
                    <a:pt x="59185" y="68709"/>
                  </a:lnTo>
                  <a:lnTo>
                    <a:pt x="50009" y="83123"/>
                  </a:lnTo>
                  <a:lnTo>
                    <a:pt x="44783" y="91134"/>
                  </a:lnTo>
                  <a:lnTo>
                    <a:pt x="40308" y="98459"/>
                  </a:lnTo>
                  <a:lnTo>
                    <a:pt x="36332" y="105327"/>
                  </a:lnTo>
                  <a:lnTo>
                    <a:pt x="29268" y="118250"/>
                  </a:lnTo>
                  <a:lnTo>
                    <a:pt x="22822" y="130608"/>
                  </a:lnTo>
                  <a:lnTo>
                    <a:pt x="20706" y="135689"/>
                  </a:lnTo>
                  <a:lnTo>
                    <a:pt x="19295" y="140069"/>
                  </a:lnTo>
                  <a:lnTo>
                    <a:pt x="17031" y="149487"/>
                  </a:lnTo>
                  <a:lnTo>
                    <a:pt x="17838" y="150259"/>
                  </a:lnTo>
                  <a:lnTo>
                    <a:pt x="19367" y="150775"/>
                  </a:lnTo>
                  <a:lnTo>
                    <a:pt x="21379" y="151118"/>
                  </a:lnTo>
                  <a:lnTo>
                    <a:pt x="23713" y="150355"/>
                  </a:lnTo>
                  <a:lnTo>
                    <a:pt x="28951" y="146861"/>
                  </a:lnTo>
                  <a:lnTo>
                    <a:pt x="32730" y="143548"/>
                  </a:lnTo>
                  <a:lnTo>
                    <a:pt x="37233" y="139355"/>
                  </a:lnTo>
                  <a:lnTo>
                    <a:pt x="42219" y="134575"/>
                  </a:lnTo>
                  <a:lnTo>
                    <a:pt x="47528" y="128412"/>
                  </a:lnTo>
                  <a:lnTo>
                    <a:pt x="53052" y="121327"/>
                  </a:lnTo>
                  <a:lnTo>
                    <a:pt x="58718" y="113627"/>
                  </a:lnTo>
                  <a:lnTo>
                    <a:pt x="65473" y="105517"/>
                  </a:lnTo>
                  <a:lnTo>
                    <a:pt x="72952" y="97134"/>
                  </a:lnTo>
                  <a:lnTo>
                    <a:pt x="88208" y="80874"/>
                  </a:lnTo>
                  <a:lnTo>
                    <a:pt x="114171" y="54266"/>
                  </a:lnTo>
                  <a:lnTo>
                    <a:pt x="120301" y="48084"/>
                  </a:lnTo>
                  <a:lnTo>
                    <a:pt x="125379" y="41978"/>
                  </a:lnTo>
                  <a:lnTo>
                    <a:pt x="129757" y="35923"/>
                  </a:lnTo>
                  <a:lnTo>
                    <a:pt x="139172" y="21428"/>
                  </a:lnTo>
                  <a:lnTo>
                    <a:pt x="138952" y="21230"/>
                  </a:lnTo>
                  <a:lnTo>
                    <a:pt x="136062" y="23657"/>
                  </a:lnTo>
                  <a:lnTo>
                    <a:pt x="133903" y="26686"/>
                  </a:lnTo>
                  <a:lnTo>
                    <a:pt x="131471" y="30689"/>
                  </a:lnTo>
                  <a:lnTo>
                    <a:pt x="128857" y="35342"/>
                  </a:lnTo>
                  <a:lnTo>
                    <a:pt x="125130" y="41421"/>
                  </a:lnTo>
                  <a:lnTo>
                    <a:pt x="110404" y="64198"/>
                  </a:lnTo>
                  <a:lnTo>
                    <a:pt x="99231" y="81119"/>
                  </a:lnTo>
                  <a:lnTo>
                    <a:pt x="94466" y="89798"/>
                  </a:lnTo>
                  <a:lnTo>
                    <a:pt x="90297" y="98561"/>
                  </a:lnTo>
                  <a:lnTo>
                    <a:pt x="86525" y="107379"/>
                  </a:lnTo>
                  <a:lnTo>
                    <a:pt x="79688" y="122469"/>
                  </a:lnTo>
                  <a:lnTo>
                    <a:pt x="70261" y="142121"/>
                  </a:lnTo>
                  <a:lnTo>
                    <a:pt x="67215" y="148325"/>
                  </a:lnTo>
                  <a:lnTo>
                    <a:pt x="65184" y="153454"/>
                  </a:lnTo>
                  <a:lnTo>
                    <a:pt x="63830" y="157865"/>
                  </a:lnTo>
                  <a:lnTo>
                    <a:pt x="61657" y="167334"/>
                  </a:lnTo>
                  <a:lnTo>
                    <a:pt x="61478" y="167118"/>
                  </a:lnTo>
                  <a:lnTo>
                    <a:pt x="61281" y="164233"/>
                  </a:lnTo>
                  <a:lnTo>
                    <a:pt x="63212" y="162075"/>
                  </a:lnTo>
                  <a:lnTo>
                    <a:pt x="66484" y="159644"/>
                  </a:lnTo>
                  <a:lnTo>
                    <a:pt x="70650" y="157031"/>
                  </a:lnTo>
                  <a:lnTo>
                    <a:pt x="75412" y="153305"/>
                  </a:lnTo>
                  <a:lnTo>
                    <a:pt x="80570" y="148836"/>
                  </a:lnTo>
                  <a:lnTo>
                    <a:pt x="85994" y="143872"/>
                  </a:lnTo>
                  <a:lnTo>
                    <a:pt x="90602" y="137587"/>
                  </a:lnTo>
                  <a:lnTo>
                    <a:pt x="94665" y="130420"/>
                  </a:lnTo>
                  <a:lnTo>
                    <a:pt x="98367" y="122665"/>
                  </a:lnTo>
                  <a:lnTo>
                    <a:pt x="102820" y="115512"/>
                  </a:lnTo>
                  <a:lnTo>
                    <a:pt x="107772" y="108758"/>
                  </a:lnTo>
                  <a:lnTo>
                    <a:pt x="113058" y="102271"/>
                  </a:lnTo>
                  <a:lnTo>
                    <a:pt x="118566" y="95962"/>
                  </a:lnTo>
                  <a:lnTo>
                    <a:pt x="124223" y="89772"/>
                  </a:lnTo>
                  <a:lnTo>
                    <a:pt x="139019" y="74224"/>
                  </a:lnTo>
                  <a:lnTo>
                    <a:pt x="148167" y="64822"/>
                  </a:lnTo>
                  <a:lnTo>
                    <a:pt x="148918" y="65043"/>
                  </a:lnTo>
                  <a:lnTo>
                    <a:pt x="149418" y="66182"/>
                  </a:lnTo>
                  <a:lnTo>
                    <a:pt x="149752" y="67935"/>
                  </a:lnTo>
                  <a:lnTo>
                    <a:pt x="148982" y="70094"/>
                  </a:lnTo>
                  <a:lnTo>
                    <a:pt x="143158" y="78867"/>
                  </a:lnTo>
                  <a:lnTo>
                    <a:pt x="140618" y="83336"/>
                  </a:lnTo>
                  <a:lnTo>
                    <a:pt x="135149" y="93593"/>
                  </a:lnTo>
                  <a:lnTo>
                    <a:pt x="129411" y="104766"/>
                  </a:lnTo>
                  <a:lnTo>
                    <a:pt x="126492" y="111516"/>
                  </a:lnTo>
                  <a:lnTo>
                    <a:pt x="123553" y="118993"/>
                  </a:lnTo>
                  <a:lnTo>
                    <a:pt x="120602" y="126954"/>
                  </a:lnTo>
                  <a:lnTo>
                    <a:pt x="118635" y="133253"/>
                  </a:lnTo>
                  <a:lnTo>
                    <a:pt x="117323" y="138445"/>
                  </a:lnTo>
                  <a:lnTo>
                    <a:pt x="116449" y="142898"/>
                  </a:lnTo>
                  <a:lnTo>
                    <a:pt x="115867" y="146859"/>
                  </a:lnTo>
                  <a:lnTo>
                    <a:pt x="115477" y="150492"/>
                  </a:lnTo>
                  <a:lnTo>
                    <a:pt x="115218" y="153906"/>
                  </a:lnTo>
                  <a:lnTo>
                    <a:pt x="115046" y="157175"/>
                  </a:lnTo>
                  <a:lnTo>
                    <a:pt x="114854" y="163452"/>
                  </a:lnTo>
                  <a:lnTo>
                    <a:pt x="115794" y="165523"/>
                  </a:lnTo>
                  <a:lnTo>
                    <a:pt x="117414" y="166903"/>
                  </a:lnTo>
                  <a:lnTo>
                    <a:pt x="119486" y="167823"/>
                  </a:lnTo>
                  <a:lnTo>
                    <a:pt x="121860" y="167445"/>
                  </a:lnTo>
                  <a:lnTo>
                    <a:pt x="127143" y="164378"/>
                  </a:lnTo>
                  <a:lnTo>
                    <a:pt x="132798" y="159708"/>
                  </a:lnTo>
                  <a:lnTo>
                    <a:pt x="138619" y="154325"/>
                  </a:lnTo>
                  <a:lnTo>
                    <a:pt x="147474" y="145717"/>
                  </a:lnTo>
                  <a:lnTo>
                    <a:pt x="166516" y="126774"/>
                  </a:lnTo>
                  <a:lnTo>
                    <a:pt x="167103" y="127181"/>
                  </a:lnTo>
                  <a:lnTo>
                    <a:pt x="167495" y="128443"/>
                  </a:lnTo>
                  <a:lnTo>
                    <a:pt x="167930" y="132492"/>
                  </a:lnTo>
                  <a:lnTo>
                    <a:pt x="168124" y="137599"/>
                  </a:lnTo>
                  <a:lnTo>
                    <a:pt x="168248" y="148962"/>
                  </a:lnTo>
                  <a:lnTo>
                    <a:pt x="168278" y="168270"/>
                  </a:lnTo>
                  <a:lnTo>
                    <a:pt x="169270" y="167742"/>
                  </a:lnTo>
                  <a:lnTo>
                    <a:pt x="175346" y="162413"/>
                  </a:lnTo>
                  <a:lnTo>
                    <a:pt x="175967" y="161853"/>
                  </a:lnTo>
                  <a:lnTo>
                    <a:pt x="176381" y="160488"/>
                  </a:lnTo>
                  <a:lnTo>
                    <a:pt x="176840" y="156326"/>
                  </a:lnTo>
                  <a:lnTo>
                    <a:pt x="177955" y="154819"/>
                  </a:lnTo>
                  <a:lnTo>
                    <a:pt x="179691" y="153814"/>
                  </a:lnTo>
                  <a:lnTo>
                    <a:pt x="186026" y="151840"/>
                  </a:lnTo>
                  <a:lnTo>
                    <a:pt x="190845" y="156556"/>
                  </a:lnTo>
                  <a:lnTo>
                    <a:pt x="192253" y="158941"/>
                  </a:lnTo>
                  <a:lnTo>
                    <a:pt x="193816" y="164237"/>
                  </a:lnTo>
                  <a:lnTo>
                    <a:pt x="194511" y="169898"/>
                  </a:lnTo>
                  <a:lnTo>
                    <a:pt x="194957" y="176876"/>
                  </a:lnTo>
                  <a:lnTo>
                    <a:pt x="195018" y="180477"/>
                  </a:lnTo>
                  <a:lnTo>
                    <a:pt x="195068" y="187524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9"/>
            <p:cNvSpPr/>
            <p:nvPr/>
          </p:nvSpPr>
          <p:spPr bwMode="auto">
            <a:xfrm>
              <a:off x="2644439" y="4313072"/>
              <a:ext cx="525384" cy="26757"/>
            </a:xfrm>
            <a:custGeom>
              <a:avLst/>
              <a:gdLst/>
              <a:ahLst/>
              <a:cxnLst/>
              <a:rect l="0" t="0" r="0" b="0"/>
              <a:pathLst>
                <a:path w="525384" h="26757">
                  <a:moveTo>
                    <a:pt x="25538" y="17826"/>
                  </a:moveTo>
                  <a:lnTo>
                    <a:pt x="17849" y="17826"/>
                  </a:lnTo>
                  <a:lnTo>
                    <a:pt x="16443" y="18818"/>
                  </a:lnTo>
                  <a:lnTo>
                    <a:pt x="14514" y="20472"/>
                  </a:lnTo>
                  <a:lnTo>
                    <a:pt x="7797" y="26647"/>
                  </a:lnTo>
                  <a:lnTo>
                    <a:pt x="0" y="26746"/>
                  </a:lnTo>
                  <a:lnTo>
                    <a:pt x="268576" y="26756"/>
                  </a:lnTo>
                  <a:lnTo>
                    <a:pt x="285790" y="25764"/>
                  </a:lnTo>
                  <a:lnTo>
                    <a:pt x="303218" y="24111"/>
                  </a:lnTo>
                  <a:lnTo>
                    <a:pt x="320791" y="22016"/>
                  </a:lnTo>
                  <a:lnTo>
                    <a:pt x="337467" y="19627"/>
                  </a:lnTo>
                  <a:lnTo>
                    <a:pt x="369225" y="14327"/>
                  </a:lnTo>
                  <a:lnTo>
                    <a:pt x="384639" y="12517"/>
                  </a:lnTo>
                  <a:lnTo>
                    <a:pt x="399876" y="11310"/>
                  </a:lnTo>
                  <a:lnTo>
                    <a:pt x="428051" y="9969"/>
                  </a:lnTo>
                  <a:lnTo>
                    <a:pt x="450495" y="9373"/>
                  </a:lnTo>
                  <a:lnTo>
                    <a:pt x="460647" y="8222"/>
                  </a:lnTo>
                  <a:lnTo>
                    <a:pt x="470392" y="6462"/>
                  </a:lnTo>
                  <a:lnTo>
                    <a:pt x="479865" y="4297"/>
                  </a:lnTo>
                  <a:lnTo>
                    <a:pt x="488165" y="2854"/>
                  </a:lnTo>
                  <a:lnTo>
                    <a:pt x="495682" y="1891"/>
                  </a:lnTo>
                  <a:lnTo>
                    <a:pt x="502678" y="1250"/>
                  </a:lnTo>
                  <a:lnTo>
                    <a:pt x="513098" y="537"/>
                  </a:lnTo>
                  <a:lnTo>
                    <a:pt x="524868" y="0"/>
                  </a:lnTo>
                  <a:lnTo>
                    <a:pt x="525112" y="981"/>
                  </a:lnTo>
                  <a:lnTo>
                    <a:pt x="525275" y="2627"/>
                  </a:lnTo>
                  <a:lnTo>
                    <a:pt x="525383" y="4717"/>
                  </a:lnTo>
                  <a:lnTo>
                    <a:pt x="524464" y="6110"/>
                  </a:lnTo>
                  <a:lnTo>
                    <a:pt x="522858" y="7039"/>
                  </a:lnTo>
                  <a:lnTo>
                    <a:pt x="520795" y="7658"/>
                  </a:lnTo>
                  <a:lnTo>
                    <a:pt x="517436" y="9063"/>
                  </a:lnTo>
                  <a:lnTo>
                    <a:pt x="513212" y="10992"/>
                  </a:lnTo>
                  <a:lnTo>
                    <a:pt x="508412" y="13270"/>
                  </a:lnTo>
                  <a:lnTo>
                    <a:pt x="504219" y="14789"/>
                  </a:lnTo>
                  <a:lnTo>
                    <a:pt x="500432" y="15801"/>
                  </a:lnTo>
                  <a:lnTo>
                    <a:pt x="496915" y="16476"/>
                  </a:lnTo>
                  <a:lnTo>
                    <a:pt x="493578" y="17918"/>
                  </a:lnTo>
                  <a:lnTo>
                    <a:pt x="490362" y="19872"/>
                  </a:lnTo>
                  <a:lnTo>
                    <a:pt x="480952" y="26756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841716" y="1294805"/>
            <a:ext cx="1766129" cy="408787"/>
            <a:chOff x="3841716" y="1294805"/>
            <a:chExt cx="1766129" cy="408787"/>
          </a:xfrm>
        </p:grpSpPr>
        <p:sp>
          <p:nvSpPr>
            <p:cNvPr id="4" name="SMARTInkAnnotation0"/>
            <p:cNvSpPr/>
            <p:nvPr/>
          </p:nvSpPr>
          <p:spPr bwMode="auto">
            <a:xfrm>
              <a:off x="3875484" y="1473398"/>
              <a:ext cx="567661" cy="98228"/>
            </a:xfrm>
            <a:custGeom>
              <a:avLst/>
              <a:gdLst/>
              <a:ahLst/>
              <a:cxnLst/>
              <a:rect l="0" t="0" r="0" b="0"/>
              <a:pathLst>
                <a:path w="567661" h="98228">
                  <a:moveTo>
                    <a:pt x="0" y="98227"/>
                  </a:moveTo>
                  <a:lnTo>
                    <a:pt x="4741" y="98227"/>
                  </a:lnTo>
                  <a:lnTo>
                    <a:pt x="15006" y="95581"/>
                  </a:lnTo>
                  <a:lnTo>
                    <a:pt x="21910" y="93486"/>
                  </a:lnTo>
                  <a:lnTo>
                    <a:pt x="40165" y="88513"/>
                  </a:lnTo>
                  <a:lnTo>
                    <a:pt x="50589" y="85798"/>
                  </a:lnTo>
                  <a:lnTo>
                    <a:pt x="63492" y="83988"/>
                  </a:lnTo>
                  <a:lnTo>
                    <a:pt x="78047" y="82781"/>
                  </a:lnTo>
                  <a:lnTo>
                    <a:pt x="93703" y="81977"/>
                  </a:lnTo>
                  <a:lnTo>
                    <a:pt x="111086" y="80448"/>
                  </a:lnTo>
                  <a:lnTo>
                    <a:pt x="169726" y="73556"/>
                  </a:lnTo>
                  <a:lnTo>
                    <a:pt x="346758" y="50569"/>
                  </a:lnTo>
                  <a:lnTo>
                    <a:pt x="407675" y="41662"/>
                  </a:lnTo>
                  <a:lnTo>
                    <a:pt x="442465" y="35715"/>
                  </a:lnTo>
                  <a:lnTo>
                    <a:pt x="458688" y="32740"/>
                  </a:lnTo>
                  <a:lnTo>
                    <a:pt x="487296" y="26788"/>
                  </a:lnTo>
                  <a:lnTo>
                    <a:pt x="500481" y="23812"/>
                  </a:lnTo>
                  <a:lnTo>
                    <a:pt x="512248" y="21828"/>
                  </a:lnTo>
                  <a:lnTo>
                    <a:pt x="523069" y="20505"/>
                  </a:lnTo>
                  <a:lnTo>
                    <a:pt x="533260" y="19623"/>
                  </a:lnTo>
                  <a:lnTo>
                    <a:pt x="542038" y="18043"/>
                  </a:lnTo>
                  <a:lnTo>
                    <a:pt x="549874" y="15998"/>
                  </a:lnTo>
                  <a:lnTo>
                    <a:pt x="567229" y="10326"/>
                  </a:lnTo>
                  <a:lnTo>
                    <a:pt x="567660" y="8869"/>
                  </a:lnTo>
                  <a:lnTo>
                    <a:pt x="566956" y="6905"/>
                  </a:lnTo>
                  <a:lnTo>
                    <a:pt x="562571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 bwMode="auto">
            <a:xfrm>
              <a:off x="3841716" y="1464469"/>
              <a:ext cx="274871" cy="151680"/>
            </a:xfrm>
            <a:custGeom>
              <a:avLst/>
              <a:gdLst/>
              <a:ahLst/>
              <a:cxnLst/>
              <a:rect l="0" t="0" r="0" b="0"/>
              <a:pathLst>
                <a:path w="274871" h="151680">
                  <a:moveTo>
                    <a:pt x="123065" y="0"/>
                  </a:moveTo>
                  <a:lnTo>
                    <a:pt x="118324" y="4740"/>
                  </a:lnTo>
                  <a:lnTo>
                    <a:pt x="115936" y="6137"/>
                  </a:lnTo>
                  <a:lnTo>
                    <a:pt x="110637" y="7688"/>
                  </a:lnTo>
                  <a:lnTo>
                    <a:pt x="107834" y="10086"/>
                  </a:lnTo>
                  <a:lnTo>
                    <a:pt x="104973" y="13670"/>
                  </a:lnTo>
                  <a:lnTo>
                    <a:pt x="102074" y="18043"/>
                  </a:lnTo>
                  <a:lnTo>
                    <a:pt x="98157" y="21950"/>
                  </a:lnTo>
                  <a:lnTo>
                    <a:pt x="93561" y="25547"/>
                  </a:lnTo>
                  <a:lnTo>
                    <a:pt x="88513" y="28938"/>
                  </a:lnTo>
                  <a:lnTo>
                    <a:pt x="83163" y="33182"/>
                  </a:lnTo>
                  <a:lnTo>
                    <a:pt x="77612" y="37997"/>
                  </a:lnTo>
                  <a:lnTo>
                    <a:pt x="71927" y="43190"/>
                  </a:lnTo>
                  <a:lnTo>
                    <a:pt x="65161" y="48637"/>
                  </a:lnTo>
                  <a:lnTo>
                    <a:pt x="57673" y="54253"/>
                  </a:lnTo>
                  <a:lnTo>
                    <a:pt x="49705" y="59981"/>
                  </a:lnTo>
                  <a:lnTo>
                    <a:pt x="42409" y="65784"/>
                  </a:lnTo>
                  <a:lnTo>
                    <a:pt x="35559" y="71637"/>
                  </a:lnTo>
                  <a:lnTo>
                    <a:pt x="29009" y="77524"/>
                  </a:lnTo>
                  <a:lnTo>
                    <a:pt x="23650" y="83432"/>
                  </a:lnTo>
                  <a:lnTo>
                    <a:pt x="19086" y="89356"/>
                  </a:lnTo>
                  <a:lnTo>
                    <a:pt x="15050" y="95289"/>
                  </a:lnTo>
                  <a:lnTo>
                    <a:pt x="11368" y="100237"/>
                  </a:lnTo>
                  <a:lnTo>
                    <a:pt x="7920" y="104528"/>
                  </a:lnTo>
                  <a:lnTo>
                    <a:pt x="4630" y="108380"/>
                  </a:lnTo>
                  <a:lnTo>
                    <a:pt x="2437" y="112933"/>
                  </a:lnTo>
                  <a:lnTo>
                    <a:pt x="974" y="117953"/>
                  </a:lnTo>
                  <a:lnTo>
                    <a:pt x="0" y="123284"/>
                  </a:lnTo>
                  <a:lnTo>
                    <a:pt x="341" y="127830"/>
                  </a:lnTo>
                  <a:lnTo>
                    <a:pt x="1562" y="131852"/>
                  </a:lnTo>
                  <a:lnTo>
                    <a:pt x="3368" y="135527"/>
                  </a:lnTo>
                  <a:lnTo>
                    <a:pt x="6556" y="137976"/>
                  </a:lnTo>
                  <a:lnTo>
                    <a:pt x="10666" y="139609"/>
                  </a:lnTo>
                  <a:lnTo>
                    <a:pt x="15390" y="140698"/>
                  </a:lnTo>
                  <a:lnTo>
                    <a:pt x="20524" y="142415"/>
                  </a:lnTo>
                  <a:lnTo>
                    <a:pt x="25931" y="144553"/>
                  </a:lnTo>
                  <a:lnTo>
                    <a:pt x="31520" y="146970"/>
                  </a:lnTo>
                  <a:lnTo>
                    <a:pt x="39215" y="148582"/>
                  </a:lnTo>
                  <a:lnTo>
                    <a:pt x="48313" y="149656"/>
                  </a:lnTo>
                  <a:lnTo>
                    <a:pt x="58348" y="150372"/>
                  </a:lnTo>
                  <a:lnTo>
                    <a:pt x="69006" y="150850"/>
                  </a:lnTo>
                  <a:lnTo>
                    <a:pt x="91432" y="151380"/>
                  </a:lnTo>
                  <a:lnTo>
                    <a:pt x="131111" y="151679"/>
                  </a:lnTo>
                  <a:lnTo>
                    <a:pt x="144304" y="150728"/>
                  </a:lnTo>
                  <a:lnTo>
                    <a:pt x="157068" y="149103"/>
                  </a:lnTo>
                  <a:lnTo>
                    <a:pt x="169546" y="147027"/>
                  </a:lnTo>
                  <a:lnTo>
                    <a:pt x="181834" y="144651"/>
                  </a:lnTo>
                  <a:lnTo>
                    <a:pt x="274870" y="12501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 bwMode="auto">
            <a:xfrm>
              <a:off x="4607861" y="1330523"/>
              <a:ext cx="158297" cy="205325"/>
            </a:xfrm>
            <a:custGeom>
              <a:avLst/>
              <a:gdLst/>
              <a:ahLst/>
              <a:cxnLst/>
              <a:rect l="0" t="0" r="0" b="0"/>
              <a:pathLst>
                <a:path w="158297" h="205325">
                  <a:moveTo>
                    <a:pt x="26647" y="0"/>
                  </a:moveTo>
                  <a:lnTo>
                    <a:pt x="21906" y="4741"/>
                  </a:lnTo>
                  <a:lnTo>
                    <a:pt x="20510" y="9114"/>
                  </a:lnTo>
                  <a:lnTo>
                    <a:pt x="19579" y="15006"/>
                  </a:lnTo>
                  <a:lnTo>
                    <a:pt x="18958" y="21910"/>
                  </a:lnTo>
                  <a:lnTo>
                    <a:pt x="18545" y="29490"/>
                  </a:lnTo>
                  <a:lnTo>
                    <a:pt x="18085" y="45849"/>
                  </a:lnTo>
                  <a:lnTo>
                    <a:pt x="17826" y="76534"/>
                  </a:lnTo>
                  <a:lnTo>
                    <a:pt x="16797" y="87734"/>
                  </a:lnTo>
                  <a:lnTo>
                    <a:pt x="15120" y="99169"/>
                  </a:lnTo>
                  <a:lnTo>
                    <a:pt x="13009" y="110761"/>
                  </a:lnTo>
                  <a:lnTo>
                    <a:pt x="10609" y="121466"/>
                  </a:lnTo>
                  <a:lnTo>
                    <a:pt x="8018" y="131579"/>
                  </a:lnTo>
                  <a:lnTo>
                    <a:pt x="5298" y="141298"/>
                  </a:lnTo>
                  <a:lnTo>
                    <a:pt x="3484" y="149761"/>
                  </a:lnTo>
                  <a:lnTo>
                    <a:pt x="2275" y="157388"/>
                  </a:lnTo>
                  <a:lnTo>
                    <a:pt x="1470" y="164456"/>
                  </a:lnTo>
                  <a:lnTo>
                    <a:pt x="932" y="171153"/>
                  </a:lnTo>
                  <a:lnTo>
                    <a:pt x="574" y="177602"/>
                  </a:lnTo>
                  <a:lnTo>
                    <a:pt x="0" y="192730"/>
                  </a:lnTo>
                  <a:lnTo>
                    <a:pt x="944" y="193971"/>
                  </a:lnTo>
                  <a:lnTo>
                    <a:pt x="2566" y="194799"/>
                  </a:lnTo>
                  <a:lnTo>
                    <a:pt x="4640" y="195350"/>
                  </a:lnTo>
                  <a:lnTo>
                    <a:pt x="7014" y="194726"/>
                  </a:lnTo>
                  <a:lnTo>
                    <a:pt x="9590" y="193317"/>
                  </a:lnTo>
                  <a:lnTo>
                    <a:pt x="12299" y="191386"/>
                  </a:lnTo>
                  <a:lnTo>
                    <a:pt x="16090" y="188114"/>
                  </a:lnTo>
                  <a:lnTo>
                    <a:pt x="20601" y="183949"/>
                  </a:lnTo>
                  <a:lnTo>
                    <a:pt x="30905" y="174029"/>
                  </a:lnTo>
                  <a:lnTo>
                    <a:pt x="59558" y="145643"/>
                  </a:lnTo>
                  <a:lnTo>
                    <a:pt x="66447" y="139759"/>
                  </a:lnTo>
                  <a:lnTo>
                    <a:pt x="74016" y="133853"/>
                  </a:lnTo>
                  <a:lnTo>
                    <a:pt x="82039" y="127931"/>
                  </a:lnTo>
                  <a:lnTo>
                    <a:pt x="89371" y="123983"/>
                  </a:lnTo>
                  <a:lnTo>
                    <a:pt x="96245" y="121350"/>
                  </a:lnTo>
                  <a:lnTo>
                    <a:pt x="102811" y="119596"/>
                  </a:lnTo>
                  <a:lnTo>
                    <a:pt x="109173" y="118426"/>
                  </a:lnTo>
                  <a:lnTo>
                    <a:pt x="115398" y="117646"/>
                  </a:lnTo>
                  <a:lnTo>
                    <a:pt x="121533" y="117126"/>
                  </a:lnTo>
                  <a:lnTo>
                    <a:pt x="127607" y="116780"/>
                  </a:lnTo>
                  <a:lnTo>
                    <a:pt x="139648" y="116394"/>
                  </a:lnTo>
                  <a:lnTo>
                    <a:pt x="144645" y="118276"/>
                  </a:lnTo>
                  <a:lnTo>
                    <a:pt x="148968" y="121515"/>
                  </a:lnTo>
                  <a:lnTo>
                    <a:pt x="152843" y="125658"/>
                  </a:lnTo>
                  <a:lnTo>
                    <a:pt x="155426" y="129413"/>
                  </a:lnTo>
                  <a:lnTo>
                    <a:pt x="157148" y="132908"/>
                  </a:lnTo>
                  <a:lnTo>
                    <a:pt x="158296" y="136231"/>
                  </a:lnTo>
                  <a:lnTo>
                    <a:pt x="158069" y="140430"/>
                  </a:lnTo>
                  <a:lnTo>
                    <a:pt x="156925" y="145214"/>
                  </a:lnTo>
                  <a:lnTo>
                    <a:pt x="155171" y="150387"/>
                  </a:lnTo>
                  <a:lnTo>
                    <a:pt x="152017" y="155821"/>
                  </a:lnTo>
                  <a:lnTo>
                    <a:pt x="147930" y="161428"/>
                  </a:lnTo>
                  <a:lnTo>
                    <a:pt x="143221" y="167150"/>
                  </a:lnTo>
                  <a:lnTo>
                    <a:pt x="138097" y="172949"/>
                  </a:lnTo>
                  <a:lnTo>
                    <a:pt x="127112" y="184684"/>
                  </a:lnTo>
                  <a:lnTo>
                    <a:pt x="120413" y="189599"/>
                  </a:lnTo>
                  <a:lnTo>
                    <a:pt x="112970" y="193869"/>
                  </a:lnTo>
                  <a:lnTo>
                    <a:pt x="105032" y="197707"/>
                  </a:lnTo>
                  <a:lnTo>
                    <a:pt x="97755" y="200266"/>
                  </a:lnTo>
                  <a:lnTo>
                    <a:pt x="90919" y="201972"/>
                  </a:lnTo>
                  <a:lnTo>
                    <a:pt x="84378" y="203109"/>
                  </a:lnTo>
                  <a:lnTo>
                    <a:pt x="78033" y="203867"/>
                  </a:lnTo>
                  <a:lnTo>
                    <a:pt x="71818" y="204372"/>
                  </a:lnTo>
                  <a:lnTo>
                    <a:pt x="65691" y="204709"/>
                  </a:lnTo>
                  <a:lnTo>
                    <a:pt x="53591" y="205084"/>
                  </a:lnTo>
                  <a:lnTo>
                    <a:pt x="34394" y="205324"/>
                  </a:lnTo>
                  <a:lnTo>
                    <a:pt x="30819" y="204352"/>
                  </a:lnTo>
                  <a:lnTo>
                    <a:pt x="27444" y="202711"/>
                  </a:lnTo>
                  <a:lnTo>
                    <a:pt x="24202" y="200625"/>
                  </a:lnTo>
                  <a:lnTo>
                    <a:pt x="23032" y="198242"/>
                  </a:lnTo>
                  <a:lnTo>
                    <a:pt x="23245" y="195662"/>
                  </a:lnTo>
                  <a:lnTo>
                    <a:pt x="24379" y="192949"/>
                  </a:lnTo>
                  <a:lnTo>
                    <a:pt x="28285" y="187289"/>
                  </a:lnTo>
                  <a:lnTo>
                    <a:pt x="30715" y="184391"/>
                  </a:lnTo>
                  <a:lnTo>
                    <a:pt x="34320" y="181466"/>
                  </a:lnTo>
                  <a:lnTo>
                    <a:pt x="38708" y="178525"/>
                  </a:lnTo>
                  <a:lnTo>
                    <a:pt x="43617" y="175571"/>
                  </a:lnTo>
                  <a:lnTo>
                    <a:pt x="49866" y="172610"/>
                  </a:lnTo>
                  <a:lnTo>
                    <a:pt x="57009" y="169644"/>
                  </a:lnTo>
                  <a:lnTo>
                    <a:pt x="64748" y="166674"/>
                  </a:lnTo>
                  <a:lnTo>
                    <a:pt x="81283" y="160729"/>
                  </a:lnTo>
                  <a:lnTo>
                    <a:pt x="89860" y="157754"/>
                  </a:lnTo>
                  <a:lnTo>
                    <a:pt x="99547" y="154779"/>
                  </a:lnTo>
                  <a:lnTo>
                    <a:pt x="142733" y="14287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 bwMode="auto">
            <a:xfrm>
              <a:off x="4822041" y="1437680"/>
              <a:ext cx="35710" cy="78463"/>
            </a:xfrm>
            <a:custGeom>
              <a:avLst/>
              <a:gdLst/>
              <a:ahLst/>
              <a:cxnLst/>
              <a:rect l="0" t="0" r="0" b="0"/>
              <a:pathLst>
                <a:path w="35710" h="78463">
                  <a:moveTo>
                    <a:pt x="8920" y="0"/>
                  </a:moveTo>
                  <a:lnTo>
                    <a:pt x="8920" y="4740"/>
                  </a:lnTo>
                  <a:lnTo>
                    <a:pt x="7928" y="7129"/>
                  </a:lnTo>
                  <a:lnTo>
                    <a:pt x="6274" y="9713"/>
                  </a:lnTo>
                  <a:lnTo>
                    <a:pt x="4180" y="12429"/>
                  </a:lnTo>
                  <a:lnTo>
                    <a:pt x="2783" y="15231"/>
                  </a:lnTo>
                  <a:lnTo>
                    <a:pt x="1852" y="18091"/>
                  </a:lnTo>
                  <a:lnTo>
                    <a:pt x="1231" y="20991"/>
                  </a:lnTo>
                  <a:lnTo>
                    <a:pt x="817" y="24908"/>
                  </a:lnTo>
                  <a:lnTo>
                    <a:pt x="542" y="29504"/>
                  </a:lnTo>
                  <a:lnTo>
                    <a:pt x="236" y="39901"/>
                  </a:lnTo>
                  <a:lnTo>
                    <a:pt x="0" y="73938"/>
                  </a:lnTo>
                  <a:lnTo>
                    <a:pt x="989" y="76081"/>
                  </a:lnTo>
                  <a:lnTo>
                    <a:pt x="2640" y="77510"/>
                  </a:lnTo>
                  <a:lnTo>
                    <a:pt x="4733" y="78462"/>
                  </a:lnTo>
                  <a:lnTo>
                    <a:pt x="7121" y="78105"/>
                  </a:lnTo>
                  <a:lnTo>
                    <a:pt x="9705" y="76874"/>
                  </a:lnTo>
                  <a:lnTo>
                    <a:pt x="12420" y="75062"/>
                  </a:lnTo>
                  <a:lnTo>
                    <a:pt x="16215" y="71869"/>
                  </a:lnTo>
                  <a:lnTo>
                    <a:pt x="20729" y="67757"/>
                  </a:lnTo>
                  <a:lnTo>
                    <a:pt x="35709" y="5357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 bwMode="auto">
            <a:xfrm>
              <a:off x="4866789" y="1294805"/>
              <a:ext cx="26681" cy="71438"/>
            </a:xfrm>
            <a:custGeom>
              <a:avLst/>
              <a:gdLst/>
              <a:ahLst/>
              <a:cxnLst/>
              <a:rect l="0" t="0" r="0" b="0"/>
              <a:pathLst>
                <a:path w="26681" h="71438">
                  <a:moveTo>
                    <a:pt x="8820" y="0"/>
                  </a:moveTo>
                  <a:lnTo>
                    <a:pt x="1132" y="7688"/>
                  </a:lnTo>
                  <a:lnTo>
                    <a:pt x="719" y="9094"/>
                  </a:lnTo>
                  <a:lnTo>
                    <a:pt x="442" y="11023"/>
                  </a:lnTo>
                  <a:lnTo>
                    <a:pt x="258" y="13302"/>
                  </a:lnTo>
                  <a:lnTo>
                    <a:pt x="136" y="16805"/>
                  </a:lnTo>
                  <a:lnTo>
                    <a:pt x="0" y="25990"/>
                  </a:lnTo>
                  <a:lnTo>
                    <a:pt x="956" y="31217"/>
                  </a:lnTo>
                  <a:lnTo>
                    <a:pt x="2585" y="36686"/>
                  </a:lnTo>
                  <a:lnTo>
                    <a:pt x="4664" y="42317"/>
                  </a:lnTo>
                  <a:lnTo>
                    <a:pt x="8034" y="48055"/>
                  </a:lnTo>
                  <a:lnTo>
                    <a:pt x="12264" y="53865"/>
                  </a:lnTo>
                  <a:lnTo>
                    <a:pt x="26680" y="7143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 bwMode="auto">
            <a:xfrm>
              <a:off x="4868966" y="1421062"/>
              <a:ext cx="181148" cy="282530"/>
            </a:xfrm>
            <a:custGeom>
              <a:avLst/>
              <a:gdLst/>
              <a:ahLst/>
              <a:cxnLst/>
              <a:rect l="0" t="0" r="0" b="0"/>
              <a:pathLst>
                <a:path w="181148" h="282530">
                  <a:moveTo>
                    <a:pt x="131659" y="7688"/>
                  </a:moveTo>
                  <a:lnTo>
                    <a:pt x="126919" y="7688"/>
                  </a:lnTo>
                  <a:lnTo>
                    <a:pt x="124530" y="6696"/>
                  </a:lnTo>
                  <a:lnTo>
                    <a:pt x="119230" y="2948"/>
                  </a:lnTo>
                  <a:lnTo>
                    <a:pt x="116428" y="1551"/>
                  </a:lnTo>
                  <a:lnTo>
                    <a:pt x="113567" y="620"/>
                  </a:lnTo>
                  <a:lnTo>
                    <a:pt x="110668" y="0"/>
                  </a:lnTo>
                  <a:lnTo>
                    <a:pt x="106751" y="578"/>
                  </a:lnTo>
                  <a:lnTo>
                    <a:pt x="102155" y="1956"/>
                  </a:lnTo>
                  <a:lnTo>
                    <a:pt x="97107" y="3867"/>
                  </a:lnTo>
                  <a:lnTo>
                    <a:pt x="92750" y="5140"/>
                  </a:lnTo>
                  <a:lnTo>
                    <a:pt x="88852" y="5990"/>
                  </a:lnTo>
                  <a:lnTo>
                    <a:pt x="85262" y="6556"/>
                  </a:lnTo>
                  <a:lnTo>
                    <a:pt x="81876" y="8918"/>
                  </a:lnTo>
                  <a:lnTo>
                    <a:pt x="78627" y="12476"/>
                  </a:lnTo>
                  <a:lnTo>
                    <a:pt x="71022" y="22966"/>
                  </a:lnTo>
                  <a:lnTo>
                    <a:pt x="71391" y="24818"/>
                  </a:lnTo>
                  <a:lnTo>
                    <a:pt x="74446" y="29523"/>
                  </a:lnTo>
                  <a:lnTo>
                    <a:pt x="79111" y="34921"/>
                  </a:lnTo>
                  <a:lnTo>
                    <a:pt x="81745" y="37750"/>
                  </a:lnTo>
                  <a:lnTo>
                    <a:pt x="84492" y="39635"/>
                  </a:lnTo>
                  <a:lnTo>
                    <a:pt x="87316" y="40893"/>
                  </a:lnTo>
                  <a:lnTo>
                    <a:pt x="90191" y="41730"/>
                  </a:lnTo>
                  <a:lnTo>
                    <a:pt x="95083" y="42289"/>
                  </a:lnTo>
                  <a:lnTo>
                    <a:pt x="101322" y="42662"/>
                  </a:lnTo>
                  <a:lnTo>
                    <a:pt x="108458" y="42910"/>
                  </a:lnTo>
                  <a:lnTo>
                    <a:pt x="114207" y="42083"/>
                  </a:lnTo>
                  <a:lnTo>
                    <a:pt x="119032" y="40540"/>
                  </a:lnTo>
                  <a:lnTo>
                    <a:pt x="138646" y="30934"/>
                  </a:lnTo>
                  <a:lnTo>
                    <a:pt x="144255" y="29139"/>
                  </a:lnTo>
                  <a:lnTo>
                    <a:pt x="149978" y="27942"/>
                  </a:lnTo>
                  <a:lnTo>
                    <a:pt x="155777" y="27143"/>
                  </a:lnTo>
                  <a:lnTo>
                    <a:pt x="159645" y="25619"/>
                  </a:lnTo>
                  <a:lnTo>
                    <a:pt x="162221" y="23611"/>
                  </a:lnTo>
                  <a:lnTo>
                    <a:pt x="166078" y="18734"/>
                  </a:lnTo>
                  <a:lnTo>
                    <a:pt x="171100" y="13259"/>
                  </a:lnTo>
                  <a:lnTo>
                    <a:pt x="174765" y="9339"/>
                  </a:lnTo>
                  <a:lnTo>
                    <a:pt x="176271" y="9781"/>
                  </a:lnTo>
                  <a:lnTo>
                    <a:pt x="180591" y="12918"/>
                  </a:lnTo>
                  <a:lnTo>
                    <a:pt x="181147" y="15143"/>
                  </a:lnTo>
                  <a:lnTo>
                    <a:pt x="180526" y="17619"/>
                  </a:lnTo>
                  <a:lnTo>
                    <a:pt x="179120" y="20262"/>
                  </a:lnTo>
                  <a:lnTo>
                    <a:pt x="177557" y="28490"/>
                  </a:lnTo>
                  <a:lnTo>
                    <a:pt x="177140" y="33462"/>
                  </a:lnTo>
                  <a:lnTo>
                    <a:pt x="176862" y="39754"/>
                  </a:lnTo>
                  <a:lnTo>
                    <a:pt x="176554" y="54682"/>
                  </a:lnTo>
                  <a:lnTo>
                    <a:pt x="175480" y="63822"/>
                  </a:lnTo>
                  <a:lnTo>
                    <a:pt x="173772" y="73884"/>
                  </a:lnTo>
                  <a:lnTo>
                    <a:pt x="163900" y="123290"/>
                  </a:lnTo>
                  <a:lnTo>
                    <a:pt x="158225" y="149025"/>
                  </a:lnTo>
                  <a:lnTo>
                    <a:pt x="146498" y="197884"/>
                  </a:lnTo>
                  <a:lnTo>
                    <a:pt x="143536" y="208900"/>
                  </a:lnTo>
                  <a:lnTo>
                    <a:pt x="137599" y="229076"/>
                  </a:lnTo>
                  <a:lnTo>
                    <a:pt x="133634" y="237632"/>
                  </a:lnTo>
                  <a:lnTo>
                    <a:pt x="129007" y="245320"/>
                  </a:lnTo>
                  <a:lnTo>
                    <a:pt x="123938" y="252429"/>
                  </a:lnTo>
                  <a:lnTo>
                    <a:pt x="118574" y="258162"/>
                  </a:lnTo>
                  <a:lnTo>
                    <a:pt x="113014" y="262975"/>
                  </a:lnTo>
                  <a:lnTo>
                    <a:pt x="107323" y="267176"/>
                  </a:lnTo>
                  <a:lnTo>
                    <a:pt x="101544" y="270969"/>
                  </a:lnTo>
                  <a:lnTo>
                    <a:pt x="95707" y="274490"/>
                  </a:lnTo>
                  <a:lnTo>
                    <a:pt x="89832" y="277829"/>
                  </a:lnTo>
                  <a:lnTo>
                    <a:pt x="83931" y="280056"/>
                  </a:lnTo>
                  <a:lnTo>
                    <a:pt x="78011" y="281540"/>
                  </a:lnTo>
                  <a:lnTo>
                    <a:pt x="72082" y="282529"/>
                  </a:lnTo>
                  <a:lnTo>
                    <a:pt x="66144" y="282197"/>
                  </a:lnTo>
                  <a:lnTo>
                    <a:pt x="60201" y="280983"/>
                  </a:lnTo>
                  <a:lnTo>
                    <a:pt x="54254" y="279182"/>
                  </a:lnTo>
                  <a:lnTo>
                    <a:pt x="48306" y="275996"/>
                  </a:lnTo>
                  <a:lnTo>
                    <a:pt x="42356" y="271888"/>
                  </a:lnTo>
                  <a:lnTo>
                    <a:pt x="36405" y="267165"/>
                  </a:lnTo>
                  <a:lnTo>
                    <a:pt x="30454" y="262032"/>
                  </a:lnTo>
                  <a:lnTo>
                    <a:pt x="24500" y="256626"/>
                  </a:lnTo>
                  <a:lnTo>
                    <a:pt x="18548" y="251037"/>
                  </a:lnTo>
                  <a:lnTo>
                    <a:pt x="13588" y="244335"/>
                  </a:lnTo>
                  <a:lnTo>
                    <a:pt x="9289" y="236890"/>
                  </a:lnTo>
                  <a:lnTo>
                    <a:pt x="5430" y="228950"/>
                  </a:lnTo>
                  <a:lnTo>
                    <a:pt x="2858" y="219688"/>
                  </a:lnTo>
                  <a:lnTo>
                    <a:pt x="1143" y="209545"/>
                  </a:lnTo>
                  <a:lnTo>
                    <a:pt x="0" y="198814"/>
                  </a:lnTo>
                  <a:lnTo>
                    <a:pt x="230" y="188683"/>
                  </a:lnTo>
                  <a:lnTo>
                    <a:pt x="1375" y="178953"/>
                  </a:lnTo>
                  <a:lnTo>
                    <a:pt x="6643" y="15056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 bwMode="auto">
            <a:xfrm>
              <a:off x="5045273" y="1403202"/>
              <a:ext cx="178180" cy="274482"/>
            </a:xfrm>
            <a:custGeom>
              <a:avLst/>
              <a:gdLst/>
              <a:ahLst/>
              <a:cxnLst/>
              <a:rect l="0" t="0" r="0" b="0"/>
              <a:pathLst>
                <a:path w="178180" h="274482">
                  <a:moveTo>
                    <a:pt x="142875" y="7689"/>
                  </a:moveTo>
                  <a:lnTo>
                    <a:pt x="142875" y="2948"/>
                  </a:lnTo>
                  <a:lnTo>
                    <a:pt x="141883" y="1552"/>
                  </a:lnTo>
                  <a:lnTo>
                    <a:pt x="140229" y="621"/>
                  </a:lnTo>
                  <a:lnTo>
                    <a:pt x="138135" y="0"/>
                  </a:lnTo>
                  <a:lnTo>
                    <a:pt x="135746" y="579"/>
                  </a:lnTo>
                  <a:lnTo>
                    <a:pt x="130446" y="3867"/>
                  </a:lnTo>
                  <a:lnTo>
                    <a:pt x="125659" y="5141"/>
                  </a:lnTo>
                  <a:lnTo>
                    <a:pt x="119492" y="5990"/>
                  </a:lnTo>
                  <a:lnTo>
                    <a:pt x="112403" y="6556"/>
                  </a:lnTo>
                  <a:lnTo>
                    <a:pt x="106686" y="7926"/>
                  </a:lnTo>
                  <a:lnTo>
                    <a:pt x="101882" y="9831"/>
                  </a:lnTo>
                  <a:lnTo>
                    <a:pt x="92906" y="14594"/>
                  </a:lnTo>
                  <a:lnTo>
                    <a:pt x="82302" y="20018"/>
                  </a:lnTo>
                  <a:lnTo>
                    <a:pt x="77689" y="22853"/>
                  </a:lnTo>
                  <a:lnTo>
                    <a:pt x="73620" y="25736"/>
                  </a:lnTo>
                  <a:lnTo>
                    <a:pt x="69916" y="28650"/>
                  </a:lnTo>
                  <a:lnTo>
                    <a:pt x="67447" y="32577"/>
                  </a:lnTo>
                  <a:lnTo>
                    <a:pt x="65800" y="37179"/>
                  </a:lnTo>
                  <a:lnTo>
                    <a:pt x="64703" y="42232"/>
                  </a:lnTo>
                  <a:lnTo>
                    <a:pt x="64963" y="46592"/>
                  </a:lnTo>
                  <a:lnTo>
                    <a:pt x="66129" y="50492"/>
                  </a:lnTo>
                  <a:lnTo>
                    <a:pt x="67899" y="54083"/>
                  </a:lnTo>
                  <a:lnTo>
                    <a:pt x="71063" y="56478"/>
                  </a:lnTo>
                  <a:lnTo>
                    <a:pt x="75156" y="58074"/>
                  </a:lnTo>
                  <a:lnTo>
                    <a:pt x="79870" y="59138"/>
                  </a:lnTo>
                  <a:lnTo>
                    <a:pt x="84997" y="59848"/>
                  </a:lnTo>
                  <a:lnTo>
                    <a:pt x="90398" y="60321"/>
                  </a:lnTo>
                  <a:lnTo>
                    <a:pt x="95985" y="60636"/>
                  </a:lnTo>
                  <a:lnTo>
                    <a:pt x="107483" y="60987"/>
                  </a:lnTo>
                  <a:lnTo>
                    <a:pt x="113327" y="61080"/>
                  </a:lnTo>
                  <a:lnTo>
                    <a:pt x="119208" y="60150"/>
                  </a:lnTo>
                  <a:lnTo>
                    <a:pt x="125113" y="58538"/>
                  </a:lnTo>
                  <a:lnTo>
                    <a:pt x="131034" y="56471"/>
                  </a:lnTo>
                  <a:lnTo>
                    <a:pt x="135973" y="54101"/>
                  </a:lnTo>
                  <a:lnTo>
                    <a:pt x="140258" y="51528"/>
                  </a:lnTo>
                  <a:lnTo>
                    <a:pt x="144107" y="48822"/>
                  </a:lnTo>
                  <a:lnTo>
                    <a:pt x="147665" y="46025"/>
                  </a:lnTo>
                  <a:lnTo>
                    <a:pt x="151029" y="43168"/>
                  </a:lnTo>
                  <a:lnTo>
                    <a:pt x="154264" y="40271"/>
                  </a:lnTo>
                  <a:lnTo>
                    <a:pt x="160505" y="34407"/>
                  </a:lnTo>
                  <a:lnTo>
                    <a:pt x="163558" y="31454"/>
                  </a:lnTo>
                  <a:lnTo>
                    <a:pt x="165593" y="28493"/>
                  </a:lnTo>
                  <a:lnTo>
                    <a:pt x="167855" y="22557"/>
                  </a:lnTo>
                  <a:lnTo>
                    <a:pt x="171505" y="16612"/>
                  </a:lnTo>
                  <a:lnTo>
                    <a:pt x="178179" y="8211"/>
                  </a:lnTo>
                  <a:lnTo>
                    <a:pt x="173731" y="12584"/>
                  </a:lnTo>
                  <a:lnTo>
                    <a:pt x="172375" y="16905"/>
                  </a:lnTo>
                  <a:lnTo>
                    <a:pt x="171471" y="22763"/>
                  </a:lnTo>
                  <a:lnTo>
                    <a:pt x="170868" y="29644"/>
                  </a:lnTo>
                  <a:lnTo>
                    <a:pt x="170467" y="37209"/>
                  </a:lnTo>
                  <a:lnTo>
                    <a:pt x="170021" y="53551"/>
                  </a:lnTo>
                  <a:lnTo>
                    <a:pt x="168910" y="63068"/>
                  </a:lnTo>
                  <a:lnTo>
                    <a:pt x="167177" y="73382"/>
                  </a:lnTo>
                  <a:lnTo>
                    <a:pt x="165029" y="84226"/>
                  </a:lnTo>
                  <a:lnTo>
                    <a:pt x="159998" y="106859"/>
                  </a:lnTo>
                  <a:lnTo>
                    <a:pt x="154454" y="131139"/>
                  </a:lnTo>
                  <a:lnTo>
                    <a:pt x="148682" y="158467"/>
                  </a:lnTo>
                  <a:lnTo>
                    <a:pt x="145754" y="170715"/>
                  </a:lnTo>
                  <a:lnTo>
                    <a:pt x="142810" y="181857"/>
                  </a:lnTo>
                  <a:lnTo>
                    <a:pt x="139855" y="192262"/>
                  </a:lnTo>
                  <a:lnTo>
                    <a:pt x="135901" y="202175"/>
                  </a:lnTo>
                  <a:lnTo>
                    <a:pt x="131280" y="211760"/>
                  </a:lnTo>
                  <a:lnTo>
                    <a:pt x="126215" y="221127"/>
                  </a:lnTo>
                  <a:lnTo>
                    <a:pt x="120855" y="229356"/>
                  </a:lnTo>
                  <a:lnTo>
                    <a:pt x="115296" y="236826"/>
                  </a:lnTo>
                  <a:lnTo>
                    <a:pt x="109607" y="243791"/>
                  </a:lnTo>
                  <a:lnTo>
                    <a:pt x="103829" y="250418"/>
                  </a:lnTo>
                  <a:lnTo>
                    <a:pt x="97993" y="256821"/>
                  </a:lnTo>
                  <a:lnTo>
                    <a:pt x="92117" y="263074"/>
                  </a:lnTo>
                  <a:lnTo>
                    <a:pt x="86216" y="267242"/>
                  </a:lnTo>
                  <a:lnTo>
                    <a:pt x="80298" y="270021"/>
                  </a:lnTo>
                  <a:lnTo>
                    <a:pt x="74368" y="271874"/>
                  </a:lnTo>
                  <a:lnTo>
                    <a:pt x="68430" y="273109"/>
                  </a:lnTo>
                  <a:lnTo>
                    <a:pt x="62488" y="273932"/>
                  </a:lnTo>
                  <a:lnTo>
                    <a:pt x="56541" y="274481"/>
                  </a:lnTo>
                  <a:lnTo>
                    <a:pt x="50593" y="273855"/>
                  </a:lnTo>
                  <a:lnTo>
                    <a:pt x="44643" y="272446"/>
                  </a:lnTo>
                  <a:lnTo>
                    <a:pt x="38691" y="270513"/>
                  </a:lnTo>
                  <a:lnTo>
                    <a:pt x="33732" y="268233"/>
                  </a:lnTo>
                  <a:lnTo>
                    <a:pt x="29434" y="265721"/>
                  </a:lnTo>
                  <a:lnTo>
                    <a:pt x="25576" y="263054"/>
                  </a:lnTo>
                  <a:lnTo>
                    <a:pt x="21019" y="258299"/>
                  </a:lnTo>
                  <a:lnTo>
                    <a:pt x="15998" y="252153"/>
                  </a:lnTo>
                  <a:lnTo>
                    <a:pt x="10665" y="245079"/>
                  </a:lnTo>
                  <a:lnTo>
                    <a:pt x="7110" y="236394"/>
                  </a:lnTo>
                  <a:lnTo>
                    <a:pt x="4740" y="226636"/>
                  </a:lnTo>
                  <a:lnTo>
                    <a:pt x="3161" y="216161"/>
                  </a:lnTo>
                  <a:lnTo>
                    <a:pt x="2107" y="205209"/>
                  </a:lnTo>
                  <a:lnTo>
                    <a:pt x="1405" y="193939"/>
                  </a:lnTo>
                  <a:lnTo>
                    <a:pt x="0" y="15949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"/>
            <p:cNvSpPr/>
            <p:nvPr/>
          </p:nvSpPr>
          <p:spPr bwMode="auto">
            <a:xfrm>
              <a:off x="5295305" y="1379459"/>
              <a:ext cx="312540" cy="111800"/>
            </a:xfrm>
            <a:custGeom>
              <a:avLst/>
              <a:gdLst/>
              <a:ahLst/>
              <a:cxnLst/>
              <a:rect l="0" t="0" r="0" b="0"/>
              <a:pathLst>
                <a:path w="312540" h="111800">
                  <a:moveTo>
                    <a:pt x="0" y="49291"/>
                  </a:moveTo>
                  <a:lnTo>
                    <a:pt x="0" y="56979"/>
                  </a:lnTo>
                  <a:lnTo>
                    <a:pt x="991" y="57393"/>
                  </a:lnTo>
                  <a:lnTo>
                    <a:pt x="9713" y="58057"/>
                  </a:lnTo>
                  <a:lnTo>
                    <a:pt x="18091" y="58172"/>
                  </a:lnTo>
                  <a:lnTo>
                    <a:pt x="20990" y="58188"/>
                  </a:lnTo>
                  <a:lnTo>
                    <a:pt x="29503" y="55560"/>
                  </a:lnTo>
                  <a:lnTo>
                    <a:pt x="38909" y="52077"/>
                  </a:lnTo>
                  <a:lnTo>
                    <a:pt x="46397" y="50529"/>
                  </a:lnTo>
                  <a:lnTo>
                    <a:pt x="55678" y="47195"/>
                  </a:lnTo>
                  <a:lnTo>
                    <a:pt x="60931" y="44917"/>
                  </a:lnTo>
                  <a:lnTo>
                    <a:pt x="65425" y="42407"/>
                  </a:lnTo>
                  <a:lnTo>
                    <a:pt x="69413" y="39741"/>
                  </a:lnTo>
                  <a:lnTo>
                    <a:pt x="73064" y="36971"/>
                  </a:lnTo>
                  <a:lnTo>
                    <a:pt x="79767" y="33893"/>
                  </a:lnTo>
                  <a:lnTo>
                    <a:pt x="82943" y="33073"/>
                  </a:lnTo>
                  <a:lnTo>
                    <a:pt x="85061" y="30542"/>
                  </a:lnTo>
                  <a:lnTo>
                    <a:pt x="86473" y="26869"/>
                  </a:lnTo>
                  <a:lnTo>
                    <a:pt x="87414" y="22437"/>
                  </a:lnTo>
                  <a:lnTo>
                    <a:pt x="87049" y="19482"/>
                  </a:lnTo>
                  <a:lnTo>
                    <a:pt x="85814" y="17512"/>
                  </a:lnTo>
                  <a:lnTo>
                    <a:pt x="81444" y="14350"/>
                  </a:lnTo>
                  <a:lnTo>
                    <a:pt x="75554" y="13918"/>
                  </a:lnTo>
                  <a:lnTo>
                    <a:pt x="66322" y="13726"/>
                  </a:lnTo>
                  <a:lnTo>
                    <a:pt x="55604" y="13641"/>
                  </a:lnTo>
                  <a:lnTo>
                    <a:pt x="50959" y="15602"/>
                  </a:lnTo>
                  <a:lnTo>
                    <a:pt x="46871" y="18894"/>
                  </a:lnTo>
                  <a:lnTo>
                    <a:pt x="43153" y="23073"/>
                  </a:lnTo>
                  <a:lnTo>
                    <a:pt x="38691" y="26852"/>
                  </a:lnTo>
                  <a:lnTo>
                    <a:pt x="33731" y="30363"/>
                  </a:lnTo>
                  <a:lnTo>
                    <a:pt x="28441" y="33696"/>
                  </a:lnTo>
                  <a:lnTo>
                    <a:pt x="24913" y="37902"/>
                  </a:lnTo>
                  <a:lnTo>
                    <a:pt x="22561" y="42690"/>
                  </a:lnTo>
                  <a:lnTo>
                    <a:pt x="20994" y="47867"/>
                  </a:lnTo>
                  <a:lnTo>
                    <a:pt x="18957" y="52311"/>
                  </a:lnTo>
                  <a:lnTo>
                    <a:pt x="16607" y="56265"/>
                  </a:lnTo>
                  <a:lnTo>
                    <a:pt x="14048" y="59893"/>
                  </a:lnTo>
                  <a:lnTo>
                    <a:pt x="13334" y="64297"/>
                  </a:lnTo>
                  <a:lnTo>
                    <a:pt x="13850" y="69217"/>
                  </a:lnTo>
                  <a:lnTo>
                    <a:pt x="15186" y="74481"/>
                  </a:lnTo>
                  <a:lnTo>
                    <a:pt x="17070" y="78983"/>
                  </a:lnTo>
                  <a:lnTo>
                    <a:pt x="19317" y="82976"/>
                  </a:lnTo>
                  <a:lnTo>
                    <a:pt x="21807" y="86631"/>
                  </a:lnTo>
                  <a:lnTo>
                    <a:pt x="24460" y="90059"/>
                  </a:lnTo>
                  <a:lnTo>
                    <a:pt x="27221" y="93337"/>
                  </a:lnTo>
                  <a:lnTo>
                    <a:pt x="30054" y="96514"/>
                  </a:lnTo>
                  <a:lnTo>
                    <a:pt x="34918" y="99625"/>
                  </a:lnTo>
                  <a:lnTo>
                    <a:pt x="41138" y="102691"/>
                  </a:lnTo>
                  <a:lnTo>
                    <a:pt x="48261" y="105727"/>
                  </a:lnTo>
                  <a:lnTo>
                    <a:pt x="54994" y="107751"/>
                  </a:lnTo>
                  <a:lnTo>
                    <a:pt x="61467" y="109100"/>
                  </a:lnTo>
                  <a:lnTo>
                    <a:pt x="67767" y="110000"/>
                  </a:lnTo>
                  <a:lnTo>
                    <a:pt x="73951" y="110599"/>
                  </a:lnTo>
                  <a:lnTo>
                    <a:pt x="80059" y="110999"/>
                  </a:lnTo>
                  <a:lnTo>
                    <a:pt x="86115" y="111266"/>
                  </a:lnTo>
                  <a:lnTo>
                    <a:pt x="98135" y="111562"/>
                  </a:lnTo>
                  <a:lnTo>
                    <a:pt x="133776" y="111799"/>
                  </a:lnTo>
                  <a:lnTo>
                    <a:pt x="133870" y="109153"/>
                  </a:lnTo>
                  <a:lnTo>
                    <a:pt x="133940" y="90808"/>
                  </a:lnTo>
                  <a:lnTo>
                    <a:pt x="134934" y="86891"/>
                  </a:lnTo>
                  <a:lnTo>
                    <a:pt x="136589" y="82295"/>
                  </a:lnTo>
                  <a:lnTo>
                    <a:pt x="138684" y="77247"/>
                  </a:lnTo>
                  <a:lnTo>
                    <a:pt x="141074" y="71897"/>
                  </a:lnTo>
                  <a:lnTo>
                    <a:pt x="146374" y="60661"/>
                  </a:lnTo>
                  <a:lnTo>
                    <a:pt x="150168" y="55879"/>
                  </a:lnTo>
                  <a:lnTo>
                    <a:pt x="154682" y="51699"/>
                  </a:lnTo>
                  <a:lnTo>
                    <a:pt x="159676" y="47919"/>
                  </a:lnTo>
                  <a:lnTo>
                    <a:pt x="164990" y="42423"/>
                  </a:lnTo>
                  <a:lnTo>
                    <a:pt x="170516" y="35783"/>
                  </a:lnTo>
                  <a:lnTo>
                    <a:pt x="176185" y="28379"/>
                  </a:lnTo>
                  <a:lnTo>
                    <a:pt x="181949" y="22451"/>
                  </a:lnTo>
                  <a:lnTo>
                    <a:pt x="187775" y="17507"/>
                  </a:lnTo>
                  <a:lnTo>
                    <a:pt x="193644" y="13219"/>
                  </a:lnTo>
                  <a:lnTo>
                    <a:pt x="199541" y="10360"/>
                  </a:lnTo>
                  <a:lnTo>
                    <a:pt x="205457" y="8454"/>
                  </a:lnTo>
                  <a:lnTo>
                    <a:pt x="211386" y="7184"/>
                  </a:lnTo>
                  <a:lnTo>
                    <a:pt x="218314" y="5345"/>
                  </a:lnTo>
                  <a:lnTo>
                    <a:pt x="233950" y="655"/>
                  </a:lnTo>
                  <a:lnTo>
                    <a:pt x="241295" y="0"/>
                  </a:lnTo>
                  <a:lnTo>
                    <a:pt x="248176" y="555"/>
                  </a:lnTo>
                  <a:lnTo>
                    <a:pt x="254747" y="1918"/>
                  </a:lnTo>
                  <a:lnTo>
                    <a:pt x="261112" y="2826"/>
                  </a:lnTo>
                  <a:lnTo>
                    <a:pt x="267340" y="3432"/>
                  </a:lnTo>
                  <a:lnTo>
                    <a:pt x="273476" y="3835"/>
                  </a:lnTo>
                  <a:lnTo>
                    <a:pt x="278559" y="5097"/>
                  </a:lnTo>
                  <a:lnTo>
                    <a:pt x="282941" y="6930"/>
                  </a:lnTo>
                  <a:lnTo>
                    <a:pt x="286853" y="9144"/>
                  </a:lnTo>
                  <a:lnTo>
                    <a:pt x="296492" y="14250"/>
                  </a:lnTo>
                  <a:lnTo>
                    <a:pt x="312539" y="2250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Observations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 can optimize for cache performance</a:t>
            </a:r>
          </a:p>
          <a:p>
            <a:pPr lvl="1"/>
            <a:r>
              <a:rPr lang="en-US" dirty="0"/>
              <a:t>How data structures are organized</a:t>
            </a:r>
          </a:p>
          <a:p>
            <a:pPr lvl="1"/>
            <a:r>
              <a:rPr lang="en-US" dirty="0"/>
              <a:t>How data are accessed</a:t>
            </a:r>
          </a:p>
          <a:p>
            <a:pPr lvl="2"/>
            <a:r>
              <a:rPr lang="en-US" dirty="0"/>
              <a:t>Nested loop structure</a:t>
            </a:r>
          </a:p>
          <a:p>
            <a:pPr lvl="2"/>
            <a:r>
              <a:rPr lang="en-US" dirty="0"/>
              <a:t>Blocking is a general technique</a:t>
            </a:r>
          </a:p>
          <a:p>
            <a:r>
              <a:rPr lang="en-US" dirty="0"/>
              <a:t>All systems favor “cache friendly code”</a:t>
            </a:r>
          </a:p>
          <a:p>
            <a:pPr lvl="1"/>
            <a:r>
              <a:rPr lang="en-US" dirty="0"/>
              <a:t>Getting absolute optimum performance is very platform specific</a:t>
            </a:r>
          </a:p>
          <a:p>
            <a:pPr lvl="2"/>
            <a:r>
              <a:rPr lang="en-US" dirty="0"/>
              <a:t>Cache sizes, line sizes, </a:t>
            </a:r>
            <a:r>
              <a:rPr lang="en-US" dirty="0" err="1"/>
              <a:t>associativities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Can get most of the advantage with generic code</a:t>
            </a:r>
          </a:p>
          <a:p>
            <a:pPr lvl="2"/>
            <a:r>
              <a:rPr lang="en-US" dirty="0"/>
              <a:t>Keep working set reasonably small (temporal locality)</a:t>
            </a:r>
          </a:p>
          <a:p>
            <a:pPr lvl="2"/>
            <a:r>
              <a:rPr lang="en-US" dirty="0"/>
              <a:t>Use small strides (spatial locality)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304800" y="1435100"/>
            <a:ext cx="8667750" cy="491807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void test(int elems, int stride) 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i, result = 0; 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volatile int sink;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for (i = 0; i &lt; elems; i += stride)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	result += data[i];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Run test(elems,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double run(int size, int stride, double Mhz)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elems = size / sizeof(int);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test(elems, stride);                     /* warm up the cache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cycles = fcyc2(test, elems, stride, 0);  /* call test(elems,stride)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return (size / stride) / (cycles / Mhz); /* convert cycles to MB/s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7822406" y="1768078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" name="SMARTInkAnnotation426"/>
          <p:cNvSpPr/>
          <p:nvPr/>
        </p:nvSpPr>
        <p:spPr bwMode="auto">
          <a:xfrm>
            <a:off x="7822406" y="1736241"/>
            <a:ext cx="794743" cy="1710619"/>
          </a:xfrm>
          <a:custGeom>
            <a:avLst/>
            <a:gdLst/>
            <a:ahLst/>
            <a:cxnLst/>
            <a:rect l="0" t="0" r="0" b="0"/>
            <a:pathLst>
              <a:path w="794743" h="1710619">
                <a:moveTo>
                  <a:pt x="0" y="31837"/>
                </a:moveTo>
                <a:lnTo>
                  <a:pt x="81610" y="31837"/>
                </a:lnTo>
                <a:lnTo>
                  <a:pt x="95086" y="30845"/>
                </a:lnTo>
                <a:lnTo>
                  <a:pt x="109032" y="29191"/>
                </a:lnTo>
                <a:lnTo>
                  <a:pt x="123290" y="27097"/>
                </a:lnTo>
                <a:lnTo>
                  <a:pt x="138748" y="25700"/>
                </a:lnTo>
                <a:lnTo>
                  <a:pt x="155006" y="24769"/>
                </a:lnTo>
                <a:lnTo>
                  <a:pt x="171798" y="24149"/>
                </a:lnTo>
                <a:lnTo>
                  <a:pt x="188947" y="22743"/>
                </a:lnTo>
                <a:lnTo>
                  <a:pt x="206331" y="20813"/>
                </a:lnTo>
                <a:lnTo>
                  <a:pt x="241523" y="16024"/>
                </a:lnTo>
                <a:lnTo>
                  <a:pt x="277007" y="10587"/>
                </a:lnTo>
                <a:lnTo>
                  <a:pt x="294805" y="8741"/>
                </a:lnTo>
                <a:lnTo>
                  <a:pt x="312622" y="7510"/>
                </a:lnTo>
                <a:lnTo>
                  <a:pt x="347303" y="6142"/>
                </a:lnTo>
                <a:lnTo>
                  <a:pt x="379253" y="5534"/>
                </a:lnTo>
                <a:lnTo>
                  <a:pt x="393726" y="4380"/>
                </a:lnTo>
                <a:lnTo>
                  <a:pt x="407343" y="2618"/>
                </a:lnTo>
                <a:lnTo>
                  <a:pt x="420390" y="452"/>
                </a:lnTo>
                <a:lnTo>
                  <a:pt x="433058" y="0"/>
                </a:lnTo>
                <a:lnTo>
                  <a:pt x="457714" y="2143"/>
                </a:lnTo>
                <a:lnTo>
                  <a:pt x="479257" y="3757"/>
                </a:lnTo>
                <a:lnTo>
                  <a:pt x="498753" y="4474"/>
                </a:lnTo>
                <a:lnTo>
                  <a:pt x="517340" y="4793"/>
                </a:lnTo>
                <a:lnTo>
                  <a:pt x="532876" y="7580"/>
                </a:lnTo>
                <a:lnTo>
                  <a:pt x="552780" y="14728"/>
                </a:lnTo>
                <a:lnTo>
                  <a:pt x="564172" y="20264"/>
                </a:lnTo>
                <a:lnTo>
                  <a:pt x="576164" y="27967"/>
                </a:lnTo>
                <a:lnTo>
                  <a:pt x="586001" y="31683"/>
                </a:lnTo>
                <a:lnTo>
                  <a:pt x="592166" y="36068"/>
                </a:lnTo>
                <a:lnTo>
                  <a:pt x="594207" y="38626"/>
                </a:lnTo>
                <a:lnTo>
                  <a:pt x="595567" y="41324"/>
                </a:lnTo>
                <a:lnTo>
                  <a:pt x="597080" y="46968"/>
                </a:lnTo>
                <a:lnTo>
                  <a:pt x="599250" y="95876"/>
                </a:lnTo>
                <a:lnTo>
                  <a:pt x="605973" y="143935"/>
                </a:lnTo>
                <a:lnTo>
                  <a:pt x="606973" y="191967"/>
                </a:lnTo>
                <a:lnTo>
                  <a:pt x="608138" y="238695"/>
                </a:lnTo>
                <a:lnTo>
                  <a:pt x="613335" y="285392"/>
                </a:lnTo>
                <a:lnTo>
                  <a:pt x="615315" y="336491"/>
                </a:lnTo>
                <a:lnTo>
                  <a:pt x="616894" y="389334"/>
                </a:lnTo>
                <a:lnTo>
                  <a:pt x="623204" y="442694"/>
                </a:lnTo>
                <a:lnTo>
                  <a:pt x="631358" y="495216"/>
                </a:lnTo>
                <a:lnTo>
                  <a:pt x="640057" y="542638"/>
                </a:lnTo>
                <a:lnTo>
                  <a:pt x="648920" y="589100"/>
                </a:lnTo>
                <a:lnTo>
                  <a:pt x="681634" y="768670"/>
                </a:lnTo>
                <a:lnTo>
                  <a:pt x="690563" y="814272"/>
                </a:lnTo>
                <a:lnTo>
                  <a:pt x="711399" y="909735"/>
                </a:lnTo>
                <a:lnTo>
                  <a:pt x="720659" y="959900"/>
                </a:lnTo>
                <a:lnTo>
                  <a:pt x="727522" y="1008026"/>
                </a:lnTo>
                <a:lnTo>
                  <a:pt x="731614" y="1060597"/>
                </a:lnTo>
                <a:lnTo>
                  <a:pt x="732111" y="1106741"/>
                </a:lnTo>
                <a:lnTo>
                  <a:pt x="739286" y="1165955"/>
                </a:lnTo>
                <a:lnTo>
                  <a:pt x="740793" y="1213542"/>
                </a:lnTo>
                <a:lnTo>
                  <a:pt x="741055" y="1253995"/>
                </a:lnTo>
                <a:lnTo>
                  <a:pt x="748217" y="1317161"/>
                </a:lnTo>
                <a:lnTo>
                  <a:pt x="749723" y="1365228"/>
                </a:lnTo>
                <a:lnTo>
                  <a:pt x="750061" y="1419596"/>
                </a:lnTo>
                <a:lnTo>
                  <a:pt x="758194" y="1471531"/>
                </a:lnTo>
                <a:lnTo>
                  <a:pt x="759943" y="1514265"/>
                </a:lnTo>
                <a:lnTo>
                  <a:pt x="766702" y="1546528"/>
                </a:lnTo>
                <a:lnTo>
                  <a:pt x="768698" y="1576782"/>
                </a:lnTo>
                <a:lnTo>
                  <a:pt x="775609" y="1604297"/>
                </a:lnTo>
                <a:lnTo>
                  <a:pt x="776506" y="1619474"/>
                </a:lnTo>
                <a:lnTo>
                  <a:pt x="777623" y="1624059"/>
                </a:lnTo>
                <a:lnTo>
                  <a:pt x="783900" y="1638545"/>
                </a:lnTo>
                <a:lnTo>
                  <a:pt x="785434" y="1650962"/>
                </a:lnTo>
                <a:lnTo>
                  <a:pt x="785701" y="1659980"/>
                </a:lnTo>
                <a:lnTo>
                  <a:pt x="786731" y="1661976"/>
                </a:lnTo>
                <a:lnTo>
                  <a:pt x="788408" y="1663307"/>
                </a:lnTo>
                <a:lnTo>
                  <a:pt x="790519" y="1664195"/>
                </a:lnTo>
                <a:lnTo>
                  <a:pt x="791927" y="1665779"/>
                </a:lnTo>
                <a:lnTo>
                  <a:pt x="792865" y="1667827"/>
                </a:lnTo>
                <a:lnTo>
                  <a:pt x="793908" y="1672749"/>
                </a:lnTo>
                <a:lnTo>
                  <a:pt x="794742" y="1710617"/>
                </a:lnTo>
                <a:lnTo>
                  <a:pt x="679987" y="1710618"/>
                </a:lnTo>
                <a:lnTo>
                  <a:pt x="675575" y="1709626"/>
                </a:lnTo>
                <a:lnTo>
                  <a:pt x="661364" y="1703550"/>
                </a:lnTo>
                <a:lnTo>
                  <a:pt x="649002" y="1702056"/>
                </a:lnTo>
                <a:lnTo>
                  <a:pt x="645989" y="1700941"/>
                </a:lnTo>
                <a:lnTo>
                  <a:pt x="637006" y="1695624"/>
                </a:lnTo>
                <a:lnTo>
                  <a:pt x="631041" y="1694032"/>
                </a:lnTo>
                <a:lnTo>
                  <a:pt x="608433" y="1692871"/>
                </a:lnTo>
                <a:lnTo>
                  <a:pt x="591814" y="1692792"/>
                </a:lnTo>
                <a:lnTo>
                  <a:pt x="587027" y="1691789"/>
                </a:lnTo>
                <a:lnTo>
                  <a:pt x="574557" y="1686628"/>
                </a:lnTo>
                <a:lnTo>
                  <a:pt x="552046" y="1684198"/>
                </a:lnTo>
                <a:lnTo>
                  <a:pt x="542679" y="1686639"/>
                </a:lnTo>
                <a:lnTo>
                  <a:pt x="531902" y="1690039"/>
                </a:lnTo>
                <a:lnTo>
                  <a:pt x="507661" y="1692401"/>
                </a:lnTo>
                <a:lnTo>
                  <a:pt x="487305" y="1692688"/>
                </a:lnTo>
                <a:lnTo>
                  <a:pt x="475872" y="1692728"/>
                </a:lnTo>
                <a:lnTo>
                  <a:pt x="471037" y="1693730"/>
                </a:lnTo>
                <a:lnTo>
                  <a:pt x="456149" y="1699823"/>
                </a:lnTo>
                <a:lnTo>
                  <a:pt x="452927" y="1700445"/>
                </a:lnTo>
                <a:lnTo>
                  <a:pt x="446702" y="1703782"/>
                </a:lnTo>
                <a:lnTo>
                  <a:pt x="443653" y="1706061"/>
                </a:lnTo>
                <a:lnTo>
                  <a:pt x="437620" y="1708592"/>
                </a:lnTo>
                <a:lnTo>
                  <a:pt x="428645" y="1710018"/>
                </a:lnTo>
                <a:lnTo>
                  <a:pt x="425661" y="1710218"/>
                </a:lnTo>
                <a:lnTo>
                  <a:pt x="422681" y="1709359"/>
                </a:lnTo>
                <a:lnTo>
                  <a:pt x="413745" y="1704402"/>
                </a:lnTo>
                <a:lnTo>
                  <a:pt x="404814" y="1701500"/>
                </a:lnTo>
                <a:lnTo>
                  <a:pt x="395883" y="1694798"/>
                </a:lnTo>
                <a:lnTo>
                  <a:pt x="383977" y="16838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427"/>
          <p:cNvSpPr/>
          <p:nvPr/>
        </p:nvSpPr>
        <p:spPr bwMode="auto">
          <a:xfrm>
            <a:off x="2482453" y="3036094"/>
            <a:ext cx="705446" cy="44649"/>
          </a:xfrm>
          <a:custGeom>
            <a:avLst/>
            <a:gdLst/>
            <a:ahLst/>
            <a:cxnLst/>
            <a:rect l="0" t="0" r="0" b="0"/>
            <a:pathLst>
              <a:path w="705446" h="44649">
                <a:moveTo>
                  <a:pt x="0" y="17859"/>
                </a:moveTo>
                <a:lnTo>
                  <a:pt x="22482" y="17859"/>
                </a:lnTo>
                <a:lnTo>
                  <a:pt x="24910" y="18851"/>
                </a:lnTo>
                <a:lnTo>
                  <a:pt x="27521" y="20505"/>
                </a:lnTo>
                <a:lnTo>
                  <a:pt x="34099" y="25548"/>
                </a:lnTo>
                <a:lnTo>
                  <a:pt x="37645" y="26237"/>
                </a:lnTo>
                <a:lnTo>
                  <a:pt x="58807" y="26782"/>
                </a:lnTo>
                <a:lnTo>
                  <a:pt x="172641" y="26789"/>
                </a:lnTo>
                <a:lnTo>
                  <a:pt x="175617" y="27781"/>
                </a:lnTo>
                <a:lnTo>
                  <a:pt x="178594" y="29435"/>
                </a:lnTo>
                <a:lnTo>
                  <a:pt x="181570" y="31529"/>
                </a:lnTo>
                <a:lnTo>
                  <a:pt x="184547" y="32926"/>
                </a:lnTo>
                <a:lnTo>
                  <a:pt x="187524" y="33857"/>
                </a:lnTo>
                <a:lnTo>
                  <a:pt x="196453" y="35167"/>
                </a:lnTo>
                <a:lnTo>
                  <a:pt x="217289" y="35686"/>
                </a:lnTo>
                <a:lnTo>
                  <a:pt x="226219" y="35709"/>
                </a:lnTo>
                <a:lnTo>
                  <a:pt x="229195" y="36704"/>
                </a:lnTo>
                <a:lnTo>
                  <a:pt x="232172" y="38360"/>
                </a:lnTo>
                <a:lnTo>
                  <a:pt x="235149" y="40456"/>
                </a:lnTo>
                <a:lnTo>
                  <a:pt x="238125" y="41854"/>
                </a:lnTo>
                <a:lnTo>
                  <a:pt x="241102" y="42785"/>
                </a:lnTo>
                <a:lnTo>
                  <a:pt x="250031" y="44096"/>
                </a:lnTo>
                <a:lnTo>
                  <a:pt x="270867" y="44616"/>
                </a:lnTo>
                <a:lnTo>
                  <a:pt x="413375" y="44648"/>
                </a:lnTo>
                <a:lnTo>
                  <a:pt x="416474" y="43656"/>
                </a:lnTo>
                <a:lnTo>
                  <a:pt x="419532" y="42002"/>
                </a:lnTo>
                <a:lnTo>
                  <a:pt x="422563" y="39907"/>
                </a:lnTo>
                <a:lnTo>
                  <a:pt x="426568" y="38511"/>
                </a:lnTo>
                <a:lnTo>
                  <a:pt x="431223" y="37580"/>
                </a:lnTo>
                <a:lnTo>
                  <a:pt x="444608" y="36270"/>
                </a:lnTo>
                <a:lnTo>
                  <a:pt x="448210" y="36086"/>
                </a:lnTo>
                <a:lnTo>
                  <a:pt x="452596" y="34971"/>
                </a:lnTo>
                <a:lnTo>
                  <a:pt x="457504" y="33236"/>
                </a:lnTo>
                <a:lnTo>
                  <a:pt x="462760" y="31087"/>
                </a:lnTo>
                <a:lnTo>
                  <a:pt x="469241" y="29654"/>
                </a:lnTo>
                <a:lnTo>
                  <a:pt x="476538" y="28699"/>
                </a:lnTo>
                <a:lnTo>
                  <a:pt x="484380" y="28062"/>
                </a:lnTo>
                <a:lnTo>
                  <a:pt x="491592" y="26646"/>
                </a:lnTo>
                <a:lnTo>
                  <a:pt x="498384" y="24709"/>
                </a:lnTo>
                <a:lnTo>
                  <a:pt x="504897" y="22426"/>
                </a:lnTo>
                <a:lnTo>
                  <a:pt x="511223" y="20904"/>
                </a:lnTo>
                <a:lnTo>
                  <a:pt x="517425" y="19889"/>
                </a:lnTo>
                <a:lnTo>
                  <a:pt x="529607" y="18761"/>
                </a:lnTo>
                <a:lnTo>
                  <a:pt x="550951" y="18037"/>
                </a:lnTo>
                <a:lnTo>
                  <a:pt x="554824" y="17978"/>
                </a:lnTo>
                <a:lnTo>
                  <a:pt x="558399" y="16946"/>
                </a:lnTo>
                <a:lnTo>
                  <a:pt x="561774" y="15266"/>
                </a:lnTo>
                <a:lnTo>
                  <a:pt x="565016" y="13154"/>
                </a:lnTo>
                <a:lnTo>
                  <a:pt x="568170" y="11746"/>
                </a:lnTo>
                <a:lnTo>
                  <a:pt x="571264" y="10807"/>
                </a:lnTo>
                <a:lnTo>
                  <a:pt x="578619" y="9300"/>
                </a:lnTo>
                <a:lnTo>
                  <a:pt x="580215" y="10169"/>
                </a:lnTo>
                <a:lnTo>
                  <a:pt x="582271" y="11740"/>
                </a:lnTo>
                <a:lnTo>
                  <a:pt x="587959" y="16650"/>
                </a:lnTo>
                <a:lnTo>
                  <a:pt x="591383" y="17322"/>
                </a:lnTo>
                <a:lnTo>
                  <a:pt x="612448" y="17853"/>
                </a:lnTo>
                <a:lnTo>
                  <a:pt x="705412" y="17859"/>
                </a:lnTo>
                <a:lnTo>
                  <a:pt x="705445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428"/>
          <p:cNvSpPr/>
          <p:nvPr/>
        </p:nvSpPr>
        <p:spPr bwMode="auto">
          <a:xfrm>
            <a:off x="1982391" y="1902023"/>
            <a:ext cx="508993" cy="35720"/>
          </a:xfrm>
          <a:custGeom>
            <a:avLst/>
            <a:gdLst/>
            <a:ahLst/>
            <a:cxnLst/>
            <a:rect l="0" t="0" r="0" b="0"/>
            <a:pathLst>
              <a:path w="508993" h="35720">
                <a:moveTo>
                  <a:pt x="0" y="8930"/>
                </a:moveTo>
                <a:lnTo>
                  <a:pt x="0" y="0"/>
                </a:lnTo>
                <a:lnTo>
                  <a:pt x="81993" y="0"/>
                </a:lnTo>
                <a:lnTo>
                  <a:pt x="86412" y="993"/>
                </a:lnTo>
                <a:lnTo>
                  <a:pt x="91342" y="2646"/>
                </a:lnTo>
                <a:lnTo>
                  <a:pt x="96613" y="4741"/>
                </a:lnTo>
                <a:lnTo>
                  <a:pt x="102112" y="6137"/>
                </a:lnTo>
                <a:lnTo>
                  <a:pt x="107762" y="7068"/>
                </a:lnTo>
                <a:lnTo>
                  <a:pt x="113513" y="7689"/>
                </a:lnTo>
                <a:lnTo>
                  <a:pt x="118339" y="9095"/>
                </a:lnTo>
                <a:lnTo>
                  <a:pt x="122549" y="11024"/>
                </a:lnTo>
                <a:lnTo>
                  <a:pt x="126348" y="13303"/>
                </a:lnTo>
                <a:lnTo>
                  <a:pt x="130864" y="14822"/>
                </a:lnTo>
                <a:lnTo>
                  <a:pt x="135860" y="15834"/>
                </a:lnTo>
                <a:lnTo>
                  <a:pt x="141175" y="16510"/>
                </a:lnTo>
                <a:lnTo>
                  <a:pt x="152372" y="17260"/>
                </a:lnTo>
                <a:lnTo>
                  <a:pt x="167186" y="17682"/>
                </a:lnTo>
                <a:lnTo>
                  <a:pt x="191349" y="17836"/>
                </a:lnTo>
                <a:lnTo>
                  <a:pt x="230469" y="17859"/>
                </a:lnTo>
                <a:lnTo>
                  <a:pt x="235005" y="18851"/>
                </a:lnTo>
                <a:lnTo>
                  <a:pt x="239022" y="20505"/>
                </a:lnTo>
                <a:lnTo>
                  <a:pt x="242691" y="22600"/>
                </a:lnTo>
                <a:lnTo>
                  <a:pt x="247122" y="23996"/>
                </a:lnTo>
                <a:lnTo>
                  <a:pt x="252060" y="24927"/>
                </a:lnTo>
                <a:lnTo>
                  <a:pt x="261847" y="25962"/>
                </a:lnTo>
                <a:lnTo>
                  <a:pt x="276214" y="26626"/>
                </a:lnTo>
                <a:lnTo>
                  <a:pt x="288606" y="26757"/>
                </a:lnTo>
                <a:lnTo>
                  <a:pt x="476627" y="26790"/>
                </a:lnTo>
                <a:lnTo>
                  <a:pt x="478486" y="27782"/>
                </a:lnTo>
                <a:lnTo>
                  <a:pt x="479725" y="29435"/>
                </a:lnTo>
                <a:lnTo>
                  <a:pt x="480551" y="31530"/>
                </a:lnTo>
                <a:lnTo>
                  <a:pt x="482093" y="32926"/>
                </a:lnTo>
                <a:lnTo>
                  <a:pt x="484114" y="33857"/>
                </a:lnTo>
                <a:lnTo>
                  <a:pt x="491011" y="35687"/>
                </a:lnTo>
                <a:lnTo>
                  <a:pt x="508615" y="35719"/>
                </a:lnTo>
                <a:lnTo>
                  <a:pt x="508740" y="34727"/>
                </a:lnTo>
                <a:lnTo>
                  <a:pt x="508824" y="33073"/>
                </a:lnTo>
                <a:lnTo>
                  <a:pt x="508992" y="267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429"/>
          <p:cNvSpPr/>
          <p:nvPr/>
        </p:nvSpPr>
        <p:spPr bwMode="auto">
          <a:xfrm>
            <a:off x="3278468" y="1902023"/>
            <a:ext cx="632736" cy="35352"/>
          </a:xfrm>
          <a:custGeom>
            <a:avLst/>
            <a:gdLst/>
            <a:ahLst/>
            <a:cxnLst/>
            <a:rect l="0" t="0" r="0" b="0"/>
            <a:pathLst>
              <a:path w="632736" h="35352">
                <a:moveTo>
                  <a:pt x="16587" y="0"/>
                </a:moveTo>
                <a:lnTo>
                  <a:pt x="0" y="0"/>
                </a:lnTo>
                <a:lnTo>
                  <a:pt x="12063" y="0"/>
                </a:lnTo>
                <a:lnTo>
                  <a:pt x="14563" y="993"/>
                </a:lnTo>
                <a:lnTo>
                  <a:pt x="17222" y="2646"/>
                </a:lnTo>
                <a:lnTo>
                  <a:pt x="19986" y="4741"/>
                </a:lnTo>
                <a:lnTo>
                  <a:pt x="22822" y="6137"/>
                </a:lnTo>
                <a:lnTo>
                  <a:pt x="25705" y="7068"/>
                </a:lnTo>
                <a:lnTo>
                  <a:pt x="28619" y="7689"/>
                </a:lnTo>
                <a:lnTo>
                  <a:pt x="33537" y="9095"/>
                </a:lnTo>
                <a:lnTo>
                  <a:pt x="46941" y="13303"/>
                </a:lnTo>
                <a:lnTo>
                  <a:pt x="54682" y="14822"/>
                </a:lnTo>
                <a:lnTo>
                  <a:pt x="62820" y="15834"/>
                </a:lnTo>
                <a:lnTo>
                  <a:pt x="71221" y="16510"/>
                </a:lnTo>
                <a:lnTo>
                  <a:pt x="88494" y="17260"/>
                </a:lnTo>
                <a:lnTo>
                  <a:pt x="108076" y="17593"/>
                </a:lnTo>
                <a:lnTo>
                  <a:pt x="294757" y="17859"/>
                </a:lnTo>
                <a:lnTo>
                  <a:pt x="308197" y="16867"/>
                </a:lnTo>
                <a:lnTo>
                  <a:pt x="322118" y="15213"/>
                </a:lnTo>
                <a:lnTo>
                  <a:pt x="336361" y="13119"/>
                </a:lnTo>
                <a:lnTo>
                  <a:pt x="349824" y="11723"/>
                </a:lnTo>
                <a:lnTo>
                  <a:pt x="362768" y="10792"/>
                </a:lnTo>
                <a:lnTo>
                  <a:pt x="375367" y="10171"/>
                </a:lnTo>
                <a:lnTo>
                  <a:pt x="399948" y="9482"/>
                </a:lnTo>
                <a:lnTo>
                  <a:pt x="479566" y="8952"/>
                </a:lnTo>
                <a:lnTo>
                  <a:pt x="493884" y="8940"/>
                </a:lnTo>
                <a:lnTo>
                  <a:pt x="500480" y="9929"/>
                </a:lnTo>
                <a:lnTo>
                  <a:pt x="506862" y="11580"/>
                </a:lnTo>
                <a:lnTo>
                  <a:pt x="513101" y="13673"/>
                </a:lnTo>
                <a:lnTo>
                  <a:pt x="519244" y="15069"/>
                </a:lnTo>
                <a:lnTo>
                  <a:pt x="525325" y="15999"/>
                </a:lnTo>
                <a:lnTo>
                  <a:pt x="536380" y="17033"/>
                </a:lnTo>
                <a:lnTo>
                  <a:pt x="554207" y="17696"/>
                </a:lnTo>
                <a:lnTo>
                  <a:pt x="559547" y="17751"/>
                </a:lnTo>
                <a:lnTo>
                  <a:pt x="564099" y="18779"/>
                </a:lnTo>
                <a:lnTo>
                  <a:pt x="568126" y="20457"/>
                </a:lnTo>
                <a:lnTo>
                  <a:pt x="571803" y="22568"/>
                </a:lnTo>
                <a:lnTo>
                  <a:pt x="575247" y="23975"/>
                </a:lnTo>
                <a:lnTo>
                  <a:pt x="578535" y="24913"/>
                </a:lnTo>
                <a:lnTo>
                  <a:pt x="584833" y="25955"/>
                </a:lnTo>
                <a:lnTo>
                  <a:pt x="599607" y="26625"/>
                </a:lnTo>
                <a:lnTo>
                  <a:pt x="611860" y="26757"/>
                </a:lnTo>
                <a:lnTo>
                  <a:pt x="613857" y="27760"/>
                </a:lnTo>
                <a:lnTo>
                  <a:pt x="616181" y="29421"/>
                </a:lnTo>
                <a:lnTo>
                  <a:pt x="622299" y="34475"/>
                </a:lnTo>
                <a:lnTo>
                  <a:pt x="625782" y="35166"/>
                </a:lnTo>
                <a:lnTo>
                  <a:pt x="628099" y="35351"/>
                </a:lnTo>
                <a:lnTo>
                  <a:pt x="629645" y="34481"/>
                </a:lnTo>
                <a:lnTo>
                  <a:pt x="630675" y="32909"/>
                </a:lnTo>
                <a:lnTo>
                  <a:pt x="632328" y="27998"/>
                </a:lnTo>
                <a:lnTo>
                  <a:pt x="632463" y="26603"/>
                </a:lnTo>
                <a:lnTo>
                  <a:pt x="632554" y="24681"/>
                </a:lnTo>
                <a:lnTo>
                  <a:pt x="632735" y="178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430"/>
          <p:cNvSpPr/>
          <p:nvPr/>
        </p:nvSpPr>
        <p:spPr bwMode="auto">
          <a:xfrm>
            <a:off x="1777008" y="2812852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26789"/>
                </a:moveTo>
                <a:lnTo>
                  <a:pt x="4740" y="22048"/>
                </a:lnTo>
                <a:lnTo>
                  <a:pt x="7129" y="20652"/>
                </a:lnTo>
                <a:lnTo>
                  <a:pt x="9713" y="19721"/>
                </a:lnTo>
                <a:lnTo>
                  <a:pt x="12429" y="19100"/>
                </a:lnTo>
                <a:lnTo>
                  <a:pt x="18091" y="18411"/>
                </a:lnTo>
                <a:lnTo>
                  <a:pt x="20991" y="18227"/>
                </a:lnTo>
                <a:lnTo>
                  <a:pt x="29504" y="18022"/>
                </a:lnTo>
                <a:lnTo>
                  <a:pt x="163546" y="17859"/>
                </a:lnTo>
                <a:lnTo>
                  <a:pt x="166578" y="16867"/>
                </a:lnTo>
                <a:lnTo>
                  <a:pt x="169591" y="15213"/>
                </a:lnTo>
                <a:lnTo>
                  <a:pt x="176815" y="10170"/>
                </a:lnTo>
                <a:lnTo>
                  <a:pt x="180449" y="9481"/>
                </a:lnTo>
                <a:lnTo>
                  <a:pt x="182807" y="9297"/>
                </a:lnTo>
                <a:lnTo>
                  <a:pt x="184379" y="8182"/>
                </a:lnTo>
                <a:lnTo>
                  <a:pt x="185427" y="6447"/>
                </a:lnTo>
                <a:lnTo>
                  <a:pt x="187523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31"/>
          <p:cNvSpPr/>
          <p:nvPr/>
        </p:nvSpPr>
        <p:spPr bwMode="auto">
          <a:xfrm>
            <a:off x="4054078" y="2822162"/>
            <a:ext cx="589361" cy="35339"/>
          </a:xfrm>
          <a:custGeom>
            <a:avLst/>
            <a:gdLst/>
            <a:ahLst/>
            <a:cxnLst/>
            <a:rect l="0" t="0" r="0" b="0"/>
            <a:pathLst>
              <a:path w="589361" h="35339">
                <a:moveTo>
                  <a:pt x="0" y="35338"/>
                </a:moveTo>
                <a:lnTo>
                  <a:pt x="7688" y="35338"/>
                </a:lnTo>
                <a:lnTo>
                  <a:pt x="9094" y="34346"/>
                </a:lnTo>
                <a:lnTo>
                  <a:pt x="11024" y="32692"/>
                </a:lnTo>
                <a:lnTo>
                  <a:pt x="13302" y="30597"/>
                </a:lnTo>
                <a:lnTo>
                  <a:pt x="16806" y="29201"/>
                </a:lnTo>
                <a:lnTo>
                  <a:pt x="21126" y="28270"/>
                </a:lnTo>
                <a:lnTo>
                  <a:pt x="31217" y="27236"/>
                </a:lnTo>
                <a:lnTo>
                  <a:pt x="42317" y="26776"/>
                </a:lnTo>
                <a:lnTo>
                  <a:pt x="50040" y="25661"/>
                </a:lnTo>
                <a:lnTo>
                  <a:pt x="59157" y="23926"/>
                </a:lnTo>
                <a:lnTo>
                  <a:pt x="69203" y="21777"/>
                </a:lnTo>
                <a:lnTo>
                  <a:pt x="78878" y="19352"/>
                </a:lnTo>
                <a:lnTo>
                  <a:pt x="88304" y="16743"/>
                </a:lnTo>
                <a:lnTo>
                  <a:pt x="97565" y="14012"/>
                </a:lnTo>
                <a:lnTo>
                  <a:pt x="108699" y="12191"/>
                </a:lnTo>
                <a:lnTo>
                  <a:pt x="121084" y="10977"/>
                </a:lnTo>
                <a:lnTo>
                  <a:pt x="134300" y="10168"/>
                </a:lnTo>
                <a:lnTo>
                  <a:pt x="159569" y="9268"/>
                </a:lnTo>
                <a:lnTo>
                  <a:pt x="171864" y="9029"/>
                </a:lnTo>
                <a:lnTo>
                  <a:pt x="184029" y="7876"/>
                </a:lnTo>
                <a:lnTo>
                  <a:pt x="196108" y="6116"/>
                </a:lnTo>
                <a:lnTo>
                  <a:pt x="208129" y="3951"/>
                </a:lnTo>
                <a:lnTo>
                  <a:pt x="221104" y="2507"/>
                </a:lnTo>
                <a:lnTo>
                  <a:pt x="234715" y="1544"/>
                </a:lnTo>
                <a:lnTo>
                  <a:pt x="262076" y="475"/>
                </a:lnTo>
                <a:lnTo>
                  <a:pt x="287465" y="0"/>
                </a:lnTo>
                <a:lnTo>
                  <a:pt x="298799" y="865"/>
                </a:lnTo>
                <a:lnTo>
                  <a:pt x="309332" y="2434"/>
                </a:lnTo>
                <a:lnTo>
                  <a:pt x="319331" y="4472"/>
                </a:lnTo>
                <a:lnTo>
                  <a:pt x="329965" y="5831"/>
                </a:lnTo>
                <a:lnTo>
                  <a:pt x="341023" y="6737"/>
                </a:lnTo>
                <a:lnTo>
                  <a:pt x="352365" y="7341"/>
                </a:lnTo>
                <a:lnTo>
                  <a:pt x="372903" y="8012"/>
                </a:lnTo>
                <a:lnTo>
                  <a:pt x="382548" y="8191"/>
                </a:lnTo>
                <a:lnTo>
                  <a:pt x="391953" y="9302"/>
                </a:lnTo>
                <a:lnTo>
                  <a:pt x="401201" y="11036"/>
                </a:lnTo>
                <a:lnTo>
                  <a:pt x="410342" y="13183"/>
                </a:lnTo>
                <a:lnTo>
                  <a:pt x="418421" y="14615"/>
                </a:lnTo>
                <a:lnTo>
                  <a:pt x="425791" y="15570"/>
                </a:lnTo>
                <a:lnTo>
                  <a:pt x="440264" y="16630"/>
                </a:lnTo>
                <a:lnTo>
                  <a:pt x="456618" y="17102"/>
                </a:lnTo>
                <a:lnTo>
                  <a:pt x="496669" y="17446"/>
                </a:lnTo>
                <a:lnTo>
                  <a:pt x="502761" y="16464"/>
                </a:lnTo>
                <a:lnTo>
                  <a:pt x="508807" y="14818"/>
                </a:lnTo>
                <a:lnTo>
                  <a:pt x="514821" y="12729"/>
                </a:lnTo>
                <a:lnTo>
                  <a:pt x="520816" y="11335"/>
                </a:lnTo>
                <a:lnTo>
                  <a:pt x="526797" y="10406"/>
                </a:lnTo>
                <a:lnTo>
                  <a:pt x="537741" y="9374"/>
                </a:lnTo>
                <a:lnTo>
                  <a:pt x="556092" y="8658"/>
                </a:lnTo>
                <a:lnTo>
                  <a:pt x="589360" y="854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432"/>
          <p:cNvSpPr/>
          <p:nvPr/>
        </p:nvSpPr>
        <p:spPr bwMode="auto">
          <a:xfrm>
            <a:off x="2652117" y="2821781"/>
            <a:ext cx="571501" cy="26790"/>
          </a:xfrm>
          <a:custGeom>
            <a:avLst/>
            <a:gdLst/>
            <a:ahLst/>
            <a:cxnLst/>
            <a:rect l="0" t="0" r="0" b="0"/>
            <a:pathLst>
              <a:path w="571501" h="26790">
                <a:moveTo>
                  <a:pt x="0" y="26789"/>
                </a:moveTo>
                <a:lnTo>
                  <a:pt x="7689" y="26789"/>
                </a:lnTo>
                <a:lnTo>
                  <a:pt x="9094" y="25797"/>
                </a:lnTo>
                <a:lnTo>
                  <a:pt x="11024" y="24144"/>
                </a:lnTo>
                <a:lnTo>
                  <a:pt x="13302" y="22049"/>
                </a:lnTo>
                <a:lnTo>
                  <a:pt x="15814" y="20652"/>
                </a:lnTo>
                <a:lnTo>
                  <a:pt x="18480" y="19721"/>
                </a:lnTo>
                <a:lnTo>
                  <a:pt x="21249" y="19101"/>
                </a:lnTo>
                <a:lnTo>
                  <a:pt x="26973" y="18411"/>
                </a:lnTo>
                <a:lnTo>
                  <a:pt x="44665" y="17908"/>
                </a:lnTo>
                <a:lnTo>
                  <a:pt x="47636" y="17892"/>
                </a:lnTo>
                <a:lnTo>
                  <a:pt x="51601" y="16889"/>
                </a:lnTo>
                <a:lnTo>
                  <a:pt x="56229" y="15228"/>
                </a:lnTo>
                <a:lnTo>
                  <a:pt x="61298" y="13129"/>
                </a:lnTo>
                <a:lnTo>
                  <a:pt x="65671" y="11729"/>
                </a:lnTo>
                <a:lnTo>
                  <a:pt x="69577" y="10796"/>
                </a:lnTo>
                <a:lnTo>
                  <a:pt x="73174" y="10174"/>
                </a:lnTo>
                <a:lnTo>
                  <a:pt x="82462" y="9483"/>
                </a:lnTo>
                <a:lnTo>
                  <a:pt x="99853" y="9039"/>
                </a:lnTo>
                <a:lnTo>
                  <a:pt x="278519" y="8930"/>
                </a:lnTo>
                <a:lnTo>
                  <a:pt x="281922" y="9922"/>
                </a:lnTo>
                <a:lnTo>
                  <a:pt x="285182" y="11576"/>
                </a:lnTo>
                <a:lnTo>
                  <a:pt x="288348" y="13671"/>
                </a:lnTo>
                <a:lnTo>
                  <a:pt x="291451" y="15067"/>
                </a:lnTo>
                <a:lnTo>
                  <a:pt x="294511" y="15998"/>
                </a:lnTo>
                <a:lnTo>
                  <a:pt x="297544" y="16618"/>
                </a:lnTo>
                <a:lnTo>
                  <a:pt x="303560" y="17308"/>
                </a:lnTo>
                <a:lnTo>
                  <a:pt x="318486" y="17787"/>
                </a:lnTo>
                <a:lnTo>
                  <a:pt x="458758" y="17860"/>
                </a:lnTo>
                <a:lnTo>
                  <a:pt x="461613" y="18852"/>
                </a:lnTo>
                <a:lnTo>
                  <a:pt x="464507" y="20505"/>
                </a:lnTo>
                <a:lnTo>
                  <a:pt x="467429" y="22600"/>
                </a:lnTo>
                <a:lnTo>
                  <a:pt x="470370" y="23996"/>
                </a:lnTo>
                <a:lnTo>
                  <a:pt x="473322" y="24927"/>
                </a:lnTo>
                <a:lnTo>
                  <a:pt x="480449" y="26422"/>
                </a:lnTo>
                <a:lnTo>
                  <a:pt x="494332" y="26741"/>
                </a:lnTo>
                <a:lnTo>
                  <a:pt x="558346" y="26789"/>
                </a:lnTo>
                <a:lnTo>
                  <a:pt x="559754" y="25797"/>
                </a:lnTo>
                <a:lnTo>
                  <a:pt x="560693" y="24144"/>
                </a:lnTo>
                <a:lnTo>
                  <a:pt x="561319" y="22049"/>
                </a:lnTo>
                <a:lnTo>
                  <a:pt x="562728" y="19660"/>
                </a:lnTo>
                <a:lnTo>
                  <a:pt x="564660" y="17076"/>
                </a:lnTo>
                <a:lnTo>
                  <a:pt x="566940" y="14360"/>
                </a:lnTo>
                <a:lnTo>
                  <a:pt x="568460" y="11558"/>
                </a:lnTo>
                <a:lnTo>
                  <a:pt x="569474" y="8698"/>
                </a:lnTo>
                <a:lnTo>
                  <a:pt x="57150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433"/>
          <p:cNvSpPr/>
          <p:nvPr/>
        </p:nvSpPr>
        <p:spPr bwMode="auto">
          <a:xfrm>
            <a:off x="8447484" y="3670102"/>
            <a:ext cx="500062" cy="2451610"/>
          </a:xfrm>
          <a:custGeom>
            <a:avLst/>
            <a:gdLst/>
            <a:ahLst/>
            <a:cxnLst/>
            <a:rect l="0" t="0" r="0" b="0"/>
            <a:pathLst>
              <a:path w="500062" h="2451610">
                <a:moveTo>
                  <a:pt x="0" y="0"/>
                </a:moveTo>
                <a:lnTo>
                  <a:pt x="119758" y="0"/>
                </a:lnTo>
                <a:lnTo>
                  <a:pt x="132424" y="991"/>
                </a:lnTo>
                <a:lnTo>
                  <a:pt x="145829" y="2645"/>
                </a:lnTo>
                <a:lnTo>
                  <a:pt x="159727" y="4740"/>
                </a:lnTo>
                <a:lnTo>
                  <a:pt x="172962" y="7129"/>
                </a:lnTo>
                <a:lnTo>
                  <a:pt x="185753" y="9713"/>
                </a:lnTo>
                <a:lnTo>
                  <a:pt x="210549" y="15231"/>
                </a:lnTo>
                <a:lnTo>
                  <a:pt x="270764" y="29811"/>
                </a:lnTo>
                <a:lnTo>
                  <a:pt x="280720" y="32772"/>
                </a:lnTo>
                <a:lnTo>
                  <a:pt x="289342" y="35738"/>
                </a:lnTo>
                <a:lnTo>
                  <a:pt x="297074" y="38708"/>
                </a:lnTo>
                <a:lnTo>
                  <a:pt x="313603" y="44654"/>
                </a:lnTo>
                <a:lnTo>
                  <a:pt x="322178" y="47628"/>
                </a:lnTo>
                <a:lnTo>
                  <a:pt x="328887" y="51596"/>
                </a:lnTo>
                <a:lnTo>
                  <a:pt x="343070" y="65668"/>
                </a:lnTo>
                <a:lnTo>
                  <a:pt x="356751" y="79815"/>
                </a:lnTo>
                <a:lnTo>
                  <a:pt x="369008" y="92164"/>
                </a:lnTo>
                <a:lnTo>
                  <a:pt x="371020" y="96169"/>
                </a:lnTo>
                <a:lnTo>
                  <a:pt x="374846" y="110294"/>
                </a:lnTo>
                <a:lnTo>
                  <a:pt x="380831" y="122197"/>
                </a:lnTo>
                <a:lnTo>
                  <a:pt x="384037" y="136858"/>
                </a:lnTo>
                <a:lnTo>
                  <a:pt x="398133" y="164620"/>
                </a:lnTo>
                <a:lnTo>
                  <a:pt x="409380" y="219059"/>
                </a:lnTo>
                <a:lnTo>
                  <a:pt x="410730" y="294802"/>
                </a:lnTo>
                <a:lnTo>
                  <a:pt x="408115" y="349057"/>
                </a:lnTo>
                <a:lnTo>
                  <a:pt x="403077" y="400781"/>
                </a:lnTo>
                <a:lnTo>
                  <a:pt x="399354" y="473526"/>
                </a:lnTo>
                <a:lnTo>
                  <a:pt x="394180" y="537595"/>
                </a:lnTo>
                <a:lnTo>
                  <a:pt x="392166" y="606584"/>
                </a:lnTo>
                <a:lnTo>
                  <a:pt x="385888" y="671659"/>
                </a:lnTo>
                <a:lnTo>
                  <a:pt x="384354" y="741545"/>
                </a:lnTo>
                <a:lnTo>
                  <a:pt x="376959" y="830511"/>
                </a:lnTo>
                <a:lnTo>
                  <a:pt x="375425" y="901908"/>
                </a:lnTo>
                <a:lnTo>
                  <a:pt x="375080" y="1001366"/>
                </a:lnTo>
                <a:lnTo>
                  <a:pt x="382119" y="1079871"/>
                </a:lnTo>
                <a:lnTo>
                  <a:pt x="388350" y="1135160"/>
                </a:lnTo>
                <a:lnTo>
                  <a:pt x="400195" y="1208318"/>
                </a:lnTo>
                <a:lnTo>
                  <a:pt x="411333" y="1258280"/>
                </a:lnTo>
                <a:lnTo>
                  <a:pt x="431635" y="1329235"/>
                </a:lnTo>
                <a:lnTo>
                  <a:pt x="446547" y="1403574"/>
                </a:lnTo>
                <a:lnTo>
                  <a:pt x="461635" y="1439650"/>
                </a:lnTo>
                <a:lnTo>
                  <a:pt x="469384" y="1465052"/>
                </a:lnTo>
                <a:lnTo>
                  <a:pt x="482759" y="1529656"/>
                </a:lnTo>
                <a:lnTo>
                  <a:pt x="498331" y="1593307"/>
                </a:lnTo>
                <a:lnTo>
                  <a:pt x="500017" y="1661389"/>
                </a:lnTo>
                <a:lnTo>
                  <a:pt x="500061" y="1741301"/>
                </a:lnTo>
                <a:lnTo>
                  <a:pt x="491684" y="1817149"/>
                </a:lnTo>
                <a:lnTo>
                  <a:pt x="490386" y="1832552"/>
                </a:lnTo>
                <a:lnTo>
                  <a:pt x="483477" y="1875492"/>
                </a:lnTo>
                <a:lnTo>
                  <a:pt x="477574" y="1943057"/>
                </a:lnTo>
                <a:lnTo>
                  <a:pt x="471194" y="2018024"/>
                </a:lnTo>
                <a:lnTo>
                  <a:pt x="465246" y="2084390"/>
                </a:lnTo>
                <a:lnTo>
                  <a:pt x="463431" y="2147817"/>
                </a:lnTo>
                <a:lnTo>
                  <a:pt x="456248" y="2190116"/>
                </a:lnTo>
                <a:lnTo>
                  <a:pt x="455424" y="2243797"/>
                </a:lnTo>
                <a:lnTo>
                  <a:pt x="452773" y="2252691"/>
                </a:lnTo>
                <a:lnTo>
                  <a:pt x="449279" y="2262266"/>
                </a:lnTo>
                <a:lnTo>
                  <a:pt x="447313" y="2273235"/>
                </a:lnTo>
                <a:lnTo>
                  <a:pt x="446485" y="2348503"/>
                </a:lnTo>
                <a:lnTo>
                  <a:pt x="446485" y="2370953"/>
                </a:lnTo>
                <a:lnTo>
                  <a:pt x="445493" y="2372400"/>
                </a:lnTo>
                <a:lnTo>
                  <a:pt x="443838" y="2373366"/>
                </a:lnTo>
                <a:lnTo>
                  <a:pt x="441744" y="2374009"/>
                </a:lnTo>
                <a:lnTo>
                  <a:pt x="440348" y="2375431"/>
                </a:lnTo>
                <a:lnTo>
                  <a:pt x="439415" y="2377370"/>
                </a:lnTo>
                <a:lnTo>
                  <a:pt x="437664" y="2383825"/>
                </a:lnTo>
                <a:lnTo>
                  <a:pt x="437557" y="2392778"/>
                </a:lnTo>
                <a:lnTo>
                  <a:pt x="424252" y="2393146"/>
                </a:lnTo>
                <a:lnTo>
                  <a:pt x="421741" y="2394141"/>
                </a:lnTo>
                <a:lnTo>
                  <a:pt x="413467" y="2399290"/>
                </a:lnTo>
                <a:lnTo>
                  <a:pt x="404731" y="2402249"/>
                </a:lnTo>
                <a:lnTo>
                  <a:pt x="398823" y="2406458"/>
                </a:lnTo>
                <a:lnTo>
                  <a:pt x="394867" y="2407977"/>
                </a:lnTo>
                <a:lnTo>
                  <a:pt x="379817" y="2410114"/>
                </a:lnTo>
                <a:lnTo>
                  <a:pt x="368569" y="2410615"/>
                </a:lnTo>
                <a:lnTo>
                  <a:pt x="354307" y="2413483"/>
                </a:lnTo>
                <a:lnTo>
                  <a:pt x="346338" y="2415637"/>
                </a:lnTo>
                <a:lnTo>
                  <a:pt x="329545" y="2420675"/>
                </a:lnTo>
                <a:lnTo>
                  <a:pt x="320899" y="2423409"/>
                </a:lnTo>
                <a:lnTo>
                  <a:pt x="312160" y="2425231"/>
                </a:lnTo>
                <a:lnTo>
                  <a:pt x="303356" y="2426446"/>
                </a:lnTo>
                <a:lnTo>
                  <a:pt x="294511" y="2427255"/>
                </a:lnTo>
                <a:lnTo>
                  <a:pt x="285638" y="2428787"/>
                </a:lnTo>
                <a:lnTo>
                  <a:pt x="276746" y="2430800"/>
                </a:lnTo>
                <a:lnTo>
                  <a:pt x="267841" y="2433135"/>
                </a:lnTo>
                <a:lnTo>
                  <a:pt x="258928" y="2434692"/>
                </a:lnTo>
                <a:lnTo>
                  <a:pt x="250009" y="2435729"/>
                </a:lnTo>
                <a:lnTo>
                  <a:pt x="241087" y="2436421"/>
                </a:lnTo>
                <a:lnTo>
                  <a:pt x="225882" y="2439835"/>
                </a:lnTo>
                <a:lnTo>
                  <a:pt x="212509" y="2443668"/>
                </a:lnTo>
                <a:lnTo>
                  <a:pt x="199951" y="2445371"/>
                </a:lnTo>
                <a:lnTo>
                  <a:pt x="187755" y="2448774"/>
                </a:lnTo>
                <a:lnTo>
                  <a:pt x="181725" y="2451071"/>
                </a:lnTo>
                <a:lnTo>
                  <a:pt x="176713" y="2451609"/>
                </a:lnTo>
                <a:lnTo>
                  <a:pt x="172378" y="2450977"/>
                </a:lnTo>
                <a:lnTo>
                  <a:pt x="164917" y="2447627"/>
                </a:lnTo>
                <a:lnTo>
                  <a:pt x="151805" y="243780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3" name="SMARTInkAnnotation424"/>
          <p:cNvSpPr/>
          <p:nvPr/>
        </p:nvSpPr>
        <p:spPr bwMode="auto">
          <a:xfrm>
            <a:off x="6581180" y="589359"/>
            <a:ext cx="142876" cy="1178720"/>
          </a:xfrm>
          <a:custGeom>
            <a:avLst/>
            <a:gdLst/>
            <a:ahLst/>
            <a:cxnLst/>
            <a:rect l="0" t="0" r="0" b="0"/>
            <a:pathLst>
              <a:path w="142876" h="1178720">
                <a:moveTo>
                  <a:pt x="142875" y="0"/>
                </a:moveTo>
                <a:lnTo>
                  <a:pt x="77379" y="0"/>
                </a:lnTo>
                <a:lnTo>
                  <a:pt x="74407" y="993"/>
                </a:lnTo>
                <a:lnTo>
                  <a:pt x="71433" y="2646"/>
                </a:lnTo>
                <a:lnTo>
                  <a:pt x="68458" y="4741"/>
                </a:lnTo>
                <a:lnTo>
                  <a:pt x="64490" y="6137"/>
                </a:lnTo>
                <a:lnTo>
                  <a:pt x="59860" y="7068"/>
                </a:lnTo>
                <a:lnTo>
                  <a:pt x="54789" y="7689"/>
                </a:lnTo>
                <a:lnTo>
                  <a:pt x="50416" y="8103"/>
                </a:lnTo>
                <a:lnTo>
                  <a:pt x="46509" y="8378"/>
                </a:lnTo>
                <a:lnTo>
                  <a:pt x="42912" y="8562"/>
                </a:lnTo>
                <a:lnTo>
                  <a:pt x="36270" y="8767"/>
                </a:lnTo>
                <a:lnTo>
                  <a:pt x="24975" y="8916"/>
                </a:lnTo>
                <a:lnTo>
                  <a:pt x="18275" y="8929"/>
                </a:lnTo>
                <a:lnTo>
                  <a:pt x="17982" y="13670"/>
                </a:lnTo>
                <a:lnTo>
                  <a:pt x="16948" y="15067"/>
                </a:lnTo>
                <a:lnTo>
                  <a:pt x="15268" y="15998"/>
                </a:lnTo>
                <a:lnTo>
                  <a:pt x="10180" y="17492"/>
                </a:lnTo>
                <a:lnTo>
                  <a:pt x="9764" y="18607"/>
                </a:lnTo>
                <a:lnTo>
                  <a:pt x="9002" y="33069"/>
                </a:lnTo>
                <a:lnTo>
                  <a:pt x="8929" y="403087"/>
                </a:lnTo>
                <a:lnTo>
                  <a:pt x="6283" y="417606"/>
                </a:lnTo>
                <a:lnTo>
                  <a:pt x="2793" y="430673"/>
                </a:lnTo>
                <a:lnTo>
                  <a:pt x="245" y="467239"/>
                </a:lnTo>
                <a:lnTo>
                  <a:pt x="0" y="799454"/>
                </a:lnTo>
                <a:lnTo>
                  <a:pt x="2645" y="812050"/>
                </a:lnTo>
                <a:lnTo>
                  <a:pt x="6137" y="824263"/>
                </a:lnTo>
                <a:lnTo>
                  <a:pt x="8766" y="859098"/>
                </a:lnTo>
                <a:lnTo>
                  <a:pt x="8919" y="899030"/>
                </a:lnTo>
                <a:lnTo>
                  <a:pt x="11570" y="910877"/>
                </a:lnTo>
                <a:lnTo>
                  <a:pt x="15996" y="926056"/>
                </a:lnTo>
                <a:lnTo>
                  <a:pt x="17696" y="956030"/>
                </a:lnTo>
                <a:lnTo>
                  <a:pt x="17849" y="992441"/>
                </a:lnTo>
                <a:lnTo>
                  <a:pt x="18845" y="995995"/>
                </a:lnTo>
                <a:lnTo>
                  <a:pt x="22596" y="1002589"/>
                </a:lnTo>
                <a:lnTo>
                  <a:pt x="24925" y="1011473"/>
                </a:lnTo>
                <a:lnTo>
                  <a:pt x="26756" y="1047637"/>
                </a:lnTo>
                <a:lnTo>
                  <a:pt x="26789" y="1123387"/>
                </a:lnTo>
                <a:lnTo>
                  <a:pt x="24142" y="1127007"/>
                </a:lnTo>
                <a:lnTo>
                  <a:pt x="17891" y="1134034"/>
                </a:lnTo>
                <a:lnTo>
                  <a:pt x="17861" y="1134067"/>
                </a:lnTo>
                <a:lnTo>
                  <a:pt x="17859" y="1134070"/>
                </a:lnTo>
                <a:lnTo>
                  <a:pt x="26421" y="1142633"/>
                </a:lnTo>
                <a:lnTo>
                  <a:pt x="29271" y="1142837"/>
                </a:lnTo>
                <a:lnTo>
                  <a:pt x="33845" y="1142928"/>
                </a:lnTo>
                <a:lnTo>
                  <a:pt x="74417" y="1143000"/>
                </a:lnTo>
                <a:lnTo>
                  <a:pt x="77393" y="1143992"/>
                </a:lnTo>
                <a:lnTo>
                  <a:pt x="80369" y="1145646"/>
                </a:lnTo>
                <a:lnTo>
                  <a:pt x="83344" y="1147741"/>
                </a:lnTo>
                <a:lnTo>
                  <a:pt x="86320" y="1149137"/>
                </a:lnTo>
                <a:lnTo>
                  <a:pt x="89297" y="1150068"/>
                </a:lnTo>
                <a:lnTo>
                  <a:pt x="96462" y="1151562"/>
                </a:lnTo>
                <a:lnTo>
                  <a:pt x="100087" y="1154412"/>
                </a:lnTo>
                <a:lnTo>
                  <a:pt x="102444" y="1156561"/>
                </a:lnTo>
                <a:lnTo>
                  <a:pt x="105006" y="1157994"/>
                </a:lnTo>
                <a:lnTo>
                  <a:pt x="107707" y="1158949"/>
                </a:lnTo>
                <a:lnTo>
                  <a:pt x="110500" y="1159586"/>
                </a:lnTo>
                <a:lnTo>
                  <a:pt x="113354" y="1161003"/>
                </a:lnTo>
                <a:lnTo>
                  <a:pt x="116248" y="1162939"/>
                </a:lnTo>
                <a:lnTo>
                  <a:pt x="119171" y="1165223"/>
                </a:lnTo>
                <a:lnTo>
                  <a:pt x="122111" y="1167737"/>
                </a:lnTo>
                <a:lnTo>
                  <a:pt x="125063" y="1170406"/>
                </a:lnTo>
                <a:lnTo>
                  <a:pt x="128024" y="1173177"/>
                </a:lnTo>
                <a:lnTo>
                  <a:pt x="130989" y="1175024"/>
                </a:lnTo>
                <a:lnTo>
                  <a:pt x="133959" y="1176256"/>
                </a:lnTo>
                <a:lnTo>
                  <a:pt x="142875" y="117871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76087" y="3341398"/>
            <a:ext cx="114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Ridges of 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Temporal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 locality</a:t>
            </a: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 bwMode="auto">
          <a:xfrm rot="10800000">
            <a:off x="5943601" y="2133603"/>
            <a:ext cx="1732487" cy="166946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5410201" y="3657602"/>
            <a:ext cx="2265887" cy="14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10800000" flipV="1">
            <a:off x="4953001" y="3803062"/>
            <a:ext cx="2723087" cy="5403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1"/>
          </p:cNvCxnSpPr>
          <p:nvPr/>
        </p:nvCxnSpPr>
        <p:spPr bwMode="auto">
          <a:xfrm rot="10800000" flipV="1">
            <a:off x="4572001" y="3803063"/>
            <a:ext cx="3104087" cy="145473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2272199" y="973336"/>
            <a:ext cx="6871802" cy="4713480"/>
            <a:chOff x="2272199" y="973336"/>
            <a:chExt cx="6871802" cy="4713480"/>
          </a:xfrm>
        </p:grpSpPr>
        <p:sp>
          <p:nvSpPr>
            <p:cNvPr id="3" name="SMARTInkAnnotation360"/>
            <p:cNvSpPr/>
            <p:nvPr/>
          </p:nvSpPr>
          <p:spPr bwMode="auto">
            <a:xfrm>
              <a:off x="6849070" y="5064374"/>
              <a:ext cx="17825" cy="329216"/>
            </a:xfrm>
            <a:custGeom>
              <a:avLst/>
              <a:gdLst/>
              <a:ahLst/>
              <a:cxnLst/>
              <a:rect l="0" t="0" r="0" b="0"/>
              <a:pathLst>
                <a:path w="17825" h="329216">
                  <a:moveTo>
                    <a:pt x="0" y="7689"/>
                  </a:moveTo>
                  <a:lnTo>
                    <a:pt x="0" y="0"/>
                  </a:lnTo>
                  <a:lnTo>
                    <a:pt x="0" y="11297"/>
                  </a:lnTo>
                  <a:lnTo>
                    <a:pt x="992" y="14063"/>
                  </a:lnTo>
                  <a:lnTo>
                    <a:pt x="2646" y="16900"/>
                  </a:lnTo>
                  <a:lnTo>
                    <a:pt x="4740" y="19782"/>
                  </a:lnTo>
                  <a:lnTo>
                    <a:pt x="6137" y="24681"/>
                  </a:lnTo>
                  <a:lnTo>
                    <a:pt x="7067" y="30923"/>
                  </a:lnTo>
                  <a:lnTo>
                    <a:pt x="7688" y="38061"/>
                  </a:lnTo>
                  <a:lnTo>
                    <a:pt x="9094" y="45796"/>
                  </a:lnTo>
                  <a:lnTo>
                    <a:pt x="11024" y="53930"/>
                  </a:lnTo>
                  <a:lnTo>
                    <a:pt x="13303" y="62329"/>
                  </a:lnTo>
                  <a:lnTo>
                    <a:pt x="14821" y="72888"/>
                  </a:lnTo>
                  <a:lnTo>
                    <a:pt x="15834" y="84890"/>
                  </a:lnTo>
                  <a:lnTo>
                    <a:pt x="16509" y="97852"/>
                  </a:lnTo>
                  <a:lnTo>
                    <a:pt x="17260" y="125482"/>
                  </a:lnTo>
                  <a:lnTo>
                    <a:pt x="17824" y="235742"/>
                  </a:lnTo>
                  <a:lnTo>
                    <a:pt x="16843" y="249021"/>
                  </a:lnTo>
                  <a:lnTo>
                    <a:pt x="15197" y="260851"/>
                  </a:lnTo>
                  <a:lnTo>
                    <a:pt x="13109" y="271713"/>
                  </a:lnTo>
                  <a:lnTo>
                    <a:pt x="11716" y="281931"/>
                  </a:lnTo>
                  <a:lnTo>
                    <a:pt x="10786" y="291720"/>
                  </a:lnTo>
                  <a:lnTo>
                    <a:pt x="10167" y="301223"/>
                  </a:lnTo>
                  <a:lnTo>
                    <a:pt x="9480" y="317073"/>
                  </a:lnTo>
                  <a:lnTo>
                    <a:pt x="9174" y="327755"/>
                  </a:lnTo>
                  <a:lnTo>
                    <a:pt x="9093" y="329215"/>
                  </a:lnTo>
                  <a:lnTo>
                    <a:pt x="9039" y="329196"/>
                  </a:lnTo>
                  <a:lnTo>
                    <a:pt x="8951" y="320052"/>
                  </a:lnTo>
                  <a:lnTo>
                    <a:pt x="8930" y="293439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61"/>
            <p:cNvSpPr/>
            <p:nvPr/>
          </p:nvSpPr>
          <p:spPr bwMode="auto">
            <a:xfrm>
              <a:off x="6866930" y="4893471"/>
              <a:ext cx="2018105" cy="348257"/>
            </a:xfrm>
            <a:custGeom>
              <a:avLst/>
              <a:gdLst/>
              <a:ahLst/>
              <a:cxnLst/>
              <a:rect l="0" t="0" r="0" b="0"/>
              <a:pathLst>
                <a:path w="2018105" h="348257">
                  <a:moveTo>
                    <a:pt x="0" y="160732"/>
                  </a:moveTo>
                  <a:lnTo>
                    <a:pt x="0" y="152170"/>
                  </a:lnTo>
                  <a:lnTo>
                    <a:pt x="56510" y="151803"/>
                  </a:lnTo>
                  <a:lnTo>
                    <a:pt x="73732" y="150811"/>
                  </a:lnTo>
                  <a:lnTo>
                    <a:pt x="119772" y="142089"/>
                  </a:lnTo>
                  <a:lnTo>
                    <a:pt x="176345" y="130812"/>
                  </a:lnTo>
                  <a:lnTo>
                    <a:pt x="229962" y="121991"/>
                  </a:lnTo>
                  <a:lnTo>
                    <a:pt x="343874" y="104174"/>
                  </a:lnTo>
                  <a:lnTo>
                    <a:pt x="410018" y="95247"/>
                  </a:lnTo>
                  <a:lnTo>
                    <a:pt x="456404" y="86648"/>
                  </a:lnTo>
                  <a:lnTo>
                    <a:pt x="504471" y="77205"/>
                  </a:lnTo>
                  <a:lnTo>
                    <a:pt x="581735" y="65317"/>
                  </a:lnTo>
                  <a:lnTo>
                    <a:pt x="634587" y="55156"/>
                  </a:lnTo>
                  <a:lnTo>
                    <a:pt x="687844" y="46672"/>
                  </a:lnTo>
                  <a:lnTo>
                    <a:pt x="768029" y="36316"/>
                  </a:lnTo>
                  <a:lnTo>
                    <a:pt x="820573" y="31023"/>
                  </a:lnTo>
                  <a:lnTo>
                    <a:pt x="870384" y="28669"/>
                  </a:lnTo>
                  <a:lnTo>
                    <a:pt x="943051" y="27344"/>
                  </a:lnTo>
                  <a:lnTo>
                    <a:pt x="990965" y="24389"/>
                  </a:lnTo>
                  <a:lnTo>
                    <a:pt x="1037725" y="20760"/>
                  </a:lnTo>
                  <a:lnTo>
                    <a:pt x="1081659" y="19147"/>
                  </a:lnTo>
                  <a:lnTo>
                    <a:pt x="1166454" y="18112"/>
                  </a:lnTo>
                  <a:lnTo>
                    <a:pt x="1228222" y="18925"/>
                  </a:lnTo>
                  <a:lnTo>
                    <a:pt x="1284667" y="24016"/>
                  </a:lnTo>
                  <a:lnTo>
                    <a:pt x="1339095" y="25966"/>
                  </a:lnTo>
                  <a:lnTo>
                    <a:pt x="1457379" y="26739"/>
                  </a:lnTo>
                  <a:lnTo>
                    <a:pt x="1527339" y="26778"/>
                  </a:lnTo>
                  <a:lnTo>
                    <a:pt x="1575921" y="22043"/>
                  </a:lnTo>
                  <a:lnTo>
                    <a:pt x="1626476" y="19098"/>
                  </a:lnTo>
                  <a:lnTo>
                    <a:pt x="1674417" y="18225"/>
                  </a:lnTo>
                  <a:lnTo>
                    <a:pt x="1747390" y="10838"/>
                  </a:lnTo>
                  <a:lnTo>
                    <a:pt x="1802025" y="9305"/>
                  </a:lnTo>
                  <a:lnTo>
                    <a:pt x="1865679" y="1910"/>
                  </a:lnTo>
                  <a:lnTo>
                    <a:pt x="1927973" y="166"/>
                  </a:lnTo>
                  <a:lnTo>
                    <a:pt x="1992363" y="0"/>
                  </a:lnTo>
                  <a:lnTo>
                    <a:pt x="1995984" y="992"/>
                  </a:lnTo>
                  <a:lnTo>
                    <a:pt x="2005821" y="6135"/>
                  </a:lnTo>
                  <a:lnTo>
                    <a:pt x="2016294" y="8560"/>
                  </a:lnTo>
                  <a:lnTo>
                    <a:pt x="2016899" y="9675"/>
                  </a:lnTo>
                  <a:lnTo>
                    <a:pt x="2017571" y="13559"/>
                  </a:lnTo>
                  <a:lnTo>
                    <a:pt x="2017949" y="21324"/>
                  </a:lnTo>
                  <a:lnTo>
                    <a:pt x="2018104" y="78107"/>
                  </a:lnTo>
                  <a:lnTo>
                    <a:pt x="2017114" y="89774"/>
                  </a:lnTo>
                  <a:lnTo>
                    <a:pt x="2015460" y="102512"/>
                  </a:lnTo>
                  <a:lnTo>
                    <a:pt x="2013367" y="115966"/>
                  </a:lnTo>
                  <a:lnTo>
                    <a:pt x="2011971" y="130888"/>
                  </a:lnTo>
                  <a:lnTo>
                    <a:pt x="2011040" y="146789"/>
                  </a:lnTo>
                  <a:lnTo>
                    <a:pt x="2010006" y="179340"/>
                  </a:lnTo>
                  <a:lnTo>
                    <a:pt x="2009288" y="250949"/>
                  </a:lnTo>
                  <a:lnTo>
                    <a:pt x="2009182" y="329636"/>
                  </a:lnTo>
                  <a:lnTo>
                    <a:pt x="2008189" y="333859"/>
                  </a:lnTo>
                  <a:lnTo>
                    <a:pt x="2006535" y="337665"/>
                  </a:lnTo>
                  <a:lnTo>
                    <a:pt x="2000250" y="34825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362"/>
            <p:cNvSpPr/>
            <p:nvPr/>
          </p:nvSpPr>
          <p:spPr bwMode="auto">
            <a:xfrm>
              <a:off x="6893719" y="5232797"/>
              <a:ext cx="1982391" cy="133946"/>
            </a:xfrm>
            <a:custGeom>
              <a:avLst/>
              <a:gdLst/>
              <a:ahLst/>
              <a:cxnLst/>
              <a:rect l="0" t="0" r="0" b="0"/>
              <a:pathLst>
                <a:path w="1982391" h="133946">
                  <a:moveTo>
                    <a:pt x="0" y="133945"/>
                  </a:moveTo>
                  <a:lnTo>
                    <a:pt x="4739" y="133945"/>
                  </a:lnTo>
                  <a:lnTo>
                    <a:pt x="6137" y="132953"/>
                  </a:lnTo>
                  <a:lnTo>
                    <a:pt x="7068" y="131299"/>
                  </a:lnTo>
                  <a:lnTo>
                    <a:pt x="7688" y="129205"/>
                  </a:lnTo>
                  <a:lnTo>
                    <a:pt x="9094" y="127808"/>
                  </a:lnTo>
                  <a:lnTo>
                    <a:pt x="11024" y="126877"/>
                  </a:lnTo>
                  <a:lnTo>
                    <a:pt x="15814" y="125843"/>
                  </a:lnTo>
                  <a:lnTo>
                    <a:pt x="74708" y="125020"/>
                  </a:lnTo>
                  <a:lnTo>
                    <a:pt x="253532" y="125016"/>
                  </a:lnTo>
                  <a:lnTo>
                    <a:pt x="279699" y="122370"/>
                  </a:lnTo>
                  <a:lnTo>
                    <a:pt x="307865" y="118879"/>
                  </a:lnTo>
                  <a:lnTo>
                    <a:pt x="351613" y="115921"/>
                  </a:lnTo>
                  <a:lnTo>
                    <a:pt x="366370" y="113991"/>
                  </a:lnTo>
                  <a:lnTo>
                    <a:pt x="396987" y="110194"/>
                  </a:lnTo>
                  <a:lnTo>
                    <a:pt x="447693" y="107064"/>
                  </a:lnTo>
                  <a:lnTo>
                    <a:pt x="465150" y="105110"/>
                  </a:lnTo>
                  <a:lnTo>
                    <a:pt x="540681" y="94846"/>
                  </a:lnTo>
                  <a:lnTo>
                    <a:pt x="597094" y="90941"/>
                  </a:lnTo>
                  <a:lnTo>
                    <a:pt x="636122" y="87382"/>
                  </a:lnTo>
                  <a:lnTo>
                    <a:pt x="676620" y="82493"/>
                  </a:lnTo>
                  <a:lnTo>
                    <a:pt x="717769" y="77013"/>
                  </a:lnTo>
                  <a:lnTo>
                    <a:pt x="775242" y="73090"/>
                  </a:lnTo>
                  <a:lnTo>
                    <a:pt x="814517" y="69525"/>
                  </a:lnTo>
                  <a:lnTo>
                    <a:pt x="854132" y="65626"/>
                  </a:lnTo>
                  <a:lnTo>
                    <a:pt x="909905" y="62439"/>
                  </a:lnTo>
                  <a:lnTo>
                    <a:pt x="928071" y="60478"/>
                  </a:lnTo>
                  <a:lnTo>
                    <a:pt x="964132" y="56644"/>
                  </a:lnTo>
                  <a:lnTo>
                    <a:pt x="1017903" y="54486"/>
                  </a:lnTo>
                  <a:lnTo>
                    <a:pt x="1107269" y="53697"/>
                  </a:lnTo>
                  <a:lnTo>
                    <a:pt x="1268015" y="53581"/>
                  </a:lnTo>
                  <a:lnTo>
                    <a:pt x="1306380" y="50933"/>
                  </a:lnTo>
                  <a:lnTo>
                    <a:pt x="1346581" y="47442"/>
                  </a:lnTo>
                  <a:lnTo>
                    <a:pt x="1408263" y="44484"/>
                  </a:lnTo>
                  <a:lnTo>
                    <a:pt x="1428982" y="42554"/>
                  </a:lnTo>
                  <a:lnTo>
                    <a:pt x="1449741" y="40275"/>
                  </a:lnTo>
                  <a:lnTo>
                    <a:pt x="1488679" y="35098"/>
                  </a:lnTo>
                  <a:lnTo>
                    <a:pt x="1562186" y="23689"/>
                  </a:lnTo>
                  <a:lnTo>
                    <a:pt x="1616122" y="19587"/>
                  </a:lnTo>
                  <a:lnTo>
                    <a:pt x="1665066" y="18371"/>
                  </a:lnTo>
                  <a:lnTo>
                    <a:pt x="1967491" y="17859"/>
                  </a:lnTo>
                  <a:lnTo>
                    <a:pt x="1969480" y="16867"/>
                  </a:lnTo>
                  <a:lnTo>
                    <a:pt x="1970807" y="15213"/>
                  </a:lnTo>
                  <a:lnTo>
                    <a:pt x="1971692" y="13119"/>
                  </a:lnTo>
                  <a:lnTo>
                    <a:pt x="1973273" y="10731"/>
                  </a:lnTo>
                  <a:lnTo>
                    <a:pt x="1975320" y="8146"/>
                  </a:lnTo>
                  <a:lnTo>
                    <a:pt x="1982390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363"/>
            <p:cNvSpPr/>
            <p:nvPr/>
          </p:nvSpPr>
          <p:spPr bwMode="auto">
            <a:xfrm>
              <a:off x="7099102" y="5098852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364"/>
            <p:cNvSpPr/>
            <p:nvPr/>
          </p:nvSpPr>
          <p:spPr bwMode="auto">
            <a:xfrm>
              <a:off x="7036594" y="5134570"/>
              <a:ext cx="53579" cy="160736"/>
            </a:xfrm>
            <a:custGeom>
              <a:avLst/>
              <a:gdLst/>
              <a:ahLst/>
              <a:cxnLst/>
              <a:rect l="0" t="0" r="0" b="0"/>
              <a:pathLst>
                <a:path w="53579" h="160736">
                  <a:moveTo>
                    <a:pt x="53578" y="0"/>
                  </a:moveTo>
                  <a:lnTo>
                    <a:pt x="48838" y="18962"/>
                  </a:lnTo>
                  <a:lnTo>
                    <a:pt x="46449" y="27524"/>
                  </a:lnTo>
                  <a:lnTo>
                    <a:pt x="38346" y="54788"/>
                  </a:lnTo>
                  <a:lnTo>
                    <a:pt x="32587" y="76275"/>
                  </a:lnTo>
                  <a:lnTo>
                    <a:pt x="28670" y="86569"/>
                  </a:lnTo>
                  <a:lnTo>
                    <a:pt x="24074" y="96408"/>
                  </a:lnTo>
                  <a:lnTo>
                    <a:pt x="19026" y="105944"/>
                  </a:lnTo>
                  <a:lnTo>
                    <a:pt x="15660" y="115278"/>
                  </a:lnTo>
                  <a:lnTo>
                    <a:pt x="13417" y="124478"/>
                  </a:lnTo>
                  <a:lnTo>
                    <a:pt x="11921" y="133586"/>
                  </a:lnTo>
                  <a:lnTo>
                    <a:pt x="9932" y="140651"/>
                  </a:lnTo>
                  <a:lnTo>
                    <a:pt x="7613" y="146353"/>
                  </a:lnTo>
                  <a:lnTo>
                    <a:pt x="0" y="16073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365"/>
            <p:cNvSpPr/>
            <p:nvPr/>
          </p:nvSpPr>
          <p:spPr bwMode="auto">
            <a:xfrm>
              <a:off x="7199722" y="5009555"/>
              <a:ext cx="113693" cy="242325"/>
            </a:xfrm>
            <a:custGeom>
              <a:avLst/>
              <a:gdLst/>
              <a:ahLst/>
              <a:cxnLst/>
              <a:rect l="0" t="0" r="0" b="0"/>
              <a:pathLst>
                <a:path w="113693" h="242325">
                  <a:moveTo>
                    <a:pt x="113692" y="0"/>
                  </a:moveTo>
                  <a:lnTo>
                    <a:pt x="108952" y="4739"/>
                  </a:lnTo>
                  <a:lnTo>
                    <a:pt x="105570" y="9113"/>
                  </a:lnTo>
                  <a:lnTo>
                    <a:pt x="101332" y="15005"/>
                  </a:lnTo>
                  <a:lnTo>
                    <a:pt x="96523" y="21910"/>
                  </a:lnTo>
                  <a:lnTo>
                    <a:pt x="91331" y="31473"/>
                  </a:lnTo>
                  <a:lnTo>
                    <a:pt x="85887" y="42810"/>
                  </a:lnTo>
                  <a:lnTo>
                    <a:pt x="80272" y="55329"/>
                  </a:lnTo>
                  <a:lnTo>
                    <a:pt x="68743" y="82468"/>
                  </a:lnTo>
                  <a:lnTo>
                    <a:pt x="62890" y="96651"/>
                  </a:lnTo>
                  <a:lnTo>
                    <a:pt x="56012" y="111067"/>
                  </a:lnTo>
                  <a:lnTo>
                    <a:pt x="48450" y="125638"/>
                  </a:lnTo>
                  <a:lnTo>
                    <a:pt x="33102" y="154066"/>
                  </a:lnTo>
                  <a:lnTo>
                    <a:pt x="19666" y="179929"/>
                  </a:lnTo>
                  <a:lnTo>
                    <a:pt x="14297" y="192382"/>
                  </a:lnTo>
                  <a:lnTo>
                    <a:pt x="9726" y="204653"/>
                  </a:lnTo>
                  <a:lnTo>
                    <a:pt x="5685" y="216803"/>
                  </a:lnTo>
                  <a:lnTo>
                    <a:pt x="2993" y="225894"/>
                  </a:lnTo>
                  <a:lnTo>
                    <a:pt x="1197" y="232947"/>
                  </a:lnTo>
                  <a:lnTo>
                    <a:pt x="0" y="238642"/>
                  </a:lnTo>
                  <a:lnTo>
                    <a:pt x="194" y="241447"/>
                  </a:lnTo>
                  <a:lnTo>
                    <a:pt x="1315" y="242324"/>
                  </a:lnTo>
                  <a:lnTo>
                    <a:pt x="6536" y="241101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366"/>
            <p:cNvSpPr/>
            <p:nvPr/>
          </p:nvSpPr>
          <p:spPr bwMode="auto">
            <a:xfrm>
              <a:off x="7430419" y="5080992"/>
              <a:ext cx="52660" cy="135863"/>
            </a:xfrm>
            <a:custGeom>
              <a:avLst/>
              <a:gdLst/>
              <a:ahLst/>
              <a:cxnLst/>
              <a:rect l="0" t="0" r="0" b="0"/>
              <a:pathLst>
                <a:path w="52660" h="135863">
                  <a:moveTo>
                    <a:pt x="52659" y="0"/>
                  </a:moveTo>
                  <a:lnTo>
                    <a:pt x="47919" y="9481"/>
                  </a:lnTo>
                  <a:lnTo>
                    <a:pt x="44537" y="15250"/>
                  </a:lnTo>
                  <a:lnTo>
                    <a:pt x="35490" y="29598"/>
                  </a:lnTo>
                  <a:lnTo>
                    <a:pt x="31291" y="37591"/>
                  </a:lnTo>
                  <a:lnTo>
                    <a:pt x="27499" y="45897"/>
                  </a:lnTo>
                  <a:lnTo>
                    <a:pt x="23979" y="54410"/>
                  </a:lnTo>
                  <a:lnTo>
                    <a:pt x="19650" y="64055"/>
                  </a:lnTo>
                  <a:lnTo>
                    <a:pt x="9545" y="85354"/>
                  </a:lnTo>
                  <a:lnTo>
                    <a:pt x="6057" y="95598"/>
                  </a:lnTo>
                  <a:lnTo>
                    <a:pt x="3732" y="105404"/>
                  </a:lnTo>
                  <a:lnTo>
                    <a:pt x="2182" y="114918"/>
                  </a:lnTo>
                  <a:lnTo>
                    <a:pt x="1148" y="122252"/>
                  </a:lnTo>
                  <a:lnTo>
                    <a:pt x="458" y="128135"/>
                  </a:lnTo>
                  <a:lnTo>
                    <a:pt x="0" y="133048"/>
                  </a:lnTo>
                  <a:lnTo>
                    <a:pt x="686" y="135331"/>
                  </a:lnTo>
                  <a:lnTo>
                    <a:pt x="2135" y="135862"/>
                  </a:lnTo>
                  <a:lnTo>
                    <a:pt x="8011" y="133946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367"/>
            <p:cNvSpPr/>
            <p:nvPr/>
          </p:nvSpPr>
          <p:spPr bwMode="auto">
            <a:xfrm>
              <a:off x="7625953" y="5080992"/>
              <a:ext cx="53579" cy="160736"/>
            </a:xfrm>
            <a:custGeom>
              <a:avLst/>
              <a:gdLst/>
              <a:ahLst/>
              <a:cxnLst/>
              <a:rect l="0" t="0" r="0" b="0"/>
              <a:pathLst>
                <a:path w="53579" h="160736">
                  <a:moveTo>
                    <a:pt x="53578" y="0"/>
                  </a:moveTo>
                  <a:lnTo>
                    <a:pt x="48838" y="9481"/>
                  </a:lnTo>
                  <a:lnTo>
                    <a:pt x="46449" y="16242"/>
                  </a:lnTo>
                  <a:lnTo>
                    <a:pt x="43865" y="24719"/>
                  </a:lnTo>
                  <a:lnTo>
                    <a:pt x="41149" y="34339"/>
                  </a:lnTo>
                  <a:lnTo>
                    <a:pt x="37354" y="44721"/>
                  </a:lnTo>
                  <a:lnTo>
                    <a:pt x="32840" y="55611"/>
                  </a:lnTo>
                  <a:lnTo>
                    <a:pt x="27847" y="66839"/>
                  </a:lnTo>
                  <a:lnTo>
                    <a:pt x="23525" y="79286"/>
                  </a:lnTo>
                  <a:lnTo>
                    <a:pt x="19652" y="92545"/>
                  </a:lnTo>
                  <a:lnTo>
                    <a:pt x="16078" y="106345"/>
                  </a:lnTo>
                  <a:lnTo>
                    <a:pt x="9461" y="129616"/>
                  </a:lnTo>
                  <a:lnTo>
                    <a:pt x="0" y="16073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368"/>
            <p:cNvSpPr/>
            <p:nvPr/>
          </p:nvSpPr>
          <p:spPr bwMode="auto">
            <a:xfrm>
              <a:off x="7643813" y="5197078"/>
              <a:ext cx="44649" cy="53579"/>
            </a:xfrm>
            <a:custGeom>
              <a:avLst/>
              <a:gdLst/>
              <a:ahLst/>
              <a:cxnLst/>
              <a:rect l="0" t="0" r="0" b="0"/>
              <a:pathLst>
                <a:path w="44649" h="53579">
                  <a:moveTo>
                    <a:pt x="0" y="53578"/>
                  </a:moveTo>
                  <a:lnTo>
                    <a:pt x="9480" y="44097"/>
                  </a:lnTo>
                  <a:lnTo>
                    <a:pt x="15250" y="37336"/>
                  </a:lnTo>
                  <a:lnTo>
                    <a:pt x="44648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369"/>
            <p:cNvSpPr/>
            <p:nvPr/>
          </p:nvSpPr>
          <p:spPr bwMode="auto">
            <a:xfrm>
              <a:off x="7825818" y="4973836"/>
              <a:ext cx="94816" cy="244038"/>
            </a:xfrm>
            <a:custGeom>
              <a:avLst/>
              <a:gdLst/>
              <a:ahLst/>
              <a:cxnLst/>
              <a:rect l="0" t="0" r="0" b="0"/>
              <a:pathLst>
                <a:path w="94816" h="244038">
                  <a:moveTo>
                    <a:pt x="94815" y="0"/>
                  </a:moveTo>
                  <a:lnTo>
                    <a:pt x="94815" y="4740"/>
                  </a:lnTo>
                  <a:lnTo>
                    <a:pt x="92830" y="10105"/>
                  </a:lnTo>
                  <a:lnTo>
                    <a:pt x="89523" y="17651"/>
                  </a:lnTo>
                  <a:lnTo>
                    <a:pt x="85333" y="26650"/>
                  </a:lnTo>
                  <a:lnTo>
                    <a:pt x="75388" y="49878"/>
                  </a:lnTo>
                  <a:lnTo>
                    <a:pt x="69957" y="63017"/>
                  </a:lnTo>
                  <a:lnTo>
                    <a:pt x="63360" y="77730"/>
                  </a:lnTo>
                  <a:lnTo>
                    <a:pt x="40846" y="125888"/>
                  </a:lnTo>
                  <a:lnTo>
                    <a:pt x="21167" y="171025"/>
                  </a:lnTo>
                  <a:lnTo>
                    <a:pt x="8836" y="197388"/>
                  </a:lnTo>
                  <a:lnTo>
                    <a:pt x="4753" y="208983"/>
                  </a:lnTo>
                  <a:lnTo>
                    <a:pt x="2031" y="219689"/>
                  </a:lnTo>
                  <a:lnTo>
                    <a:pt x="217" y="229803"/>
                  </a:lnTo>
                  <a:lnTo>
                    <a:pt x="0" y="236545"/>
                  </a:lnTo>
                  <a:lnTo>
                    <a:pt x="846" y="241041"/>
                  </a:lnTo>
                  <a:lnTo>
                    <a:pt x="2403" y="244037"/>
                  </a:lnTo>
                  <a:lnTo>
                    <a:pt x="6418" y="243059"/>
                  </a:lnTo>
                  <a:lnTo>
                    <a:pt x="12071" y="239430"/>
                  </a:lnTo>
                  <a:lnTo>
                    <a:pt x="32307" y="22324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370"/>
            <p:cNvSpPr/>
            <p:nvPr/>
          </p:nvSpPr>
          <p:spPr bwMode="auto">
            <a:xfrm>
              <a:off x="8040338" y="5045273"/>
              <a:ext cx="85679" cy="201810"/>
            </a:xfrm>
            <a:custGeom>
              <a:avLst/>
              <a:gdLst/>
              <a:ahLst/>
              <a:cxnLst/>
              <a:rect l="0" t="0" r="0" b="0"/>
              <a:pathLst>
                <a:path w="85679" h="201810">
                  <a:moveTo>
                    <a:pt x="85678" y="0"/>
                  </a:moveTo>
                  <a:lnTo>
                    <a:pt x="80938" y="14222"/>
                  </a:lnTo>
                  <a:lnTo>
                    <a:pt x="77556" y="22380"/>
                  </a:lnTo>
                  <a:lnTo>
                    <a:pt x="73318" y="31787"/>
                  </a:lnTo>
                  <a:lnTo>
                    <a:pt x="68508" y="42028"/>
                  </a:lnTo>
                  <a:lnTo>
                    <a:pt x="62326" y="53816"/>
                  </a:lnTo>
                  <a:lnTo>
                    <a:pt x="47517" y="80142"/>
                  </a:lnTo>
                  <a:lnTo>
                    <a:pt x="40394" y="95100"/>
                  </a:lnTo>
                  <a:lnTo>
                    <a:pt x="33660" y="111025"/>
                  </a:lnTo>
                  <a:lnTo>
                    <a:pt x="27187" y="127595"/>
                  </a:lnTo>
                  <a:lnTo>
                    <a:pt x="20887" y="142610"/>
                  </a:lnTo>
                  <a:lnTo>
                    <a:pt x="14703" y="156589"/>
                  </a:lnTo>
                  <a:lnTo>
                    <a:pt x="8595" y="169878"/>
                  </a:lnTo>
                  <a:lnTo>
                    <a:pt x="4524" y="179728"/>
                  </a:lnTo>
                  <a:lnTo>
                    <a:pt x="1809" y="187288"/>
                  </a:lnTo>
                  <a:lnTo>
                    <a:pt x="0" y="193320"/>
                  </a:lnTo>
                  <a:lnTo>
                    <a:pt x="778" y="197341"/>
                  </a:lnTo>
                  <a:lnTo>
                    <a:pt x="3280" y="200022"/>
                  </a:lnTo>
                  <a:lnTo>
                    <a:pt x="6934" y="201809"/>
                  </a:lnTo>
                  <a:lnTo>
                    <a:pt x="12346" y="201016"/>
                  </a:lnTo>
                  <a:lnTo>
                    <a:pt x="18930" y="198503"/>
                  </a:lnTo>
                  <a:lnTo>
                    <a:pt x="26296" y="194843"/>
                  </a:lnTo>
                  <a:lnTo>
                    <a:pt x="36167" y="188435"/>
                  </a:lnTo>
                  <a:lnTo>
                    <a:pt x="47710" y="180193"/>
                  </a:lnTo>
                  <a:lnTo>
                    <a:pt x="85678" y="15180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371"/>
            <p:cNvSpPr/>
            <p:nvPr/>
          </p:nvSpPr>
          <p:spPr bwMode="auto">
            <a:xfrm>
              <a:off x="8324697" y="5098852"/>
              <a:ext cx="60281" cy="117977"/>
            </a:xfrm>
            <a:custGeom>
              <a:avLst/>
              <a:gdLst/>
              <a:ahLst/>
              <a:cxnLst/>
              <a:rect l="0" t="0" r="0" b="0"/>
              <a:pathLst>
                <a:path w="60281" h="117977">
                  <a:moveTo>
                    <a:pt x="51350" y="0"/>
                  </a:moveTo>
                  <a:lnTo>
                    <a:pt x="17930" y="66839"/>
                  </a:lnTo>
                  <a:lnTo>
                    <a:pt x="13195" y="77301"/>
                  </a:lnTo>
                  <a:lnTo>
                    <a:pt x="9045" y="87253"/>
                  </a:lnTo>
                  <a:lnTo>
                    <a:pt x="5288" y="96863"/>
                  </a:lnTo>
                  <a:lnTo>
                    <a:pt x="2783" y="104263"/>
                  </a:lnTo>
                  <a:lnTo>
                    <a:pt x="1113" y="110188"/>
                  </a:lnTo>
                  <a:lnTo>
                    <a:pt x="0" y="115130"/>
                  </a:lnTo>
                  <a:lnTo>
                    <a:pt x="1241" y="117433"/>
                  </a:lnTo>
                  <a:lnTo>
                    <a:pt x="4053" y="117976"/>
                  </a:lnTo>
                  <a:lnTo>
                    <a:pt x="7913" y="117346"/>
                  </a:lnTo>
                  <a:lnTo>
                    <a:pt x="15447" y="112957"/>
                  </a:lnTo>
                  <a:lnTo>
                    <a:pt x="25431" y="106062"/>
                  </a:lnTo>
                  <a:lnTo>
                    <a:pt x="60280" y="80367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372"/>
            <p:cNvSpPr/>
            <p:nvPr/>
          </p:nvSpPr>
          <p:spPr bwMode="auto">
            <a:xfrm>
              <a:off x="8578776" y="5027414"/>
              <a:ext cx="91952" cy="164641"/>
            </a:xfrm>
            <a:custGeom>
              <a:avLst/>
              <a:gdLst/>
              <a:ahLst/>
              <a:cxnLst/>
              <a:rect l="0" t="0" r="0" b="0"/>
              <a:pathLst>
                <a:path w="91952" h="164641">
                  <a:moveTo>
                    <a:pt x="91951" y="0"/>
                  </a:moveTo>
                  <a:lnTo>
                    <a:pt x="82470" y="14221"/>
                  </a:lnTo>
                  <a:lnTo>
                    <a:pt x="69877" y="31787"/>
                  </a:lnTo>
                  <a:lnTo>
                    <a:pt x="62352" y="42028"/>
                  </a:lnTo>
                  <a:lnTo>
                    <a:pt x="54359" y="53815"/>
                  </a:lnTo>
                  <a:lnTo>
                    <a:pt x="37540" y="80142"/>
                  </a:lnTo>
                  <a:lnTo>
                    <a:pt x="29880" y="94107"/>
                  </a:lnTo>
                  <a:lnTo>
                    <a:pt x="22790" y="108379"/>
                  </a:lnTo>
                  <a:lnTo>
                    <a:pt x="5974" y="144230"/>
                  </a:lnTo>
                  <a:lnTo>
                    <a:pt x="1891" y="152707"/>
                  </a:lnTo>
                  <a:lnTo>
                    <a:pt x="161" y="158359"/>
                  </a:lnTo>
                  <a:lnTo>
                    <a:pt x="0" y="162127"/>
                  </a:lnTo>
                  <a:lnTo>
                    <a:pt x="885" y="164640"/>
                  </a:lnTo>
                  <a:lnTo>
                    <a:pt x="4451" y="164331"/>
                  </a:lnTo>
                  <a:lnTo>
                    <a:pt x="9804" y="162139"/>
                  </a:lnTo>
                  <a:lnTo>
                    <a:pt x="29443" y="15180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373"/>
            <p:cNvSpPr/>
            <p:nvPr/>
          </p:nvSpPr>
          <p:spPr bwMode="auto">
            <a:xfrm>
              <a:off x="8688586" y="5009555"/>
              <a:ext cx="205384" cy="276821"/>
            </a:xfrm>
            <a:custGeom>
              <a:avLst/>
              <a:gdLst/>
              <a:ahLst/>
              <a:cxnLst/>
              <a:rect l="0" t="0" r="0" b="0"/>
              <a:pathLst>
                <a:path w="205384" h="276821">
                  <a:moveTo>
                    <a:pt x="205383" y="0"/>
                  </a:moveTo>
                  <a:lnTo>
                    <a:pt x="205383" y="4739"/>
                  </a:lnTo>
                  <a:lnTo>
                    <a:pt x="202406" y="10105"/>
                  </a:lnTo>
                  <a:lnTo>
                    <a:pt x="197444" y="17651"/>
                  </a:lnTo>
                  <a:lnTo>
                    <a:pt x="158614" y="72498"/>
                  </a:lnTo>
                  <a:lnTo>
                    <a:pt x="144438" y="90004"/>
                  </a:lnTo>
                  <a:lnTo>
                    <a:pt x="129034" y="107628"/>
                  </a:lnTo>
                  <a:lnTo>
                    <a:pt x="112812" y="125330"/>
                  </a:lnTo>
                  <a:lnTo>
                    <a:pt x="98029" y="143084"/>
                  </a:lnTo>
                  <a:lnTo>
                    <a:pt x="84204" y="160874"/>
                  </a:lnTo>
                  <a:lnTo>
                    <a:pt x="71019" y="178686"/>
                  </a:lnTo>
                  <a:lnTo>
                    <a:pt x="59252" y="195523"/>
                  </a:lnTo>
                  <a:lnTo>
                    <a:pt x="48430" y="211708"/>
                  </a:lnTo>
                  <a:lnTo>
                    <a:pt x="38240" y="227458"/>
                  </a:lnTo>
                  <a:lnTo>
                    <a:pt x="29462" y="239944"/>
                  </a:lnTo>
                  <a:lnTo>
                    <a:pt x="21625" y="250251"/>
                  </a:lnTo>
                  <a:lnTo>
                    <a:pt x="0" y="27682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374"/>
            <p:cNvSpPr/>
            <p:nvPr/>
          </p:nvSpPr>
          <p:spPr bwMode="auto">
            <a:xfrm>
              <a:off x="8269000" y="4759524"/>
              <a:ext cx="35600" cy="705286"/>
            </a:xfrm>
            <a:custGeom>
              <a:avLst/>
              <a:gdLst/>
              <a:ahLst/>
              <a:cxnLst/>
              <a:rect l="0" t="0" r="0" b="0"/>
              <a:pathLst>
                <a:path w="35600" h="705286">
                  <a:moveTo>
                    <a:pt x="17750" y="8929"/>
                  </a:moveTo>
                  <a:lnTo>
                    <a:pt x="17750" y="1240"/>
                  </a:lnTo>
                  <a:lnTo>
                    <a:pt x="16758" y="827"/>
                  </a:lnTo>
                  <a:lnTo>
                    <a:pt x="15104" y="551"/>
                  </a:lnTo>
                  <a:lnTo>
                    <a:pt x="8853" y="2"/>
                  </a:lnTo>
                  <a:lnTo>
                    <a:pt x="8823" y="0"/>
                  </a:lnTo>
                  <a:lnTo>
                    <a:pt x="8820" y="155354"/>
                  </a:lnTo>
                  <a:lnTo>
                    <a:pt x="7828" y="168062"/>
                  </a:lnTo>
                  <a:lnTo>
                    <a:pt x="6174" y="181494"/>
                  </a:lnTo>
                  <a:lnTo>
                    <a:pt x="4080" y="195410"/>
                  </a:lnTo>
                  <a:lnTo>
                    <a:pt x="2683" y="208656"/>
                  </a:lnTo>
                  <a:lnTo>
                    <a:pt x="1752" y="221456"/>
                  </a:lnTo>
                  <a:lnTo>
                    <a:pt x="1132" y="233956"/>
                  </a:lnTo>
                  <a:lnTo>
                    <a:pt x="442" y="261077"/>
                  </a:lnTo>
                  <a:lnTo>
                    <a:pt x="0" y="314169"/>
                  </a:lnTo>
                  <a:lnTo>
                    <a:pt x="956" y="327516"/>
                  </a:lnTo>
                  <a:lnTo>
                    <a:pt x="2585" y="341375"/>
                  </a:lnTo>
                  <a:lnTo>
                    <a:pt x="4663" y="355576"/>
                  </a:lnTo>
                  <a:lnTo>
                    <a:pt x="6049" y="369011"/>
                  </a:lnTo>
                  <a:lnTo>
                    <a:pt x="6972" y="381937"/>
                  </a:lnTo>
                  <a:lnTo>
                    <a:pt x="7589" y="394522"/>
                  </a:lnTo>
                  <a:lnTo>
                    <a:pt x="8273" y="419091"/>
                  </a:lnTo>
                  <a:lnTo>
                    <a:pt x="8455" y="431198"/>
                  </a:lnTo>
                  <a:lnTo>
                    <a:pt x="9569" y="443239"/>
                  </a:lnTo>
                  <a:lnTo>
                    <a:pt x="11304" y="455234"/>
                  </a:lnTo>
                  <a:lnTo>
                    <a:pt x="13453" y="467200"/>
                  </a:lnTo>
                  <a:lnTo>
                    <a:pt x="14885" y="478154"/>
                  </a:lnTo>
                  <a:lnTo>
                    <a:pt x="15840" y="488433"/>
                  </a:lnTo>
                  <a:lnTo>
                    <a:pt x="16476" y="498262"/>
                  </a:lnTo>
                  <a:lnTo>
                    <a:pt x="17893" y="508785"/>
                  </a:lnTo>
                  <a:lnTo>
                    <a:pt x="19830" y="519768"/>
                  </a:lnTo>
                  <a:lnTo>
                    <a:pt x="22113" y="531058"/>
                  </a:lnTo>
                  <a:lnTo>
                    <a:pt x="23636" y="541562"/>
                  </a:lnTo>
                  <a:lnTo>
                    <a:pt x="24650" y="551541"/>
                  </a:lnTo>
                  <a:lnTo>
                    <a:pt x="25326" y="561170"/>
                  </a:lnTo>
                  <a:lnTo>
                    <a:pt x="26077" y="579807"/>
                  </a:lnTo>
                  <a:lnTo>
                    <a:pt x="26561" y="611284"/>
                  </a:lnTo>
                  <a:lnTo>
                    <a:pt x="27592" y="617866"/>
                  </a:lnTo>
                  <a:lnTo>
                    <a:pt x="29273" y="624238"/>
                  </a:lnTo>
                  <a:lnTo>
                    <a:pt x="31384" y="630471"/>
                  </a:lnTo>
                  <a:lnTo>
                    <a:pt x="32793" y="636611"/>
                  </a:lnTo>
                  <a:lnTo>
                    <a:pt x="33731" y="642688"/>
                  </a:lnTo>
                  <a:lnTo>
                    <a:pt x="34775" y="654733"/>
                  </a:lnTo>
                  <a:lnTo>
                    <a:pt x="35444" y="675988"/>
                  </a:lnTo>
                  <a:lnTo>
                    <a:pt x="35599" y="699335"/>
                  </a:lnTo>
                  <a:lnTo>
                    <a:pt x="34610" y="701372"/>
                  </a:lnTo>
                  <a:lnTo>
                    <a:pt x="32959" y="702730"/>
                  </a:lnTo>
                  <a:lnTo>
                    <a:pt x="27047" y="705285"/>
                  </a:lnTo>
                  <a:lnTo>
                    <a:pt x="26728" y="693064"/>
                  </a:lnTo>
                  <a:lnTo>
                    <a:pt x="26680" y="67865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375"/>
            <p:cNvSpPr/>
            <p:nvPr/>
          </p:nvSpPr>
          <p:spPr bwMode="auto">
            <a:xfrm>
              <a:off x="8679656" y="5384612"/>
              <a:ext cx="71439" cy="214303"/>
            </a:xfrm>
            <a:custGeom>
              <a:avLst/>
              <a:gdLst/>
              <a:ahLst/>
              <a:cxnLst/>
              <a:rect l="0" t="0" r="0" b="0"/>
              <a:pathLst>
                <a:path w="71439" h="214303">
                  <a:moveTo>
                    <a:pt x="0" y="26779"/>
                  </a:moveTo>
                  <a:lnTo>
                    <a:pt x="4740" y="26779"/>
                  </a:lnTo>
                  <a:lnTo>
                    <a:pt x="6137" y="25787"/>
                  </a:lnTo>
                  <a:lnTo>
                    <a:pt x="7068" y="24133"/>
                  </a:lnTo>
                  <a:lnTo>
                    <a:pt x="8929" y="17852"/>
                  </a:lnTo>
                  <a:lnTo>
                    <a:pt x="8930" y="35708"/>
                  </a:lnTo>
                  <a:lnTo>
                    <a:pt x="13670" y="35708"/>
                  </a:lnTo>
                  <a:lnTo>
                    <a:pt x="15067" y="34717"/>
                  </a:lnTo>
                  <a:lnTo>
                    <a:pt x="15998" y="33063"/>
                  </a:lnTo>
                  <a:lnTo>
                    <a:pt x="17492" y="28020"/>
                  </a:lnTo>
                  <a:lnTo>
                    <a:pt x="18606" y="26614"/>
                  </a:lnTo>
                  <a:lnTo>
                    <a:pt x="20342" y="24684"/>
                  </a:lnTo>
                  <a:lnTo>
                    <a:pt x="24916" y="19895"/>
                  </a:lnTo>
                  <a:lnTo>
                    <a:pt x="39979" y="4665"/>
                  </a:lnTo>
                  <a:lnTo>
                    <a:pt x="42528" y="3107"/>
                  </a:lnTo>
                  <a:lnTo>
                    <a:pt x="45219" y="2067"/>
                  </a:lnTo>
                  <a:lnTo>
                    <a:pt x="48005" y="1375"/>
                  </a:lnTo>
                  <a:lnTo>
                    <a:pt x="50855" y="913"/>
                  </a:lnTo>
                  <a:lnTo>
                    <a:pt x="53748" y="606"/>
                  </a:lnTo>
                  <a:lnTo>
                    <a:pt x="61995" y="26"/>
                  </a:lnTo>
                  <a:lnTo>
                    <a:pt x="67096" y="0"/>
                  </a:lnTo>
                  <a:lnTo>
                    <a:pt x="68543" y="989"/>
                  </a:lnTo>
                  <a:lnTo>
                    <a:pt x="69508" y="2640"/>
                  </a:lnTo>
                  <a:lnTo>
                    <a:pt x="71056" y="7679"/>
                  </a:lnTo>
                  <a:lnTo>
                    <a:pt x="71325" y="13293"/>
                  </a:lnTo>
                  <a:lnTo>
                    <a:pt x="71423" y="19895"/>
                  </a:lnTo>
                  <a:lnTo>
                    <a:pt x="71438" y="56212"/>
                  </a:lnTo>
                  <a:lnTo>
                    <a:pt x="70446" y="60292"/>
                  </a:lnTo>
                  <a:lnTo>
                    <a:pt x="68791" y="64995"/>
                  </a:lnTo>
                  <a:lnTo>
                    <a:pt x="66697" y="70116"/>
                  </a:lnTo>
                  <a:lnTo>
                    <a:pt x="65301" y="75514"/>
                  </a:lnTo>
                  <a:lnTo>
                    <a:pt x="64369" y="81097"/>
                  </a:lnTo>
                  <a:lnTo>
                    <a:pt x="63749" y="86803"/>
                  </a:lnTo>
                  <a:lnTo>
                    <a:pt x="63335" y="91600"/>
                  </a:lnTo>
                  <a:lnTo>
                    <a:pt x="63059" y="95790"/>
                  </a:lnTo>
                  <a:lnTo>
                    <a:pt x="62875" y="99575"/>
                  </a:lnTo>
                  <a:lnTo>
                    <a:pt x="62671" y="109072"/>
                  </a:lnTo>
                  <a:lnTo>
                    <a:pt x="62508" y="163297"/>
                  </a:lnTo>
                  <a:lnTo>
                    <a:pt x="63500" y="166408"/>
                  </a:lnTo>
                  <a:lnTo>
                    <a:pt x="65154" y="169475"/>
                  </a:lnTo>
                  <a:lnTo>
                    <a:pt x="67248" y="172510"/>
                  </a:lnTo>
                  <a:lnTo>
                    <a:pt x="68645" y="175527"/>
                  </a:lnTo>
                  <a:lnTo>
                    <a:pt x="70196" y="181524"/>
                  </a:lnTo>
                  <a:lnTo>
                    <a:pt x="71192" y="187322"/>
                  </a:lnTo>
                  <a:lnTo>
                    <a:pt x="71364" y="193299"/>
                  </a:lnTo>
                  <a:lnTo>
                    <a:pt x="71423" y="198468"/>
                  </a:lnTo>
                  <a:lnTo>
                    <a:pt x="71438" y="21430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376"/>
            <p:cNvSpPr/>
            <p:nvPr/>
          </p:nvSpPr>
          <p:spPr bwMode="auto">
            <a:xfrm>
              <a:off x="8715385" y="5572125"/>
              <a:ext cx="98218" cy="17860"/>
            </a:xfrm>
            <a:custGeom>
              <a:avLst/>
              <a:gdLst/>
              <a:ahLst/>
              <a:cxnLst/>
              <a:rect l="0" t="0" r="0" b="0"/>
              <a:pathLst>
                <a:path w="98218" h="17860">
                  <a:moveTo>
                    <a:pt x="17849" y="17859"/>
                  </a:moveTo>
                  <a:lnTo>
                    <a:pt x="1340" y="17859"/>
                  </a:lnTo>
                  <a:lnTo>
                    <a:pt x="890" y="16868"/>
                  </a:lnTo>
                  <a:lnTo>
                    <a:pt x="589" y="15213"/>
                  </a:lnTo>
                  <a:lnTo>
                    <a:pt x="0" y="9039"/>
                  </a:lnTo>
                  <a:lnTo>
                    <a:pt x="4733" y="13703"/>
                  </a:lnTo>
                  <a:lnTo>
                    <a:pt x="7121" y="15088"/>
                  </a:lnTo>
                  <a:lnTo>
                    <a:pt x="9704" y="16012"/>
                  </a:lnTo>
                  <a:lnTo>
                    <a:pt x="12419" y="16627"/>
                  </a:lnTo>
                  <a:lnTo>
                    <a:pt x="15222" y="17038"/>
                  </a:lnTo>
                  <a:lnTo>
                    <a:pt x="18082" y="17312"/>
                  </a:lnTo>
                  <a:lnTo>
                    <a:pt x="20981" y="17494"/>
                  </a:lnTo>
                  <a:lnTo>
                    <a:pt x="23906" y="17616"/>
                  </a:lnTo>
                  <a:lnTo>
                    <a:pt x="29801" y="17750"/>
                  </a:lnTo>
                  <a:lnTo>
                    <a:pt x="88754" y="17859"/>
                  </a:lnTo>
                  <a:lnTo>
                    <a:pt x="89924" y="16868"/>
                  </a:lnTo>
                  <a:lnTo>
                    <a:pt x="91696" y="15213"/>
                  </a:lnTo>
                  <a:lnTo>
                    <a:pt x="93870" y="13119"/>
                  </a:lnTo>
                  <a:lnTo>
                    <a:pt x="95318" y="10731"/>
                  </a:lnTo>
                  <a:lnTo>
                    <a:pt x="96284" y="8146"/>
                  </a:lnTo>
                  <a:lnTo>
                    <a:pt x="98217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377"/>
            <p:cNvSpPr/>
            <p:nvPr/>
          </p:nvSpPr>
          <p:spPr bwMode="auto">
            <a:xfrm>
              <a:off x="8349260" y="4732734"/>
              <a:ext cx="660796" cy="482205"/>
            </a:xfrm>
            <a:custGeom>
              <a:avLst/>
              <a:gdLst/>
              <a:ahLst/>
              <a:cxnLst/>
              <a:rect l="0" t="0" r="0" b="0"/>
              <a:pathLst>
                <a:path w="660796" h="482205">
                  <a:moveTo>
                    <a:pt x="8927" y="0"/>
                  </a:moveTo>
                  <a:lnTo>
                    <a:pt x="8927" y="4740"/>
                  </a:lnTo>
                  <a:lnTo>
                    <a:pt x="7935" y="6137"/>
                  </a:lnTo>
                  <a:lnTo>
                    <a:pt x="6281" y="7068"/>
                  </a:lnTo>
                  <a:lnTo>
                    <a:pt x="7" y="8927"/>
                  </a:lnTo>
                  <a:lnTo>
                    <a:pt x="0" y="13669"/>
                  </a:lnTo>
                  <a:lnTo>
                    <a:pt x="991" y="15067"/>
                  </a:lnTo>
                  <a:lnTo>
                    <a:pt x="2644" y="15997"/>
                  </a:lnTo>
                  <a:lnTo>
                    <a:pt x="7127" y="17032"/>
                  </a:lnTo>
                  <a:lnTo>
                    <a:pt x="25729" y="17750"/>
                  </a:lnTo>
                  <a:lnTo>
                    <a:pt x="37497" y="17827"/>
                  </a:lnTo>
                  <a:lnTo>
                    <a:pt x="56749" y="13110"/>
                  </a:lnTo>
                  <a:lnTo>
                    <a:pt x="76564" y="10168"/>
                  </a:lnTo>
                  <a:lnTo>
                    <a:pt x="94220" y="9480"/>
                  </a:lnTo>
                  <a:lnTo>
                    <a:pt x="142345" y="9002"/>
                  </a:lnTo>
                  <a:lnTo>
                    <a:pt x="160497" y="8962"/>
                  </a:lnTo>
                  <a:lnTo>
                    <a:pt x="181132" y="6299"/>
                  </a:lnTo>
                  <a:lnTo>
                    <a:pt x="192192" y="4199"/>
                  </a:lnTo>
                  <a:lnTo>
                    <a:pt x="203533" y="2799"/>
                  </a:lnTo>
                  <a:lnTo>
                    <a:pt x="215062" y="1867"/>
                  </a:lnTo>
                  <a:lnTo>
                    <a:pt x="226718" y="1244"/>
                  </a:lnTo>
                  <a:lnTo>
                    <a:pt x="247606" y="553"/>
                  </a:lnTo>
                  <a:lnTo>
                    <a:pt x="285269" y="109"/>
                  </a:lnTo>
                  <a:lnTo>
                    <a:pt x="546311" y="0"/>
                  </a:lnTo>
                  <a:lnTo>
                    <a:pt x="555673" y="2646"/>
                  </a:lnTo>
                  <a:lnTo>
                    <a:pt x="566449" y="6137"/>
                  </a:lnTo>
                  <a:lnTo>
                    <a:pt x="583671" y="8103"/>
                  </a:lnTo>
                  <a:lnTo>
                    <a:pt x="600350" y="8685"/>
                  </a:lnTo>
                  <a:lnTo>
                    <a:pt x="608465" y="8821"/>
                  </a:lnTo>
                  <a:lnTo>
                    <a:pt x="612017" y="9849"/>
                  </a:lnTo>
                  <a:lnTo>
                    <a:pt x="621758" y="15045"/>
                  </a:lnTo>
                  <a:lnTo>
                    <a:pt x="632196" y="17489"/>
                  </a:lnTo>
                  <a:lnTo>
                    <a:pt x="638210" y="17750"/>
                  </a:lnTo>
                  <a:lnTo>
                    <a:pt x="639784" y="18778"/>
                  </a:lnTo>
                  <a:lnTo>
                    <a:pt x="640835" y="20456"/>
                  </a:lnTo>
                  <a:lnTo>
                    <a:pt x="642520" y="25538"/>
                  </a:lnTo>
                  <a:lnTo>
                    <a:pt x="642812" y="31159"/>
                  </a:lnTo>
                  <a:lnTo>
                    <a:pt x="643845" y="32680"/>
                  </a:lnTo>
                  <a:lnTo>
                    <a:pt x="645526" y="33693"/>
                  </a:lnTo>
                  <a:lnTo>
                    <a:pt x="647640" y="34368"/>
                  </a:lnTo>
                  <a:lnTo>
                    <a:pt x="649047" y="35811"/>
                  </a:lnTo>
                  <a:lnTo>
                    <a:pt x="649987" y="37764"/>
                  </a:lnTo>
                  <a:lnTo>
                    <a:pt x="651030" y="42581"/>
                  </a:lnTo>
                  <a:lnTo>
                    <a:pt x="651700" y="56404"/>
                  </a:lnTo>
                  <a:lnTo>
                    <a:pt x="651865" y="312918"/>
                  </a:lnTo>
                  <a:lnTo>
                    <a:pt x="654511" y="327921"/>
                  </a:lnTo>
                  <a:lnTo>
                    <a:pt x="658002" y="342196"/>
                  </a:lnTo>
                  <a:lnTo>
                    <a:pt x="658933" y="350170"/>
                  </a:lnTo>
                  <a:lnTo>
                    <a:pt x="659553" y="358462"/>
                  </a:lnTo>
                  <a:lnTo>
                    <a:pt x="660243" y="372968"/>
                  </a:lnTo>
                  <a:lnTo>
                    <a:pt x="660549" y="387021"/>
                  </a:lnTo>
                  <a:lnTo>
                    <a:pt x="660795" y="48220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378"/>
            <p:cNvSpPr/>
            <p:nvPr/>
          </p:nvSpPr>
          <p:spPr bwMode="auto">
            <a:xfrm>
              <a:off x="8393906" y="5420320"/>
              <a:ext cx="214314" cy="17828"/>
            </a:xfrm>
            <a:custGeom>
              <a:avLst/>
              <a:gdLst/>
              <a:ahLst/>
              <a:cxnLst/>
              <a:rect l="0" t="0" r="0" b="0"/>
              <a:pathLst>
                <a:path w="214314" h="17828">
                  <a:moveTo>
                    <a:pt x="0" y="0"/>
                  </a:moveTo>
                  <a:lnTo>
                    <a:pt x="13303" y="0"/>
                  </a:lnTo>
                  <a:lnTo>
                    <a:pt x="16806" y="992"/>
                  </a:lnTo>
                  <a:lnTo>
                    <a:pt x="21125" y="2646"/>
                  </a:lnTo>
                  <a:lnTo>
                    <a:pt x="25990" y="4741"/>
                  </a:lnTo>
                  <a:lnTo>
                    <a:pt x="30225" y="6137"/>
                  </a:lnTo>
                  <a:lnTo>
                    <a:pt x="34040" y="7068"/>
                  </a:lnTo>
                  <a:lnTo>
                    <a:pt x="37577" y="7689"/>
                  </a:lnTo>
                  <a:lnTo>
                    <a:pt x="42910" y="8103"/>
                  </a:lnTo>
                  <a:lnTo>
                    <a:pt x="49442" y="8378"/>
                  </a:lnTo>
                  <a:lnTo>
                    <a:pt x="70212" y="8766"/>
                  </a:lnTo>
                  <a:lnTo>
                    <a:pt x="76573" y="8821"/>
                  </a:lnTo>
                  <a:lnTo>
                    <a:pt x="83790" y="9850"/>
                  </a:lnTo>
                  <a:lnTo>
                    <a:pt x="91579" y="11527"/>
                  </a:lnTo>
                  <a:lnTo>
                    <a:pt x="99748" y="13638"/>
                  </a:lnTo>
                  <a:lnTo>
                    <a:pt x="108171" y="15045"/>
                  </a:lnTo>
                  <a:lnTo>
                    <a:pt x="116762" y="15983"/>
                  </a:lnTo>
                  <a:lnTo>
                    <a:pt x="125466" y="16609"/>
                  </a:lnTo>
                  <a:lnTo>
                    <a:pt x="133253" y="17026"/>
                  </a:lnTo>
                  <a:lnTo>
                    <a:pt x="147197" y="17489"/>
                  </a:lnTo>
                  <a:lnTo>
                    <a:pt x="172318" y="17787"/>
                  </a:lnTo>
                  <a:lnTo>
                    <a:pt x="184404" y="17827"/>
                  </a:lnTo>
                  <a:lnTo>
                    <a:pt x="190405" y="15853"/>
                  </a:lnTo>
                  <a:lnTo>
                    <a:pt x="196389" y="12553"/>
                  </a:lnTo>
                  <a:lnTo>
                    <a:pt x="214313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379"/>
            <p:cNvSpPr/>
            <p:nvPr/>
          </p:nvSpPr>
          <p:spPr bwMode="auto">
            <a:xfrm>
              <a:off x="8717153" y="5161727"/>
              <a:ext cx="373270" cy="294280"/>
            </a:xfrm>
            <a:custGeom>
              <a:avLst/>
              <a:gdLst/>
              <a:ahLst/>
              <a:cxnLst/>
              <a:rect l="0" t="0" r="0" b="0"/>
              <a:pathLst>
                <a:path w="373270" h="294280">
                  <a:moveTo>
                    <a:pt x="364339" y="8562"/>
                  </a:moveTo>
                  <a:lnTo>
                    <a:pt x="364339" y="0"/>
                  </a:lnTo>
                  <a:lnTo>
                    <a:pt x="364339" y="29522"/>
                  </a:lnTo>
                  <a:lnTo>
                    <a:pt x="361693" y="38052"/>
                  </a:lnTo>
                  <a:lnTo>
                    <a:pt x="359598" y="43105"/>
                  </a:lnTo>
                  <a:lnTo>
                    <a:pt x="358202" y="48458"/>
                  </a:lnTo>
                  <a:lnTo>
                    <a:pt x="357271" y="54010"/>
                  </a:lnTo>
                  <a:lnTo>
                    <a:pt x="356651" y="59697"/>
                  </a:lnTo>
                  <a:lnTo>
                    <a:pt x="357228" y="65473"/>
                  </a:lnTo>
                  <a:lnTo>
                    <a:pt x="358607" y="71307"/>
                  </a:lnTo>
                  <a:lnTo>
                    <a:pt x="360517" y="77180"/>
                  </a:lnTo>
                  <a:lnTo>
                    <a:pt x="361791" y="83082"/>
                  </a:lnTo>
                  <a:lnTo>
                    <a:pt x="362641" y="88999"/>
                  </a:lnTo>
                  <a:lnTo>
                    <a:pt x="363207" y="94929"/>
                  </a:lnTo>
                  <a:lnTo>
                    <a:pt x="363584" y="100867"/>
                  </a:lnTo>
                  <a:lnTo>
                    <a:pt x="364004" y="112756"/>
                  </a:lnTo>
                  <a:lnTo>
                    <a:pt x="364273" y="136557"/>
                  </a:lnTo>
                  <a:lnTo>
                    <a:pt x="364330" y="166320"/>
                  </a:lnTo>
                  <a:lnTo>
                    <a:pt x="365325" y="172273"/>
                  </a:lnTo>
                  <a:lnTo>
                    <a:pt x="366981" y="178226"/>
                  </a:lnTo>
                  <a:lnTo>
                    <a:pt x="369077" y="184179"/>
                  </a:lnTo>
                  <a:lnTo>
                    <a:pt x="370474" y="189141"/>
                  </a:lnTo>
                  <a:lnTo>
                    <a:pt x="372026" y="197298"/>
                  </a:lnTo>
                  <a:lnTo>
                    <a:pt x="372441" y="201855"/>
                  </a:lnTo>
                  <a:lnTo>
                    <a:pt x="372716" y="206877"/>
                  </a:lnTo>
                  <a:lnTo>
                    <a:pt x="373105" y="220780"/>
                  </a:lnTo>
                  <a:lnTo>
                    <a:pt x="373264" y="242541"/>
                  </a:lnTo>
                  <a:lnTo>
                    <a:pt x="373269" y="256935"/>
                  </a:lnTo>
                  <a:lnTo>
                    <a:pt x="370623" y="260502"/>
                  </a:lnTo>
                  <a:lnTo>
                    <a:pt x="365580" y="266136"/>
                  </a:lnTo>
                  <a:lnTo>
                    <a:pt x="364890" y="269552"/>
                  </a:lnTo>
                  <a:lnTo>
                    <a:pt x="364448" y="275090"/>
                  </a:lnTo>
                  <a:lnTo>
                    <a:pt x="363419" y="275544"/>
                  </a:lnTo>
                  <a:lnTo>
                    <a:pt x="356661" y="276333"/>
                  </a:lnTo>
                  <a:lnTo>
                    <a:pt x="345860" y="276437"/>
                  </a:lnTo>
                  <a:lnTo>
                    <a:pt x="170818" y="276453"/>
                  </a:lnTo>
                  <a:lnTo>
                    <a:pt x="160911" y="277444"/>
                  </a:lnTo>
                  <a:lnTo>
                    <a:pt x="151330" y="279098"/>
                  </a:lnTo>
                  <a:lnTo>
                    <a:pt x="141965" y="281193"/>
                  </a:lnTo>
                  <a:lnTo>
                    <a:pt x="132746" y="282590"/>
                  </a:lnTo>
                  <a:lnTo>
                    <a:pt x="123624" y="283521"/>
                  </a:lnTo>
                  <a:lnTo>
                    <a:pt x="114565" y="284142"/>
                  </a:lnTo>
                  <a:lnTo>
                    <a:pt x="105550" y="284555"/>
                  </a:lnTo>
                  <a:lnTo>
                    <a:pt x="87595" y="285014"/>
                  </a:lnTo>
                  <a:lnTo>
                    <a:pt x="79632" y="286129"/>
                  </a:lnTo>
                  <a:lnTo>
                    <a:pt x="72339" y="287865"/>
                  </a:lnTo>
                  <a:lnTo>
                    <a:pt x="65493" y="290014"/>
                  </a:lnTo>
                  <a:lnTo>
                    <a:pt x="58944" y="291447"/>
                  </a:lnTo>
                  <a:lnTo>
                    <a:pt x="52595" y="292402"/>
                  </a:lnTo>
                  <a:lnTo>
                    <a:pt x="41239" y="293463"/>
                  </a:lnTo>
                  <a:lnTo>
                    <a:pt x="32885" y="293935"/>
                  </a:lnTo>
                  <a:lnTo>
                    <a:pt x="22603" y="294200"/>
                  </a:lnTo>
                  <a:lnTo>
                    <a:pt x="13273" y="294279"/>
                  </a:lnTo>
                  <a:lnTo>
                    <a:pt x="10241" y="293298"/>
                  </a:lnTo>
                  <a:lnTo>
                    <a:pt x="4225" y="289562"/>
                  </a:lnTo>
                  <a:lnTo>
                    <a:pt x="2224" y="287176"/>
                  </a:lnTo>
                  <a:lnTo>
                    <a:pt x="889" y="284594"/>
                  </a:lnTo>
                  <a:lnTo>
                    <a:pt x="0" y="281881"/>
                  </a:lnTo>
                  <a:lnTo>
                    <a:pt x="399" y="278087"/>
                  </a:lnTo>
                  <a:lnTo>
                    <a:pt x="1657" y="273573"/>
                  </a:lnTo>
                  <a:lnTo>
                    <a:pt x="7152" y="25859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380"/>
            <p:cNvSpPr/>
            <p:nvPr/>
          </p:nvSpPr>
          <p:spPr bwMode="auto">
            <a:xfrm>
              <a:off x="8512283" y="5384602"/>
              <a:ext cx="15570" cy="86955"/>
            </a:xfrm>
            <a:custGeom>
              <a:avLst/>
              <a:gdLst/>
              <a:ahLst/>
              <a:cxnLst/>
              <a:rect l="0" t="0" r="0" b="0"/>
              <a:pathLst>
                <a:path w="15570" h="86955">
                  <a:moveTo>
                    <a:pt x="15569" y="0"/>
                  </a:moveTo>
                  <a:lnTo>
                    <a:pt x="15569" y="12428"/>
                  </a:lnTo>
                  <a:lnTo>
                    <a:pt x="14576" y="16223"/>
                  </a:lnTo>
                  <a:lnTo>
                    <a:pt x="12922" y="20737"/>
                  </a:lnTo>
                  <a:lnTo>
                    <a:pt x="10828" y="25731"/>
                  </a:lnTo>
                  <a:lnTo>
                    <a:pt x="9432" y="31044"/>
                  </a:lnTo>
                  <a:lnTo>
                    <a:pt x="8500" y="36571"/>
                  </a:lnTo>
                  <a:lnTo>
                    <a:pt x="7880" y="42240"/>
                  </a:lnTo>
                  <a:lnTo>
                    <a:pt x="7466" y="48004"/>
                  </a:lnTo>
                  <a:lnTo>
                    <a:pt x="7190" y="53830"/>
                  </a:lnTo>
                  <a:lnTo>
                    <a:pt x="7006" y="59699"/>
                  </a:lnTo>
                  <a:lnTo>
                    <a:pt x="5892" y="65596"/>
                  </a:lnTo>
                  <a:lnTo>
                    <a:pt x="4156" y="71511"/>
                  </a:lnTo>
                  <a:lnTo>
                    <a:pt x="2007" y="77440"/>
                  </a:lnTo>
                  <a:lnTo>
                    <a:pt x="574" y="83376"/>
                  </a:lnTo>
                  <a:lnTo>
                    <a:pt x="0" y="8695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381"/>
            <p:cNvSpPr/>
            <p:nvPr/>
          </p:nvSpPr>
          <p:spPr bwMode="auto">
            <a:xfrm>
              <a:off x="8920758" y="4563070"/>
              <a:ext cx="223243" cy="1114860"/>
            </a:xfrm>
            <a:custGeom>
              <a:avLst/>
              <a:gdLst/>
              <a:ahLst/>
              <a:cxnLst/>
              <a:rect l="0" t="0" r="0" b="0"/>
              <a:pathLst>
                <a:path w="223243" h="1114860">
                  <a:moveTo>
                    <a:pt x="196453" y="0"/>
                  </a:moveTo>
                  <a:lnTo>
                    <a:pt x="201193" y="4741"/>
                  </a:lnTo>
                  <a:lnTo>
                    <a:pt x="203581" y="6137"/>
                  </a:lnTo>
                  <a:lnTo>
                    <a:pt x="208882" y="7689"/>
                  </a:lnTo>
                  <a:lnTo>
                    <a:pt x="214308" y="8929"/>
                  </a:lnTo>
                  <a:lnTo>
                    <a:pt x="214310" y="8929"/>
                  </a:lnTo>
                  <a:lnTo>
                    <a:pt x="214311" y="8930"/>
                  </a:lnTo>
                  <a:lnTo>
                    <a:pt x="214312" y="27231"/>
                  </a:lnTo>
                  <a:lnTo>
                    <a:pt x="215304" y="31053"/>
                  </a:lnTo>
                  <a:lnTo>
                    <a:pt x="220449" y="41171"/>
                  </a:lnTo>
                  <a:lnTo>
                    <a:pt x="222000" y="47402"/>
                  </a:lnTo>
                  <a:lnTo>
                    <a:pt x="223209" y="79149"/>
                  </a:lnTo>
                  <a:lnTo>
                    <a:pt x="223242" y="156530"/>
                  </a:lnTo>
                  <a:lnTo>
                    <a:pt x="220596" y="169119"/>
                  </a:lnTo>
                  <a:lnTo>
                    <a:pt x="217105" y="182321"/>
                  </a:lnTo>
                  <a:lnTo>
                    <a:pt x="214863" y="215049"/>
                  </a:lnTo>
                  <a:lnTo>
                    <a:pt x="213565" y="231507"/>
                  </a:lnTo>
                  <a:lnTo>
                    <a:pt x="207293" y="260888"/>
                  </a:lnTo>
                  <a:lnTo>
                    <a:pt x="203303" y="286321"/>
                  </a:lnTo>
                  <a:lnTo>
                    <a:pt x="198482" y="312708"/>
                  </a:lnTo>
                  <a:lnTo>
                    <a:pt x="194408" y="339378"/>
                  </a:lnTo>
                  <a:lnTo>
                    <a:pt x="189563" y="366133"/>
                  </a:lnTo>
                  <a:lnTo>
                    <a:pt x="185482" y="392911"/>
                  </a:lnTo>
                  <a:lnTo>
                    <a:pt x="180634" y="417052"/>
                  </a:lnTo>
                  <a:lnTo>
                    <a:pt x="178997" y="447726"/>
                  </a:lnTo>
                  <a:lnTo>
                    <a:pt x="177681" y="481457"/>
                  </a:lnTo>
                  <a:lnTo>
                    <a:pt x="171541" y="510903"/>
                  </a:lnTo>
                  <a:lnTo>
                    <a:pt x="170034" y="540349"/>
                  </a:lnTo>
                  <a:lnTo>
                    <a:pt x="169712" y="578386"/>
                  </a:lnTo>
                  <a:lnTo>
                    <a:pt x="169664" y="675677"/>
                  </a:lnTo>
                  <a:lnTo>
                    <a:pt x="162595" y="712513"/>
                  </a:lnTo>
                  <a:lnTo>
                    <a:pt x="160979" y="743896"/>
                  </a:lnTo>
                  <a:lnTo>
                    <a:pt x="160734" y="873375"/>
                  </a:lnTo>
                  <a:lnTo>
                    <a:pt x="158088" y="884592"/>
                  </a:lnTo>
                  <a:lnTo>
                    <a:pt x="153666" y="899416"/>
                  </a:lnTo>
                  <a:lnTo>
                    <a:pt x="151914" y="930278"/>
                  </a:lnTo>
                  <a:lnTo>
                    <a:pt x="151805" y="1080114"/>
                  </a:lnTo>
                  <a:lnTo>
                    <a:pt x="145668" y="1080418"/>
                  </a:lnTo>
                  <a:lnTo>
                    <a:pt x="142984" y="1080490"/>
                  </a:lnTo>
                  <a:lnTo>
                    <a:pt x="138166" y="1085232"/>
                  </a:lnTo>
                  <a:lnTo>
                    <a:pt x="135767" y="1086629"/>
                  </a:lnTo>
                  <a:lnTo>
                    <a:pt x="130455" y="1088181"/>
                  </a:lnTo>
                  <a:lnTo>
                    <a:pt x="124788" y="1088871"/>
                  </a:lnTo>
                  <a:lnTo>
                    <a:pt x="118961" y="1089177"/>
                  </a:lnTo>
                  <a:lnTo>
                    <a:pt x="113063" y="1089313"/>
                  </a:lnTo>
                  <a:lnTo>
                    <a:pt x="104166" y="1089391"/>
                  </a:lnTo>
                  <a:lnTo>
                    <a:pt x="101194" y="1090393"/>
                  </a:lnTo>
                  <a:lnTo>
                    <a:pt x="95246" y="1094153"/>
                  </a:lnTo>
                  <a:lnTo>
                    <a:pt x="91278" y="1095553"/>
                  </a:lnTo>
                  <a:lnTo>
                    <a:pt x="86650" y="1096486"/>
                  </a:lnTo>
                  <a:lnTo>
                    <a:pt x="81579" y="1097108"/>
                  </a:lnTo>
                  <a:lnTo>
                    <a:pt x="77205" y="1097523"/>
                  </a:lnTo>
                  <a:lnTo>
                    <a:pt x="73298" y="1097800"/>
                  </a:lnTo>
                  <a:lnTo>
                    <a:pt x="69701" y="1097984"/>
                  </a:lnTo>
                  <a:lnTo>
                    <a:pt x="66311" y="1099099"/>
                  </a:lnTo>
                  <a:lnTo>
                    <a:pt x="59898" y="1102983"/>
                  </a:lnTo>
                  <a:lnTo>
                    <a:pt x="53741" y="1105372"/>
                  </a:lnTo>
                  <a:lnTo>
                    <a:pt x="50711" y="1106008"/>
                  </a:lnTo>
                  <a:lnTo>
                    <a:pt x="45713" y="1107425"/>
                  </a:lnTo>
                  <a:lnTo>
                    <a:pt x="32223" y="1111645"/>
                  </a:lnTo>
                  <a:lnTo>
                    <a:pt x="26443" y="1113167"/>
                  </a:lnTo>
                  <a:lnTo>
                    <a:pt x="21597" y="1114182"/>
                  </a:lnTo>
                  <a:lnTo>
                    <a:pt x="17375" y="1114859"/>
                  </a:lnTo>
                  <a:lnTo>
                    <a:pt x="13567" y="1113325"/>
                  </a:lnTo>
                  <a:lnTo>
                    <a:pt x="10036" y="1110319"/>
                  </a:lnTo>
                  <a:lnTo>
                    <a:pt x="0" y="1098352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382"/>
            <p:cNvSpPr/>
            <p:nvPr/>
          </p:nvSpPr>
          <p:spPr bwMode="auto">
            <a:xfrm>
              <a:off x="7715250" y="5473898"/>
              <a:ext cx="125017" cy="98228"/>
            </a:xfrm>
            <a:custGeom>
              <a:avLst/>
              <a:gdLst/>
              <a:ahLst/>
              <a:cxnLst/>
              <a:rect l="0" t="0" r="0" b="0"/>
              <a:pathLst>
                <a:path w="125017" h="98228">
                  <a:moveTo>
                    <a:pt x="8930" y="0"/>
                  </a:moveTo>
                  <a:lnTo>
                    <a:pt x="1241" y="0"/>
                  </a:lnTo>
                  <a:lnTo>
                    <a:pt x="827" y="992"/>
                  </a:lnTo>
                  <a:lnTo>
                    <a:pt x="551" y="2646"/>
                  </a:lnTo>
                  <a:lnTo>
                    <a:pt x="109" y="7689"/>
                  </a:lnTo>
                  <a:lnTo>
                    <a:pt x="48" y="11025"/>
                  </a:lnTo>
                  <a:lnTo>
                    <a:pt x="0" y="96453"/>
                  </a:lnTo>
                  <a:lnTo>
                    <a:pt x="991" y="97045"/>
                  </a:lnTo>
                  <a:lnTo>
                    <a:pt x="4739" y="97701"/>
                  </a:lnTo>
                  <a:lnTo>
                    <a:pt x="7128" y="97876"/>
                  </a:lnTo>
                  <a:lnTo>
                    <a:pt x="9713" y="97994"/>
                  </a:lnTo>
                  <a:lnTo>
                    <a:pt x="15231" y="98124"/>
                  </a:lnTo>
                  <a:lnTo>
                    <a:pt x="108882" y="98227"/>
                  </a:lnTo>
                  <a:lnTo>
                    <a:pt x="112275" y="97235"/>
                  </a:lnTo>
                  <a:lnTo>
                    <a:pt x="115530" y="95581"/>
                  </a:lnTo>
                  <a:lnTo>
                    <a:pt x="125016" y="89297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383"/>
            <p:cNvSpPr/>
            <p:nvPr/>
          </p:nvSpPr>
          <p:spPr bwMode="auto">
            <a:xfrm>
              <a:off x="7884914" y="5456075"/>
              <a:ext cx="205384" cy="116051"/>
            </a:xfrm>
            <a:custGeom>
              <a:avLst/>
              <a:gdLst/>
              <a:ahLst/>
              <a:cxnLst/>
              <a:rect l="0" t="0" r="0" b="0"/>
              <a:pathLst>
                <a:path w="205384" h="116051">
                  <a:moveTo>
                    <a:pt x="0" y="26753"/>
                  </a:moveTo>
                  <a:lnTo>
                    <a:pt x="12429" y="14324"/>
                  </a:lnTo>
                  <a:lnTo>
                    <a:pt x="15231" y="12514"/>
                  </a:lnTo>
                  <a:lnTo>
                    <a:pt x="20990" y="10503"/>
                  </a:lnTo>
                  <a:lnTo>
                    <a:pt x="26857" y="6963"/>
                  </a:lnTo>
                  <a:lnTo>
                    <a:pt x="29811" y="4630"/>
                  </a:lnTo>
                  <a:lnTo>
                    <a:pt x="32772" y="3074"/>
                  </a:lnTo>
                  <a:lnTo>
                    <a:pt x="38709" y="1347"/>
                  </a:lnTo>
                  <a:lnTo>
                    <a:pt x="44654" y="578"/>
                  </a:lnTo>
                  <a:lnTo>
                    <a:pt x="47628" y="373"/>
                  </a:lnTo>
                  <a:lnTo>
                    <a:pt x="51596" y="237"/>
                  </a:lnTo>
                  <a:lnTo>
                    <a:pt x="68433" y="0"/>
                  </a:lnTo>
                  <a:lnTo>
                    <a:pt x="70426" y="980"/>
                  </a:lnTo>
                  <a:lnTo>
                    <a:pt x="72748" y="2626"/>
                  </a:lnTo>
                  <a:lnTo>
                    <a:pt x="75287" y="4715"/>
                  </a:lnTo>
                  <a:lnTo>
                    <a:pt x="76981" y="7100"/>
                  </a:lnTo>
                  <a:lnTo>
                    <a:pt x="78109" y="9682"/>
                  </a:lnTo>
                  <a:lnTo>
                    <a:pt x="78863" y="12396"/>
                  </a:lnTo>
                  <a:lnTo>
                    <a:pt x="79363" y="16189"/>
                  </a:lnTo>
                  <a:lnTo>
                    <a:pt x="79698" y="20703"/>
                  </a:lnTo>
                  <a:lnTo>
                    <a:pt x="79921" y="25696"/>
                  </a:lnTo>
                  <a:lnTo>
                    <a:pt x="79077" y="30017"/>
                  </a:lnTo>
                  <a:lnTo>
                    <a:pt x="77522" y="33890"/>
                  </a:lnTo>
                  <a:lnTo>
                    <a:pt x="75495" y="37464"/>
                  </a:lnTo>
                  <a:lnTo>
                    <a:pt x="74142" y="40839"/>
                  </a:lnTo>
                  <a:lnTo>
                    <a:pt x="73240" y="44082"/>
                  </a:lnTo>
                  <a:lnTo>
                    <a:pt x="72640" y="47235"/>
                  </a:lnTo>
                  <a:lnTo>
                    <a:pt x="71247" y="51322"/>
                  </a:lnTo>
                  <a:lnTo>
                    <a:pt x="69325" y="56031"/>
                  </a:lnTo>
                  <a:lnTo>
                    <a:pt x="67053" y="61155"/>
                  </a:lnTo>
                  <a:lnTo>
                    <a:pt x="64545" y="65562"/>
                  </a:lnTo>
                  <a:lnTo>
                    <a:pt x="61882" y="69494"/>
                  </a:lnTo>
                  <a:lnTo>
                    <a:pt x="59114" y="73106"/>
                  </a:lnTo>
                  <a:lnTo>
                    <a:pt x="56276" y="76507"/>
                  </a:lnTo>
                  <a:lnTo>
                    <a:pt x="53392" y="79766"/>
                  </a:lnTo>
                  <a:lnTo>
                    <a:pt x="50478" y="82931"/>
                  </a:lnTo>
                  <a:lnTo>
                    <a:pt x="48534" y="86033"/>
                  </a:lnTo>
                  <a:lnTo>
                    <a:pt x="47239" y="89093"/>
                  </a:lnTo>
                  <a:lnTo>
                    <a:pt x="46376" y="92126"/>
                  </a:lnTo>
                  <a:lnTo>
                    <a:pt x="45800" y="95140"/>
                  </a:lnTo>
                  <a:lnTo>
                    <a:pt x="45416" y="98141"/>
                  </a:lnTo>
                  <a:lnTo>
                    <a:pt x="45160" y="101134"/>
                  </a:lnTo>
                  <a:lnTo>
                    <a:pt x="45982" y="103130"/>
                  </a:lnTo>
                  <a:lnTo>
                    <a:pt x="47521" y="104459"/>
                  </a:lnTo>
                  <a:lnTo>
                    <a:pt x="52870" y="106930"/>
                  </a:lnTo>
                  <a:lnTo>
                    <a:pt x="61863" y="111335"/>
                  </a:lnTo>
                  <a:lnTo>
                    <a:pt x="66046" y="112906"/>
                  </a:lnTo>
                  <a:lnTo>
                    <a:pt x="69828" y="113955"/>
                  </a:lnTo>
                  <a:lnTo>
                    <a:pt x="73341" y="114653"/>
                  </a:lnTo>
                  <a:lnTo>
                    <a:pt x="78660" y="115119"/>
                  </a:lnTo>
                  <a:lnTo>
                    <a:pt x="85182" y="115429"/>
                  </a:lnTo>
                  <a:lnTo>
                    <a:pt x="100366" y="115774"/>
                  </a:lnTo>
                  <a:lnTo>
                    <a:pt x="205383" y="11605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384"/>
            <p:cNvSpPr/>
            <p:nvPr/>
          </p:nvSpPr>
          <p:spPr bwMode="auto">
            <a:xfrm>
              <a:off x="6768703" y="4509601"/>
              <a:ext cx="2285969" cy="1142891"/>
            </a:xfrm>
            <a:custGeom>
              <a:avLst/>
              <a:gdLst/>
              <a:ahLst/>
              <a:cxnLst/>
              <a:rect l="0" t="0" r="0" b="0"/>
              <a:pathLst>
                <a:path w="2285969" h="1142891">
                  <a:moveTo>
                    <a:pt x="2268141" y="53469"/>
                  </a:moveTo>
                  <a:lnTo>
                    <a:pt x="2272881" y="53469"/>
                  </a:lnTo>
                  <a:lnTo>
                    <a:pt x="2274278" y="54462"/>
                  </a:lnTo>
                  <a:lnTo>
                    <a:pt x="2275209" y="56114"/>
                  </a:lnTo>
                  <a:lnTo>
                    <a:pt x="2276703" y="61158"/>
                  </a:lnTo>
                  <a:lnTo>
                    <a:pt x="2277818" y="61572"/>
                  </a:lnTo>
                  <a:lnTo>
                    <a:pt x="2285968" y="62396"/>
                  </a:lnTo>
                  <a:lnTo>
                    <a:pt x="2229990" y="61407"/>
                  </a:lnTo>
                  <a:lnTo>
                    <a:pt x="2170510" y="48160"/>
                  </a:lnTo>
                  <a:lnTo>
                    <a:pt x="2093229" y="43865"/>
                  </a:lnTo>
                  <a:lnTo>
                    <a:pt x="2027284" y="36465"/>
                  </a:lnTo>
                  <a:lnTo>
                    <a:pt x="1984498" y="33133"/>
                  </a:lnTo>
                  <a:lnTo>
                    <a:pt x="1956226" y="28592"/>
                  </a:lnTo>
                  <a:lnTo>
                    <a:pt x="1895010" y="24202"/>
                  </a:lnTo>
                  <a:lnTo>
                    <a:pt x="1866872" y="19662"/>
                  </a:lnTo>
                  <a:lnTo>
                    <a:pt x="1803062" y="17918"/>
                  </a:lnTo>
                  <a:lnTo>
                    <a:pt x="1751298" y="16780"/>
                  </a:lnTo>
                  <a:lnTo>
                    <a:pt x="1687774" y="9373"/>
                  </a:lnTo>
                  <a:lnTo>
                    <a:pt x="1617060" y="8835"/>
                  </a:lnTo>
                  <a:lnTo>
                    <a:pt x="1440536" y="8821"/>
                  </a:lnTo>
                  <a:lnTo>
                    <a:pt x="1428697" y="6175"/>
                  </a:lnTo>
                  <a:lnTo>
                    <a:pt x="1416820" y="2684"/>
                  </a:lnTo>
                  <a:lnTo>
                    <a:pt x="1369218" y="0"/>
                  </a:lnTo>
                  <a:lnTo>
                    <a:pt x="1321410" y="890"/>
                  </a:lnTo>
                  <a:lnTo>
                    <a:pt x="1292710" y="6960"/>
                  </a:lnTo>
                  <a:lnTo>
                    <a:pt x="1223286" y="8748"/>
                  </a:lnTo>
                  <a:lnTo>
                    <a:pt x="1197546" y="9792"/>
                  </a:lnTo>
                  <a:lnTo>
                    <a:pt x="1164355" y="16506"/>
                  </a:lnTo>
                  <a:lnTo>
                    <a:pt x="1113100" y="18670"/>
                  </a:lnTo>
                  <a:lnTo>
                    <a:pt x="1071153" y="25429"/>
                  </a:lnTo>
                  <a:lnTo>
                    <a:pt x="1003613" y="26648"/>
                  </a:lnTo>
                  <a:lnTo>
                    <a:pt x="991423" y="29311"/>
                  </a:lnTo>
                  <a:lnTo>
                    <a:pt x="978399" y="32810"/>
                  </a:lnTo>
                  <a:lnTo>
                    <a:pt x="910993" y="35561"/>
                  </a:lnTo>
                  <a:lnTo>
                    <a:pt x="898003" y="36581"/>
                  </a:lnTo>
                  <a:lnTo>
                    <a:pt x="856737" y="43296"/>
                  </a:lnTo>
                  <a:lnTo>
                    <a:pt x="812534" y="47022"/>
                  </a:lnTo>
                  <a:lnTo>
                    <a:pt x="751950" y="59971"/>
                  </a:lnTo>
                  <a:lnTo>
                    <a:pt x="723854" y="64325"/>
                  </a:lnTo>
                  <a:lnTo>
                    <a:pt x="696679" y="69254"/>
                  </a:lnTo>
                  <a:lnTo>
                    <a:pt x="679721" y="71398"/>
                  </a:lnTo>
                  <a:lnTo>
                    <a:pt x="650019" y="78214"/>
                  </a:lnTo>
                  <a:lnTo>
                    <a:pt x="624531" y="82298"/>
                  </a:lnTo>
                  <a:lnTo>
                    <a:pt x="598126" y="87146"/>
                  </a:lnTo>
                  <a:lnTo>
                    <a:pt x="571452" y="91229"/>
                  </a:lnTo>
                  <a:lnTo>
                    <a:pt x="547342" y="96076"/>
                  </a:lnTo>
                  <a:lnTo>
                    <a:pt x="502156" y="100584"/>
                  </a:lnTo>
                  <a:lnTo>
                    <a:pt x="489087" y="104175"/>
                  </a:lnTo>
                  <a:lnTo>
                    <a:pt x="432539" y="108018"/>
                  </a:lnTo>
                  <a:lnTo>
                    <a:pt x="422950" y="113178"/>
                  </a:lnTo>
                  <a:lnTo>
                    <a:pt x="412566" y="115609"/>
                  </a:lnTo>
                  <a:lnTo>
                    <a:pt x="344931" y="116969"/>
                  </a:lnTo>
                  <a:lnTo>
                    <a:pt x="321399" y="123045"/>
                  </a:lnTo>
                  <a:lnTo>
                    <a:pt x="260821" y="127504"/>
                  </a:lnTo>
                  <a:lnTo>
                    <a:pt x="228447" y="139140"/>
                  </a:lnTo>
                  <a:lnTo>
                    <a:pt x="206264" y="142684"/>
                  </a:lnTo>
                  <a:lnTo>
                    <a:pt x="191533" y="148585"/>
                  </a:lnTo>
                  <a:lnTo>
                    <a:pt x="169280" y="151082"/>
                  </a:lnTo>
                  <a:lnTo>
                    <a:pt x="150517" y="151574"/>
                  </a:lnTo>
                  <a:lnTo>
                    <a:pt x="146977" y="152607"/>
                  </a:lnTo>
                  <a:lnTo>
                    <a:pt x="135857" y="159373"/>
                  </a:lnTo>
                  <a:lnTo>
                    <a:pt x="132149" y="160070"/>
                  </a:lnTo>
                  <a:lnTo>
                    <a:pt x="108507" y="160626"/>
                  </a:lnTo>
                  <a:lnTo>
                    <a:pt x="98629" y="169187"/>
                  </a:lnTo>
                  <a:lnTo>
                    <a:pt x="81642" y="169554"/>
                  </a:lnTo>
                  <a:lnTo>
                    <a:pt x="72791" y="177243"/>
                  </a:lnTo>
                  <a:lnTo>
                    <a:pt x="67098" y="182858"/>
                  </a:lnTo>
                  <a:lnTo>
                    <a:pt x="65568" y="185368"/>
                  </a:lnTo>
                  <a:lnTo>
                    <a:pt x="62422" y="193644"/>
                  </a:lnTo>
                  <a:lnTo>
                    <a:pt x="54939" y="203546"/>
                  </a:lnTo>
                  <a:lnTo>
                    <a:pt x="52855" y="218199"/>
                  </a:lnTo>
                  <a:lnTo>
                    <a:pt x="37772" y="244929"/>
                  </a:lnTo>
                  <a:lnTo>
                    <a:pt x="28431" y="256822"/>
                  </a:lnTo>
                  <a:lnTo>
                    <a:pt x="27519" y="263242"/>
                  </a:lnTo>
                  <a:lnTo>
                    <a:pt x="26831" y="288352"/>
                  </a:lnTo>
                  <a:lnTo>
                    <a:pt x="19104" y="314142"/>
                  </a:lnTo>
                  <a:lnTo>
                    <a:pt x="17908" y="350194"/>
                  </a:lnTo>
                  <a:lnTo>
                    <a:pt x="17860" y="416988"/>
                  </a:lnTo>
                  <a:lnTo>
                    <a:pt x="15213" y="428684"/>
                  </a:lnTo>
                  <a:lnTo>
                    <a:pt x="11723" y="440497"/>
                  </a:lnTo>
                  <a:lnTo>
                    <a:pt x="9297" y="470198"/>
                  </a:lnTo>
                  <a:lnTo>
                    <a:pt x="9002" y="500140"/>
                  </a:lnTo>
                  <a:lnTo>
                    <a:pt x="8932" y="550446"/>
                  </a:lnTo>
                  <a:lnTo>
                    <a:pt x="1862" y="587374"/>
                  </a:lnTo>
                  <a:lnTo>
                    <a:pt x="368" y="617433"/>
                  </a:lnTo>
                  <a:lnTo>
                    <a:pt x="48" y="653804"/>
                  </a:lnTo>
                  <a:lnTo>
                    <a:pt x="0" y="867424"/>
                  </a:lnTo>
                  <a:lnTo>
                    <a:pt x="7068" y="908251"/>
                  </a:lnTo>
                  <a:lnTo>
                    <a:pt x="9676" y="940160"/>
                  </a:lnTo>
                  <a:lnTo>
                    <a:pt x="15949" y="964233"/>
                  </a:lnTo>
                  <a:lnTo>
                    <a:pt x="16585" y="970208"/>
                  </a:lnTo>
                  <a:lnTo>
                    <a:pt x="19939" y="979492"/>
                  </a:lnTo>
                  <a:lnTo>
                    <a:pt x="22222" y="983357"/>
                  </a:lnTo>
                  <a:lnTo>
                    <a:pt x="24759" y="992943"/>
                  </a:lnTo>
                  <a:lnTo>
                    <a:pt x="26671" y="1025179"/>
                  </a:lnTo>
                  <a:lnTo>
                    <a:pt x="27702" y="1029689"/>
                  </a:lnTo>
                  <a:lnTo>
                    <a:pt x="33841" y="1044058"/>
                  </a:lnTo>
                  <a:lnTo>
                    <a:pt x="34467" y="1047237"/>
                  </a:lnTo>
                  <a:lnTo>
                    <a:pt x="37808" y="1053414"/>
                  </a:lnTo>
                  <a:lnTo>
                    <a:pt x="40088" y="1056450"/>
                  </a:lnTo>
                  <a:lnTo>
                    <a:pt x="42622" y="1062471"/>
                  </a:lnTo>
                  <a:lnTo>
                    <a:pt x="43297" y="1065465"/>
                  </a:lnTo>
                  <a:lnTo>
                    <a:pt x="44740" y="1067461"/>
                  </a:lnTo>
                  <a:lnTo>
                    <a:pt x="46693" y="1068791"/>
                  </a:lnTo>
                  <a:lnTo>
                    <a:pt x="48988" y="1069679"/>
                  </a:lnTo>
                  <a:lnTo>
                    <a:pt x="50518" y="1071263"/>
                  </a:lnTo>
                  <a:lnTo>
                    <a:pt x="51539" y="1073311"/>
                  </a:lnTo>
                  <a:lnTo>
                    <a:pt x="52218" y="1075669"/>
                  </a:lnTo>
                  <a:lnTo>
                    <a:pt x="53664" y="1077239"/>
                  </a:lnTo>
                  <a:lnTo>
                    <a:pt x="55620" y="1078287"/>
                  </a:lnTo>
                  <a:lnTo>
                    <a:pt x="61147" y="1079969"/>
                  </a:lnTo>
                  <a:lnTo>
                    <a:pt x="69368" y="1086439"/>
                  </a:lnTo>
                  <a:lnTo>
                    <a:pt x="74816" y="1088035"/>
                  </a:lnTo>
                  <a:lnTo>
                    <a:pt x="83463" y="1088934"/>
                  </a:lnTo>
                  <a:lnTo>
                    <a:pt x="86400" y="1090053"/>
                  </a:lnTo>
                  <a:lnTo>
                    <a:pt x="92309" y="1093941"/>
                  </a:lnTo>
                  <a:lnTo>
                    <a:pt x="100889" y="1096330"/>
                  </a:lnTo>
                  <a:lnTo>
                    <a:pt x="122206" y="1098983"/>
                  </a:lnTo>
                  <a:lnTo>
                    <a:pt x="137853" y="1104305"/>
                  </a:lnTo>
                  <a:lnTo>
                    <a:pt x="171550" y="1106795"/>
                  </a:lnTo>
                  <a:lnTo>
                    <a:pt x="199618" y="1108090"/>
                  </a:lnTo>
                  <a:lnTo>
                    <a:pt x="236778" y="1114851"/>
                  </a:lnTo>
                  <a:lnTo>
                    <a:pt x="277427" y="1118583"/>
                  </a:lnTo>
                  <a:lnTo>
                    <a:pt x="303789" y="1123121"/>
                  </a:lnTo>
                  <a:lnTo>
                    <a:pt x="373816" y="1124920"/>
                  </a:lnTo>
                  <a:lnTo>
                    <a:pt x="526372" y="1125031"/>
                  </a:lnTo>
                  <a:lnTo>
                    <a:pt x="594475" y="1133134"/>
                  </a:lnTo>
                  <a:lnTo>
                    <a:pt x="659321" y="1136558"/>
                  </a:lnTo>
                  <a:lnTo>
                    <a:pt x="687149" y="1141015"/>
                  </a:lnTo>
                  <a:lnTo>
                    <a:pt x="750068" y="1142782"/>
                  </a:lnTo>
                  <a:lnTo>
                    <a:pt x="1466866" y="114289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385"/>
            <p:cNvSpPr/>
            <p:nvPr/>
          </p:nvSpPr>
          <p:spPr bwMode="auto">
            <a:xfrm>
              <a:off x="8703394" y="5661422"/>
              <a:ext cx="199505" cy="17851"/>
            </a:xfrm>
            <a:custGeom>
              <a:avLst/>
              <a:gdLst/>
              <a:ahLst/>
              <a:cxnLst/>
              <a:rect l="0" t="0" r="0" b="0"/>
              <a:pathLst>
                <a:path w="199505" h="17851">
                  <a:moveTo>
                    <a:pt x="0" y="9942"/>
                  </a:moveTo>
                  <a:lnTo>
                    <a:pt x="11974" y="9995"/>
                  </a:lnTo>
                  <a:lnTo>
                    <a:pt x="71842" y="17312"/>
                  </a:lnTo>
                  <a:lnTo>
                    <a:pt x="142536" y="17850"/>
                  </a:lnTo>
                  <a:lnTo>
                    <a:pt x="154672" y="15209"/>
                  </a:lnTo>
                  <a:lnTo>
                    <a:pt x="170015" y="10790"/>
                  </a:lnTo>
                  <a:lnTo>
                    <a:pt x="188652" y="9038"/>
                  </a:lnTo>
                  <a:lnTo>
                    <a:pt x="192366" y="6332"/>
                  </a:lnTo>
                  <a:lnTo>
                    <a:pt x="199504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386"/>
            <p:cNvSpPr/>
            <p:nvPr/>
          </p:nvSpPr>
          <p:spPr bwMode="auto">
            <a:xfrm>
              <a:off x="7938492" y="5473898"/>
              <a:ext cx="151650" cy="196422"/>
            </a:xfrm>
            <a:custGeom>
              <a:avLst/>
              <a:gdLst/>
              <a:ahLst/>
              <a:cxnLst/>
              <a:rect l="0" t="0" r="0" b="0"/>
              <a:pathLst>
                <a:path w="151650" h="196422">
                  <a:moveTo>
                    <a:pt x="8930" y="0"/>
                  </a:moveTo>
                  <a:lnTo>
                    <a:pt x="38819" y="0"/>
                  </a:lnTo>
                  <a:lnTo>
                    <a:pt x="41753" y="992"/>
                  </a:lnTo>
                  <a:lnTo>
                    <a:pt x="44703" y="2646"/>
                  </a:lnTo>
                  <a:lnTo>
                    <a:pt x="47662" y="4740"/>
                  </a:lnTo>
                  <a:lnTo>
                    <a:pt x="50626" y="6137"/>
                  </a:lnTo>
                  <a:lnTo>
                    <a:pt x="53594" y="7069"/>
                  </a:lnTo>
                  <a:lnTo>
                    <a:pt x="56565" y="7689"/>
                  </a:lnTo>
                  <a:lnTo>
                    <a:pt x="59538" y="8103"/>
                  </a:lnTo>
                  <a:lnTo>
                    <a:pt x="62513" y="8378"/>
                  </a:lnTo>
                  <a:lnTo>
                    <a:pt x="65487" y="8562"/>
                  </a:lnTo>
                  <a:lnTo>
                    <a:pt x="68463" y="9677"/>
                  </a:lnTo>
                  <a:lnTo>
                    <a:pt x="71439" y="11413"/>
                  </a:lnTo>
                  <a:lnTo>
                    <a:pt x="74415" y="13562"/>
                  </a:lnTo>
                  <a:lnTo>
                    <a:pt x="77391" y="14995"/>
                  </a:lnTo>
                  <a:lnTo>
                    <a:pt x="80367" y="15949"/>
                  </a:lnTo>
                  <a:lnTo>
                    <a:pt x="87533" y="17482"/>
                  </a:lnTo>
                  <a:lnTo>
                    <a:pt x="91159" y="20338"/>
                  </a:lnTo>
                  <a:lnTo>
                    <a:pt x="96830" y="25515"/>
                  </a:lnTo>
                  <a:lnTo>
                    <a:pt x="97296" y="26933"/>
                  </a:lnTo>
                  <a:lnTo>
                    <a:pt x="97951" y="32674"/>
                  </a:lnTo>
                  <a:lnTo>
                    <a:pt x="98104" y="34366"/>
                  </a:lnTo>
                  <a:lnTo>
                    <a:pt x="99137" y="34817"/>
                  </a:lnTo>
                  <a:lnTo>
                    <a:pt x="102931" y="35318"/>
                  </a:lnTo>
                  <a:lnTo>
                    <a:pt x="104339" y="36444"/>
                  </a:lnTo>
                  <a:lnTo>
                    <a:pt x="105278" y="38187"/>
                  </a:lnTo>
                  <a:lnTo>
                    <a:pt x="106786" y="43372"/>
                  </a:lnTo>
                  <a:lnTo>
                    <a:pt x="104346" y="46727"/>
                  </a:lnTo>
                  <a:lnTo>
                    <a:pt x="98585" y="53178"/>
                  </a:lnTo>
                  <a:lnTo>
                    <a:pt x="98333" y="58200"/>
                  </a:lnTo>
                  <a:lnTo>
                    <a:pt x="97306" y="59636"/>
                  </a:lnTo>
                  <a:lnTo>
                    <a:pt x="95628" y="60594"/>
                  </a:lnTo>
                  <a:lnTo>
                    <a:pt x="93518" y="61232"/>
                  </a:lnTo>
                  <a:lnTo>
                    <a:pt x="91118" y="62649"/>
                  </a:lnTo>
                  <a:lnTo>
                    <a:pt x="88527" y="64586"/>
                  </a:lnTo>
                  <a:lnTo>
                    <a:pt x="81979" y="70085"/>
                  </a:lnTo>
                  <a:lnTo>
                    <a:pt x="78437" y="70837"/>
                  </a:lnTo>
                  <a:lnTo>
                    <a:pt x="72820" y="71319"/>
                  </a:lnTo>
                  <a:lnTo>
                    <a:pt x="72359" y="72351"/>
                  </a:lnTo>
                  <a:lnTo>
                    <a:pt x="71847" y="76143"/>
                  </a:lnTo>
                  <a:lnTo>
                    <a:pt x="70718" y="77552"/>
                  </a:lnTo>
                  <a:lnTo>
                    <a:pt x="68973" y="78490"/>
                  </a:lnTo>
                  <a:lnTo>
                    <a:pt x="62620" y="80335"/>
                  </a:lnTo>
                  <a:lnTo>
                    <a:pt x="117833" y="80368"/>
                  </a:lnTo>
                  <a:lnTo>
                    <a:pt x="121218" y="81359"/>
                  </a:lnTo>
                  <a:lnTo>
                    <a:pt x="124469" y="83013"/>
                  </a:lnTo>
                  <a:lnTo>
                    <a:pt x="127627" y="85108"/>
                  </a:lnTo>
                  <a:lnTo>
                    <a:pt x="130726" y="86504"/>
                  </a:lnTo>
                  <a:lnTo>
                    <a:pt x="133783" y="87436"/>
                  </a:lnTo>
                  <a:lnTo>
                    <a:pt x="136814" y="88056"/>
                  </a:lnTo>
                  <a:lnTo>
                    <a:pt x="139827" y="89462"/>
                  </a:lnTo>
                  <a:lnTo>
                    <a:pt x="142827" y="91392"/>
                  </a:lnTo>
                  <a:lnTo>
                    <a:pt x="150031" y="96877"/>
                  </a:lnTo>
                  <a:lnTo>
                    <a:pt x="150623" y="98319"/>
                  </a:lnTo>
                  <a:lnTo>
                    <a:pt x="151454" y="104098"/>
                  </a:lnTo>
                  <a:lnTo>
                    <a:pt x="151649" y="105797"/>
                  </a:lnTo>
                  <a:lnTo>
                    <a:pt x="149090" y="109198"/>
                  </a:lnTo>
                  <a:lnTo>
                    <a:pt x="147018" y="111495"/>
                  </a:lnTo>
                  <a:lnTo>
                    <a:pt x="145637" y="114017"/>
                  </a:lnTo>
                  <a:lnTo>
                    <a:pt x="144102" y="119466"/>
                  </a:lnTo>
                  <a:lnTo>
                    <a:pt x="141709" y="122308"/>
                  </a:lnTo>
                  <a:lnTo>
                    <a:pt x="138129" y="125196"/>
                  </a:lnTo>
                  <a:lnTo>
                    <a:pt x="133758" y="128112"/>
                  </a:lnTo>
                  <a:lnTo>
                    <a:pt x="129852" y="131049"/>
                  </a:lnTo>
                  <a:lnTo>
                    <a:pt x="126255" y="133999"/>
                  </a:lnTo>
                  <a:lnTo>
                    <a:pt x="122866" y="136958"/>
                  </a:lnTo>
                  <a:lnTo>
                    <a:pt x="118621" y="139923"/>
                  </a:lnTo>
                  <a:lnTo>
                    <a:pt x="113807" y="142891"/>
                  </a:lnTo>
                  <a:lnTo>
                    <a:pt x="108614" y="145863"/>
                  </a:lnTo>
                  <a:lnTo>
                    <a:pt x="97552" y="151810"/>
                  </a:lnTo>
                  <a:lnTo>
                    <a:pt x="56515" y="172641"/>
                  </a:lnTo>
                  <a:lnTo>
                    <a:pt x="51568" y="175618"/>
                  </a:lnTo>
                  <a:lnTo>
                    <a:pt x="47276" y="178594"/>
                  </a:lnTo>
                  <a:lnTo>
                    <a:pt x="43423" y="181571"/>
                  </a:lnTo>
                  <a:lnTo>
                    <a:pt x="38871" y="183555"/>
                  </a:lnTo>
                  <a:lnTo>
                    <a:pt x="33852" y="184879"/>
                  </a:lnTo>
                  <a:lnTo>
                    <a:pt x="21018" y="187001"/>
                  </a:lnTo>
                  <a:lnTo>
                    <a:pt x="16618" y="187292"/>
                  </a:lnTo>
                  <a:lnTo>
                    <a:pt x="14055" y="187369"/>
                  </a:lnTo>
                  <a:lnTo>
                    <a:pt x="11355" y="188413"/>
                  </a:lnTo>
                  <a:lnTo>
                    <a:pt x="8562" y="190101"/>
                  </a:lnTo>
                  <a:lnTo>
                    <a:pt x="44" y="196421"/>
                  </a:lnTo>
                  <a:lnTo>
                    <a:pt x="4" y="188762"/>
                  </a:lnTo>
                  <a:lnTo>
                    <a:pt x="0" y="169665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387"/>
            <p:cNvSpPr/>
            <p:nvPr/>
          </p:nvSpPr>
          <p:spPr bwMode="auto">
            <a:xfrm>
              <a:off x="7902778" y="5464971"/>
              <a:ext cx="195018" cy="221845"/>
            </a:xfrm>
            <a:custGeom>
              <a:avLst/>
              <a:gdLst/>
              <a:ahLst/>
              <a:cxnLst/>
              <a:rect l="0" t="0" r="0" b="0"/>
              <a:pathLst>
                <a:path w="195018" h="221845">
                  <a:moveTo>
                    <a:pt x="142871" y="17857"/>
                  </a:moveTo>
                  <a:lnTo>
                    <a:pt x="129310" y="4296"/>
                  </a:lnTo>
                  <a:lnTo>
                    <a:pt x="126885" y="2863"/>
                  </a:lnTo>
                  <a:lnTo>
                    <a:pt x="121545" y="1271"/>
                  </a:lnTo>
                  <a:lnTo>
                    <a:pt x="116170" y="249"/>
                  </a:lnTo>
                  <a:lnTo>
                    <a:pt x="111822" y="109"/>
                  </a:lnTo>
                  <a:lnTo>
                    <a:pt x="86597" y="2"/>
                  </a:lnTo>
                  <a:lnTo>
                    <a:pt x="81543" y="0"/>
                  </a:lnTo>
                  <a:lnTo>
                    <a:pt x="77181" y="992"/>
                  </a:lnTo>
                  <a:lnTo>
                    <a:pt x="73280" y="2645"/>
                  </a:lnTo>
                  <a:lnTo>
                    <a:pt x="69689" y="4739"/>
                  </a:lnTo>
                  <a:lnTo>
                    <a:pt x="66301" y="7128"/>
                  </a:lnTo>
                  <a:lnTo>
                    <a:pt x="63051" y="9711"/>
                  </a:lnTo>
                  <a:lnTo>
                    <a:pt x="59893" y="12427"/>
                  </a:lnTo>
                  <a:lnTo>
                    <a:pt x="55802" y="14237"/>
                  </a:lnTo>
                  <a:lnTo>
                    <a:pt x="51091" y="15444"/>
                  </a:lnTo>
                  <a:lnTo>
                    <a:pt x="45965" y="16248"/>
                  </a:lnTo>
                  <a:lnTo>
                    <a:pt x="41556" y="17777"/>
                  </a:lnTo>
                  <a:lnTo>
                    <a:pt x="37625" y="19788"/>
                  </a:lnTo>
                  <a:lnTo>
                    <a:pt x="34012" y="22121"/>
                  </a:lnTo>
                  <a:lnTo>
                    <a:pt x="30611" y="24668"/>
                  </a:lnTo>
                  <a:lnTo>
                    <a:pt x="27351" y="27359"/>
                  </a:lnTo>
                  <a:lnTo>
                    <a:pt x="24186" y="30145"/>
                  </a:lnTo>
                  <a:lnTo>
                    <a:pt x="21084" y="32002"/>
                  </a:lnTo>
                  <a:lnTo>
                    <a:pt x="14991" y="34066"/>
                  </a:lnTo>
                  <a:lnTo>
                    <a:pt x="10723" y="35227"/>
                  </a:lnTo>
                  <a:lnTo>
                    <a:pt x="4718" y="40312"/>
                  </a:lnTo>
                  <a:lnTo>
                    <a:pt x="0" y="44644"/>
                  </a:lnTo>
                  <a:lnTo>
                    <a:pt x="4738" y="39905"/>
                  </a:lnTo>
                  <a:lnTo>
                    <a:pt x="7126" y="38509"/>
                  </a:lnTo>
                  <a:lnTo>
                    <a:pt x="12426" y="36958"/>
                  </a:lnTo>
                  <a:lnTo>
                    <a:pt x="18089" y="36268"/>
                  </a:lnTo>
                  <a:lnTo>
                    <a:pt x="20987" y="36084"/>
                  </a:lnTo>
                  <a:lnTo>
                    <a:pt x="23913" y="34969"/>
                  </a:lnTo>
                  <a:lnTo>
                    <a:pt x="29808" y="31085"/>
                  </a:lnTo>
                  <a:lnTo>
                    <a:pt x="33761" y="29652"/>
                  </a:lnTo>
                  <a:lnTo>
                    <a:pt x="38381" y="28697"/>
                  </a:lnTo>
                  <a:lnTo>
                    <a:pt x="43446" y="28060"/>
                  </a:lnTo>
                  <a:lnTo>
                    <a:pt x="48806" y="27636"/>
                  </a:lnTo>
                  <a:lnTo>
                    <a:pt x="54365" y="27352"/>
                  </a:lnTo>
                  <a:lnTo>
                    <a:pt x="65833" y="27038"/>
                  </a:lnTo>
                  <a:lnTo>
                    <a:pt x="139547" y="26787"/>
                  </a:lnTo>
                  <a:lnTo>
                    <a:pt x="156005" y="26787"/>
                  </a:lnTo>
                  <a:lnTo>
                    <a:pt x="157580" y="27779"/>
                  </a:lnTo>
                  <a:lnTo>
                    <a:pt x="158631" y="29432"/>
                  </a:lnTo>
                  <a:lnTo>
                    <a:pt x="159330" y="31527"/>
                  </a:lnTo>
                  <a:lnTo>
                    <a:pt x="158805" y="32924"/>
                  </a:lnTo>
                  <a:lnTo>
                    <a:pt x="157463" y="33855"/>
                  </a:lnTo>
                  <a:lnTo>
                    <a:pt x="155575" y="34476"/>
                  </a:lnTo>
                  <a:lnTo>
                    <a:pt x="154317" y="35881"/>
                  </a:lnTo>
                  <a:lnTo>
                    <a:pt x="153479" y="37811"/>
                  </a:lnTo>
                  <a:lnTo>
                    <a:pt x="152547" y="42601"/>
                  </a:lnTo>
                  <a:lnTo>
                    <a:pt x="152133" y="48036"/>
                  </a:lnTo>
                  <a:lnTo>
                    <a:pt x="151030" y="50875"/>
                  </a:lnTo>
                  <a:lnTo>
                    <a:pt x="147159" y="56676"/>
                  </a:lnTo>
                  <a:lnTo>
                    <a:pt x="142131" y="62560"/>
                  </a:lnTo>
                  <a:lnTo>
                    <a:pt x="136589" y="68483"/>
                  </a:lnTo>
                  <a:lnTo>
                    <a:pt x="121992" y="83344"/>
                  </a:lnTo>
                  <a:lnTo>
                    <a:pt x="119030" y="85328"/>
                  </a:lnTo>
                  <a:lnTo>
                    <a:pt x="113093" y="87532"/>
                  </a:lnTo>
                  <a:lnTo>
                    <a:pt x="111113" y="89111"/>
                  </a:lnTo>
                  <a:lnTo>
                    <a:pt x="109793" y="91157"/>
                  </a:lnTo>
                  <a:lnTo>
                    <a:pt x="108912" y="93512"/>
                  </a:lnTo>
                  <a:lnTo>
                    <a:pt x="107333" y="95083"/>
                  </a:lnTo>
                  <a:lnTo>
                    <a:pt x="105289" y="96130"/>
                  </a:lnTo>
                  <a:lnTo>
                    <a:pt x="98345" y="98187"/>
                  </a:lnTo>
                  <a:lnTo>
                    <a:pt x="102999" y="98213"/>
                  </a:lnTo>
                  <a:lnTo>
                    <a:pt x="105377" y="97226"/>
                  </a:lnTo>
                  <a:lnTo>
                    <a:pt x="110663" y="93481"/>
                  </a:lnTo>
                  <a:lnTo>
                    <a:pt x="114454" y="92085"/>
                  </a:lnTo>
                  <a:lnTo>
                    <a:pt x="118965" y="91155"/>
                  </a:lnTo>
                  <a:lnTo>
                    <a:pt x="123958" y="90535"/>
                  </a:lnTo>
                  <a:lnTo>
                    <a:pt x="129270" y="89130"/>
                  </a:lnTo>
                  <a:lnTo>
                    <a:pt x="134796" y="87199"/>
                  </a:lnTo>
                  <a:lnTo>
                    <a:pt x="140464" y="84922"/>
                  </a:lnTo>
                  <a:lnTo>
                    <a:pt x="145235" y="83403"/>
                  </a:lnTo>
                  <a:lnTo>
                    <a:pt x="149408" y="82390"/>
                  </a:lnTo>
                  <a:lnTo>
                    <a:pt x="153182" y="81715"/>
                  </a:lnTo>
                  <a:lnTo>
                    <a:pt x="157683" y="81265"/>
                  </a:lnTo>
                  <a:lnTo>
                    <a:pt x="162668" y="80965"/>
                  </a:lnTo>
                  <a:lnTo>
                    <a:pt x="172506" y="80632"/>
                  </a:lnTo>
                  <a:lnTo>
                    <a:pt x="185346" y="80400"/>
                  </a:lnTo>
                  <a:lnTo>
                    <a:pt x="191616" y="80375"/>
                  </a:lnTo>
                  <a:lnTo>
                    <a:pt x="193227" y="81364"/>
                  </a:lnTo>
                  <a:lnTo>
                    <a:pt x="194301" y="83015"/>
                  </a:lnTo>
                  <a:lnTo>
                    <a:pt x="195017" y="85108"/>
                  </a:lnTo>
                  <a:lnTo>
                    <a:pt x="194502" y="87496"/>
                  </a:lnTo>
                  <a:lnTo>
                    <a:pt x="191285" y="92795"/>
                  </a:lnTo>
                  <a:lnTo>
                    <a:pt x="189193" y="98457"/>
                  </a:lnTo>
                  <a:lnTo>
                    <a:pt x="188635" y="101356"/>
                  </a:lnTo>
                  <a:lnTo>
                    <a:pt x="185369" y="107223"/>
                  </a:lnTo>
                  <a:lnTo>
                    <a:pt x="180611" y="114130"/>
                  </a:lnTo>
                  <a:lnTo>
                    <a:pt x="177953" y="118750"/>
                  </a:lnTo>
                  <a:lnTo>
                    <a:pt x="175189" y="123815"/>
                  </a:lnTo>
                  <a:lnTo>
                    <a:pt x="172354" y="128183"/>
                  </a:lnTo>
                  <a:lnTo>
                    <a:pt x="169471" y="132087"/>
                  </a:lnTo>
                  <a:lnTo>
                    <a:pt x="166558" y="135682"/>
                  </a:lnTo>
                  <a:lnTo>
                    <a:pt x="163623" y="140064"/>
                  </a:lnTo>
                  <a:lnTo>
                    <a:pt x="160674" y="144968"/>
                  </a:lnTo>
                  <a:lnTo>
                    <a:pt x="157717" y="150223"/>
                  </a:lnTo>
                  <a:lnTo>
                    <a:pt x="154753" y="154719"/>
                  </a:lnTo>
                  <a:lnTo>
                    <a:pt x="151785" y="158707"/>
                  </a:lnTo>
                  <a:lnTo>
                    <a:pt x="148813" y="162359"/>
                  </a:lnTo>
                  <a:lnTo>
                    <a:pt x="142866" y="169062"/>
                  </a:lnTo>
                  <a:lnTo>
                    <a:pt x="139892" y="172238"/>
                  </a:lnTo>
                  <a:lnTo>
                    <a:pt x="137908" y="175348"/>
                  </a:lnTo>
                  <a:lnTo>
                    <a:pt x="135704" y="181449"/>
                  </a:lnTo>
                  <a:lnTo>
                    <a:pt x="132080" y="187468"/>
                  </a:lnTo>
                  <a:lnTo>
                    <a:pt x="127161" y="193451"/>
                  </a:lnTo>
                  <a:lnTo>
                    <a:pt x="121667" y="199417"/>
                  </a:lnTo>
                  <a:lnTo>
                    <a:pt x="117822" y="202397"/>
                  </a:lnTo>
                  <a:lnTo>
                    <a:pt x="113272" y="205376"/>
                  </a:lnTo>
                  <a:lnTo>
                    <a:pt x="108256" y="208354"/>
                  </a:lnTo>
                  <a:lnTo>
                    <a:pt x="103919" y="210340"/>
                  </a:lnTo>
                  <a:lnTo>
                    <a:pt x="100036" y="211663"/>
                  </a:lnTo>
                  <a:lnTo>
                    <a:pt x="96455" y="212545"/>
                  </a:lnTo>
                  <a:lnTo>
                    <a:pt x="93076" y="214126"/>
                  </a:lnTo>
                  <a:lnTo>
                    <a:pt x="89830" y="216171"/>
                  </a:lnTo>
                  <a:lnTo>
                    <a:pt x="86675" y="218527"/>
                  </a:lnTo>
                  <a:lnTo>
                    <a:pt x="83579" y="220098"/>
                  </a:lnTo>
                  <a:lnTo>
                    <a:pt x="77493" y="221844"/>
                  </a:lnTo>
                  <a:lnTo>
                    <a:pt x="75474" y="221317"/>
                  </a:lnTo>
                  <a:lnTo>
                    <a:pt x="74127" y="219973"/>
                  </a:lnTo>
                  <a:lnTo>
                    <a:pt x="73229" y="218086"/>
                  </a:lnTo>
                  <a:lnTo>
                    <a:pt x="72232" y="213342"/>
                  </a:lnTo>
                  <a:lnTo>
                    <a:pt x="71434" y="205381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388"/>
            <p:cNvSpPr/>
            <p:nvPr/>
          </p:nvSpPr>
          <p:spPr bwMode="auto">
            <a:xfrm>
              <a:off x="7902774" y="4634509"/>
              <a:ext cx="1239867" cy="990792"/>
            </a:xfrm>
            <a:custGeom>
              <a:avLst/>
              <a:gdLst/>
              <a:ahLst/>
              <a:cxnLst/>
              <a:rect l="0" t="0" r="0" b="0"/>
              <a:pathLst>
                <a:path w="1239867" h="990792">
                  <a:moveTo>
                    <a:pt x="1151929" y="89296"/>
                  </a:moveTo>
                  <a:lnTo>
                    <a:pt x="1151929" y="81607"/>
                  </a:lnTo>
                  <a:lnTo>
                    <a:pt x="1152921" y="81193"/>
                  </a:lnTo>
                  <a:lnTo>
                    <a:pt x="1160826" y="80369"/>
                  </a:lnTo>
                  <a:lnTo>
                    <a:pt x="1169419" y="71804"/>
                  </a:lnTo>
                  <a:lnTo>
                    <a:pt x="1169679" y="66804"/>
                  </a:lnTo>
                  <a:lnTo>
                    <a:pt x="1170708" y="65372"/>
                  </a:lnTo>
                  <a:lnTo>
                    <a:pt x="1172386" y="64417"/>
                  </a:lnTo>
                  <a:lnTo>
                    <a:pt x="1178609" y="62540"/>
                  </a:lnTo>
                  <a:lnTo>
                    <a:pt x="1178718" y="53587"/>
                  </a:lnTo>
                  <a:lnTo>
                    <a:pt x="1148464" y="53577"/>
                  </a:lnTo>
                  <a:lnTo>
                    <a:pt x="1145650" y="52585"/>
                  </a:lnTo>
                  <a:lnTo>
                    <a:pt x="1136949" y="47440"/>
                  </a:lnTo>
                  <a:lnTo>
                    <a:pt x="1131050" y="45888"/>
                  </a:lnTo>
                  <a:lnTo>
                    <a:pt x="1095996" y="44720"/>
                  </a:lnTo>
                  <a:lnTo>
                    <a:pt x="1048652" y="44657"/>
                  </a:lnTo>
                  <a:lnTo>
                    <a:pt x="1019133" y="39910"/>
                  </a:lnTo>
                  <a:lnTo>
                    <a:pt x="983484" y="36545"/>
                  </a:lnTo>
                  <a:lnTo>
                    <a:pt x="950075" y="35826"/>
                  </a:lnTo>
                  <a:lnTo>
                    <a:pt x="895959" y="35720"/>
                  </a:lnTo>
                  <a:lnTo>
                    <a:pt x="884045" y="33073"/>
                  </a:lnTo>
                  <a:lnTo>
                    <a:pt x="872135" y="29581"/>
                  </a:lnTo>
                  <a:lnTo>
                    <a:pt x="836414" y="27033"/>
                  </a:lnTo>
                  <a:lnTo>
                    <a:pt x="824507" y="26897"/>
                  </a:lnTo>
                  <a:lnTo>
                    <a:pt x="812601" y="24191"/>
                  </a:lnTo>
                  <a:lnTo>
                    <a:pt x="800695" y="20673"/>
                  </a:lnTo>
                  <a:lnTo>
                    <a:pt x="771113" y="17113"/>
                  </a:lnTo>
                  <a:lnTo>
                    <a:pt x="755218" y="11795"/>
                  </a:lnTo>
                  <a:lnTo>
                    <a:pt x="726392" y="9180"/>
                  </a:lnTo>
                  <a:lnTo>
                    <a:pt x="689209" y="8938"/>
                  </a:lnTo>
                  <a:lnTo>
                    <a:pt x="639896" y="8929"/>
                  </a:lnTo>
                  <a:lnTo>
                    <a:pt x="626372" y="6283"/>
                  </a:lnTo>
                  <a:lnTo>
                    <a:pt x="613746" y="2792"/>
                  </a:lnTo>
                  <a:lnTo>
                    <a:pt x="578741" y="367"/>
                  </a:lnTo>
                  <a:lnTo>
                    <a:pt x="507706" y="9"/>
                  </a:lnTo>
                  <a:lnTo>
                    <a:pt x="460041" y="0"/>
                  </a:lnTo>
                  <a:lnTo>
                    <a:pt x="427775" y="6136"/>
                  </a:lnTo>
                  <a:lnTo>
                    <a:pt x="395383" y="8377"/>
                  </a:lnTo>
                  <a:lnTo>
                    <a:pt x="357405" y="8880"/>
                  </a:lnTo>
                  <a:lnTo>
                    <a:pt x="278187" y="8929"/>
                  </a:lnTo>
                  <a:lnTo>
                    <a:pt x="273763" y="9920"/>
                  </a:lnTo>
                  <a:lnTo>
                    <a:pt x="259532" y="15996"/>
                  </a:lnTo>
                  <a:lnTo>
                    <a:pt x="250290" y="17613"/>
                  </a:lnTo>
                  <a:lnTo>
                    <a:pt x="215675" y="17858"/>
                  </a:lnTo>
                  <a:lnTo>
                    <a:pt x="207452" y="23995"/>
                  </a:lnTo>
                  <a:lnTo>
                    <a:pt x="202003" y="25547"/>
                  </a:lnTo>
                  <a:lnTo>
                    <a:pt x="167012" y="26773"/>
                  </a:lnTo>
                  <a:lnTo>
                    <a:pt x="150067" y="26785"/>
                  </a:lnTo>
                  <a:lnTo>
                    <a:pt x="140779" y="29432"/>
                  </a:lnTo>
                  <a:lnTo>
                    <a:pt x="130036" y="32924"/>
                  </a:lnTo>
                  <a:lnTo>
                    <a:pt x="96310" y="35554"/>
                  </a:lnTo>
                  <a:lnTo>
                    <a:pt x="90995" y="35608"/>
                  </a:lnTo>
                  <a:lnTo>
                    <a:pt x="86459" y="36637"/>
                  </a:lnTo>
                  <a:lnTo>
                    <a:pt x="72053" y="42771"/>
                  </a:lnTo>
                  <a:lnTo>
                    <a:pt x="59652" y="44276"/>
                  </a:lnTo>
                  <a:lnTo>
                    <a:pt x="26899" y="44647"/>
                  </a:lnTo>
                  <a:lnTo>
                    <a:pt x="26798" y="52336"/>
                  </a:lnTo>
                  <a:lnTo>
                    <a:pt x="25803" y="52749"/>
                  </a:lnTo>
                  <a:lnTo>
                    <a:pt x="18227" y="53545"/>
                  </a:lnTo>
                  <a:lnTo>
                    <a:pt x="17891" y="66003"/>
                  </a:lnTo>
                  <a:lnTo>
                    <a:pt x="16888" y="67814"/>
                  </a:lnTo>
                  <a:lnTo>
                    <a:pt x="15227" y="69021"/>
                  </a:lnTo>
                  <a:lnTo>
                    <a:pt x="13128" y="69826"/>
                  </a:lnTo>
                  <a:lnTo>
                    <a:pt x="11728" y="71355"/>
                  </a:lnTo>
                  <a:lnTo>
                    <a:pt x="10795" y="73366"/>
                  </a:lnTo>
                  <a:lnTo>
                    <a:pt x="9759" y="78248"/>
                  </a:lnTo>
                  <a:lnTo>
                    <a:pt x="8010" y="101461"/>
                  </a:lnTo>
                  <a:lnTo>
                    <a:pt x="1876" y="115548"/>
                  </a:lnTo>
                  <a:lnTo>
                    <a:pt x="555" y="127501"/>
                  </a:lnTo>
                  <a:lnTo>
                    <a:pt x="48" y="153884"/>
                  </a:lnTo>
                  <a:lnTo>
                    <a:pt x="0" y="203682"/>
                  </a:lnTo>
                  <a:lnTo>
                    <a:pt x="992" y="208217"/>
                  </a:lnTo>
                  <a:lnTo>
                    <a:pt x="6136" y="220333"/>
                  </a:lnTo>
                  <a:lnTo>
                    <a:pt x="8561" y="242714"/>
                  </a:lnTo>
                  <a:lnTo>
                    <a:pt x="8880" y="268494"/>
                  </a:lnTo>
                  <a:lnTo>
                    <a:pt x="8919" y="287081"/>
                  </a:lnTo>
                  <a:lnTo>
                    <a:pt x="9915" y="290605"/>
                  </a:lnTo>
                  <a:lnTo>
                    <a:pt x="15064" y="301299"/>
                  </a:lnTo>
                  <a:lnTo>
                    <a:pt x="17490" y="323160"/>
                  </a:lnTo>
                  <a:lnTo>
                    <a:pt x="17837" y="353307"/>
                  </a:lnTo>
                  <a:lnTo>
                    <a:pt x="17859" y="523907"/>
                  </a:lnTo>
                  <a:lnTo>
                    <a:pt x="16867" y="528857"/>
                  </a:lnTo>
                  <a:lnTo>
                    <a:pt x="11722" y="541556"/>
                  </a:lnTo>
                  <a:lnTo>
                    <a:pt x="9297" y="564150"/>
                  </a:lnTo>
                  <a:lnTo>
                    <a:pt x="8938" y="592299"/>
                  </a:lnTo>
                  <a:lnTo>
                    <a:pt x="8929" y="736483"/>
                  </a:lnTo>
                  <a:lnTo>
                    <a:pt x="9921" y="739035"/>
                  </a:lnTo>
                  <a:lnTo>
                    <a:pt x="16617" y="748440"/>
                  </a:lnTo>
                  <a:lnTo>
                    <a:pt x="18023" y="748991"/>
                  </a:lnTo>
                  <a:lnTo>
                    <a:pt x="25438" y="749947"/>
                  </a:lnTo>
                  <a:lnTo>
                    <a:pt x="33651" y="756200"/>
                  </a:lnTo>
                  <a:lnTo>
                    <a:pt x="39099" y="757768"/>
                  </a:lnTo>
                  <a:lnTo>
                    <a:pt x="74604" y="759000"/>
                  </a:lnTo>
                  <a:lnTo>
                    <a:pt x="108782" y="759021"/>
                  </a:lnTo>
                  <a:lnTo>
                    <a:pt x="112209" y="760013"/>
                  </a:lnTo>
                  <a:lnTo>
                    <a:pt x="122764" y="765158"/>
                  </a:lnTo>
                  <a:lnTo>
                    <a:pt x="144574" y="767584"/>
                  </a:lnTo>
                  <a:lnTo>
                    <a:pt x="154402" y="767843"/>
                  </a:lnTo>
                  <a:lnTo>
                    <a:pt x="183697" y="776048"/>
                  </a:lnTo>
                  <a:lnTo>
                    <a:pt x="199318" y="776772"/>
                  </a:lnTo>
                  <a:lnTo>
                    <a:pt x="202331" y="777800"/>
                  </a:lnTo>
                  <a:lnTo>
                    <a:pt x="211313" y="782997"/>
                  </a:lnTo>
                  <a:lnTo>
                    <a:pt x="217278" y="784560"/>
                  </a:lnTo>
                  <a:lnTo>
                    <a:pt x="244078" y="785779"/>
                  </a:lnTo>
                  <a:lnTo>
                    <a:pt x="247054" y="786782"/>
                  </a:lnTo>
                  <a:lnTo>
                    <a:pt x="257195" y="793497"/>
                  </a:lnTo>
                  <a:lnTo>
                    <a:pt x="260822" y="794188"/>
                  </a:lnTo>
                  <a:lnTo>
                    <a:pt x="266494" y="794632"/>
                  </a:lnTo>
                  <a:lnTo>
                    <a:pt x="274743" y="800856"/>
                  </a:lnTo>
                  <a:lnTo>
                    <a:pt x="284104" y="803300"/>
                  </a:lnTo>
                  <a:lnTo>
                    <a:pt x="293293" y="811326"/>
                  </a:lnTo>
                  <a:lnTo>
                    <a:pt x="293755" y="812743"/>
                  </a:lnTo>
                  <a:lnTo>
                    <a:pt x="294557" y="820177"/>
                  </a:lnTo>
                  <a:lnTo>
                    <a:pt x="299383" y="825869"/>
                  </a:lnTo>
                  <a:lnTo>
                    <a:pt x="301783" y="827399"/>
                  </a:lnTo>
                  <a:lnTo>
                    <a:pt x="307097" y="829100"/>
                  </a:lnTo>
                  <a:lnTo>
                    <a:pt x="308911" y="830545"/>
                  </a:lnTo>
                  <a:lnTo>
                    <a:pt x="310120" y="832501"/>
                  </a:lnTo>
                  <a:lnTo>
                    <a:pt x="310926" y="834797"/>
                  </a:lnTo>
                  <a:lnTo>
                    <a:pt x="313448" y="837320"/>
                  </a:lnTo>
                  <a:lnTo>
                    <a:pt x="337856" y="855863"/>
                  </a:lnTo>
                  <a:lnTo>
                    <a:pt x="339339" y="856325"/>
                  </a:lnTo>
                  <a:lnTo>
                    <a:pt x="351627" y="857127"/>
                  </a:lnTo>
                  <a:lnTo>
                    <a:pt x="354472" y="858160"/>
                  </a:lnTo>
                  <a:lnTo>
                    <a:pt x="364386" y="864926"/>
                  </a:lnTo>
                  <a:lnTo>
                    <a:pt x="367993" y="865623"/>
                  </a:lnTo>
                  <a:lnTo>
                    <a:pt x="370344" y="865808"/>
                  </a:lnTo>
                  <a:lnTo>
                    <a:pt x="371912" y="866923"/>
                  </a:lnTo>
                  <a:lnTo>
                    <a:pt x="372956" y="868659"/>
                  </a:lnTo>
                  <a:lnTo>
                    <a:pt x="373653" y="870809"/>
                  </a:lnTo>
                  <a:lnTo>
                    <a:pt x="375109" y="872242"/>
                  </a:lnTo>
                  <a:lnTo>
                    <a:pt x="377073" y="873197"/>
                  </a:lnTo>
                  <a:lnTo>
                    <a:pt x="379374" y="873834"/>
                  </a:lnTo>
                  <a:lnTo>
                    <a:pt x="384576" y="877188"/>
                  </a:lnTo>
                  <a:lnTo>
                    <a:pt x="387353" y="879471"/>
                  </a:lnTo>
                  <a:lnTo>
                    <a:pt x="390197" y="880993"/>
                  </a:lnTo>
                  <a:lnTo>
                    <a:pt x="398938" y="884128"/>
                  </a:lnTo>
                  <a:lnTo>
                    <a:pt x="407812" y="889907"/>
                  </a:lnTo>
                  <a:lnTo>
                    <a:pt x="413752" y="891608"/>
                  </a:lnTo>
                  <a:lnTo>
                    <a:pt x="431602" y="892848"/>
                  </a:lnTo>
                  <a:lnTo>
                    <a:pt x="434578" y="893880"/>
                  </a:lnTo>
                  <a:lnTo>
                    <a:pt x="443507" y="899081"/>
                  </a:lnTo>
                  <a:lnTo>
                    <a:pt x="449460" y="900645"/>
                  </a:lnTo>
                  <a:lnTo>
                    <a:pt x="458390" y="901526"/>
                  </a:lnTo>
                  <a:lnTo>
                    <a:pt x="461367" y="902642"/>
                  </a:lnTo>
                  <a:lnTo>
                    <a:pt x="470296" y="907961"/>
                  </a:lnTo>
                  <a:lnTo>
                    <a:pt x="476249" y="909553"/>
                  </a:lnTo>
                  <a:lnTo>
                    <a:pt x="485179" y="910449"/>
                  </a:lnTo>
                  <a:lnTo>
                    <a:pt x="488156" y="911568"/>
                  </a:lnTo>
                  <a:lnTo>
                    <a:pt x="494109" y="915455"/>
                  </a:lnTo>
                  <a:lnTo>
                    <a:pt x="502708" y="917844"/>
                  </a:lnTo>
                  <a:lnTo>
                    <a:pt x="538263" y="919707"/>
                  </a:lnTo>
                  <a:lnTo>
                    <a:pt x="591934" y="919756"/>
                  </a:lnTo>
                  <a:lnTo>
                    <a:pt x="595045" y="920748"/>
                  </a:lnTo>
                  <a:lnTo>
                    <a:pt x="604163" y="925893"/>
                  </a:lnTo>
                  <a:lnTo>
                    <a:pt x="610159" y="927445"/>
                  </a:lnTo>
                  <a:lnTo>
                    <a:pt x="619114" y="928318"/>
                  </a:lnTo>
                  <a:lnTo>
                    <a:pt x="622094" y="929433"/>
                  </a:lnTo>
                  <a:lnTo>
                    <a:pt x="631028" y="934750"/>
                  </a:lnTo>
                  <a:lnTo>
                    <a:pt x="636983" y="936342"/>
                  </a:lnTo>
                  <a:lnTo>
                    <a:pt x="672886" y="937593"/>
                  </a:lnTo>
                  <a:lnTo>
                    <a:pt x="809595" y="937616"/>
                  </a:lnTo>
                  <a:lnTo>
                    <a:pt x="827714" y="945304"/>
                  </a:lnTo>
                  <a:lnTo>
                    <a:pt x="837047" y="952437"/>
                  </a:lnTo>
                  <a:lnTo>
                    <a:pt x="845531" y="955567"/>
                  </a:lnTo>
                  <a:lnTo>
                    <a:pt x="854329" y="961346"/>
                  </a:lnTo>
                  <a:lnTo>
                    <a:pt x="863219" y="964490"/>
                  </a:lnTo>
                  <a:lnTo>
                    <a:pt x="872137" y="970273"/>
                  </a:lnTo>
                  <a:lnTo>
                    <a:pt x="881063" y="973420"/>
                  </a:lnTo>
                  <a:lnTo>
                    <a:pt x="889992" y="979203"/>
                  </a:lnTo>
                  <a:lnTo>
                    <a:pt x="898921" y="982349"/>
                  </a:lnTo>
                  <a:lnTo>
                    <a:pt x="907851" y="988133"/>
                  </a:lnTo>
                  <a:lnTo>
                    <a:pt x="913804" y="989833"/>
                  </a:lnTo>
                  <a:lnTo>
                    <a:pt x="922734" y="990791"/>
                  </a:lnTo>
                  <a:lnTo>
                    <a:pt x="925710" y="989933"/>
                  </a:lnTo>
                  <a:lnTo>
                    <a:pt x="934640" y="984977"/>
                  </a:lnTo>
                  <a:lnTo>
                    <a:pt x="944781" y="982621"/>
                  </a:lnTo>
                  <a:lnTo>
                    <a:pt x="950763" y="982370"/>
                  </a:lnTo>
                  <a:lnTo>
                    <a:pt x="952334" y="981342"/>
                  </a:lnTo>
                  <a:lnTo>
                    <a:pt x="953382" y="979666"/>
                  </a:lnTo>
                  <a:lnTo>
                    <a:pt x="954080" y="977555"/>
                  </a:lnTo>
                  <a:lnTo>
                    <a:pt x="955537" y="976149"/>
                  </a:lnTo>
                  <a:lnTo>
                    <a:pt x="957501" y="975211"/>
                  </a:lnTo>
                  <a:lnTo>
                    <a:pt x="963041" y="973705"/>
                  </a:lnTo>
                  <a:lnTo>
                    <a:pt x="1000188" y="973335"/>
                  </a:lnTo>
                  <a:lnTo>
                    <a:pt x="1012431" y="973335"/>
                  </a:lnTo>
                  <a:lnTo>
                    <a:pt x="1015275" y="972343"/>
                  </a:lnTo>
                  <a:lnTo>
                    <a:pt x="1025184" y="965646"/>
                  </a:lnTo>
                  <a:lnTo>
                    <a:pt x="1028791" y="964956"/>
                  </a:lnTo>
                  <a:lnTo>
                    <a:pt x="1057930" y="964407"/>
                  </a:lnTo>
                  <a:lnTo>
                    <a:pt x="1060490" y="963414"/>
                  </a:lnTo>
                  <a:lnTo>
                    <a:pt x="1068832" y="958268"/>
                  </a:lnTo>
                  <a:lnTo>
                    <a:pt x="1078761" y="955843"/>
                  </a:lnTo>
                  <a:lnTo>
                    <a:pt x="1084719" y="955584"/>
                  </a:lnTo>
                  <a:lnTo>
                    <a:pt x="1087279" y="954556"/>
                  </a:lnTo>
                  <a:lnTo>
                    <a:pt x="1095621" y="949360"/>
                  </a:lnTo>
                  <a:lnTo>
                    <a:pt x="1105550" y="946916"/>
                  </a:lnTo>
                  <a:lnTo>
                    <a:pt x="1114068" y="940482"/>
                  </a:lnTo>
                  <a:lnTo>
                    <a:pt x="1119557" y="938890"/>
                  </a:lnTo>
                  <a:lnTo>
                    <a:pt x="1121419" y="937473"/>
                  </a:lnTo>
                  <a:lnTo>
                    <a:pt x="1122659" y="935536"/>
                  </a:lnTo>
                  <a:lnTo>
                    <a:pt x="1123486" y="933253"/>
                  </a:lnTo>
                  <a:lnTo>
                    <a:pt x="1125029" y="931731"/>
                  </a:lnTo>
                  <a:lnTo>
                    <a:pt x="1127051" y="930716"/>
                  </a:lnTo>
                  <a:lnTo>
                    <a:pt x="1129391" y="930039"/>
                  </a:lnTo>
                  <a:lnTo>
                    <a:pt x="1130950" y="928596"/>
                  </a:lnTo>
                  <a:lnTo>
                    <a:pt x="1131991" y="926641"/>
                  </a:lnTo>
                  <a:lnTo>
                    <a:pt x="1132684" y="924346"/>
                  </a:lnTo>
                  <a:lnTo>
                    <a:pt x="1136099" y="919151"/>
                  </a:lnTo>
                  <a:lnTo>
                    <a:pt x="1146377" y="907731"/>
                  </a:lnTo>
                  <a:lnTo>
                    <a:pt x="1149220" y="905787"/>
                  </a:lnTo>
                  <a:lnTo>
                    <a:pt x="1155024" y="903626"/>
                  </a:lnTo>
                  <a:lnTo>
                    <a:pt x="1156969" y="902057"/>
                  </a:lnTo>
                  <a:lnTo>
                    <a:pt x="1158266" y="900019"/>
                  </a:lnTo>
                  <a:lnTo>
                    <a:pt x="1167699" y="876805"/>
                  </a:lnTo>
                  <a:lnTo>
                    <a:pt x="1168396" y="873263"/>
                  </a:lnTo>
                  <a:lnTo>
                    <a:pt x="1171816" y="866681"/>
                  </a:lnTo>
                  <a:lnTo>
                    <a:pt x="1174116" y="863537"/>
                  </a:lnTo>
                  <a:lnTo>
                    <a:pt x="1176673" y="854752"/>
                  </a:lnTo>
                  <a:lnTo>
                    <a:pt x="1177354" y="849631"/>
                  </a:lnTo>
                  <a:lnTo>
                    <a:pt x="1180758" y="841295"/>
                  </a:lnTo>
                  <a:lnTo>
                    <a:pt x="1183054" y="837683"/>
                  </a:lnTo>
                  <a:lnTo>
                    <a:pt x="1185606" y="828378"/>
                  </a:lnTo>
                  <a:lnTo>
                    <a:pt x="1186287" y="823120"/>
                  </a:lnTo>
                  <a:lnTo>
                    <a:pt x="1189688" y="814629"/>
                  </a:lnTo>
                  <a:lnTo>
                    <a:pt x="1191985" y="810976"/>
                  </a:lnTo>
                  <a:lnTo>
                    <a:pt x="1194536" y="801626"/>
                  </a:lnTo>
                  <a:lnTo>
                    <a:pt x="1196309" y="773636"/>
                  </a:lnTo>
                  <a:lnTo>
                    <a:pt x="1196458" y="761879"/>
                  </a:lnTo>
                  <a:lnTo>
                    <a:pt x="1199170" y="750039"/>
                  </a:lnTo>
                  <a:lnTo>
                    <a:pt x="1202691" y="738162"/>
                  </a:lnTo>
                  <a:lnTo>
                    <a:pt x="1204951" y="711723"/>
                  </a:lnTo>
                  <a:lnTo>
                    <a:pt x="1206252" y="696328"/>
                  </a:lnTo>
                  <a:lnTo>
                    <a:pt x="1212525" y="670277"/>
                  </a:lnTo>
                  <a:lnTo>
                    <a:pt x="1214059" y="641282"/>
                  </a:lnTo>
                  <a:lnTo>
                    <a:pt x="1216916" y="626987"/>
                  </a:lnTo>
                  <a:lnTo>
                    <a:pt x="1220499" y="614019"/>
                  </a:lnTo>
                  <a:lnTo>
                    <a:pt x="1225446" y="586880"/>
                  </a:lnTo>
                  <a:lnTo>
                    <a:pt x="1230266" y="564481"/>
                  </a:lnTo>
                  <a:lnTo>
                    <a:pt x="1232386" y="551513"/>
                  </a:lnTo>
                  <a:lnTo>
                    <a:pt x="1239187" y="527018"/>
                  </a:lnTo>
                  <a:lnTo>
                    <a:pt x="1239866" y="521009"/>
                  </a:lnTo>
                  <a:lnTo>
                    <a:pt x="1237976" y="509041"/>
                  </a:lnTo>
                  <a:lnTo>
                    <a:pt x="1234820" y="496115"/>
                  </a:lnTo>
                  <a:lnTo>
                    <a:pt x="1232796" y="466209"/>
                  </a:lnTo>
                  <a:lnTo>
                    <a:pt x="1232395" y="440898"/>
                  </a:lnTo>
                  <a:lnTo>
                    <a:pt x="1232296" y="314165"/>
                  </a:lnTo>
                  <a:lnTo>
                    <a:pt x="1234943" y="303008"/>
                  </a:lnTo>
                  <a:lnTo>
                    <a:pt x="1237036" y="297255"/>
                  </a:lnTo>
                  <a:lnTo>
                    <a:pt x="1237441" y="291435"/>
                  </a:lnTo>
                  <a:lnTo>
                    <a:pt x="1233169" y="266642"/>
                  </a:lnTo>
                  <a:lnTo>
                    <a:pt x="1227814" y="251755"/>
                  </a:lnTo>
                  <a:lnTo>
                    <a:pt x="1211329" y="224867"/>
                  </a:lnTo>
                  <a:lnTo>
                    <a:pt x="1193589" y="198069"/>
                  </a:lnTo>
                  <a:lnTo>
                    <a:pt x="1178718" y="169663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Annotation389"/>
            <p:cNvSpPr/>
            <p:nvPr/>
          </p:nvSpPr>
          <p:spPr bwMode="auto">
            <a:xfrm>
              <a:off x="8090298" y="4732734"/>
              <a:ext cx="44648" cy="89295"/>
            </a:xfrm>
            <a:custGeom>
              <a:avLst/>
              <a:gdLst/>
              <a:ahLst/>
              <a:cxnLst/>
              <a:rect l="0" t="0" r="0" b="0"/>
              <a:pathLst>
                <a:path w="44648" h="89295">
                  <a:moveTo>
                    <a:pt x="8929" y="0"/>
                  </a:moveTo>
                  <a:lnTo>
                    <a:pt x="8929" y="37577"/>
                  </a:lnTo>
                  <a:lnTo>
                    <a:pt x="7936" y="40926"/>
                  </a:lnTo>
                  <a:lnTo>
                    <a:pt x="6282" y="44152"/>
                  </a:lnTo>
                  <a:lnTo>
                    <a:pt x="4189" y="47294"/>
                  </a:lnTo>
                  <a:lnTo>
                    <a:pt x="2792" y="50381"/>
                  </a:lnTo>
                  <a:lnTo>
                    <a:pt x="1861" y="53431"/>
                  </a:lnTo>
                  <a:lnTo>
                    <a:pt x="1240" y="56457"/>
                  </a:lnTo>
                  <a:lnTo>
                    <a:pt x="826" y="59467"/>
                  </a:lnTo>
                  <a:lnTo>
                    <a:pt x="550" y="62464"/>
                  </a:lnTo>
                  <a:lnTo>
                    <a:pt x="366" y="65456"/>
                  </a:lnTo>
                  <a:lnTo>
                    <a:pt x="162" y="71424"/>
                  </a:lnTo>
                  <a:lnTo>
                    <a:pt x="8" y="79844"/>
                  </a:lnTo>
                  <a:lnTo>
                    <a:pt x="0" y="88010"/>
                  </a:lnTo>
                  <a:lnTo>
                    <a:pt x="992" y="88439"/>
                  </a:lnTo>
                  <a:lnTo>
                    <a:pt x="2645" y="88724"/>
                  </a:lnTo>
                  <a:lnTo>
                    <a:pt x="8560" y="89264"/>
                  </a:lnTo>
                  <a:lnTo>
                    <a:pt x="16584" y="89294"/>
                  </a:lnTo>
                  <a:lnTo>
                    <a:pt x="18002" y="88303"/>
                  </a:lnTo>
                  <a:lnTo>
                    <a:pt x="19938" y="86650"/>
                  </a:lnTo>
                  <a:lnTo>
                    <a:pt x="25435" y="81608"/>
                  </a:lnTo>
                  <a:lnTo>
                    <a:pt x="26879" y="81195"/>
                  </a:lnTo>
                  <a:lnTo>
                    <a:pt x="28832" y="80919"/>
                  </a:lnTo>
                  <a:lnTo>
                    <a:pt x="31127" y="80735"/>
                  </a:lnTo>
                  <a:lnTo>
                    <a:pt x="33650" y="80613"/>
                  </a:lnTo>
                  <a:lnTo>
                    <a:pt x="39097" y="80476"/>
                  </a:lnTo>
                  <a:lnTo>
                    <a:pt x="40948" y="79448"/>
                  </a:lnTo>
                  <a:lnTo>
                    <a:pt x="42182" y="77770"/>
                  </a:lnTo>
                  <a:lnTo>
                    <a:pt x="44647" y="7143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Annotation390"/>
            <p:cNvSpPr/>
            <p:nvPr/>
          </p:nvSpPr>
          <p:spPr bwMode="auto">
            <a:xfrm>
              <a:off x="8143922" y="4741665"/>
              <a:ext cx="52146" cy="80367"/>
            </a:xfrm>
            <a:custGeom>
              <a:avLst/>
              <a:gdLst/>
              <a:ahLst/>
              <a:cxnLst/>
              <a:rect l="0" t="0" r="0" b="0"/>
              <a:pathLst>
                <a:path w="52146" h="80367">
                  <a:moveTo>
                    <a:pt x="17812" y="8929"/>
                  </a:moveTo>
                  <a:lnTo>
                    <a:pt x="17812" y="4188"/>
                  </a:lnTo>
                  <a:lnTo>
                    <a:pt x="18804" y="2792"/>
                  </a:lnTo>
                  <a:lnTo>
                    <a:pt x="20459" y="1861"/>
                  </a:lnTo>
                  <a:lnTo>
                    <a:pt x="25501" y="367"/>
                  </a:lnTo>
                  <a:lnTo>
                    <a:pt x="26907" y="244"/>
                  </a:lnTo>
                  <a:lnTo>
                    <a:pt x="28836" y="163"/>
                  </a:lnTo>
                  <a:lnTo>
                    <a:pt x="33625" y="72"/>
                  </a:lnTo>
                  <a:lnTo>
                    <a:pt x="52145" y="0"/>
                  </a:lnTo>
                  <a:lnTo>
                    <a:pt x="51615" y="992"/>
                  </a:lnTo>
                  <a:lnTo>
                    <a:pt x="50269" y="2645"/>
                  </a:lnTo>
                  <a:lnTo>
                    <a:pt x="48380" y="4739"/>
                  </a:lnTo>
                  <a:lnTo>
                    <a:pt x="47120" y="7128"/>
                  </a:lnTo>
                  <a:lnTo>
                    <a:pt x="46280" y="9712"/>
                  </a:lnTo>
                  <a:lnTo>
                    <a:pt x="45721" y="12428"/>
                  </a:lnTo>
                  <a:lnTo>
                    <a:pt x="43363" y="15230"/>
                  </a:lnTo>
                  <a:lnTo>
                    <a:pt x="39807" y="18091"/>
                  </a:lnTo>
                  <a:lnTo>
                    <a:pt x="35452" y="20990"/>
                  </a:lnTo>
                  <a:lnTo>
                    <a:pt x="31556" y="23915"/>
                  </a:lnTo>
                  <a:lnTo>
                    <a:pt x="27968" y="26857"/>
                  </a:lnTo>
                  <a:lnTo>
                    <a:pt x="24583" y="29810"/>
                  </a:lnTo>
                  <a:lnTo>
                    <a:pt x="21333" y="32772"/>
                  </a:lnTo>
                  <a:lnTo>
                    <a:pt x="15078" y="38708"/>
                  </a:lnTo>
                  <a:lnTo>
                    <a:pt x="12020" y="42672"/>
                  </a:lnTo>
                  <a:lnTo>
                    <a:pt x="8990" y="47300"/>
                  </a:lnTo>
                  <a:lnTo>
                    <a:pt x="1739" y="59503"/>
                  </a:lnTo>
                  <a:lnTo>
                    <a:pt x="1144" y="61496"/>
                  </a:lnTo>
                  <a:lnTo>
                    <a:pt x="746" y="63817"/>
                  </a:lnTo>
                  <a:lnTo>
                    <a:pt x="482" y="66357"/>
                  </a:lnTo>
                  <a:lnTo>
                    <a:pt x="306" y="69043"/>
                  </a:lnTo>
                  <a:lnTo>
                    <a:pt x="188" y="71825"/>
                  </a:lnTo>
                  <a:lnTo>
                    <a:pt x="0" y="78679"/>
                  </a:lnTo>
                  <a:lnTo>
                    <a:pt x="976" y="79241"/>
                  </a:lnTo>
                  <a:lnTo>
                    <a:pt x="2620" y="79616"/>
                  </a:lnTo>
                  <a:lnTo>
                    <a:pt x="7646" y="80218"/>
                  </a:lnTo>
                  <a:lnTo>
                    <a:pt x="9050" y="80267"/>
                  </a:lnTo>
                  <a:lnTo>
                    <a:pt x="18433" y="80346"/>
                  </a:lnTo>
                  <a:lnTo>
                    <a:pt x="43325" y="80366"/>
                  </a:lnTo>
                  <a:lnTo>
                    <a:pt x="43750" y="79374"/>
                  </a:lnTo>
                  <a:lnTo>
                    <a:pt x="44033" y="77720"/>
                  </a:lnTo>
                  <a:lnTo>
                    <a:pt x="44601" y="71437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Annotation391"/>
            <p:cNvSpPr/>
            <p:nvPr/>
          </p:nvSpPr>
          <p:spPr bwMode="auto">
            <a:xfrm>
              <a:off x="3537684" y="1598424"/>
              <a:ext cx="739637" cy="733666"/>
            </a:xfrm>
            <a:custGeom>
              <a:avLst/>
              <a:gdLst/>
              <a:ahLst/>
              <a:cxnLst/>
              <a:rect l="0" t="0" r="0" b="0"/>
              <a:pathLst>
                <a:path w="739637" h="733666">
                  <a:moveTo>
                    <a:pt x="739636" y="17849"/>
                  </a:moveTo>
                  <a:lnTo>
                    <a:pt x="730739" y="8952"/>
                  </a:lnTo>
                  <a:lnTo>
                    <a:pt x="714198" y="8920"/>
                  </a:lnTo>
                  <a:lnTo>
                    <a:pt x="705277" y="1231"/>
                  </a:lnTo>
                  <a:lnTo>
                    <a:pt x="701876" y="542"/>
                  </a:lnTo>
                  <a:lnTo>
                    <a:pt x="661688" y="0"/>
                  </a:lnTo>
                  <a:lnTo>
                    <a:pt x="650091" y="2640"/>
                  </a:lnTo>
                  <a:lnTo>
                    <a:pt x="613412" y="14230"/>
                  </a:lnTo>
                  <a:lnTo>
                    <a:pt x="586481" y="18761"/>
                  </a:lnTo>
                  <a:lnTo>
                    <a:pt x="516925" y="46902"/>
                  </a:lnTo>
                  <a:lnTo>
                    <a:pt x="497778" y="56559"/>
                  </a:lnTo>
                  <a:lnTo>
                    <a:pt x="455795" y="73488"/>
                  </a:lnTo>
                  <a:lnTo>
                    <a:pt x="436875" y="85242"/>
                  </a:lnTo>
                  <a:lnTo>
                    <a:pt x="383515" y="127235"/>
                  </a:lnTo>
                  <a:lnTo>
                    <a:pt x="330969" y="169610"/>
                  </a:lnTo>
                  <a:lnTo>
                    <a:pt x="316905" y="180549"/>
                  </a:lnTo>
                  <a:lnTo>
                    <a:pt x="294237" y="193277"/>
                  </a:lnTo>
                  <a:lnTo>
                    <a:pt x="257555" y="231978"/>
                  </a:lnTo>
                  <a:lnTo>
                    <a:pt x="245551" y="244032"/>
                  </a:lnTo>
                  <a:lnTo>
                    <a:pt x="243558" y="247021"/>
                  </a:lnTo>
                  <a:lnTo>
                    <a:pt x="239762" y="255967"/>
                  </a:lnTo>
                  <a:lnTo>
                    <a:pt x="233787" y="264902"/>
                  </a:lnTo>
                  <a:lnTo>
                    <a:pt x="232041" y="270856"/>
                  </a:lnTo>
                  <a:lnTo>
                    <a:pt x="229928" y="288900"/>
                  </a:lnTo>
                  <a:lnTo>
                    <a:pt x="223631" y="303048"/>
                  </a:lnTo>
                  <a:lnTo>
                    <a:pt x="221574" y="310300"/>
                  </a:lnTo>
                  <a:lnTo>
                    <a:pt x="214815" y="328478"/>
                  </a:lnTo>
                  <a:lnTo>
                    <a:pt x="212695" y="336485"/>
                  </a:lnTo>
                  <a:lnTo>
                    <a:pt x="205923" y="351157"/>
                  </a:lnTo>
                  <a:lnTo>
                    <a:pt x="191829" y="373423"/>
                  </a:lnTo>
                  <a:lnTo>
                    <a:pt x="188588" y="381927"/>
                  </a:lnTo>
                  <a:lnTo>
                    <a:pt x="186155" y="390005"/>
                  </a:lnTo>
                  <a:lnTo>
                    <a:pt x="179208" y="404718"/>
                  </a:lnTo>
                  <a:lnTo>
                    <a:pt x="153231" y="443583"/>
                  </a:lnTo>
                  <a:lnTo>
                    <a:pt x="132416" y="479726"/>
                  </a:lnTo>
                  <a:lnTo>
                    <a:pt x="103893" y="515313"/>
                  </a:lnTo>
                  <a:lnTo>
                    <a:pt x="84901" y="550687"/>
                  </a:lnTo>
                  <a:lnTo>
                    <a:pt x="81533" y="562575"/>
                  </a:lnTo>
                  <a:lnTo>
                    <a:pt x="80635" y="568523"/>
                  </a:lnTo>
                  <a:lnTo>
                    <a:pt x="78052" y="574473"/>
                  </a:lnTo>
                  <a:lnTo>
                    <a:pt x="55611" y="611178"/>
                  </a:lnTo>
                  <a:lnTo>
                    <a:pt x="40221" y="647639"/>
                  </a:lnTo>
                  <a:lnTo>
                    <a:pt x="25271" y="681129"/>
                  </a:lnTo>
                  <a:lnTo>
                    <a:pt x="9387" y="717485"/>
                  </a:lnTo>
                  <a:lnTo>
                    <a:pt x="0" y="73366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Annotation392"/>
            <p:cNvSpPr/>
            <p:nvPr/>
          </p:nvSpPr>
          <p:spPr bwMode="auto">
            <a:xfrm>
              <a:off x="3857592" y="1500197"/>
              <a:ext cx="2240961" cy="1067607"/>
            </a:xfrm>
            <a:custGeom>
              <a:avLst/>
              <a:gdLst/>
              <a:ahLst/>
              <a:cxnLst/>
              <a:rect l="0" t="0" r="0" b="0"/>
              <a:pathLst>
                <a:path w="2240961" h="1067607">
                  <a:moveTo>
                    <a:pt x="0" y="1067606"/>
                  </a:moveTo>
                  <a:lnTo>
                    <a:pt x="14834" y="1033691"/>
                  </a:lnTo>
                  <a:lnTo>
                    <a:pt x="29788" y="998461"/>
                  </a:lnTo>
                  <a:lnTo>
                    <a:pt x="44680" y="964963"/>
                  </a:lnTo>
                  <a:lnTo>
                    <a:pt x="59564" y="929561"/>
                  </a:lnTo>
                  <a:lnTo>
                    <a:pt x="77424" y="893192"/>
                  </a:lnTo>
                  <a:lnTo>
                    <a:pt x="83377" y="883802"/>
                  </a:lnTo>
                  <a:lnTo>
                    <a:pt x="86684" y="873676"/>
                  </a:lnTo>
                  <a:lnTo>
                    <a:pt x="89146" y="862561"/>
                  </a:lnTo>
                  <a:lnTo>
                    <a:pt x="96166" y="841902"/>
                  </a:lnTo>
                  <a:lnTo>
                    <a:pt x="96863" y="838085"/>
                  </a:lnTo>
                  <a:lnTo>
                    <a:pt x="100285" y="831198"/>
                  </a:lnTo>
                  <a:lnTo>
                    <a:pt x="102586" y="827973"/>
                  </a:lnTo>
                  <a:lnTo>
                    <a:pt x="105143" y="819097"/>
                  </a:lnTo>
                  <a:lnTo>
                    <a:pt x="105825" y="813952"/>
                  </a:lnTo>
                  <a:lnTo>
                    <a:pt x="109229" y="805590"/>
                  </a:lnTo>
                  <a:lnTo>
                    <a:pt x="128145" y="770510"/>
                  </a:lnTo>
                  <a:lnTo>
                    <a:pt x="145895" y="735165"/>
                  </a:lnTo>
                  <a:lnTo>
                    <a:pt x="167836" y="702785"/>
                  </a:lnTo>
                  <a:lnTo>
                    <a:pt x="171433" y="694739"/>
                  </a:lnTo>
                  <a:lnTo>
                    <a:pt x="175815" y="688383"/>
                  </a:lnTo>
                  <a:lnTo>
                    <a:pt x="208668" y="658220"/>
                  </a:lnTo>
                  <a:lnTo>
                    <a:pt x="243012" y="631550"/>
                  </a:lnTo>
                  <a:lnTo>
                    <a:pt x="260578" y="614443"/>
                  </a:lnTo>
                  <a:lnTo>
                    <a:pt x="265010" y="612032"/>
                  </a:lnTo>
                  <a:lnTo>
                    <a:pt x="340792" y="586274"/>
                  </a:lnTo>
                  <a:lnTo>
                    <a:pt x="374371" y="575440"/>
                  </a:lnTo>
                  <a:lnTo>
                    <a:pt x="401141" y="569625"/>
                  </a:lnTo>
                  <a:lnTo>
                    <a:pt x="414444" y="565700"/>
                  </a:lnTo>
                  <a:lnTo>
                    <a:pt x="463806" y="560099"/>
                  </a:lnTo>
                  <a:lnTo>
                    <a:pt x="477021" y="556506"/>
                  </a:lnTo>
                  <a:lnTo>
                    <a:pt x="500204" y="553491"/>
                  </a:lnTo>
                  <a:lnTo>
                    <a:pt x="526318" y="546732"/>
                  </a:lnTo>
                  <a:lnTo>
                    <a:pt x="568523" y="544820"/>
                  </a:lnTo>
                  <a:lnTo>
                    <a:pt x="580448" y="547400"/>
                  </a:lnTo>
                  <a:lnTo>
                    <a:pt x="593354" y="550862"/>
                  </a:lnTo>
                  <a:lnTo>
                    <a:pt x="669706" y="554602"/>
                  </a:lnTo>
                  <a:lnTo>
                    <a:pt x="684847" y="559762"/>
                  </a:lnTo>
                  <a:lnTo>
                    <a:pt x="731844" y="565043"/>
                  </a:lnTo>
                  <a:lnTo>
                    <a:pt x="743985" y="568625"/>
                  </a:lnTo>
                  <a:lnTo>
                    <a:pt x="761977" y="571634"/>
                  </a:lnTo>
                  <a:lnTo>
                    <a:pt x="780868" y="577376"/>
                  </a:lnTo>
                  <a:lnTo>
                    <a:pt x="829941" y="582888"/>
                  </a:lnTo>
                  <a:lnTo>
                    <a:pt x="843147" y="586478"/>
                  </a:lnTo>
                  <a:lnTo>
                    <a:pt x="924391" y="597005"/>
                  </a:lnTo>
                  <a:lnTo>
                    <a:pt x="955426" y="605157"/>
                  </a:lnTo>
                  <a:lnTo>
                    <a:pt x="976431" y="612444"/>
                  </a:lnTo>
                  <a:lnTo>
                    <a:pt x="1018421" y="620393"/>
                  </a:lnTo>
                  <a:lnTo>
                    <a:pt x="1072447" y="639034"/>
                  </a:lnTo>
                  <a:lnTo>
                    <a:pt x="1134153" y="652413"/>
                  </a:lnTo>
                  <a:lnTo>
                    <a:pt x="1151985" y="657066"/>
                  </a:lnTo>
                  <a:lnTo>
                    <a:pt x="1231089" y="673071"/>
                  </a:lnTo>
                  <a:lnTo>
                    <a:pt x="1303859" y="701654"/>
                  </a:lnTo>
                  <a:lnTo>
                    <a:pt x="1384315" y="723248"/>
                  </a:lnTo>
                  <a:lnTo>
                    <a:pt x="1462748" y="744128"/>
                  </a:lnTo>
                  <a:lnTo>
                    <a:pt x="1542138" y="756865"/>
                  </a:lnTo>
                  <a:lnTo>
                    <a:pt x="1624723" y="772194"/>
                  </a:lnTo>
                  <a:lnTo>
                    <a:pt x="1705032" y="783759"/>
                  </a:lnTo>
                  <a:lnTo>
                    <a:pt x="1732223" y="787843"/>
                  </a:lnTo>
                  <a:lnTo>
                    <a:pt x="1759131" y="792691"/>
                  </a:lnTo>
                  <a:lnTo>
                    <a:pt x="1839547" y="794679"/>
                  </a:lnTo>
                  <a:lnTo>
                    <a:pt x="1920284" y="794732"/>
                  </a:lnTo>
                  <a:lnTo>
                    <a:pt x="1946814" y="789992"/>
                  </a:lnTo>
                  <a:lnTo>
                    <a:pt x="2027075" y="764921"/>
                  </a:lnTo>
                  <a:lnTo>
                    <a:pt x="2090131" y="738507"/>
                  </a:lnTo>
                  <a:lnTo>
                    <a:pt x="2153910" y="702520"/>
                  </a:lnTo>
                  <a:lnTo>
                    <a:pt x="2178649" y="685531"/>
                  </a:lnTo>
                  <a:lnTo>
                    <a:pt x="2189690" y="674761"/>
                  </a:lnTo>
                  <a:lnTo>
                    <a:pt x="2217399" y="638879"/>
                  </a:lnTo>
                  <a:lnTo>
                    <a:pt x="2225102" y="623269"/>
                  </a:lnTo>
                  <a:lnTo>
                    <a:pt x="2229187" y="609055"/>
                  </a:lnTo>
                  <a:lnTo>
                    <a:pt x="2239236" y="564585"/>
                  </a:lnTo>
                  <a:lnTo>
                    <a:pt x="2240960" y="539148"/>
                  </a:lnTo>
                  <a:lnTo>
                    <a:pt x="2236519" y="516267"/>
                  </a:lnTo>
                  <a:lnTo>
                    <a:pt x="2228969" y="501967"/>
                  </a:lnTo>
                  <a:lnTo>
                    <a:pt x="2196430" y="464502"/>
                  </a:lnTo>
                  <a:lnTo>
                    <a:pt x="2176140" y="446524"/>
                  </a:lnTo>
                  <a:lnTo>
                    <a:pt x="2117991" y="410760"/>
                  </a:lnTo>
                  <a:lnTo>
                    <a:pt x="2071490" y="386944"/>
                  </a:lnTo>
                  <a:lnTo>
                    <a:pt x="1992807" y="358913"/>
                  </a:lnTo>
                  <a:lnTo>
                    <a:pt x="1919715" y="337293"/>
                  </a:lnTo>
                  <a:lnTo>
                    <a:pt x="1845475" y="316415"/>
                  </a:lnTo>
                  <a:lnTo>
                    <a:pt x="1771084" y="300743"/>
                  </a:lnTo>
                  <a:lnTo>
                    <a:pt x="1689605" y="283110"/>
                  </a:lnTo>
                  <a:lnTo>
                    <a:pt x="1613575" y="262758"/>
                  </a:lnTo>
                  <a:lnTo>
                    <a:pt x="1534208" y="247154"/>
                  </a:lnTo>
                  <a:lnTo>
                    <a:pt x="1441060" y="229195"/>
                  </a:lnTo>
                  <a:lnTo>
                    <a:pt x="1288395" y="196444"/>
                  </a:lnTo>
                  <a:lnTo>
                    <a:pt x="1219575" y="181561"/>
                  </a:lnTo>
                  <a:lnTo>
                    <a:pt x="1137189" y="164694"/>
                  </a:lnTo>
                  <a:lnTo>
                    <a:pt x="1056644" y="153944"/>
                  </a:lnTo>
                  <a:lnTo>
                    <a:pt x="977254" y="136840"/>
                  </a:lnTo>
                  <a:lnTo>
                    <a:pt x="900123" y="116072"/>
                  </a:lnTo>
                  <a:lnTo>
                    <a:pt x="820850" y="92264"/>
                  </a:lnTo>
                  <a:lnTo>
                    <a:pt x="741576" y="68452"/>
                  </a:lnTo>
                  <a:lnTo>
                    <a:pt x="678711" y="48608"/>
                  </a:lnTo>
                  <a:lnTo>
                    <a:pt x="616183" y="35158"/>
                  </a:lnTo>
                  <a:lnTo>
                    <a:pt x="598322" y="30503"/>
                  </a:lnTo>
                  <a:lnTo>
                    <a:pt x="511671" y="19777"/>
                  </a:lnTo>
                  <a:lnTo>
                    <a:pt x="489304" y="15775"/>
                  </a:lnTo>
                  <a:lnTo>
                    <a:pt x="466471" y="10951"/>
                  </a:lnTo>
                  <a:lnTo>
                    <a:pt x="384189" y="8936"/>
                  </a:lnTo>
                  <a:lnTo>
                    <a:pt x="378176" y="8931"/>
                  </a:lnTo>
                  <a:lnTo>
                    <a:pt x="366204" y="6279"/>
                  </a:lnTo>
                  <a:lnTo>
                    <a:pt x="350952" y="1854"/>
                  </a:lnTo>
                  <a:lnTo>
                    <a:pt x="320951" y="154"/>
                  </a:lnTo>
                  <a:lnTo>
                    <a:pt x="284538" y="0"/>
                  </a:lnTo>
                  <a:lnTo>
                    <a:pt x="274977" y="2641"/>
                  </a:lnTo>
                  <a:lnTo>
                    <a:pt x="264113" y="6129"/>
                  </a:lnTo>
                  <a:lnTo>
                    <a:pt x="246840" y="9086"/>
                  </a:lnTo>
                  <a:lnTo>
                    <a:pt x="199453" y="29879"/>
                  </a:lnTo>
                  <a:lnTo>
                    <a:pt x="151837" y="64597"/>
                  </a:lnTo>
                  <a:lnTo>
                    <a:pt x="145884" y="69851"/>
                  </a:lnTo>
                  <a:lnTo>
                    <a:pt x="131332" y="78334"/>
                  </a:lnTo>
                  <a:lnTo>
                    <a:pt x="115935" y="86404"/>
                  </a:lnTo>
                  <a:lnTo>
                    <a:pt x="78661" y="113186"/>
                  </a:lnTo>
                  <a:lnTo>
                    <a:pt x="65774" y="127898"/>
                  </a:lnTo>
                  <a:lnTo>
                    <a:pt x="44681" y="14286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Annotation393"/>
            <p:cNvSpPr/>
            <p:nvPr/>
          </p:nvSpPr>
          <p:spPr bwMode="auto">
            <a:xfrm>
              <a:off x="3526623" y="2321719"/>
              <a:ext cx="605" cy="6194"/>
            </a:xfrm>
            <a:custGeom>
              <a:avLst/>
              <a:gdLst/>
              <a:ahLst/>
              <a:cxnLst/>
              <a:rect l="0" t="0" r="0" b="0"/>
              <a:pathLst>
                <a:path w="605" h="6194">
                  <a:moveTo>
                    <a:pt x="604" y="0"/>
                  </a:moveTo>
                  <a:lnTo>
                    <a:pt x="604" y="4740"/>
                  </a:lnTo>
                  <a:lnTo>
                    <a:pt x="0" y="619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Annotation394"/>
            <p:cNvSpPr/>
            <p:nvPr/>
          </p:nvSpPr>
          <p:spPr bwMode="auto">
            <a:xfrm>
              <a:off x="2272199" y="2558953"/>
              <a:ext cx="1069038" cy="423192"/>
            </a:xfrm>
            <a:custGeom>
              <a:avLst/>
              <a:gdLst/>
              <a:ahLst/>
              <a:cxnLst/>
              <a:rect l="0" t="0" r="0" b="0"/>
              <a:pathLst>
                <a:path w="1069038" h="423192">
                  <a:moveTo>
                    <a:pt x="847979" y="0"/>
                  </a:moveTo>
                  <a:lnTo>
                    <a:pt x="835339" y="6033"/>
                  </a:lnTo>
                  <a:lnTo>
                    <a:pt x="790685" y="16646"/>
                  </a:lnTo>
                  <a:lnTo>
                    <a:pt x="744794" y="33709"/>
                  </a:lnTo>
                  <a:lnTo>
                    <a:pt x="717201" y="44562"/>
                  </a:lnTo>
                  <a:lnTo>
                    <a:pt x="673504" y="55297"/>
                  </a:lnTo>
                  <a:lnTo>
                    <a:pt x="634546" y="69460"/>
                  </a:lnTo>
                  <a:lnTo>
                    <a:pt x="593660" y="84248"/>
                  </a:lnTo>
                  <a:lnTo>
                    <a:pt x="569918" y="90522"/>
                  </a:lnTo>
                  <a:lnTo>
                    <a:pt x="547670" y="95027"/>
                  </a:lnTo>
                  <a:lnTo>
                    <a:pt x="504682" y="108292"/>
                  </a:lnTo>
                  <a:lnTo>
                    <a:pt x="460252" y="122962"/>
                  </a:lnTo>
                  <a:lnTo>
                    <a:pt x="414393" y="140792"/>
                  </a:lnTo>
                  <a:lnTo>
                    <a:pt x="369638" y="150960"/>
                  </a:lnTo>
                  <a:lnTo>
                    <a:pt x="335876" y="162119"/>
                  </a:lnTo>
                  <a:lnTo>
                    <a:pt x="323633" y="164490"/>
                  </a:lnTo>
                  <a:lnTo>
                    <a:pt x="305584" y="170411"/>
                  </a:lnTo>
                  <a:lnTo>
                    <a:pt x="281707" y="175561"/>
                  </a:lnTo>
                  <a:lnTo>
                    <a:pt x="236260" y="191569"/>
                  </a:lnTo>
                  <a:lnTo>
                    <a:pt x="218836" y="196431"/>
                  </a:lnTo>
                  <a:lnTo>
                    <a:pt x="174489" y="204548"/>
                  </a:lnTo>
                  <a:lnTo>
                    <a:pt x="139594" y="211276"/>
                  </a:lnTo>
                  <a:lnTo>
                    <a:pt x="127256" y="215112"/>
                  </a:lnTo>
                  <a:lnTo>
                    <a:pt x="109153" y="218263"/>
                  </a:lnTo>
                  <a:lnTo>
                    <a:pt x="80470" y="227194"/>
                  </a:lnTo>
                  <a:lnTo>
                    <a:pt x="70707" y="232977"/>
                  </a:lnTo>
                  <a:lnTo>
                    <a:pt x="61530" y="236124"/>
                  </a:lnTo>
                  <a:lnTo>
                    <a:pt x="55519" y="240376"/>
                  </a:lnTo>
                  <a:lnTo>
                    <a:pt x="53520" y="242899"/>
                  </a:lnTo>
                  <a:lnTo>
                    <a:pt x="52186" y="245573"/>
                  </a:lnTo>
                  <a:lnTo>
                    <a:pt x="51297" y="248348"/>
                  </a:lnTo>
                  <a:lnTo>
                    <a:pt x="47664" y="254078"/>
                  </a:lnTo>
                  <a:lnTo>
                    <a:pt x="42742" y="260923"/>
                  </a:lnTo>
                  <a:lnTo>
                    <a:pt x="35385" y="274942"/>
                  </a:lnTo>
                  <a:lnTo>
                    <a:pt x="29750" y="291716"/>
                  </a:lnTo>
                  <a:lnTo>
                    <a:pt x="22164" y="308098"/>
                  </a:lnTo>
                  <a:lnTo>
                    <a:pt x="17518" y="318667"/>
                  </a:lnTo>
                  <a:lnTo>
                    <a:pt x="13910" y="330195"/>
                  </a:lnTo>
                  <a:lnTo>
                    <a:pt x="9550" y="336756"/>
                  </a:lnTo>
                  <a:lnTo>
                    <a:pt x="6950" y="345625"/>
                  </a:lnTo>
                  <a:lnTo>
                    <a:pt x="6257" y="350768"/>
                  </a:lnTo>
                  <a:lnTo>
                    <a:pt x="2842" y="359128"/>
                  </a:lnTo>
                  <a:lnTo>
                    <a:pt x="542" y="362747"/>
                  </a:lnTo>
                  <a:lnTo>
                    <a:pt x="0" y="365159"/>
                  </a:lnTo>
                  <a:lnTo>
                    <a:pt x="632" y="366767"/>
                  </a:lnTo>
                  <a:lnTo>
                    <a:pt x="2045" y="367840"/>
                  </a:lnTo>
                  <a:lnTo>
                    <a:pt x="2987" y="369547"/>
                  </a:lnTo>
                  <a:lnTo>
                    <a:pt x="4034" y="374089"/>
                  </a:lnTo>
                  <a:lnTo>
                    <a:pt x="7145" y="379416"/>
                  </a:lnTo>
                  <a:lnTo>
                    <a:pt x="9363" y="382225"/>
                  </a:lnTo>
                  <a:lnTo>
                    <a:pt x="10843" y="385090"/>
                  </a:lnTo>
                  <a:lnTo>
                    <a:pt x="12486" y="390919"/>
                  </a:lnTo>
                  <a:lnTo>
                    <a:pt x="13916" y="392871"/>
                  </a:lnTo>
                  <a:lnTo>
                    <a:pt x="15862" y="394171"/>
                  </a:lnTo>
                  <a:lnTo>
                    <a:pt x="30855" y="401000"/>
                  </a:lnTo>
                  <a:lnTo>
                    <a:pt x="46788" y="410911"/>
                  </a:lnTo>
                  <a:lnTo>
                    <a:pt x="61388" y="413530"/>
                  </a:lnTo>
                  <a:lnTo>
                    <a:pt x="95263" y="415528"/>
                  </a:lnTo>
                  <a:lnTo>
                    <a:pt x="123231" y="421681"/>
                  </a:lnTo>
                  <a:lnTo>
                    <a:pt x="157125" y="423191"/>
                  </a:lnTo>
                  <a:lnTo>
                    <a:pt x="201383" y="416445"/>
                  </a:lnTo>
                  <a:lnTo>
                    <a:pt x="241795" y="414991"/>
                  </a:lnTo>
                  <a:lnTo>
                    <a:pt x="326231" y="414642"/>
                  </a:lnTo>
                  <a:lnTo>
                    <a:pt x="378042" y="407566"/>
                  </a:lnTo>
                  <a:lnTo>
                    <a:pt x="415266" y="406071"/>
                  </a:lnTo>
                  <a:lnTo>
                    <a:pt x="452274" y="404784"/>
                  </a:lnTo>
                  <a:lnTo>
                    <a:pt x="494128" y="398649"/>
                  </a:lnTo>
                  <a:lnTo>
                    <a:pt x="531352" y="397144"/>
                  </a:lnTo>
                  <a:lnTo>
                    <a:pt x="567368" y="389717"/>
                  </a:lnTo>
                  <a:lnTo>
                    <a:pt x="594209" y="382556"/>
                  </a:lnTo>
                  <a:lnTo>
                    <a:pt x="638876" y="374653"/>
                  </a:lnTo>
                  <a:lnTo>
                    <a:pt x="683527" y="367953"/>
                  </a:lnTo>
                  <a:lnTo>
                    <a:pt x="710317" y="363098"/>
                  </a:lnTo>
                  <a:lnTo>
                    <a:pt x="737106" y="359014"/>
                  </a:lnTo>
                  <a:lnTo>
                    <a:pt x="777565" y="348745"/>
                  </a:lnTo>
                  <a:lnTo>
                    <a:pt x="816646" y="343299"/>
                  </a:lnTo>
                  <a:lnTo>
                    <a:pt x="857272" y="335651"/>
                  </a:lnTo>
                  <a:lnTo>
                    <a:pt x="898377" y="327380"/>
                  </a:lnTo>
                  <a:lnTo>
                    <a:pt x="924788" y="323296"/>
                  </a:lnTo>
                  <a:lnTo>
                    <a:pt x="951465" y="318448"/>
                  </a:lnTo>
                  <a:lnTo>
                    <a:pt x="978221" y="314365"/>
                  </a:lnTo>
                  <a:lnTo>
                    <a:pt x="1002355" y="309517"/>
                  </a:lnTo>
                  <a:lnTo>
                    <a:pt x="1024719" y="305435"/>
                  </a:lnTo>
                  <a:lnTo>
                    <a:pt x="1060620" y="292325"/>
                  </a:lnTo>
                  <a:lnTo>
                    <a:pt x="1069037" y="28874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Annotation395"/>
            <p:cNvSpPr/>
            <p:nvPr/>
          </p:nvSpPr>
          <p:spPr bwMode="auto">
            <a:xfrm>
              <a:off x="3027320" y="2259211"/>
              <a:ext cx="535626" cy="330289"/>
            </a:xfrm>
            <a:custGeom>
              <a:avLst/>
              <a:gdLst/>
              <a:ahLst/>
              <a:cxnLst/>
              <a:rect l="0" t="0" r="0" b="0"/>
              <a:pathLst>
                <a:path w="535626" h="330289">
                  <a:moveTo>
                    <a:pt x="535625" y="0"/>
                  </a:moveTo>
                  <a:lnTo>
                    <a:pt x="527063" y="0"/>
                  </a:lnTo>
                  <a:lnTo>
                    <a:pt x="526805" y="4740"/>
                  </a:lnTo>
                  <a:lnTo>
                    <a:pt x="525776" y="6137"/>
                  </a:lnTo>
                  <a:lnTo>
                    <a:pt x="524098" y="7068"/>
                  </a:lnTo>
                  <a:lnTo>
                    <a:pt x="521987" y="7688"/>
                  </a:lnTo>
                  <a:lnTo>
                    <a:pt x="520580" y="9094"/>
                  </a:lnTo>
                  <a:lnTo>
                    <a:pt x="519642" y="11023"/>
                  </a:lnTo>
                  <a:lnTo>
                    <a:pt x="519017" y="13302"/>
                  </a:lnTo>
                  <a:lnTo>
                    <a:pt x="517607" y="14821"/>
                  </a:lnTo>
                  <a:lnTo>
                    <a:pt x="515676" y="15834"/>
                  </a:lnTo>
                  <a:lnTo>
                    <a:pt x="513396" y="16509"/>
                  </a:lnTo>
                  <a:lnTo>
                    <a:pt x="508217" y="19905"/>
                  </a:lnTo>
                  <a:lnTo>
                    <a:pt x="505447" y="22199"/>
                  </a:lnTo>
                  <a:lnTo>
                    <a:pt x="503600" y="24721"/>
                  </a:lnTo>
                  <a:lnTo>
                    <a:pt x="500009" y="33011"/>
                  </a:lnTo>
                  <a:lnTo>
                    <a:pt x="493102" y="41751"/>
                  </a:lnTo>
                  <a:lnTo>
                    <a:pt x="487622" y="47660"/>
                  </a:lnTo>
                  <a:lnTo>
                    <a:pt x="474218" y="56565"/>
                  </a:lnTo>
                  <a:lnTo>
                    <a:pt x="466000" y="65158"/>
                  </a:lnTo>
                  <a:lnTo>
                    <a:pt x="462419" y="70228"/>
                  </a:lnTo>
                  <a:lnTo>
                    <a:pt x="453149" y="78506"/>
                  </a:lnTo>
                  <a:lnTo>
                    <a:pt x="442415" y="86485"/>
                  </a:lnTo>
                  <a:lnTo>
                    <a:pt x="431029" y="96646"/>
                  </a:lnTo>
                  <a:lnTo>
                    <a:pt x="419354" y="107776"/>
                  </a:lnTo>
                  <a:lnTo>
                    <a:pt x="413463" y="113523"/>
                  </a:lnTo>
                  <a:lnTo>
                    <a:pt x="406559" y="119338"/>
                  </a:lnTo>
                  <a:lnTo>
                    <a:pt x="398979" y="125199"/>
                  </a:lnTo>
                  <a:lnTo>
                    <a:pt x="390950" y="131091"/>
                  </a:lnTo>
                  <a:lnTo>
                    <a:pt x="383612" y="137003"/>
                  </a:lnTo>
                  <a:lnTo>
                    <a:pt x="376736" y="142929"/>
                  </a:lnTo>
                  <a:lnTo>
                    <a:pt x="370168" y="148864"/>
                  </a:lnTo>
                  <a:lnTo>
                    <a:pt x="362813" y="154805"/>
                  </a:lnTo>
                  <a:lnTo>
                    <a:pt x="354932" y="160751"/>
                  </a:lnTo>
                  <a:lnTo>
                    <a:pt x="346702" y="166698"/>
                  </a:lnTo>
                  <a:lnTo>
                    <a:pt x="339231" y="172648"/>
                  </a:lnTo>
                  <a:lnTo>
                    <a:pt x="332266" y="178598"/>
                  </a:lnTo>
                  <a:lnTo>
                    <a:pt x="325639" y="184550"/>
                  </a:lnTo>
                  <a:lnTo>
                    <a:pt x="312983" y="193808"/>
                  </a:lnTo>
                  <a:lnTo>
                    <a:pt x="300743" y="202223"/>
                  </a:lnTo>
                  <a:lnTo>
                    <a:pt x="294701" y="207245"/>
                  </a:lnTo>
                  <a:lnTo>
                    <a:pt x="283688" y="217124"/>
                  </a:lnTo>
                  <a:lnTo>
                    <a:pt x="275487" y="224822"/>
                  </a:lnTo>
                  <a:lnTo>
                    <a:pt x="260551" y="234735"/>
                  </a:lnTo>
                  <a:lnTo>
                    <a:pt x="248298" y="243955"/>
                  </a:lnTo>
                  <a:lnTo>
                    <a:pt x="241567" y="247331"/>
                  </a:lnTo>
                  <a:lnTo>
                    <a:pt x="238383" y="248231"/>
                  </a:lnTo>
                  <a:lnTo>
                    <a:pt x="232200" y="251877"/>
                  </a:lnTo>
                  <a:lnTo>
                    <a:pt x="229162" y="254238"/>
                  </a:lnTo>
                  <a:lnTo>
                    <a:pt x="223141" y="256862"/>
                  </a:lnTo>
                  <a:lnTo>
                    <a:pt x="216165" y="259020"/>
                  </a:lnTo>
                  <a:lnTo>
                    <a:pt x="202074" y="265813"/>
                  </a:lnTo>
                  <a:lnTo>
                    <a:pt x="191174" y="273118"/>
                  </a:lnTo>
                  <a:lnTo>
                    <a:pt x="181660" y="276716"/>
                  </a:lnTo>
                  <a:lnTo>
                    <a:pt x="175570" y="281073"/>
                  </a:lnTo>
                  <a:lnTo>
                    <a:pt x="171565" y="282632"/>
                  </a:lnTo>
                  <a:lnTo>
                    <a:pt x="157440" y="285818"/>
                  </a:lnTo>
                  <a:lnTo>
                    <a:pt x="145537" y="291613"/>
                  </a:lnTo>
                  <a:lnTo>
                    <a:pt x="129884" y="294763"/>
                  </a:lnTo>
                  <a:lnTo>
                    <a:pt x="118494" y="299016"/>
                  </a:lnTo>
                  <a:lnTo>
                    <a:pt x="106817" y="301568"/>
                  </a:lnTo>
                  <a:lnTo>
                    <a:pt x="95012" y="303694"/>
                  </a:lnTo>
                  <a:lnTo>
                    <a:pt x="83151" y="307946"/>
                  </a:lnTo>
                  <a:lnTo>
                    <a:pt x="71265" y="310498"/>
                  </a:lnTo>
                  <a:lnTo>
                    <a:pt x="59368" y="312624"/>
                  </a:lnTo>
                  <a:lnTo>
                    <a:pt x="47466" y="316876"/>
                  </a:lnTo>
                  <a:lnTo>
                    <a:pt x="34349" y="320108"/>
                  </a:lnTo>
                  <a:lnTo>
                    <a:pt x="17936" y="321289"/>
                  </a:lnTo>
                  <a:lnTo>
                    <a:pt x="14882" y="321349"/>
                  </a:lnTo>
                  <a:lnTo>
                    <a:pt x="11853" y="322381"/>
                  </a:lnTo>
                  <a:lnTo>
                    <a:pt x="0" y="330288"/>
                  </a:lnTo>
                  <a:lnTo>
                    <a:pt x="8774" y="32146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Annotation396"/>
            <p:cNvSpPr/>
            <p:nvPr/>
          </p:nvSpPr>
          <p:spPr bwMode="auto">
            <a:xfrm>
              <a:off x="3232547" y="2714625"/>
              <a:ext cx="543268" cy="169665"/>
            </a:xfrm>
            <a:custGeom>
              <a:avLst/>
              <a:gdLst/>
              <a:ahLst/>
              <a:cxnLst/>
              <a:rect l="0" t="0" r="0" b="0"/>
              <a:pathLst>
                <a:path w="543268" h="169665">
                  <a:moveTo>
                    <a:pt x="0" y="169664"/>
                  </a:moveTo>
                  <a:lnTo>
                    <a:pt x="12429" y="169664"/>
                  </a:lnTo>
                  <a:lnTo>
                    <a:pt x="15231" y="168672"/>
                  </a:lnTo>
                  <a:lnTo>
                    <a:pt x="20990" y="164923"/>
                  </a:lnTo>
                  <a:lnTo>
                    <a:pt x="26858" y="159951"/>
                  </a:lnTo>
                  <a:lnTo>
                    <a:pt x="29811" y="157235"/>
                  </a:lnTo>
                  <a:lnTo>
                    <a:pt x="33764" y="155425"/>
                  </a:lnTo>
                  <a:lnTo>
                    <a:pt x="49802" y="151885"/>
                  </a:lnTo>
                  <a:lnTo>
                    <a:pt x="64798" y="147541"/>
                  </a:lnTo>
                  <a:lnTo>
                    <a:pt x="89975" y="139517"/>
                  </a:lnTo>
                  <a:lnTo>
                    <a:pt x="99671" y="137660"/>
                  </a:lnTo>
                  <a:lnTo>
                    <a:pt x="110104" y="136422"/>
                  </a:lnTo>
                  <a:lnTo>
                    <a:pt x="121027" y="135596"/>
                  </a:lnTo>
                  <a:lnTo>
                    <a:pt x="132278" y="134054"/>
                  </a:lnTo>
                  <a:lnTo>
                    <a:pt x="143748" y="132033"/>
                  </a:lnTo>
                  <a:lnTo>
                    <a:pt x="155363" y="129694"/>
                  </a:lnTo>
                  <a:lnTo>
                    <a:pt x="178852" y="124449"/>
                  </a:lnTo>
                  <a:lnTo>
                    <a:pt x="239151" y="110058"/>
                  </a:lnTo>
                  <a:lnTo>
                    <a:pt x="266693" y="104147"/>
                  </a:lnTo>
                  <a:lnTo>
                    <a:pt x="279991" y="100189"/>
                  </a:lnTo>
                  <a:lnTo>
                    <a:pt x="292824" y="95566"/>
                  </a:lnTo>
                  <a:lnTo>
                    <a:pt x="305349" y="90500"/>
                  </a:lnTo>
                  <a:lnTo>
                    <a:pt x="317668" y="86130"/>
                  </a:lnTo>
                  <a:lnTo>
                    <a:pt x="329848" y="82225"/>
                  </a:lnTo>
                  <a:lnTo>
                    <a:pt x="352974" y="75240"/>
                  </a:lnTo>
                  <a:lnTo>
                    <a:pt x="401281" y="59640"/>
                  </a:lnTo>
                  <a:lnTo>
                    <a:pt x="455365" y="41681"/>
                  </a:lnTo>
                  <a:lnTo>
                    <a:pt x="463319" y="38702"/>
                  </a:lnTo>
                  <a:lnTo>
                    <a:pt x="470606" y="35723"/>
                  </a:lnTo>
                  <a:lnTo>
                    <a:pt x="477448" y="32745"/>
                  </a:lnTo>
                  <a:lnTo>
                    <a:pt x="490342" y="26790"/>
                  </a:lnTo>
                  <a:lnTo>
                    <a:pt x="502688" y="21829"/>
                  </a:lnTo>
                  <a:lnTo>
                    <a:pt x="514789" y="19623"/>
                  </a:lnTo>
                  <a:lnTo>
                    <a:pt x="524136" y="15997"/>
                  </a:lnTo>
                  <a:lnTo>
                    <a:pt x="533480" y="10326"/>
                  </a:lnTo>
                  <a:lnTo>
                    <a:pt x="537404" y="9550"/>
                  </a:lnTo>
                  <a:lnTo>
                    <a:pt x="539840" y="9343"/>
                  </a:lnTo>
                  <a:lnTo>
                    <a:pt x="541463" y="8213"/>
                  </a:lnTo>
                  <a:lnTo>
                    <a:pt x="542546" y="6468"/>
                  </a:lnTo>
                  <a:lnTo>
                    <a:pt x="543267" y="4312"/>
                  </a:lnTo>
                  <a:lnTo>
                    <a:pt x="542756" y="2874"/>
                  </a:lnTo>
                  <a:lnTo>
                    <a:pt x="541423" y="1916"/>
                  </a:lnTo>
                  <a:lnTo>
                    <a:pt x="535781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Annotation397"/>
            <p:cNvSpPr/>
            <p:nvPr/>
          </p:nvSpPr>
          <p:spPr bwMode="auto">
            <a:xfrm>
              <a:off x="4339950" y="1625203"/>
              <a:ext cx="62387" cy="312209"/>
            </a:xfrm>
            <a:custGeom>
              <a:avLst/>
              <a:gdLst/>
              <a:ahLst/>
              <a:cxnLst/>
              <a:rect l="0" t="0" r="0" b="0"/>
              <a:pathLst>
                <a:path w="62387" h="312209">
                  <a:moveTo>
                    <a:pt x="62386" y="0"/>
                  </a:moveTo>
                  <a:lnTo>
                    <a:pt x="57646" y="0"/>
                  </a:lnTo>
                  <a:lnTo>
                    <a:pt x="56249" y="1985"/>
                  </a:lnTo>
                  <a:lnTo>
                    <a:pt x="54697" y="9481"/>
                  </a:lnTo>
                  <a:lnTo>
                    <a:pt x="54283" y="14258"/>
                  </a:lnTo>
                  <a:lnTo>
                    <a:pt x="54008" y="19427"/>
                  </a:lnTo>
                  <a:lnTo>
                    <a:pt x="53824" y="24858"/>
                  </a:lnTo>
                  <a:lnTo>
                    <a:pt x="52709" y="32447"/>
                  </a:lnTo>
                  <a:lnTo>
                    <a:pt x="50974" y="41475"/>
                  </a:lnTo>
                  <a:lnTo>
                    <a:pt x="29547" y="146425"/>
                  </a:lnTo>
                  <a:lnTo>
                    <a:pt x="14748" y="220341"/>
                  </a:lnTo>
                  <a:lnTo>
                    <a:pt x="12768" y="233214"/>
                  </a:lnTo>
                  <a:lnTo>
                    <a:pt x="11448" y="244773"/>
                  </a:lnTo>
                  <a:lnTo>
                    <a:pt x="10568" y="255455"/>
                  </a:lnTo>
                  <a:lnTo>
                    <a:pt x="8989" y="264561"/>
                  </a:lnTo>
                  <a:lnTo>
                    <a:pt x="6944" y="272617"/>
                  </a:lnTo>
                  <a:lnTo>
                    <a:pt x="4589" y="279971"/>
                  </a:lnTo>
                  <a:lnTo>
                    <a:pt x="3019" y="286858"/>
                  </a:lnTo>
                  <a:lnTo>
                    <a:pt x="1971" y="293434"/>
                  </a:lnTo>
                  <a:lnTo>
                    <a:pt x="0" y="311421"/>
                  </a:lnTo>
                  <a:lnTo>
                    <a:pt x="952" y="311794"/>
                  </a:lnTo>
                  <a:lnTo>
                    <a:pt x="2578" y="312042"/>
                  </a:lnTo>
                  <a:lnTo>
                    <a:pt x="4655" y="312208"/>
                  </a:lnTo>
                  <a:lnTo>
                    <a:pt x="6039" y="311326"/>
                  </a:lnTo>
                  <a:lnTo>
                    <a:pt x="6962" y="309746"/>
                  </a:lnTo>
                  <a:lnTo>
                    <a:pt x="8808" y="30361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Annotation398"/>
            <p:cNvSpPr/>
            <p:nvPr/>
          </p:nvSpPr>
          <p:spPr bwMode="auto">
            <a:xfrm>
              <a:off x="4268391" y="1795389"/>
              <a:ext cx="250032" cy="141525"/>
            </a:xfrm>
            <a:custGeom>
              <a:avLst/>
              <a:gdLst/>
              <a:ahLst/>
              <a:cxnLst/>
              <a:rect l="0" t="0" r="0" b="0"/>
              <a:pathLst>
                <a:path w="250032" h="141525">
                  <a:moveTo>
                    <a:pt x="0" y="44127"/>
                  </a:moveTo>
                  <a:lnTo>
                    <a:pt x="4740" y="39386"/>
                  </a:lnTo>
                  <a:lnTo>
                    <a:pt x="7128" y="37990"/>
                  </a:lnTo>
                  <a:lnTo>
                    <a:pt x="12428" y="36438"/>
                  </a:lnTo>
                  <a:lnTo>
                    <a:pt x="16223" y="36024"/>
                  </a:lnTo>
                  <a:lnTo>
                    <a:pt x="20737" y="35749"/>
                  </a:lnTo>
                  <a:lnTo>
                    <a:pt x="25731" y="35565"/>
                  </a:lnTo>
                  <a:lnTo>
                    <a:pt x="46980" y="35306"/>
                  </a:lnTo>
                  <a:lnTo>
                    <a:pt x="55132" y="34277"/>
                  </a:lnTo>
                  <a:lnTo>
                    <a:pt x="63544" y="32599"/>
                  </a:lnTo>
                  <a:lnTo>
                    <a:pt x="72128" y="30489"/>
                  </a:lnTo>
                  <a:lnTo>
                    <a:pt x="80827" y="29082"/>
                  </a:lnTo>
                  <a:lnTo>
                    <a:pt x="89603" y="28143"/>
                  </a:lnTo>
                  <a:lnTo>
                    <a:pt x="98431" y="27518"/>
                  </a:lnTo>
                  <a:lnTo>
                    <a:pt x="108284" y="27101"/>
                  </a:lnTo>
                  <a:lnTo>
                    <a:pt x="139130" y="26514"/>
                  </a:lnTo>
                  <a:lnTo>
                    <a:pt x="154770" y="26377"/>
                  </a:lnTo>
                  <a:lnTo>
                    <a:pt x="162711" y="27332"/>
                  </a:lnTo>
                  <a:lnTo>
                    <a:pt x="170982" y="28962"/>
                  </a:lnTo>
                  <a:lnTo>
                    <a:pt x="179472" y="31040"/>
                  </a:lnTo>
                  <a:lnTo>
                    <a:pt x="186124" y="32426"/>
                  </a:lnTo>
                  <a:lnTo>
                    <a:pt x="191552" y="33349"/>
                  </a:lnTo>
                  <a:lnTo>
                    <a:pt x="196162" y="33965"/>
                  </a:lnTo>
                  <a:lnTo>
                    <a:pt x="203930" y="34649"/>
                  </a:lnTo>
                  <a:lnTo>
                    <a:pt x="212261" y="35089"/>
                  </a:lnTo>
                  <a:lnTo>
                    <a:pt x="216046" y="37795"/>
                  </a:lnTo>
                  <a:lnTo>
                    <a:pt x="218445" y="39905"/>
                  </a:lnTo>
                  <a:lnTo>
                    <a:pt x="219051" y="41312"/>
                  </a:lnTo>
                  <a:lnTo>
                    <a:pt x="218464" y="42250"/>
                  </a:lnTo>
                  <a:lnTo>
                    <a:pt x="215132" y="43756"/>
                  </a:lnTo>
                  <a:lnTo>
                    <a:pt x="214676" y="46608"/>
                  </a:lnTo>
                  <a:lnTo>
                    <a:pt x="214384" y="51782"/>
                  </a:lnTo>
                  <a:lnTo>
                    <a:pt x="215352" y="52207"/>
                  </a:lnTo>
                  <a:lnTo>
                    <a:pt x="222876" y="53023"/>
                  </a:lnTo>
                  <a:lnTo>
                    <a:pt x="227874" y="53046"/>
                  </a:lnTo>
                  <a:lnTo>
                    <a:pt x="229307" y="52058"/>
                  </a:lnTo>
                  <a:lnTo>
                    <a:pt x="230261" y="50406"/>
                  </a:lnTo>
                  <a:lnTo>
                    <a:pt x="230898" y="48313"/>
                  </a:lnTo>
                  <a:lnTo>
                    <a:pt x="232315" y="45925"/>
                  </a:lnTo>
                  <a:lnTo>
                    <a:pt x="234251" y="43341"/>
                  </a:lnTo>
                  <a:lnTo>
                    <a:pt x="236534" y="40626"/>
                  </a:lnTo>
                  <a:lnTo>
                    <a:pt x="238056" y="37824"/>
                  </a:lnTo>
                  <a:lnTo>
                    <a:pt x="239071" y="34964"/>
                  </a:lnTo>
                  <a:lnTo>
                    <a:pt x="239748" y="32065"/>
                  </a:lnTo>
                  <a:lnTo>
                    <a:pt x="240199" y="29140"/>
                  </a:lnTo>
                  <a:lnTo>
                    <a:pt x="240500" y="26198"/>
                  </a:lnTo>
                  <a:lnTo>
                    <a:pt x="240700" y="23245"/>
                  </a:lnTo>
                  <a:lnTo>
                    <a:pt x="239842" y="20283"/>
                  </a:lnTo>
                  <a:lnTo>
                    <a:pt x="238277" y="17317"/>
                  </a:lnTo>
                  <a:lnTo>
                    <a:pt x="236242" y="14347"/>
                  </a:lnTo>
                  <a:lnTo>
                    <a:pt x="234885" y="11375"/>
                  </a:lnTo>
                  <a:lnTo>
                    <a:pt x="233980" y="8402"/>
                  </a:lnTo>
                  <a:lnTo>
                    <a:pt x="233377" y="5427"/>
                  </a:lnTo>
                  <a:lnTo>
                    <a:pt x="230991" y="3444"/>
                  </a:lnTo>
                  <a:lnTo>
                    <a:pt x="227416" y="2122"/>
                  </a:lnTo>
                  <a:lnTo>
                    <a:pt x="223048" y="1241"/>
                  </a:lnTo>
                  <a:lnTo>
                    <a:pt x="215549" y="261"/>
                  </a:lnTo>
                  <a:lnTo>
                    <a:pt x="212160" y="0"/>
                  </a:lnTo>
                  <a:lnTo>
                    <a:pt x="207916" y="818"/>
                  </a:lnTo>
                  <a:lnTo>
                    <a:pt x="203103" y="2356"/>
                  </a:lnTo>
                  <a:lnTo>
                    <a:pt x="197910" y="4373"/>
                  </a:lnTo>
                  <a:lnTo>
                    <a:pt x="193455" y="8695"/>
                  </a:lnTo>
                  <a:lnTo>
                    <a:pt x="189493" y="14552"/>
                  </a:lnTo>
                  <a:lnTo>
                    <a:pt x="179177" y="34371"/>
                  </a:lnTo>
                  <a:lnTo>
                    <a:pt x="176006" y="40600"/>
                  </a:lnTo>
                  <a:lnTo>
                    <a:pt x="173892" y="47728"/>
                  </a:lnTo>
                  <a:lnTo>
                    <a:pt x="172482" y="55457"/>
                  </a:lnTo>
                  <a:lnTo>
                    <a:pt x="171543" y="63587"/>
                  </a:lnTo>
                  <a:lnTo>
                    <a:pt x="171909" y="71983"/>
                  </a:lnTo>
                  <a:lnTo>
                    <a:pt x="173144" y="80557"/>
                  </a:lnTo>
                  <a:lnTo>
                    <a:pt x="174961" y="89249"/>
                  </a:lnTo>
                  <a:lnTo>
                    <a:pt x="177164" y="98021"/>
                  </a:lnTo>
                  <a:lnTo>
                    <a:pt x="179625" y="106845"/>
                  </a:lnTo>
                  <a:lnTo>
                    <a:pt x="182257" y="115704"/>
                  </a:lnTo>
                  <a:lnTo>
                    <a:pt x="185005" y="122603"/>
                  </a:lnTo>
                  <a:lnTo>
                    <a:pt x="187829" y="128194"/>
                  </a:lnTo>
                  <a:lnTo>
                    <a:pt x="190703" y="132914"/>
                  </a:lnTo>
                  <a:lnTo>
                    <a:pt x="194604" y="136060"/>
                  </a:lnTo>
                  <a:lnTo>
                    <a:pt x="199189" y="138158"/>
                  </a:lnTo>
                  <a:lnTo>
                    <a:pt x="204230" y="139556"/>
                  </a:lnTo>
                  <a:lnTo>
                    <a:pt x="209575" y="140489"/>
                  </a:lnTo>
                  <a:lnTo>
                    <a:pt x="215123" y="141110"/>
                  </a:lnTo>
                  <a:lnTo>
                    <a:pt x="220806" y="141524"/>
                  </a:lnTo>
                  <a:lnTo>
                    <a:pt x="226579" y="140809"/>
                  </a:lnTo>
                  <a:lnTo>
                    <a:pt x="232412" y="139339"/>
                  </a:lnTo>
                  <a:lnTo>
                    <a:pt x="250031" y="13342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Annotation399"/>
            <p:cNvSpPr/>
            <p:nvPr/>
          </p:nvSpPr>
          <p:spPr bwMode="auto">
            <a:xfrm>
              <a:off x="4572000" y="1880363"/>
              <a:ext cx="160735" cy="209185"/>
            </a:xfrm>
            <a:custGeom>
              <a:avLst/>
              <a:gdLst/>
              <a:ahLst/>
              <a:cxnLst/>
              <a:rect l="0" t="0" r="0" b="0"/>
              <a:pathLst>
                <a:path w="160735" h="209185">
                  <a:moveTo>
                    <a:pt x="0" y="93098"/>
                  </a:moveTo>
                  <a:lnTo>
                    <a:pt x="4740" y="83617"/>
                  </a:lnTo>
                  <a:lnTo>
                    <a:pt x="6137" y="79832"/>
                  </a:lnTo>
                  <a:lnTo>
                    <a:pt x="7068" y="76316"/>
                  </a:lnTo>
                  <a:lnTo>
                    <a:pt x="7689" y="72981"/>
                  </a:lnTo>
                  <a:lnTo>
                    <a:pt x="9094" y="68772"/>
                  </a:lnTo>
                  <a:lnTo>
                    <a:pt x="11024" y="63982"/>
                  </a:lnTo>
                  <a:lnTo>
                    <a:pt x="13302" y="58805"/>
                  </a:lnTo>
                  <a:lnTo>
                    <a:pt x="15814" y="52376"/>
                  </a:lnTo>
                  <a:lnTo>
                    <a:pt x="21249" y="37296"/>
                  </a:lnTo>
                  <a:lnTo>
                    <a:pt x="24088" y="31092"/>
                  </a:lnTo>
                  <a:lnTo>
                    <a:pt x="26973" y="25964"/>
                  </a:lnTo>
                  <a:lnTo>
                    <a:pt x="29888" y="21553"/>
                  </a:lnTo>
                  <a:lnTo>
                    <a:pt x="31832" y="17620"/>
                  </a:lnTo>
                  <a:lnTo>
                    <a:pt x="33127" y="14006"/>
                  </a:lnTo>
                  <a:lnTo>
                    <a:pt x="33991" y="10604"/>
                  </a:lnTo>
                  <a:lnTo>
                    <a:pt x="37596" y="4179"/>
                  </a:lnTo>
                  <a:lnTo>
                    <a:pt x="39947" y="1076"/>
                  </a:lnTo>
                  <a:lnTo>
                    <a:pt x="41514" y="0"/>
                  </a:lnTo>
                  <a:lnTo>
                    <a:pt x="42559" y="275"/>
                  </a:lnTo>
                  <a:lnTo>
                    <a:pt x="43255" y="1450"/>
                  </a:lnTo>
                  <a:lnTo>
                    <a:pt x="46675" y="5402"/>
                  </a:lnTo>
                  <a:lnTo>
                    <a:pt x="48976" y="7845"/>
                  </a:lnTo>
                  <a:lnTo>
                    <a:pt x="50510" y="10466"/>
                  </a:lnTo>
                  <a:lnTo>
                    <a:pt x="52214" y="16024"/>
                  </a:lnTo>
                  <a:lnTo>
                    <a:pt x="52669" y="19887"/>
                  </a:lnTo>
                  <a:lnTo>
                    <a:pt x="52972" y="24447"/>
                  </a:lnTo>
                  <a:lnTo>
                    <a:pt x="53174" y="29471"/>
                  </a:lnTo>
                  <a:lnTo>
                    <a:pt x="54301" y="33813"/>
                  </a:lnTo>
                  <a:lnTo>
                    <a:pt x="56044" y="37700"/>
                  </a:lnTo>
                  <a:lnTo>
                    <a:pt x="58199" y="41283"/>
                  </a:lnTo>
                  <a:lnTo>
                    <a:pt x="59635" y="44664"/>
                  </a:lnTo>
                  <a:lnTo>
                    <a:pt x="61231" y="51066"/>
                  </a:lnTo>
                  <a:lnTo>
                    <a:pt x="62130" y="55509"/>
                  </a:lnTo>
                  <a:lnTo>
                    <a:pt x="63248" y="56132"/>
                  </a:lnTo>
                  <a:lnTo>
                    <a:pt x="67136" y="56825"/>
                  </a:lnTo>
                  <a:lnTo>
                    <a:pt x="69562" y="57009"/>
                  </a:lnTo>
                  <a:lnTo>
                    <a:pt x="72172" y="57133"/>
                  </a:lnTo>
                  <a:lnTo>
                    <a:pt x="74903" y="57215"/>
                  </a:lnTo>
                  <a:lnTo>
                    <a:pt x="76724" y="56278"/>
                  </a:lnTo>
                  <a:lnTo>
                    <a:pt x="77939" y="54660"/>
                  </a:lnTo>
                  <a:lnTo>
                    <a:pt x="78748" y="52590"/>
                  </a:lnTo>
                  <a:lnTo>
                    <a:pt x="82293" y="47644"/>
                  </a:lnTo>
                  <a:lnTo>
                    <a:pt x="87176" y="41146"/>
                  </a:lnTo>
                  <a:lnTo>
                    <a:pt x="89867" y="36635"/>
                  </a:lnTo>
                  <a:lnTo>
                    <a:pt x="92654" y="31644"/>
                  </a:lnTo>
                  <a:lnTo>
                    <a:pt x="95503" y="27324"/>
                  </a:lnTo>
                  <a:lnTo>
                    <a:pt x="98395" y="23452"/>
                  </a:lnTo>
                  <a:lnTo>
                    <a:pt x="105426" y="14848"/>
                  </a:lnTo>
                  <a:lnTo>
                    <a:pt x="106995" y="15135"/>
                  </a:lnTo>
                  <a:lnTo>
                    <a:pt x="111384" y="18098"/>
                  </a:lnTo>
                  <a:lnTo>
                    <a:pt x="112951" y="20278"/>
                  </a:lnTo>
                  <a:lnTo>
                    <a:pt x="114693" y="25345"/>
                  </a:lnTo>
                  <a:lnTo>
                    <a:pt x="115157" y="29078"/>
                  </a:lnTo>
                  <a:lnTo>
                    <a:pt x="115467" y="33551"/>
                  </a:lnTo>
                  <a:lnTo>
                    <a:pt x="115673" y="38517"/>
                  </a:lnTo>
                  <a:lnTo>
                    <a:pt x="116803" y="43812"/>
                  </a:lnTo>
                  <a:lnTo>
                    <a:pt x="118548" y="49327"/>
                  </a:lnTo>
                  <a:lnTo>
                    <a:pt x="120704" y="54987"/>
                  </a:lnTo>
                  <a:lnTo>
                    <a:pt x="125745" y="69215"/>
                  </a:lnTo>
                  <a:lnTo>
                    <a:pt x="128479" y="77176"/>
                  </a:lnTo>
                  <a:lnTo>
                    <a:pt x="130301" y="85459"/>
                  </a:lnTo>
                  <a:lnTo>
                    <a:pt x="131515" y="93959"/>
                  </a:lnTo>
                  <a:lnTo>
                    <a:pt x="132326" y="102601"/>
                  </a:lnTo>
                  <a:lnTo>
                    <a:pt x="133857" y="111340"/>
                  </a:lnTo>
                  <a:lnTo>
                    <a:pt x="135871" y="120142"/>
                  </a:lnTo>
                  <a:lnTo>
                    <a:pt x="138206" y="128987"/>
                  </a:lnTo>
                  <a:lnTo>
                    <a:pt x="140754" y="136867"/>
                  </a:lnTo>
                  <a:lnTo>
                    <a:pt x="143446" y="144106"/>
                  </a:lnTo>
                  <a:lnTo>
                    <a:pt x="146232" y="150916"/>
                  </a:lnTo>
                  <a:lnTo>
                    <a:pt x="149082" y="158432"/>
                  </a:lnTo>
                  <a:lnTo>
                    <a:pt x="154894" y="174721"/>
                  </a:lnTo>
                  <a:lnTo>
                    <a:pt x="156840" y="182240"/>
                  </a:lnTo>
                  <a:lnTo>
                    <a:pt x="158138" y="189237"/>
                  </a:lnTo>
                  <a:lnTo>
                    <a:pt x="160734" y="20918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Annotation400"/>
            <p:cNvSpPr/>
            <p:nvPr/>
          </p:nvSpPr>
          <p:spPr bwMode="auto">
            <a:xfrm>
              <a:off x="4706313" y="1889921"/>
              <a:ext cx="110651" cy="217486"/>
            </a:xfrm>
            <a:custGeom>
              <a:avLst/>
              <a:gdLst/>
              <a:ahLst/>
              <a:cxnLst/>
              <a:rect l="0" t="0" r="0" b="0"/>
              <a:pathLst>
                <a:path w="110651" h="217486">
                  <a:moveTo>
                    <a:pt x="8562" y="217485"/>
                  </a:moveTo>
                  <a:lnTo>
                    <a:pt x="8562" y="184065"/>
                  </a:lnTo>
                  <a:lnTo>
                    <a:pt x="7570" y="177346"/>
                  </a:lnTo>
                  <a:lnTo>
                    <a:pt x="5916" y="169890"/>
                  </a:lnTo>
                  <a:lnTo>
                    <a:pt x="3822" y="161942"/>
                  </a:lnTo>
                  <a:lnTo>
                    <a:pt x="2425" y="152675"/>
                  </a:lnTo>
                  <a:lnTo>
                    <a:pt x="1494" y="142529"/>
                  </a:lnTo>
                  <a:lnTo>
                    <a:pt x="873" y="131795"/>
                  </a:lnTo>
                  <a:lnTo>
                    <a:pt x="184" y="109286"/>
                  </a:lnTo>
                  <a:lnTo>
                    <a:pt x="0" y="97727"/>
                  </a:lnTo>
                  <a:lnTo>
                    <a:pt x="869" y="86053"/>
                  </a:lnTo>
                  <a:lnTo>
                    <a:pt x="2442" y="74301"/>
                  </a:lnTo>
                  <a:lnTo>
                    <a:pt x="4482" y="62498"/>
                  </a:lnTo>
                  <a:lnTo>
                    <a:pt x="6834" y="51653"/>
                  </a:lnTo>
                  <a:lnTo>
                    <a:pt x="9394" y="41446"/>
                  </a:lnTo>
                  <a:lnTo>
                    <a:pt x="12093" y="31665"/>
                  </a:lnTo>
                  <a:lnTo>
                    <a:pt x="14885" y="24152"/>
                  </a:lnTo>
                  <a:lnTo>
                    <a:pt x="17738" y="18151"/>
                  </a:lnTo>
                  <a:lnTo>
                    <a:pt x="20633" y="13158"/>
                  </a:lnTo>
                  <a:lnTo>
                    <a:pt x="25539" y="8838"/>
                  </a:lnTo>
                  <a:lnTo>
                    <a:pt x="31786" y="4965"/>
                  </a:lnTo>
                  <a:lnTo>
                    <a:pt x="38928" y="1391"/>
                  </a:lnTo>
                  <a:lnTo>
                    <a:pt x="45673" y="0"/>
                  </a:lnTo>
                  <a:lnTo>
                    <a:pt x="52154" y="66"/>
                  </a:lnTo>
                  <a:lnTo>
                    <a:pt x="58459" y="1101"/>
                  </a:lnTo>
                  <a:lnTo>
                    <a:pt x="64647" y="2784"/>
                  </a:lnTo>
                  <a:lnTo>
                    <a:pt x="70757" y="4898"/>
                  </a:lnTo>
                  <a:lnTo>
                    <a:pt x="76814" y="7299"/>
                  </a:lnTo>
                  <a:lnTo>
                    <a:pt x="81845" y="9893"/>
                  </a:lnTo>
                  <a:lnTo>
                    <a:pt x="86190" y="12613"/>
                  </a:lnTo>
                  <a:lnTo>
                    <a:pt x="90080" y="15420"/>
                  </a:lnTo>
                  <a:lnTo>
                    <a:pt x="93665" y="19275"/>
                  </a:lnTo>
                  <a:lnTo>
                    <a:pt x="97047" y="23829"/>
                  </a:lnTo>
                  <a:lnTo>
                    <a:pt x="100295" y="28850"/>
                  </a:lnTo>
                  <a:lnTo>
                    <a:pt x="103452" y="33189"/>
                  </a:lnTo>
                  <a:lnTo>
                    <a:pt x="106548" y="37074"/>
                  </a:lnTo>
                  <a:lnTo>
                    <a:pt x="109605" y="40657"/>
                  </a:lnTo>
                  <a:lnTo>
                    <a:pt x="110650" y="45029"/>
                  </a:lnTo>
                  <a:lnTo>
                    <a:pt x="110355" y="49929"/>
                  </a:lnTo>
                  <a:lnTo>
                    <a:pt x="109166" y="55179"/>
                  </a:lnTo>
                  <a:lnTo>
                    <a:pt x="107382" y="59672"/>
                  </a:lnTo>
                  <a:lnTo>
                    <a:pt x="105199" y="63659"/>
                  </a:lnTo>
                  <a:lnTo>
                    <a:pt x="102753" y="67310"/>
                  </a:lnTo>
                  <a:lnTo>
                    <a:pt x="99137" y="70735"/>
                  </a:lnTo>
                  <a:lnTo>
                    <a:pt x="94742" y="74011"/>
                  </a:lnTo>
                  <a:lnTo>
                    <a:pt x="89828" y="77187"/>
                  </a:lnTo>
                  <a:lnTo>
                    <a:pt x="84567" y="80297"/>
                  </a:lnTo>
                  <a:lnTo>
                    <a:pt x="79076" y="83362"/>
                  </a:lnTo>
                  <a:lnTo>
                    <a:pt x="73431" y="86398"/>
                  </a:lnTo>
                  <a:lnTo>
                    <a:pt x="67683" y="88422"/>
                  </a:lnTo>
                  <a:lnTo>
                    <a:pt x="61866" y="89771"/>
                  </a:lnTo>
                  <a:lnTo>
                    <a:pt x="56004" y="90671"/>
                  </a:lnTo>
                  <a:lnTo>
                    <a:pt x="50112" y="91270"/>
                  </a:lnTo>
                  <a:lnTo>
                    <a:pt x="44200" y="91670"/>
                  </a:lnTo>
                  <a:lnTo>
                    <a:pt x="29933" y="92311"/>
                  </a:lnTo>
                  <a:lnTo>
                    <a:pt x="27770" y="91372"/>
                  </a:lnTo>
                  <a:lnTo>
                    <a:pt x="25336" y="89754"/>
                  </a:lnTo>
                  <a:lnTo>
                    <a:pt x="22721" y="87682"/>
                  </a:lnTo>
                  <a:lnTo>
                    <a:pt x="21970" y="85309"/>
                  </a:lnTo>
                  <a:lnTo>
                    <a:pt x="22462" y="82735"/>
                  </a:lnTo>
                  <a:lnTo>
                    <a:pt x="26421" y="7461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Annotation401"/>
            <p:cNvSpPr/>
            <p:nvPr/>
          </p:nvSpPr>
          <p:spPr bwMode="auto">
            <a:xfrm>
              <a:off x="4848820" y="1920416"/>
              <a:ext cx="61587" cy="86605"/>
            </a:xfrm>
            <a:custGeom>
              <a:avLst/>
              <a:gdLst/>
              <a:ahLst/>
              <a:cxnLst/>
              <a:rect l="0" t="0" r="0" b="0"/>
              <a:pathLst>
                <a:path w="61587" h="86605">
                  <a:moveTo>
                    <a:pt x="0" y="26256"/>
                  </a:moveTo>
                  <a:lnTo>
                    <a:pt x="0" y="54935"/>
                  </a:lnTo>
                  <a:lnTo>
                    <a:pt x="992" y="59266"/>
                  </a:lnTo>
                  <a:lnTo>
                    <a:pt x="2646" y="64138"/>
                  </a:lnTo>
                  <a:lnTo>
                    <a:pt x="4740" y="69370"/>
                  </a:lnTo>
                  <a:lnTo>
                    <a:pt x="7129" y="73850"/>
                  </a:lnTo>
                  <a:lnTo>
                    <a:pt x="9714" y="77829"/>
                  </a:lnTo>
                  <a:lnTo>
                    <a:pt x="12429" y="81474"/>
                  </a:lnTo>
                  <a:lnTo>
                    <a:pt x="16224" y="83904"/>
                  </a:lnTo>
                  <a:lnTo>
                    <a:pt x="20738" y="85524"/>
                  </a:lnTo>
                  <a:lnTo>
                    <a:pt x="25731" y="86604"/>
                  </a:lnTo>
                  <a:lnTo>
                    <a:pt x="30053" y="86331"/>
                  </a:lnTo>
                  <a:lnTo>
                    <a:pt x="33926" y="85158"/>
                  </a:lnTo>
                  <a:lnTo>
                    <a:pt x="52011" y="76145"/>
                  </a:lnTo>
                  <a:lnTo>
                    <a:pt x="55511" y="72414"/>
                  </a:lnTo>
                  <a:lnTo>
                    <a:pt x="57843" y="67942"/>
                  </a:lnTo>
                  <a:lnTo>
                    <a:pt x="59398" y="62976"/>
                  </a:lnTo>
                  <a:lnTo>
                    <a:pt x="60435" y="58674"/>
                  </a:lnTo>
                  <a:lnTo>
                    <a:pt x="61126" y="54813"/>
                  </a:lnTo>
                  <a:lnTo>
                    <a:pt x="61586" y="51247"/>
                  </a:lnTo>
                  <a:lnTo>
                    <a:pt x="60902" y="46885"/>
                  </a:lnTo>
                  <a:lnTo>
                    <a:pt x="59453" y="41993"/>
                  </a:lnTo>
                  <a:lnTo>
                    <a:pt x="57494" y="36747"/>
                  </a:lnTo>
                  <a:lnTo>
                    <a:pt x="55197" y="32258"/>
                  </a:lnTo>
                  <a:lnTo>
                    <a:pt x="52673" y="28273"/>
                  </a:lnTo>
                  <a:lnTo>
                    <a:pt x="49998" y="24624"/>
                  </a:lnTo>
                  <a:lnTo>
                    <a:pt x="46231" y="21199"/>
                  </a:lnTo>
                  <a:lnTo>
                    <a:pt x="41734" y="17924"/>
                  </a:lnTo>
                  <a:lnTo>
                    <a:pt x="36753" y="14748"/>
                  </a:lnTo>
                  <a:lnTo>
                    <a:pt x="31447" y="11639"/>
                  </a:lnTo>
                  <a:lnTo>
                    <a:pt x="25926" y="8574"/>
                  </a:lnTo>
                  <a:lnTo>
                    <a:pt x="20261" y="5538"/>
                  </a:lnTo>
                  <a:lnTo>
                    <a:pt x="15492" y="3514"/>
                  </a:lnTo>
                  <a:lnTo>
                    <a:pt x="11320" y="2165"/>
                  </a:lnTo>
                  <a:lnTo>
                    <a:pt x="2237" y="0"/>
                  </a:lnTo>
                  <a:lnTo>
                    <a:pt x="1491" y="814"/>
                  </a:lnTo>
                  <a:lnTo>
                    <a:pt x="994" y="2349"/>
                  </a:lnTo>
                  <a:lnTo>
                    <a:pt x="662" y="4365"/>
                  </a:lnTo>
                  <a:lnTo>
                    <a:pt x="1434" y="5709"/>
                  </a:lnTo>
                  <a:lnTo>
                    <a:pt x="2941" y="6605"/>
                  </a:lnTo>
                  <a:lnTo>
                    <a:pt x="8930" y="839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Annotation402"/>
            <p:cNvSpPr/>
            <p:nvPr/>
          </p:nvSpPr>
          <p:spPr bwMode="auto">
            <a:xfrm>
              <a:off x="4929188" y="1929012"/>
              <a:ext cx="71438" cy="89098"/>
            </a:xfrm>
            <a:custGeom>
              <a:avLst/>
              <a:gdLst/>
              <a:ahLst/>
              <a:cxnLst/>
              <a:rect l="0" t="0" r="0" b="0"/>
              <a:pathLst>
                <a:path w="71438" h="89098">
                  <a:moveTo>
                    <a:pt x="0" y="89097"/>
                  </a:moveTo>
                  <a:lnTo>
                    <a:pt x="0" y="84357"/>
                  </a:lnTo>
                  <a:lnTo>
                    <a:pt x="991" y="81968"/>
                  </a:lnTo>
                  <a:lnTo>
                    <a:pt x="2645" y="79384"/>
                  </a:lnTo>
                  <a:lnTo>
                    <a:pt x="4739" y="76668"/>
                  </a:lnTo>
                  <a:lnTo>
                    <a:pt x="6136" y="73866"/>
                  </a:lnTo>
                  <a:lnTo>
                    <a:pt x="7068" y="71005"/>
                  </a:lnTo>
                  <a:lnTo>
                    <a:pt x="7688" y="68106"/>
                  </a:lnTo>
                  <a:lnTo>
                    <a:pt x="9094" y="64189"/>
                  </a:lnTo>
                  <a:lnTo>
                    <a:pt x="11024" y="59593"/>
                  </a:lnTo>
                  <a:lnTo>
                    <a:pt x="13302" y="54545"/>
                  </a:lnTo>
                  <a:lnTo>
                    <a:pt x="18480" y="43645"/>
                  </a:lnTo>
                  <a:lnTo>
                    <a:pt x="29888" y="20477"/>
                  </a:lnTo>
                  <a:lnTo>
                    <a:pt x="32823" y="15569"/>
                  </a:lnTo>
                  <a:lnTo>
                    <a:pt x="35773" y="11305"/>
                  </a:lnTo>
                  <a:lnTo>
                    <a:pt x="38731" y="7470"/>
                  </a:lnTo>
                  <a:lnTo>
                    <a:pt x="41696" y="4914"/>
                  </a:lnTo>
                  <a:lnTo>
                    <a:pt x="44663" y="3209"/>
                  </a:lnTo>
                  <a:lnTo>
                    <a:pt x="47635" y="2073"/>
                  </a:lnTo>
                  <a:lnTo>
                    <a:pt x="50608" y="1316"/>
                  </a:lnTo>
                  <a:lnTo>
                    <a:pt x="53582" y="810"/>
                  </a:lnTo>
                  <a:lnTo>
                    <a:pt x="56557" y="474"/>
                  </a:lnTo>
                  <a:lnTo>
                    <a:pt x="59533" y="249"/>
                  </a:lnTo>
                  <a:lnTo>
                    <a:pt x="62509" y="100"/>
                  </a:lnTo>
                  <a:lnTo>
                    <a:pt x="65485" y="0"/>
                  </a:lnTo>
                  <a:lnTo>
                    <a:pt x="67469" y="925"/>
                  </a:lnTo>
                  <a:lnTo>
                    <a:pt x="68792" y="2535"/>
                  </a:lnTo>
                  <a:lnTo>
                    <a:pt x="71437" y="873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Annotation403"/>
            <p:cNvSpPr/>
            <p:nvPr/>
          </p:nvSpPr>
          <p:spPr bwMode="auto">
            <a:xfrm>
              <a:off x="5031546" y="1955602"/>
              <a:ext cx="76040" cy="89297"/>
            </a:xfrm>
            <a:custGeom>
              <a:avLst/>
              <a:gdLst/>
              <a:ahLst/>
              <a:cxnLst/>
              <a:rect l="0" t="0" r="0" b="0"/>
              <a:pathLst>
                <a:path w="76040" h="89297">
                  <a:moveTo>
                    <a:pt x="49446" y="0"/>
                  </a:moveTo>
                  <a:lnTo>
                    <a:pt x="44706" y="0"/>
                  </a:lnTo>
                  <a:lnTo>
                    <a:pt x="42318" y="992"/>
                  </a:lnTo>
                  <a:lnTo>
                    <a:pt x="39733" y="2645"/>
                  </a:lnTo>
                  <a:lnTo>
                    <a:pt x="37017" y="4740"/>
                  </a:lnTo>
                  <a:lnTo>
                    <a:pt x="34215" y="6136"/>
                  </a:lnTo>
                  <a:lnTo>
                    <a:pt x="31355" y="7067"/>
                  </a:lnTo>
                  <a:lnTo>
                    <a:pt x="28456" y="7688"/>
                  </a:lnTo>
                  <a:lnTo>
                    <a:pt x="25531" y="9094"/>
                  </a:lnTo>
                  <a:lnTo>
                    <a:pt x="22589" y="11023"/>
                  </a:lnTo>
                  <a:lnTo>
                    <a:pt x="19635" y="13302"/>
                  </a:lnTo>
                  <a:lnTo>
                    <a:pt x="16673" y="15813"/>
                  </a:lnTo>
                  <a:lnTo>
                    <a:pt x="13707" y="18479"/>
                  </a:lnTo>
                  <a:lnTo>
                    <a:pt x="10737" y="21249"/>
                  </a:lnTo>
                  <a:lnTo>
                    <a:pt x="8757" y="25080"/>
                  </a:lnTo>
                  <a:lnTo>
                    <a:pt x="7438" y="29618"/>
                  </a:lnTo>
                  <a:lnTo>
                    <a:pt x="6557" y="34628"/>
                  </a:lnTo>
                  <a:lnTo>
                    <a:pt x="4978" y="38960"/>
                  </a:lnTo>
                  <a:lnTo>
                    <a:pt x="2934" y="42841"/>
                  </a:lnTo>
                  <a:lnTo>
                    <a:pt x="579" y="46419"/>
                  </a:lnTo>
                  <a:lnTo>
                    <a:pt x="0" y="48805"/>
                  </a:lnTo>
                  <a:lnTo>
                    <a:pt x="607" y="50396"/>
                  </a:lnTo>
                  <a:lnTo>
                    <a:pt x="2004" y="51457"/>
                  </a:lnTo>
                  <a:lnTo>
                    <a:pt x="3928" y="53156"/>
                  </a:lnTo>
                  <a:lnTo>
                    <a:pt x="8710" y="57690"/>
                  </a:lnTo>
                  <a:lnTo>
                    <a:pt x="11375" y="58303"/>
                  </a:lnTo>
                  <a:lnTo>
                    <a:pt x="14144" y="57720"/>
                  </a:lnTo>
                  <a:lnTo>
                    <a:pt x="16981" y="56339"/>
                  </a:lnTo>
                  <a:lnTo>
                    <a:pt x="19865" y="55419"/>
                  </a:lnTo>
                  <a:lnTo>
                    <a:pt x="22781" y="54805"/>
                  </a:lnTo>
                  <a:lnTo>
                    <a:pt x="25715" y="54396"/>
                  </a:lnTo>
                  <a:lnTo>
                    <a:pt x="29657" y="52139"/>
                  </a:lnTo>
                  <a:lnTo>
                    <a:pt x="34270" y="48649"/>
                  </a:lnTo>
                  <a:lnTo>
                    <a:pt x="39328" y="44339"/>
                  </a:lnTo>
                  <a:lnTo>
                    <a:pt x="44685" y="40473"/>
                  </a:lnTo>
                  <a:lnTo>
                    <a:pt x="50241" y="36904"/>
                  </a:lnTo>
                  <a:lnTo>
                    <a:pt x="55930" y="33532"/>
                  </a:lnTo>
                  <a:lnTo>
                    <a:pt x="60713" y="30292"/>
                  </a:lnTo>
                  <a:lnTo>
                    <a:pt x="64896" y="27140"/>
                  </a:lnTo>
                  <a:lnTo>
                    <a:pt x="68675" y="24046"/>
                  </a:lnTo>
                  <a:lnTo>
                    <a:pt x="71195" y="20991"/>
                  </a:lnTo>
                  <a:lnTo>
                    <a:pt x="72876" y="17963"/>
                  </a:lnTo>
                  <a:lnTo>
                    <a:pt x="73995" y="14952"/>
                  </a:lnTo>
                  <a:lnTo>
                    <a:pt x="74742" y="11952"/>
                  </a:lnTo>
                  <a:lnTo>
                    <a:pt x="75240" y="8960"/>
                  </a:lnTo>
                  <a:lnTo>
                    <a:pt x="76039" y="1769"/>
                  </a:lnTo>
                  <a:lnTo>
                    <a:pt x="75112" y="2172"/>
                  </a:lnTo>
                  <a:lnTo>
                    <a:pt x="73502" y="3432"/>
                  </a:lnTo>
                  <a:lnTo>
                    <a:pt x="71437" y="5264"/>
                  </a:lnTo>
                  <a:lnTo>
                    <a:pt x="70060" y="7478"/>
                  </a:lnTo>
                  <a:lnTo>
                    <a:pt x="69142" y="9946"/>
                  </a:lnTo>
                  <a:lnTo>
                    <a:pt x="68530" y="12584"/>
                  </a:lnTo>
                  <a:lnTo>
                    <a:pt x="67130" y="16326"/>
                  </a:lnTo>
                  <a:lnTo>
                    <a:pt x="65204" y="20806"/>
                  </a:lnTo>
                  <a:lnTo>
                    <a:pt x="62928" y="25777"/>
                  </a:lnTo>
                  <a:lnTo>
                    <a:pt x="61411" y="31075"/>
                  </a:lnTo>
                  <a:lnTo>
                    <a:pt x="60399" y="36592"/>
                  </a:lnTo>
                  <a:lnTo>
                    <a:pt x="59725" y="42253"/>
                  </a:lnTo>
                  <a:lnTo>
                    <a:pt x="59275" y="48013"/>
                  </a:lnTo>
                  <a:lnTo>
                    <a:pt x="58976" y="53836"/>
                  </a:lnTo>
                  <a:lnTo>
                    <a:pt x="58554" y="68868"/>
                  </a:lnTo>
                  <a:lnTo>
                    <a:pt x="58494" y="72701"/>
                  </a:lnTo>
                  <a:lnTo>
                    <a:pt x="59447" y="76248"/>
                  </a:lnTo>
                  <a:lnTo>
                    <a:pt x="61075" y="79605"/>
                  </a:lnTo>
                  <a:lnTo>
                    <a:pt x="67306" y="8929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Annotation404"/>
            <p:cNvSpPr/>
            <p:nvPr/>
          </p:nvSpPr>
          <p:spPr bwMode="auto">
            <a:xfrm>
              <a:off x="5206008" y="1857375"/>
              <a:ext cx="8821" cy="241103"/>
            </a:xfrm>
            <a:custGeom>
              <a:avLst/>
              <a:gdLst/>
              <a:ahLst/>
              <a:cxnLst/>
              <a:rect l="0" t="0" r="0" b="0"/>
              <a:pathLst>
                <a:path w="8821" h="241103">
                  <a:moveTo>
                    <a:pt x="0" y="0"/>
                  </a:moveTo>
                  <a:lnTo>
                    <a:pt x="0" y="42900"/>
                  </a:lnTo>
                  <a:lnTo>
                    <a:pt x="992" y="53405"/>
                  </a:lnTo>
                  <a:lnTo>
                    <a:pt x="2645" y="64377"/>
                  </a:lnTo>
                  <a:lnTo>
                    <a:pt x="4739" y="75660"/>
                  </a:lnTo>
                  <a:lnTo>
                    <a:pt x="6137" y="88143"/>
                  </a:lnTo>
                  <a:lnTo>
                    <a:pt x="7068" y="101426"/>
                  </a:lnTo>
                  <a:lnTo>
                    <a:pt x="8102" y="128422"/>
                  </a:lnTo>
                  <a:lnTo>
                    <a:pt x="8766" y="175445"/>
                  </a:lnTo>
                  <a:lnTo>
                    <a:pt x="8820" y="185424"/>
                  </a:lnTo>
                  <a:lnTo>
                    <a:pt x="7864" y="195054"/>
                  </a:lnTo>
                  <a:lnTo>
                    <a:pt x="6235" y="204450"/>
                  </a:lnTo>
                  <a:lnTo>
                    <a:pt x="4157" y="213690"/>
                  </a:lnTo>
                  <a:lnTo>
                    <a:pt x="2771" y="220843"/>
                  </a:lnTo>
                  <a:lnTo>
                    <a:pt x="1847" y="226604"/>
                  </a:lnTo>
                  <a:lnTo>
                    <a:pt x="0" y="24110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Annotation405"/>
            <p:cNvSpPr/>
            <p:nvPr/>
          </p:nvSpPr>
          <p:spPr bwMode="auto">
            <a:xfrm>
              <a:off x="2814711" y="2705695"/>
              <a:ext cx="120863" cy="160177"/>
            </a:xfrm>
            <a:custGeom>
              <a:avLst/>
              <a:gdLst/>
              <a:ahLst/>
              <a:cxnLst/>
              <a:rect l="0" t="0" r="0" b="0"/>
              <a:pathLst>
                <a:path w="120863" h="160177">
                  <a:moveTo>
                    <a:pt x="42789" y="0"/>
                  </a:moveTo>
                  <a:lnTo>
                    <a:pt x="38048" y="4741"/>
                  </a:lnTo>
                  <a:lnTo>
                    <a:pt x="34668" y="7130"/>
                  </a:lnTo>
                  <a:lnTo>
                    <a:pt x="30429" y="9714"/>
                  </a:lnTo>
                  <a:lnTo>
                    <a:pt x="25619" y="12429"/>
                  </a:lnTo>
                  <a:lnTo>
                    <a:pt x="21421" y="15232"/>
                  </a:lnTo>
                  <a:lnTo>
                    <a:pt x="17629" y="18092"/>
                  </a:lnTo>
                  <a:lnTo>
                    <a:pt x="14110" y="20991"/>
                  </a:lnTo>
                  <a:lnTo>
                    <a:pt x="10771" y="22924"/>
                  </a:lnTo>
                  <a:lnTo>
                    <a:pt x="7553" y="24212"/>
                  </a:lnTo>
                  <a:lnTo>
                    <a:pt x="0" y="26280"/>
                  </a:lnTo>
                  <a:lnTo>
                    <a:pt x="372" y="26450"/>
                  </a:lnTo>
                  <a:lnTo>
                    <a:pt x="3432" y="26639"/>
                  </a:lnTo>
                  <a:lnTo>
                    <a:pt x="8099" y="26722"/>
                  </a:lnTo>
                  <a:lnTo>
                    <a:pt x="10732" y="26745"/>
                  </a:lnTo>
                  <a:lnTo>
                    <a:pt x="14473" y="27752"/>
                  </a:lnTo>
                  <a:lnTo>
                    <a:pt x="18951" y="29415"/>
                  </a:lnTo>
                  <a:lnTo>
                    <a:pt x="23920" y="31517"/>
                  </a:lnTo>
                  <a:lnTo>
                    <a:pt x="30210" y="32917"/>
                  </a:lnTo>
                  <a:lnTo>
                    <a:pt x="37379" y="33851"/>
                  </a:lnTo>
                  <a:lnTo>
                    <a:pt x="45136" y="34474"/>
                  </a:lnTo>
                  <a:lnTo>
                    <a:pt x="52291" y="35881"/>
                  </a:lnTo>
                  <a:lnTo>
                    <a:pt x="59046" y="37811"/>
                  </a:lnTo>
                  <a:lnTo>
                    <a:pt x="65533" y="40090"/>
                  </a:lnTo>
                  <a:lnTo>
                    <a:pt x="71842" y="42602"/>
                  </a:lnTo>
                  <a:lnTo>
                    <a:pt x="78033" y="45269"/>
                  </a:lnTo>
                  <a:lnTo>
                    <a:pt x="84144" y="48039"/>
                  </a:lnTo>
                  <a:lnTo>
                    <a:pt x="90203" y="51869"/>
                  </a:lnTo>
                  <a:lnTo>
                    <a:pt x="96227" y="56408"/>
                  </a:lnTo>
                  <a:lnTo>
                    <a:pt x="102227" y="61418"/>
                  </a:lnTo>
                  <a:lnTo>
                    <a:pt x="107219" y="65750"/>
                  </a:lnTo>
                  <a:lnTo>
                    <a:pt x="111539" y="69630"/>
                  </a:lnTo>
                  <a:lnTo>
                    <a:pt x="115412" y="73209"/>
                  </a:lnTo>
                  <a:lnTo>
                    <a:pt x="117993" y="77579"/>
                  </a:lnTo>
                  <a:lnTo>
                    <a:pt x="119714" y="82478"/>
                  </a:lnTo>
                  <a:lnTo>
                    <a:pt x="120862" y="87728"/>
                  </a:lnTo>
                  <a:lnTo>
                    <a:pt x="120634" y="93211"/>
                  </a:lnTo>
                  <a:lnTo>
                    <a:pt x="119490" y="98852"/>
                  </a:lnTo>
                  <a:lnTo>
                    <a:pt x="117736" y="104597"/>
                  </a:lnTo>
                  <a:lnTo>
                    <a:pt x="115574" y="109419"/>
                  </a:lnTo>
                  <a:lnTo>
                    <a:pt x="113141" y="113626"/>
                  </a:lnTo>
                  <a:lnTo>
                    <a:pt x="110526" y="117422"/>
                  </a:lnTo>
                  <a:lnTo>
                    <a:pt x="106798" y="121938"/>
                  </a:lnTo>
                  <a:lnTo>
                    <a:pt x="102329" y="126933"/>
                  </a:lnTo>
                  <a:lnTo>
                    <a:pt x="93064" y="136782"/>
                  </a:lnTo>
                  <a:lnTo>
                    <a:pt x="79031" y="151189"/>
                  </a:lnTo>
                  <a:lnTo>
                    <a:pt x="75880" y="154371"/>
                  </a:lnTo>
                  <a:lnTo>
                    <a:pt x="71795" y="156492"/>
                  </a:lnTo>
                  <a:lnTo>
                    <a:pt x="67087" y="157906"/>
                  </a:lnTo>
                  <a:lnTo>
                    <a:pt x="54755" y="160176"/>
                  </a:lnTo>
                  <a:lnTo>
                    <a:pt x="52750" y="159370"/>
                  </a:lnTo>
                  <a:lnTo>
                    <a:pt x="50422" y="157841"/>
                  </a:lnTo>
                  <a:lnTo>
                    <a:pt x="47878" y="155829"/>
                  </a:lnTo>
                  <a:lnTo>
                    <a:pt x="47174" y="154487"/>
                  </a:lnTo>
                  <a:lnTo>
                    <a:pt x="47696" y="153593"/>
                  </a:lnTo>
                  <a:lnTo>
                    <a:pt x="49037" y="152997"/>
                  </a:lnTo>
                  <a:lnTo>
                    <a:pt x="50923" y="151608"/>
                  </a:lnTo>
                  <a:lnTo>
                    <a:pt x="53173" y="149689"/>
                  </a:lnTo>
                  <a:lnTo>
                    <a:pt x="60648" y="14287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Annotation406"/>
            <p:cNvSpPr/>
            <p:nvPr/>
          </p:nvSpPr>
          <p:spPr bwMode="auto">
            <a:xfrm>
              <a:off x="2982702" y="2697488"/>
              <a:ext cx="53274" cy="167183"/>
            </a:xfrm>
            <a:custGeom>
              <a:avLst/>
              <a:gdLst/>
              <a:ahLst/>
              <a:cxnLst/>
              <a:rect l="0" t="0" r="0" b="0"/>
              <a:pathLst>
                <a:path w="53274" h="167183">
                  <a:moveTo>
                    <a:pt x="35532" y="124293"/>
                  </a:moveTo>
                  <a:lnTo>
                    <a:pt x="35532" y="129034"/>
                  </a:lnTo>
                  <a:lnTo>
                    <a:pt x="36524" y="131422"/>
                  </a:lnTo>
                  <a:lnTo>
                    <a:pt x="38178" y="134007"/>
                  </a:lnTo>
                  <a:lnTo>
                    <a:pt x="40273" y="136722"/>
                  </a:lnTo>
                  <a:lnTo>
                    <a:pt x="41669" y="139524"/>
                  </a:lnTo>
                  <a:lnTo>
                    <a:pt x="42600" y="142385"/>
                  </a:lnTo>
                  <a:lnTo>
                    <a:pt x="43221" y="145284"/>
                  </a:lnTo>
                  <a:lnTo>
                    <a:pt x="44627" y="148209"/>
                  </a:lnTo>
                  <a:lnTo>
                    <a:pt x="46556" y="151151"/>
                  </a:lnTo>
                  <a:lnTo>
                    <a:pt x="48835" y="154105"/>
                  </a:lnTo>
                  <a:lnTo>
                    <a:pt x="50354" y="157066"/>
                  </a:lnTo>
                  <a:lnTo>
                    <a:pt x="51366" y="160033"/>
                  </a:lnTo>
                  <a:lnTo>
                    <a:pt x="52992" y="167182"/>
                  </a:lnTo>
                  <a:lnTo>
                    <a:pt x="53125" y="166776"/>
                  </a:lnTo>
                  <a:lnTo>
                    <a:pt x="53273" y="163680"/>
                  </a:lnTo>
                  <a:lnTo>
                    <a:pt x="52320" y="161465"/>
                  </a:lnTo>
                  <a:lnTo>
                    <a:pt x="50693" y="158996"/>
                  </a:lnTo>
                  <a:lnTo>
                    <a:pt x="48616" y="156358"/>
                  </a:lnTo>
                  <a:lnTo>
                    <a:pt x="46239" y="152615"/>
                  </a:lnTo>
                  <a:lnTo>
                    <a:pt x="43662" y="148136"/>
                  </a:lnTo>
                  <a:lnTo>
                    <a:pt x="40952" y="143165"/>
                  </a:lnTo>
                  <a:lnTo>
                    <a:pt x="38154" y="136874"/>
                  </a:lnTo>
                  <a:lnTo>
                    <a:pt x="35295" y="129704"/>
                  </a:lnTo>
                  <a:lnTo>
                    <a:pt x="32398" y="121947"/>
                  </a:lnTo>
                  <a:lnTo>
                    <a:pt x="28482" y="113800"/>
                  </a:lnTo>
                  <a:lnTo>
                    <a:pt x="23887" y="105391"/>
                  </a:lnTo>
                  <a:lnTo>
                    <a:pt x="18839" y="96809"/>
                  </a:lnTo>
                  <a:lnTo>
                    <a:pt x="14482" y="88111"/>
                  </a:lnTo>
                  <a:lnTo>
                    <a:pt x="10584" y="79336"/>
                  </a:lnTo>
                  <a:lnTo>
                    <a:pt x="6994" y="70509"/>
                  </a:lnTo>
                  <a:lnTo>
                    <a:pt x="4601" y="61648"/>
                  </a:lnTo>
                  <a:lnTo>
                    <a:pt x="3005" y="52764"/>
                  </a:lnTo>
                  <a:lnTo>
                    <a:pt x="1941" y="43865"/>
                  </a:lnTo>
                  <a:lnTo>
                    <a:pt x="1232" y="35948"/>
                  </a:lnTo>
                  <a:lnTo>
                    <a:pt x="759" y="28685"/>
                  </a:lnTo>
                  <a:lnTo>
                    <a:pt x="234" y="16316"/>
                  </a:lnTo>
                  <a:lnTo>
                    <a:pt x="0" y="7512"/>
                  </a:lnTo>
                  <a:lnTo>
                    <a:pt x="930" y="4767"/>
                  </a:lnTo>
                  <a:lnTo>
                    <a:pt x="2542" y="2937"/>
                  </a:lnTo>
                  <a:lnTo>
                    <a:pt x="4609" y="1717"/>
                  </a:lnTo>
                  <a:lnTo>
                    <a:pt x="6979" y="904"/>
                  </a:lnTo>
                  <a:lnTo>
                    <a:pt x="9552" y="362"/>
                  </a:lnTo>
                  <a:lnTo>
                    <a:pt x="12259" y="0"/>
                  </a:lnTo>
                  <a:lnTo>
                    <a:pt x="16048" y="752"/>
                  </a:lnTo>
                  <a:lnTo>
                    <a:pt x="20558" y="2244"/>
                  </a:lnTo>
                  <a:lnTo>
                    <a:pt x="25549" y="4232"/>
                  </a:lnTo>
                  <a:lnTo>
                    <a:pt x="29870" y="6549"/>
                  </a:lnTo>
                  <a:lnTo>
                    <a:pt x="33741" y="9086"/>
                  </a:lnTo>
                  <a:lnTo>
                    <a:pt x="37315" y="11770"/>
                  </a:lnTo>
                  <a:lnTo>
                    <a:pt x="39697" y="15543"/>
                  </a:lnTo>
                  <a:lnTo>
                    <a:pt x="41286" y="20043"/>
                  </a:lnTo>
                  <a:lnTo>
                    <a:pt x="42344" y="25027"/>
                  </a:lnTo>
                  <a:lnTo>
                    <a:pt x="43051" y="30335"/>
                  </a:lnTo>
                  <a:lnTo>
                    <a:pt x="43521" y="35857"/>
                  </a:lnTo>
                  <a:lnTo>
                    <a:pt x="44044" y="46293"/>
                  </a:lnTo>
                  <a:lnTo>
                    <a:pt x="44276" y="54238"/>
                  </a:lnTo>
                  <a:lnTo>
                    <a:pt x="43346" y="58739"/>
                  </a:lnTo>
                  <a:lnTo>
                    <a:pt x="41734" y="63723"/>
                  </a:lnTo>
                  <a:lnTo>
                    <a:pt x="36757" y="76500"/>
                  </a:lnTo>
                  <a:lnTo>
                    <a:pt x="35357" y="78540"/>
                  </a:lnTo>
                  <a:lnTo>
                    <a:pt x="33431" y="80893"/>
                  </a:lnTo>
                  <a:lnTo>
                    <a:pt x="31155" y="83453"/>
                  </a:lnTo>
                  <a:lnTo>
                    <a:pt x="28645" y="84168"/>
                  </a:lnTo>
                  <a:lnTo>
                    <a:pt x="25980" y="83653"/>
                  </a:lnTo>
                  <a:lnTo>
                    <a:pt x="23211" y="82316"/>
                  </a:lnTo>
                  <a:lnTo>
                    <a:pt x="21365" y="80434"/>
                  </a:lnTo>
                  <a:lnTo>
                    <a:pt x="20134" y="78186"/>
                  </a:lnTo>
                  <a:lnTo>
                    <a:pt x="17673" y="7071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Annotation407"/>
            <p:cNvSpPr/>
            <p:nvPr/>
          </p:nvSpPr>
          <p:spPr bwMode="auto">
            <a:xfrm>
              <a:off x="3054104" y="2678906"/>
              <a:ext cx="107006" cy="71439"/>
            </a:xfrm>
            <a:custGeom>
              <a:avLst/>
              <a:gdLst/>
              <a:ahLst/>
              <a:cxnLst/>
              <a:rect l="0" t="0" r="0" b="0"/>
              <a:pathLst>
                <a:path w="107006" h="71439">
                  <a:moveTo>
                    <a:pt x="35568" y="0"/>
                  </a:moveTo>
                  <a:lnTo>
                    <a:pt x="27879" y="0"/>
                  </a:lnTo>
                  <a:lnTo>
                    <a:pt x="26474" y="992"/>
                  </a:lnTo>
                  <a:lnTo>
                    <a:pt x="24544" y="2646"/>
                  </a:lnTo>
                  <a:lnTo>
                    <a:pt x="22265" y="4741"/>
                  </a:lnTo>
                  <a:lnTo>
                    <a:pt x="17088" y="9714"/>
                  </a:lnTo>
                  <a:lnTo>
                    <a:pt x="5680" y="20991"/>
                  </a:lnTo>
                  <a:lnTo>
                    <a:pt x="3736" y="24908"/>
                  </a:lnTo>
                  <a:lnTo>
                    <a:pt x="2440" y="29504"/>
                  </a:lnTo>
                  <a:lnTo>
                    <a:pt x="1577" y="34552"/>
                  </a:lnTo>
                  <a:lnTo>
                    <a:pt x="1001" y="38910"/>
                  </a:lnTo>
                  <a:lnTo>
                    <a:pt x="617" y="42807"/>
                  </a:lnTo>
                  <a:lnTo>
                    <a:pt x="361" y="46398"/>
                  </a:lnTo>
                  <a:lnTo>
                    <a:pt x="190" y="49783"/>
                  </a:lnTo>
                  <a:lnTo>
                    <a:pt x="0" y="56191"/>
                  </a:lnTo>
                  <a:lnTo>
                    <a:pt x="942" y="58297"/>
                  </a:lnTo>
                  <a:lnTo>
                    <a:pt x="2562" y="59701"/>
                  </a:lnTo>
                  <a:lnTo>
                    <a:pt x="4634" y="60636"/>
                  </a:lnTo>
                  <a:lnTo>
                    <a:pt x="8000" y="60268"/>
                  </a:lnTo>
                  <a:lnTo>
                    <a:pt x="12229" y="59030"/>
                  </a:lnTo>
                  <a:lnTo>
                    <a:pt x="17031" y="57213"/>
                  </a:lnTo>
                  <a:lnTo>
                    <a:pt x="21226" y="55009"/>
                  </a:lnTo>
                  <a:lnTo>
                    <a:pt x="25014" y="52548"/>
                  </a:lnTo>
                  <a:lnTo>
                    <a:pt x="28532" y="49915"/>
                  </a:lnTo>
                  <a:lnTo>
                    <a:pt x="31869" y="47167"/>
                  </a:lnTo>
                  <a:lnTo>
                    <a:pt x="35087" y="44343"/>
                  </a:lnTo>
                  <a:lnTo>
                    <a:pt x="38224" y="41469"/>
                  </a:lnTo>
                  <a:lnTo>
                    <a:pt x="47001" y="32983"/>
                  </a:lnTo>
                  <a:lnTo>
                    <a:pt x="52119" y="27942"/>
                  </a:lnTo>
                  <a:lnTo>
                    <a:pt x="55532" y="23589"/>
                  </a:lnTo>
                  <a:lnTo>
                    <a:pt x="57807" y="19695"/>
                  </a:lnTo>
                  <a:lnTo>
                    <a:pt x="61458" y="11056"/>
                  </a:lnTo>
                  <a:lnTo>
                    <a:pt x="61758" y="9355"/>
                  </a:lnTo>
                  <a:lnTo>
                    <a:pt x="61958" y="7229"/>
                  </a:lnTo>
                  <a:lnTo>
                    <a:pt x="62091" y="4820"/>
                  </a:lnTo>
                  <a:lnTo>
                    <a:pt x="62180" y="4205"/>
                  </a:lnTo>
                  <a:lnTo>
                    <a:pt x="62278" y="6168"/>
                  </a:lnTo>
                  <a:lnTo>
                    <a:pt x="63296" y="7089"/>
                  </a:lnTo>
                  <a:lnTo>
                    <a:pt x="64967" y="7703"/>
                  </a:lnTo>
                  <a:lnTo>
                    <a:pt x="67074" y="8112"/>
                  </a:lnTo>
                  <a:lnTo>
                    <a:pt x="68478" y="9377"/>
                  </a:lnTo>
                  <a:lnTo>
                    <a:pt x="69414" y="11212"/>
                  </a:lnTo>
                  <a:lnTo>
                    <a:pt x="70038" y="13428"/>
                  </a:lnTo>
                  <a:lnTo>
                    <a:pt x="70455" y="15898"/>
                  </a:lnTo>
                  <a:lnTo>
                    <a:pt x="70732" y="18536"/>
                  </a:lnTo>
                  <a:lnTo>
                    <a:pt x="70917" y="21287"/>
                  </a:lnTo>
                  <a:lnTo>
                    <a:pt x="72032" y="25105"/>
                  </a:lnTo>
                  <a:lnTo>
                    <a:pt x="73768" y="29635"/>
                  </a:lnTo>
                  <a:lnTo>
                    <a:pt x="75917" y="34640"/>
                  </a:lnTo>
                  <a:lnTo>
                    <a:pt x="78343" y="38968"/>
                  </a:lnTo>
                  <a:lnTo>
                    <a:pt x="80951" y="42846"/>
                  </a:lnTo>
                  <a:lnTo>
                    <a:pt x="83683" y="46424"/>
                  </a:lnTo>
                  <a:lnTo>
                    <a:pt x="86496" y="49801"/>
                  </a:lnTo>
                  <a:lnTo>
                    <a:pt x="89364" y="53044"/>
                  </a:lnTo>
                  <a:lnTo>
                    <a:pt x="95196" y="59294"/>
                  </a:lnTo>
                  <a:lnTo>
                    <a:pt x="107005" y="7143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Annotation408"/>
            <p:cNvSpPr/>
            <p:nvPr/>
          </p:nvSpPr>
          <p:spPr bwMode="auto">
            <a:xfrm>
              <a:off x="3161109" y="2518172"/>
              <a:ext cx="80369" cy="241102"/>
            </a:xfrm>
            <a:custGeom>
              <a:avLst/>
              <a:gdLst/>
              <a:ahLst/>
              <a:cxnLst/>
              <a:rect l="0" t="0" r="0" b="0"/>
              <a:pathLst>
                <a:path w="80369" h="241102">
                  <a:moveTo>
                    <a:pt x="0" y="0"/>
                  </a:moveTo>
                  <a:lnTo>
                    <a:pt x="0" y="12429"/>
                  </a:lnTo>
                  <a:lnTo>
                    <a:pt x="992" y="16223"/>
                  </a:lnTo>
                  <a:lnTo>
                    <a:pt x="2646" y="20737"/>
                  </a:lnTo>
                  <a:lnTo>
                    <a:pt x="4741" y="25731"/>
                  </a:lnTo>
                  <a:lnTo>
                    <a:pt x="7130" y="32036"/>
                  </a:lnTo>
                  <a:lnTo>
                    <a:pt x="12429" y="46981"/>
                  </a:lnTo>
                  <a:lnTo>
                    <a:pt x="15232" y="56125"/>
                  </a:lnTo>
                  <a:lnTo>
                    <a:pt x="20991" y="76869"/>
                  </a:lnTo>
                  <a:lnTo>
                    <a:pt x="24908" y="87957"/>
                  </a:lnTo>
                  <a:lnTo>
                    <a:pt x="29504" y="99318"/>
                  </a:lnTo>
                  <a:lnTo>
                    <a:pt x="34553" y="110860"/>
                  </a:lnTo>
                  <a:lnTo>
                    <a:pt x="38910" y="122524"/>
                  </a:lnTo>
                  <a:lnTo>
                    <a:pt x="42807" y="134269"/>
                  </a:lnTo>
                  <a:lnTo>
                    <a:pt x="53033" y="167114"/>
                  </a:lnTo>
                  <a:lnTo>
                    <a:pt x="56191" y="176894"/>
                  </a:lnTo>
                  <a:lnTo>
                    <a:pt x="59289" y="185398"/>
                  </a:lnTo>
                  <a:lnTo>
                    <a:pt x="62347" y="193051"/>
                  </a:lnTo>
                  <a:lnTo>
                    <a:pt x="65377" y="200138"/>
                  </a:lnTo>
                  <a:lnTo>
                    <a:pt x="71390" y="213304"/>
                  </a:lnTo>
                  <a:lnTo>
                    <a:pt x="74382" y="219594"/>
                  </a:lnTo>
                  <a:lnTo>
                    <a:pt x="76377" y="224779"/>
                  </a:lnTo>
                  <a:lnTo>
                    <a:pt x="77707" y="229227"/>
                  </a:lnTo>
                  <a:lnTo>
                    <a:pt x="80368" y="24110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Annotation409"/>
            <p:cNvSpPr/>
            <p:nvPr/>
          </p:nvSpPr>
          <p:spPr bwMode="auto">
            <a:xfrm>
              <a:off x="3161109" y="2652117"/>
              <a:ext cx="151806" cy="70917"/>
            </a:xfrm>
            <a:custGeom>
              <a:avLst/>
              <a:gdLst/>
              <a:ahLst/>
              <a:cxnLst/>
              <a:rect l="0" t="0" r="0" b="0"/>
              <a:pathLst>
                <a:path w="151806" h="70917">
                  <a:moveTo>
                    <a:pt x="0" y="0"/>
                  </a:moveTo>
                  <a:lnTo>
                    <a:pt x="4741" y="4741"/>
                  </a:lnTo>
                  <a:lnTo>
                    <a:pt x="7130" y="6137"/>
                  </a:lnTo>
                  <a:lnTo>
                    <a:pt x="9714" y="7068"/>
                  </a:lnTo>
                  <a:lnTo>
                    <a:pt x="12429" y="7689"/>
                  </a:lnTo>
                  <a:lnTo>
                    <a:pt x="16224" y="8103"/>
                  </a:lnTo>
                  <a:lnTo>
                    <a:pt x="20738" y="8378"/>
                  </a:lnTo>
                  <a:lnTo>
                    <a:pt x="25732" y="8562"/>
                  </a:lnTo>
                  <a:lnTo>
                    <a:pt x="31045" y="9677"/>
                  </a:lnTo>
                  <a:lnTo>
                    <a:pt x="36572" y="11412"/>
                  </a:lnTo>
                  <a:lnTo>
                    <a:pt x="42240" y="13562"/>
                  </a:lnTo>
                  <a:lnTo>
                    <a:pt x="48004" y="14994"/>
                  </a:lnTo>
                  <a:lnTo>
                    <a:pt x="53831" y="15949"/>
                  </a:lnTo>
                  <a:lnTo>
                    <a:pt x="59700" y="16586"/>
                  </a:lnTo>
                  <a:lnTo>
                    <a:pt x="65597" y="17011"/>
                  </a:lnTo>
                  <a:lnTo>
                    <a:pt x="71513" y="17294"/>
                  </a:lnTo>
                  <a:lnTo>
                    <a:pt x="83377" y="17608"/>
                  </a:lnTo>
                  <a:lnTo>
                    <a:pt x="108374" y="17827"/>
                  </a:lnTo>
                  <a:lnTo>
                    <a:pt x="110944" y="18830"/>
                  </a:lnTo>
                  <a:lnTo>
                    <a:pt x="112658" y="20491"/>
                  </a:lnTo>
                  <a:lnTo>
                    <a:pt x="113801" y="22590"/>
                  </a:lnTo>
                  <a:lnTo>
                    <a:pt x="115555" y="23990"/>
                  </a:lnTo>
                  <a:lnTo>
                    <a:pt x="117716" y="24923"/>
                  </a:lnTo>
                  <a:lnTo>
                    <a:pt x="120150" y="25545"/>
                  </a:lnTo>
                  <a:lnTo>
                    <a:pt x="121772" y="26952"/>
                  </a:lnTo>
                  <a:lnTo>
                    <a:pt x="122853" y="28882"/>
                  </a:lnTo>
                  <a:lnTo>
                    <a:pt x="123574" y="31161"/>
                  </a:lnTo>
                  <a:lnTo>
                    <a:pt x="125047" y="33673"/>
                  </a:lnTo>
                  <a:lnTo>
                    <a:pt x="127021" y="36339"/>
                  </a:lnTo>
                  <a:lnTo>
                    <a:pt x="129329" y="39109"/>
                  </a:lnTo>
                  <a:lnTo>
                    <a:pt x="130868" y="41948"/>
                  </a:lnTo>
                  <a:lnTo>
                    <a:pt x="131894" y="44833"/>
                  </a:lnTo>
                  <a:lnTo>
                    <a:pt x="132578" y="47747"/>
                  </a:lnTo>
                  <a:lnTo>
                    <a:pt x="133034" y="50683"/>
                  </a:lnTo>
                  <a:lnTo>
                    <a:pt x="133338" y="53633"/>
                  </a:lnTo>
                  <a:lnTo>
                    <a:pt x="133540" y="56591"/>
                  </a:lnTo>
                  <a:lnTo>
                    <a:pt x="134667" y="59555"/>
                  </a:lnTo>
                  <a:lnTo>
                    <a:pt x="136411" y="62524"/>
                  </a:lnTo>
                  <a:lnTo>
                    <a:pt x="141598" y="69677"/>
                  </a:lnTo>
                  <a:lnTo>
                    <a:pt x="143016" y="70264"/>
                  </a:lnTo>
                  <a:lnTo>
                    <a:pt x="147238" y="70916"/>
                  </a:lnTo>
                  <a:lnTo>
                    <a:pt x="148760" y="70098"/>
                  </a:lnTo>
                  <a:lnTo>
                    <a:pt x="149775" y="68560"/>
                  </a:lnTo>
                  <a:lnTo>
                    <a:pt x="150452" y="66543"/>
                  </a:lnTo>
                  <a:lnTo>
                    <a:pt x="150903" y="63213"/>
                  </a:lnTo>
                  <a:lnTo>
                    <a:pt x="151204" y="59010"/>
                  </a:lnTo>
                  <a:lnTo>
                    <a:pt x="151805" y="4464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Annotation410"/>
            <p:cNvSpPr/>
            <p:nvPr/>
          </p:nvSpPr>
          <p:spPr bwMode="auto">
            <a:xfrm>
              <a:off x="3277195" y="2553891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0" y="0"/>
                  </a:moveTo>
                  <a:lnTo>
                    <a:pt x="4741" y="0"/>
                  </a:lnTo>
                  <a:lnTo>
                    <a:pt x="7129" y="992"/>
                  </a:lnTo>
                  <a:lnTo>
                    <a:pt x="9714" y="2645"/>
                  </a:lnTo>
                  <a:lnTo>
                    <a:pt x="12429" y="4740"/>
                  </a:lnTo>
                  <a:lnTo>
                    <a:pt x="15232" y="8121"/>
                  </a:lnTo>
                  <a:lnTo>
                    <a:pt x="18092" y="12359"/>
                  </a:lnTo>
                  <a:lnTo>
                    <a:pt x="26789" y="2678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Annotation411"/>
            <p:cNvSpPr/>
            <p:nvPr/>
          </p:nvSpPr>
          <p:spPr bwMode="auto">
            <a:xfrm>
              <a:off x="3334898" y="2616398"/>
              <a:ext cx="94103" cy="70798"/>
            </a:xfrm>
            <a:custGeom>
              <a:avLst/>
              <a:gdLst/>
              <a:ahLst/>
              <a:cxnLst/>
              <a:rect l="0" t="0" r="0" b="0"/>
              <a:pathLst>
                <a:path w="94103" h="70798">
                  <a:moveTo>
                    <a:pt x="31594" y="0"/>
                  </a:moveTo>
                  <a:lnTo>
                    <a:pt x="26853" y="0"/>
                  </a:lnTo>
                  <a:lnTo>
                    <a:pt x="24465" y="992"/>
                  </a:lnTo>
                  <a:lnTo>
                    <a:pt x="21881" y="2646"/>
                  </a:lnTo>
                  <a:lnTo>
                    <a:pt x="19165" y="4741"/>
                  </a:lnTo>
                  <a:lnTo>
                    <a:pt x="16363" y="7130"/>
                  </a:lnTo>
                  <a:lnTo>
                    <a:pt x="13502" y="9714"/>
                  </a:lnTo>
                  <a:lnTo>
                    <a:pt x="10603" y="12429"/>
                  </a:lnTo>
                  <a:lnTo>
                    <a:pt x="8670" y="16224"/>
                  </a:lnTo>
                  <a:lnTo>
                    <a:pt x="7382" y="20738"/>
                  </a:lnTo>
                  <a:lnTo>
                    <a:pt x="6523" y="25732"/>
                  </a:lnTo>
                  <a:lnTo>
                    <a:pt x="4958" y="30053"/>
                  </a:lnTo>
                  <a:lnTo>
                    <a:pt x="2923" y="33926"/>
                  </a:lnTo>
                  <a:lnTo>
                    <a:pt x="574" y="37500"/>
                  </a:lnTo>
                  <a:lnTo>
                    <a:pt x="0" y="41868"/>
                  </a:lnTo>
                  <a:lnTo>
                    <a:pt x="609" y="46763"/>
                  </a:lnTo>
                  <a:lnTo>
                    <a:pt x="2008" y="52011"/>
                  </a:lnTo>
                  <a:lnTo>
                    <a:pt x="3932" y="56502"/>
                  </a:lnTo>
                  <a:lnTo>
                    <a:pt x="6208" y="60489"/>
                  </a:lnTo>
                  <a:lnTo>
                    <a:pt x="8717" y="64139"/>
                  </a:lnTo>
                  <a:lnTo>
                    <a:pt x="11381" y="66572"/>
                  </a:lnTo>
                  <a:lnTo>
                    <a:pt x="14150" y="68194"/>
                  </a:lnTo>
                  <a:lnTo>
                    <a:pt x="16988" y="69275"/>
                  </a:lnTo>
                  <a:lnTo>
                    <a:pt x="20865" y="69996"/>
                  </a:lnTo>
                  <a:lnTo>
                    <a:pt x="25433" y="70477"/>
                  </a:lnTo>
                  <a:lnTo>
                    <a:pt x="30463" y="70797"/>
                  </a:lnTo>
                  <a:lnTo>
                    <a:pt x="35801" y="70019"/>
                  </a:lnTo>
                  <a:lnTo>
                    <a:pt x="41344" y="68507"/>
                  </a:lnTo>
                  <a:lnTo>
                    <a:pt x="47023" y="66508"/>
                  </a:lnTo>
                  <a:lnTo>
                    <a:pt x="51802" y="63190"/>
                  </a:lnTo>
                  <a:lnTo>
                    <a:pt x="55980" y="58994"/>
                  </a:lnTo>
                  <a:lnTo>
                    <a:pt x="59758" y="54212"/>
                  </a:lnTo>
                  <a:lnTo>
                    <a:pt x="63269" y="50032"/>
                  </a:lnTo>
                  <a:lnTo>
                    <a:pt x="66601" y="46253"/>
                  </a:lnTo>
                  <a:lnTo>
                    <a:pt x="69815" y="42742"/>
                  </a:lnTo>
                  <a:lnTo>
                    <a:pt x="71957" y="39409"/>
                  </a:lnTo>
                  <a:lnTo>
                    <a:pt x="73386" y="36195"/>
                  </a:lnTo>
                  <a:lnTo>
                    <a:pt x="74338" y="33060"/>
                  </a:lnTo>
                  <a:lnTo>
                    <a:pt x="74973" y="29977"/>
                  </a:lnTo>
                  <a:lnTo>
                    <a:pt x="75396" y="26930"/>
                  </a:lnTo>
                  <a:lnTo>
                    <a:pt x="75678" y="23907"/>
                  </a:lnTo>
                  <a:lnTo>
                    <a:pt x="75866" y="20899"/>
                  </a:lnTo>
                  <a:lnTo>
                    <a:pt x="76075" y="14911"/>
                  </a:lnTo>
                  <a:lnTo>
                    <a:pt x="75139" y="11925"/>
                  </a:lnTo>
                  <a:lnTo>
                    <a:pt x="73523" y="8942"/>
                  </a:lnTo>
                  <a:lnTo>
                    <a:pt x="67420" y="155"/>
                  </a:lnTo>
                  <a:lnTo>
                    <a:pt x="67385" y="1096"/>
                  </a:lnTo>
                  <a:lnTo>
                    <a:pt x="67322" y="17183"/>
                  </a:lnTo>
                  <a:lnTo>
                    <a:pt x="68311" y="21378"/>
                  </a:lnTo>
                  <a:lnTo>
                    <a:pt x="69963" y="25166"/>
                  </a:lnTo>
                  <a:lnTo>
                    <a:pt x="72056" y="28684"/>
                  </a:lnTo>
                  <a:lnTo>
                    <a:pt x="74444" y="32021"/>
                  </a:lnTo>
                  <a:lnTo>
                    <a:pt x="77027" y="35238"/>
                  </a:lnTo>
                  <a:lnTo>
                    <a:pt x="79742" y="38375"/>
                  </a:lnTo>
                  <a:lnTo>
                    <a:pt x="82545" y="41459"/>
                  </a:lnTo>
                  <a:lnTo>
                    <a:pt x="88304" y="47530"/>
                  </a:lnTo>
                  <a:lnTo>
                    <a:pt x="90236" y="50539"/>
                  </a:lnTo>
                  <a:lnTo>
                    <a:pt x="91525" y="53536"/>
                  </a:lnTo>
                  <a:lnTo>
                    <a:pt x="92384" y="56527"/>
                  </a:lnTo>
                  <a:lnTo>
                    <a:pt x="92957" y="57529"/>
                  </a:lnTo>
                  <a:lnTo>
                    <a:pt x="93338" y="57204"/>
                  </a:lnTo>
                  <a:lnTo>
                    <a:pt x="94102" y="5357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Annotation412"/>
            <p:cNvSpPr/>
            <p:nvPr/>
          </p:nvSpPr>
          <p:spPr bwMode="auto">
            <a:xfrm>
              <a:off x="3429000" y="2455664"/>
              <a:ext cx="71439" cy="178595"/>
            </a:xfrm>
            <a:custGeom>
              <a:avLst/>
              <a:gdLst/>
              <a:ahLst/>
              <a:cxnLst/>
              <a:rect l="0" t="0" r="0" b="0"/>
              <a:pathLst>
                <a:path w="71439" h="178595">
                  <a:moveTo>
                    <a:pt x="0" y="0"/>
                  </a:moveTo>
                  <a:lnTo>
                    <a:pt x="4740" y="4741"/>
                  </a:lnTo>
                  <a:lnTo>
                    <a:pt x="6137" y="8121"/>
                  </a:lnTo>
                  <a:lnTo>
                    <a:pt x="7068" y="12359"/>
                  </a:lnTo>
                  <a:lnTo>
                    <a:pt x="7688" y="17169"/>
                  </a:lnTo>
                  <a:lnTo>
                    <a:pt x="9094" y="24345"/>
                  </a:lnTo>
                  <a:lnTo>
                    <a:pt x="13302" y="42901"/>
                  </a:lnTo>
                  <a:lnTo>
                    <a:pt x="16806" y="52413"/>
                  </a:lnTo>
                  <a:lnTo>
                    <a:pt x="21125" y="61731"/>
                  </a:lnTo>
                  <a:lnTo>
                    <a:pt x="25990" y="70920"/>
                  </a:lnTo>
                  <a:lnTo>
                    <a:pt x="30225" y="80022"/>
                  </a:lnTo>
                  <a:lnTo>
                    <a:pt x="34041" y="89067"/>
                  </a:lnTo>
                  <a:lnTo>
                    <a:pt x="37577" y="98073"/>
                  </a:lnTo>
                  <a:lnTo>
                    <a:pt x="44151" y="116018"/>
                  </a:lnTo>
                  <a:lnTo>
                    <a:pt x="47294" y="124970"/>
                  </a:lnTo>
                  <a:lnTo>
                    <a:pt x="50381" y="132923"/>
                  </a:lnTo>
                  <a:lnTo>
                    <a:pt x="53431" y="140209"/>
                  </a:lnTo>
                  <a:lnTo>
                    <a:pt x="56456" y="147051"/>
                  </a:lnTo>
                  <a:lnTo>
                    <a:pt x="58473" y="152604"/>
                  </a:lnTo>
                  <a:lnTo>
                    <a:pt x="59818" y="157299"/>
                  </a:lnTo>
                  <a:lnTo>
                    <a:pt x="60715" y="161420"/>
                  </a:lnTo>
                  <a:lnTo>
                    <a:pt x="62305" y="165161"/>
                  </a:lnTo>
                  <a:lnTo>
                    <a:pt x="64357" y="168646"/>
                  </a:lnTo>
                  <a:lnTo>
                    <a:pt x="71438" y="17859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Annotation413"/>
            <p:cNvSpPr/>
            <p:nvPr/>
          </p:nvSpPr>
          <p:spPr bwMode="auto">
            <a:xfrm>
              <a:off x="3554016" y="2553891"/>
              <a:ext cx="1" cy="35719"/>
            </a:xfrm>
            <a:custGeom>
              <a:avLst/>
              <a:gdLst/>
              <a:ahLst/>
              <a:cxnLst/>
              <a:rect l="0" t="0" r="0" b="0"/>
              <a:pathLst>
                <a:path w="1" h="35719">
                  <a:moveTo>
                    <a:pt x="0" y="0"/>
                  </a:moveTo>
                  <a:lnTo>
                    <a:pt x="0" y="3571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Annotation414"/>
            <p:cNvSpPr/>
            <p:nvPr/>
          </p:nvSpPr>
          <p:spPr bwMode="auto">
            <a:xfrm>
              <a:off x="4032628" y="1117010"/>
              <a:ext cx="200045" cy="368772"/>
            </a:xfrm>
            <a:custGeom>
              <a:avLst/>
              <a:gdLst/>
              <a:ahLst/>
              <a:cxnLst/>
              <a:rect l="0" t="0" r="0" b="0"/>
              <a:pathLst>
                <a:path w="200045" h="368772">
                  <a:moveTo>
                    <a:pt x="200044" y="52779"/>
                  </a:moveTo>
                  <a:lnTo>
                    <a:pt x="200044" y="48039"/>
                  </a:lnTo>
                  <a:lnTo>
                    <a:pt x="199052" y="46642"/>
                  </a:lnTo>
                  <a:lnTo>
                    <a:pt x="197398" y="45711"/>
                  </a:lnTo>
                  <a:lnTo>
                    <a:pt x="195303" y="45091"/>
                  </a:lnTo>
                  <a:lnTo>
                    <a:pt x="190331" y="41755"/>
                  </a:lnTo>
                  <a:lnTo>
                    <a:pt x="187615" y="39477"/>
                  </a:lnTo>
                  <a:lnTo>
                    <a:pt x="183820" y="36966"/>
                  </a:lnTo>
                  <a:lnTo>
                    <a:pt x="179306" y="34299"/>
                  </a:lnTo>
                  <a:lnTo>
                    <a:pt x="174312" y="31530"/>
                  </a:lnTo>
                  <a:lnTo>
                    <a:pt x="168999" y="29683"/>
                  </a:lnTo>
                  <a:lnTo>
                    <a:pt x="163472" y="28452"/>
                  </a:lnTo>
                  <a:lnTo>
                    <a:pt x="157803" y="27631"/>
                  </a:lnTo>
                  <a:lnTo>
                    <a:pt x="151048" y="27084"/>
                  </a:lnTo>
                  <a:lnTo>
                    <a:pt x="143567" y="26720"/>
                  </a:lnTo>
                  <a:lnTo>
                    <a:pt x="135604" y="26476"/>
                  </a:lnTo>
                  <a:lnTo>
                    <a:pt x="127318" y="27306"/>
                  </a:lnTo>
                  <a:lnTo>
                    <a:pt x="118817" y="28852"/>
                  </a:lnTo>
                  <a:lnTo>
                    <a:pt x="110175" y="30875"/>
                  </a:lnTo>
                  <a:lnTo>
                    <a:pt x="101436" y="34208"/>
                  </a:lnTo>
                  <a:lnTo>
                    <a:pt x="92633" y="38414"/>
                  </a:lnTo>
                  <a:lnTo>
                    <a:pt x="83788" y="43202"/>
                  </a:lnTo>
                  <a:lnTo>
                    <a:pt x="74915" y="48379"/>
                  </a:lnTo>
                  <a:lnTo>
                    <a:pt x="57118" y="59422"/>
                  </a:lnTo>
                  <a:lnTo>
                    <a:pt x="50190" y="66138"/>
                  </a:lnTo>
                  <a:lnTo>
                    <a:pt x="44579" y="73591"/>
                  </a:lnTo>
                  <a:lnTo>
                    <a:pt x="39846" y="81537"/>
                  </a:lnTo>
                  <a:lnTo>
                    <a:pt x="36690" y="89810"/>
                  </a:lnTo>
                  <a:lnTo>
                    <a:pt x="34587" y="98302"/>
                  </a:lnTo>
                  <a:lnTo>
                    <a:pt x="33184" y="106940"/>
                  </a:lnTo>
                  <a:lnTo>
                    <a:pt x="33242" y="113691"/>
                  </a:lnTo>
                  <a:lnTo>
                    <a:pt x="34272" y="119184"/>
                  </a:lnTo>
                  <a:lnTo>
                    <a:pt x="38063" y="127933"/>
                  </a:lnTo>
                  <a:lnTo>
                    <a:pt x="43055" y="135129"/>
                  </a:lnTo>
                  <a:lnTo>
                    <a:pt x="47759" y="137445"/>
                  </a:lnTo>
                  <a:lnTo>
                    <a:pt x="53873" y="138988"/>
                  </a:lnTo>
                  <a:lnTo>
                    <a:pt x="60924" y="140018"/>
                  </a:lnTo>
                  <a:lnTo>
                    <a:pt x="69594" y="138719"/>
                  </a:lnTo>
                  <a:lnTo>
                    <a:pt x="79343" y="135869"/>
                  </a:lnTo>
                  <a:lnTo>
                    <a:pt x="89811" y="131985"/>
                  </a:lnTo>
                  <a:lnTo>
                    <a:pt x="99766" y="127411"/>
                  </a:lnTo>
                  <a:lnTo>
                    <a:pt x="109380" y="122378"/>
                  </a:lnTo>
                  <a:lnTo>
                    <a:pt x="118765" y="117038"/>
                  </a:lnTo>
                  <a:lnTo>
                    <a:pt x="127999" y="110501"/>
                  </a:lnTo>
                  <a:lnTo>
                    <a:pt x="137131" y="103166"/>
                  </a:lnTo>
                  <a:lnTo>
                    <a:pt x="146196" y="95300"/>
                  </a:lnTo>
                  <a:lnTo>
                    <a:pt x="154223" y="87080"/>
                  </a:lnTo>
                  <a:lnTo>
                    <a:pt x="161559" y="78623"/>
                  </a:lnTo>
                  <a:lnTo>
                    <a:pt x="168434" y="70008"/>
                  </a:lnTo>
                  <a:lnTo>
                    <a:pt x="174010" y="62281"/>
                  </a:lnTo>
                  <a:lnTo>
                    <a:pt x="178719" y="55145"/>
                  </a:lnTo>
                  <a:lnTo>
                    <a:pt x="182851" y="48403"/>
                  </a:lnTo>
                  <a:lnTo>
                    <a:pt x="186597" y="40932"/>
                  </a:lnTo>
                  <a:lnTo>
                    <a:pt x="190088" y="32975"/>
                  </a:lnTo>
                  <a:lnTo>
                    <a:pt x="193406" y="24694"/>
                  </a:lnTo>
                  <a:lnTo>
                    <a:pt x="195619" y="18180"/>
                  </a:lnTo>
                  <a:lnTo>
                    <a:pt x="198077" y="8298"/>
                  </a:lnTo>
                  <a:lnTo>
                    <a:pt x="199461" y="1896"/>
                  </a:lnTo>
                  <a:lnTo>
                    <a:pt x="198663" y="998"/>
                  </a:lnTo>
                  <a:lnTo>
                    <a:pt x="197139" y="399"/>
                  </a:lnTo>
                  <a:lnTo>
                    <a:pt x="195131" y="0"/>
                  </a:lnTo>
                  <a:lnTo>
                    <a:pt x="193792" y="2710"/>
                  </a:lnTo>
                  <a:lnTo>
                    <a:pt x="192304" y="13659"/>
                  </a:lnTo>
                  <a:lnTo>
                    <a:pt x="191908" y="21738"/>
                  </a:lnTo>
                  <a:lnTo>
                    <a:pt x="191466" y="41298"/>
                  </a:lnTo>
                  <a:lnTo>
                    <a:pt x="191145" y="131542"/>
                  </a:lnTo>
                  <a:lnTo>
                    <a:pt x="190143" y="149936"/>
                  </a:lnTo>
                  <a:lnTo>
                    <a:pt x="188482" y="168152"/>
                  </a:lnTo>
                  <a:lnTo>
                    <a:pt x="186383" y="186249"/>
                  </a:lnTo>
                  <a:lnTo>
                    <a:pt x="183991" y="203275"/>
                  </a:lnTo>
                  <a:lnTo>
                    <a:pt x="178688" y="235421"/>
                  </a:lnTo>
                  <a:lnTo>
                    <a:pt x="170124" y="281410"/>
                  </a:lnTo>
                  <a:lnTo>
                    <a:pt x="166207" y="294497"/>
                  </a:lnTo>
                  <a:lnTo>
                    <a:pt x="161611" y="306198"/>
                  </a:lnTo>
                  <a:lnTo>
                    <a:pt x="156562" y="316975"/>
                  </a:lnTo>
                  <a:lnTo>
                    <a:pt x="151212" y="326144"/>
                  </a:lnTo>
                  <a:lnTo>
                    <a:pt x="145662" y="334241"/>
                  </a:lnTo>
                  <a:lnTo>
                    <a:pt x="139976" y="341624"/>
                  </a:lnTo>
                  <a:lnTo>
                    <a:pt x="133210" y="347537"/>
                  </a:lnTo>
                  <a:lnTo>
                    <a:pt x="125722" y="352472"/>
                  </a:lnTo>
                  <a:lnTo>
                    <a:pt x="117754" y="356754"/>
                  </a:lnTo>
                  <a:lnTo>
                    <a:pt x="109465" y="360601"/>
                  </a:lnTo>
                  <a:lnTo>
                    <a:pt x="100963" y="364158"/>
                  </a:lnTo>
                  <a:lnTo>
                    <a:pt x="92318" y="367521"/>
                  </a:lnTo>
                  <a:lnTo>
                    <a:pt x="83578" y="368771"/>
                  </a:lnTo>
                  <a:lnTo>
                    <a:pt x="74775" y="368612"/>
                  </a:lnTo>
                  <a:lnTo>
                    <a:pt x="65930" y="367514"/>
                  </a:lnTo>
                  <a:lnTo>
                    <a:pt x="58049" y="365790"/>
                  </a:lnTo>
                  <a:lnTo>
                    <a:pt x="50810" y="363648"/>
                  </a:lnTo>
                  <a:lnTo>
                    <a:pt x="44000" y="361228"/>
                  </a:lnTo>
                  <a:lnTo>
                    <a:pt x="37476" y="358623"/>
                  </a:lnTo>
                  <a:lnTo>
                    <a:pt x="31141" y="355894"/>
                  </a:lnTo>
                  <a:lnTo>
                    <a:pt x="24934" y="353082"/>
                  </a:lnTo>
                  <a:lnTo>
                    <a:pt x="19804" y="349223"/>
                  </a:lnTo>
                  <a:lnTo>
                    <a:pt x="15392" y="344666"/>
                  </a:lnTo>
                  <a:lnTo>
                    <a:pt x="11458" y="339644"/>
                  </a:lnTo>
                  <a:lnTo>
                    <a:pt x="7844" y="333319"/>
                  </a:lnTo>
                  <a:lnTo>
                    <a:pt x="4441" y="326126"/>
                  </a:lnTo>
                  <a:lnTo>
                    <a:pt x="1182" y="318354"/>
                  </a:lnTo>
                  <a:lnTo>
                    <a:pt x="0" y="310196"/>
                  </a:lnTo>
                  <a:lnTo>
                    <a:pt x="205" y="301781"/>
                  </a:lnTo>
                  <a:lnTo>
                    <a:pt x="1334" y="293195"/>
                  </a:lnTo>
                  <a:lnTo>
                    <a:pt x="3078" y="285486"/>
                  </a:lnTo>
                  <a:lnTo>
                    <a:pt x="5234" y="278362"/>
                  </a:lnTo>
                  <a:lnTo>
                    <a:pt x="12520" y="25816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Annotation415"/>
            <p:cNvSpPr/>
            <p:nvPr/>
          </p:nvSpPr>
          <p:spPr bwMode="auto">
            <a:xfrm>
              <a:off x="4268900" y="1127871"/>
              <a:ext cx="145154" cy="157185"/>
            </a:xfrm>
            <a:custGeom>
              <a:avLst/>
              <a:gdLst/>
              <a:ahLst/>
              <a:cxnLst/>
              <a:rect l="0" t="0" r="0" b="0"/>
              <a:pathLst>
                <a:path w="145154" h="157185">
                  <a:moveTo>
                    <a:pt x="26280" y="41918"/>
                  </a:moveTo>
                  <a:lnTo>
                    <a:pt x="21539" y="46659"/>
                  </a:lnTo>
                  <a:lnTo>
                    <a:pt x="19151" y="51031"/>
                  </a:lnTo>
                  <a:lnTo>
                    <a:pt x="16566" y="56923"/>
                  </a:lnTo>
                  <a:lnTo>
                    <a:pt x="13851" y="63828"/>
                  </a:lnTo>
                  <a:lnTo>
                    <a:pt x="11048" y="70415"/>
                  </a:lnTo>
                  <a:lnTo>
                    <a:pt x="5289" y="83026"/>
                  </a:lnTo>
                  <a:lnTo>
                    <a:pt x="3356" y="90159"/>
                  </a:lnTo>
                  <a:lnTo>
                    <a:pt x="2067" y="97892"/>
                  </a:lnTo>
                  <a:lnTo>
                    <a:pt x="1208" y="106023"/>
                  </a:lnTo>
                  <a:lnTo>
                    <a:pt x="636" y="114420"/>
                  </a:lnTo>
                  <a:lnTo>
                    <a:pt x="254" y="122995"/>
                  </a:lnTo>
                  <a:lnTo>
                    <a:pt x="0" y="131688"/>
                  </a:lnTo>
                  <a:lnTo>
                    <a:pt x="822" y="138476"/>
                  </a:lnTo>
                  <a:lnTo>
                    <a:pt x="2363" y="143993"/>
                  </a:lnTo>
                  <a:lnTo>
                    <a:pt x="4381" y="148663"/>
                  </a:lnTo>
                  <a:lnTo>
                    <a:pt x="7712" y="151777"/>
                  </a:lnTo>
                  <a:lnTo>
                    <a:pt x="11917" y="153853"/>
                  </a:lnTo>
                  <a:lnTo>
                    <a:pt x="16705" y="155236"/>
                  </a:lnTo>
                  <a:lnTo>
                    <a:pt x="22873" y="156159"/>
                  </a:lnTo>
                  <a:lnTo>
                    <a:pt x="29961" y="156774"/>
                  </a:lnTo>
                  <a:lnTo>
                    <a:pt x="37664" y="157184"/>
                  </a:lnTo>
                  <a:lnTo>
                    <a:pt x="45775" y="155473"/>
                  </a:lnTo>
                  <a:lnTo>
                    <a:pt x="54160" y="152348"/>
                  </a:lnTo>
                  <a:lnTo>
                    <a:pt x="62726" y="148280"/>
                  </a:lnTo>
                  <a:lnTo>
                    <a:pt x="71413" y="142592"/>
                  </a:lnTo>
                  <a:lnTo>
                    <a:pt x="80181" y="135823"/>
                  </a:lnTo>
                  <a:lnTo>
                    <a:pt x="89003" y="128334"/>
                  </a:lnTo>
                  <a:lnTo>
                    <a:pt x="96868" y="120364"/>
                  </a:lnTo>
                  <a:lnTo>
                    <a:pt x="104097" y="112075"/>
                  </a:lnTo>
                  <a:lnTo>
                    <a:pt x="110900" y="103572"/>
                  </a:lnTo>
                  <a:lnTo>
                    <a:pt x="117419" y="93935"/>
                  </a:lnTo>
                  <a:lnTo>
                    <a:pt x="123750" y="83541"/>
                  </a:lnTo>
                  <a:lnTo>
                    <a:pt x="135084" y="63394"/>
                  </a:lnTo>
                  <a:lnTo>
                    <a:pt x="143429" y="47825"/>
                  </a:lnTo>
                  <a:lnTo>
                    <a:pt x="145059" y="39903"/>
                  </a:lnTo>
                  <a:lnTo>
                    <a:pt x="145153" y="31645"/>
                  </a:lnTo>
                  <a:lnTo>
                    <a:pt x="144224" y="23163"/>
                  </a:lnTo>
                  <a:lnTo>
                    <a:pt x="141620" y="16516"/>
                  </a:lnTo>
                  <a:lnTo>
                    <a:pt x="137900" y="11093"/>
                  </a:lnTo>
                  <a:lnTo>
                    <a:pt x="133435" y="6485"/>
                  </a:lnTo>
                  <a:lnTo>
                    <a:pt x="127482" y="3413"/>
                  </a:lnTo>
                  <a:lnTo>
                    <a:pt x="120537" y="1366"/>
                  </a:lnTo>
                  <a:lnTo>
                    <a:pt x="112930" y="0"/>
                  </a:lnTo>
                  <a:lnTo>
                    <a:pt x="104883" y="82"/>
                  </a:lnTo>
                  <a:lnTo>
                    <a:pt x="96541" y="1129"/>
                  </a:lnTo>
                  <a:lnTo>
                    <a:pt x="88003" y="2819"/>
                  </a:lnTo>
                  <a:lnTo>
                    <a:pt x="79335" y="4938"/>
                  </a:lnTo>
                  <a:lnTo>
                    <a:pt x="70580" y="7343"/>
                  </a:lnTo>
                  <a:lnTo>
                    <a:pt x="61766" y="9938"/>
                  </a:lnTo>
                  <a:lnTo>
                    <a:pt x="52914" y="13653"/>
                  </a:lnTo>
                  <a:lnTo>
                    <a:pt x="44036" y="18114"/>
                  </a:lnTo>
                  <a:lnTo>
                    <a:pt x="35141" y="23072"/>
                  </a:lnTo>
                  <a:lnTo>
                    <a:pt x="28218" y="28362"/>
                  </a:lnTo>
                  <a:lnTo>
                    <a:pt x="22611" y="33873"/>
                  </a:lnTo>
                  <a:lnTo>
                    <a:pt x="17881" y="39531"/>
                  </a:lnTo>
                  <a:lnTo>
                    <a:pt x="14727" y="46280"/>
                  </a:lnTo>
                  <a:lnTo>
                    <a:pt x="12625" y="53756"/>
                  </a:lnTo>
                  <a:lnTo>
                    <a:pt x="8420" y="7763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Annotation416"/>
            <p:cNvSpPr/>
            <p:nvPr/>
          </p:nvSpPr>
          <p:spPr bwMode="auto">
            <a:xfrm>
              <a:off x="4438464" y="1151930"/>
              <a:ext cx="69148" cy="122613"/>
            </a:xfrm>
            <a:custGeom>
              <a:avLst/>
              <a:gdLst/>
              <a:ahLst/>
              <a:cxnLst/>
              <a:rect l="0" t="0" r="0" b="0"/>
              <a:pathLst>
                <a:path w="69148" h="122613">
                  <a:moveTo>
                    <a:pt x="26380" y="0"/>
                  </a:moveTo>
                  <a:lnTo>
                    <a:pt x="21639" y="0"/>
                  </a:lnTo>
                  <a:lnTo>
                    <a:pt x="19251" y="992"/>
                  </a:lnTo>
                  <a:lnTo>
                    <a:pt x="16666" y="2645"/>
                  </a:lnTo>
                  <a:lnTo>
                    <a:pt x="13951" y="4740"/>
                  </a:lnTo>
                  <a:lnTo>
                    <a:pt x="12141" y="8121"/>
                  </a:lnTo>
                  <a:lnTo>
                    <a:pt x="10934" y="12359"/>
                  </a:lnTo>
                  <a:lnTo>
                    <a:pt x="10130" y="17169"/>
                  </a:lnTo>
                  <a:lnTo>
                    <a:pt x="8601" y="23352"/>
                  </a:lnTo>
                  <a:lnTo>
                    <a:pt x="6590" y="30451"/>
                  </a:lnTo>
                  <a:lnTo>
                    <a:pt x="4257" y="38160"/>
                  </a:lnTo>
                  <a:lnTo>
                    <a:pt x="2701" y="45283"/>
                  </a:lnTo>
                  <a:lnTo>
                    <a:pt x="1665" y="52017"/>
                  </a:lnTo>
                  <a:lnTo>
                    <a:pt x="973" y="58490"/>
                  </a:lnTo>
                  <a:lnTo>
                    <a:pt x="512" y="65782"/>
                  </a:lnTo>
                  <a:lnTo>
                    <a:pt x="205" y="73620"/>
                  </a:lnTo>
                  <a:lnTo>
                    <a:pt x="0" y="81822"/>
                  </a:lnTo>
                  <a:lnTo>
                    <a:pt x="856" y="89275"/>
                  </a:lnTo>
                  <a:lnTo>
                    <a:pt x="2418" y="96227"/>
                  </a:lnTo>
                  <a:lnTo>
                    <a:pt x="4452" y="102847"/>
                  </a:lnTo>
                  <a:lnTo>
                    <a:pt x="7793" y="108252"/>
                  </a:lnTo>
                  <a:lnTo>
                    <a:pt x="12004" y="112848"/>
                  </a:lnTo>
                  <a:lnTo>
                    <a:pt x="16796" y="116903"/>
                  </a:lnTo>
                  <a:lnTo>
                    <a:pt x="20983" y="119607"/>
                  </a:lnTo>
                  <a:lnTo>
                    <a:pt x="24766" y="121410"/>
                  </a:lnTo>
                  <a:lnTo>
                    <a:pt x="28280" y="122612"/>
                  </a:lnTo>
                  <a:lnTo>
                    <a:pt x="32607" y="122421"/>
                  </a:lnTo>
                  <a:lnTo>
                    <a:pt x="37477" y="121301"/>
                  </a:lnTo>
                  <a:lnTo>
                    <a:pt x="42707" y="119563"/>
                  </a:lnTo>
                  <a:lnTo>
                    <a:pt x="47187" y="116419"/>
                  </a:lnTo>
                  <a:lnTo>
                    <a:pt x="51165" y="112339"/>
                  </a:lnTo>
                  <a:lnTo>
                    <a:pt x="54809" y="107635"/>
                  </a:lnTo>
                  <a:lnTo>
                    <a:pt x="58231" y="102514"/>
                  </a:lnTo>
                  <a:lnTo>
                    <a:pt x="61505" y="97116"/>
                  </a:lnTo>
                  <a:lnTo>
                    <a:pt x="64679" y="91533"/>
                  </a:lnTo>
                  <a:lnTo>
                    <a:pt x="66796" y="84834"/>
                  </a:lnTo>
                  <a:lnTo>
                    <a:pt x="68206" y="77392"/>
                  </a:lnTo>
                  <a:lnTo>
                    <a:pt x="69147" y="69454"/>
                  </a:lnTo>
                  <a:lnTo>
                    <a:pt x="68782" y="62178"/>
                  </a:lnTo>
                  <a:lnTo>
                    <a:pt x="67546" y="55342"/>
                  </a:lnTo>
                  <a:lnTo>
                    <a:pt x="65730" y="48801"/>
                  </a:lnTo>
                  <a:lnTo>
                    <a:pt x="62535" y="42456"/>
                  </a:lnTo>
                  <a:lnTo>
                    <a:pt x="58421" y="36241"/>
                  </a:lnTo>
                  <a:lnTo>
                    <a:pt x="53693" y="30114"/>
                  </a:lnTo>
                  <a:lnTo>
                    <a:pt x="49550" y="24045"/>
                  </a:lnTo>
                  <a:lnTo>
                    <a:pt x="45795" y="18014"/>
                  </a:lnTo>
                  <a:lnTo>
                    <a:pt x="42300" y="12009"/>
                  </a:lnTo>
                  <a:lnTo>
                    <a:pt x="37985" y="8006"/>
                  </a:lnTo>
                  <a:lnTo>
                    <a:pt x="33124" y="5337"/>
                  </a:lnTo>
                  <a:lnTo>
                    <a:pt x="27899" y="3558"/>
                  </a:lnTo>
                  <a:lnTo>
                    <a:pt x="23424" y="2372"/>
                  </a:lnTo>
                  <a:lnTo>
                    <a:pt x="19448" y="1581"/>
                  </a:lnTo>
                  <a:lnTo>
                    <a:pt x="8520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Annotation417"/>
            <p:cNvSpPr/>
            <p:nvPr/>
          </p:nvSpPr>
          <p:spPr bwMode="auto">
            <a:xfrm>
              <a:off x="4529779" y="973336"/>
              <a:ext cx="185097" cy="342121"/>
            </a:xfrm>
            <a:custGeom>
              <a:avLst/>
              <a:gdLst/>
              <a:ahLst/>
              <a:cxnLst/>
              <a:rect l="0" t="0" r="0" b="0"/>
              <a:pathLst>
                <a:path w="185097" h="342121">
                  <a:moveTo>
                    <a:pt x="131518" y="0"/>
                  </a:moveTo>
                  <a:lnTo>
                    <a:pt x="131518" y="4740"/>
                  </a:lnTo>
                  <a:lnTo>
                    <a:pt x="134163" y="15005"/>
                  </a:lnTo>
                  <a:lnTo>
                    <a:pt x="136258" y="21910"/>
                  </a:lnTo>
                  <a:lnTo>
                    <a:pt x="137655" y="30482"/>
                  </a:lnTo>
                  <a:lnTo>
                    <a:pt x="138586" y="40165"/>
                  </a:lnTo>
                  <a:lnTo>
                    <a:pt x="139207" y="50589"/>
                  </a:lnTo>
                  <a:lnTo>
                    <a:pt x="140612" y="63492"/>
                  </a:lnTo>
                  <a:lnTo>
                    <a:pt x="144821" y="93703"/>
                  </a:lnTo>
                  <a:lnTo>
                    <a:pt x="146339" y="110094"/>
                  </a:lnTo>
                  <a:lnTo>
                    <a:pt x="147352" y="126974"/>
                  </a:lnTo>
                  <a:lnTo>
                    <a:pt x="148477" y="160612"/>
                  </a:lnTo>
                  <a:lnTo>
                    <a:pt x="148977" y="192099"/>
                  </a:lnTo>
                  <a:lnTo>
                    <a:pt x="150103" y="206449"/>
                  </a:lnTo>
                  <a:lnTo>
                    <a:pt x="151845" y="219984"/>
                  </a:lnTo>
                  <a:lnTo>
                    <a:pt x="153999" y="232976"/>
                  </a:lnTo>
                  <a:lnTo>
                    <a:pt x="155435" y="245607"/>
                  </a:lnTo>
                  <a:lnTo>
                    <a:pt x="156392" y="257996"/>
                  </a:lnTo>
                  <a:lnTo>
                    <a:pt x="157456" y="280360"/>
                  </a:lnTo>
                  <a:lnTo>
                    <a:pt x="158274" y="311167"/>
                  </a:lnTo>
                  <a:lnTo>
                    <a:pt x="158297" y="307392"/>
                  </a:lnTo>
                  <a:lnTo>
                    <a:pt x="155657" y="299999"/>
                  </a:lnTo>
                  <a:lnTo>
                    <a:pt x="153564" y="295249"/>
                  </a:lnTo>
                  <a:lnTo>
                    <a:pt x="150184" y="289106"/>
                  </a:lnTo>
                  <a:lnTo>
                    <a:pt x="145946" y="282034"/>
                  </a:lnTo>
                  <a:lnTo>
                    <a:pt x="135946" y="266239"/>
                  </a:lnTo>
                  <a:lnTo>
                    <a:pt x="124887" y="249297"/>
                  </a:lnTo>
                  <a:lnTo>
                    <a:pt x="119160" y="241604"/>
                  </a:lnTo>
                  <a:lnTo>
                    <a:pt x="113357" y="234491"/>
                  </a:lnTo>
                  <a:lnTo>
                    <a:pt x="107505" y="227765"/>
                  </a:lnTo>
                  <a:lnTo>
                    <a:pt x="101619" y="223281"/>
                  </a:lnTo>
                  <a:lnTo>
                    <a:pt x="95710" y="220291"/>
                  </a:lnTo>
                  <a:lnTo>
                    <a:pt x="89786" y="218298"/>
                  </a:lnTo>
                  <a:lnTo>
                    <a:pt x="82862" y="216970"/>
                  </a:lnTo>
                  <a:lnTo>
                    <a:pt x="75267" y="216084"/>
                  </a:lnTo>
                  <a:lnTo>
                    <a:pt x="67228" y="215493"/>
                  </a:lnTo>
                  <a:lnTo>
                    <a:pt x="58893" y="217084"/>
                  </a:lnTo>
                  <a:lnTo>
                    <a:pt x="50359" y="220129"/>
                  </a:lnTo>
                  <a:lnTo>
                    <a:pt x="41693" y="224143"/>
                  </a:lnTo>
                  <a:lnTo>
                    <a:pt x="33932" y="228804"/>
                  </a:lnTo>
                  <a:lnTo>
                    <a:pt x="26773" y="233895"/>
                  </a:lnTo>
                  <a:lnTo>
                    <a:pt x="20016" y="239274"/>
                  </a:lnTo>
                  <a:lnTo>
                    <a:pt x="14519" y="245836"/>
                  </a:lnTo>
                  <a:lnTo>
                    <a:pt x="9863" y="253188"/>
                  </a:lnTo>
                  <a:lnTo>
                    <a:pt x="5766" y="261065"/>
                  </a:lnTo>
                  <a:lnTo>
                    <a:pt x="3035" y="269293"/>
                  </a:lnTo>
                  <a:lnTo>
                    <a:pt x="1214" y="277755"/>
                  </a:lnTo>
                  <a:lnTo>
                    <a:pt x="0" y="286373"/>
                  </a:lnTo>
                  <a:lnTo>
                    <a:pt x="183" y="294103"/>
                  </a:lnTo>
                  <a:lnTo>
                    <a:pt x="1297" y="301241"/>
                  </a:lnTo>
                  <a:lnTo>
                    <a:pt x="3032" y="307983"/>
                  </a:lnTo>
                  <a:lnTo>
                    <a:pt x="6173" y="314463"/>
                  </a:lnTo>
                  <a:lnTo>
                    <a:pt x="10251" y="320767"/>
                  </a:lnTo>
                  <a:lnTo>
                    <a:pt x="14954" y="326954"/>
                  </a:lnTo>
                  <a:lnTo>
                    <a:pt x="21067" y="332071"/>
                  </a:lnTo>
                  <a:lnTo>
                    <a:pt x="28118" y="336474"/>
                  </a:lnTo>
                  <a:lnTo>
                    <a:pt x="35796" y="340402"/>
                  </a:lnTo>
                  <a:lnTo>
                    <a:pt x="43890" y="342028"/>
                  </a:lnTo>
                  <a:lnTo>
                    <a:pt x="52263" y="342120"/>
                  </a:lnTo>
                  <a:lnTo>
                    <a:pt x="60822" y="341190"/>
                  </a:lnTo>
                  <a:lnTo>
                    <a:pt x="70497" y="340569"/>
                  </a:lnTo>
                  <a:lnTo>
                    <a:pt x="80916" y="340155"/>
                  </a:lnTo>
                  <a:lnTo>
                    <a:pt x="91830" y="339880"/>
                  </a:lnTo>
                  <a:lnTo>
                    <a:pt x="103075" y="337711"/>
                  </a:lnTo>
                  <a:lnTo>
                    <a:pt x="114540" y="334282"/>
                  </a:lnTo>
                  <a:lnTo>
                    <a:pt x="126153" y="330011"/>
                  </a:lnTo>
                  <a:lnTo>
                    <a:pt x="137863" y="325179"/>
                  </a:lnTo>
                  <a:lnTo>
                    <a:pt x="149638" y="319973"/>
                  </a:lnTo>
                  <a:lnTo>
                    <a:pt x="185096" y="30360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Annotation418"/>
            <p:cNvSpPr/>
            <p:nvPr/>
          </p:nvSpPr>
          <p:spPr bwMode="auto">
            <a:xfrm>
              <a:off x="4902398" y="1098719"/>
              <a:ext cx="151806" cy="240149"/>
            </a:xfrm>
            <a:custGeom>
              <a:avLst/>
              <a:gdLst/>
              <a:ahLst/>
              <a:cxnLst/>
              <a:rect l="0" t="0" r="0" b="0"/>
              <a:pathLst>
                <a:path w="151806" h="240149">
                  <a:moveTo>
                    <a:pt x="0" y="8562"/>
                  </a:moveTo>
                  <a:lnTo>
                    <a:pt x="4740" y="3822"/>
                  </a:lnTo>
                  <a:lnTo>
                    <a:pt x="8122" y="2425"/>
                  </a:lnTo>
                  <a:lnTo>
                    <a:pt x="12359" y="1494"/>
                  </a:lnTo>
                  <a:lnTo>
                    <a:pt x="17170" y="874"/>
                  </a:lnTo>
                  <a:lnTo>
                    <a:pt x="23353" y="460"/>
                  </a:lnTo>
                  <a:lnTo>
                    <a:pt x="30451" y="184"/>
                  </a:lnTo>
                  <a:lnTo>
                    <a:pt x="38160" y="0"/>
                  </a:lnTo>
                  <a:lnTo>
                    <a:pt x="45284" y="870"/>
                  </a:lnTo>
                  <a:lnTo>
                    <a:pt x="52017" y="2442"/>
                  </a:lnTo>
                  <a:lnTo>
                    <a:pt x="81823" y="12094"/>
                  </a:lnTo>
                  <a:lnTo>
                    <a:pt x="87291" y="16870"/>
                  </a:lnTo>
                  <a:lnTo>
                    <a:pt x="90936" y="23030"/>
                  </a:lnTo>
                  <a:lnTo>
                    <a:pt x="93366" y="30114"/>
                  </a:lnTo>
                  <a:lnTo>
                    <a:pt x="94987" y="37813"/>
                  </a:lnTo>
                  <a:lnTo>
                    <a:pt x="96067" y="45922"/>
                  </a:lnTo>
                  <a:lnTo>
                    <a:pt x="96787" y="54305"/>
                  </a:lnTo>
                  <a:lnTo>
                    <a:pt x="96275" y="63862"/>
                  </a:lnTo>
                  <a:lnTo>
                    <a:pt x="94941" y="74202"/>
                  </a:lnTo>
                  <a:lnTo>
                    <a:pt x="93060" y="85064"/>
                  </a:lnTo>
                  <a:lnTo>
                    <a:pt x="89821" y="96275"/>
                  </a:lnTo>
                  <a:lnTo>
                    <a:pt x="85678" y="107717"/>
                  </a:lnTo>
                  <a:lnTo>
                    <a:pt x="80931" y="119314"/>
                  </a:lnTo>
                  <a:lnTo>
                    <a:pt x="76775" y="131014"/>
                  </a:lnTo>
                  <a:lnTo>
                    <a:pt x="73011" y="142783"/>
                  </a:lnTo>
                  <a:lnTo>
                    <a:pt x="66184" y="165450"/>
                  </a:lnTo>
                  <a:lnTo>
                    <a:pt x="59843" y="185446"/>
                  </a:lnTo>
                  <a:lnTo>
                    <a:pt x="56762" y="193954"/>
                  </a:lnTo>
                  <a:lnTo>
                    <a:pt x="53716" y="201610"/>
                  </a:lnTo>
                  <a:lnTo>
                    <a:pt x="50694" y="208698"/>
                  </a:lnTo>
                  <a:lnTo>
                    <a:pt x="49671" y="214416"/>
                  </a:lnTo>
                  <a:lnTo>
                    <a:pt x="49981" y="219220"/>
                  </a:lnTo>
                  <a:lnTo>
                    <a:pt x="51180" y="223415"/>
                  </a:lnTo>
                  <a:lnTo>
                    <a:pt x="55159" y="230721"/>
                  </a:lnTo>
                  <a:lnTo>
                    <a:pt x="57609" y="234059"/>
                  </a:lnTo>
                  <a:lnTo>
                    <a:pt x="61226" y="236284"/>
                  </a:lnTo>
                  <a:lnTo>
                    <a:pt x="65622" y="237767"/>
                  </a:lnTo>
                  <a:lnTo>
                    <a:pt x="70537" y="238756"/>
                  </a:lnTo>
                  <a:lnTo>
                    <a:pt x="75799" y="239416"/>
                  </a:lnTo>
                  <a:lnTo>
                    <a:pt x="81290" y="239855"/>
                  </a:lnTo>
                  <a:lnTo>
                    <a:pt x="86936" y="240148"/>
                  </a:lnTo>
                  <a:lnTo>
                    <a:pt x="93676" y="239351"/>
                  </a:lnTo>
                  <a:lnTo>
                    <a:pt x="101146" y="237828"/>
                  </a:lnTo>
                  <a:lnTo>
                    <a:pt x="109103" y="235820"/>
                  </a:lnTo>
                  <a:lnTo>
                    <a:pt x="116391" y="233489"/>
                  </a:lnTo>
                  <a:lnTo>
                    <a:pt x="123235" y="230943"/>
                  </a:lnTo>
                  <a:lnTo>
                    <a:pt x="129782" y="228254"/>
                  </a:lnTo>
                  <a:lnTo>
                    <a:pt x="135139" y="225468"/>
                  </a:lnTo>
                  <a:lnTo>
                    <a:pt x="139702" y="222620"/>
                  </a:lnTo>
                  <a:lnTo>
                    <a:pt x="151805" y="21394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Annotation419"/>
            <p:cNvSpPr/>
            <p:nvPr/>
          </p:nvSpPr>
          <p:spPr bwMode="auto">
            <a:xfrm>
              <a:off x="4884539" y="1196955"/>
              <a:ext cx="284819" cy="106212"/>
            </a:xfrm>
            <a:custGeom>
              <a:avLst/>
              <a:gdLst/>
              <a:ahLst/>
              <a:cxnLst/>
              <a:rect l="0" t="0" r="0" b="0"/>
              <a:pathLst>
                <a:path w="284819" h="106212">
                  <a:moveTo>
                    <a:pt x="0" y="17483"/>
                  </a:moveTo>
                  <a:lnTo>
                    <a:pt x="17169" y="17483"/>
                  </a:lnTo>
                  <a:lnTo>
                    <a:pt x="23352" y="16490"/>
                  </a:lnTo>
                  <a:lnTo>
                    <a:pt x="30451" y="14837"/>
                  </a:lnTo>
                  <a:lnTo>
                    <a:pt x="38160" y="12742"/>
                  </a:lnTo>
                  <a:lnTo>
                    <a:pt x="47268" y="11346"/>
                  </a:lnTo>
                  <a:lnTo>
                    <a:pt x="57309" y="10415"/>
                  </a:lnTo>
                  <a:lnTo>
                    <a:pt x="67971" y="9794"/>
                  </a:lnTo>
                  <a:lnTo>
                    <a:pt x="93048" y="9105"/>
                  </a:lnTo>
                  <a:lnTo>
                    <a:pt x="106681" y="8921"/>
                  </a:lnTo>
                  <a:lnTo>
                    <a:pt x="118745" y="7806"/>
                  </a:lnTo>
                  <a:lnTo>
                    <a:pt x="129765" y="6070"/>
                  </a:lnTo>
                  <a:lnTo>
                    <a:pt x="140088" y="3921"/>
                  </a:lnTo>
                  <a:lnTo>
                    <a:pt x="149947" y="2489"/>
                  </a:lnTo>
                  <a:lnTo>
                    <a:pt x="159496" y="1533"/>
                  </a:lnTo>
                  <a:lnTo>
                    <a:pt x="168839" y="897"/>
                  </a:lnTo>
                  <a:lnTo>
                    <a:pt x="184511" y="189"/>
                  </a:lnTo>
                  <a:lnTo>
                    <a:pt x="191468" y="0"/>
                  </a:lnTo>
                  <a:lnTo>
                    <a:pt x="196107" y="867"/>
                  </a:lnTo>
                  <a:lnTo>
                    <a:pt x="199198" y="2437"/>
                  </a:lnTo>
                  <a:lnTo>
                    <a:pt x="201260" y="4475"/>
                  </a:lnTo>
                  <a:lnTo>
                    <a:pt x="202634" y="6827"/>
                  </a:lnTo>
                  <a:lnTo>
                    <a:pt x="203550" y="9386"/>
                  </a:lnTo>
                  <a:lnTo>
                    <a:pt x="204161" y="12085"/>
                  </a:lnTo>
                  <a:lnTo>
                    <a:pt x="204568" y="15869"/>
                  </a:lnTo>
                  <a:lnTo>
                    <a:pt x="204840" y="20375"/>
                  </a:lnTo>
                  <a:lnTo>
                    <a:pt x="205141" y="30674"/>
                  </a:lnTo>
                  <a:lnTo>
                    <a:pt x="205275" y="41866"/>
                  </a:lnTo>
                  <a:lnTo>
                    <a:pt x="204319" y="47629"/>
                  </a:lnTo>
                  <a:lnTo>
                    <a:pt x="202689" y="53455"/>
                  </a:lnTo>
                  <a:lnTo>
                    <a:pt x="200610" y="59324"/>
                  </a:lnTo>
                  <a:lnTo>
                    <a:pt x="199224" y="65220"/>
                  </a:lnTo>
                  <a:lnTo>
                    <a:pt x="198301" y="71136"/>
                  </a:lnTo>
                  <a:lnTo>
                    <a:pt x="197685" y="77064"/>
                  </a:lnTo>
                  <a:lnTo>
                    <a:pt x="198266" y="82008"/>
                  </a:lnTo>
                  <a:lnTo>
                    <a:pt x="199646" y="86297"/>
                  </a:lnTo>
                  <a:lnTo>
                    <a:pt x="201559" y="90148"/>
                  </a:lnTo>
                  <a:lnTo>
                    <a:pt x="203826" y="93707"/>
                  </a:lnTo>
                  <a:lnTo>
                    <a:pt x="206329" y="97072"/>
                  </a:lnTo>
                  <a:lnTo>
                    <a:pt x="208990" y="100308"/>
                  </a:lnTo>
                  <a:lnTo>
                    <a:pt x="211756" y="102465"/>
                  </a:lnTo>
                  <a:lnTo>
                    <a:pt x="214593" y="103903"/>
                  </a:lnTo>
                  <a:lnTo>
                    <a:pt x="217476" y="104862"/>
                  </a:lnTo>
                  <a:lnTo>
                    <a:pt x="225971" y="105927"/>
                  </a:lnTo>
                  <a:lnTo>
                    <a:pt x="231015" y="106211"/>
                  </a:lnTo>
                  <a:lnTo>
                    <a:pt x="236362" y="104416"/>
                  </a:lnTo>
                  <a:lnTo>
                    <a:pt x="241910" y="101235"/>
                  </a:lnTo>
                  <a:lnTo>
                    <a:pt x="247594" y="97130"/>
                  </a:lnTo>
                  <a:lnTo>
                    <a:pt x="252375" y="93401"/>
                  </a:lnTo>
                  <a:lnTo>
                    <a:pt x="256555" y="89923"/>
                  </a:lnTo>
                  <a:lnTo>
                    <a:pt x="260333" y="86612"/>
                  </a:lnTo>
                  <a:lnTo>
                    <a:pt x="264837" y="82420"/>
                  </a:lnTo>
                  <a:lnTo>
                    <a:pt x="275132" y="72471"/>
                  </a:lnTo>
                  <a:lnTo>
                    <a:pt x="278672" y="67040"/>
                  </a:lnTo>
                  <a:lnTo>
                    <a:pt x="281031" y="61435"/>
                  </a:lnTo>
                  <a:lnTo>
                    <a:pt x="282604" y="55714"/>
                  </a:lnTo>
                  <a:lnTo>
                    <a:pt x="283653" y="50908"/>
                  </a:lnTo>
                  <a:lnTo>
                    <a:pt x="284352" y="46711"/>
                  </a:lnTo>
                  <a:lnTo>
                    <a:pt x="284818" y="42921"/>
                  </a:lnTo>
                  <a:lnTo>
                    <a:pt x="284136" y="38411"/>
                  </a:lnTo>
                  <a:lnTo>
                    <a:pt x="282690" y="33419"/>
                  </a:lnTo>
                  <a:lnTo>
                    <a:pt x="280733" y="28107"/>
                  </a:lnTo>
                  <a:lnTo>
                    <a:pt x="277445" y="23573"/>
                  </a:lnTo>
                  <a:lnTo>
                    <a:pt x="273268" y="19559"/>
                  </a:lnTo>
                  <a:lnTo>
                    <a:pt x="268499" y="15890"/>
                  </a:lnTo>
                  <a:lnTo>
                    <a:pt x="264327" y="13444"/>
                  </a:lnTo>
                  <a:lnTo>
                    <a:pt x="257047" y="10727"/>
                  </a:lnTo>
                  <a:lnTo>
                    <a:pt x="252723" y="10002"/>
                  </a:lnTo>
                  <a:lnTo>
                    <a:pt x="247857" y="9519"/>
                  </a:lnTo>
                  <a:lnTo>
                    <a:pt x="238151" y="8982"/>
                  </a:lnTo>
                  <a:lnTo>
                    <a:pt x="230529" y="8744"/>
                  </a:lnTo>
                  <a:lnTo>
                    <a:pt x="228100" y="9672"/>
                  </a:lnTo>
                  <a:lnTo>
                    <a:pt x="226482" y="11284"/>
                  </a:lnTo>
                  <a:lnTo>
                    <a:pt x="223242" y="1748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Annotation420"/>
            <p:cNvSpPr/>
            <p:nvPr/>
          </p:nvSpPr>
          <p:spPr bwMode="auto">
            <a:xfrm>
              <a:off x="5179219" y="1189963"/>
              <a:ext cx="98227" cy="140561"/>
            </a:xfrm>
            <a:custGeom>
              <a:avLst/>
              <a:gdLst/>
              <a:ahLst/>
              <a:cxnLst/>
              <a:rect l="0" t="0" r="0" b="0"/>
              <a:pathLst>
                <a:path w="98227" h="140561">
                  <a:moveTo>
                    <a:pt x="0" y="104842"/>
                  </a:moveTo>
                  <a:lnTo>
                    <a:pt x="0" y="100101"/>
                  </a:lnTo>
                  <a:lnTo>
                    <a:pt x="992" y="97713"/>
                  </a:lnTo>
                  <a:lnTo>
                    <a:pt x="2645" y="95128"/>
                  </a:lnTo>
                  <a:lnTo>
                    <a:pt x="4739" y="92413"/>
                  </a:lnTo>
                  <a:lnTo>
                    <a:pt x="7128" y="88618"/>
                  </a:lnTo>
                  <a:lnTo>
                    <a:pt x="9713" y="84104"/>
                  </a:lnTo>
                  <a:lnTo>
                    <a:pt x="12428" y="79111"/>
                  </a:lnTo>
                  <a:lnTo>
                    <a:pt x="16223" y="72805"/>
                  </a:lnTo>
                  <a:lnTo>
                    <a:pt x="25731" y="57861"/>
                  </a:lnTo>
                  <a:lnTo>
                    <a:pt x="30053" y="50701"/>
                  </a:lnTo>
                  <a:lnTo>
                    <a:pt x="33926" y="43943"/>
                  </a:lnTo>
                  <a:lnTo>
                    <a:pt x="40875" y="31143"/>
                  </a:lnTo>
                  <a:lnTo>
                    <a:pt x="47270" y="18839"/>
                  </a:lnTo>
                  <a:lnTo>
                    <a:pt x="51357" y="13772"/>
                  </a:lnTo>
                  <a:lnTo>
                    <a:pt x="56066" y="9402"/>
                  </a:lnTo>
                  <a:lnTo>
                    <a:pt x="61189" y="5497"/>
                  </a:lnTo>
                  <a:lnTo>
                    <a:pt x="65598" y="2893"/>
                  </a:lnTo>
                  <a:lnTo>
                    <a:pt x="69528" y="1157"/>
                  </a:lnTo>
                  <a:lnTo>
                    <a:pt x="73142" y="0"/>
                  </a:lnTo>
                  <a:lnTo>
                    <a:pt x="76542" y="221"/>
                  </a:lnTo>
                  <a:lnTo>
                    <a:pt x="79802" y="1360"/>
                  </a:lnTo>
                  <a:lnTo>
                    <a:pt x="82967" y="3112"/>
                  </a:lnTo>
                  <a:lnTo>
                    <a:pt x="85076" y="6264"/>
                  </a:lnTo>
                  <a:lnTo>
                    <a:pt x="86483" y="10350"/>
                  </a:lnTo>
                  <a:lnTo>
                    <a:pt x="87421" y="15058"/>
                  </a:lnTo>
                  <a:lnTo>
                    <a:pt x="89039" y="20181"/>
                  </a:lnTo>
                  <a:lnTo>
                    <a:pt x="91109" y="25581"/>
                  </a:lnTo>
                  <a:lnTo>
                    <a:pt x="93481" y="31165"/>
                  </a:lnTo>
                  <a:lnTo>
                    <a:pt x="95063" y="37865"/>
                  </a:lnTo>
                  <a:lnTo>
                    <a:pt x="96118" y="45308"/>
                  </a:lnTo>
                  <a:lnTo>
                    <a:pt x="96820" y="53246"/>
                  </a:lnTo>
                  <a:lnTo>
                    <a:pt x="96297" y="61515"/>
                  </a:lnTo>
                  <a:lnTo>
                    <a:pt x="94956" y="70004"/>
                  </a:lnTo>
                  <a:lnTo>
                    <a:pt x="93069" y="78640"/>
                  </a:lnTo>
                  <a:lnTo>
                    <a:pt x="91812" y="86382"/>
                  </a:lnTo>
                  <a:lnTo>
                    <a:pt x="90973" y="93527"/>
                  </a:lnTo>
                  <a:lnTo>
                    <a:pt x="90414" y="100275"/>
                  </a:lnTo>
                  <a:lnTo>
                    <a:pt x="90042" y="106758"/>
                  </a:lnTo>
                  <a:lnTo>
                    <a:pt x="89627" y="119253"/>
                  </a:lnTo>
                  <a:lnTo>
                    <a:pt x="89326" y="138233"/>
                  </a:lnTo>
                  <a:lnTo>
                    <a:pt x="90308" y="139008"/>
                  </a:lnTo>
                  <a:lnTo>
                    <a:pt x="91955" y="139526"/>
                  </a:lnTo>
                  <a:lnTo>
                    <a:pt x="98226" y="14056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Annotation421"/>
            <p:cNvSpPr/>
            <p:nvPr/>
          </p:nvSpPr>
          <p:spPr bwMode="auto">
            <a:xfrm>
              <a:off x="5340971" y="1205771"/>
              <a:ext cx="150788" cy="106693"/>
            </a:xfrm>
            <a:custGeom>
              <a:avLst/>
              <a:gdLst/>
              <a:ahLst/>
              <a:cxnLst/>
              <a:rect l="0" t="0" r="0" b="0"/>
              <a:pathLst>
                <a:path w="150788" h="106693">
                  <a:moveTo>
                    <a:pt x="52560" y="53315"/>
                  </a:moveTo>
                  <a:lnTo>
                    <a:pt x="65862" y="53315"/>
                  </a:lnTo>
                  <a:lnTo>
                    <a:pt x="68374" y="52323"/>
                  </a:lnTo>
                  <a:lnTo>
                    <a:pt x="71041" y="50669"/>
                  </a:lnTo>
                  <a:lnTo>
                    <a:pt x="73809" y="48574"/>
                  </a:lnTo>
                  <a:lnTo>
                    <a:pt x="76649" y="46186"/>
                  </a:lnTo>
                  <a:lnTo>
                    <a:pt x="79533" y="43601"/>
                  </a:lnTo>
                  <a:lnTo>
                    <a:pt x="82448" y="40886"/>
                  </a:lnTo>
                  <a:lnTo>
                    <a:pt x="84392" y="38084"/>
                  </a:lnTo>
                  <a:lnTo>
                    <a:pt x="85687" y="35223"/>
                  </a:lnTo>
                  <a:lnTo>
                    <a:pt x="86551" y="32324"/>
                  </a:lnTo>
                  <a:lnTo>
                    <a:pt x="87127" y="29399"/>
                  </a:lnTo>
                  <a:lnTo>
                    <a:pt x="87511" y="26457"/>
                  </a:lnTo>
                  <a:lnTo>
                    <a:pt x="87767" y="23503"/>
                  </a:lnTo>
                  <a:lnTo>
                    <a:pt x="86945" y="19550"/>
                  </a:lnTo>
                  <a:lnTo>
                    <a:pt x="85405" y="14930"/>
                  </a:lnTo>
                  <a:lnTo>
                    <a:pt x="83387" y="9866"/>
                  </a:lnTo>
                  <a:lnTo>
                    <a:pt x="81048" y="6489"/>
                  </a:lnTo>
                  <a:lnTo>
                    <a:pt x="78498" y="4238"/>
                  </a:lnTo>
                  <a:lnTo>
                    <a:pt x="75805" y="2738"/>
                  </a:lnTo>
                  <a:lnTo>
                    <a:pt x="71033" y="1738"/>
                  </a:lnTo>
                  <a:lnTo>
                    <a:pt x="64876" y="1071"/>
                  </a:lnTo>
                  <a:lnTo>
                    <a:pt x="52080" y="330"/>
                  </a:lnTo>
                  <a:lnTo>
                    <a:pt x="43086" y="0"/>
                  </a:lnTo>
                  <a:lnTo>
                    <a:pt x="38306" y="905"/>
                  </a:lnTo>
                  <a:lnTo>
                    <a:pt x="33136" y="2500"/>
                  </a:lnTo>
                  <a:lnTo>
                    <a:pt x="27704" y="4555"/>
                  </a:lnTo>
                  <a:lnTo>
                    <a:pt x="22099" y="7910"/>
                  </a:lnTo>
                  <a:lnTo>
                    <a:pt x="16378" y="12131"/>
                  </a:lnTo>
                  <a:lnTo>
                    <a:pt x="10579" y="16929"/>
                  </a:lnTo>
                  <a:lnTo>
                    <a:pt x="6713" y="22112"/>
                  </a:lnTo>
                  <a:lnTo>
                    <a:pt x="4136" y="27552"/>
                  </a:lnTo>
                  <a:lnTo>
                    <a:pt x="2418" y="33163"/>
                  </a:lnTo>
                  <a:lnTo>
                    <a:pt x="1273" y="38888"/>
                  </a:lnTo>
                  <a:lnTo>
                    <a:pt x="509" y="44689"/>
                  </a:lnTo>
                  <a:lnTo>
                    <a:pt x="0" y="50541"/>
                  </a:lnTo>
                  <a:lnTo>
                    <a:pt x="1645" y="56427"/>
                  </a:lnTo>
                  <a:lnTo>
                    <a:pt x="4726" y="62335"/>
                  </a:lnTo>
                  <a:lnTo>
                    <a:pt x="8764" y="68258"/>
                  </a:lnTo>
                  <a:lnTo>
                    <a:pt x="13442" y="74191"/>
                  </a:lnTo>
                  <a:lnTo>
                    <a:pt x="18544" y="80131"/>
                  </a:lnTo>
                  <a:lnTo>
                    <a:pt x="23929" y="86075"/>
                  </a:lnTo>
                  <a:lnTo>
                    <a:pt x="30496" y="91030"/>
                  </a:lnTo>
                  <a:lnTo>
                    <a:pt x="37851" y="95325"/>
                  </a:lnTo>
                  <a:lnTo>
                    <a:pt x="45730" y="99181"/>
                  </a:lnTo>
                  <a:lnTo>
                    <a:pt x="52968" y="101752"/>
                  </a:lnTo>
                  <a:lnTo>
                    <a:pt x="59777" y="103465"/>
                  </a:lnTo>
                  <a:lnTo>
                    <a:pt x="66301" y="104608"/>
                  </a:lnTo>
                  <a:lnTo>
                    <a:pt x="73627" y="105370"/>
                  </a:lnTo>
                  <a:lnTo>
                    <a:pt x="81488" y="105878"/>
                  </a:lnTo>
                  <a:lnTo>
                    <a:pt x="89704" y="106216"/>
                  </a:lnTo>
                  <a:lnTo>
                    <a:pt x="106772" y="106592"/>
                  </a:lnTo>
                  <a:lnTo>
                    <a:pt x="115490" y="106692"/>
                  </a:lnTo>
                  <a:lnTo>
                    <a:pt x="123287" y="105767"/>
                  </a:lnTo>
                  <a:lnTo>
                    <a:pt x="130469" y="104158"/>
                  </a:lnTo>
                  <a:lnTo>
                    <a:pt x="150787" y="9796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Annotation422"/>
            <p:cNvSpPr/>
            <p:nvPr/>
          </p:nvSpPr>
          <p:spPr bwMode="auto">
            <a:xfrm>
              <a:off x="5375672" y="1173574"/>
              <a:ext cx="337421" cy="478419"/>
            </a:xfrm>
            <a:custGeom>
              <a:avLst/>
              <a:gdLst/>
              <a:ahLst/>
              <a:cxnLst/>
              <a:rect l="0" t="0" r="0" b="0"/>
              <a:pathLst>
                <a:path w="337421" h="478419">
                  <a:moveTo>
                    <a:pt x="250031" y="5145"/>
                  </a:moveTo>
                  <a:lnTo>
                    <a:pt x="254772" y="404"/>
                  </a:lnTo>
                  <a:lnTo>
                    <a:pt x="258153" y="0"/>
                  </a:lnTo>
                  <a:lnTo>
                    <a:pt x="267200" y="2197"/>
                  </a:lnTo>
                  <a:lnTo>
                    <a:pt x="275190" y="3834"/>
                  </a:lnTo>
                  <a:lnTo>
                    <a:pt x="278710" y="4271"/>
                  </a:lnTo>
                  <a:lnTo>
                    <a:pt x="283041" y="7539"/>
                  </a:lnTo>
                  <a:lnTo>
                    <a:pt x="293145" y="19107"/>
                  </a:lnTo>
                  <a:lnTo>
                    <a:pt x="298618" y="25367"/>
                  </a:lnTo>
                  <a:lnTo>
                    <a:pt x="304250" y="31525"/>
                  </a:lnTo>
                  <a:lnTo>
                    <a:pt x="309990" y="37614"/>
                  </a:lnTo>
                  <a:lnTo>
                    <a:pt x="319013" y="52318"/>
                  </a:lnTo>
                  <a:lnTo>
                    <a:pt x="322808" y="60406"/>
                  </a:lnTo>
                  <a:lnTo>
                    <a:pt x="326330" y="69767"/>
                  </a:lnTo>
                  <a:lnTo>
                    <a:pt x="329671" y="79976"/>
                  </a:lnTo>
                  <a:lnTo>
                    <a:pt x="332890" y="90751"/>
                  </a:lnTo>
                  <a:lnTo>
                    <a:pt x="335036" y="101903"/>
                  </a:lnTo>
                  <a:lnTo>
                    <a:pt x="336467" y="113307"/>
                  </a:lnTo>
                  <a:lnTo>
                    <a:pt x="337420" y="124878"/>
                  </a:lnTo>
                  <a:lnTo>
                    <a:pt x="337064" y="137553"/>
                  </a:lnTo>
                  <a:lnTo>
                    <a:pt x="335834" y="150963"/>
                  </a:lnTo>
                  <a:lnTo>
                    <a:pt x="334023" y="164865"/>
                  </a:lnTo>
                  <a:lnTo>
                    <a:pt x="331823" y="178102"/>
                  </a:lnTo>
                  <a:lnTo>
                    <a:pt x="329363" y="190895"/>
                  </a:lnTo>
                  <a:lnTo>
                    <a:pt x="326731" y="203392"/>
                  </a:lnTo>
                  <a:lnTo>
                    <a:pt x="322000" y="215692"/>
                  </a:lnTo>
                  <a:lnTo>
                    <a:pt x="315870" y="227861"/>
                  </a:lnTo>
                  <a:lnTo>
                    <a:pt x="308807" y="239943"/>
                  </a:lnTo>
                  <a:lnTo>
                    <a:pt x="301121" y="251966"/>
                  </a:lnTo>
                  <a:lnTo>
                    <a:pt x="293020" y="263950"/>
                  </a:lnTo>
                  <a:lnTo>
                    <a:pt x="284644" y="275908"/>
                  </a:lnTo>
                  <a:lnTo>
                    <a:pt x="275091" y="286857"/>
                  </a:lnTo>
                  <a:lnTo>
                    <a:pt x="264753" y="297133"/>
                  </a:lnTo>
                  <a:lnTo>
                    <a:pt x="253893" y="306959"/>
                  </a:lnTo>
                  <a:lnTo>
                    <a:pt x="242684" y="316487"/>
                  </a:lnTo>
                  <a:lnTo>
                    <a:pt x="219646" y="335012"/>
                  </a:lnTo>
                  <a:lnTo>
                    <a:pt x="184363" y="362175"/>
                  </a:lnTo>
                  <a:lnTo>
                    <a:pt x="171526" y="371157"/>
                  </a:lnTo>
                  <a:lnTo>
                    <a:pt x="158007" y="380122"/>
                  </a:lnTo>
                  <a:lnTo>
                    <a:pt x="110145" y="411156"/>
                  </a:lnTo>
                  <a:lnTo>
                    <a:pt x="100219" y="416709"/>
                  </a:lnTo>
                  <a:lnTo>
                    <a:pt x="90625" y="421404"/>
                  </a:lnTo>
                  <a:lnTo>
                    <a:pt x="81253" y="425526"/>
                  </a:lnTo>
                  <a:lnTo>
                    <a:pt x="72027" y="430258"/>
                  </a:lnTo>
                  <a:lnTo>
                    <a:pt x="62901" y="435398"/>
                  </a:lnTo>
                  <a:lnTo>
                    <a:pt x="53840" y="440808"/>
                  </a:lnTo>
                  <a:lnTo>
                    <a:pt x="46807" y="445407"/>
                  </a:lnTo>
                  <a:lnTo>
                    <a:pt x="36348" y="453163"/>
                  </a:lnTo>
                  <a:lnTo>
                    <a:pt x="28391" y="457272"/>
                  </a:lnTo>
                  <a:lnTo>
                    <a:pt x="24881" y="458367"/>
                  </a:lnTo>
                  <a:lnTo>
                    <a:pt x="18334" y="462231"/>
                  </a:lnTo>
                  <a:lnTo>
                    <a:pt x="9176" y="469525"/>
                  </a:lnTo>
                  <a:lnTo>
                    <a:pt x="0" y="47841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Annotation423"/>
            <p:cNvSpPr/>
            <p:nvPr/>
          </p:nvSpPr>
          <p:spPr bwMode="auto">
            <a:xfrm>
              <a:off x="5322105" y="1589484"/>
              <a:ext cx="98179" cy="120886"/>
            </a:xfrm>
            <a:custGeom>
              <a:avLst/>
              <a:gdLst/>
              <a:ahLst/>
              <a:cxnLst/>
              <a:rect l="0" t="0" r="0" b="0"/>
              <a:pathLst>
                <a:path w="98179" h="120886">
                  <a:moveTo>
                    <a:pt x="44637" y="0"/>
                  </a:moveTo>
                  <a:lnTo>
                    <a:pt x="39897" y="0"/>
                  </a:lnTo>
                  <a:lnTo>
                    <a:pt x="38500" y="993"/>
                  </a:lnTo>
                  <a:lnTo>
                    <a:pt x="37569" y="2646"/>
                  </a:lnTo>
                  <a:lnTo>
                    <a:pt x="36949" y="4741"/>
                  </a:lnTo>
                  <a:lnTo>
                    <a:pt x="36535" y="8122"/>
                  </a:lnTo>
                  <a:lnTo>
                    <a:pt x="36259" y="12360"/>
                  </a:lnTo>
                  <a:lnTo>
                    <a:pt x="36075" y="17170"/>
                  </a:lnTo>
                  <a:lnTo>
                    <a:pt x="34961" y="22361"/>
                  </a:lnTo>
                  <a:lnTo>
                    <a:pt x="33225" y="27806"/>
                  </a:lnTo>
                  <a:lnTo>
                    <a:pt x="31076" y="33420"/>
                  </a:lnTo>
                  <a:lnTo>
                    <a:pt x="28651" y="38155"/>
                  </a:lnTo>
                  <a:lnTo>
                    <a:pt x="26042" y="42304"/>
                  </a:lnTo>
                  <a:lnTo>
                    <a:pt x="23311" y="46062"/>
                  </a:lnTo>
                  <a:lnTo>
                    <a:pt x="21490" y="50552"/>
                  </a:lnTo>
                  <a:lnTo>
                    <a:pt x="20276" y="55530"/>
                  </a:lnTo>
                  <a:lnTo>
                    <a:pt x="19467" y="60832"/>
                  </a:lnTo>
                  <a:lnTo>
                    <a:pt x="17935" y="66352"/>
                  </a:lnTo>
                  <a:lnTo>
                    <a:pt x="15922" y="72016"/>
                  </a:lnTo>
                  <a:lnTo>
                    <a:pt x="13588" y="77776"/>
                  </a:lnTo>
                  <a:lnTo>
                    <a:pt x="12031" y="82609"/>
                  </a:lnTo>
                  <a:lnTo>
                    <a:pt x="10993" y="86823"/>
                  </a:lnTo>
                  <a:lnTo>
                    <a:pt x="10302" y="90624"/>
                  </a:lnTo>
                  <a:lnTo>
                    <a:pt x="8849" y="93158"/>
                  </a:lnTo>
                  <a:lnTo>
                    <a:pt x="6888" y="94848"/>
                  </a:lnTo>
                  <a:lnTo>
                    <a:pt x="109" y="98168"/>
                  </a:lnTo>
                  <a:lnTo>
                    <a:pt x="42" y="95555"/>
                  </a:lnTo>
                  <a:lnTo>
                    <a:pt x="0" y="81052"/>
                  </a:lnTo>
                  <a:lnTo>
                    <a:pt x="988" y="76855"/>
                  </a:lnTo>
                  <a:lnTo>
                    <a:pt x="2639" y="73065"/>
                  </a:lnTo>
                  <a:lnTo>
                    <a:pt x="4732" y="69546"/>
                  </a:lnTo>
                  <a:lnTo>
                    <a:pt x="6128" y="65216"/>
                  </a:lnTo>
                  <a:lnTo>
                    <a:pt x="7058" y="60345"/>
                  </a:lnTo>
                  <a:lnTo>
                    <a:pt x="7678" y="55113"/>
                  </a:lnTo>
                  <a:lnTo>
                    <a:pt x="9084" y="50632"/>
                  </a:lnTo>
                  <a:lnTo>
                    <a:pt x="11014" y="46654"/>
                  </a:lnTo>
                  <a:lnTo>
                    <a:pt x="13292" y="43009"/>
                  </a:lnTo>
                  <a:lnTo>
                    <a:pt x="14810" y="39587"/>
                  </a:lnTo>
                  <a:lnTo>
                    <a:pt x="15823" y="36313"/>
                  </a:lnTo>
                  <a:lnTo>
                    <a:pt x="16498" y="33139"/>
                  </a:lnTo>
                  <a:lnTo>
                    <a:pt x="16948" y="30030"/>
                  </a:lnTo>
                  <a:lnTo>
                    <a:pt x="17248" y="26965"/>
                  </a:lnTo>
                  <a:lnTo>
                    <a:pt x="17448" y="23930"/>
                  </a:lnTo>
                  <a:lnTo>
                    <a:pt x="17582" y="20915"/>
                  </a:lnTo>
                  <a:lnTo>
                    <a:pt x="17730" y="14918"/>
                  </a:lnTo>
                  <a:lnTo>
                    <a:pt x="18761" y="12922"/>
                  </a:lnTo>
                  <a:lnTo>
                    <a:pt x="20441" y="11591"/>
                  </a:lnTo>
                  <a:lnTo>
                    <a:pt x="22554" y="10704"/>
                  </a:lnTo>
                  <a:lnTo>
                    <a:pt x="23962" y="9121"/>
                  </a:lnTo>
                  <a:lnTo>
                    <a:pt x="24900" y="7073"/>
                  </a:lnTo>
                  <a:lnTo>
                    <a:pt x="25527" y="4715"/>
                  </a:lnTo>
                  <a:lnTo>
                    <a:pt x="25943" y="4136"/>
                  </a:lnTo>
                  <a:lnTo>
                    <a:pt x="26222" y="4742"/>
                  </a:lnTo>
                  <a:lnTo>
                    <a:pt x="26531" y="8061"/>
                  </a:lnTo>
                  <a:lnTo>
                    <a:pt x="26613" y="10335"/>
                  </a:lnTo>
                  <a:lnTo>
                    <a:pt x="26669" y="12843"/>
                  </a:lnTo>
                  <a:lnTo>
                    <a:pt x="27697" y="15508"/>
                  </a:lnTo>
                  <a:lnTo>
                    <a:pt x="29375" y="18276"/>
                  </a:lnTo>
                  <a:lnTo>
                    <a:pt x="31486" y="21114"/>
                  </a:lnTo>
                  <a:lnTo>
                    <a:pt x="33886" y="23998"/>
                  </a:lnTo>
                  <a:lnTo>
                    <a:pt x="36477" y="26913"/>
                  </a:lnTo>
                  <a:lnTo>
                    <a:pt x="42002" y="32797"/>
                  </a:lnTo>
                  <a:lnTo>
                    <a:pt x="47765" y="38720"/>
                  </a:lnTo>
                  <a:lnTo>
                    <a:pt x="50692" y="40696"/>
                  </a:lnTo>
                  <a:lnTo>
                    <a:pt x="53634" y="42014"/>
                  </a:lnTo>
                  <a:lnTo>
                    <a:pt x="56589" y="42892"/>
                  </a:lnTo>
                  <a:lnTo>
                    <a:pt x="59550" y="44470"/>
                  </a:lnTo>
                  <a:lnTo>
                    <a:pt x="62516" y="46514"/>
                  </a:lnTo>
                  <a:lnTo>
                    <a:pt x="65486" y="48869"/>
                  </a:lnTo>
                  <a:lnTo>
                    <a:pt x="68458" y="50439"/>
                  </a:lnTo>
                  <a:lnTo>
                    <a:pt x="71432" y="51485"/>
                  </a:lnTo>
                  <a:lnTo>
                    <a:pt x="74406" y="52183"/>
                  </a:lnTo>
                  <a:lnTo>
                    <a:pt x="77382" y="52648"/>
                  </a:lnTo>
                  <a:lnTo>
                    <a:pt x="80358" y="52958"/>
                  </a:lnTo>
                  <a:lnTo>
                    <a:pt x="87522" y="53456"/>
                  </a:lnTo>
                  <a:lnTo>
                    <a:pt x="91148" y="53524"/>
                  </a:lnTo>
                  <a:lnTo>
                    <a:pt x="97801" y="53575"/>
                  </a:lnTo>
                  <a:lnTo>
                    <a:pt x="98031" y="56223"/>
                  </a:lnTo>
                  <a:lnTo>
                    <a:pt x="98178" y="61267"/>
                  </a:lnTo>
                  <a:lnTo>
                    <a:pt x="97198" y="61681"/>
                  </a:lnTo>
                  <a:lnTo>
                    <a:pt x="95553" y="61956"/>
                  </a:lnTo>
                  <a:lnTo>
                    <a:pt x="90523" y="62399"/>
                  </a:lnTo>
                  <a:lnTo>
                    <a:pt x="87190" y="62460"/>
                  </a:lnTo>
                  <a:lnTo>
                    <a:pt x="76965" y="62498"/>
                  </a:lnTo>
                  <a:lnTo>
                    <a:pt x="73134" y="63494"/>
                  </a:lnTo>
                  <a:lnTo>
                    <a:pt x="68596" y="65150"/>
                  </a:lnTo>
                  <a:lnTo>
                    <a:pt x="63586" y="67246"/>
                  </a:lnTo>
                  <a:lnTo>
                    <a:pt x="59255" y="68643"/>
                  </a:lnTo>
                  <a:lnTo>
                    <a:pt x="55374" y="69575"/>
                  </a:lnTo>
                  <a:lnTo>
                    <a:pt x="51795" y="70196"/>
                  </a:lnTo>
                  <a:lnTo>
                    <a:pt x="48417" y="70610"/>
                  </a:lnTo>
                  <a:lnTo>
                    <a:pt x="45172" y="70886"/>
                  </a:lnTo>
                  <a:lnTo>
                    <a:pt x="42018" y="71070"/>
                  </a:lnTo>
                  <a:lnTo>
                    <a:pt x="38922" y="72185"/>
                  </a:lnTo>
                  <a:lnTo>
                    <a:pt x="35866" y="73920"/>
                  </a:lnTo>
                  <a:lnTo>
                    <a:pt x="32836" y="76069"/>
                  </a:lnTo>
                  <a:lnTo>
                    <a:pt x="29825" y="77502"/>
                  </a:lnTo>
                  <a:lnTo>
                    <a:pt x="26825" y="78457"/>
                  </a:lnTo>
                  <a:lnTo>
                    <a:pt x="23833" y="79094"/>
                  </a:lnTo>
                  <a:lnTo>
                    <a:pt x="21838" y="80511"/>
                  </a:lnTo>
                  <a:lnTo>
                    <a:pt x="20508" y="82447"/>
                  </a:lnTo>
                  <a:lnTo>
                    <a:pt x="18004" y="88896"/>
                  </a:lnTo>
                  <a:lnTo>
                    <a:pt x="19936" y="89030"/>
                  </a:lnTo>
                  <a:lnTo>
                    <a:pt x="27375" y="89178"/>
                  </a:lnTo>
                  <a:lnTo>
                    <a:pt x="37979" y="89262"/>
                  </a:lnTo>
                  <a:lnTo>
                    <a:pt x="41190" y="88282"/>
                  </a:lnTo>
                  <a:lnTo>
                    <a:pt x="44324" y="86636"/>
                  </a:lnTo>
                  <a:lnTo>
                    <a:pt x="47405" y="84546"/>
                  </a:lnTo>
                  <a:lnTo>
                    <a:pt x="50451" y="83153"/>
                  </a:lnTo>
                  <a:lnTo>
                    <a:pt x="53474" y="82225"/>
                  </a:lnTo>
                  <a:lnTo>
                    <a:pt x="56482" y="81606"/>
                  </a:lnTo>
                  <a:lnTo>
                    <a:pt x="60470" y="81193"/>
                  </a:lnTo>
                  <a:lnTo>
                    <a:pt x="65115" y="80918"/>
                  </a:lnTo>
                  <a:lnTo>
                    <a:pt x="70195" y="80734"/>
                  </a:lnTo>
                  <a:lnTo>
                    <a:pt x="74574" y="79620"/>
                  </a:lnTo>
                  <a:lnTo>
                    <a:pt x="78486" y="77885"/>
                  </a:lnTo>
                  <a:lnTo>
                    <a:pt x="82086" y="75736"/>
                  </a:lnTo>
                  <a:lnTo>
                    <a:pt x="84485" y="75295"/>
                  </a:lnTo>
                  <a:lnTo>
                    <a:pt x="86086" y="75994"/>
                  </a:lnTo>
                  <a:lnTo>
                    <a:pt x="88653" y="79504"/>
                  </a:lnTo>
                  <a:lnTo>
                    <a:pt x="86358" y="82629"/>
                  </a:lnTo>
                  <a:lnTo>
                    <a:pt x="84358" y="84852"/>
                  </a:lnTo>
                  <a:lnTo>
                    <a:pt x="82032" y="86334"/>
                  </a:lnTo>
                  <a:lnTo>
                    <a:pt x="79489" y="87321"/>
                  </a:lnTo>
                  <a:lnTo>
                    <a:pt x="76802" y="87980"/>
                  </a:lnTo>
                  <a:lnTo>
                    <a:pt x="74017" y="89411"/>
                  </a:lnTo>
                  <a:lnTo>
                    <a:pt x="71169" y="91358"/>
                  </a:lnTo>
                  <a:lnTo>
                    <a:pt x="68279" y="93648"/>
                  </a:lnTo>
                  <a:lnTo>
                    <a:pt x="65359" y="96166"/>
                  </a:lnTo>
                  <a:lnTo>
                    <a:pt x="62420" y="98837"/>
                  </a:lnTo>
                  <a:lnTo>
                    <a:pt x="59469" y="101610"/>
                  </a:lnTo>
                  <a:lnTo>
                    <a:pt x="56510" y="103459"/>
                  </a:lnTo>
                  <a:lnTo>
                    <a:pt x="53544" y="104692"/>
                  </a:lnTo>
                  <a:lnTo>
                    <a:pt x="46396" y="106670"/>
                  </a:lnTo>
                  <a:lnTo>
                    <a:pt x="44817" y="107824"/>
                  </a:lnTo>
                  <a:lnTo>
                    <a:pt x="42773" y="109586"/>
                  </a:lnTo>
                  <a:lnTo>
                    <a:pt x="36121" y="115706"/>
                  </a:lnTo>
                  <a:lnTo>
                    <a:pt x="35891" y="113271"/>
                  </a:lnTo>
                  <a:lnTo>
                    <a:pt x="35830" y="111233"/>
                  </a:lnTo>
                  <a:lnTo>
                    <a:pt x="36781" y="109874"/>
                  </a:lnTo>
                  <a:lnTo>
                    <a:pt x="38408" y="108968"/>
                  </a:lnTo>
                  <a:lnTo>
                    <a:pt x="40484" y="108364"/>
                  </a:lnTo>
                  <a:lnTo>
                    <a:pt x="42861" y="106970"/>
                  </a:lnTo>
                  <a:lnTo>
                    <a:pt x="45437" y="105048"/>
                  </a:lnTo>
                  <a:lnTo>
                    <a:pt x="48147" y="102774"/>
                  </a:lnTo>
                  <a:lnTo>
                    <a:pt x="49954" y="100266"/>
                  </a:lnTo>
                  <a:lnTo>
                    <a:pt x="51158" y="97602"/>
                  </a:lnTo>
                  <a:lnTo>
                    <a:pt x="51961" y="94834"/>
                  </a:lnTo>
                  <a:lnTo>
                    <a:pt x="53488" y="91996"/>
                  </a:lnTo>
                  <a:lnTo>
                    <a:pt x="55499" y="89112"/>
                  </a:lnTo>
                  <a:lnTo>
                    <a:pt x="61114" y="82095"/>
                  </a:lnTo>
                  <a:lnTo>
                    <a:pt x="62567" y="81519"/>
                  </a:lnTo>
                  <a:lnTo>
                    <a:pt x="64528" y="81135"/>
                  </a:lnTo>
                  <a:lnTo>
                    <a:pt x="66827" y="80879"/>
                  </a:lnTo>
                  <a:lnTo>
                    <a:pt x="67368" y="80709"/>
                  </a:lnTo>
                  <a:lnTo>
                    <a:pt x="65323" y="80519"/>
                  </a:lnTo>
                  <a:lnTo>
                    <a:pt x="61107" y="80435"/>
                  </a:lnTo>
                  <a:lnTo>
                    <a:pt x="58594" y="80412"/>
                  </a:lnTo>
                  <a:lnTo>
                    <a:pt x="55926" y="81390"/>
                  </a:lnTo>
                  <a:lnTo>
                    <a:pt x="53154" y="83033"/>
                  </a:lnTo>
                  <a:lnTo>
                    <a:pt x="50316" y="85121"/>
                  </a:lnTo>
                  <a:lnTo>
                    <a:pt x="47431" y="87505"/>
                  </a:lnTo>
                  <a:lnTo>
                    <a:pt x="44515" y="90087"/>
                  </a:lnTo>
                  <a:lnTo>
                    <a:pt x="41579" y="92800"/>
                  </a:lnTo>
                  <a:lnTo>
                    <a:pt x="37638" y="95602"/>
                  </a:lnTo>
                  <a:lnTo>
                    <a:pt x="33025" y="98461"/>
                  </a:lnTo>
                  <a:lnTo>
                    <a:pt x="27966" y="101359"/>
                  </a:lnTo>
                  <a:lnTo>
                    <a:pt x="24593" y="104284"/>
                  </a:lnTo>
                  <a:lnTo>
                    <a:pt x="22345" y="107226"/>
                  </a:lnTo>
                  <a:lnTo>
                    <a:pt x="18736" y="114336"/>
                  </a:lnTo>
                  <a:lnTo>
                    <a:pt x="17448" y="115912"/>
                  </a:lnTo>
                  <a:lnTo>
                    <a:pt x="15596" y="117954"/>
                  </a:lnTo>
                  <a:lnTo>
                    <a:pt x="13371" y="120308"/>
                  </a:lnTo>
                  <a:lnTo>
                    <a:pt x="11887" y="120885"/>
                  </a:lnTo>
                  <a:lnTo>
                    <a:pt x="10897" y="120278"/>
                  </a:lnTo>
                  <a:lnTo>
                    <a:pt x="10237" y="118881"/>
                  </a:lnTo>
                  <a:lnTo>
                    <a:pt x="10790" y="116957"/>
                  </a:lnTo>
                  <a:lnTo>
                    <a:pt x="12151" y="114682"/>
                  </a:lnTo>
                  <a:lnTo>
                    <a:pt x="14050" y="112174"/>
                  </a:lnTo>
                  <a:lnTo>
                    <a:pt x="15316" y="109509"/>
                  </a:lnTo>
                  <a:lnTo>
                    <a:pt x="16160" y="106741"/>
                  </a:lnTo>
                  <a:lnTo>
                    <a:pt x="16723" y="103903"/>
                  </a:lnTo>
                  <a:lnTo>
                    <a:pt x="17097" y="101019"/>
                  </a:lnTo>
                  <a:lnTo>
                    <a:pt x="17348" y="98104"/>
                  </a:lnTo>
                  <a:lnTo>
                    <a:pt x="17848" y="8929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/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Line size = 32B (big enough for four 64-bit words)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828800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41177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134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" name="SMARTInkAnnotation290"/>
          <p:cNvSpPr/>
          <p:nvPr/>
        </p:nvSpPr>
        <p:spPr bwMode="auto">
          <a:xfrm>
            <a:off x="6670477" y="5304234"/>
            <a:ext cx="26787" cy="26779"/>
          </a:xfrm>
          <a:custGeom>
            <a:avLst/>
            <a:gdLst/>
            <a:ahLst/>
            <a:cxnLst/>
            <a:rect l="0" t="0" r="0" b="0"/>
            <a:pathLst>
              <a:path w="26787" h="26779">
                <a:moveTo>
                  <a:pt x="17859" y="0"/>
                </a:moveTo>
                <a:lnTo>
                  <a:pt x="8929" y="0"/>
                </a:lnTo>
                <a:lnTo>
                  <a:pt x="8929" y="26380"/>
                </a:lnTo>
                <a:lnTo>
                  <a:pt x="9921" y="26516"/>
                </a:lnTo>
                <a:lnTo>
                  <a:pt x="11575" y="26607"/>
                </a:lnTo>
                <a:lnTo>
                  <a:pt x="17491" y="26778"/>
                </a:lnTo>
                <a:lnTo>
                  <a:pt x="18605" y="25790"/>
                </a:lnTo>
                <a:lnTo>
                  <a:pt x="26411" y="18227"/>
                </a:lnTo>
                <a:lnTo>
                  <a:pt x="26537" y="17113"/>
                </a:lnTo>
                <a:lnTo>
                  <a:pt x="26620" y="15377"/>
                </a:lnTo>
                <a:lnTo>
                  <a:pt x="26755" y="10204"/>
                </a:lnTo>
                <a:lnTo>
                  <a:pt x="26786" y="1353"/>
                </a:lnTo>
                <a:lnTo>
                  <a:pt x="25794" y="903"/>
                </a:lnTo>
                <a:lnTo>
                  <a:pt x="24141" y="602"/>
                </a:lnTo>
                <a:lnTo>
                  <a:pt x="19100" y="119"/>
                </a:lnTo>
                <a:lnTo>
                  <a:pt x="17694" y="79"/>
                </a:lnTo>
                <a:lnTo>
                  <a:pt x="1359" y="2"/>
                </a:lnTo>
                <a:lnTo>
                  <a:pt x="906" y="993"/>
                </a:lnTo>
                <a:lnTo>
                  <a:pt x="603" y="2647"/>
                </a:lnTo>
                <a:lnTo>
                  <a:pt x="402" y="4741"/>
                </a:lnTo>
                <a:lnTo>
                  <a:pt x="268" y="7129"/>
                </a:lnTo>
                <a:lnTo>
                  <a:pt x="118" y="12429"/>
                </a:lnTo>
                <a:lnTo>
                  <a:pt x="1071" y="14239"/>
                </a:lnTo>
                <a:lnTo>
                  <a:pt x="2698" y="15446"/>
                </a:lnTo>
                <a:lnTo>
                  <a:pt x="7698" y="17383"/>
                </a:lnTo>
                <a:lnTo>
                  <a:pt x="9101" y="18534"/>
                </a:lnTo>
                <a:lnTo>
                  <a:pt x="11028" y="20294"/>
                </a:lnTo>
                <a:lnTo>
                  <a:pt x="13304" y="22459"/>
                </a:lnTo>
                <a:lnTo>
                  <a:pt x="14823" y="22911"/>
                </a:lnTo>
                <a:lnTo>
                  <a:pt x="15834" y="22219"/>
                </a:lnTo>
                <a:lnTo>
                  <a:pt x="16509" y="20766"/>
                </a:lnTo>
                <a:lnTo>
                  <a:pt x="17951" y="19797"/>
                </a:lnTo>
                <a:lnTo>
                  <a:pt x="19905" y="19152"/>
                </a:lnTo>
                <a:lnTo>
                  <a:pt x="25428" y="18115"/>
                </a:lnTo>
                <a:lnTo>
                  <a:pt x="25882" y="17038"/>
                </a:lnTo>
                <a:lnTo>
                  <a:pt x="26184" y="15327"/>
                </a:lnTo>
                <a:lnTo>
                  <a:pt x="26753" y="9304"/>
                </a:lnTo>
                <a:lnTo>
                  <a:pt x="25772" y="8187"/>
                </a:lnTo>
                <a:lnTo>
                  <a:pt x="18226" y="378"/>
                </a:lnTo>
                <a:lnTo>
                  <a:pt x="18103" y="1244"/>
                </a:lnTo>
                <a:lnTo>
                  <a:pt x="18022" y="2814"/>
                </a:lnTo>
                <a:lnTo>
                  <a:pt x="17968" y="4853"/>
                </a:lnTo>
                <a:lnTo>
                  <a:pt x="16939" y="6212"/>
                </a:lnTo>
                <a:lnTo>
                  <a:pt x="15261" y="7119"/>
                </a:lnTo>
                <a:lnTo>
                  <a:pt x="9300" y="8824"/>
                </a:lnTo>
                <a:lnTo>
                  <a:pt x="9177" y="9851"/>
                </a:lnTo>
                <a:lnTo>
                  <a:pt x="9094" y="11529"/>
                </a:lnTo>
                <a:lnTo>
                  <a:pt x="9039" y="13639"/>
                </a:lnTo>
                <a:lnTo>
                  <a:pt x="9994" y="15046"/>
                </a:lnTo>
                <a:lnTo>
                  <a:pt x="11624" y="15984"/>
                </a:lnTo>
                <a:lnTo>
                  <a:pt x="17845" y="17855"/>
                </a:lnTo>
                <a:lnTo>
                  <a:pt x="17850" y="17857"/>
                </a:lnTo>
                <a:lnTo>
                  <a:pt x="17859" y="8940"/>
                </a:lnTo>
                <a:lnTo>
                  <a:pt x="10170" y="8931"/>
                </a:lnTo>
                <a:lnTo>
                  <a:pt x="9756" y="9923"/>
                </a:lnTo>
                <a:lnTo>
                  <a:pt x="9480" y="11576"/>
                </a:lnTo>
                <a:lnTo>
                  <a:pt x="8932" y="17828"/>
                </a:lnTo>
                <a:lnTo>
                  <a:pt x="8929" y="17857"/>
                </a:lnTo>
                <a:lnTo>
                  <a:pt x="8929" y="22599"/>
                </a:lnTo>
                <a:lnTo>
                  <a:pt x="7937" y="23996"/>
                </a:lnTo>
                <a:lnTo>
                  <a:pt x="6283" y="24927"/>
                </a:lnTo>
                <a:lnTo>
                  <a:pt x="4189" y="25548"/>
                </a:lnTo>
                <a:lnTo>
                  <a:pt x="2792" y="24969"/>
                </a:lnTo>
                <a:lnTo>
                  <a:pt x="1861" y="23591"/>
                </a:lnTo>
                <a:lnTo>
                  <a:pt x="0" y="178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Annotation291"/>
          <p:cNvSpPr/>
          <p:nvPr/>
        </p:nvSpPr>
        <p:spPr bwMode="auto">
          <a:xfrm>
            <a:off x="3429000" y="5357813"/>
            <a:ext cx="89298" cy="212013"/>
          </a:xfrm>
          <a:custGeom>
            <a:avLst/>
            <a:gdLst/>
            <a:ahLst/>
            <a:cxnLst/>
            <a:rect l="0" t="0" r="0" b="0"/>
            <a:pathLst>
              <a:path w="89298" h="212013">
                <a:moveTo>
                  <a:pt x="0" y="0"/>
                </a:moveTo>
                <a:lnTo>
                  <a:pt x="0" y="4739"/>
                </a:lnTo>
                <a:lnTo>
                  <a:pt x="992" y="8121"/>
                </a:lnTo>
                <a:lnTo>
                  <a:pt x="2646" y="12358"/>
                </a:lnTo>
                <a:lnTo>
                  <a:pt x="4740" y="17169"/>
                </a:lnTo>
                <a:lnTo>
                  <a:pt x="9713" y="27805"/>
                </a:lnTo>
                <a:lnTo>
                  <a:pt x="12429" y="33419"/>
                </a:lnTo>
                <a:lnTo>
                  <a:pt x="14239" y="40138"/>
                </a:lnTo>
                <a:lnTo>
                  <a:pt x="15446" y="47595"/>
                </a:lnTo>
                <a:lnTo>
                  <a:pt x="16250" y="55543"/>
                </a:lnTo>
                <a:lnTo>
                  <a:pt x="17778" y="63817"/>
                </a:lnTo>
                <a:lnTo>
                  <a:pt x="19789" y="72310"/>
                </a:lnTo>
                <a:lnTo>
                  <a:pt x="22123" y="80948"/>
                </a:lnTo>
                <a:lnTo>
                  <a:pt x="27361" y="98485"/>
                </a:lnTo>
                <a:lnTo>
                  <a:pt x="38808" y="133996"/>
                </a:lnTo>
                <a:lnTo>
                  <a:pt x="41747" y="141916"/>
                </a:lnTo>
                <a:lnTo>
                  <a:pt x="44698" y="149181"/>
                </a:lnTo>
                <a:lnTo>
                  <a:pt x="47658" y="156009"/>
                </a:lnTo>
                <a:lnTo>
                  <a:pt x="53593" y="168886"/>
                </a:lnTo>
                <a:lnTo>
                  <a:pt x="65487" y="193323"/>
                </a:lnTo>
                <a:lnTo>
                  <a:pt x="68462" y="198334"/>
                </a:lnTo>
                <a:lnTo>
                  <a:pt x="71439" y="202669"/>
                </a:lnTo>
                <a:lnTo>
                  <a:pt x="78603" y="212012"/>
                </a:lnTo>
                <a:lnTo>
                  <a:pt x="80183" y="211787"/>
                </a:lnTo>
                <a:lnTo>
                  <a:pt x="82229" y="210644"/>
                </a:lnTo>
                <a:lnTo>
                  <a:pt x="84585" y="208890"/>
                </a:lnTo>
                <a:lnTo>
                  <a:pt x="86155" y="206729"/>
                </a:lnTo>
                <a:lnTo>
                  <a:pt x="87203" y="204296"/>
                </a:lnTo>
                <a:lnTo>
                  <a:pt x="89297" y="19645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292"/>
          <p:cNvSpPr/>
          <p:nvPr/>
        </p:nvSpPr>
        <p:spPr bwMode="auto">
          <a:xfrm>
            <a:off x="3393281" y="5393531"/>
            <a:ext cx="133947" cy="120774"/>
          </a:xfrm>
          <a:custGeom>
            <a:avLst/>
            <a:gdLst/>
            <a:ahLst/>
            <a:cxnLst/>
            <a:rect l="0" t="0" r="0" b="0"/>
            <a:pathLst>
              <a:path w="133947" h="120774">
                <a:moveTo>
                  <a:pt x="133946" y="0"/>
                </a:moveTo>
                <a:lnTo>
                  <a:pt x="129205" y="0"/>
                </a:lnTo>
                <a:lnTo>
                  <a:pt x="126816" y="992"/>
                </a:lnTo>
                <a:lnTo>
                  <a:pt x="124232" y="2646"/>
                </a:lnTo>
                <a:lnTo>
                  <a:pt x="121516" y="4740"/>
                </a:lnTo>
                <a:lnTo>
                  <a:pt x="117722" y="8122"/>
                </a:lnTo>
                <a:lnTo>
                  <a:pt x="108214" y="17169"/>
                </a:lnTo>
                <a:lnTo>
                  <a:pt x="101909" y="22361"/>
                </a:lnTo>
                <a:lnTo>
                  <a:pt x="94728" y="27806"/>
                </a:lnTo>
                <a:lnTo>
                  <a:pt x="86965" y="33420"/>
                </a:lnTo>
                <a:lnTo>
                  <a:pt x="79805" y="40139"/>
                </a:lnTo>
                <a:lnTo>
                  <a:pt x="73047" y="47595"/>
                </a:lnTo>
                <a:lnTo>
                  <a:pt x="66557" y="55543"/>
                </a:lnTo>
                <a:lnTo>
                  <a:pt x="60247" y="62826"/>
                </a:lnTo>
                <a:lnTo>
                  <a:pt x="54055" y="69666"/>
                </a:lnTo>
                <a:lnTo>
                  <a:pt x="41884" y="82556"/>
                </a:lnTo>
                <a:lnTo>
                  <a:pt x="29860" y="94900"/>
                </a:lnTo>
                <a:lnTo>
                  <a:pt x="23876" y="99978"/>
                </a:lnTo>
                <a:lnTo>
                  <a:pt x="17901" y="104356"/>
                </a:lnTo>
                <a:lnTo>
                  <a:pt x="3536" y="113769"/>
                </a:lnTo>
                <a:lnTo>
                  <a:pt x="2357" y="115534"/>
                </a:lnTo>
                <a:lnTo>
                  <a:pt x="1572" y="117702"/>
                </a:lnTo>
                <a:lnTo>
                  <a:pt x="1048" y="120141"/>
                </a:lnTo>
                <a:lnTo>
                  <a:pt x="699" y="120773"/>
                </a:lnTo>
                <a:lnTo>
                  <a:pt x="465" y="120203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293"/>
          <p:cNvSpPr/>
          <p:nvPr/>
        </p:nvSpPr>
        <p:spPr bwMode="auto">
          <a:xfrm>
            <a:off x="5429250" y="5464969"/>
            <a:ext cx="250032" cy="44614"/>
          </a:xfrm>
          <a:custGeom>
            <a:avLst/>
            <a:gdLst/>
            <a:ahLst/>
            <a:cxnLst/>
            <a:rect l="0" t="0" r="0" b="0"/>
            <a:pathLst>
              <a:path w="250032" h="44614">
                <a:moveTo>
                  <a:pt x="0" y="0"/>
                </a:moveTo>
                <a:lnTo>
                  <a:pt x="12429" y="0"/>
                </a:lnTo>
                <a:lnTo>
                  <a:pt x="15231" y="992"/>
                </a:lnTo>
                <a:lnTo>
                  <a:pt x="18091" y="2645"/>
                </a:lnTo>
                <a:lnTo>
                  <a:pt x="20991" y="4739"/>
                </a:lnTo>
                <a:lnTo>
                  <a:pt x="23916" y="7128"/>
                </a:lnTo>
                <a:lnTo>
                  <a:pt x="26858" y="9713"/>
                </a:lnTo>
                <a:lnTo>
                  <a:pt x="29811" y="12428"/>
                </a:lnTo>
                <a:lnTo>
                  <a:pt x="34757" y="15231"/>
                </a:lnTo>
                <a:lnTo>
                  <a:pt x="41031" y="18091"/>
                </a:lnTo>
                <a:lnTo>
                  <a:pt x="48190" y="20990"/>
                </a:lnTo>
                <a:lnTo>
                  <a:pt x="55939" y="22923"/>
                </a:lnTo>
                <a:lnTo>
                  <a:pt x="64082" y="24211"/>
                </a:lnTo>
                <a:lnTo>
                  <a:pt x="72487" y="25071"/>
                </a:lnTo>
                <a:lnTo>
                  <a:pt x="81067" y="26636"/>
                </a:lnTo>
                <a:lnTo>
                  <a:pt x="89763" y="28670"/>
                </a:lnTo>
                <a:lnTo>
                  <a:pt x="98537" y="31020"/>
                </a:lnTo>
                <a:lnTo>
                  <a:pt x="107363" y="32586"/>
                </a:lnTo>
                <a:lnTo>
                  <a:pt x="116224" y="33630"/>
                </a:lnTo>
                <a:lnTo>
                  <a:pt x="125107" y="34327"/>
                </a:lnTo>
                <a:lnTo>
                  <a:pt x="134007" y="35783"/>
                </a:lnTo>
                <a:lnTo>
                  <a:pt x="142916" y="37746"/>
                </a:lnTo>
                <a:lnTo>
                  <a:pt x="151832" y="40047"/>
                </a:lnTo>
                <a:lnTo>
                  <a:pt x="160752" y="41580"/>
                </a:lnTo>
                <a:lnTo>
                  <a:pt x="169676" y="42603"/>
                </a:lnTo>
                <a:lnTo>
                  <a:pt x="178602" y="43284"/>
                </a:lnTo>
                <a:lnTo>
                  <a:pt x="187528" y="43739"/>
                </a:lnTo>
                <a:lnTo>
                  <a:pt x="205385" y="44244"/>
                </a:lnTo>
                <a:lnTo>
                  <a:pt x="227836" y="44568"/>
                </a:lnTo>
                <a:lnTo>
                  <a:pt x="238844" y="44613"/>
                </a:lnTo>
                <a:lnTo>
                  <a:pt x="242572" y="43632"/>
                </a:lnTo>
                <a:lnTo>
                  <a:pt x="245059" y="41986"/>
                </a:lnTo>
                <a:lnTo>
                  <a:pt x="249049" y="36956"/>
                </a:lnTo>
                <a:lnTo>
                  <a:pt x="249377" y="35551"/>
                </a:lnTo>
                <a:lnTo>
                  <a:pt x="249594" y="33623"/>
                </a:lnTo>
                <a:lnTo>
                  <a:pt x="249740" y="31345"/>
                </a:lnTo>
                <a:lnTo>
                  <a:pt x="249837" y="28833"/>
                </a:lnTo>
                <a:lnTo>
                  <a:pt x="249945" y="23398"/>
                </a:lnTo>
                <a:lnTo>
                  <a:pt x="250031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94"/>
          <p:cNvSpPr/>
          <p:nvPr/>
        </p:nvSpPr>
        <p:spPr bwMode="auto">
          <a:xfrm>
            <a:off x="5643563" y="5429250"/>
            <a:ext cx="80179" cy="169106"/>
          </a:xfrm>
          <a:custGeom>
            <a:avLst/>
            <a:gdLst/>
            <a:ahLst/>
            <a:cxnLst/>
            <a:rect l="0" t="0" r="0" b="0"/>
            <a:pathLst>
              <a:path w="80179" h="169106">
                <a:moveTo>
                  <a:pt x="0" y="0"/>
                </a:moveTo>
                <a:lnTo>
                  <a:pt x="12428" y="0"/>
                </a:lnTo>
                <a:lnTo>
                  <a:pt x="16223" y="992"/>
                </a:lnTo>
                <a:lnTo>
                  <a:pt x="20737" y="2646"/>
                </a:lnTo>
                <a:lnTo>
                  <a:pt x="25730" y="4740"/>
                </a:lnTo>
                <a:lnTo>
                  <a:pt x="30052" y="6137"/>
                </a:lnTo>
                <a:lnTo>
                  <a:pt x="33925" y="7067"/>
                </a:lnTo>
                <a:lnTo>
                  <a:pt x="37499" y="7688"/>
                </a:lnTo>
                <a:lnTo>
                  <a:pt x="40874" y="9094"/>
                </a:lnTo>
                <a:lnTo>
                  <a:pt x="44117" y="11024"/>
                </a:lnTo>
                <a:lnTo>
                  <a:pt x="47270" y="13303"/>
                </a:lnTo>
                <a:lnTo>
                  <a:pt x="51357" y="15814"/>
                </a:lnTo>
                <a:lnTo>
                  <a:pt x="56065" y="18480"/>
                </a:lnTo>
                <a:lnTo>
                  <a:pt x="61189" y="21249"/>
                </a:lnTo>
                <a:lnTo>
                  <a:pt x="65597" y="24088"/>
                </a:lnTo>
                <a:lnTo>
                  <a:pt x="69528" y="26973"/>
                </a:lnTo>
                <a:lnTo>
                  <a:pt x="73141" y="29889"/>
                </a:lnTo>
                <a:lnTo>
                  <a:pt x="75550" y="32824"/>
                </a:lnTo>
                <a:lnTo>
                  <a:pt x="77155" y="35773"/>
                </a:lnTo>
                <a:lnTo>
                  <a:pt x="78225" y="38731"/>
                </a:lnTo>
                <a:lnTo>
                  <a:pt x="78939" y="41696"/>
                </a:lnTo>
                <a:lnTo>
                  <a:pt x="79415" y="44664"/>
                </a:lnTo>
                <a:lnTo>
                  <a:pt x="79732" y="47635"/>
                </a:lnTo>
                <a:lnTo>
                  <a:pt x="79943" y="50609"/>
                </a:lnTo>
                <a:lnTo>
                  <a:pt x="80085" y="53583"/>
                </a:lnTo>
                <a:lnTo>
                  <a:pt x="80178" y="56557"/>
                </a:lnTo>
                <a:lnTo>
                  <a:pt x="79249" y="59534"/>
                </a:lnTo>
                <a:lnTo>
                  <a:pt x="77637" y="62509"/>
                </a:lnTo>
                <a:lnTo>
                  <a:pt x="75570" y="65486"/>
                </a:lnTo>
                <a:lnTo>
                  <a:pt x="73200" y="69453"/>
                </a:lnTo>
                <a:lnTo>
                  <a:pt x="70628" y="74084"/>
                </a:lnTo>
                <a:lnTo>
                  <a:pt x="65124" y="84520"/>
                </a:lnTo>
                <a:lnTo>
                  <a:pt x="59370" y="95772"/>
                </a:lnTo>
                <a:lnTo>
                  <a:pt x="55455" y="101552"/>
                </a:lnTo>
                <a:lnTo>
                  <a:pt x="50860" y="107388"/>
                </a:lnTo>
                <a:lnTo>
                  <a:pt x="45813" y="113264"/>
                </a:lnTo>
                <a:lnTo>
                  <a:pt x="41456" y="118173"/>
                </a:lnTo>
                <a:lnTo>
                  <a:pt x="33969" y="126274"/>
                </a:lnTo>
                <a:lnTo>
                  <a:pt x="19435" y="141153"/>
                </a:lnTo>
                <a:lnTo>
                  <a:pt x="15933" y="145696"/>
                </a:lnTo>
                <a:lnTo>
                  <a:pt x="13598" y="149716"/>
                </a:lnTo>
                <a:lnTo>
                  <a:pt x="12042" y="153389"/>
                </a:lnTo>
                <a:lnTo>
                  <a:pt x="10012" y="156830"/>
                </a:lnTo>
                <a:lnTo>
                  <a:pt x="7667" y="160116"/>
                </a:lnTo>
                <a:lnTo>
                  <a:pt x="448" y="169105"/>
                </a:lnTo>
                <a:lnTo>
                  <a:pt x="199" y="166770"/>
                </a:lnTo>
                <a:lnTo>
                  <a:pt x="132" y="164759"/>
                </a:lnTo>
                <a:lnTo>
                  <a:pt x="1080" y="161432"/>
                </a:lnTo>
                <a:lnTo>
                  <a:pt x="2704" y="157231"/>
                </a:lnTo>
                <a:lnTo>
                  <a:pt x="8929" y="14287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95"/>
          <p:cNvSpPr/>
          <p:nvPr/>
        </p:nvSpPr>
        <p:spPr bwMode="auto">
          <a:xfrm>
            <a:off x="5216856" y="3527227"/>
            <a:ext cx="185606" cy="201146"/>
          </a:xfrm>
          <a:custGeom>
            <a:avLst/>
            <a:gdLst/>
            <a:ahLst/>
            <a:cxnLst/>
            <a:rect l="0" t="0" r="0" b="0"/>
            <a:pathLst>
              <a:path w="185606" h="201146">
                <a:moveTo>
                  <a:pt x="140957" y="0"/>
                </a:moveTo>
                <a:lnTo>
                  <a:pt x="128527" y="0"/>
                </a:lnTo>
                <a:lnTo>
                  <a:pt x="125725" y="991"/>
                </a:lnTo>
                <a:lnTo>
                  <a:pt x="119966" y="4740"/>
                </a:lnTo>
                <a:lnTo>
                  <a:pt x="117041" y="6136"/>
                </a:lnTo>
                <a:lnTo>
                  <a:pt x="114099" y="7067"/>
                </a:lnTo>
                <a:lnTo>
                  <a:pt x="111146" y="7688"/>
                </a:lnTo>
                <a:lnTo>
                  <a:pt x="107192" y="8102"/>
                </a:lnTo>
                <a:lnTo>
                  <a:pt x="102572" y="8378"/>
                </a:lnTo>
                <a:lnTo>
                  <a:pt x="97507" y="8561"/>
                </a:lnTo>
                <a:lnTo>
                  <a:pt x="92147" y="10668"/>
                </a:lnTo>
                <a:lnTo>
                  <a:pt x="86588" y="14058"/>
                </a:lnTo>
                <a:lnTo>
                  <a:pt x="80899" y="18301"/>
                </a:lnTo>
                <a:lnTo>
                  <a:pt x="75121" y="22123"/>
                </a:lnTo>
                <a:lnTo>
                  <a:pt x="69285" y="25662"/>
                </a:lnTo>
                <a:lnTo>
                  <a:pt x="63410" y="29014"/>
                </a:lnTo>
                <a:lnTo>
                  <a:pt x="57508" y="33233"/>
                </a:lnTo>
                <a:lnTo>
                  <a:pt x="51590" y="38030"/>
                </a:lnTo>
                <a:lnTo>
                  <a:pt x="45660" y="43213"/>
                </a:lnTo>
                <a:lnTo>
                  <a:pt x="39722" y="48652"/>
                </a:lnTo>
                <a:lnTo>
                  <a:pt x="27833" y="59987"/>
                </a:lnTo>
                <a:lnTo>
                  <a:pt x="22878" y="65789"/>
                </a:lnTo>
                <a:lnTo>
                  <a:pt x="18581" y="71640"/>
                </a:lnTo>
                <a:lnTo>
                  <a:pt x="14725" y="77525"/>
                </a:lnTo>
                <a:lnTo>
                  <a:pt x="11161" y="84426"/>
                </a:lnTo>
                <a:lnTo>
                  <a:pt x="7794" y="92002"/>
                </a:lnTo>
                <a:lnTo>
                  <a:pt x="4557" y="100030"/>
                </a:lnTo>
                <a:lnTo>
                  <a:pt x="2398" y="107366"/>
                </a:lnTo>
                <a:lnTo>
                  <a:pt x="959" y="114241"/>
                </a:lnTo>
                <a:lnTo>
                  <a:pt x="0" y="120809"/>
                </a:lnTo>
                <a:lnTo>
                  <a:pt x="353" y="127172"/>
                </a:lnTo>
                <a:lnTo>
                  <a:pt x="1580" y="133398"/>
                </a:lnTo>
                <a:lnTo>
                  <a:pt x="3390" y="139533"/>
                </a:lnTo>
                <a:lnTo>
                  <a:pt x="5589" y="145608"/>
                </a:lnTo>
                <a:lnTo>
                  <a:pt x="8048" y="151642"/>
                </a:lnTo>
                <a:lnTo>
                  <a:pt x="10678" y="157649"/>
                </a:lnTo>
                <a:lnTo>
                  <a:pt x="16248" y="169616"/>
                </a:lnTo>
                <a:lnTo>
                  <a:pt x="19122" y="175585"/>
                </a:lnTo>
                <a:lnTo>
                  <a:pt x="24015" y="180556"/>
                </a:lnTo>
                <a:lnTo>
                  <a:pt x="30253" y="184863"/>
                </a:lnTo>
                <a:lnTo>
                  <a:pt x="37388" y="188726"/>
                </a:lnTo>
                <a:lnTo>
                  <a:pt x="44130" y="191302"/>
                </a:lnTo>
                <a:lnTo>
                  <a:pt x="50609" y="193019"/>
                </a:lnTo>
                <a:lnTo>
                  <a:pt x="56912" y="194163"/>
                </a:lnTo>
                <a:lnTo>
                  <a:pt x="64091" y="195919"/>
                </a:lnTo>
                <a:lnTo>
                  <a:pt x="71854" y="198081"/>
                </a:lnTo>
                <a:lnTo>
                  <a:pt x="80006" y="200515"/>
                </a:lnTo>
                <a:lnTo>
                  <a:pt x="88416" y="201145"/>
                </a:lnTo>
                <a:lnTo>
                  <a:pt x="97000" y="200573"/>
                </a:lnTo>
                <a:lnTo>
                  <a:pt x="105699" y="199199"/>
                </a:lnTo>
                <a:lnTo>
                  <a:pt x="114475" y="197292"/>
                </a:lnTo>
                <a:lnTo>
                  <a:pt x="123302" y="195028"/>
                </a:lnTo>
                <a:lnTo>
                  <a:pt x="132163" y="192526"/>
                </a:lnTo>
                <a:lnTo>
                  <a:pt x="140055" y="189866"/>
                </a:lnTo>
                <a:lnTo>
                  <a:pt x="147301" y="187101"/>
                </a:lnTo>
                <a:lnTo>
                  <a:pt x="154116" y="184265"/>
                </a:lnTo>
                <a:lnTo>
                  <a:pt x="160643" y="180390"/>
                </a:lnTo>
                <a:lnTo>
                  <a:pt x="166980" y="175823"/>
                </a:lnTo>
                <a:lnTo>
                  <a:pt x="185605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296"/>
          <p:cNvSpPr/>
          <p:nvPr/>
        </p:nvSpPr>
        <p:spPr bwMode="auto">
          <a:xfrm>
            <a:off x="5456049" y="3437930"/>
            <a:ext cx="116077" cy="339318"/>
          </a:xfrm>
          <a:custGeom>
            <a:avLst/>
            <a:gdLst/>
            <a:ahLst/>
            <a:cxnLst/>
            <a:rect l="0" t="0" r="0" b="0"/>
            <a:pathLst>
              <a:path w="116077" h="339318">
                <a:moveTo>
                  <a:pt x="89287" y="0"/>
                </a:moveTo>
                <a:lnTo>
                  <a:pt x="32731" y="0"/>
                </a:lnTo>
                <a:lnTo>
                  <a:pt x="29755" y="991"/>
                </a:lnTo>
                <a:lnTo>
                  <a:pt x="26778" y="2645"/>
                </a:lnTo>
                <a:lnTo>
                  <a:pt x="19613" y="7688"/>
                </a:lnTo>
                <a:lnTo>
                  <a:pt x="15988" y="8378"/>
                </a:lnTo>
                <a:lnTo>
                  <a:pt x="13631" y="8562"/>
                </a:lnTo>
                <a:lnTo>
                  <a:pt x="12061" y="9676"/>
                </a:lnTo>
                <a:lnTo>
                  <a:pt x="11014" y="11412"/>
                </a:lnTo>
                <a:lnTo>
                  <a:pt x="9334" y="16585"/>
                </a:lnTo>
                <a:lnTo>
                  <a:pt x="9002" y="25728"/>
                </a:lnTo>
                <a:lnTo>
                  <a:pt x="8920" y="161149"/>
                </a:lnTo>
                <a:lnTo>
                  <a:pt x="7928" y="169940"/>
                </a:lnTo>
                <a:lnTo>
                  <a:pt x="6274" y="178778"/>
                </a:lnTo>
                <a:lnTo>
                  <a:pt x="4180" y="187646"/>
                </a:lnTo>
                <a:lnTo>
                  <a:pt x="2783" y="196535"/>
                </a:lnTo>
                <a:lnTo>
                  <a:pt x="1852" y="205437"/>
                </a:lnTo>
                <a:lnTo>
                  <a:pt x="1231" y="214349"/>
                </a:lnTo>
                <a:lnTo>
                  <a:pt x="817" y="222274"/>
                </a:lnTo>
                <a:lnTo>
                  <a:pt x="358" y="236371"/>
                </a:lnTo>
                <a:lnTo>
                  <a:pt x="63" y="261591"/>
                </a:lnTo>
                <a:lnTo>
                  <a:pt x="0" y="286917"/>
                </a:lnTo>
                <a:lnTo>
                  <a:pt x="989" y="290497"/>
                </a:lnTo>
                <a:lnTo>
                  <a:pt x="2640" y="293875"/>
                </a:lnTo>
                <a:lnTo>
                  <a:pt x="7679" y="301686"/>
                </a:lnTo>
                <a:lnTo>
                  <a:pt x="8368" y="305400"/>
                </a:lnTo>
                <a:lnTo>
                  <a:pt x="8552" y="307780"/>
                </a:lnTo>
                <a:lnTo>
                  <a:pt x="9667" y="309366"/>
                </a:lnTo>
                <a:lnTo>
                  <a:pt x="11402" y="310424"/>
                </a:lnTo>
                <a:lnTo>
                  <a:pt x="16575" y="312121"/>
                </a:lnTo>
                <a:lnTo>
                  <a:pt x="19930" y="314999"/>
                </a:lnTo>
                <a:lnTo>
                  <a:pt x="22212" y="317156"/>
                </a:lnTo>
                <a:lnTo>
                  <a:pt x="24727" y="318593"/>
                </a:lnTo>
                <a:lnTo>
                  <a:pt x="27395" y="319552"/>
                </a:lnTo>
                <a:lnTo>
                  <a:pt x="30167" y="320191"/>
                </a:lnTo>
                <a:lnTo>
                  <a:pt x="33998" y="321609"/>
                </a:lnTo>
                <a:lnTo>
                  <a:pt x="38537" y="323546"/>
                </a:lnTo>
                <a:lnTo>
                  <a:pt x="43547" y="325830"/>
                </a:lnTo>
                <a:lnTo>
                  <a:pt x="47879" y="327353"/>
                </a:lnTo>
                <a:lnTo>
                  <a:pt x="51760" y="328368"/>
                </a:lnTo>
                <a:lnTo>
                  <a:pt x="55339" y="329045"/>
                </a:lnTo>
                <a:lnTo>
                  <a:pt x="59710" y="330488"/>
                </a:lnTo>
                <a:lnTo>
                  <a:pt x="64608" y="332442"/>
                </a:lnTo>
                <a:lnTo>
                  <a:pt x="69858" y="334737"/>
                </a:lnTo>
                <a:lnTo>
                  <a:pt x="74350" y="336268"/>
                </a:lnTo>
                <a:lnTo>
                  <a:pt x="78336" y="337288"/>
                </a:lnTo>
                <a:lnTo>
                  <a:pt x="81987" y="337968"/>
                </a:lnTo>
                <a:lnTo>
                  <a:pt x="85412" y="338421"/>
                </a:lnTo>
                <a:lnTo>
                  <a:pt x="88688" y="338723"/>
                </a:lnTo>
                <a:lnTo>
                  <a:pt x="91864" y="338925"/>
                </a:lnTo>
                <a:lnTo>
                  <a:pt x="98039" y="339149"/>
                </a:lnTo>
                <a:lnTo>
                  <a:pt x="114302" y="339317"/>
                </a:lnTo>
                <a:lnTo>
                  <a:pt x="114894" y="338329"/>
                </a:lnTo>
                <a:lnTo>
                  <a:pt x="116076" y="33039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97"/>
          <p:cNvSpPr/>
          <p:nvPr/>
        </p:nvSpPr>
        <p:spPr bwMode="auto">
          <a:xfrm>
            <a:off x="5625703" y="3598664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8930" y="0"/>
                </a:moveTo>
                <a:lnTo>
                  <a:pt x="8930" y="39949"/>
                </a:lnTo>
                <a:lnTo>
                  <a:pt x="7938" y="41515"/>
                </a:lnTo>
                <a:lnTo>
                  <a:pt x="6284" y="42560"/>
                </a:lnTo>
                <a:lnTo>
                  <a:pt x="368" y="44526"/>
                </a:lnTo>
                <a:lnTo>
                  <a:pt x="245" y="45559"/>
                </a:lnTo>
                <a:lnTo>
                  <a:pt x="163" y="47240"/>
                </a:lnTo>
                <a:lnTo>
                  <a:pt x="0" y="5357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5607844" y="3500438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SMARTInkAnnotation299"/>
          <p:cNvSpPr/>
          <p:nvPr/>
        </p:nvSpPr>
        <p:spPr bwMode="auto">
          <a:xfrm>
            <a:off x="5688211" y="3437939"/>
            <a:ext cx="107157" cy="348200"/>
          </a:xfrm>
          <a:custGeom>
            <a:avLst/>
            <a:gdLst/>
            <a:ahLst/>
            <a:cxnLst/>
            <a:rect l="0" t="0" r="0" b="0"/>
            <a:pathLst>
              <a:path w="107157" h="348200">
                <a:moveTo>
                  <a:pt x="8930" y="8920"/>
                </a:moveTo>
                <a:lnTo>
                  <a:pt x="13669" y="4180"/>
                </a:lnTo>
                <a:lnTo>
                  <a:pt x="16058" y="2784"/>
                </a:lnTo>
                <a:lnTo>
                  <a:pt x="18643" y="1852"/>
                </a:lnTo>
                <a:lnTo>
                  <a:pt x="21358" y="1232"/>
                </a:lnTo>
                <a:lnTo>
                  <a:pt x="24160" y="818"/>
                </a:lnTo>
                <a:lnTo>
                  <a:pt x="27021" y="542"/>
                </a:lnTo>
                <a:lnTo>
                  <a:pt x="29920" y="358"/>
                </a:lnTo>
                <a:lnTo>
                  <a:pt x="35787" y="154"/>
                </a:lnTo>
                <a:lnTo>
                  <a:pt x="47314" y="39"/>
                </a:lnTo>
                <a:lnTo>
                  <a:pt x="64247" y="0"/>
                </a:lnTo>
                <a:lnTo>
                  <a:pt x="68628" y="989"/>
                </a:lnTo>
                <a:lnTo>
                  <a:pt x="73533" y="2641"/>
                </a:lnTo>
                <a:lnTo>
                  <a:pt x="78787" y="4734"/>
                </a:lnTo>
                <a:lnTo>
                  <a:pt x="83283" y="6129"/>
                </a:lnTo>
                <a:lnTo>
                  <a:pt x="87271" y="7060"/>
                </a:lnTo>
                <a:lnTo>
                  <a:pt x="96063" y="8553"/>
                </a:lnTo>
                <a:lnTo>
                  <a:pt x="97777" y="8675"/>
                </a:lnTo>
                <a:lnTo>
                  <a:pt x="99911" y="8757"/>
                </a:lnTo>
                <a:lnTo>
                  <a:pt x="107140" y="8920"/>
                </a:lnTo>
                <a:lnTo>
                  <a:pt x="107156" y="8920"/>
                </a:lnTo>
                <a:lnTo>
                  <a:pt x="107156" y="1232"/>
                </a:lnTo>
                <a:lnTo>
                  <a:pt x="107156" y="89968"/>
                </a:lnTo>
                <a:lnTo>
                  <a:pt x="106164" y="99663"/>
                </a:lnTo>
                <a:lnTo>
                  <a:pt x="104510" y="110096"/>
                </a:lnTo>
                <a:lnTo>
                  <a:pt x="102416" y="121019"/>
                </a:lnTo>
                <a:lnTo>
                  <a:pt x="101019" y="132270"/>
                </a:lnTo>
                <a:lnTo>
                  <a:pt x="100088" y="143739"/>
                </a:lnTo>
                <a:lnTo>
                  <a:pt x="99468" y="155354"/>
                </a:lnTo>
                <a:lnTo>
                  <a:pt x="98062" y="166074"/>
                </a:lnTo>
                <a:lnTo>
                  <a:pt x="96132" y="176197"/>
                </a:lnTo>
                <a:lnTo>
                  <a:pt x="93854" y="185923"/>
                </a:lnTo>
                <a:lnTo>
                  <a:pt x="92335" y="196375"/>
                </a:lnTo>
                <a:lnTo>
                  <a:pt x="91322" y="207312"/>
                </a:lnTo>
                <a:lnTo>
                  <a:pt x="90647" y="218572"/>
                </a:lnTo>
                <a:lnTo>
                  <a:pt x="89205" y="229055"/>
                </a:lnTo>
                <a:lnTo>
                  <a:pt x="87251" y="239021"/>
                </a:lnTo>
                <a:lnTo>
                  <a:pt x="84956" y="248641"/>
                </a:lnTo>
                <a:lnTo>
                  <a:pt x="83426" y="258031"/>
                </a:lnTo>
                <a:lnTo>
                  <a:pt x="82407" y="267267"/>
                </a:lnTo>
                <a:lnTo>
                  <a:pt x="81727" y="276402"/>
                </a:lnTo>
                <a:lnTo>
                  <a:pt x="81273" y="284476"/>
                </a:lnTo>
                <a:lnTo>
                  <a:pt x="80770" y="298738"/>
                </a:lnTo>
                <a:lnTo>
                  <a:pt x="80447" y="323071"/>
                </a:lnTo>
                <a:lnTo>
                  <a:pt x="80367" y="348199"/>
                </a:lnTo>
                <a:lnTo>
                  <a:pt x="75627" y="343493"/>
                </a:lnTo>
                <a:lnTo>
                  <a:pt x="73238" y="342102"/>
                </a:lnTo>
                <a:lnTo>
                  <a:pt x="70654" y="341174"/>
                </a:lnTo>
                <a:lnTo>
                  <a:pt x="67938" y="340556"/>
                </a:lnTo>
                <a:lnTo>
                  <a:pt x="65136" y="339151"/>
                </a:lnTo>
                <a:lnTo>
                  <a:pt x="62276" y="337222"/>
                </a:lnTo>
                <a:lnTo>
                  <a:pt x="59377" y="334945"/>
                </a:lnTo>
                <a:lnTo>
                  <a:pt x="56451" y="332434"/>
                </a:lnTo>
                <a:lnTo>
                  <a:pt x="53509" y="329768"/>
                </a:lnTo>
                <a:lnTo>
                  <a:pt x="50556" y="326999"/>
                </a:lnTo>
                <a:lnTo>
                  <a:pt x="46602" y="324160"/>
                </a:lnTo>
                <a:lnTo>
                  <a:pt x="41982" y="321275"/>
                </a:lnTo>
                <a:lnTo>
                  <a:pt x="36917" y="318360"/>
                </a:lnTo>
                <a:lnTo>
                  <a:pt x="32549" y="316417"/>
                </a:lnTo>
                <a:lnTo>
                  <a:pt x="28645" y="315121"/>
                </a:lnTo>
                <a:lnTo>
                  <a:pt x="25050" y="314257"/>
                </a:lnTo>
                <a:lnTo>
                  <a:pt x="21661" y="313681"/>
                </a:lnTo>
                <a:lnTo>
                  <a:pt x="18409" y="313297"/>
                </a:lnTo>
                <a:lnTo>
                  <a:pt x="15249" y="313041"/>
                </a:lnTo>
                <a:lnTo>
                  <a:pt x="12151" y="312871"/>
                </a:lnTo>
                <a:lnTo>
                  <a:pt x="1796" y="312575"/>
                </a:lnTo>
                <a:lnTo>
                  <a:pt x="1198" y="311567"/>
                </a:lnTo>
                <a:lnTo>
                  <a:pt x="532" y="307803"/>
                </a:lnTo>
                <a:lnTo>
                  <a:pt x="236" y="302822"/>
                </a:lnTo>
                <a:lnTo>
                  <a:pt x="0" y="29467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300"/>
          <p:cNvSpPr/>
          <p:nvPr/>
        </p:nvSpPr>
        <p:spPr bwMode="auto">
          <a:xfrm>
            <a:off x="5840016" y="3438039"/>
            <a:ext cx="98227" cy="348150"/>
          </a:xfrm>
          <a:custGeom>
            <a:avLst/>
            <a:gdLst/>
            <a:ahLst/>
            <a:cxnLst/>
            <a:rect l="0" t="0" r="0" b="0"/>
            <a:pathLst>
              <a:path w="98227" h="348150">
                <a:moveTo>
                  <a:pt x="80367" y="8820"/>
                </a:moveTo>
                <a:lnTo>
                  <a:pt x="80367" y="4080"/>
                </a:lnTo>
                <a:lnTo>
                  <a:pt x="79375" y="2684"/>
                </a:lnTo>
                <a:lnTo>
                  <a:pt x="77721" y="1752"/>
                </a:lnTo>
                <a:lnTo>
                  <a:pt x="72678" y="258"/>
                </a:lnTo>
                <a:lnTo>
                  <a:pt x="71272" y="136"/>
                </a:lnTo>
                <a:lnTo>
                  <a:pt x="69342" y="54"/>
                </a:lnTo>
                <a:lnTo>
                  <a:pt x="67064" y="0"/>
                </a:lnTo>
                <a:lnTo>
                  <a:pt x="65546" y="956"/>
                </a:lnTo>
                <a:lnTo>
                  <a:pt x="64533" y="2585"/>
                </a:lnTo>
                <a:lnTo>
                  <a:pt x="63857" y="4663"/>
                </a:lnTo>
                <a:lnTo>
                  <a:pt x="62416" y="6049"/>
                </a:lnTo>
                <a:lnTo>
                  <a:pt x="60461" y="6973"/>
                </a:lnTo>
                <a:lnTo>
                  <a:pt x="58167" y="7588"/>
                </a:lnTo>
                <a:lnTo>
                  <a:pt x="55645" y="7999"/>
                </a:lnTo>
                <a:lnTo>
                  <a:pt x="52972" y="8273"/>
                </a:lnTo>
                <a:lnTo>
                  <a:pt x="50197" y="8455"/>
                </a:lnTo>
                <a:lnTo>
                  <a:pt x="47355" y="9569"/>
                </a:lnTo>
                <a:lnTo>
                  <a:pt x="44468" y="11304"/>
                </a:lnTo>
                <a:lnTo>
                  <a:pt x="41552" y="13453"/>
                </a:lnTo>
                <a:lnTo>
                  <a:pt x="38615" y="15877"/>
                </a:lnTo>
                <a:lnTo>
                  <a:pt x="35665" y="18486"/>
                </a:lnTo>
                <a:lnTo>
                  <a:pt x="28542" y="25061"/>
                </a:lnTo>
                <a:lnTo>
                  <a:pt x="22567" y="30941"/>
                </a:lnTo>
                <a:lnTo>
                  <a:pt x="20998" y="33489"/>
                </a:lnTo>
                <a:lnTo>
                  <a:pt x="19254" y="38966"/>
                </a:lnTo>
                <a:lnTo>
                  <a:pt x="17797" y="41816"/>
                </a:lnTo>
                <a:lnTo>
                  <a:pt x="15834" y="44708"/>
                </a:lnTo>
                <a:lnTo>
                  <a:pt x="13532" y="47628"/>
                </a:lnTo>
                <a:lnTo>
                  <a:pt x="11998" y="50567"/>
                </a:lnTo>
                <a:lnTo>
                  <a:pt x="10294" y="56479"/>
                </a:lnTo>
                <a:lnTo>
                  <a:pt x="8847" y="59444"/>
                </a:lnTo>
                <a:lnTo>
                  <a:pt x="6890" y="62413"/>
                </a:lnTo>
                <a:lnTo>
                  <a:pt x="4593" y="65385"/>
                </a:lnTo>
                <a:lnTo>
                  <a:pt x="2041" y="71332"/>
                </a:lnTo>
                <a:lnTo>
                  <a:pt x="605" y="80259"/>
                </a:lnTo>
                <a:lnTo>
                  <a:pt x="179" y="89188"/>
                </a:lnTo>
                <a:lnTo>
                  <a:pt x="35" y="101094"/>
                </a:lnTo>
                <a:lnTo>
                  <a:pt x="0" y="158062"/>
                </a:lnTo>
                <a:lnTo>
                  <a:pt x="992" y="163877"/>
                </a:lnTo>
                <a:lnTo>
                  <a:pt x="2646" y="169738"/>
                </a:lnTo>
                <a:lnTo>
                  <a:pt x="4740" y="175630"/>
                </a:lnTo>
                <a:lnTo>
                  <a:pt x="6136" y="181543"/>
                </a:lnTo>
                <a:lnTo>
                  <a:pt x="7068" y="187469"/>
                </a:lnTo>
                <a:lnTo>
                  <a:pt x="7688" y="193403"/>
                </a:lnTo>
                <a:lnTo>
                  <a:pt x="8102" y="199345"/>
                </a:lnTo>
                <a:lnTo>
                  <a:pt x="8377" y="205290"/>
                </a:lnTo>
                <a:lnTo>
                  <a:pt x="8684" y="217187"/>
                </a:lnTo>
                <a:lnTo>
                  <a:pt x="8929" y="332852"/>
                </a:lnTo>
                <a:lnTo>
                  <a:pt x="9921" y="334974"/>
                </a:lnTo>
                <a:lnTo>
                  <a:pt x="11575" y="336389"/>
                </a:lnTo>
                <a:lnTo>
                  <a:pt x="16618" y="338660"/>
                </a:lnTo>
                <a:lnTo>
                  <a:pt x="18023" y="338846"/>
                </a:lnTo>
                <a:lnTo>
                  <a:pt x="19953" y="338970"/>
                </a:lnTo>
                <a:lnTo>
                  <a:pt x="22232" y="339053"/>
                </a:lnTo>
                <a:lnTo>
                  <a:pt x="24743" y="340101"/>
                </a:lnTo>
                <a:lnTo>
                  <a:pt x="27410" y="341791"/>
                </a:lnTo>
                <a:lnTo>
                  <a:pt x="30178" y="343910"/>
                </a:lnTo>
                <a:lnTo>
                  <a:pt x="33018" y="345323"/>
                </a:lnTo>
                <a:lnTo>
                  <a:pt x="35902" y="346265"/>
                </a:lnTo>
                <a:lnTo>
                  <a:pt x="38818" y="346893"/>
                </a:lnTo>
                <a:lnTo>
                  <a:pt x="41753" y="347311"/>
                </a:lnTo>
                <a:lnTo>
                  <a:pt x="44703" y="347590"/>
                </a:lnTo>
                <a:lnTo>
                  <a:pt x="47661" y="347776"/>
                </a:lnTo>
                <a:lnTo>
                  <a:pt x="53593" y="347983"/>
                </a:lnTo>
                <a:lnTo>
                  <a:pt x="65487" y="348116"/>
                </a:lnTo>
                <a:lnTo>
                  <a:pt x="97812" y="348149"/>
                </a:lnTo>
                <a:lnTo>
                  <a:pt x="98226" y="33921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301"/>
          <p:cNvSpPr/>
          <p:nvPr/>
        </p:nvSpPr>
        <p:spPr bwMode="auto">
          <a:xfrm>
            <a:off x="5929313" y="3634383"/>
            <a:ext cx="98105" cy="249863"/>
          </a:xfrm>
          <a:custGeom>
            <a:avLst/>
            <a:gdLst/>
            <a:ahLst/>
            <a:cxnLst/>
            <a:rect l="0" t="0" r="0" b="0"/>
            <a:pathLst>
              <a:path w="98105" h="249863">
                <a:moveTo>
                  <a:pt x="71437" y="0"/>
                </a:moveTo>
                <a:lnTo>
                  <a:pt x="71437" y="18043"/>
                </a:lnTo>
                <a:lnTo>
                  <a:pt x="72429" y="22942"/>
                </a:lnTo>
                <a:lnTo>
                  <a:pt x="74083" y="28193"/>
                </a:lnTo>
                <a:lnTo>
                  <a:pt x="76177" y="33678"/>
                </a:lnTo>
                <a:lnTo>
                  <a:pt x="81150" y="47710"/>
                </a:lnTo>
                <a:lnTo>
                  <a:pt x="83866" y="55619"/>
                </a:lnTo>
                <a:lnTo>
                  <a:pt x="85676" y="63868"/>
                </a:lnTo>
                <a:lnTo>
                  <a:pt x="86883" y="72344"/>
                </a:lnTo>
                <a:lnTo>
                  <a:pt x="87688" y="80972"/>
                </a:lnTo>
                <a:lnTo>
                  <a:pt x="89215" y="89700"/>
                </a:lnTo>
                <a:lnTo>
                  <a:pt x="91227" y="98495"/>
                </a:lnTo>
                <a:lnTo>
                  <a:pt x="93560" y="107335"/>
                </a:lnTo>
                <a:lnTo>
                  <a:pt x="95116" y="116206"/>
                </a:lnTo>
                <a:lnTo>
                  <a:pt x="96152" y="125095"/>
                </a:lnTo>
                <a:lnTo>
                  <a:pt x="96844" y="133998"/>
                </a:lnTo>
                <a:lnTo>
                  <a:pt x="97304" y="142910"/>
                </a:lnTo>
                <a:lnTo>
                  <a:pt x="97817" y="160750"/>
                </a:lnTo>
                <a:lnTo>
                  <a:pt x="98104" y="182787"/>
                </a:lnTo>
                <a:lnTo>
                  <a:pt x="97153" y="189327"/>
                </a:lnTo>
                <a:lnTo>
                  <a:pt x="95526" y="195671"/>
                </a:lnTo>
                <a:lnTo>
                  <a:pt x="93450" y="201884"/>
                </a:lnTo>
                <a:lnTo>
                  <a:pt x="91073" y="208012"/>
                </a:lnTo>
                <a:lnTo>
                  <a:pt x="88496" y="214081"/>
                </a:lnTo>
                <a:lnTo>
                  <a:pt x="85787" y="220111"/>
                </a:lnTo>
                <a:lnTo>
                  <a:pt x="83980" y="225123"/>
                </a:lnTo>
                <a:lnTo>
                  <a:pt x="82776" y="229457"/>
                </a:lnTo>
                <a:lnTo>
                  <a:pt x="81972" y="233339"/>
                </a:lnTo>
                <a:lnTo>
                  <a:pt x="80445" y="236918"/>
                </a:lnTo>
                <a:lnTo>
                  <a:pt x="78435" y="240297"/>
                </a:lnTo>
                <a:lnTo>
                  <a:pt x="76102" y="243542"/>
                </a:lnTo>
                <a:lnTo>
                  <a:pt x="73555" y="245705"/>
                </a:lnTo>
                <a:lnTo>
                  <a:pt x="70864" y="247147"/>
                </a:lnTo>
                <a:lnTo>
                  <a:pt x="68078" y="248108"/>
                </a:lnTo>
                <a:lnTo>
                  <a:pt x="64237" y="248749"/>
                </a:lnTo>
                <a:lnTo>
                  <a:pt x="59692" y="249176"/>
                </a:lnTo>
                <a:lnTo>
                  <a:pt x="50342" y="249651"/>
                </a:lnTo>
                <a:lnTo>
                  <a:pt x="42879" y="249862"/>
                </a:lnTo>
                <a:lnTo>
                  <a:pt x="39499" y="248926"/>
                </a:lnTo>
                <a:lnTo>
                  <a:pt x="36255" y="247310"/>
                </a:lnTo>
                <a:lnTo>
                  <a:pt x="33099" y="245241"/>
                </a:lnTo>
                <a:lnTo>
                  <a:pt x="30003" y="241877"/>
                </a:lnTo>
                <a:lnTo>
                  <a:pt x="26948" y="237649"/>
                </a:lnTo>
                <a:lnTo>
                  <a:pt x="23918" y="232847"/>
                </a:lnTo>
                <a:lnTo>
                  <a:pt x="20906" y="228653"/>
                </a:lnTo>
                <a:lnTo>
                  <a:pt x="17906" y="224865"/>
                </a:lnTo>
                <a:lnTo>
                  <a:pt x="14914" y="221348"/>
                </a:lnTo>
                <a:lnTo>
                  <a:pt x="11927" y="217018"/>
                </a:lnTo>
                <a:lnTo>
                  <a:pt x="8943" y="212147"/>
                </a:lnTo>
                <a:lnTo>
                  <a:pt x="0" y="19645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302"/>
          <p:cNvSpPr/>
          <p:nvPr/>
        </p:nvSpPr>
        <p:spPr bwMode="auto">
          <a:xfrm>
            <a:off x="5991820" y="3554016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303"/>
          <p:cNvSpPr/>
          <p:nvPr/>
        </p:nvSpPr>
        <p:spPr bwMode="auto">
          <a:xfrm>
            <a:off x="6045398" y="3429367"/>
            <a:ext cx="178595" cy="356819"/>
          </a:xfrm>
          <a:custGeom>
            <a:avLst/>
            <a:gdLst/>
            <a:ahLst/>
            <a:cxnLst/>
            <a:rect l="0" t="0" r="0" b="0"/>
            <a:pathLst>
              <a:path w="178595" h="356819">
                <a:moveTo>
                  <a:pt x="0" y="8563"/>
                </a:moveTo>
                <a:lnTo>
                  <a:pt x="4740" y="3822"/>
                </a:lnTo>
                <a:lnTo>
                  <a:pt x="7129" y="2426"/>
                </a:lnTo>
                <a:lnTo>
                  <a:pt x="12429" y="874"/>
                </a:lnTo>
                <a:lnTo>
                  <a:pt x="15231" y="460"/>
                </a:lnTo>
                <a:lnTo>
                  <a:pt x="18092" y="185"/>
                </a:lnTo>
                <a:lnTo>
                  <a:pt x="20991" y="0"/>
                </a:lnTo>
                <a:lnTo>
                  <a:pt x="24908" y="870"/>
                </a:lnTo>
                <a:lnTo>
                  <a:pt x="29504" y="2442"/>
                </a:lnTo>
                <a:lnTo>
                  <a:pt x="34552" y="4482"/>
                </a:lnTo>
                <a:lnTo>
                  <a:pt x="39902" y="5842"/>
                </a:lnTo>
                <a:lnTo>
                  <a:pt x="45453" y="6749"/>
                </a:lnTo>
                <a:lnTo>
                  <a:pt x="51138" y="7353"/>
                </a:lnTo>
                <a:lnTo>
                  <a:pt x="56912" y="7757"/>
                </a:lnTo>
                <a:lnTo>
                  <a:pt x="62747" y="8026"/>
                </a:lnTo>
                <a:lnTo>
                  <a:pt x="68620" y="8205"/>
                </a:lnTo>
                <a:lnTo>
                  <a:pt x="74520" y="9316"/>
                </a:lnTo>
                <a:lnTo>
                  <a:pt x="80439" y="11049"/>
                </a:lnTo>
                <a:lnTo>
                  <a:pt x="86368" y="13197"/>
                </a:lnTo>
                <a:lnTo>
                  <a:pt x="91313" y="14629"/>
                </a:lnTo>
                <a:lnTo>
                  <a:pt x="95602" y="15583"/>
                </a:lnTo>
                <a:lnTo>
                  <a:pt x="99454" y="16220"/>
                </a:lnTo>
                <a:lnTo>
                  <a:pt x="103013" y="16644"/>
                </a:lnTo>
                <a:lnTo>
                  <a:pt x="106379" y="16927"/>
                </a:lnTo>
                <a:lnTo>
                  <a:pt x="109615" y="17115"/>
                </a:lnTo>
                <a:lnTo>
                  <a:pt x="111772" y="18233"/>
                </a:lnTo>
                <a:lnTo>
                  <a:pt x="113210" y="19971"/>
                </a:lnTo>
                <a:lnTo>
                  <a:pt x="114169" y="22121"/>
                </a:lnTo>
                <a:lnTo>
                  <a:pt x="115800" y="23555"/>
                </a:lnTo>
                <a:lnTo>
                  <a:pt x="117880" y="24511"/>
                </a:lnTo>
                <a:lnTo>
                  <a:pt x="124599" y="26310"/>
                </a:lnTo>
                <a:lnTo>
                  <a:pt x="129633" y="31129"/>
                </a:lnTo>
                <a:lnTo>
                  <a:pt x="133833" y="35242"/>
                </a:lnTo>
                <a:lnTo>
                  <a:pt x="133936" y="43030"/>
                </a:lnTo>
                <a:lnTo>
                  <a:pt x="134931" y="43448"/>
                </a:lnTo>
                <a:lnTo>
                  <a:pt x="138683" y="43911"/>
                </a:lnTo>
                <a:lnTo>
                  <a:pt x="140080" y="45026"/>
                </a:lnTo>
                <a:lnTo>
                  <a:pt x="141012" y="46763"/>
                </a:lnTo>
                <a:lnTo>
                  <a:pt x="142507" y="51937"/>
                </a:lnTo>
                <a:lnTo>
                  <a:pt x="142802" y="61080"/>
                </a:lnTo>
                <a:lnTo>
                  <a:pt x="142875" y="135468"/>
                </a:lnTo>
                <a:lnTo>
                  <a:pt x="143867" y="142775"/>
                </a:lnTo>
                <a:lnTo>
                  <a:pt x="145521" y="149632"/>
                </a:lnTo>
                <a:lnTo>
                  <a:pt x="147615" y="156187"/>
                </a:lnTo>
                <a:lnTo>
                  <a:pt x="149012" y="162541"/>
                </a:lnTo>
                <a:lnTo>
                  <a:pt x="149944" y="168762"/>
                </a:lnTo>
                <a:lnTo>
                  <a:pt x="150564" y="174893"/>
                </a:lnTo>
                <a:lnTo>
                  <a:pt x="150978" y="181958"/>
                </a:lnTo>
                <a:lnTo>
                  <a:pt x="151437" y="197744"/>
                </a:lnTo>
                <a:lnTo>
                  <a:pt x="151696" y="223367"/>
                </a:lnTo>
                <a:lnTo>
                  <a:pt x="152725" y="231140"/>
                </a:lnTo>
                <a:lnTo>
                  <a:pt x="154402" y="238307"/>
                </a:lnTo>
                <a:lnTo>
                  <a:pt x="156513" y="245069"/>
                </a:lnTo>
                <a:lnTo>
                  <a:pt x="157920" y="251562"/>
                </a:lnTo>
                <a:lnTo>
                  <a:pt x="158858" y="257875"/>
                </a:lnTo>
                <a:lnTo>
                  <a:pt x="159484" y="264068"/>
                </a:lnTo>
                <a:lnTo>
                  <a:pt x="159901" y="270180"/>
                </a:lnTo>
                <a:lnTo>
                  <a:pt x="160179" y="276240"/>
                </a:lnTo>
                <a:lnTo>
                  <a:pt x="160364" y="282265"/>
                </a:lnTo>
                <a:lnTo>
                  <a:pt x="161480" y="288265"/>
                </a:lnTo>
                <a:lnTo>
                  <a:pt x="163216" y="294250"/>
                </a:lnTo>
                <a:lnTo>
                  <a:pt x="167791" y="305199"/>
                </a:lnTo>
                <a:lnTo>
                  <a:pt x="173131" y="313372"/>
                </a:lnTo>
                <a:lnTo>
                  <a:pt x="176166" y="320312"/>
                </a:lnTo>
                <a:lnTo>
                  <a:pt x="177874" y="329797"/>
                </a:lnTo>
                <a:lnTo>
                  <a:pt x="178381" y="338892"/>
                </a:lnTo>
                <a:lnTo>
                  <a:pt x="178586" y="348532"/>
                </a:lnTo>
                <a:lnTo>
                  <a:pt x="178594" y="356707"/>
                </a:lnTo>
                <a:lnTo>
                  <a:pt x="173854" y="352046"/>
                </a:lnTo>
                <a:lnTo>
                  <a:pt x="171466" y="350662"/>
                </a:lnTo>
                <a:lnTo>
                  <a:pt x="166165" y="349122"/>
                </a:lnTo>
                <a:lnTo>
                  <a:pt x="163363" y="348712"/>
                </a:lnTo>
                <a:lnTo>
                  <a:pt x="160503" y="348438"/>
                </a:lnTo>
                <a:lnTo>
                  <a:pt x="157604" y="348256"/>
                </a:lnTo>
                <a:lnTo>
                  <a:pt x="151737" y="348053"/>
                </a:lnTo>
                <a:lnTo>
                  <a:pt x="140209" y="347938"/>
                </a:lnTo>
                <a:lnTo>
                  <a:pt x="123277" y="347900"/>
                </a:lnTo>
                <a:lnTo>
                  <a:pt x="118896" y="348889"/>
                </a:lnTo>
                <a:lnTo>
                  <a:pt x="113990" y="350541"/>
                </a:lnTo>
                <a:lnTo>
                  <a:pt x="108736" y="352634"/>
                </a:lnTo>
                <a:lnTo>
                  <a:pt x="104241" y="354029"/>
                </a:lnTo>
                <a:lnTo>
                  <a:pt x="100252" y="354960"/>
                </a:lnTo>
                <a:lnTo>
                  <a:pt x="91461" y="356453"/>
                </a:lnTo>
                <a:lnTo>
                  <a:pt x="87613" y="356657"/>
                </a:lnTo>
                <a:lnTo>
                  <a:pt x="80494" y="356818"/>
                </a:lnTo>
                <a:lnTo>
                  <a:pt x="83069" y="354173"/>
                </a:lnTo>
                <a:lnTo>
                  <a:pt x="89297" y="34789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304"/>
          <p:cNvSpPr/>
          <p:nvPr/>
        </p:nvSpPr>
        <p:spPr bwMode="auto">
          <a:xfrm>
            <a:off x="6340078" y="3607594"/>
            <a:ext cx="62509" cy="8930"/>
          </a:xfrm>
          <a:custGeom>
            <a:avLst/>
            <a:gdLst/>
            <a:ahLst/>
            <a:cxnLst/>
            <a:rect l="0" t="0" r="0" b="0"/>
            <a:pathLst>
              <a:path w="62509" h="8930">
                <a:moveTo>
                  <a:pt x="0" y="0"/>
                </a:moveTo>
                <a:lnTo>
                  <a:pt x="37577" y="0"/>
                </a:lnTo>
                <a:lnTo>
                  <a:pt x="40926" y="992"/>
                </a:lnTo>
                <a:lnTo>
                  <a:pt x="44151" y="2645"/>
                </a:lnTo>
                <a:lnTo>
                  <a:pt x="51717" y="7688"/>
                </a:lnTo>
                <a:lnTo>
                  <a:pt x="53329" y="8102"/>
                </a:lnTo>
                <a:lnTo>
                  <a:pt x="55397" y="8378"/>
                </a:lnTo>
                <a:lnTo>
                  <a:pt x="62508" y="89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305"/>
          <p:cNvSpPr/>
          <p:nvPr/>
        </p:nvSpPr>
        <p:spPr bwMode="auto">
          <a:xfrm>
            <a:off x="6340078" y="3670102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0" y="17859"/>
                </a:moveTo>
                <a:lnTo>
                  <a:pt x="12429" y="17859"/>
                </a:lnTo>
                <a:lnTo>
                  <a:pt x="15231" y="16867"/>
                </a:lnTo>
                <a:lnTo>
                  <a:pt x="18091" y="15213"/>
                </a:lnTo>
                <a:lnTo>
                  <a:pt x="20991" y="13118"/>
                </a:lnTo>
                <a:lnTo>
                  <a:pt x="24908" y="10730"/>
                </a:lnTo>
                <a:lnTo>
                  <a:pt x="29503" y="8146"/>
                </a:lnTo>
                <a:lnTo>
                  <a:pt x="34552" y="5430"/>
                </a:lnTo>
                <a:lnTo>
                  <a:pt x="39902" y="3620"/>
                </a:lnTo>
                <a:lnTo>
                  <a:pt x="45453" y="2413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306"/>
          <p:cNvSpPr/>
          <p:nvPr/>
        </p:nvSpPr>
        <p:spPr bwMode="auto">
          <a:xfrm>
            <a:off x="6564564" y="3393281"/>
            <a:ext cx="275564" cy="303499"/>
          </a:xfrm>
          <a:custGeom>
            <a:avLst/>
            <a:gdLst/>
            <a:ahLst/>
            <a:cxnLst/>
            <a:rect l="0" t="0" r="0" b="0"/>
            <a:pathLst>
              <a:path w="275564" h="303499">
                <a:moveTo>
                  <a:pt x="266647" y="0"/>
                </a:moveTo>
                <a:lnTo>
                  <a:pt x="197761" y="0"/>
                </a:lnTo>
                <a:lnTo>
                  <a:pt x="190957" y="992"/>
                </a:lnTo>
                <a:lnTo>
                  <a:pt x="183445" y="2646"/>
                </a:lnTo>
                <a:lnTo>
                  <a:pt x="175460" y="4741"/>
                </a:lnTo>
                <a:lnTo>
                  <a:pt x="168153" y="6137"/>
                </a:lnTo>
                <a:lnTo>
                  <a:pt x="161297" y="7068"/>
                </a:lnTo>
                <a:lnTo>
                  <a:pt x="154741" y="7689"/>
                </a:lnTo>
                <a:lnTo>
                  <a:pt x="147395" y="9094"/>
                </a:lnTo>
                <a:lnTo>
                  <a:pt x="139520" y="11024"/>
                </a:lnTo>
                <a:lnTo>
                  <a:pt x="131294" y="13303"/>
                </a:lnTo>
                <a:lnTo>
                  <a:pt x="122833" y="16806"/>
                </a:lnTo>
                <a:lnTo>
                  <a:pt x="114217" y="21126"/>
                </a:lnTo>
                <a:lnTo>
                  <a:pt x="105496" y="25990"/>
                </a:lnTo>
                <a:lnTo>
                  <a:pt x="97697" y="29233"/>
                </a:lnTo>
                <a:lnTo>
                  <a:pt x="90514" y="31395"/>
                </a:lnTo>
                <a:lnTo>
                  <a:pt x="83739" y="32836"/>
                </a:lnTo>
                <a:lnTo>
                  <a:pt x="78233" y="34789"/>
                </a:lnTo>
                <a:lnTo>
                  <a:pt x="73568" y="37084"/>
                </a:lnTo>
                <a:lnTo>
                  <a:pt x="65741" y="41286"/>
                </a:lnTo>
                <a:lnTo>
                  <a:pt x="58954" y="43155"/>
                </a:lnTo>
                <a:lnTo>
                  <a:pt x="52631" y="46630"/>
                </a:lnTo>
                <a:lnTo>
                  <a:pt x="45227" y="52206"/>
                </a:lnTo>
                <a:lnTo>
                  <a:pt x="41568" y="52968"/>
                </a:lnTo>
                <a:lnTo>
                  <a:pt x="34511" y="53575"/>
                </a:lnTo>
                <a:lnTo>
                  <a:pt x="39226" y="53577"/>
                </a:lnTo>
                <a:lnTo>
                  <a:pt x="40619" y="54570"/>
                </a:lnTo>
                <a:lnTo>
                  <a:pt x="41547" y="56224"/>
                </a:lnTo>
                <a:lnTo>
                  <a:pt x="42167" y="58318"/>
                </a:lnTo>
                <a:lnTo>
                  <a:pt x="43571" y="59715"/>
                </a:lnTo>
                <a:lnTo>
                  <a:pt x="45500" y="60646"/>
                </a:lnTo>
                <a:lnTo>
                  <a:pt x="47778" y="61267"/>
                </a:lnTo>
                <a:lnTo>
                  <a:pt x="52955" y="64602"/>
                </a:lnTo>
                <a:lnTo>
                  <a:pt x="61448" y="72058"/>
                </a:lnTo>
                <a:lnTo>
                  <a:pt x="68291" y="77666"/>
                </a:lnTo>
                <a:lnTo>
                  <a:pt x="72894" y="80551"/>
                </a:lnTo>
                <a:lnTo>
                  <a:pt x="77947" y="83466"/>
                </a:lnTo>
                <a:lnTo>
                  <a:pt x="83300" y="87394"/>
                </a:lnTo>
                <a:lnTo>
                  <a:pt x="88853" y="91997"/>
                </a:lnTo>
                <a:lnTo>
                  <a:pt x="94540" y="97051"/>
                </a:lnTo>
                <a:lnTo>
                  <a:pt x="100315" y="101412"/>
                </a:lnTo>
                <a:lnTo>
                  <a:pt x="106150" y="105310"/>
                </a:lnTo>
                <a:lnTo>
                  <a:pt x="112023" y="108903"/>
                </a:lnTo>
                <a:lnTo>
                  <a:pt x="117923" y="113281"/>
                </a:lnTo>
                <a:lnTo>
                  <a:pt x="123842" y="118185"/>
                </a:lnTo>
                <a:lnTo>
                  <a:pt x="134717" y="127933"/>
                </a:lnTo>
                <a:lnTo>
                  <a:pt x="142858" y="135573"/>
                </a:lnTo>
                <a:lnTo>
                  <a:pt x="156168" y="148562"/>
                </a:lnTo>
                <a:lnTo>
                  <a:pt x="177325" y="169640"/>
                </a:lnTo>
                <a:lnTo>
                  <a:pt x="177338" y="169653"/>
                </a:lnTo>
                <a:lnTo>
                  <a:pt x="169661" y="169663"/>
                </a:lnTo>
                <a:lnTo>
                  <a:pt x="164046" y="174404"/>
                </a:lnTo>
                <a:lnTo>
                  <a:pt x="160544" y="175801"/>
                </a:lnTo>
                <a:lnTo>
                  <a:pt x="156223" y="176732"/>
                </a:lnTo>
                <a:lnTo>
                  <a:pt x="151359" y="177353"/>
                </a:lnTo>
                <a:lnTo>
                  <a:pt x="143309" y="178042"/>
                </a:lnTo>
                <a:lnTo>
                  <a:pt x="139773" y="178226"/>
                </a:lnTo>
                <a:lnTo>
                  <a:pt x="135432" y="179341"/>
                </a:lnTo>
                <a:lnTo>
                  <a:pt x="130553" y="181076"/>
                </a:lnTo>
                <a:lnTo>
                  <a:pt x="125316" y="183226"/>
                </a:lnTo>
                <a:lnTo>
                  <a:pt x="119840" y="185651"/>
                </a:lnTo>
                <a:lnTo>
                  <a:pt x="108464" y="190991"/>
                </a:lnTo>
                <a:lnTo>
                  <a:pt x="73133" y="208403"/>
                </a:lnTo>
                <a:lnTo>
                  <a:pt x="68185" y="211365"/>
                </a:lnTo>
                <a:lnTo>
                  <a:pt x="60040" y="217302"/>
                </a:lnTo>
                <a:lnTo>
                  <a:pt x="55487" y="221266"/>
                </a:lnTo>
                <a:lnTo>
                  <a:pt x="50467" y="225894"/>
                </a:lnTo>
                <a:lnTo>
                  <a:pt x="36568" y="239241"/>
                </a:lnTo>
                <a:lnTo>
                  <a:pt x="21450" y="254141"/>
                </a:lnTo>
                <a:lnTo>
                  <a:pt x="18846" y="255747"/>
                </a:lnTo>
                <a:lnTo>
                  <a:pt x="13307" y="257533"/>
                </a:lnTo>
                <a:lnTo>
                  <a:pt x="11433" y="259001"/>
                </a:lnTo>
                <a:lnTo>
                  <a:pt x="10184" y="260972"/>
                </a:lnTo>
                <a:lnTo>
                  <a:pt x="8795" y="265808"/>
                </a:lnTo>
                <a:lnTo>
                  <a:pt x="7832" y="275174"/>
                </a:lnTo>
                <a:lnTo>
                  <a:pt x="7729" y="276333"/>
                </a:lnTo>
                <a:lnTo>
                  <a:pt x="0" y="276778"/>
                </a:lnTo>
                <a:lnTo>
                  <a:pt x="6554" y="276817"/>
                </a:lnTo>
                <a:lnTo>
                  <a:pt x="12090" y="281560"/>
                </a:lnTo>
                <a:lnTo>
                  <a:pt x="15583" y="281964"/>
                </a:lnTo>
                <a:lnTo>
                  <a:pt x="19897" y="281242"/>
                </a:lnTo>
                <a:lnTo>
                  <a:pt x="24756" y="279768"/>
                </a:lnTo>
                <a:lnTo>
                  <a:pt x="29980" y="278786"/>
                </a:lnTo>
                <a:lnTo>
                  <a:pt x="35447" y="278131"/>
                </a:lnTo>
                <a:lnTo>
                  <a:pt x="41076" y="277694"/>
                </a:lnTo>
                <a:lnTo>
                  <a:pt x="47805" y="277403"/>
                </a:lnTo>
                <a:lnTo>
                  <a:pt x="63220" y="277079"/>
                </a:lnTo>
                <a:lnTo>
                  <a:pt x="146422" y="276828"/>
                </a:lnTo>
                <a:lnTo>
                  <a:pt x="156731" y="277817"/>
                </a:lnTo>
                <a:lnTo>
                  <a:pt x="166581" y="279469"/>
                </a:lnTo>
                <a:lnTo>
                  <a:pt x="176124" y="281563"/>
                </a:lnTo>
                <a:lnTo>
                  <a:pt x="185462" y="282959"/>
                </a:lnTo>
                <a:lnTo>
                  <a:pt x="194664" y="283889"/>
                </a:lnTo>
                <a:lnTo>
                  <a:pt x="203776" y="284510"/>
                </a:lnTo>
                <a:lnTo>
                  <a:pt x="212827" y="284923"/>
                </a:lnTo>
                <a:lnTo>
                  <a:pt x="230820" y="285383"/>
                </a:lnTo>
                <a:lnTo>
                  <a:pt x="237802" y="286497"/>
                </a:lnTo>
                <a:lnTo>
                  <a:pt x="243448" y="288233"/>
                </a:lnTo>
                <a:lnTo>
                  <a:pt x="248204" y="290382"/>
                </a:lnTo>
                <a:lnTo>
                  <a:pt x="256135" y="292770"/>
                </a:lnTo>
                <a:lnTo>
                  <a:pt x="262967" y="293831"/>
                </a:lnTo>
                <a:lnTo>
                  <a:pt x="269310" y="294302"/>
                </a:lnTo>
                <a:lnTo>
                  <a:pt x="271399" y="295421"/>
                </a:lnTo>
                <a:lnTo>
                  <a:pt x="272792" y="297158"/>
                </a:lnTo>
                <a:lnTo>
                  <a:pt x="275528" y="303498"/>
                </a:lnTo>
                <a:lnTo>
                  <a:pt x="275563" y="298836"/>
                </a:lnTo>
                <a:lnTo>
                  <a:pt x="274574" y="297451"/>
                </a:lnTo>
                <a:lnTo>
                  <a:pt x="272924" y="296527"/>
                </a:lnTo>
                <a:lnTo>
                  <a:pt x="270832" y="295911"/>
                </a:lnTo>
                <a:lnTo>
                  <a:pt x="265861" y="292582"/>
                </a:lnTo>
                <a:lnTo>
                  <a:pt x="257717" y="28575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307"/>
          <p:cNvSpPr/>
          <p:nvPr/>
        </p:nvSpPr>
        <p:spPr bwMode="auto">
          <a:xfrm>
            <a:off x="6590141" y="3795117"/>
            <a:ext cx="8899" cy="256099"/>
          </a:xfrm>
          <a:custGeom>
            <a:avLst/>
            <a:gdLst/>
            <a:ahLst/>
            <a:cxnLst/>
            <a:rect l="0" t="0" r="0" b="0"/>
            <a:pathLst>
              <a:path w="8899" h="256099">
                <a:moveTo>
                  <a:pt x="8898" y="0"/>
                </a:moveTo>
                <a:lnTo>
                  <a:pt x="8898" y="231556"/>
                </a:lnTo>
                <a:lnTo>
                  <a:pt x="7906" y="238707"/>
                </a:lnTo>
                <a:lnTo>
                  <a:pt x="6252" y="244466"/>
                </a:lnTo>
                <a:lnTo>
                  <a:pt x="1209" y="256098"/>
                </a:lnTo>
                <a:lnTo>
                  <a:pt x="795" y="256060"/>
                </a:lnTo>
                <a:lnTo>
                  <a:pt x="520" y="255043"/>
                </a:lnTo>
                <a:lnTo>
                  <a:pt x="336" y="253372"/>
                </a:lnTo>
                <a:lnTo>
                  <a:pt x="77" y="246281"/>
                </a:lnTo>
                <a:lnTo>
                  <a:pt x="0" y="228415"/>
                </a:lnTo>
                <a:lnTo>
                  <a:pt x="981" y="219745"/>
                </a:lnTo>
                <a:lnTo>
                  <a:pt x="2629" y="209997"/>
                </a:lnTo>
                <a:lnTo>
                  <a:pt x="8898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308"/>
          <p:cNvSpPr/>
          <p:nvPr/>
        </p:nvSpPr>
        <p:spPr bwMode="auto">
          <a:xfrm>
            <a:off x="6617418" y="3866555"/>
            <a:ext cx="106638" cy="169106"/>
          </a:xfrm>
          <a:custGeom>
            <a:avLst/>
            <a:gdLst/>
            <a:ahLst/>
            <a:cxnLst/>
            <a:rect l="0" t="0" r="0" b="0"/>
            <a:pathLst>
              <a:path w="106638" h="169106">
                <a:moveTo>
                  <a:pt x="61988" y="0"/>
                </a:moveTo>
                <a:lnTo>
                  <a:pt x="53426" y="8562"/>
                </a:lnTo>
                <a:lnTo>
                  <a:pt x="53168" y="13561"/>
                </a:lnTo>
                <a:lnTo>
                  <a:pt x="52139" y="14993"/>
                </a:lnTo>
                <a:lnTo>
                  <a:pt x="50461" y="15949"/>
                </a:lnTo>
                <a:lnTo>
                  <a:pt x="48350" y="16585"/>
                </a:lnTo>
                <a:lnTo>
                  <a:pt x="45950" y="18002"/>
                </a:lnTo>
                <a:lnTo>
                  <a:pt x="43359" y="19939"/>
                </a:lnTo>
                <a:lnTo>
                  <a:pt x="36811" y="25435"/>
                </a:lnTo>
                <a:lnTo>
                  <a:pt x="35281" y="26879"/>
                </a:lnTo>
                <a:lnTo>
                  <a:pt x="22912" y="39099"/>
                </a:lnTo>
                <a:lnTo>
                  <a:pt x="20062" y="40948"/>
                </a:lnTo>
                <a:lnTo>
                  <a:pt x="17170" y="42182"/>
                </a:lnTo>
                <a:lnTo>
                  <a:pt x="14250" y="43004"/>
                </a:lnTo>
                <a:lnTo>
                  <a:pt x="11311" y="43552"/>
                </a:lnTo>
                <a:lnTo>
                  <a:pt x="8360" y="43917"/>
                </a:lnTo>
                <a:lnTo>
                  <a:pt x="5400" y="44161"/>
                </a:lnTo>
                <a:lnTo>
                  <a:pt x="3427" y="45316"/>
                </a:lnTo>
                <a:lnTo>
                  <a:pt x="2112" y="47077"/>
                </a:lnTo>
                <a:lnTo>
                  <a:pt x="1234" y="49244"/>
                </a:lnTo>
                <a:lnTo>
                  <a:pt x="259" y="54298"/>
                </a:lnTo>
                <a:lnTo>
                  <a:pt x="0" y="57034"/>
                </a:lnTo>
                <a:lnTo>
                  <a:pt x="1811" y="59851"/>
                </a:lnTo>
                <a:lnTo>
                  <a:pt x="5003" y="62721"/>
                </a:lnTo>
                <a:lnTo>
                  <a:pt x="9116" y="65626"/>
                </a:lnTo>
                <a:lnTo>
                  <a:pt x="12849" y="68555"/>
                </a:lnTo>
                <a:lnTo>
                  <a:pt x="16331" y="71500"/>
                </a:lnTo>
                <a:lnTo>
                  <a:pt x="19643" y="74456"/>
                </a:lnTo>
                <a:lnTo>
                  <a:pt x="23836" y="77418"/>
                </a:lnTo>
                <a:lnTo>
                  <a:pt x="28616" y="80385"/>
                </a:lnTo>
                <a:lnTo>
                  <a:pt x="33787" y="83355"/>
                </a:lnTo>
                <a:lnTo>
                  <a:pt x="39218" y="87320"/>
                </a:lnTo>
                <a:lnTo>
                  <a:pt x="44824" y="91948"/>
                </a:lnTo>
                <a:lnTo>
                  <a:pt x="50545" y="97017"/>
                </a:lnTo>
                <a:lnTo>
                  <a:pt x="55351" y="102381"/>
                </a:lnTo>
                <a:lnTo>
                  <a:pt x="59549" y="107942"/>
                </a:lnTo>
                <a:lnTo>
                  <a:pt x="63338" y="113632"/>
                </a:lnTo>
                <a:lnTo>
                  <a:pt x="67849" y="118419"/>
                </a:lnTo>
                <a:lnTo>
                  <a:pt x="72841" y="122602"/>
                </a:lnTo>
                <a:lnTo>
                  <a:pt x="78152" y="126383"/>
                </a:lnTo>
                <a:lnTo>
                  <a:pt x="82687" y="130888"/>
                </a:lnTo>
                <a:lnTo>
                  <a:pt x="86701" y="135876"/>
                </a:lnTo>
                <a:lnTo>
                  <a:pt x="90369" y="141185"/>
                </a:lnTo>
                <a:lnTo>
                  <a:pt x="93807" y="145717"/>
                </a:lnTo>
                <a:lnTo>
                  <a:pt x="97092" y="149730"/>
                </a:lnTo>
                <a:lnTo>
                  <a:pt x="100274" y="153398"/>
                </a:lnTo>
                <a:lnTo>
                  <a:pt x="102394" y="156835"/>
                </a:lnTo>
                <a:lnTo>
                  <a:pt x="103808" y="160119"/>
                </a:lnTo>
                <a:lnTo>
                  <a:pt x="106471" y="169105"/>
                </a:lnTo>
                <a:lnTo>
                  <a:pt x="106562" y="164123"/>
                </a:lnTo>
                <a:lnTo>
                  <a:pt x="106637" y="15180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309"/>
          <p:cNvSpPr/>
          <p:nvPr/>
        </p:nvSpPr>
        <p:spPr bwMode="auto">
          <a:xfrm>
            <a:off x="6768703" y="3911203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0"/>
                </a:moveTo>
                <a:lnTo>
                  <a:pt x="37835" y="0"/>
                </a:lnTo>
                <a:lnTo>
                  <a:pt x="41098" y="992"/>
                </a:lnTo>
                <a:lnTo>
                  <a:pt x="44266" y="2646"/>
                </a:lnTo>
                <a:lnTo>
                  <a:pt x="47370" y="4741"/>
                </a:lnTo>
                <a:lnTo>
                  <a:pt x="50432" y="6137"/>
                </a:lnTo>
                <a:lnTo>
                  <a:pt x="53464" y="7068"/>
                </a:lnTo>
                <a:lnTo>
                  <a:pt x="62508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310"/>
          <p:cNvSpPr/>
          <p:nvPr/>
        </p:nvSpPr>
        <p:spPr bwMode="auto">
          <a:xfrm>
            <a:off x="6777633" y="3937992"/>
            <a:ext cx="89298" cy="53579"/>
          </a:xfrm>
          <a:custGeom>
            <a:avLst/>
            <a:gdLst/>
            <a:ahLst/>
            <a:cxnLst/>
            <a:rect l="0" t="0" r="0" b="0"/>
            <a:pathLst>
              <a:path w="89298" h="53579">
                <a:moveTo>
                  <a:pt x="0" y="53578"/>
                </a:moveTo>
                <a:lnTo>
                  <a:pt x="4739" y="53578"/>
                </a:lnTo>
                <a:lnTo>
                  <a:pt x="6137" y="52586"/>
                </a:lnTo>
                <a:lnTo>
                  <a:pt x="7068" y="50932"/>
                </a:lnTo>
                <a:lnTo>
                  <a:pt x="7688" y="48838"/>
                </a:lnTo>
                <a:lnTo>
                  <a:pt x="9094" y="47441"/>
                </a:lnTo>
                <a:lnTo>
                  <a:pt x="11024" y="46510"/>
                </a:lnTo>
                <a:lnTo>
                  <a:pt x="13302" y="45890"/>
                </a:lnTo>
                <a:lnTo>
                  <a:pt x="16806" y="44484"/>
                </a:lnTo>
                <a:lnTo>
                  <a:pt x="21125" y="42555"/>
                </a:lnTo>
                <a:lnTo>
                  <a:pt x="31217" y="37765"/>
                </a:lnTo>
                <a:lnTo>
                  <a:pt x="42317" y="32329"/>
                </a:lnTo>
                <a:lnTo>
                  <a:pt x="49047" y="28498"/>
                </a:lnTo>
                <a:lnTo>
                  <a:pt x="56510" y="23960"/>
                </a:lnTo>
                <a:lnTo>
                  <a:pt x="64463" y="18950"/>
                </a:lnTo>
                <a:lnTo>
                  <a:pt x="70756" y="14618"/>
                </a:lnTo>
                <a:lnTo>
                  <a:pt x="75944" y="10737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311"/>
          <p:cNvSpPr/>
          <p:nvPr/>
        </p:nvSpPr>
        <p:spPr bwMode="auto">
          <a:xfrm>
            <a:off x="6920508" y="3911203"/>
            <a:ext cx="8931" cy="121646"/>
          </a:xfrm>
          <a:custGeom>
            <a:avLst/>
            <a:gdLst/>
            <a:ahLst/>
            <a:cxnLst/>
            <a:rect l="0" t="0" r="0" b="0"/>
            <a:pathLst>
              <a:path w="8931" h="121646">
                <a:moveTo>
                  <a:pt x="0" y="0"/>
                </a:moveTo>
                <a:lnTo>
                  <a:pt x="0" y="29598"/>
                </a:lnTo>
                <a:lnTo>
                  <a:pt x="991" y="37591"/>
                </a:lnTo>
                <a:lnTo>
                  <a:pt x="2645" y="45897"/>
                </a:lnTo>
                <a:lnTo>
                  <a:pt x="4739" y="54410"/>
                </a:lnTo>
                <a:lnTo>
                  <a:pt x="6137" y="62070"/>
                </a:lnTo>
                <a:lnTo>
                  <a:pt x="7068" y="69161"/>
                </a:lnTo>
                <a:lnTo>
                  <a:pt x="7688" y="75873"/>
                </a:lnTo>
                <a:lnTo>
                  <a:pt x="8102" y="82332"/>
                </a:lnTo>
                <a:lnTo>
                  <a:pt x="8561" y="94801"/>
                </a:lnTo>
                <a:lnTo>
                  <a:pt x="8897" y="121449"/>
                </a:lnTo>
                <a:lnTo>
                  <a:pt x="8907" y="121645"/>
                </a:lnTo>
                <a:lnTo>
                  <a:pt x="8930" y="11608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312"/>
          <p:cNvSpPr/>
          <p:nvPr/>
        </p:nvSpPr>
        <p:spPr bwMode="auto">
          <a:xfrm>
            <a:off x="6652617" y="3196828"/>
            <a:ext cx="8931" cy="133778"/>
          </a:xfrm>
          <a:custGeom>
            <a:avLst/>
            <a:gdLst/>
            <a:ahLst/>
            <a:cxnLst/>
            <a:rect l="0" t="0" r="0" b="0"/>
            <a:pathLst>
              <a:path w="8931" h="133778">
                <a:moveTo>
                  <a:pt x="8930" y="0"/>
                </a:moveTo>
                <a:lnTo>
                  <a:pt x="8930" y="133377"/>
                </a:lnTo>
                <a:lnTo>
                  <a:pt x="7938" y="133566"/>
                </a:lnTo>
                <a:lnTo>
                  <a:pt x="6284" y="133693"/>
                </a:lnTo>
                <a:lnTo>
                  <a:pt x="4190" y="133777"/>
                </a:lnTo>
                <a:lnTo>
                  <a:pt x="2793" y="132841"/>
                </a:lnTo>
                <a:lnTo>
                  <a:pt x="1861" y="131225"/>
                </a:lnTo>
                <a:lnTo>
                  <a:pt x="1241" y="129155"/>
                </a:lnTo>
                <a:lnTo>
                  <a:pt x="827" y="126783"/>
                </a:lnTo>
                <a:lnTo>
                  <a:pt x="551" y="124210"/>
                </a:lnTo>
                <a:lnTo>
                  <a:pt x="368" y="121502"/>
                </a:lnTo>
                <a:lnTo>
                  <a:pt x="245" y="118705"/>
                </a:lnTo>
                <a:lnTo>
                  <a:pt x="109" y="112950"/>
                </a:lnTo>
                <a:lnTo>
                  <a:pt x="0" y="9822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313"/>
          <p:cNvSpPr/>
          <p:nvPr/>
        </p:nvSpPr>
        <p:spPr bwMode="auto">
          <a:xfrm>
            <a:off x="6679406" y="3161109"/>
            <a:ext cx="67379" cy="115533"/>
          </a:xfrm>
          <a:custGeom>
            <a:avLst/>
            <a:gdLst/>
            <a:ahLst/>
            <a:cxnLst/>
            <a:rect l="0" t="0" r="0" b="0"/>
            <a:pathLst>
              <a:path w="67379" h="115533">
                <a:moveTo>
                  <a:pt x="0" y="62508"/>
                </a:moveTo>
                <a:lnTo>
                  <a:pt x="12429" y="74937"/>
                </a:lnTo>
                <a:lnTo>
                  <a:pt x="15231" y="78732"/>
                </a:lnTo>
                <a:lnTo>
                  <a:pt x="18091" y="83245"/>
                </a:lnTo>
                <a:lnTo>
                  <a:pt x="20990" y="88239"/>
                </a:lnTo>
                <a:lnTo>
                  <a:pt x="23916" y="92561"/>
                </a:lnTo>
                <a:lnTo>
                  <a:pt x="26858" y="96434"/>
                </a:lnTo>
                <a:lnTo>
                  <a:pt x="29812" y="100008"/>
                </a:lnTo>
                <a:lnTo>
                  <a:pt x="32773" y="103383"/>
                </a:lnTo>
                <a:lnTo>
                  <a:pt x="35739" y="106625"/>
                </a:lnTo>
                <a:lnTo>
                  <a:pt x="38709" y="109779"/>
                </a:lnTo>
                <a:lnTo>
                  <a:pt x="41681" y="111881"/>
                </a:lnTo>
                <a:lnTo>
                  <a:pt x="44655" y="113283"/>
                </a:lnTo>
                <a:lnTo>
                  <a:pt x="51816" y="115532"/>
                </a:lnTo>
                <a:lnTo>
                  <a:pt x="53395" y="114725"/>
                </a:lnTo>
                <a:lnTo>
                  <a:pt x="55441" y="113194"/>
                </a:lnTo>
                <a:lnTo>
                  <a:pt x="57797" y="111182"/>
                </a:lnTo>
                <a:lnTo>
                  <a:pt x="59367" y="107855"/>
                </a:lnTo>
                <a:lnTo>
                  <a:pt x="60414" y="103654"/>
                </a:lnTo>
                <a:lnTo>
                  <a:pt x="61112" y="98868"/>
                </a:lnTo>
                <a:lnTo>
                  <a:pt x="62569" y="93693"/>
                </a:lnTo>
                <a:lnTo>
                  <a:pt x="64534" y="88260"/>
                </a:lnTo>
                <a:lnTo>
                  <a:pt x="66835" y="82652"/>
                </a:lnTo>
                <a:lnTo>
                  <a:pt x="67378" y="77922"/>
                </a:lnTo>
                <a:lnTo>
                  <a:pt x="66746" y="73776"/>
                </a:lnTo>
                <a:lnTo>
                  <a:pt x="65333" y="70020"/>
                </a:lnTo>
                <a:lnTo>
                  <a:pt x="64392" y="65532"/>
                </a:lnTo>
                <a:lnTo>
                  <a:pt x="63764" y="60555"/>
                </a:lnTo>
                <a:lnTo>
                  <a:pt x="63345" y="55253"/>
                </a:lnTo>
                <a:lnTo>
                  <a:pt x="63066" y="49734"/>
                </a:lnTo>
                <a:lnTo>
                  <a:pt x="62756" y="38310"/>
                </a:lnTo>
                <a:lnTo>
                  <a:pt x="61681" y="33477"/>
                </a:lnTo>
                <a:lnTo>
                  <a:pt x="59973" y="29264"/>
                </a:lnTo>
                <a:lnTo>
                  <a:pt x="57841" y="25462"/>
                </a:lnTo>
                <a:lnTo>
                  <a:pt x="56420" y="21936"/>
                </a:lnTo>
                <a:lnTo>
                  <a:pt x="55473" y="18593"/>
                </a:lnTo>
                <a:lnTo>
                  <a:pt x="54841" y="15372"/>
                </a:lnTo>
                <a:lnTo>
                  <a:pt x="53428" y="12233"/>
                </a:lnTo>
                <a:lnTo>
                  <a:pt x="51493" y="9147"/>
                </a:lnTo>
                <a:lnTo>
                  <a:pt x="45049" y="535"/>
                </a:lnTo>
                <a:lnTo>
                  <a:pt x="45908" y="357"/>
                </a:lnTo>
                <a:lnTo>
                  <a:pt x="47472" y="238"/>
                </a:lnTo>
                <a:lnTo>
                  <a:pt x="49508" y="159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2187773" y="5375672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SMARTInkAnnotation315"/>
          <p:cNvSpPr/>
          <p:nvPr/>
        </p:nvSpPr>
        <p:spPr bwMode="auto">
          <a:xfrm>
            <a:off x="2169914" y="5322094"/>
            <a:ext cx="928689" cy="53579"/>
          </a:xfrm>
          <a:custGeom>
            <a:avLst/>
            <a:gdLst/>
            <a:ahLst/>
            <a:cxnLst/>
            <a:rect l="0" t="0" r="0" b="0"/>
            <a:pathLst>
              <a:path w="928689" h="53579">
                <a:moveTo>
                  <a:pt x="17859" y="53578"/>
                </a:moveTo>
                <a:lnTo>
                  <a:pt x="17859" y="45889"/>
                </a:lnTo>
                <a:lnTo>
                  <a:pt x="16867" y="45475"/>
                </a:lnTo>
                <a:lnTo>
                  <a:pt x="9297" y="44680"/>
                </a:lnTo>
                <a:lnTo>
                  <a:pt x="9175" y="43677"/>
                </a:lnTo>
                <a:lnTo>
                  <a:pt x="9093" y="42017"/>
                </a:lnTo>
                <a:lnTo>
                  <a:pt x="9039" y="39917"/>
                </a:lnTo>
                <a:lnTo>
                  <a:pt x="8010" y="38518"/>
                </a:lnTo>
                <a:lnTo>
                  <a:pt x="6332" y="37585"/>
                </a:lnTo>
                <a:lnTo>
                  <a:pt x="15" y="35723"/>
                </a:lnTo>
                <a:lnTo>
                  <a:pt x="10" y="35721"/>
                </a:lnTo>
                <a:lnTo>
                  <a:pt x="4" y="35720"/>
                </a:lnTo>
                <a:lnTo>
                  <a:pt x="3" y="35720"/>
                </a:lnTo>
                <a:lnTo>
                  <a:pt x="0" y="35719"/>
                </a:lnTo>
                <a:lnTo>
                  <a:pt x="95396" y="35719"/>
                </a:lnTo>
                <a:lnTo>
                  <a:pt x="101300" y="34727"/>
                </a:lnTo>
                <a:lnTo>
                  <a:pt x="107221" y="33073"/>
                </a:lnTo>
                <a:lnTo>
                  <a:pt x="113153" y="30978"/>
                </a:lnTo>
                <a:lnTo>
                  <a:pt x="118099" y="29582"/>
                </a:lnTo>
                <a:lnTo>
                  <a:pt x="126241" y="28030"/>
                </a:lnTo>
                <a:lnTo>
                  <a:pt x="153386" y="26898"/>
                </a:lnTo>
                <a:lnTo>
                  <a:pt x="204051" y="26790"/>
                </a:lnTo>
                <a:lnTo>
                  <a:pt x="208464" y="25797"/>
                </a:lnTo>
                <a:lnTo>
                  <a:pt x="212397" y="24144"/>
                </a:lnTo>
                <a:lnTo>
                  <a:pt x="216012" y="22049"/>
                </a:lnTo>
                <a:lnTo>
                  <a:pt x="219415" y="20652"/>
                </a:lnTo>
                <a:lnTo>
                  <a:pt x="225840" y="19101"/>
                </a:lnTo>
                <a:lnTo>
                  <a:pt x="251734" y="17968"/>
                </a:lnTo>
                <a:lnTo>
                  <a:pt x="278444" y="17869"/>
                </a:lnTo>
                <a:lnTo>
                  <a:pt x="281871" y="16873"/>
                </a:lnTo>
                <a:lnTo>
                  <a:pt x="285149" y="15218"/>
                </a:lnTo>
                <a:lnTo>
                  <a:pt x="288325" y="13121"/>
                </a:lnTo>
                <a:lnTo>
                  <a:pt x="291436" y="11725"/>
                </a:lnTo>
                <a:lnTo>
                  <a:pt x="297538" y="10172"/>
                </a:lnTo>
                <a:lnTo>
                  <a:pt x="324812" y="8939"/>
                </a:lnTo>
                <a:lnTo>
                  <a:pt x="378427" y="8929"/>
                </a:lnTo>
                <a:lnTo>
                  <a:pt x="381269" y="9921"/>
                </a:lnTo>
                <a:lnTo>
                  <a:pt x="384156" y="11575"/>
                </a:lnTo>
                <a:lnTo>
                  <a:pt x="391178" y="16618"/>
                </a:lnTo>
                <a:lnTo>
                  <a:pt x="394784" y="17307"/>
                </a:lnTo>
                <a:lnTo>
                  <a:pt x="405183" y="17750"/>
                </a:lnTo>
                <a:lnTo>
                  <a:pt x="408036" y="16794"/>
                </a:lnTo>
                <a:lnTo>
                  <a:pt x="410930" y="15165"/>
                </a:lnTo>
                <a:lnTo>
                  <a:pt x="413852" y="13086"/>
                </a:lnTo>
                <a:lnTo>
                  <a:pt x="416792" y="11701"/>
                </a:lnTo>
                <a:lnTo>
                  <a:pt x="422704" y="10161"/>
                </a:lnTo>
                <a:lnTo>
                  <a:pt x="451446" y="8951"/>
                </a:lnTo>
                <a:lnTo>
                  <a:pt x="699124" y="8929"/>
                </a:lnTo>
                <a:lnTo>
                  <a:pt x="702223" y="9921"/>
                </a:lnTo>
                <a:lnTo>
                  <a:pt x="705281" y="11575"/>
                </a:lnTo>
                <a:lnTo>
                  <a:pt x="708313" y="13669"/>
                </a:lnTo>
                <a:lnTo>
                  <a:pt x="711326" y="15066"/>
                </a:lnTo>
                <a:lnTo>
                  <a:pt x="717319" y="16618"/>
                </a:lnTo>
                <a:lnTo>
                  <a:pt x="744140" y="17827"/>
                </a:lnTo>
                <a:lnTo>
                  <a:pt x="797719" y="17859"/>
                </a:lnTo>
                <a:lnTo>
                  <a:pt x="800695" y="18851"/>
                </a:lnTo>
                <a:lnTo>
                  <a:pt x="803672" y="20505"/>
                </a:lnTo>
                <a:lnTo>
                  <a:pt x="806649" y="22599"/>
                </a:lnTo>
                <a:lnTo>
                  <a:pt x="809625" y="23996"/>
                </a:lnTo>
                <a:lnTo>
                  <a:pt x="815578" y="25547"/>
                </a:lnTo>
                <a:lnTo>
                  <a:pt x="821348" y="26543"/>
                </a:lnTo>
                <a:lnTo>
                  <a:pt x="850361" y="26789"/>
                </a:lnTo>
                <a:lnTo>
                  <a:pt x="915568" y="26789"/>
                </a:lnTo>
                <a:lnTo>
                  <a:pt x="916965" y="25797"/>
                </a:lnTo>
                <a:lnTo>
                  <a:pt x="917896" y="24143"/>
                </a:lnTo>
                <a:lnTo>
                  <a:pt x="918517" y="22049"/>
                </a:lnTo>
                <a:lnTo>
                  <a:pt x="919922" y="18667"/>
                </a:lnTo>
                <a:lnTo>
                  <a:pt x="921852" y="14429"/>
                </a:lnTo>
                <a:lnTo>
                  <a:pt x="92868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316"/>
          <p:cNvSpPr/>
          <p:nvPr/>
        </p:nvSpPr>
        <p:spPr bwMode="auto">
          <a:xfrm>
            <a:off x="6993718" y="3404589"/>
            <a:ext cx="167514" cy="308301"/>
          </a:xfrm>
          <a:custGeom>
            <a:avLst/>
            <a:gdLst/>
            <a:ahLst/>
            <a:cxnLst/>
            <a:rect l="0" t="0" r="0" b="0"/>
            <a:pathLst>
              <a:path w="167514" h="308301">
                <a:moveTo>
                  <a:pt x="87524" y="77989"/>
                </a:moveTo>
                <a:lnTo>
                  <a:pt x="82784" y="77989"/>
                </a:lnTo>
                <a:lnTo>
                  <a:pt x="81387" y="78981"/>
                </a:lnTo>
                <a:lnTo>
                  <a:pt x="80456" y="80635"/>
                </a:lnTo>
                <a:lnTo>
                  <a:pt x="79422" y="85118"/>
                </a:lnTo>
                <a:lnTo>
                  <a:pt x="78962" y="90418"/>
                </a:lnTo>
                <a:lnTo>
                  <a:pt x="76112" y="98726"/>
                </a:lnTo>
                <a:lnTo>
                  <a:pt x="73962" y="103720"/>
                </a:lnTo>
                <a:lnTo>
                  <a:pt x="68929" y="114561"/>
                </a:lnTo>
                <a:lnTo>
                  <a:pt x="66198" y="120230"/>
                </a:lnTo>
                <a:lnTo>
                  <a:pt x="63385" y="127978"/>
                </a:lnTo>
                <a:lnTo>
                  <a:pt x="60517" y="137111"/>
                </a:lnTo>
                <a:lnTo>
                  <a:pt x="57613" y="147170"/>
                </a:lnTo>
                <a:lnTo>
                  <a:pt x="53692" y="156852"/>
                </a:lnTo>
                <a:lnTo>
                  <a:pt x="49095" y="166283"/>
                </a:lnTo>
                <a:lnTo>
                  <a:pt x="44045" y="175547"/>
                </a:lnTo>
                <a:lnTo>
                  <a:pt x="39686" y="185692"/>
                </a:lnTo>
                <a:lnTo>
                  <a:pt x="35788" y="196424"/>
                </a:lnTo>
                <a:lnTo>
                  <a:pt x="22403" y="237424"/>
                </a:lnTo>
                <a:lnTo>
                  <a:pt x="19305" y="245794"/>
                </a:lnTo>
                <a:lnTo>
                  <a:pt x="16248" y="253359"/>
                </a:lnTo>
                <a:lnTo>
                  <a:pt x="13217" y="260387"/>
                </a:lnTo>
                <a:lnTo>
                  <a:pt x="10205" y="266064"/>
                </a:lnTo>
                <a:lnTo>
                  <a:pt x="7204" y="270841"/>
                </a:lnTo>
                <a:lnTo>
                  <a:pt x="0" y="280897"/>
                </a:lnTo>
                <a:lnTo>
                  <a:pt x="402" y="280729"/>
                </a:lnTo>
                <a:lnTo>
                  <a:pt x="3493" y="277898"/>
                </a:lnTo>
                <a:lnTo>
                  <a:pt x="5706" y="273769"/>
                </a:lnTo>
                <a:lnTo>
                  <a:pt x="8174" y="268040"/>
                </a:lnTo>
                <a:lnTo>
                  <a:pt x="10811" y="261245"/>
                </a:lnTo>
                <a:lnTo>
                  <a:pt x="16387" y="245756"/>
                </a:lnTo>
                <a:lnTo>
                  <a:pt x="19263" y="237459"/>
                </a:lnTo>
                <a:lnTo>
                  <a:pt x="22173" y="227959"/>
                </a:lnTo>
                <a:lnTo>
                  <a:pt x="28051" y="206819"/>
                </a:lnTo>
                <a:lnTo>
                  <a:pt x="32001" y="195626"/>
                </a:lnTo>
                <a:lnTo>
                  <a:pt x="36618" y="184195"/>
                </a:lnTo>
                <a:lnTo>
                  <a:pt x="41680" y="172605"/>
                </a:lnTo>
                <a:lnTo>
                  <a:pt x="52596" y="149145"/>
                </a:lnTo>
                <a:lnTo>
                  <a:pt x="58286" y="137332"/>
                </a:lnTo>
                <a:lnTo>
                  <a:pt x="63071" y="125489"/>
                </a:lnTo>
                <a:lnTo>
                  <a:pt x="67253" y="113624"/>
                </a:lnTo>
                <a:lnTo>
                  <a:pt x="71034" y="101746"/>
                </a:lnTo>
                <a:lnTo>
                  <a:pt x="75538" y="89858"/>
                </a:lnTo>
                <a:lnTo>
                  <a:pt x="80525" y="77964"/>
                </a:lnTo>
                <a:lnTo>
                  <a:pt x="90367" y="56150"/>
                </a:lnTo>
                <a:lnTo>
                  <a:pt x="101485" y="32713"/>
                </a:lnTo>
                <a:lnTo>
                  <a:pt x="107951" y="19502"/>
                </a:lnTo>
                <a:lnTo>
                  <a:pt x="111064" y="14193"/>
                </a:lnTo>
                <a:lnTo>
                  <a:pt x="114131" y="9662"/>
                </a:lnTo>
                <a:lnTo>
                  <a:pt x="121443" y="0"/>
                </a:lnTo>
                <a:lnTo>
                  <a:pt x="122043" y="200"/>
                </a:lnTo>
                <a:lnTo>
                  <a:pt x="122443" y="1325"/>
                </a:lnTo>
                <a:lnTo>
                  <a:pt x="122887" y="7205"/>
                </a:lnTo>
                <a:lnTo>
                  <a:pt x="123085" y="19741"/>
                </a:lnTo>
                <a:lnTo>
                  <a:pt x="124130" y="28243"/>
                </a:lnTo>
                <a:lnTo>
                  <a:pt x="125818" y="37879"/>
                </a:lnTo>
                <a:lnTo>
                  <a:pt x="127936" y="48273"/>
                </a:lnTo>
                <a:lnTo>
                  <a:pt x="132935" y="70404"/>
                </a:lnTo>
                <a:lnTo>
                  <a:pt x="135658" y="81862"/>
                </a:lnTo>
                <a:lnTo>
                  <a:pt x="137472" y="94462"/>
                </a:lnTo>
                <a:lnTo>
                  <a:pt x="138682" y="107823"/>
                </a:lnTo>
                <a:lnTo>
                  <a:pt x="139488" y="121691"/>
                </a:lnTo>
                <a:lnTo>
                  <a:pt x="141019" y="135897"/>
                </a:lnTo>
                <a:lnTo>
                  <a:pt x="143031" y="150329"/>
                </a:lnTo>
                <a:lnTo>
                  <a:pt x="145365" y="164911"/>
                </a:lnTo>
                <a:lnTo>
                  <a:pt x="146921" y="178601"/>
                </a:lnTo>
                <a:lnTo>
                  <a:pt x="147958" y="191697"/>
                </a:lnTo>
                <a:lnTo>
                  <a:pt x="148649" y="204395"/>
                </a:lnTo>
                <a:lnTo>
                  <a:pt x="150102" y="215838"/>
                </a:lnTo>
                <a:lnTo>
                  <a:pt x="152064" y="226443"/>
                </a:lnTo>
                <a:lnTo>
                  <a:pt x="154363" y="236490"/>
                </a:lnTo>
                <a:lnTo>
                  <a:pt x="155896" y="246164"/>
                </a:lnTo>
                <a:lnTo>
                  <a:pt x="156918" y="255590"/>
                </a:lnTo>
                <a:lnTo>
                  <a:pt x="158053" y="272017"/>
                </a:lnTo>
                <a:lnTo>
                  <a:pt x="158558" y="282624"/>
                </a:lnTo>
                <a:lnTo>
                  <a:pt x="159685" y="286842"/>
                </a:lnTo>
                <a:lnTo>
                  <a:pt x="163582" y="294175"/>
                </a:lnTo>
                <a:lnTo>
                  <a:pt x="165976" y="300741"/>
                </a:lnTo>
                <a:lnTo>
                  <a:pt x="167513" y="308300"/>
                </a:lnTo>
                <a:lnTo>
                  <a:pt x="166647" y="307928"/>
                </a:lnTo>
                <a:lnTo>
                  <a:pt x="163039" y="304869"/>
                </a:lnTo>
                <a:lnTo>
                  <a:pt x="161680" y="302665"/>
                </a:lnTo>
                <a:lnTo>
                  <a:pt x="160773" y="300202"/>
                </a:lnTo>
                <a:lnTo>
                  <a:pt x="158962" y="29230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317"/>
          <p:cNvSpPr/>
          <p:nvPr/>
        </p:nvSpPr>
        <p:spPr bwMode="auto">
          <a:xfrm>
            <a:off x="7054453" y="3554016"/>
            <a:ext cx="151806" cy="44649"/>
          </a:xfrm>
          <a:custGeom>
            <a:avLst/>
            <a:gdLst/>
            <a:ahLst/>
            <a:cxnLst/>
            <a:rect l="0" t="0" r="0" b="0"/>
            <a:pathLst>
              <a:path w="151806" h="44649">
                <a:moveTo>
                  <a:pt x="0" y="44648"/>
                </a:moveTo>
                <a:lnTo>
                  <a:pt x="4739" y="39907"/>
                </a:lnTo>
                <a:lnTo>
                  <a:pt x="7128" y="38511"/>
                </a:lnTo>
                <a:lnTo>
                  <a:pt x="9713" y="37580"/>
                </a:lnTo>
                <a:lnTo>
                  <a:pt x="12429" y="36959"/>
                </a:lnTo>
                <a:lnTo>
                  <a:pt x="17215" y="36545"/>
                </a:lnTo>
                <a:lnTo>
                  <a:pt x="23383" y="36270"/>
                </a:lnTo>
                <a:lnTo>
                  <a:pt x="30472" y="36086"/>
                </a:lnTo>
                <a:lnTo>
                  <a:pt x="37182" y="34971"/>
                </a:lnTo>
                <a:lnTo>
                  <a:pt x="43639" y="33236"/>
                </a:lnTo>
                <a:lnTo>
                  <a:pt x="49928" y="31086"/>
                </a:lnTo>
                <a:lnTo>
                  <a:pt x="56106" y="29654"/>
                </a:lnTo>
                <a:lnTo>
                  <a:pt x="62209" y="28699"/>
                </a:lnTo>
                <a:lnTo>
                  <a:pt x="68261" y="28062"/>
                </a:lnTo>
                <a:lnTo>
                  <a:pt x="75273" y="26646"/>
                </a:lnTo>
                <a:lnTo>
                  <a:pt x="82925" y="24709"/>
                </a:lnTo>
                <a:lnTo>
                  <a:pt x="91002" y="22425"/>
                </a:lnTo>
                <a:lnTo>
                  <a:pt x="98371" y="20903"/>
                </a:lnTo>
                <a:lnTo>
                  <a:pt x="105268" y="19888"/>
                </a:lnTo>
                <a:lnTo>
                  <a:pt x="111851" y="19212"/>
                </a:lnTo>
                <a:lnTo>
                  <a:pt x="118223" y="17769"/>
                </a:lnTo>
                <a:lnTo>
                  <a:pt x="124455" y="15815"/>
                </a:lnTo>
                <a:lnTo>
                  <a:pt x="130595" y="13519"/>
                </a:lnTo>
                <a:lnTo>
                  <a:pt x="135681" y="10997"/>
                </a:lnTo>
                <a:lnTo>
                  <a:pt x="140063" y="8324"/>
                </a:lnTo>
                <a:lnTo>
                  <a:pt x="151805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318"/>
          <p:cNvSpPr/>
          <p:nvPr/>
        </p:nvSpPr>
        <p:spPr bwMode="auto">
          <a:xfrm>
            <a:off x="7304484" y="3366492"/>
            <a:ext cx="133947" cy="321470"/>
          </a:xfrm>
          <a:custGeom>
            <a:avLst/>
            <a:gdLst/>
            <a:ahLst/>
            <a:cxnLst/>
            <a:rect l="0" t="0" r="0" b="0"/>
            <a:pathLst>
              <a:path w="133947" h="321470">
                <a:moveTo>
                  <a:pt x="89297" y="8930"/>
                </a:moveTo>
                <a:lnTo>
                  <a:pt x="84557" y="4189"/>
                </a:lnTo>
                <a:lnTo>
                  <a:pt x="82168" y="2793"/>
                </a:lnTo>
                <a:lnTo>
                  <a:pt x="79584" y="1862"/>
                </a:lnTo>
                <a:lnTo>
                  <a:pt x="76868" y="1241"/>
                </a:lnTo>
                <a:lnTo>
                  <a:pt x="74066" y="827"/>
                </a:lnTo>
                <a:lnTo>
                  <a:pt x="71205" y="551"/>
                </a:lnTo>
                <a:lnTo>
                  <a:pt x="68306" y="368"/>
                </a:lnTo>
                <a:lnTo>
                  <a:pt x="62439" y="163"/>
                </a:lnTo>
                <a:lnTo>
                  <a:pt x="50588" y="33"/>
                </a:lnTo>
                <a:lnTo>
                  <a:pt x="533" y="0"/>
                </a:lnTo>
                <a:lnTo>
                  <a:pt x="47" y="7688"/>
                </a:lnTo>
                <a:lnTo>
                  <a:pt x="0" y="73367"/>
                </a:lnTo>
                <a:lnTo>
                  <a:pt x="992" y="82646"/>
                </a:lnTo>
                <a:lnTo>
                  <a:pt x="2646" y="92800"/>
                </a:lnTo>
                <a:lnTo>
                  <a:pt x="4740" y="103539"/>
                </a:lnTo>
                <a:lnTo>
                  <a:pt x="6137" y="114666"/>
                </a:lnTo>
                <a:lnTo>
                  <a:pt x="7068" y="126054"/>
                </a:lnTo>
                <a:lnTo>
                  <a:pt x="7688" y="137614"/>
                </a:lnTo>
                <a:lnTo>
                  <a:pt x="8378" y="158396"/>
                </a:lnTo>
                <a:lnTo>
                  <a:pt x="8562" y="168105"/>
                </a:lnTo>
                <a:lnTo>
                  <a:pt x="9677" y="177554"/>
                </a:lnTo>
                <a:lnTo>
                  <a:pt x="11412" y="186831"/>
                </a:lnTo>
                <a:lnTo>
                  <a:pt x="13562" y="195991"/>
                </a:lnTo>
                <a:lnTo>
                  <a:pt x="14995" y="205075"/>
                </a:lnTo>
                <a:lnTo>
                  <a:pt x="15949" y="214107"/>
                </a:lnTo>
                <a:lnTo>
                  <a:pt x="16585" y="223105"/>
                </a:lnTo>
                <a:lnTo>
                  <a:pt x="17010" y="231088"/>
                </a:lnTo>
                <a:lnTo>
                  <a:pt x="17482" y="245250"/>
                </a:lnTo>
                <a:lnTo>
                  <a:pt x="17785" y="270511"/>
                </a:lnTo>
                <a:lnTo>
                  <a:pt x="17826" y="282615"/>
                </a:lnTo>
                <a:lnTo>
                  <a:pt x="18829" y="287629"/>
                </a:lnTo>
                <a:lnTo>
                  <a:pt x="23990" y="299426"/>
                </a:lnTo>
                <a:lnTo>
                  <a:pt x="25545" y="306049"/>
                </a:lnTo>
                <a:lnTo>
                  <a:pt x="26952" y="308213"/>
                </a:lnTo>
                <a:lnTo>
                  <a:pt x="28882" y="309655"/>
                </a:lnTo>
                <a:lnTo>
                  <a:pt x="31161" y="310616"/>
                </a:lnTo>
                <a:lnTo>
                  <a:pt x="32680" y="312249"/>
                </a:lnTo>
                <a:lnTo>
                  <a:pt x="33694" y="314330"/>
                </a:lnTo>
                <a:lnTo>
                  <a:pt x="34368" y="316710"/>
                </a:lnTo>
                <a:lnTo>
                  <a:pt x="35811" y="318296"/>
                </a:lnTo>
                <a:lnTo>
                  <a:pt x="37765" y="319354"/>
                </a:lnTo>
                <a:lnTo>
                  <a:pt x="40059" y="320059"/>
                </a:lnTo>
                <a:lnTo>
                  <a:pt x="43573" y="320529"/>
                </a:lnTo>
                <a:lnTo>
                  <a:pt x="47901" y="320842"/>
                </a:lnTo>
                <a:lnTo>
                  <a:pt x="57009" y="321190"/>
                </a:lnTo>
                <a:lnTo>
                  <a:pt x="67713" y="321386"/>
                </a:lnTo>
                <a:lnTo>
                  <a:pt x="119062" y="321469"/>
                </a:lnTo>
                <a:lnTo>
                  <a:pt x="122039" y="320476"/>
                </a:lnTo>
                <a:lnTo>
                  <a:pt x="125015" y="318823"/>
                </a:lnTo>
                <a:lnTo>
                  <a:pt x="133946" y="31253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319"/>
          <p:cNvSpPr/>
          <p:nvPr/>
        </p:nvSpPr>
        <p:spPr bwMode="auto">
          <a:xfrm>
            <a:off x="7500938" y="3545086"/>
            <a:ext cx="8930" cy="93753"/>
          </a:xfrm>
          <a:custGeom>
            <a:avLst/>
            <a:gdLst/>
            <a:ahLst/>
            <a:cxnLst/>
            <a:rect l="0" t="0" r="0" b="0"/>
            <a:pathLst>
              <a:path w="8930" h="93753">
                <a:moveTo>
                  <a:pt x="0" y="0"/>
                </a:moveTo>
                <a:lnTo>
                  <a:pt x="0" y="4740"/>
                </a:lnTo>
                <a:lnTo>
                  <a:pt x="991" y="8121"/>
                </a:lnTo>
                <a:lnTo>
                  <a:pt x="2645" y="12359"/>
                </a:lnTo>
                <a:lnTo>
                  <a:pt x="4739" y="17169"/>
                </a:lnTo>
                <a:lnTo>
                  <a:pt x="6136" y="21368"/>
                </a:lnTo>
                <a:lnTo>
                  <a:pt x="7067" y="25159"/>
                </a:lnTo>
                <a:lnTo>
                  <a:pt x="7687" y="28679"/>
                </a:lnTo>
                <a:lnTo>
                  <a:pt x="8101" y="33010"/>
                </a:lnTo>
                <a:lnTo>
                  <a:pt x="8377" y="37881"/>
                </a:lnTo>
                <a:lnTo>
                  <a:pt x="8683" y="48586"/>
                </a:lnTo>
                <a:lnTo>
                  <a:pt x="8927" y="93752"/>
                </a:lnTo>
                <a:lnTo>
                  <a:pt x="8929" y="6250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320"/>
          <p:cNvSpPr/>
          <p:nvPr/>
        </p:nvSpPr>
        <p:spPr bwMode="auto">
          <a:xfrm>
            <a:off x="7474148" y="3429000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0" y="26789"/>
                </a:moveTo>
                <a:lnTo>
                  <a:pt x="0" y="19100"/>
                </a:lnTo>
                <a:lnTo>
                  <a:pt x="992" y="18686"/>
                </a:lnTo>
                <a:lnTo>
                  <a:pt x="2646" y="18411"/>
                </a:lnTo>
                <a:lnTo>
                  <a:pt x="4740" y="18227"/>
                </a:lnTo>
                <a:lnTo>
                  <a:pt x="6137" y="17112"/>
                </a:lnTo>
                <a:lnTo>
                  <a:pt x="7068" y="15377"/>
                </a:lnTo>
                <a:lnTo>
                  <a:pt x="7688" y="13227"/>
                </a:lnTo>
                <a:lnTo>
                  <a:pt x="9094" y="10803"/>
                </a:lnTo>
                <a:lnTo>
                  <a:pt x="11025" y="8194"/>
                </a:lnTo>
                <a:lnTo>
                  <a:pt x="1786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321"/>
          <p:cNvSpPr/>
          <p:nvPr/>
        </p:nvSpPr>
        <p:spPr bwMode="auto">
          <a:xfrm>
            <a:off x="7563445" y="3348665"/>
            <a:ext cx="133911" cy="410608"/>
          </a:xfrm>
          <a:custGeom>
            <a:avLst/>
            <a:gdLst/>
            <a:ahLst/>
            <a:cxnLst/>
            <a:rect l="0" t="0" r="0" b="0"/>
            <a:pathLst>
              <a:path w="133911" h="410608">
                <a:moveTo>
                  <a:pt x="0" y="8898"/>
                </a:moveTo>
                <a:lnTo>
                  <a:pt x="4740" y="8898"/>
                </a:lnTo>
                <a:lnTo>
                  <a:pt x="8122" y="7905"/>
                </a:lnTo>
                <a:lnTo>
                  <a:pt x="12359" y="6252"/>
                </a:lnTo>
                <a:lnTo>
                  <a:pt x="17169" y="4157"/>
                </a:lnTo>
                <a:lnTo>
                  <a:pt x="22360" y="2761"/>
                </a:lnTo>
                <a:lnTo>
                  <a:pt x="27805" y="1829"/>
                </a:lnTo>
                <a:lnTo>
                  <a:pt x="33419" y="1209"/>
                </a:lnTo>
                <a:lnTo>
                  <a:pt x="39147" y="795"/>
                </a:lnTo>
                <a:lnTo>
                  <a:pt x="44949" y="519"/>
                </a:lnTo>
                <a:lnTo>
                  <a:pt x="56688" y="213"/>
                </a:lnTo>
                <a:lnTo>
                  <a:pt x="86338" y="0"/>
                </a:lnTo>
                <a:lnTo>
                  <a:pt x="92285" y="982"/>
                </a:lnTo>
                <a:lnTo>
                  <a:pt x="98234" y="2628"/>
                </a:lnTo>
                <a:lnTo>
                  <a:pt x="104185" y="4718"/>
                </a:lnTo>
                <a:lnTo>
                  <a:pt x="109144" y="7103"/>
                </a:lnTo>
                <a:lnTo>
                  <a:pt x="113442" y="9686"/>
                </a:lnTo>
                <a:lnTo>
                  <a:pt x="117300" y="12400"/>
                </a:lnTo>
                <a:lnTo>
                  <a:pt x="119872" y="15201"/>
                </a:lnTo>
                <a:lnTo>
                  <a:pt x="121586" y="18061"/>
                </a:lnTo>
                <a:lnTo>
                  <a:pt x="122730" y="20960"/>
                </a:lnTo>
                <a:lnTo>
                  <a:pt x="124000" y="29472"/>
                </a:lnTo>
                <a:lnTo>
                  <a:pt x="124565" y="39870"/>
                </a:lnTo>
                <a:lnTo>
                  <a:pt x="124815" y="51105"/>
                </a:lnTo>
                <a:lnTo>
                  <a:pt x="122281" y="62714"/>
                </a:lnTo>
                <a:lnTo>
                  <a:pt x="118840" y="74488"/>
                </a:lnTo>
                <a:lnTo>
                  <a:pt x="117309" y="86335"/>
                </a:lnTo>
                <a:lnTo>
                  <a:pt x="115910" y="93265"/>
                </a:lnTo>
                <a:lnTo>
                  <a:pt x="113984" y="100861"/>
                </a:lnTo>
                <a:lnTo>
                  <a:pt x="111707" y="108902"/>
                </a:lnTo>
                <a:lnTo>
                  <a:pt x="110191" y="116247"/>
                </a:lnTo>
                <a:lnTo>
                  <a:pt x="109180" y="123128"/>
                </a:lnTo>
                <a:lnTo>
                  <a:pt x="108505" y="129699"/>
                </a:lnTo>
                <a:lnTo>
                  <a:pt x="107756" y="142293"/>
                </a:lnTo>
                <a:lnTo>
                  <a:pt x="107422" y="154505"/>
                </a:lnTo>
                <a:lnTo>
                  <a:pt x="107274" y="166547"/>
                </a:lnTo>
                <a:lnTo>
                  <a:pt x="109855" y="178513"/>
                </a:lnTo>
                <a:lnTo>
                  <a:pt x="113317" y="190446"/>
                </a:lnTo>
                <a:lnTo>
                  <a:pt x="114855" y="202364"/>
                </a:lnTo>
                <a:lnTo>
                  <a:pt x="118185" y="214276"/>
                </a:lnTo>
                <a:lnTo>
                  <a:pt x="121980" y="226185"/>
                </a:lnTo>
                <a:lnTo>
                  <a:pt x="123666" y="238092"/>
                </a:lnTo>
                <a:lnTo>
                  <a:pt x="125108" y="245038"/>
                </a:lnTo>
                <a:lnTo>
                  <a:pt x="127062" y="252645"/>
                </a:lnTo>
                <a:lnTo>
                  <a:pt x="129356" y="260693"/>
                </a:lnTo>
                <a:lnTo>
                  <a:pt x="130886" y="269034"/>
                </a:lnTo>
                <a:lnTo>
                  <a:pt x="131906" y="277572"/>
                </a:lnTo>
                <a:lnTo>
                  <a:pt x="132585" y="286240"/>
                </a:lnTo>
                <a:lnTo>
                  <a:pt x="133039" y="294996"/>
                </a:lnTo>
                <a:lnTo>
                  <a:pt x="133543" y="312662"/>
                </a:lnTo>
                <a:lnTo>
                  <a:pt x="133892" y="347462"/>
                </a:lnTo>
                <a:lnTo>
                  <a:pt x="133910" y="353669"/>
                </a:lnTo>
                <a:lnTo>
                  <a:pt x="132929" y="358801"/>
                </a:lnTo>
                <a:lnTo>
                  <a:pt x="129195" y="367147"/>
                </a:lnTo>
                <a:lnTo>
                  <a:pt x="126872" y="376809"/>
                </a:lnTo>
                <a:lnTo>
                  <a:pt x="126253" y="382164"/>
                </a:lnTo>
                <a:lnTo>
                  <a:pt x="124849" y="386726"/>
                </a:lnTo>
                <a:lnTo>
                  <a:pt x="122920" y="390760"/>
                </a:lnTo>
                <a:lnTo>
                  <a:pt x="120642" y="394441"/>
                </a:lnTo>
                <a:lnTo>
                  <a:pt x="118130" y="396896"/>
                </a:lnTo>
                <a:lnTo>
                  <a:pt x="115465" y="398532"/>
                </a:lnTo>
                <a:lnTo>
                  <a:pt x="112696" y="399622"/>
                </a:lnTo>
                <a:lnTo>
                  <a:pt x="109856" y="401341"/>
                </a:lnTo>
                <a:lnTo>
                  <a:pt x="106972" y="403480"/>
                </a:lnTo>
                <a:lnTo>
                  <a:pt x="104057" y="405898"/>
                </a:lnTo>
                <a:lnTo>
                  <a:pt x="101121" y="407510"/>
                </a:lnTo>
                <a:lnTo>
                  <a:pt x="98172" y="408584"/>
                </a:lnTo>
                <a:lnTo>
                  <a:pt x="95213" y="409301"/>
                </a:lnTo>
                <a:lnTo>
                  <a:pt x="92249" y="409778"/>
                </a:lnTo>
                <a:lnTo>
                  <a:pt x="89281" y="410096"/>
                </a:lnTo>
                <a:lnTo>
                  <a:pt x="86310" y="410309"/>
                </a:lnTo>
                <a:lnTo>
                  <a:pt x="82344" y="410450"/>
                </a:lnTo>
                <a:lnTo>
                  <a:pt x="72647" y="410607"/>
                </a:lnTo>
                <a:lnTo>
                  <a:pt x="69267" y="409657"/>
                </a:lnTo>
                <a:lnTo>
                  <a:pt x="67014" y="408032"/>
                </a:lnTo>
                <a:lnTo>
                  <a:pt x="65512" y="405956"/>
                </a:lnTo>
                <a:lnTo>
                  <a:pt x="63518" y="404571"/>
                </a:lnTo>
                <a:lnTo>
                  <a:pt x="61197" y="403649"/>
                </a:lnTo>
                <a:lnTo>
                  <a:pt x="58657" y="403034"/>
                </a:lnTo>
                <a:lnTo>
                  <a:pt x="56964" y="401632"/>
                </a:lnTo>
                <a:lnTo>
                  <a:pt x="55836" y="399705"/>
                </a:lnTo>
                <a:lnTo>
                  <a:pt x="55083" y="397428"/>
                </a:lnTo>
                <a:lnTo>
                  <a:pt x="54247" y="389606"/>
                </a:lnTo>
                <a:lnTo>
                  <a:pt x="53578" y="37501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22"/>
          <p:cNvSpPr/>
          <p:nvPr/>
        </p:nvSpPr>
        <p:spPr bwMode="auto">
          <a:xfrm>
            <a:off x="7760056" y="3357671"/>
            <a:ext cx="142718" cy="355803"/>
          </a:xfrm>
          <a:custGeom>
            <a:avLst/>
            <a:gdLst/>
            <a:ahLst/>
            <a:cxnLst/>
            <a:rect l="0" t="0" r="0" b="0"/>
            <a:pathLst>
              <a:path w="142718" h="355803">
                <a:moveTo>
                  <a:pt x="89139" y="8821"/>
                </a:moveTo>
                <a:lnTo>
                  <a:pt x="84399" y="8821"/>
                </a:lnTo>
                <a:lnTo>
                  <a:pt x="83002" y="7829"/>
                </a:lnTo>
                <a:lnTo>
                  <a:pt x="82072" y="6175"/>
                </a:lnTo>
                <a:lnTo>
                  <a:pt x="81451" y="4080"/>
                </a:lnTo>
                <a:lnTo>
                  <a:pt x="80045" y="2684"/>
                </a:lnTo>
                <a:lnTo>
                  <a:pt x="78114" y="1753"/>
                </a:lnTo>
                <a:lnTo>
                  <a:pt x="75836" y="1133"/>
                </a:lnTo>
                <a:lnTo>
                  <a:pt x="73325" y="719"/>
                </a:lnTo>
                <a:lnTo>
                  <a:pt x="70659" y="443"/>
                </a:lnTo>
                <a:lnTo>
                  <a:pt x="67889" y="259"/>
                </a:lnTo>
                <a:lnTo>
                  <a:pt x="65050" y="137"/>
                </a:lnTo>
                <a:lnTo>
                  <a:pt x="59250" y="0"/>
                </a:lnTo>
                <a:lnTo>
                  <a:pt x="56315" y="957"/>
                </a:lnTo>
                <a:lnTo>
                  <a:pt x="53366" y="2586"/>
                </a:lnTo>
                <a:lnTo>
                  <a:pt x="50408" y="4664"/>
                </a:lnTo>
                <a:lnTo>
                  <a:pt x="46450" y="6050"/>
                </a:lnTo>
                <a:lnTo>
                  <a:pt x="41828" y="6974"/>
                </a:lnTo>
                <a:lnTo>
                  <a:pt x="36763" y="7589"/>
                </a:lnTo>
                <a:lnTo>
                  <a:pt x="32393" y="8992"/>
                </a:lnTo>
                <a:lnTo>
                  <a:pt x="28488" y="10920"/>
                </a:lnTo>
                <a:lnTo>
                  <a:pt x="24892" y="13197"/>
                </a:lnTo>
                <a:lnTo>
                  <a:pt x="21504" y="15707"/>
                </a:lnTo>
                <a:lnTo>
                  <a:pt x="18252" y="18373"/>
                </a:lnTo>
                <a:lnTo>
                  <a:pt x="15092" y="21142"/>
                </a:lnTo>
                <a:lnTo>
                  <a:pt x="11993" y="23980"/>
                </a:lnTo>
                <a:lnTo>
                  <a:pt x="5904" y="29780"/>
                </a:lnTo>
                <a:lnTo>
                  <a:pt x="3884" y="32715"/>
                </a:lnTo>
                <a:lnTo>
                  <a:pt x="1638" y="38623"/>
                </a:lnTo>
                <a:lnTo>
                  <a:pt x="375" y="47527"/>
                </a:lnTo>
                <a:lnTo>
                  <a:pt x="79" y="56120"/>
                </a:lnTo>
                <a:lnTo>
                  <a:pt x="0" y="61190"/>
                </a:lnTo>
                <a:lnTo>
                  <a:pt x="939" y="65562"/>
                </a:lnTo>
                <a:lnTo>
                  <a:pt x="4629" y="73065"/>
                </a:lnTo>
                <a:lnTo>
                  <a:pt x="9577" y="82353"/>
                </a:lnTo>
                <a:lnTo>
                  <a:pt x="12285" y="87608"/>
                </a:lnTo>
                <a:lnTo>
                  <a:pt x="14090" y="93096"/>
                </a:lnTo>
                <a:lnTo>
                  <a:pt x="15294" y="98739"/>
                </a:lnTo>
                <a:lnTo>
                  <a:pt x="16096" y="104485"/>
                </a:lnTo>
                <a:lnTo>
                  <a:pt x="17624" y="110300"/>
                </a:lnTo>
                <a:lnTo>
                  <a:pt x="19634" y="116161"/>
                </a:lnTo>
                <a:lnTo>
                  <a:pt x="21967" y="122053"/>
                </a:lnTo>
                <a:lnTo>
                  <a:pt x="24514" y="127965"/>
                </a:lnTo>
                <a:lnTo>
                  <a:pt x="29989" y="139826"/>
                </a:lnTo>
                <a:lnTo>
                  <a:pt x="31847" y="145767"/>
                </a:lnTo>
                <a:lnTo>
                  <a:pt x="33085" y="151712"/>
                </a:lnTo>
                <a:lnTo>
                  <a:pt x="33910" y="157660"/>
                </a:lnTo>
                <a:lnTo>
                  <a:pt x="34460" y="163609"/>
                </a:lnTo>
                <a:lnTo>
                  <a:pt x="34827" y="169560"/>
                </a:lnTo>
                <a:lnTo>
                  <a:pt x="35235" y="181464"/>
                </a:lnTo>
                <a:lnTo>
                  <a:pt x="35496" y="205275"/>
                </a:lnTo>
                <a:lnTo>
                  <a:pt x="35561" y="310666"/>
                </a:lnTo>
                <a:lnTo>
                  <a:pt x="38207" y="314292"/>
                </a:lnTo>
                <a:lnTo>
                  <a:pt x="40300" y="316648"/>
                </a:lnTo>
                <a:lnTo>
                  <a:pt x="42690" y="318219"/>
                </a:lnTo>
                <a:lnTo>
                  <a:pt x="45275" y="319266"/>
                </a:lnTo>
                <a:lnTo>
                  <a:pt x="47990" y="319964"/>
                </a:lnTo>
                <a:lnTo>
                  <a:pt x="49800" y="321421"/>
                </a:lnTo>
                <a:lnTo>
                  <a:pt x="51007" y="323386"/>
                </a:lnTo>
                <a:lnTo>
                  <a:pt x="51811" y="325687"/>
                </a:lnTo>
                <a:lnTo>
                  <a:pt x="53339" y="327222"/>
                </a:lnTo>
                <a:lnTo>
                  <a:pt x="55351" y="328244"/>
                </a:lnTo>
                <a:lnTo>
                  <a:pt x="60967" y="329886"/>
                </a:lnTo>
                <a:lnTo>
                  <a:pt x="64381" y="332756"/>
                </a:lnTo>
                <a:lnTo>
                  <a:pt x="69917" y="337943"/>
                </a:lnTo>
                <a:lnTo>
                  <a:pt x="75617" y="343582"/>
                </a:lnTo>
                <a:lnTo>
                  <a:pt x="78139" y="345104"/>
                </a:lnTo>
                <a:lnTo>
                  <a:pt x="80814" y="346119"/>
                </a:lnTo>
                <a:lnTo>
                  <a:pt x="83588" y="346796"/>
                </a:lnTo>
                <a:lnTo>
                  <a:pt x="86432" y="347247"/>
                </a:lnTo>
                <a:lnTo>
                  <a:pt x="89318" y="347548"/>
                </a:lnTo>
                <a:lnTo>
                  <a:pt x="92235" y="347748"/>
                </a:lnTo>
                <a:lnTo>
                  <a:pt x="95172" y="348874"/>
                </a:lnTo>
                <a:lnTo>
                  <a:pt x="98122" y="350617"/>
                </a:lnTo>
                <a:lnTo>
                  <a:pt x="101081" y="352771"/>
                </a:lnTo>
                <a:lnTo>
                  <a:pt x="104045" y="354207"/>
                </a:lnTo>
                <a:lnTo>
                  <a:pt x="107014" y="355164"/>
                </a:lnTo>
                <a:lnTo>
                  <a:pt x="109985" y="355802"/>
                </a:lnTo>
                <a:lnTo>
                  <a:pt x="112959" y="355236"/>
                </a:lnTo>
                <a:lnTo>
                  <a:pt x="115933" y="353866"/>
                </a:lnTo>
                <a:lnTo>
                  <a:pt x="118907" y="351960"/>
                </a:lnTo>
                <a:lnTo>
                  <a:pt x="121884" y="350690"/>
                </a:lnTo>
                <a:lnTo>
                  <a:pt x="124860" y="349843"/>
                </a:lnTo>
                <a:lnTo>
                  <a:pt x="127835" y="349278"/>
                </a:lnTo>
                <a:lnTo>
                  <a:pt x="129819" y="347910"/>
                </a:lnTo>
                <a:lnTo>
                  <a:pt x="131142" y="346005"/>
                </a:lnTo>
                <a:lnTo>
                  <a:pt x="132024" y="343743"/>
                </a:lnTo>
                <a:lnTo>
                  <a:pt x="135650" y="338584"/>
                </a:lnTo>
                <a:lnTo>
                  <a:pt x="142717" y="3302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23"/>
          <p:cNvSpPr/>
          <p:nvPr/>
        </p:nvSpPr>
        <p:spPr bwMode="auto">
          <a:xfrm>
            <a:off x="7929572" y="3455789"/>
            <a:ext cx="17851" cy="212611"/>
          </a:xfrm>
          <a:custGeom>
            <a:avLst/>
            <a:gdLst/>
            <a:ahLst/>
            <a:cxnLst/>
            <a:rect l="0" t="0" r="0" b="0"/>
            <a:pathLst>
              <a:path w="17851" h="212611">
                <a:moveTo>
                  <a:pt x="17850" y="0"/>
                </a:moveTo>
                <a:lnTo>
                  <a:pt x="17850" y="24858"/>
                </a:lnTo>
                <a:lnTo>
                  <a:pt x="16858" y="31455"/>
                </a:lnTo>
                <a:lnTo>
                  <a:pt x="15204" y="38829"/>
                </a:lnTo>
                <a:lnTo>
                  <a:pt x="13110" y="46722"/>
                </a:lnTo>
                <a:lnTo>
                  <a:pt x="11713" y="54961"/>
                </a:lnTo>
                <a:lnTo>
                  <a:pt x="10782" y="63430"/>
                </a:lnTo>
                <a:lnTo>
                  <a:pt x="10161" y="72052"/>
                </a:lnTo>
                <a:lnTo>
                  <a:pt x="9747" y="80777"/>
                </a:lnTo>
                <a:lnTo>
                  <a:pt x="9288" y="98408"/>
                </a:lnTo>
                <a:lnTo>
                  <a:pt x="8923" y="184393"/>
                </a:lnTo>
                <a:lnTo>
                  <a:pt x="7930" y="188413"/>
                </a:lnTo>
                <a:lnTo>
                  <a:pt x="6275" y="191093"/>
                </a:lnTo>
                <a:lnTo>
                  <a:pt x="4181" y="192880"/>
                </a:lnTo>
                <a:lnTo>
                  <a:pt x="2783" y="195063"/>
                </a:lnTo>
                <a:lnTo>
                  <a:pt x="1853" y="197511"/>
                </a:lnTo>
                <a:lnTo>
                  <a:pt x="1232" y="200135"/>
                </a:lnTo>
                <a:lnTo>
                  <a:pt x="818" y="202876"/>
                </a:lnTo>
                <a:lnTo>
                  <a:pt x="358" y="208568"/>
                </a:lnTo>
                <a:lnTo>
                  <a:pt x="100" y="212610"/>
                </a:lnTo>
                <a:lnTo>
                  <a:pt x="12" y="206847"/>
                </a:lnTo>
                <a:lnTo>
                  <a:pt x="0" y="201734"/>
                </a:lnTo>
                <a:lnTo>
                  <a:pt x="989" y="198982"/>
                </a:lnTo>
                <a:lnTo>
                  <a:pt x="2640" y="196154"/>
                </a:lnTo>
                <a:lnTo>
                  <a:pt x="8920" y="18752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24"/>
          <p:cNvSpPr/>
          <p:nvPr/>
        </p:nvSpPr>
        <p:spPr bwMode="auto">
          <a:xfrm>
            <a:off x="7983141" y="3537397"/>
            <a:ext cx="71438" cy="87937"/>
          </a:xfrm>
          <a:custGeom>
            <a:avLst/>
            <a:gdLst/>
            <a:ahLst/>
            <a:cxnLst/>
            <a:rect l="0" t="0" r="0" b="0"/>
            <a:pathLst>
              <a:path w="71438" h="87937">
                <a:moveTo>
                  <a:pt x="35718" y="7689"/>
                </a:moveTo>
                <a:lnTo>
                  <a:pt x="35718" y="0"/>
                </a:lnTo>
                <a:lnTo>
                  <a:pt x="35718" y="3867"/>
                </a:lnTo>
                <a:lnTo>
                  <a:pt x="34726" y="5141"/>
                </a:lnTo>
                <a:lnTo>
                  <a:pt x="33072" y="5990"/>
                </a:lnTo>
                <a:lnTo>
                  <a:pt x="28030" y="7353"/>
                </a:lnTo>
                <a:lnTo>
                  <a:pt x="26624" y="8457"/>
                </a:lnTo>
                <a:lnTo>
                  <a:pt x="24693" y="10185"/>
                </a:lnTo>
                <a:lnTo>
                  <a:pt x="19209" y="15348"/>
                </a:lnTo>
                <a:lnTo>
                  <a:pt x="13518" y="20982"/>
                </a:lnTo>
                <a:lnTo>
                  <a:pt x="10997" y="22504"/>
                </a:lnTo>
                <a:lnTo>
                  <a:pt x="8323" y="23519"/>
                </a:lnTo>
                <a:lnTo>
                  <a:pt x="5548" y="24195"/>
                </a:lnTo>
                <a:lnTo>
                  <a:pt x="3699" y="25638"/>
                </a:lnTo>
                <a:lnTo>
                  <a:pt x="2465" y="27593"/>
                </a:lnTo>
                <a:lnTo>
                  <a:pt x="12" y="34442"/>
                </a:lnTo>
                <a:lnTo>
                  <a:pt x="0" y="43039"/>
                </a:lnTo>
                <a:lnTo>
                  <a:pt x="992" y="44154"/>
                </a:lnTo>
                <a:lnTo>
                  <a:pt x="4740" y="48039"/>
                </a:lnTo>
                <a:lnTo>
                  <a:pt x="7129" y="49471"/>
                </a:lnTo>
                <a:lnTo>
                  <a:pt x="9713" y="50427"/>
                </a:lnTo>
                <a:lnTo>
                  <a:pt x="12428" y="51063"/>
                </a:lnTo>
                <a:lnTo>
                  <a:pt x="15230" y="51488"/>
                </a:lnTo>
                <a:lnTo>
                  <a:pt x="18091" y="51771"/>
                </a:lnTo>
                <a:lnTo>
                  <a:pt x="20990" y="51959"/>
                </a:lnTo>
                <a:lnTo>
                  <a:pt x="23915" y="53078"/>
                </a:lnTo>
                <a:lnTo>
                  <a:pt x="26857" y="54815"/>
                </a:lnTo>
                <a:lnTo>
                  <a:pt x="29810" y="56966"/>
                </a:lnTo>
                <a:lnTo>
                  <a:pt x="32772" y="59392"/>
                </a:lnTo>
                <a:lnTo>
                  <a:pt x="35739" y="62001"/>
                </a:lnTo>
                <a:lnTo>
                  <a:pt x="38708" y="64733"/>
                </a:lnTo>
                <a:lnTo>
                  <a:pt x="41680" y="66554"/>
                </a:lnTo>
                <a:lnTo>
                  <a:pt x="44653" y="67768"/>
                </a:lnTo>
                <a:lnTo>
                  <a:pt x="47628" y="68577"/>
                </a:lnTo>
                <a:lnTo>
                  <a:pt x="49611" y="70110"/>
                </a:lnTo>
                <a:lnTo>
                  <a:pt x="50933" y="72123"/>
                </a:lnTo>
                <a:lnTo>
                  <a:pt x="51815" y="74457"/>
                </a:lnTo>
                <a:lnTo>
                  <a:pt x="53394" y="76013"/>
                </a:lnTo>
                <a:lnTo>
                  <a:pt x="55440" y="77051"/>
                </a:lnTo>
                <a:lnTo>
                  <a:pt x="57795" y="77743"/>
                </a:lnTo>
                <a:lnTo>
                  <a:pt x="59366" y="79196"/>
                </a:lnTo>
                <a:lnTo>
                  <a:pt x="60413" y="81157"/>
                </a:lnTo>
                <a:lnTo>
                  <a:pt x="61111" y="83456"/>
                </a:lnTo>
                <a:lnTo>
                  <a:pt x="62569" y="84990"/>
                </a:lnTo>
                <a:lnTo>
                  <a:pt x="64533" y="86012"/>
                </a:lnTo>
                <a:lnTo>
                  <a:pt x="71032" y="87936"/>
                </a:lnTo>
                <a:lnTo>
                  <a:pt x="71257" y="85357"/>
                </a:lnTo>
                <a:lnTo>
                  <a:pt x="71437" y="7912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25"/>
          <p:cNvSpPr/>
          <p:nvPr/>
        </p:nvSpPr>
        <p:spPr bwMode="auto">
          <a:xfrm>
            <a:off x="7956352" y="3312914"/>
            <a:ext cx="204316" cy="499537"/>
          </a:xfrm>
          <a:custGeom>
            <a:avLst/>
            <a:gdLst/>
            <a:ahLst/>
            <a:cxnLst/>
            <a:rect l="0" t="0" r="0" b="0"/>
            <a:pathLst>
              <a:path w="204316" h="499537">
                <a:moveTo>
                  <a:pt x="0" y="0"/>
                </a:moveTo>
                <a:lnTo>
                  <a:pt x="98773" y="0"/>
                </a:lnTo>
                <a:lnTo>
                  <a:pt x="108513" y="992"/>
                </a:lnTo>
                <a:lnTo>
                  <a:pt x="118974" y="2646"/>
                </a:lnTo>
                <a:lnTo>
                  <a:pt x="129917" y="4740"/>
                </a:lnTo>
                <a:lnTo>
                  <a:pt x="139198" y="6137"/>
                </a:lnTo>
                <a:lnTo>
                  <a:pt x="147368" y="7068"/>
                </a:lnTo>
                <a:lnTo>
                  <a:pt x="154800" y="7688"/>
                </a:lnTo>
                <a:lnTo>
                  <a:pt x="161739" y="9094"/>
                </a:lnTo>
                <a:lnTo>
                  <a:pt x="168349" y="11024"/>
                </a:lnTo>
                <a:lnTo>
                  <a:pt x="174740" y="13302"/>
                </a:lnTo>
                <a:lnTo>
                  <a:pt x="180986" y="15813"/>
                </a:lnTo>
                <a:lnTo>
                  <a:pt x="187133" y="18480"/>
                </a:lnTo>
                <a:lnTo>
                  <a:pt x="193216" y="21250"/>
                </a:lnTo>
                <a:lnTo>
                  <a:pt x="197272" y="24088"/>
                </a:lnTo>
                <a:lnTo>
                  <a:pt x="199976" y="26973"/>
                </a:lnTo>
                <a:lnTo>
                  <a:pt x="201778" y="29888"/>
                </a:lnTo>
                <a:lnTo>
                  <a:pt x="203780" y="38419"/>
                </a:lnTo>
                <a:lnTo>
                  <a:pt x="204315" y="43472"/>
                </a:lnTo>
                <a:lnTo>
                  <a:pt x="203678" y="47833"/>
                </a:lnTo>
                <a:lnTo>
                  <a:pt x="198043" y="60695"/>
                </a:lnTo>
                <a:lnTo>
                  <a:pt x="192860" y="74601"/>
                </a:lnTo>
                <a:lnTo>
                  <a:pt x="189097" y="81484"/>
                </a:lnTo>
                <a:lnTo>
                  <a:pt x="184604" y="88057"/>
                </a:lnTo>
                <a:lnTo>
                  <a:pt x="179623" y="94423"/>
                </a:lnTo>
                <a:lnTo>
                  <a:pt x="174091" y="106789"/>
                </a:lnTo>
                <a:lnTo>
                  <a:pt x="170640" y="119891"/>
                </a:lnTo>
                <a:lnTo>
                  <a:pt x="165798" y="135636"/>
                </a:lnTo>
                <a:lnTo>
                  <a:pt x="160339" y="149911"/>
                </a:lnTo>
                <a:lnTo>
                  <a:pt x="155597" y="162869"/>
                </a:lnTo>
                <a:lnTo>
                  <a:pt x="153490" y="175243"/>
                </a:lnTo>
                <a:lnTo>
                  <a:pt x="152553" y="187357"/>
                </a:lnTo>
                <a:lnTo>
                  <a:pt x="152137" y="200348"/>
                </a:lnTo>
                <a:lnTo>
                  <a:pt x="151952" y="216043"/>
                </a:lnTo>
                <a:lnTo>
                  <a:pt x="152895" y="224396"/>
                </a:lnTo>
                <a:lnTo>
                  <a:pt x="154516" y="232941"/>
                </a:lnTo>
                <a:lnTo>
                  <a:pt x="156588" y="241614"/>
                </a:lnTo>
                <a:lnTo>
                  <a:pt x="158892" y="256543"/>
                </a:lnTo>
                <a:lnTo>
                  <a:pt x="159915" y="270785"/>
                </a:lnTo>
                <a:lnTo>
                  <a:pt x="160370" y="287036"/>
                </a:lnTo>
                <a:lnTo>
                  <a:pt x="160725" y="369098"/>
                </a:lnTo>
                <a:lnTo>
                  <a:pt x="159736" y="377034"/>
                </a:lnTo>
                <a:lnTo>
                  <a:pt x="158084" y="385301"/>
                </a:lnTo>
                <a:lnTo>
                  <a:pt x="155990" y="393790"/>
                </a:lnTo>
                <a:lnTo>
                  <a:pt x="154595" y="402425"/>
                </a:lnTo>
                <a:lnTo>
                  <a:pt x="153665" y="411158"/>
                </a:lnTo>
                <a:lnTo>
                  <a:pt x="153044" y="419957"/>
                </a:lnTo>
                <a:lnTo>
                  <a:pt x="149710" y="432379"/>
                </a:lnTo>
                <a:lnTo>
                  <a:pt x="139484" y="453179"/>
                </a:lnTo>
                <a:lnTo>
                  <a:pt x="133761" y="462028"/>
                </a:lnTo>
                <a:lnTo>
                  <a:pt x="127910" y="469268"/>
                </a:lnTo>
                <a:lnTo>
                  <a:pt x="122002" y="475792"/>
                </a:lnTo>
                <a:lnTo>
                  <a:pt x="116069" y="482000"/>
                </a:lnTo>
                <a:lnTo>
                  <a:pt x="99989" y="498287"/>
                </a:lnTo>
                <a:lnTo>
                  <a:pt x="98409" y="498879"/>
                </a:lnTo>
                <a:lnTo>
                  <a:pt x="94008" y="499536"/>
                </a:lnTo>
                <a:lnTo>
                  <a:pt x="91445" y="498720"/>
                </a:lnTo>
                <a:lnTo>
                  <a:pt x="85952" y="495166"/>
                </a:lnTo>
                <a:lnTo>
                  <a:pt x="80203" y="490279"/>
                </a:lnTo>
                <a:lnTo>
                  <a:pt x="77281" y="487587"/>
                </a:lnTo>
                <a:lnTo>
                  <a:pt x="75333" y="484801"/>
                </a:lnTo>
                <a:lnTo>
                  <a:pt x="73169" y="479058"/>
                </a:lnTo>
                <a:lnTo>
                  <a:pt x="72207" y="470553"/>
                </a:lnTo>
                <a:lnTo>
                  <a:pt x="71437" y="45541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326"/>
          <p:cNvSpPr/>
          <p:nvPr/>
        </p:nvSpPr>
        <p:spPr bwMode="auto">
          <a:xfrm>
            <a:off x="8269002" y="3545086"/>
            <a:ext cx="26666" cy="35709"/>
          </a:xfrm>
          <a:custGeom>
            <a:avLst/>
            <a:gdLst/>
            <a:ahLst/>
            <a:cxnLst/>
            <a:rect l="0" t="0" r="0" b="0"/>
            <a:pathLst>
              <a:path w="26666" h="35709">
                <a:moveTo>
                  <a:pt x="17748" y="0"/>
                </a:moveTo>
                <a:lnTo>
                  <a:pt x="13007" y="0"/>
                </a:lnTo>
                <a:lnTo>
                  <a:pt x="11611" y="992"/>
                </a:lnTo>
                <a:lnTo>
                  <a:pt x="10679" y="2646"/>
                </a:lnTo>
                <a:lnTo>
                  <a:pt x="10059" y="4740"/>
                </a:lnTo>
                <a:lnTo>
                  <a:pt x="9645" y="7129"/>
                </a:lnTo>
                <a:lnTo>
                  <a:pt x="9369" y="9713"/>
                </a:lnTo>
                <a:lnTo>
                  <a:pt x="9186" y="12428"/>
                </a:lnTo>
                <a:lnTo>
                  <a:pt x="8071" y="15231"/>
                </a:lnTo>
                <a:lnTo>
                  <a:pt x="6336" y="18091"/>
                </a:lnTo>
                <a:lnTo>
                  <a:pt x="1162" y="25071"/>
                </a:lnTo>
                <a:lnTo>
                  <a:pt x="737" y="26636"/>
                </a:lnTo>
                <a:lnTo>
                  <a:pt x="454" y="28671"/>
                </a:lnTo>
                <a:lnTo>
                  <a:pt x="0" y="34327"/>
                </a:lnTo>
                <a:lnTo>
                  <a:pt x="955" y="34790"/>
                </a:lnTo>
                <a:lnTo>
                  <a:pt x="2584" y="35100"/>
                </a:lnTo>
                <a:lnTo>
                  <a:pt x="7587" y="35596"/>
                </a:lnTo>
                <a:lnTo>
                  <a:pt x="8989" y="35637"/>
                </a:lnTo>
                <a:lnTo>
                  <a:pt x="21138" y="35708"/>
                </a:lnTo>
                <a:lnTo>
                  <a:pt x="22985" y="34719"/>
                </a:lnTo>
                <a:lnTo>
                  <a:pt x="24216" y="33068"/>
                </a:lnTo>
                <a:lnTo>
                  <a:pt x="25037" y="30975"/>
                </a:lnTo>
                <a:lnTo>
                  <a:pt x="25583" y="28587"/>
                </a:lnTo>
                <a:lnTo>
                  <a:pt x="25947" y="26003"/>
                </a:lnTo>
                <a:lnTo>
                  <a:pt x="26534" y="19468"/>
                </a:lnTo>
                <a:lnTo>
                  <a:pt x="26582" y="17940"/>
                </a:lnTo>
                <a:lnTo>
                  <a:pt x="26665" y="10312"/>
                </a:lnTo>
                <a:lnTo>
                  <a:pt x="25677" y="9851"/>
                </a:lnTo>
                <a:lnTo>
                  <a:pt x="24025" y="9544"/>
                </a:lnTo>
                <a:lnTo>
                  <a:pt x="18115" y="8966"/>
                </a:lnTo>
                <a:lnTo>
                  <a:pt x="17001" y="9946"/>
                </a:lnTo>
                <a:lnTo>
                  <a:pt x="10092" y="16621"/>
                </a:lnTo>
                <a:lnTo>
                  <a:pt x="10660" y="17034"/>
                </a:lnTo>
                <a:lnTo>
                  <a:pt x="12030" y="17309"/>
                </a:lnTo>
                <a:lnTo>
                  <a:pt x="17748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327"/>
          <p:cNvSpPr/>
          <p:nvPr/>
        </p:nvSpPr>
        <p:spPr bwMode="auto">
          <a:xfrm>
            <a:off x="4527352" y="5116711"/>
            <a:ext cx="35719" cy="750095"/>
          </a:xfrm>
          <a:custGeom>
            <a:avLst/>
            <a:gdLst/>
            <a:ahLst/>
            <a:cxnLst/>
            <a:rect l="0" t="0" r="0" b="0"/>
            <a:pathLst>
              <a:path w="35719" h="750095">
                <a:moveTo>
                  <a:pt x="26789" y="17859"/>
                </a:moveTo>
                <a:lnTo>
                  <a:pt x="26789" y="10171"/>
                </a:lnTo>
                <a:lnTo>
                  <a:pt x="27780" y="9757"/>
                </a:lnTo>
                <a:lnTo>
                  <a:pt x="29434" y="9481"/>
                </a:lnTo>
                <a:lnTo>
                  <a:pt x="31529" y="9297"/>
                </a:lnTo>
                <a:lnTo>
                  <a:pt x="32925" y="8183"/>
                </a:lnTo>
                <a:lnTo>
                  <a:pt x="33856" y="6447"/>
                </a:lnTo>
                <a:lnTo>
                  <a:pt x="35712" y="22"/>
                </a:lnTo>
                <a:lnTo>
                  <a:pt x="35718" y="0"/>
                </a:lnTo>
                <a:lnTo>
                  <a:pt x="30978" y="0"/>
                </a:lnTo>
                <a:lnTo>
                  <a:pt x="29581" y="992"/>
                </a:lnTo>
                <a:lnTo>
                  <a:pt x="28650" y="2646"/>
                </a:lnTo>
                <a:lnTo>
                  <a:pt x="27616" y="7129"/>
                </a:lnTo>
                <a:lnTo>
                  <a:pt x="26821" y="29811"/>
                </a:lnTo>
                <a:lnTo>
                  <a:pt x="26798" y="43450"/>
                </a:lnTo>
                <a:lnTo>
                  <a:pt x="25803" y="48810"/>
                </a:lnTo>
                <a:lnTo>
                  <a:pt x="24147" y="54368"/>
                </a:lnTo>
                <a:lnTo>
                  <a:pt x="22051" y="60058"/>
                </a:lnTo>
                <a:lnTo>
                  <a:pt x="20654" y="65835"/>
                </a:lnTo>
                <a:lnTo>
                  <a:pt x="19722" y="71671"/>
                </a:lnTo>
                <a:lnTo>
                  <a:pt x="18687" y="83448"/>
                </a:lnTo>
                <a:lnTo>
                  <a:pt x="18104" y="101234"/>
                </a:lnTo>
                <a:lnTo>
                  <a:pt x="17859" y="243668"/>
                </a:lnTo>
                <a:lnTo>
                  <a:pt x="18851" y="247773"/>
                </a:lnTo>
                <a:lnTo>
                  <a:pt x="20504" y="252494"/>
                </a:lnTo>
                <a:lnTo>
                  <a:pt x="22599" y="257626"/>
                </a:lnTo>
                <a:lnTo>
                  <a:pt x="23996" y="262040"/>
                </a:lnTo>
                <a:lnTo>
                  <a:pt x="24927" y="265974"/>
                </a:lnTo>
                <a:lnTo>
                  <a:pt x="25961" y="272992"/>
                </a:lnTo>
                <a:lnTo>
                  <a:pt x="26740" y="294630"/>
                </a:lnTo>
                <a:lnTo>
                  <a:pt x="26789" y="556617"/>
                </a:lnTo>
                <a:lnTo>
                  <a:pt x="25796" y="559594"/>
                </a:lnTo>
                <a:lnTo>
                  <a:pt x="24143" y="562570"/>
                </a:lnTo>
                <a:lnTo>
                  <a:pt x="22048" y="565547"/>
                </a:lnTo>
                <a:lnTo>
                  <a:pt x="20652" y="568523"/>
                </a:lnTo>
                <a:lnTo>
                  <a:pt x="19720" y="571500"/>
                </a:lnTo>
                <a:lnTo>
                  <a:pt x="18686" y="577453"/>
                </a:lnTo>
                <a:lnTo>
                  <a:pt x="17931" y="596305"/>
                </a:lnTo>
                <a:lnTo>
                  <a:pt x="17859" y="750094"/>
                </a:lnTo>
                <a:lnTo>
                  <a:pt x="0" y="7322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328"/>
          <p:cNvSpPr/>
          <p:nvPr/>
        </p:nvSpPr>
        <p:spPr bwMode="auto">
          <a:xfrm>
            <a:off x="8367120" y="3402211"/>
            <a:ext cx="53576" cy="316271"/>
          </a:xfrm>
          <a:custGeom>
            <a:avLst/>
            <a:gdLst/>
            <a:ahLst/>
            <a:cxnLst/>
            <a:rect l="0" t="0" r="0" b="0"/>
            <a:pathLst>
              <a:path w="53576" h="316271">
                <a:moveTo>
                  <a:pt x="53575" y="0"/>
                </a:moveTo>
                <a:lnTo>
                  <a:pt x="53575" y="33419"/>
                </a:lnTo>
                <a:lnTo>
                  <a:pt x="52583" y="41131"/>
                </a:lnTo>
                <a:lnTo>
                  <a:pt x="50929" y="50241"/>
                </a:lnTo>
                <a:lnTo>
                  <a:pt x="48835" y="60283"/>
                </a:lnTo>
                <a:lnTo>
                  <a:pt x="43862" y="82024"/>
                </a:lnTo>
                <a:lnTo>
                  <a:pt x="41146" y="93378"/>
                </a:lnTo>
                <a:lnTo>
                  <a:pt x="39337" y="105908"/>
                </a:lnTo>
                <a:lnTo>
                  <a:pt x="38129" y="119223"/>
                </a:lnTo>
                <a:lnTo>
                  <a:pt x="37324" y="133060"/>
                </a:lnTo>
                <a:lnTo>
                  <a:pt x="35797" y="146253"/>
                </a:lnTo>
                <a:lnTo>
                  <a:pt x="33784" y="159018"/>
                </a:lnTo>
                <a:lnTo>
                  <a:pt x="31452" y="171496"/>
                </a:lnTo>
                <a:lnTo>
                  <a:pt x="26213" y="195944"/>
                </a:lnTo>
                <a:lnTo>
                  <a:pt x="14766" y="243977"/>
                </a:lnTo>
                <a:lnTo>
                  <a:pt x="11827" y="254925"/>
                </a:lnTo>
                <a:lnTo>
                  <a:pt x="5916" y="275026"/>
                </a:lnTo>
                <a:lnTo>
                  <a:pt x="3943" y="282570"/>
                </a:lnTo>
                <a:lnTo>
                  <a:pt x="2627" y="288590"/>
                </a:lnTo>
                <a:lnTo>
                  <a:pt x="1165" y="297926"/>
                </a:lnTo>
                <a:lnTo>
                  <a:pt x="516" y="305383"/>
                </a:lnTo>
                <a:lnTo>
                  <a:pt x="100" y="316270"/>
                </a:lnTo>
                <a:lnTo>
                  <a:pt x="10" y="308486"/>
                </a:lnTo>
                <a:lnTo>
                  <a:pt x="0" y="295573"/>
                </a:lnTo>
                <a:lnTo>
                  <a:pt x="991" y="290314"/>
                </a:lnTo>
                <a:lnTo>
                  <a:pt x="2644" y="284824"/>
                </a:lnTo>
                <a:lnTo>
                  <a:pt x="8927" y="26789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329"/>
          <p:cNvSpPr/>
          <p:nvPr/>
        </p:nvSpPr>
        <p:spPr bwMode="auto">
          <a:xfrm>
            <a:off x="8358354" y="3412500"/>
            <a:ext cx="136477" cy="257553"/>
          </a:xfrm>
          <a:custGeom>
            <a:avLst/>
            <a:gdLst/>
            <a:ahLst/>
            <a:cxnLst/>
            <a:rect l="0" t="0" r="0" b="0"/>
            <a:pathLst>
              <a:path w="136477" h="257553">
                <a:moveTo>
                  <a:pt x="53412" y="25430"/>
                </a:moveTo>
                <a:lnTo>
                  <a:pt x="61100" y="17741"/>
                </a:lnTo>
                <a:lnTo>
                  <a:pt x="63499" y="16335"/>
                </a:lnTo>
                <a:lnTo>
                  <a:pt x="71455" y="12127"/>
                </a:lnTo>
                <a:lnTo>
                  <a:pt x="75361" y="10608"/>
                </a:lnTo>
                <a:lnTo>
                  <a:pt x="78960" y="9595"/>
                </a:lnTo>
                <a:lnTo>
                  <a:pt x="82349" y="8920"/>
                </a:lnTo>
                <a:lnTo>
                  <a:pt x="86594" y="7478"/>
                </a:lnTo>
                <a:lnTo>
                  <a:pt x="91409" y="5524"/>
                </a:lnTo>
                <a:lnTo>
                  <a:pt x="96602" y="3230"/>
                </a:lnTo>
                <a:lnTo>
                  <a:pt x="101057" y="1700"/>
                </a:lnTo>
                <a:lnTo>
                  <a:pt x="105019" y="680"/>
                </a:lnTo>
                <a:lnTo>
                  <a:pt x="108652" y="0"/>
                </a:lnTo>
                <a:lnTo>
                  <a:pt x="112067" y="539"/>
                </a:lnTo>
                <a:lnTo>
                  <a:pt x="115335" y="1890"/>
                </a:lnTo>
                <a:lnTo>
                  <a:pt x="118507" y="3783"/>
                </a:lnTo>
                <a:lnTo>
                  <a:pt x="121612" y="6038"/>
                </a:lnTo>
                <a:lnTo>
                  <a:pt x="124675" y="8533"/>
                </a:lnTo>
                <a:lnTo>
                  <a:pt x="127709" y="11189"/>
                </a:lnTo>
                <a:lnTo>
                  <a:pt x="129733" y="13951"/>
                </a:lnTo>
                <a:lnTo>
                  <a:pt x="131980" y="19667"/>
                </a:lnTo>
                <a:lnTo>
                  <a:pt x="131588" y="22580"/>
                </a:lnTo>
                <a:lnTo>
                  <a:pt x="130333" y="25514"/>
                </a:lnTo>
                <a:lnTo>
                  <a:pt x="128505" y="28462"/>
                </a:lnTo>
                <a:lnTo>
                  <a:pt x="125302" y="32412"/>
                </a:lnTo>
                <a:lnTo>
                  <a:pt x="121183" y="37030"/>
                </a:lnTo>
                <a:lnTo>
                  <a:pt x="111313" y="47453"/>
                </a:lnTo>
                <a:lnTo>
                  <a:pt x="100313" y="58699"/>
                </a:lnTo>
                <a:lnTo>
                  <a:pt x="94601" y="63484"/>
                </a:lnTo>
                <a:lnTo>
                  <a:pt x="88809" y="67667"/>
                </a:lnTo>
                <a:lnTo>
                  <a:pt x="82963" y="71447"/>
                </a:lnTo>
                <a:lnTo>
                  <a:pt x="77081" y="74959"/>
                </a:lnTo>
                <a:lnTo>
                  <a:pt x="71176" y="78293"/>
                </a:lnTo>
                <a:lnTo>
                  <a:pt x="65254" y="81508"/>
                </a:lnTo>
                <a:lnTo>
                  <a:pt x="60315" y="83651"/>
                </a:lnTo>
                <a:lnTo>
                  <a:pt x="56030" y="85080"/>
                </a:lnTo>
                <a:lnTo>
                  <a:pt x="52180" y="86032"/>
                </a:lnTo>
                <a:lnTo>
                  <a:pt x="48621" y="87660"/>
                </a:lnTo>
                <a:lnTo>
                  <a:pt x="45258" y="89736"/>
                </a:lnTo>
                <a:lnTo>
                  <a:pt x="42022" y="92113"/>
                </a:lnTo>
                <a:lnTo>
                  <a:pt x="40858" y="93698"/>
                </a:lnTo>
                <a:lnTo>
                  <a:pt x="41074" y="94754"/>
                </a:lnTo>
                <a:lnTo>
                  <a:pt x="42210" y="95458"/>
                </a:lnTo>
                <a:lnTo>
                  <a:pt x="46119" y="96241"/>
                </a:lnTo>
                <a:lnTo>
                  <a:pt x="48549" y="96450"/>
                </a:lnTo>
                <a:lnTo>
                  <a:pt x="52154" y="97581"/>
                </a:lnTo>
                <a:lnTo>
                  <a:pt x="56542" y="99328"/>
                </a:lnTo>
                <a:lnTo>
                  <a:pt x="61451" y="101484"/>
                </a:lnTo>
                <a:lnTo>
                  <a:pt x="66708" y="102921"/>
                </a:lnTo>
                <a:lnTo>
                  <a:pt x="72198" y="103880"/>
                </a:lnTo>
                <a:lnTo>
                  <a:pt x="77843" y="104519"/>
                </a:lnTo>
                <a:lnTo>
                  <a:pt x="84582" y="105937"/>
                </a:lnTo>
                <a:lnTo>
                  <a:pt x="92050" y="107875"/>
                </a:lnTo>
                <a:lnTo>
                  <a:pt x="100006" y="110158"/>
                </a:lnTo>
                <a:lnTo>
                  <a:pt x="107295" y="112673"/>
                </a:lnTo>
                <a:lnTo>
                  <a:pt x="114138" y="115342"/>
                </a:lnTo>
                <a:lnTo>
                  <a:pt x="120685" y="118114"/>
                </a:lnTo>
                <a:lnTo>
                  <a:pt x="126042" y="121945"/>
                </a:lnTo>
                <a:lnTo>
                  <a:pt x="130605" y="126484"/>
                </a:lnTo>
                <a:lnTo>
                  <a:pt x="134640" y="131495"/>
                </a:lnTo>
                <a:lnTo>
                  <a:pt x="136337" y="136819"/>
                </a:lnTo>
                <a:lnTo>
                  <a:pt x="136476" y="142354"/>
                </a:lnTo>
                <a:lnTo>
                  <a:pt x="135577" y="148027"/>
                </a:lnTo>
                <a:lnTo>
                  <a:pt x="133986" y="153794"/>
                </a:lnTo>
                <a:lnTo>
                  <a:pt x="131932" y="159623"/>
                </a:lnTo>
                <a:lnTo>
                  <a:pt x="129571" y="165494"/>
                </a:lnTo>
                <a:lnTo>
                  <a:pt x="127005" y="171392"/>
                </a:lnTo>
                <a:lnTo>
                  <a:pt x="121507" y="183236"/>
                </a:lnTo>
                <a:lnTo>
                  <a:pt x="116668" y="189173"/>
                </a:lnTo>
                <a:lnTo>
                  <a:pt x="110466" y="195115"/>
                </a:lnTo>
                <a:lnTo>
                  <a:pt x="103354" y="201061"/>
                </a:lnTo>
                <a:lnTo>
                  <a:pt x="96628" y="206017"/>
                </a:lnTo>
                <a:lnTo>
                  <a:pt x="90161" y="210314"/>
                </a:lnTo>
                <a:lnTo>
                  <a:pt x="83863" y="214170"/>
                </a:lnTo>
                <a:lnTo>
                  <a:pt x="60781" y="229078"/>
                </a:lnTo>
                <a:lnTo>
                  <a:pt x="54356" y="233625"/>
                </a:lnTo>
                <a:lnTo>
                  <a:pt x="49079" y="237648"/>
                </a:lnTo>
                <a:lnTo>
                  <a:pt x="44570" y="241323"/>
                </a:lnTo>
                <a:lnTo>
                  <a:pt x="39580" y="244765"/>
                </a:lnTo>
                <a:lnTo>
                  <a:pt x="34268" y="248051"/>
                </a:lnTo>
                <a:lnTo>
                  <a:pt x="28743" y="251235"/>
                </a:lnTo>
                <a:lnTo>
                  <a:pt x="24067" y="253357"/>
                </a:lnTo>
                <a:lnTo>
                  <a:pt x="19958" y="254772"/>
                </a:lnTo>
                <a:lnTo>
                  <a:pt x="16226" y="255715"/>
                </a:lnTo>
                <a:lnTo>
                  <a:pt x="12747" y="256343"/>
                </a:lnTo>
                <a:lnTo>
                  <a:pt x="9434" y="256763"/>
                </a:lnTo>
                <a:lnTo>
                  <a:pt x="395" y="257552"/>
                </a:lnTo>
                <a:lnTo>
                  <a:pt x="83" y="252288"/>
                </a:lnTo>
                <a:lnTo>
                  <a:pt x="0" y="248106"/>
                </a:lnTo>
                <a:lnTo>
                  <a:pt x="937" y="244326"/>
                </a:lnTo>
                <a:lnTo>
                  <a:pt x="4623" y="237480"/>
                </a:lnTo>
                <a:lnTo>
                  <a:pt x="6996" y="234265"/>
                </a:lnTo>
                <a:lnTo>
                  <a:pt x="9569" y="231130"/>
                </a:lnTo>
                <a:lnTo>
                  <a:pt x="12277" y="228048"/>
                </a:lnTo>
                <a:lnTo>
                  <a:pt x="15074" y="223016"/>
                </a:lnTo>
                <a:lnTo>
                  <a:pt x="17932" y="216685"/>
                </a:lnTo>
                <a:lnTo>
                  <a:pt x="26623" y="1950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330"/>
          <p:cNvSpPr/>
          <p:nvPr/>
        </p:nvSpPr>
        <p:spPr bwMode="auto">
          <a:xfrm>
            <a:off x="8556027" y="3321844"/>
            <a:ext cx="123630" cy="383977"/>
          </a:xfrm>
          <a:custGeom>
            <a:avLst/>
            <a:gdLst/>
            <a:ahLst/>
            <a:cxnLst/>
            <a:rect l="0" t="0" r="0" b="0"/>
            <a:pathLst>
              <a:path w="123630" h="383977">
                <a:moveTo>
                  <a:pt x="123629" y="0"/>
                </a:moveTo>
                <a:lnTo>
                  <a:pt x="84814" y="0"/>
                </a:lnTo>
                <a:lnTo>
                  <a:pt x="81878" y="992"/>
                </a:lnTo>
                <a:lnTo>
                  <a:pt x="78927" y="2645"/>
                </a:lnTo>
                <a:lnTo>
                  <a:pt x="75968" y="4740"/>
                </a:lnTo>
                <a:lnTo>
                  <a:pt x="73004" y="6137"/>
                </a:lnTo>
                <a:lnTo>
                  <a:pt x="70036" y="7068"/>
                </a:lnTo>
                <a:lnTo>
                  <a:pt x="67064" y="7688"/>
                </a:lnTo>
                <a:lnTo>
                  <a:pt x="64091" y="9094"/>
                </a:lnTo>
                <a:lnTo>
                  <a:pt x="61117" y="11023"/>
                </a:lnTo>
                <a:lnTo>
                  <a:pt x="58142" y="13302"/>
                </a:lnTo>
                <a:lnTo>
                  <a:pt x="55166" y="15813"/>
                </a:lnTo>
                <a:lnTo>
                  <a:pt x="52190" y="18479"/>
                </a:lnTo>
                <a:lnTo>
                  <a:pt x="49214" y="21249"/>
                </a:lnTo>
                <a:lnTo>
                  <a:pt x="46239" y="23096"/>
                </a:lnTo>
                <a:lnTo>
                  <a:pt x="43262" y="24327"/>
                </a:lnTo>
                <a:lnTo>
                  <a:pt x="40286" y="25147"/>
                </a:lnTo>
                <a:lnTo>
                  <a:pt x="38301" y="27679"/>
                </a:lnTo>
                <a:lnTo>
                  <a:pt x="36979" y="31351"/>
                </a:lnTo>
                <a:lnTo>
                  <a:pt x="34855" y="42021"/>
                </a:lnTo>
                <a:lnTo>
                  <a:pt x="34401" y="54016"/>
                </a:lnTo>
                <a:lnTo>
                  <a:pt x="34346" y="70311"/>
                </a:lnTo>
                <a:lnTo>
                  <a:pt x="35333" y="74655"/>
                </a:lnTo>
                <a:lnTo>
                  <a:pt x="39076" y="82128"/>
                </a:lnTo>
                <a:lnTo>
                  <a:pt x="41402" y="91402"/>
                </a:lnTo>
                <a:lnTo>
                  <a:pt x="42435" y="102139"/>
                </a:lnTo>
                <a:lnTo>
                  <a:pt x="42895" y="113525"/>
                </a:lnTo>
                <a:lnTo>
                  <a:pt x="43153" y="131091"/>
                </a:lnTo>
                <a:lnTo>
                  <a:pt x="43252" y="171439"/>
                </a:lnTo>
                <a:lnTo>
                  <a:pt x="42263" y="178784"/>
                </a:lnTo>
                <a:lnTo>
                  <a:pt x="40612" y="185666"/>
                </a:lnTo>
                <a:lnTo>
                  <a:pt x="38518" y="192238"/>
                </a:lnTo>
                <a:lnTo>
                  <a:pt x="36131" y="198604"/>
                </a:lnTo>
                <a:lnTo>
                  <a:pt x="33547" y="204832"/>
                </a:lnTo>
                <a:lnTo>
                  <a:pt x="30833" y="210969"/>
                </a:lnTo>
                <a:lnTo>
                  <a:pt x="29023" y="218036"/>
                </a:lnTo>
                <a:lnTo>
                  <a:pt x="27816" y="225725"/>
                </a:lnTo>
                <a:lnTo>
                  <a:pt x="27011" y="233827"/>
                </a:lnTo>
                <a:lnTo>
                  <a:pt x="25483" y="241212"/>
                </a:lnTo>
                <a:lnTo>
                  <a:pt x="23471" y="248121"/>
                </a:lnTo>
                <a:lnTo>
                  <a:pt x="21139" y="254711"/>
                </a:lnTo>
                <a:lnTo>
                  <a:pt x="18591" y="261088"/>
                </a:lnTo>
                <a:lnTo>
                  <a:pt x="15900" y="267324"/>
                </a:lnTo>
                <a:lnTo>
                  <a:pt x="13114" y="273466"/>
                </a:lnTo>
                <a:lnTo>
                  <a:pt x="11257" y="279545"/>
                </a:lnTo>
                <a:lnTo>
                  <a:pt x="10020" y="285582"/>
                </a:lnTo>
                <a:lnTo>
                  <a:pt x="9194" y="291591"/>
                </a:lnTo>
                <a:lnTo>
                  <a:pt x="5631" y="303559"/>
                </a:lnTo>
                <a:lnTo>
                  <a:pt x="3292" y="309529"/>
                </a:lnTo>
                <a:lnTo>
                  <a:pt x="693" y="318808"/>
                </a:lnTo>
                <a:lnTo>
                  <a:pt x="0" y="322671"/>
                </a:lnTo>
                <a:lnTo>
                  <a:pt x="530" y="326239"/>
                </a:lnTo>
                <a:lnTo>
                  <a:pt x="1876" y="329610"/>
                </a:lnTo>
                <a:lnTo>
                  <a:pt x="3764" y="332849"/>
                </a:lnTo>
                <a:lnTo>
                  <a:pt x="5864" y="339094"/>
                </a:lnTo>
                <a:lnTo>
                  <a:pt x="6423" y="342149"/>
                </a:lnTo>
                <a:lnTo>
                  <a:pt x="9691" y="348188"/>
                </a:lnTo>
                <a:lnTo>
                  <a:pt x="11952" y="351188"/>
                </a:lnTo>
                <a:lnTo>
                  <a:pt x="14451" y="354180"/>
                </a:lnTo>
                <a:lnTo>
                  <a:pt x="17109" y="357166"/>
                </a:lnTo>
                <a:lnTo>
                  <a:pt x="22709" y="363131"/>
                </a:lnTo>
                <a:lnTo>
                  <a:pt x="28505" y="369089"/>
                </a:lnTo>
                <a:lnTo>
                  <a:pt x="31440" y="371075"/>
                </a:lnTo>
                <a:lnTo>
                  <a:pt x="34388" y="372399"/>
                </a:lnTo>
                <a:lnTo>
                  <a:pt x="37346" y="373282"/>
                </a:lnTo>
                <a:lnTo>
                  <a:pt x="41302" y="374862"/>
                </a:lnTo>
                <a:lnTo>
                  <a:pt x="45925" y="376908"/>
                </a:lnTo>
                <a:lnTo>
                  <a:pt x="50990" y="379264"/>
                </a:lnTo>
                <a:lnTo>
                  <a:pt x="55359" y="380835"/>
                </a:lnTo>
                <a:lnTo>
                  <a:pt x="59265" y="381882"/>
                </a:lnTo>
                <a:lnTo>
                  <a:pt x="67920" y="383562"/>
                </a:lnTo>
                <a:lnTo>
                  <a:pt x="71749" y="383792"/>
                </a:lnTo>
                <a:lnTo>
                  <a:pt x="78944" y="383975"/>
                </a:lnTo>
                <a:lnTo>
                  <a:pt x="78969" y="383976"/>
                </a:lnTo>
                <a:lnTo>
                  <a:pt x="78981" y="35718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331"/>
          <p:cNvSpPr/>
          <p:nvPr/>
        </p:nvSpPr>
        <p:spPr bwMode="auto">
          <a:xfrm>
            <a:off x="8643983" y="3464719"/>
            <a:ext cx="53166" cy="191303"/>
          </a:xfrm>
          <a:custGeom>
            <a:avLst/>
            <a:gdLst/>
            <a:ahLst/>
            <a:cxnLst/>
            <a:rect l="0" t="0" r="0" b="0"/>
            <a:pathLst>
              <a:path w="53166" h="191303">
                <a:moveTo>
                  <a:pt x="44603" y="0"/>
                </a:moveTo>
                <a:lnTo>
                  <a:pt x="49343" y="0"/>
                </a:lnTo>
                <a:lnTo>
                  <a:pt x="50740" y="992"/>
                </a:lnTo>
                <a:lnTo>
                  <a:pt x="51671" y="2645"/>
                </a:lnTo>
                <a:lnTo>
                  <a:pt x="52705" y="7129"/>
                </a:lnTo>
                <a:lnTo>
                  <a:pt x="53165" y="12428"/>
                </a:lnTo>
                <a:lnTo>
                  <a:pt x="52295" y="17215"/>
                </a:lnTo>
                <a:lnTo>
                  <a:pt x="50723" y="23383"/>
                </a:lnTo>
                <a:lnTo>
                  <a:pt x="48683" y="30471"/>
                </a:lnTo>
                <a:lnTo>
                  <a:pt x="47323" y="38173"/>
                </a:lnTo>
                <a:lnTo>
                  <a:pt x="46417" y="46285"/>
                </a:lnTo>
                <a:lnTo>
                  <a:pt x="45812" y="54669"/>
                </a:lnTo>
                <a:lnTo>
                  <a:pt x="44417" y="62243"/>
                </a:lnTo>
                <a:lnTo>
                  <a:pt x="42495" y="69276"/>
                </a:lnTo>
                <a:lnTo>
                  <a:pt x="40221" y="75950"/>
                </a:lnTo>
                <a:lnTo>
                  <a:pt x="37713" y="84367"/>
                </a:lnTo>
                <a:lnTo>
                  <a:pt x="32280" y="104304"/>
                </a:lnTo>
                <a:lnTo>
                  <a:pt x="29443" y="113192"/>
                </a:lnTo>
                <a:lnTo>
                  <a:pt x="26558" y="121102"/>
                </a:lnTo>
                <a:lnTo>
                  <a:pt x="23644" y="128359"/>
                </a:lnTo>
                <a:lnTo>
                  <a:pt x="17758" y="144361"/>
                </a:lnTo>
                <a:lnTo>
                  <a:pt x="14800" y="152795"/>
                </a:lnTo>
                <a:lnTo>
                  <a:pt x="11836" y="159410"/>
                </a:lnTo>
                <a:lnTo>
                  <a:pt x="8868" y="164812"/>
                </a:lnTo>
                <a:lnTo>
                  <a:pt x="5897" y="169406"/>
                </a:lnTo>
                <a:lnTo>
                  <a:pt x="3915" y="173460"/>
                </a:lnTo>
                <a:lnTo>
                  <a:pt x="2595" y="177156"/>
                </a:lnTo>
                <a:lnTo>
                  <a:pt x="1715" y="180612"/>
                </a:lnTo>
                <a:lnTo>
                  <a:pt x="1129" y="183908"/>
                </a:lnTo>
                <a:lnTo>
                  <a:pt x="737" y="187097"/>
                </a:lnTo>
                <a:lnTo>
                  <a:pt x="302" y="191302"/>
                </a:lnTo>
                <a:lnTo>
                  <a:pt x="186" y="191035"/>
                </a:lnTo>
                <a:lnTo>
                  <a:pt x="0" y="188217"/>
                </a:lnTo>
                <a:lnTo>
                  <a:pt x="978" y="186993"/>
                </a:lnTo>
                <a:lnTo>
                  <a:pt x="2620" y="185185"/>
                </a:lnTo>
                <a:lnTo>
                  <a:pt x="4708" y="182988"/>
                </a:lnTo>
                <a:lnTo>
                  <a:pt x="7093" y="179539"/>
                </a:lnTo>
                <a:lnTo>
                  <a:pt x="9674" y="175255"/>
                </a:lnTo>
                <a:lnTo>
                  <a:pt x="17814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332"/>
          <p:cNvSpPr/>
          <p:nvPr/>
        </p:nvSpPr>
        <p:spPr bwMode="auto">
          <a:xfrm>
            <a:off x="8683796" y="3554016"/>
            <a:ext cx="85158" cy="98184"/>
          </a:xfrm>
          <a:custGeom>
            <a:avLst/>
            <a:gdLst/>
            <a:ahLst/>
            <a:cxnLst/>
            <a:rect l="0" t="0" r="0" b="0"/>
            <a:pathLst>
              <a:path w="85158" h="98184">
                <a:moveTo>
                  <a:pt x="76227" y="0"/>
                </a:moveTo>
                <a:lnTo>
                  <a:pt x="68539" y="0"/>
                </a:lnTo>
                <a:lnTo>
                  <a:pt x="67133" y="991"/>
                </a:lnTo>
                <a:lnTo>
                  <a:pt x="65203" y="2645"/>
                </a:lnTo>
                <a:lnTo>
                  <a:pt x="62924" y="4740"/>
                </a:lnTo>
                <a:lnTo>
                  <a:pt x="60414" y="6136"/>
                </a:lnTo>
                <a:lnTo>
                  <a:pt x="57747" y="7067"/>
                </a:lnTo>
                <a:lnTo>
                  <a:pt x="54978" y="7688"/>
                </a:lnTo>
                <a:lnTo>
                  <a:pt x="51147" y="9094"/>
                </a:lnTo>
                <a:lnTo>
                  <a:pt x="46608" y="11023"/>
                </a:lnTo>
                <a:lnTo>
                  <a:pt x="41599" y="13302"/>
                </a:lnTo>
                <a:lnTo>
                  <a:pt x="37267" y="15813"/>
                </a:lnTo>
                <a:lnTo>
                  <a:pt x="33386" y="18479"/>
                </a:lnTo>
                <a:lnTo>
                  <a:pt x="29807" y="21249"/>
                </a:lnTo>
                <a:lnTo>
                  <a:pt x="26428" y="23096"/>
                </a:lnTo>
                <a:lnTo>
                  <a:pt x="23184" y="24326"/>
                </a:lnTo>
                <a:lnTo>
                  <a:pt x="20029" y="25147"/>
                </a:lnTo>
                <a:lnTo>
                  <a:pt x="16933" y="26686"/>
                </a:lnTo>
                <a:lnTo>
                  <a:pt x="13878" y="28705"/>
                </a:lnTo>
                <a:lnTo>
                  <a:pt x="6585" y="34333"/>
                </a:lnTo>
                <a:lnTo>
                  <a:pt x="4994" y="35787"/>
                </a:lnTo>
                <a:lnTo>
                  <a:pt x="581" y="40048"/>
                </a:lnTo>
                <a:lnTo>
                  <a:pt x="0" y="41581"/>
                </a:lnTo>
                <a:lnTo>
                  <a:pt x="604" y="42604"/>
                </a:lnTo>
                <a:lnTo>
                  <a:pt x="1999" y="43285"/>
                </a:lnTo>
                <a:lnTo>
                  <a:pt x="2930" y="44732"/>
                </a:lnTo>
                <a:lnTo>
                  <a:pt x="3549" y="46688"/>
                </a:lnTo>
                <a:lnTo>
                  <a:pt x="3963" y="48984"/>
                </a:lnTo>
                <a:lnTo>
                  <a:pt x="5230" y="50516"/>
                </a:lnTo>
                <a:lnTo>
                  <a:pt x="7067" y="51536"/>
                </a:lnTo>
                <a:lnTo>
                  <a:pt x="9285" y="52217"/>
                </a:lnTo>
                <a:lnTo>
                  <a:pt x="11755" y="53663"/>
                </a:lnTo>
                <a:lnTo>
                  <a:pt x="14394" y="55619"/>
                </a:lnTo>
                <a:lnTo>
                  <a:pt x="17146" y="57915"/>
                </a:lnTo>
                <a:lnTo>
                  <a:pt x="19973" y="60438"/>
                </a:lnTo>
                <a:lnTo>
                  <a:pt x="25759" y="65887"/>
                </a:lnTo>
                <a:lnTo>
                  <a:pt x="34595" y="74533"/>
                </a:lnTo>
                <a:lnTo>
                  <a:pt x="38550" y="76478"/>
                </a:lnTo>
                <a:lnTo>
                  <a:pt x="43171" y="77774"/>
                </a:lnTo>
                <a:lnTo>
                  <a:pt x="48238" y="78638"/>
                </a:lnTo>
                <a:lnTo>
                  <a:pt x="52606" y="80207"/>
                </a:lnTo>
                <a:lnTo>
                  <a:pt x="56512" y="82244"/>
                </a:lnTo>
                <a:lnTo>
                  <a:pt x="60107" y="84595"/>
                </a:lnTo>
                <a:lnTo>
                  <a:pt x="62503" y="87154"/>
                </a:lnTo>
                <a:lnTo>
                  <a:pt x="64102" y="89853"/>
                </a:lnTo>
                <a:lnTo>
                  <a:pt x="65167" y="92644"/>
                </a:lnTo>
                <a:lnTo>
                  <a:pt x="66870" y="94505"/>
                </a:lnTo>
                <a:lnTo>
                  <a:pt x="68995" y="95745"/>
                </a:lnTo>
                <a:lnTo>
                  <a:pt x="76102" y="98183"/>
                </a:lnTo>
                <a:lnTo>
                  <a:pt x="77136" y="97205"/>
                </a:lnTo>
                <a:lnTo>
                  <a:pt x="85157" y="8929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333"/>
          <p:cNvSpPr/>
          <p:nvPr/>
        </p:nvSpPr>
        <p:spPr bwMode="auto">
          <a:xfrm>
            <a:off x="8733234" y="3384352"/>
            <a:ext cx="141067" cy="339325"/>
          </a:xfrm>
          <a:custGeom>
            <a:avLst/>
            <a:gdLst/>
            <a:ahLst/>
            <a:cxnLst/>
            <a:rect l="0" t="0" r="0" b="0"/>
            <a:pathLst>
              <a:path w="141067" h="339325">
                <a:moveTo>
                  <a:pt x="17860" y="0"/>
                </a:moveTo>
                <a:lnTo>
                  <a:pt x="86380" y="0"/>
                </a:lnTo>
                <a:lnTo>
                  <a:pt x="92313" y="991"/>
                </a:lnTo>
                <a:lnTo>
                  <a:pt x="98253" y="2645"/>
                </a:lnTo>
                <a:lnTo>
                  <a:pt x="104198" y="4740"/>
                </a:lnTo>
                <a:lnTo>
                  <a:pt x="109153" y="7129"/>
                </a:lnTo>
                <a:lnTo>
                  <a:pt x="113448" y="9713"/>
                </a:lnTo>
                <a:lnTo>
                  <a:pt x="117304" y="12428"/>
                </a:lnTo>
                <a:lnTo>
                  <a:pt x="120867" y="14238"/>
                </a:lnTo>
                <a:lnTo>
                  <a:pt x="124234" y="15445"/>
                </a:lnTo>
                <a:lnTo>
                  <a:pt x="127472" y="16250"/>
                </a:lnTo>
                <a:lnTo>
                  <a:pt x="130622" y="17778"/>
                </a:lnTo>
                <a:lnTo>
                  <a:pt x="133714" y="19789"/>
                </a:lnTo>
                <a:lnTo>
                  <a:pt x="136768" y="22123"/>
                </a:lnTo>
                <a:lnTo>
                  <a:pt x="138804" y="24670"/>
                </a:lnTo>
                <a:lnTo>
                  <a:pt x="140162" y="27361"/>
                </a:lnTo>
                <a:lnTo>
                  <a:pt x="141066" y="30147"/>
                </a:lnTo>
                <a:lnTo>
                  <a:pt x="140677" y="32996"/>
                </a:lnTo>
                <a:lnTo>
                  <a:pt x="139424" y="35888"/>
                </a:lnTo>
                <a:lnTo>
                  <a:pt x="137599" y="38808"/>
                </a:lnTo>
                <a:lnTo>
                  <a:pt x="135570" y="44698"/>
                </a:lnTo>
                <a:lnTo>
                  <a:pt x="135028" y="47658"/>
                </a:lnTo>
                <a:lnTo>
                  <a:pt x="131781" y="53592"/>
                </a:lnTo>
                <a:lnTo>
                  <a:pt x="129526" y="56564"/>
                </a:lnTo>
                <a:lnTo>
                  <a:pt x="127030" y="59537"/>
                </a:lnTo>
                <a:lnTo>
                  <a:pt x="124374" y="62512"/>
                </a:lnTo>
                <a:lnTo>
                  <a:pt x="121612" y="65487"/>
                </a:lnTo>
                <a:lnTo>
                  <a:pt x="119770" y="69455"/>
                </a:lnTo>
                <a:lnTo>
                  <a:pt x="117723" y="79155"/>
                </a:lnTo>
                <a:lnTo>
                  <a:pt x="116814" y="87435"/>
                </a:lnTo>
                <a:lnTo>
                  <a:pt x="116572" y="91032"/>
                </a:lnTo>
                <a:lnTo>
                  <a:pt x="115417" y="94422"/>
                </a:lnTo>
                <a:lnTo>
                  <a:pt x="111490" y="100835"/>
                </a:lnTo>
                <a:lnTo>
                  <a:pt x="109083" y="109638"/>
                </a:lnTo>
                <a:lnTo>
                  <a:pt x="108440" y="114763"/>
                </a:lnTo>
                <a:lnTo>
                  <a:pt x="109005" y="119173"/>
                </a:lnTo>
                <a:lnTo>
                  <a:pt x="110373" y="123105"/>
                </a:lnTo>
                <a:lnTo>
                  <a:pt x="112277" y="126718"/>
                </a:lnTo>
                <a:lnTo>
                  <a:pt x="114393" y="136025"/>
                </a:lnTo>
                <a:lnTo>
                  <a:pt x="115334" y="145783"/>
                </a:lnTo>
                <a:lnTo>
                  <a:pt x="115751" y="153427"/>
                </a:lnTo>
                <a:lnTo>
                  <a:pt x="115937" y="162778"/>
                </a:lnTo>
                <a:lnTo>
                  <a:pt x="116086" y="260542"/>
                </a:lnTo>
                <a:lnTo>
                  <a:pt x="115094" y="263983"/>
                </a:lnTo>
                <a:lnTo>
                  <a:pt x="111346" y="270453"/>
                </a:lnTo>
                <a:lnTo>
                  <a:pt x="109018" y="276636"/>
                </a:lnTo>
                <a:lnTo>
                  <a:pt x="107708" y="285695"/>
                </a:lnTo>
                <a:lnTo>
                  <a:pt x="107320" y="294663"/>
                </a:lnTo>
                <a:lnTo>
                  <a:pt x="107266" y="297645"/>
                </a:lnTo>
                <a:lnTo>
                  <a:pt x="106237" y="299633"/>
                </a:lnTo>
                <a:lnTo>
                  <a:pt x="104559" y="300958"/>
                </a:lnTo>
                <a:lnTo>
                  <a:pt x="102448" y="301842"/>
                </a:lnTo>
                <a:lnTo>
                  <a:pt x="100049" y="303423"/>
                </a:lnTo>
                <a:lnTo>
                  <a:pt x="97457" y="305469"/>
                </a:lnTo>
                <a:lnTo>
                  <a:pt x="94737" y="307826"/>
                </a:lnTo>
                <a:lnTo>
                  <a:pt x="91932" y="310389"/>
                </a:lnTo>
                <a:lnTo>
                  <a:pt x="86169" y="315883"/>
                </a:lnTo>
                <a:lnTo>
                  <a:pt x="83243" y="317745"/>
                </a:lnTo>
                <a:lnTo>
                  <a:pt x="80300" y="318986"/>
                </a:lnTo>
                <a:lnTo>
                  <a:pt x="77346" y="319813"/>
                </a:lnTo>
                <a:lnTo>
                  <a:pt x="74384" y="321357"/>
                </a:lnTo>
                <a:lnTo>
                  <a:pt x="71418" y="323379"/>
                </a:lnTo>
                <a:lnTo>
                  <a:pt x="68447" y="325718"/>
                </a:lnTo>
                <a:lnTo>
                  <a:pt x="64483" y="328270"/>
                </a:lnTo>
                <a:lnTo>
                  <a:pt x="59856" y="330964"/>
                </a:lnTo>
                <a:lnTo>
                  <a:pt x="54787" y="333752"/>
                </a:lnTo>
                <a:lnTo>
                  <a:pt x="50416" y="335610"/>
                </a:lnTo>
                <a:lnTo>
                  <a:pt x="46509" y="336850"/>
                </a:lnTo>
                <a:lnTo>
                  <a:pt x="42912" y="337675"/>
                </a:lnTo>
                <a:lnTo>
                  <a:pt x="38531" y="338227"/>
                </a:lnTo>
                <a:lnTo>
                  <a:pt x="33624" y="338593"/>
                </a:lnTo>
                <a:lnTo>
                  <a:pt x="20974" y="339182"/>
                </a:lnTo>
                <a:lnTo>
                  <a:pt x="16598" y="339263"/>
                </a:lnTo>
                <a:lnTo>
                  <a:pt x="1689" y="339324"/>
                </a:lnTo>
                <a:lnTo>
                  <a:pt x="1127" y="338333"/>
                </a:lnTo>
                <a:lnTo>
                  <a:pt x="501" y="334586"/>
                </a:lnTo>
                <a:lnTo>
                  <a:pt x="100" y="324096"/>
                </a:lnTo>
                <a:lnTo>
                  <a:pt x="0" y="29467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334"/>
          <p:cNvSpPr/>
          <p:nvPr/>
        </p:nvSpPr>
        <p:spPr bwMode="auto">
          <a:xfrm>
            <a:off x="8859643" y="3402211"/>
            <a:ext cx="123512" cy="321470"/>
          </a:xfrm>
          <a:custGeom>
            <a:avLst/>
            <a:gdLst/>
            <a:ahLst/>
            <a:cxnLst/>
            <a:rect l="0" t="0" r="0" b="0"/>
            <a:pathLst>
              <a:path w="123512" h="321470">
                <a:moveTo>
                  <a:pt x="105763" y="0"/>
                </a:moveTo>
                <a:lnTo>
                  <a:pt x="123511" y="0"/>
                </a:lnTo>
                <a:lnTo>
                  <a:pt x="115924" y="0"/>
                </a:lnTo>
                <a:lnTo>
                  <a:pt x="113529" y="992"/>
                </a:lnTo>
                <a:lnTo>
                  <a:pt x="109947" y="2646"/>
                </a:lnTo>
                <a:lnTo>
                  <a:pt x="105576" y="4740"/>
                </a:lnTo>
                <a:lnTo>
                  <a:pt x="101670" y="8121"/>
                </a:lnTo>
                <a:lnTo>
                  <a:pt x="98074" y="12359"/>
                </a:lnTo>
                <a:lnTo>
                  <a:pt x="94684" y="17169"/>
                </a:lnTo>
                <a:lnTo>
                  <a:pt x="90439" y="21368"/>
                </a:lnTo>
                <a:lnTo>
                  <a:pt x="85626" y="25159"/>
                </a:lnTo>
                <a:lnTo>
                  <a:pt x="80432" y="28679"/>
                </a:lnTo>
                <a:lnTo>
                  <a:pt x="74985" y="33010"/>
                </a:lnTo>
                <a:lnTo>
                  <a:pt x="69369" y="37881"/>
                </a:lnTo>
                <a:lnTo>
                  <a:pt x="63641" y="43114"/>
                </a:lnTo>
                <a:lnTo>
                  <a:pt x="59823" y="47594"/>
                </a:lnTo>
                <a:lnTo>
                  <a:pt x="57277" y="51573"/>
                </a:lnTo>
                <a:lnTo>
                  <a:pt x="53456" y="59632"/>
                </a:lnTo>
                <a:lnTo>
                  <a:pt x="48450" y="69829"/>
                </a:lnTo>
                <a:lnTo>
                  <a:pt x="45565" y="78329"/>
                </a:lnTo>
                <a:lnTo>
                  <a:pt x="44282" y="85414"/>
                </a:lnTo>
                <a:lnTo>
                  <a:pt x="43711" y="91871"/>
                </a:lnTo>
                <a:lnTo>
                  <a:pt x="42567" y="94981"/>
                </a:lnTo>
                <a:lnTo>
                  <a:pt x="40813" y="98047"/>
                </a:lnTo>
                <a:lnTo>
                  <a:pt x="38651" y="101084"/>
                </a:lnTo>
                <a:lnTo>
                  <a:pt x="36248" y="109749"/>
                </a:lnTo>
                <a:lnTo>
                  <a:pt x="35181" y="119223"/>
                </a:lnTo>
                <a:lnTo>
                  <a:pt x="34706" y="126740"/>
                </a:lnTo>
                <a:lnTo>
                  <a:pt x="31849" y="136035"/>
                </a:lnTo>
                <a:lnTo>
                  <a:pt x="29698" y="141291"/>
                </a:lnTo>
                <a:lnTo>
                  <a:pt x="27272" y="145788"/>
                </a:lnTo>
                <a:lnTo>
                  <a:pt x="24663" y="149778"/>
                </a:lnTo>
                <a:lnTo>
                  <a:pt x="21930" y="153430"/>
                </a:lnTo>
                <a:lnTo>
                  <a:pt x="19117" y="157849"/>
                </a:lnTo>
                <a:lnTo>
                  <a:pt x="16249" y="162780"/>
                </a:lnTo>
                <a:lnTo>
                  <a:pt x="13346" y="168051"/>
                </a:lnTo>
                <a:lnTo>
                  <a:pt x="10118" y="176554"/>
                </a:lnTo>
                <a:lnTo>
                  <a:pt x="7692" y="184632"/>
                </a:lnTo>
                <a:lnTo>
                  <a:pt x="5655" y="189565"/>
                </a:lnTo>
                <a:lnTo>
                  <a:pt x="3307" y="194837"/>
                </a:lnTo>
                <a:lnTo>
                  <a:pt x="696" y="203342"/>
                </a:lnTo>
                <a:lnTo>
                  <a:pt x="0" y="206999"/>
                </a:lnTo>
                <a:lnTo>
                  <a:pt x="528" y="210429"/>
                </a:lnTo>
                <a:lnTo>
                  <a:pt x="5018" y="219997"/>
                </a:lnTo>
                <a:lnTo>
                  <a:pt x="6791" y="229115"/>
                </a:lnTo>
                <a:lnTo>
                  <a:pt x="7316" y="238101"/>
                </a:lnTo>
                <a:lnTo>
                  <a:pt x="7472" y="248040"/>
                </a:lnTo>
                <a:lnTo>
                  <a:pt x="7508" y="257745"/>
                </a:lnTo>
                <a:lnTo>
                  <a:pt x="8509" y="261127"/>
                </a:lnTo>
                <a:lnTo>
                  <a:pt x="10169" y="263381"/>
                </a:lnTo>
                <a:lnTo>
                  <a:pt x="12268" y="264884"/>
                </a:lnTo>
                <a:lnTo>
                  <a:pt x="13668" y="266879"/>
                </a:lnTo>
                <a:lnTo>
                  <a:pt x="15222" y="271740"/>
                </a:lnTo>
                <a:lnTo>
                  <a:pt x="16097" y="280055"/>
                </a:lnTo>
                <a:lnTo>
                  <a:pt x="16357" y="288803"/>
                </a:lnTo>
                <a:lnTo>
                  <a:pt x="17386" y="291754"/>
                </a:lnTo>
                <a:lnTo>
                  <a:pt x="21175" y="297679"/>
                </a:lnTo>
                <a:lnTo>
                  <a:pt x="24145" y="301852"/>
                </a:lnTo>
                <a:lnTo>
                  <a:pt x="27487" y="305474"/>
                </a:lnTo>
                <a:lnTo>
                  <a:pt x="32975" y="311143"/>
                </a:lnTo>
                <a:lnTo>
                  <a:pt x="34417" y="311608"/>
                </a:lnTo>
                <a:lnTo>
                  <a:pt x="36371" y="311918"/>
                </a:lnTo>
                <a:lnTo>
                  <a:pt x="41895" y="312416"/>
                </a:lnTo>
                <a:lnTo>
                  <a:pt x="45297" y="315130"/>
                </a:lnTo>
                <a:lnTo>
                  <a:pt x="47593" y="317243"/>
                </a:lnTo>
                <a:lnTo>
                  <a:pt x="50115" y="318651"/>
                </a:lnTo>
                <a:lnTo>
                  <a:pt x="52790" y="319591"/>
                </a:lnTo>
                <a:lnTo>
                  <a:pt x="59471" y="321098"/>
                </a:lnTo>
                <a:lnTo>
                  <a:pt x="63029" y="321304"/>
                </a:lnTo>
                <a:lnTo>
                  <a:pt x="67919" y="321395"/>
                </a:lnTo>
                <a:lnTo>
                  <a:pt x="87782" y="321469"/>
                </a:lnTo>
                <a:lnTo>
                  <a:pt x="87867" y="316728"/>
                </a:lnTo>
                <a:lnTo>
                  <a:pt x="88871" y="315332"/>
                </a:lnTo>
                <a:lnTo>
                  <a:pt x="90534" y="314401"/>
                </a:lnTo>
                <a:lnTo>
                  <a:pt x="96834" y="31253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335"/>
          <p:cNvSpPr/>
          <p:nvPr/>
        </p:nvSpPr>
        <p:spPr bwMode="auto">
          <a:xfrm>
            <a:off x="8895778" y="3598664"/>
            <a:ext cx="132137" cy="175663"/>
          </a:xfrm>
          <a:custGeom>
            <a:avLst/>
            <a:gdLst/>
            <a:ahLst/>
            <a:cxnLst/>
            <a:rect l="0" t="0" r="0" b="0"/>
            <a:pathLst>
              <a:path w="132137" h="175663">
                <a:moveTo>
                  <a:pt x="123206" y="0"/>
                </a:moveTo>
                <a:lnTo>
                  <a:pt x="127946" y="0"/>
                </a:lnTo>
                <a:lnTo>
                  <a:pt x="129343" y="992"/>
                </a:lnTo>
                <a:lnTo>
                  <a:pt x="130274" y="2646"/>
                </a:lnTo>
                <a:lnTo>
                  <a:pt x="132027" y="8562"/>
                </a:lnTo>
                <a:lnTo>
                  <a:pt x="132104" y="13561"/>
                </a:lnTo>
                <a:lnTo>
                  <a:pt x="132136" y="60940"/>
                </a:lnTo>
                <a:lnTo>
                  <a:pt x="131144" y="65431"/>
                </a:lnTo>
                <a:lnTo>
                  <a:pt x="129490" y="69418"/>
                </a:lnTo>
                <a:lnTo>
                  <a:pt x="127395" y="73068"/>
                </a:lnTo>
                <a:lnTo>
                  <a:pt x="125999" y="77485"/>
                </a:lnTo>
                <a:lnTo>
                  <a:pt x="125068" y="82414"/>
                </a:lnTo>
                <a:lnTo>
                  <a:pt x="124447" y="87685"/>
                </a:lnTo>
                <a:lnTo>
                  <a:pt x="123041" y="92191"/>
                </a:lnTo>
                <a:lnTo>
                  <a:pt x="121112" y="96187"/>
                </a:lnTo>
                <a:lnTo>
                  <a:pt x="118833" y="99844"/>
                </a:lnTo>
                <a:lnTo>
                  <a:pt x="117314" y="104266"/>
                </a:lnTo>
                <a:lnTo>
                  <a:pt x="116302" y="109198"/>
                </a:lnTo>
                <a:lnTo>
                  <a:pt x="115626" y="114470"/>
                </a:lnTo>
                <a:lnTo>
                  <a:pt x="114184" y="118978"/>
                </a:lnTo>
                <a:lnTo>
                  <a:pt x="112231" y="122975"/>
                </a:lnTo>
                <a:lnTo>
                  <a:pt x="109937" y="126631"/>
                </a:lnTo>
                <a:lnTo>
                  <a:pt x="107414" y="131054"/>
                </a:lnTo>
                <a:lnTo>
                  <a:pt x="101967" y="141259"/>
                </a:lnTo>
                <a:lnTo>
                  <a:pt x="99125" y="144774"/>
                </a:lnTo>
                <a:lnTo>
                  <a:pt x="96238" y="147118"/>
                </a:lnTo>
                <a:lnTo>
                  <a:pt x="93321" y="148680"/>
                </a:lnTo>
                <a:lnTo>
                  <a:pt x="90384" y="150714"/>
                </a:lnTo>
                <a:lnTo>
                  <a:pt x="87434" y="153062"/>
                </a:lnTo>
                <a:lnTo>
                  <a:pt x="84475" y="155619"/>
                </a:lnTo>
                <a:lnTo>
                  <a:pt x="80518" y="159309"/>
                </a:lnTo>
                <a:lnTo>
                  <a:pt x="70831" y="168699"/>
                </a:lnTo>
                <a:lnTo>
                  <a:pt x="65468" y="171998"/>
                </a:lnTo>
                <a:lnTo>
                  <a:pt x="59910" y="174196"/>
                </a:lnTo>
                <a:lnTo>
                  <a:pt x="54220" y="175662"/>
                </a:lnTo>
                <a:lnTo>
                  <a:pt x="48442" y="175647"/>
                </a:lnTo>
                <a:lnTo>
                  <a:pt x="42606" y="174645"/>
                </a:lnTo>
                <a:lnTo>
                  <a:pt x="36730" y="172984"/>
                </a:lnTo>
                <a:lnTo>
                  <a:pt x="31821" y="169893"/>
                </a:lnTo>
                <a:lnTo>
                  <a:pt x="27556" y="165848"/>
                </a:lnTo>
                <a:lnTo>
                  <a:pt x="23721" y="161167"/>
                </a:lnTo>
                <a:lnTo>
                  <a:pt x="20172" y="157054"/>
                </a:lnTo>
                <a:lnTo>
                  <a:pt x="16814" y="153320"/>
                </a:lnTo>
                <a:lnTo>
                  <a:pt x="13583" y="149838"/>
                </a:lnTo>
                <a:lnTo>
                  <a:pt x="10437" y="145533"/>
                </a:lnTo>
                <a:lnTo>
                  <a:pt x="7346" y="140678"/>
                </a:lnTo>
                <a:lnTo>
                  <a:pt x="4294" y="135457"/>
                </a:lnTo>
                <a:lnTo>
                  <a:pt x="2260" y="129992"/>
                </a:lnTo>
                <a:lnTo>
                  <a:pt x="904" y="124365"/>
                </a:lnTo>
                <a:lnTo>
                  <a:pt x="0" y="118628"/>
                </a:lnTo>
                <a:lnTo>
                  <a:pt x="388" y="113812"/>
                </a:lnTo>
                <a:lnTo>
                  <a:pt x="1640" y="109609"/>
                </a:lnTo>
                <a:lnTo>
                  <a:pt x="7120" y="9822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336"/>
          <p:cNvSpPr/>
          <p:nvPr/>
        </p:nvSpPr>
        <p:spPr bwMode="auto">
          <a:xfrm>
            <a:off x="8992195" y="3580805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0" y="367"/>
                </a:lnTo>
                <a:lnTo>
                  <a:pt x="992" y="245"/>
                </a:lnTo>
                <a:lnTo>
                  <a:pt x="2647" y="163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337"/>
          <p:cNvSpPr/>
          <p:nvPr/>
        </p:nvSpPr>
        <p:spPr bwMode="auto">
          <a:xfrm>
            <a:off x="9010055" y="3438041"/>
            <a:ext cx="133946" cy="303499"/>
          </a:xfrm>
          <a:custGeom>
            <a:avLst/>
            <a:gdLst/>
            <a:ahLst/>
            <a:cxnLst/>
            <a:rect l="0" t="0" r="0" b="0"/>
            <a:pathLst>
              <a:path w="133946" h="303499">
                <a:moveTo>
                  <a:pt x="44648" y="17748"/>
                </a:moveTo>
                <a:lnTo>
                  <a:pt x="44648" y="4186"/>
                </a:lnTo>
                <a:lnTo>
                  <a:pt x="45640" y="2754"/>
                </a:lnTo>
                <a:lnTo>
                  <a:pt x="47294" y="1799"/>
                </a:lnTo>
                <a:lnTo>
                  <a:pt x="52336" y="266"/>
                </a:lnTo>
                <a:lnTo>
                  <a:pt x="55671" y="56"/>
                </a:lnTo>
                <a:lnTo>
                  <a:pt x="57950" y="0"/>
                </a:lnTo>
                <a:lnTo>
                  <a:pt x="60461" y="955"/>
                </a:lnTo>
                <a:lnTo>
                  <a:pt x="63128" y="2584"/>
                </a:lnTo>
                <a:lnTo>
                  <a:pt x="65897" y="4662"/>
                </a:lnTo>
                <a:lnTo>
                  <a:pt x="68736" y="6048"/>
                </a:lnTo>
                <a:lnTo>
                  <a:pt x="71621" y="6971"/>
                </a:lnTo>
                <a:lnTo>
                  <a:pt x="74537" y="7587"/>
                </a:lnTo>
                <a:lnTo>
                  <a:pt x="77472" y="7997"/>
                </a:lnTo>
                <a:lnTo>
                  <a:pt x="80421" y="8271"/>
                </a:lnTo>
                <a:lnTo>
                  <a:pt x="83379" y="8453"/>
                </a:lnTo>
                <a:lnTo>
                  <a:pt x="86344" y="9567"/>
                </a:lnTo>
                <a:lnTo>
                  <a:pt x="89313" y="11302"/>
                </a:lnTo>
                <a:lnTo>
                  <a:pt x="92283" y="13451"/>
                </a:lnTo>
                <a:lnTo>
                  <a:pt x="95257" y="15875"/>
                </a:lnTo>
                <a:lnTo>
                  <a:pt x="98231" y="18484"/>
                </a:lnTo>
                <a:lnTo>
                  <a:pt x="101205" y="21215"/>
                </a:lnTo>
                <a:lnTo>
                  <a:pt x="104182" y="23036"/>
                </a:lnTo>
                <a:lnTo>
                  <a:pt x="107157" y="24250"/>
                </a:lnTo>
                <a:lnTo>
                  <a:pt x="110133" y="25059"/>
                </a:lnTo>
                <a:lnTo>
                  <a:pt x="113109" y="26591"/>
                </a:lnTo>
                <a:lnTo>
                  <a:pt x="116086" y="28604"/>
                </a:lnTo>
                <a:lnTo>
                  <a:pt x="119062" y="30938"/>
                </a:lnTo>
                <a:lnTo>
                  <a:pt x="121046" y="33487"/>
                </a:lnTo>
                <a:lnTo>
                  <a:pt x="122369" y="36178"/>
                </a:lnTo>
                <a:lnTo>
                  <a:pt x="123250" y="38964"/>
                </a:lnTo>
                <a:lnTo>
                  <a:pt x="124832" y="40822"/>
                </a:lnTo>
                <a:lnTo>
                  <a:pt x="126876" y="42060"/>
                </a:lnTo>
                <a:lnTo>
                  <a:pt x="129232" y="42886"/>
                </a:lnTo>
                <a:lnTo>
                  <a:pt x="130803" y="44428"/>
                </a:lnTo>
                <a:lnTo>
                  <a:pt x="131851" y="46449"/>
                </a:lnTo>
                <a:lnTo>
                  <a:pt x="133015" y="51340"/>
                </a:lnTo>
                <a:lnTo>
                  <a:pt x="133669" y="59671"/>
                </a:lnTo>
                <a:lnTo>
                  <a:pt x="133863" y="68424"/>
                </a:lnTo>
                <a:lnTo>
                  <a:pt x="133945" y="141183"/>
                </a:lnTo>
                <a:lnTo>
                  <a:pt x="132953" y="145679"/>
                </a:lnTo>
                <a:lnTo>
                  <a:pt x="129204" y="153320"/>
                </a:lnTo>
                <a:lnTo>
                  <a:pt x="126876" y="162669"/>
                </a:lnTo>
                <a:lnTo>
                  <a:pt x="126256" y="167940"/>
                </a:lnTo>
                <a:lnTo>
                  <a:pt x="125842" y="173439"/>
                </a:lnTo>
                <a:lnTo>
                  <a:pt x="125566" y="179088"/>
                </a:lnTo>
                <a:lnTo>
                  <a:pt x="125178" y="193876"/>
                </a:lnTo>
                <a:lnTo>
                  <a:pt x="125017" y="243877"/>
                </a:lnTo>
                <a:lnTo>
                  <a:pt x="125015" y="289853"/>
                </a:lnTo>
                <a:lnTo>
                  <a:pt x="124023" y="291425"/>
                </a:lnTo>
                <a:lnTo>
                  <a:pt x="122369" y="292473"/>
                </a:lnTo>
                <a:lnTo>
                  <a:pt x="120275" y="293171"/>
                </a:lnTo>
                <a:lnTo>
                  <a:pt x="118878" y="294629"/>
                </a:lnTo>
                <a:lnTo>
                  <a:pt x="117947" y="296593"/>
                </a:lnTo>
                <a:lnTo>
                  <a:pt x="117327" y="298895"/>
                </a:lnTo>
                <a:lnTo>
                  <a:pt x="115921" y="300429"/>
                </a:lnTo>
                <a:lnTo>
                  <a:pt x="113991" y="301452"/>
                </a:lnTo>
                <a:lnTo>
                  <a:pt x="108505" y="303094"/>
                </a:lnTo>
                <a:lnTo>
                  <a:pt x="105110" y="303318"/>
                </a:lnTo>
                <a:lnTo>
                  <a:pt x="100294" y="303418"/>
                </a:lnTo>
                <a:lnTo>
                  <a:pt x="0" y="30349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338"/>
          <p:cNvSpPr/>
          <p:nvPr/>
        </p:nvSpPr>
        <p:spPr bwMode="auto">
          <a:xfrm>
            <a:off x="2294930" y="2116336"/>
            <a:ext cx="339319" cy="26757"/>
          </a:xfrm>
          <a:custGeom>
            <a:avLst/>
            <a:gdLst/>
            <a:ahLst/>
            <a:cxnLst/>
            <a:rect l="0" t="0" r="0" b="0"/>
            <a:pathLst>
              <a:path w="339319" h="26757">
                <a:moveTo>
                  <a:pt x="0" y="8930"/>
                </a:moveTo>
                <a:lnTo>
                  <a:pt x="4740" y="8930"/>
                </a:lnTo>
                <a:lnTo>
                  <a:pt x="6137" y="9922"/>
                </a:lnTo>
                <a:lnTo>
                  <a:pt x="7067" y="11575"/>
                </a:lnTo>
                <a:lnTo>
                  <a:pt x="7688" y="13670"/>
                </a:lnTo>
                <a:lnTo>
                  <a:pt x="9094" y="15066"/>
                </a:lnTo>
                <a:lnTo>
                  <a:pt x="11023" y="15997"/>
                </a:lnTo>
                <a:lnTo>
                  <a:pt x="13302" y="16618"/>
                </a:lnTo>
                <a:lnTo>
                  <a:pt x="21125" y="17308"/>
                </a:lnTo>
                <a:lnTo>
                  <a:pt x="25990" y="17492"/>
                </a:lnTo>
                <a:lnTo>
                  <a:pt x="31217" y="18606"/>
                </a:lnTo>
                <a:lnTo>
                  <a:pt x="36686" y="20342"/>
                </a:lnTo>
                <a:lnTo>
                  <a:pt x="42317" y="22491"/>
                </a:lnTo>
                <a:lnTo>
                  <a:pt x="49047" y="23923"/>
                </a:lnTo>
                <a:lnTo>
                  <a:pt x="56510" y="24879"/>
                </a:lnTo>
                <a:lnTo>
                  <a:pt x="64463" y="25515"/>
                </a:lnTo>
                <a:lnTo>
                  <a:pt x="72741" y="25940"/>
                </a:lnTo>
                <a:lnTo>
                  <a:pt x="89876" y="26412"/>
                </a:lnTo>
                <a:lnTo>
                  <a:pt x="142925" y="26756"/>
                </a:lnTo>
                <a:lnTo>
                  <a:pt x="151838" y="25775"/>
                </a:lnTo>
                <a:lnTo>
                  <a:pt x="160757" y="24129"/>
                </a:lnTo>
                <a:lnTo>
                  <a:pt x="169678" y="22039"/>
                </a:lnTo>
                <a:lnTo>
                  <a:pt x="178604" y="20646"/>
                </a:lnTo>
                <a:lnTo>
                  <a:pt x="187530" y="19717"/>
                </a:lnTo>
                <a:lnTo>
                  <a:pt x="196457" y="19098"/>
                </a:lnTo>
                <a:lnTo>
                  <a:pt x="204393" y="18685"/>
                </a:lnTo>
                <a:lnTo>
                  <a:pt x="218503" y="18226"/>
                </a:lnTo>
                <a:lnTo>
                  <a:pt x="237602" y="17968"/>
                </a:lnTo>
                <a:lnTo>
                  <a:pt x="242737" y="16940"/>
                </a:lnTo>
                <a:lnTo>
                  <a:pt x="247153" y="15262"/>
                </a:lnTo>
                <a:lnTo>
                  <a:pt x="251089" y="13151"/>
                </a:lnTo>
                <a:lnTo>
                  <a:pt x="254705" y="11744"/>
                </a:lnTo>
                <a:lnTo>
                  <a:pt x="258108" y="10806"/>
                </a:lnTo>
                <a:lnTo>
                  <a:pt x="261369" y="10180"/>
                </a:lnTo>
                <a:lnTo>
                  <a:pt x="267638" y="9485"/>
                </a:lnTo>
                <a:lnTo>
                  <a:pt x="276745" y="9094"/>
                </a:lnTo>
                <a:lnTo>
                  <a:pt x="292911" y="8939"/>
                </a:lnTo>
                <a:lnTo>
                  <a:pt x="339318" y="8930"/>
                </a:lnTo>
                <a:lnTo>
                  <a:pt x="334584" y="8930"/>
                </a:lnTo>
                <a:lnTo>
                  <a:pt x="333189" y="7937"/>
                </a:lnTo>
                <a:lnTo>
                  <a:pt x="332259" y="6284"/>
                </a:lnTo>
                <a:lnTo>
                  <a:pt x="330398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339"/>
          <p:cNvSpPr/>
          <p:nvPr/>
        </p:nvSpPr>
        <p:spPr bwMode="auto">
          <a:xfrm>
            <a:off x="5536406" y="1447229"/>
            <a:ext cx="366118" cy="365499"/>
          </a:xfrm>
          <a:custGeom>
            <a:avLst/>
            <a:gdLst/>
            <a:ahLst/>
            <a:cxnLst/>
            <a:rect l="0" t="0" r="0" b="0"/>
            <a:pathLst>
              <a:path w="366118" h="365499">
                <a:moveTo>
                  <a:pt x="0" y="365498"/>
                </a:moveTo>
                <a:lnTo>
                  <a:pt x="4740" y="356017"/>
                </a:lnTo>
                <a:lnTo>
                  <a:pt x="7068" y="348716"/>
                </a:lnTo>
                <a:lnTo>
                  <a:pt x="9094" y="340180"/>
                </a:lnTo>
                <a:lnTo>
                  <a:pt x="13303" y="326464"/>
                </a:lnTo>
                <a:lnTo>
                  <a:pt x="16806" y="317647"/>
                </a:lnTo>
                <a:lnTo>
                  <a:pt x="21126" y="307801"/>
                </a:lnTo>
                <a:lnTo>
                  <a:pt x="31217" y="286276"/>
                </a:lnTo>
                <a:lnTo>
                  <a:pt x="42317" y="263481"/>
                </a:lnTo>
                <a:lnTo>
                  <a:pt x="50040" y="250854"/>
                </a:lnTo>
                <a:lnTo>
                  <a:pt x="59157" y="237475"/>
                </a:lnTo>
                <a:lnTo>
                  <a:pt x="69203" y="223594"/>
                </a:lnTo>
                <a:lnTo>
                  <a:pt x="78878" y="209380"/>
                </a:lnTo>
                <a:lnTo>
                  <a:pt x="97565" y="180357"/>
                </a:lnTo>
                <a:lnTo>
                  <a:pt x="108699" y="165672"/>
                </a:lnTo>
                <a:lnTo>
                  <a:pt x="121084" y="150921"/>
                </a:lnTo>
                <a:lnTo>
                  <a:pt x="134301" y="136126"/>
                </a:lnTo>
                <a:lnTo>
                  <a:pt x="148073" y="122294"/>
                </a:lnTo>
                <a:lnTo>
                  <a:pt x="162215" y="109104"/>
                </a:lnTo>
                <a:lnTo>
                  <a:pt x="176605" y="96342"/>
                </a:lnTo>
                <a:lnTo>
                  <a:pt x="190167" y="84857"/>
                </a:lnTo>
                <a:lnTo>
                  <a:pt x="215817" y="64159"/>
                </a:lnTo>
                <a:lnTo>
                  <a:pt x="229206" y="54473"/>
                </a:lnTo>
                <a:lnTo>
                  <a:pt x="243094" y="45038"/>
                </a:lnTo>
                <a:lnTo>
                  <a:pt x="257312" y="35772"/>
                </a:lnTo>
                <a:lnTo>
                  <a:pt x="269769" y="28602"/>
                </a:lnTo>
                <a:lnTo>
                  <a:pt x="281048" y="22830"/>
                </a:lnTo>
                <a:lnTo>
                  <a:pt x="291545" y="17990"/>
                </a:lnTo>
                <a:lnTo>
                  <a:pt x="301520" y="13771"/>
                </a:lnTo>
                <a:lnTo>
                  <a:pt x="311146" y="9966"/>
                </a:lnTo>
                <a:lnTo>
                  <a:pt x="320540" y="6438"/>
                </a:lnTo>
                <a:lnTo>
                  <a:pt x="328787" y="4085"/>
                </a:lnTo>
                <a:lnTo>
                  <a:pt x="336270" y="2517"/>
                </a:lnTo>
                <a:lnTo>
                  <a:pt x="343242" y="1472"/>
                </a:lnTo>
                <a:lnTo>
                  <a:pt x="353636" y="310"/>
                </a:lnTo>
                <a:lnTo>
                  <a:pt x="357796" y="0"/>
                </a:lnTo>
                <a:lnTo>
                  <a:pt x="360570" y="786"/>
                </a:lnTo>
                <a:lnTo>
                  <a:pt x="362419" y="2302"/>
                </a:lnTo>
                <a:lnTo>
                  <a:pt x="366117" y="831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340"/>
          <p:cNvSpPr/>
          <p:nvPr/>
        </p:nvSpPr>
        <p:spPr bwMode="auto">
          <a:xfrm>
            <a:off x="5536406" y="1678781"/>
            <a:ext cx="106222" cy="150716"/>
          </a:xfrm>
          <a:custGeom>
            <a:avLst/>
            <a:gdLst/>
            <a:ahLst/>
            <a:cxnLst/>
            <a:rect l="0" t="0" r="0" b="0"/>
            <a:pathLst>
              <a:path w="106222" h="150716">
                <a:moveTo>
                  <a:pt x="0" y="0"/>
                </a:moveTo>
                <a:lnTo>
                  <a:pt x="0" y="150715"/>
                </a:lnTo>
                <a:lnTo>
                  <a:pt x="0" y="118357"/>
                </a:lnTo>
                <a:lnTo>
                  <a:pt x="992" y="111647"/>
                </a:lnTo>
                <a:lnTo>
                  <a:pt x="2646" y="104197"/>
                </a:lnTo>
                <a:lnTo>
                  <a:pt x="4740" y="96254"/>
                </a:lnTo>
                <a:lnTo>
                  <a:pt x="6137" y="88974"/>
                </a:lnTo>
                <a:lnTo>
                  <a:pt x="7068" y="82136"/>
                </a:lnTo>
                <a:lnTo>
                  <a:pt x="7689" y="75594"/>
                </a:lnTo>
                <a:lnTo>
                  <a:pt x="7110" y="68255"/>
                </a:lnTo>
                <a:lnTo>
                  <a:pt x="5732" y="60386"/>
                </a:lnTo>
                <a:lnTo>
                  <a:pt x="3822" y="52164"/>
                </a:lnTo>
                <a:lnTo>
                  <a:pt x="2548" y="45690"/>
                </a:lnTo>
                <a:lnTo>
                  <a:pt x="1698" y="40382"/>
                </a:lnTo>
                <a:lnTo>
                  <a:pt x="1133" y="35851"/>
                </a:lnTo>
                <a:lnTo>
                  <a:pt x="755" y="30846"/>
                </a:lnTo>
                <a:lnTo>
                  <a:pt x="504" y="25525"/>
                </a:lnTo>
                <a:lnTo>
                  <a:pt x="100" y="12208"/>
                </a:lnTo>
                <a:lnTo>
                  <a:pt x="9" y="1529"/>
                </a:lnTo>
                <a:lnTo>
                  <a:pt x="3" y="5194"/>
                </a:lnTo>
                <a:lnTo>
                  <a:pt x="994" y="7431"/>
                </a:lnTo>
                <a:lnTo>
                  <a:pt x="2647" y="9915"/>
                </a:lnTo>
                <a:lnTo>
                  <a:pt x="4741" y="12563"/>
                </a:lnTo>
                <a:lnTo>
                  <a:pt x="8122" y="15321"/>
                </a:lnTo>
                <a:lnTo>
                  <a:pt x="12360" y="18151"/>
                </a:lnTo>
                <a:lnTo>
                  <a:pt x="17169" y="21031"/>
                </a:lnTo>
                <a:lnTo>
                  <a:pt x="22361" y="23942"/>
                </a:lnTo>
                <a:lnTo>
                  <a:pt x="33420" y="29823"/>
                </a:lnTo>
                <a:lnTo>
                  <a:pt x="68520" y="47630"/>
                </a:lnTo>
                <a:lnTo>
                  <a:pt x="73462" y="50605"/>
                </a:lnTo>
                <a:lnTo>
                  <a:pt x="77748" y="53581"/>
                </a:lnTo>
                <a:lnTo>
                  <a:pt x="81598" y="56556"/>
                </a:lnTo>
                <a:lnTo>
                  <a:pt x="86148" y="59532"/>
                </a:lnTo>
                <a:lnTo>
                  <a:pt x="91166" y="62509"/>
                </a:lnTo>
                <a:lnTo>
                  <a:pt x="96496" y="65485"/>
                </a:lnTo>
                <a:lnTo>
                  <a:pt x="100050" y="68461"/>
                </a:lnTo>
                <a:lnTo>
                  <a:pt x="102419" y="71438"/>
                </a:lnTo>
                <a:lnTo>
                  <a:pt x="103998" y="74415"/>
                </a:lnTo>
                <a:lnTo>
                  <a:pt x="105051" y="77391"/>
                </a:lnTo>
                <a:lnTo>
                  <a:pt x="105753" y="80367"/>
                </a:lnTo>
                <a:lnTo>
                  <a:pt x="106221" y="83344"/>
                </a:lnTo>
                <a:lnTo>
                  <a:pt x="105540" y="85328"/>
                </a:lnTo>
                <a:lnTo>
                  <a:pt x="104094" y="86651"/>
                </a:lnTo>
                <a:lnTo>
                  <a:pt x="102138" y="87533"/>
                </a:lnTo>
                <a:lnTo>
                  <a:pt x="79314" y="98779"/>
                </a:lnTo>
                <a:lnTo>
                  <a:pt x="73712" y="101571"/>
                </a:lnTo>
                <a:lnTo>
                  <a:pt x="68986" y="104425"/>
                </a:lnTo>
                <a:lnTo>
                  <a:pt x="64842" y="107320"/>
                </a:lnTo>
                <a:lnTo>
                  <a:pt x="61087" y="110242"/>
                </a:lnTo>
                <a:lnTo>
                  <a:pt x="56600" y="112190"/>
                </a:lnTo>
                <a:lnTo>
                  <a:pt x="51624" y="113489"/>
                </a:lnTo>
                <a:lnTo>
                  <a:pt x="46322" y="114355"/>
                </a:lnTo>
                <a:lnTo>
                  <a:pt x="41795" y="115924"/>
                </a:lnTo>
                <a:lnTo>
                  <a:pt x="37786" y="117962"/>
                </a:lnTo>
                <a:lnTo>
                  <a:pt x="34120" y="120313"/>
                </a:lnTo>
                <a:lnTo>
                  <a:pt x="30684" y="121881"/>
                </a:lnTo>
                <a:lnTo>
                  <a:pt x="27402" y="122926"/>
                </a:lnTo>
                <a:lnTo>
                  <a:pt x="19744" y="124603"/>
                </a:lnTo>
                <a:lnTo>
                  <a:pt x="20108" y="123749"/>
                </a:lnTo>
                <a:lnTo>
                  <a:pt x="23159" y="120153"/>
                </a:lnTo>
                <a:lnTo>
                  <a:pt x="27822" y="115248"/>
                </a:lnTo>
                <a:lnTo>
                  <a:pt x="35719" y="10715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341"/>
          <p:cNvSpPr/>
          <p:nvPr/>
        </p:nvSpPr>
        <p:spPr bwMode="auto">
          <a:xfrm>
            <a:off x="5929579" y="1214438"/>
            <a:ext cx="97961" cy="265977"/>
          </a:xfrm>
          <a:custGeom>
            <a:avLst/>
            <a:gdLst/>
            <a:ahLst/>
            <a:cxnLst/>
            <a:rect l="0" t="0" r="0" b="0"/>
            <a:pathLst>
              <a:path w="97961" h="265977">
                <a:moveTo>
                  <a:pt x="62241" y="0"/>
                </a:moveTo>
                <a:lnTo>
                  <a:pt x="62241" y="59151"/>
                </a:lnTo>
                <a:lnTo>
                  <a:pt x="63233" y="70191"/>
                </a:lnTo>
                <a:lnTo>
                  <a:pt x="64886" y="81520"/>
                </a:lnTo>
                <a:lnTo>
                  <a:pt x="66981" y="93042"/>
                </a:lnTo>
                <a:lnTo>
                  <a:pt x="68378" y="105684"/>
                </a:lnTo>
                <a:lnTo>
                  <a:pt x="69309" y="119073"/>
                </a:lnTo>
                <a:lnTo>
                  <a:pt x="69930" y="132960"/>
                </a:lnTo>
                <a:lnTo>
                  <a:pt x="71335" y="146187"/>
                </a:lnTo>
                <a:lnTo>
                  <a:pt x="73265" y="158973"/>
                </a:lnTo>
                <a:lnTo>
                  <a:pt x="75543" y="171466"/>
                </a:lnTo>
                <a:lnTo>
                  <a:pt x="77063" y="182772"/>
                </a:lnTo>
                <a:lnTo>
                  <a:pt x="78075" y="193285"/>
                </a:lnTo>
                <a:lnTo>
                  <a:pt x="78751" y="203271"/>
                </a:lnTo>
                <a:lnTo>
                  <a:pt x="79501" y="219657"/>
                </a:lnTo>
                <a:lnTo>
                  <a:pt x="80086" y="248921"/>
                </a:lnTo>
                <a:lnTo>
                  <a:pt x="80090" y="249291"/>
                </a:lnTo>
                <a:lnTo>
                  <a:pt x="80100" y="229849"/>
                </a:lnTo>
                <a:lnTo>
                  <a:pt x="79108" y="225662"/>
                </a:lnTo>
                <a:lnTo>
                  <a:pt x="77454" y="220886"/>
                </a:lnTo>
                <a:lnTo>
                  <a:pt x="75360" y="215718"/>
                </a:lnTo>
                <a:lnTo>
                  <a:pt x="72971" y="210289"/>
                </a:lnTo>
                <a:lnTo>
                  <a:pt x="67672" y="198964"/>
                </a:lnTo>
                <a:lnTo>
                  <a:pt x="64869" y="194158"/>
                </a:lnTo>
                <a:lnTo>
                  <a:pt x="62009" y="189962"/>
                </a:lnTo>
                <a:lnTo>
                  <a:pt x="59110" y="186172"/>
                </a:lnTo>
                <a:lnTo>
                  <a:pt x="55193" y="183646"/>
                </a:lnTo>
                <a:lnTo>
                  <a:pt x="50597" y="181962"/>
                </a:lnTo>
                <a:lnTo>
                  <a:pt x="45549" y="180839"/>
                </a:lnTo>
                <a:lnTo>
                  <a:pt x="41191" y="180090"/>
                </a:lnTo>
                <a:lnTo>
                  <a:pt x="37294" y="179591"/>
                </a:lnTo>
                <a:lnTo>
                  <a:pt x="33703" y="179259"/>
                </a:lnTo>
                <a:lnTo>
                  <a:pt x="30318" y="180029"/>
                </a:lnTo>
                <a:lnTo>
                  <a:pt x="27068" y="181535"/>
                </a:lnTo>
                <a:lnTo>
                  <a:pt x="23909" y="183531"/>
                </a:lnTo>
                <a:lnTo>
                  <a:pt x="19819" y="185854"/>
                </a:lnTo>
                <a:lnTo>
                  <a:pt x="9983" y="191081"/>
                </a:lnTo>
                <a:lnTo>
                  <a:pt x="6567" y="194856"/>
                </a:lnTo>
                <a:lnTo>
                  <a:pt x="4288" y="199357"/>
                </a:lnTo>
                <a:lnTo>
                  <a:pt x="2770" y="204342"/>
                </a:lnTo>
                <a:lnTo>
                  <a:pt x="1758" y="209650"/>
                </a:lnTo>
                <a:lnTo>
                  <a:pt x="1083" y="215172"/>
                </a:lnTo>
                <a:lnTo>
                  <a:pt x="633" y="220839"/>
                </a:lnTo>
                <a:lnTo>
                  <a:pt x="333" y="226601"/>
                </a:lnTo>
                <a:lnTo>
                  <a:pt x="0" y="238294"/>
                </a:lnTo>
                <a:lnTo>
                  <a:pt x="1895" y="243199"/>
                </a:lnTo>
                <a:lnTo>
                  <a:pt x="5143" y="247460"/>
                </a:lnTo>
                <a:lnTo>
                  <a:pt x="9293" y="251294"/>
                </a:lnTo>
                <a:lnTo>
                  <a:pt x="14044" y="254842"/>
                </a:lnTo>
                <a:lnTo>
                  <a:pt x="19195" y="258199"/>
                </a:lnTo>
                <a:lnTo>
                  <a:pt x="24615" y="261429"/>
                </a:lnTo>
                <a:lnTo>
                  <a:pt x="31204" y="263583"/>
                </a:lnTo>
                <a:lnTo>
                  <a:pt x="38573" y="265019"/>
                </a:lnTo>
                <a:lnTo>
                  <a:pt x="46462" y="265976"/>
                </a:lnTo>
                <a:lnTo>
                  <a:pt x="53706" y="265622"/>
                </a:lnTo>
                <a:lnTo>
                  <a:pt x="60520" y="264394"/>
                </a:lnTo>
                <a:lnTo>
                  <a:pt x="67047" y="262583"/>
                </a:lnTo>
                <a:lnTo>
                  <a:pt x="73382" y="260383"/>
                </a:lnTo>
                <a:lnTo>
                  <a:pt x="79590" y="257924"/>
                </a:lnTo>
                <a:lnTo>
                  <a:pt x="97960" y="25003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342"/>
          <p:cNvSpPr/>
          <p:nvPr/>
        </p:nvSpPr>
        <p:spPr bwMode="auto">
          <a:xfrm>
            <a:off x="6082912" y="1366242"/>
            <a:ext cx="77900" cy="80201"/>
          </a:xfrm>
          <a:custGeom>
            <a:avLst/>
            <a:gdLst/>
            <a:ahLst/>
            <a:cxnLst/>
            <a:rect l="0" t="0" r="0" b="0"/>
            <a:pathLst>
              <a:path w="77900" h="80201">
                <a:moveTo>
                  <a:pt x="60713" y="0"/>
                </a:moveTo>
                <a:lnTo>
                  <a:pt x="55973" y="0"/>
                </a:lnTo>
                <a:lnTo>
                  <a:pt x="53584" y="992"/>
                </a:lnTo>
                <a:lnTo>
                  <a:pt x="51000" y="2646"/>
                </a:lnTo>
                <a:lnTo>
                  <a:pt x="48284" y="4741"/>
                </a:lnTo>
                <a:lnTo>
                  <a:pt x="44490" y="7129"/>
                </a:lnTo>
                <a:lnTo>
                  <a:pt x="39975" y="9714"/>
                </a:lnTo>
                <a:lnTo>
                  <a:pt x="34982" y="12429"/>
                </a:lnTo>
                <a:lnTo>
                  <a:pt x="30660" y="15232"/>
                </a:lnTo>
                <a:lnTo>
                  <a:pt x="26787" y="18092"/>
                </a:lnTo>
                <a:lnTo>
                  <a:pt x="23213" y="20991"/>
                </a:lnTo>
                <a:lnTo>
                  <a:pt x="19838" y="24908"/>
                </a:lnTo>
                <a:lnTo>
                  <a:pt x="16596" y="29504"/>
                </a:lnTo>
                <a:lnTo>
                  <a:pt x="13443" y="34552"/>
                </a:lnTo>
                <a:lnTo>
                  <a:pt x="10347" y="39902"/>
                </a:lnTo>
                <a:lnTo>
                  <a:pt x="4263" y="51138"/>
                </a:lnTo>
                <a:lnTo>
                  <a:pt x="2244" y="55920"/>
                </a:lnTo>
                <a:lnTo>
                  <a:pt x="897" y="60101"/>
                </a:lnTo>
                <a:lnTo>
                  <a:pt x="0" y="63880"/>
                </a:lnTo>
                <a:lnTo>
                  <a:pt x="394" y="67391"/>
                </a:lnTo>
                <a:lnTo>
                  <a:pt x="1648" y="70724"/>
                </a:lnTo>
                <a:lnTo>
                  <a:pt x="3477" y="73939"/>
                </a:lnTo>
                <a:lnTo>
                  <a:pt x="5689" y="76082"/>
                </a:lnTo>
                <a:lnTo>
                  <a:pt x="8155" y="77510"/>
                </a:lnTo>
                <a:lnTo>
                  <a:pt x="10792" y="78463"/>
                </a:lnTo>
                <a:lnTo>
                  <a:pt x="14533" y="79097"/>
                </a:lnTo>
                <a:lnTo>
                  <a:pt x="19012" y="79521"/>
                </a:lnTo>
                <a:lnTo>
                  <a:pt x="23983" y="79803"/>
                </a:lnTo>
                <a:lnTo>
                  <a:pt x="34798" y="80117"/>
                </a:lnTo>
                <a:lnTo>
                  <a:pt x="40459" y="80200"/>
                </a:lnTo>
                <a:lnTo>
                  <a:pt x="46219" y="78272"/>
                </a:lnTo>
                <a:lnTo>
                  <a:pt x="52042" y="75002"/>
                </a:lnTo>
                <a:lnTo>
                  <a:pt x="57909" y="70837"/>
                </a:lnTo>
                <a:lnTo>
                  <a:pt x="62812" y="67068"/>
                </a:lnTo>
                <a:lnTo>
                  <a:pt x="67073" y="63564"/>
                </a:lnTo>
                <a:lnTo>
                  <a:pt x="70907" y="60235"/>
                </a:lnTo>
                <a:lnTo>
                  <a:pt x="73461" y="56032"/>
                </a:lnTo>
                <a:lnTo>
                  <a:pt x="75165" y="51245"/>
                </a:lnTo>
                <a:lnTo>
                  <a:pt x="76300" y="46070"/>
                </a:lnTo>
                <a:lnTo>
                  <a:pt x="77058" y="41627"/>
                </a:lnTo>
                <a:lnTo>
                  <a:pt x="77563" y="37674"/>
                </a:lnTo>
                <a:lnTo>
                  <a:pt x="77899" y="34045"/>
                </a:lnTo>
                <a:lnTo>
                  <a:pt x="77131" y="30634"/>
                </a:lnTo>
                <a:lnTo>
                  <a:pt x="75627" y="27368"/>
                </a:lnTo>
                <a:lnTo>
                  <a:pt x="73632" y="24199"/>
                </a:lnTo>
                <a:lnTo>
                  <a:pt x="71310" y="22086"/>
                </a:lnTo>
                <a:lnTo>
                  <a:pt x="68770" y="20677"/>
                </a:lnTo>
                <a:lnTo>
                  <a:pt x="66084" y="19738"/>
                </a:lnTo>
                <a:lnTo>
                  <a:pt x="63302" y="19112"/>
                </a:lnTo>
                <a:lnTo>
                  <a:pt x="60454" y="18694"/>
                </a:lnTo>
                <a:lnTo>
                  <a:pt x="57564" y="18416"/>
                </a:lnTo>
                <a:lnTo>
                  <a:pt x="54645" y="18231"/>
                </a:lnTo>
                <a:lnTo>
                  <a:pt x="51707" y="18107"/>
                </a:lnTo>
                <a:lnTo>
                  <a:pt x="48756" y="18024"/>
                </a:lnTo>
                <a:lnTo>
                  <a:pt x="45796" y="18962"/>
                </a:lnTo>
                <a:lnTo>
                  <a:pt x="42830" y="20579"/>
                </a:lnTo>
                <a:lnTo>
                  <a:pt x="39862" y="22649"/>
                </a:lnTo>
                <a:lnTo>
                  <a:pt x="38875" y="25021"/>
                </a:lnTo>
                <a:lnTo>
                  <a:pt x="39209" y="27595"/>
                </a:lnTo>
                <a:lnTo>
                  <a:pt x="42854" y="3571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343"/>
          <p:cNvSpPr/>
          <p:nvPr/>
        </p:nvSpPr>
        <p:spPr bwMode="auto">
          <a:xfrm>
            <a:off x="6197203" y="1384102"/>
            <a:ext cx="80368" cy="71438"/>
          </a:xfrm>
          <a:custGeom>
            <a:avLst/>
            <a:gdLst/>
            <a:ahLst/>
            <a:cxnLst/>
            <a:rect l="0" t="0" r="0" b="0"/>
            <a:pathLst>
              <a:path w="80368" h="71438">
                <a:moveTo>
                  <a:pt x="0" y="0"/>
                </a:moveTo>
                <a:lnTo>
                  <a:pt x="0" y="46397"/>
                </a:lnTo>
                <a:lnTo>
                  <a:pt x="992" y="49783"/>
                </a:lnTo>
                <a:lnTo>
                  <a:pt x="2646" y="53032"/>
                </a:lnTo>
                <a:lnTo>
                  <a:pt x="7688" y="60636"/>
                </a:lnTo>
                <a:lnTo>
                  <a:pt x="10087" y="61259"/>
                </a:lnTo>
                <a:lnTo>
                  <a:pt x="13669" y="61676"/>
                </a:lnTo>
                <a:lnTo>
                  <a:pt x="18043" y="61953"/>
                </a:lnTo>
                <a:lnTo>
                  <a:pt x="25548" y="62261"/>
                </a:lnTo>
                <a:lnTo>
                  <a:pt x="28938" y="62343"/>
                </a:lnTo>
                <a:lnTo>
                  <a:pt x="32191" y="60413"/>
                </a:lnTo>
                <a:lnTo>
                  <a:pt x="35351" y="57143"/>
                </a:lnTo>
                <a:lnTo>
                  <a:pt x="38450" y="52978"/>
                </a:lnTo>
                <a:lnTo>
                  <a:pt x="41508" y="49209"/>
                </a:lnTo>
                <a:lnTo>
                  <a:pt x="44539" y="45704"/>
                </a:lnTo>
                <a:lnTo>
                  <a:pt x="47552" y="42376"/>
                </a:lnTo>
                <a:lnTo>
                  <a:pt x="49561" y="39164"/>
                </a:lnTo>
                <a:lnTo>
                  <a:pt x="50900" y="36031"/>
                </a:lnTo>
                <a:lnTo>
                  <a:pt x="51793" y="32950"/>
                </a:lnTo>
                <a:lnTo>
                  <a:pt x="53381" y="29904"/>
                </a:lnTo>
                <a:lnTo>
                  <a:pt x="55430" y="26881"/>
                </a:lnTo>
                <a:lnTo>
                  <a:pt x="57790" y="23874"/>
                </a:lnTo>
                <a:lnTo>
                  <a:pt x="60355" y="20877"/>
                </a:lnTo>
                <a:lnTo>
                  <a:pt x="63057" y="17886"/>
                </a:lnTo>
                <a:lnTo>
                  <a:pt x="70947" y="9454"/>
                </a:lnTo>
                <a:lnTo>
                  <a:pt x="71111" y="10271"/>
                </a:lnTo>
                <a:lnTo>
                  <a:pt x="71219" y="11808"/>
                </a:lnTo>
                <a:lnTo>
                  <a:pt x="71292" y="13825"/>
                </a:lnTo>
                <a:lnTo>
                  <a:pt x="70349" y="16162"/>
                </a:lnTo>
                <a:lnTo>
                  <a:pt x="68727" y="18712"/>
                </a:lnTo>
                <a:lnTo>
                  <a:pt x="66654" y="21404"/>
                </a:lnTo>
                <a:lnTo>
                  <a:pt x="65272" y="25183"/>
                </a:lnTo>
                <a:lnTo>
                  <a:pt x="64351" y="29687"/>
                </a:lnTo>
                <a:lnTo>
                  <a:pt x="63736" y="34674"/>
                </a:lnTo>
                <a:lnTo>
                  <a:pt x="63327" y="38991"/>
                </a:lnTo>
                <a:lnTo>
                  <a:pt x="63054" y="42861"/>
                </a:lnTo>
                <a:lnTo>
                  <a:pt x="62872" y="46433"/>
                </a:lnTo>
                <a:lnTo>
                  <a:pt x="63743" y="49807"/>
                </a:lnTo>
                <a:lnTo>
                  <a:pt x="65315" y="53048"/>
                </a:lnTo>
                <a:lnTo>
                  <a:pt x="67356" y="56201"/>
                </a:lnTo>
                <a:lnTo>
                  <a:pt x="68717" y="59295"/>
                </a:lnTo>
                <a:lnTo>
                  <a:pt x="69624" y="62351"/>
                </a:lnTo>
                <a:lnTo>
                  <a:pt x="70228" y="65379"/>
                </a:lnTo>
                <a:lnTo>
                  <a:pt x="71624" y="67398"/>
                </a:lnTo>
                <a:lnTo>
                  <a:pt x="73546" y="68745"/>
                </a:lnTo>
                <a:lnTo>
                  <a:pt x="80367" y="7143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344"/>
          <p:cNvSpPr/>
          <p:nvPr/>
        </p:nvSpPr>
        <p:spPr bwMode="auto">
          <a:xfrm>
            <a:off x="6331148" y="1223367"/>
            <a:ext cx="79847" cy="213790"/>
          </a:xfrm>
          <a:custGeom>
            <a:avLst/>
            <a:gdLst/>
            <a:ahLst/>
            <a:cxnLst/>
            <a:rect l="0" t="0" r="0" b="0"/>
            <a:pathLst>
              <a:path w="79847" h="213790">
                <a:moveTo>
                  <a:pt x="0" y="0"/>
                </a:moveTo>
                <a:lnTo>
                  <a:pt x="0" y="18043"/>
                </a:lnTo>
                <a:lnTo>
                  <a:pt x="992" y="22943"/>
                </a:lnTo>
                <a:lnTo>
                  <a:pt x="2646" y="28194"/>
                </a:lnTo>
                <a:lnTo>
                  <a:pt x="4740" y="33679"/>
                </a:lnTo>
                <a:lnTo>
                  <a:pt x="6137" y="41304"/>
                </a:lnTo>
                <a:lnTo>
                  <a:pt x="7069" y="50357"/>
                </a:lnTo>
                <a:lnTo>
                  <a:pt x="7689" y="60360"/>
                </a:lnTo>
                <a:lnTo>
                  <a:pt x="8378" y="79413"/>
                </a:lnTo>
                <a:lnTo>
                  <a:pt x="8562" y="88661"/>
                </a:lnTo>
                <a:lnTo>
                  <a:pt x="9677" y="97802"/>
                </a:lnTo>
                <a:lnTo>
                  <a:pt x="11413" y="106874"/>
                </a:lnTo>
                <a:lnTo>
                  <a:pt x="13562" y="115897"/>
                </a:lnTo>
                <a:lnTo>
                  <a:pt x="14995" y="123898"/>
                </a:lnTo>
                <a:lnTo>
                  <a:pt x="15949" y="131216"/>
                </a:lnTo>
                <a:lnTo>
                  <a:pt x="16586" y="138079"/>
                </a:lnTo>
                <a:lnTo>
                  <a:pt x="17010" y="144639"/>
                </a:lnTo>
                <a:lnTo>
                  <a:pt x="17294" y="150996"/>
                </a:lnTo>
                <a:lnTo>
                  <a:pt x="17692" y="166779"/>
                </a:lnTo>
                <a:lnTo>
                  <a:pt x="17826" y="181000"/>
                </a:lnTo>
                <a:lnTo>
                  <a:pt x="18830" y="182183"/>
                </a:lnTo>
                <a:lnTo>
                  <a:pt x="20491" y="181979"/>
                </a:lnTo>
                <a:lnTo>
                  <a:pt x="22591" y="180850"/>
                </a:lnTo>
                <a:lnTo>
                  <a:pt x="23990" y="179106"/>
                </a:lnTo>
                <a:lnTo>
                  <a:pt x="24923" y="176951"/>
                </a:lnTo>
                <a:lnTo>
                  <a:pt x="25545" y="174522"/>
                </a:lnTo>
                <a:lnTo>
                  <a:pt x="26952" y="171911"/>
                </a:lnTo>
                <a:lnTo>
                  <a:pt x="28882" y="169177"/>
                </a:lnTo>
                <a:lnTo>
                  <a:pt x="31161" y="166363"/>
                </a:lnTo>
                <a:lnTo>
                  <a:pt x="33673" y="163495"/>
                </a:lnTo>
                <a:lnTo>
                  <a:pt x="36339" y="160590"/>
                </a:lnTo>
                <a:lnTo>
                  <a:pt x="41948" y="154717"/>
                </a:lnTo>
                <a:lnTo>
                  <a:pt x="47748" y="148800"/>
                </a:lnTo>
                <a:lnTo>
                  <a:pt x="50683" y="146825"/>
                </a:lnTo>
                <a:lnTo>
                  <a:pt x="53633" y="145508"/>
                </a:lnTo>
                <a:lnTo>
                  <a:pt x="56592" y="144631"/>
                </a:lnTo>
                <a:lnTo>
                  <a:pt x="59556" y="144045"/>
                </a:lnTo>
                <a:lnTo>
                  <a:pt x="62524" y="143655"/>
                </a:lnTo>
                <a:lnTo>
                  <a:pt x="65496" y="143395"/>
                </a:lnTo>
                <a:lnTo>
                  <a:pt x="68469" y="144214"/>
                </a:lnTo>
                <a:lnTo>
                  <a:pt x="71443" y="145752"/>
                </a:lnTo>
                <a:lnTo>
                  <a:pt x="74417" y="147770"/>
                </a:lnTo>
                <a:lnTo>
                  <a:pt x="76401" y="151099"/>
                </a:lnTo>
                <a:lnTo>
                  <a:pt x="77723" y="155303"/>
                </a:lnTo>
                <a:lnTo>
                  <a:pt x="78605" y="160090"/>
                </a:lnTo>
                <a:lnTo>
                  <a:pt x="79193" y="164274"/>
                </a:lnTo>
                <a:lnTo>
                  <a:pt x="79584" y="168055"/>
                </a:lnTo>
                <a:lnTo>
                  <a:pt x="79846" y="171568"/>
                </a:lnTo>
                <a:lnTo>
                  <a:pt x="79027" y="174902"/>
                </a:lnTo>
                <a:lnTo>
                  <a:pt x="77490" y="178117"/>
                </a:lnTo>
                <a:lnTo>
                  <a:pt x="75473" y="181252"/>
                </a:lnTo>
                <a:lnTo>
                  <a:pt x="73231" y="187382"/>
                </a:lnTo>
                <a:lnTo>
                  <a:pt x="72633" y="190406"/>
                </a:lnTo>
                <a:lnTo>
                  <a:pt x="71243" y="193414"/>
                </a:lnTo>
                <a:lnTo>
                  <a:pt x="69323" y="196411"/>
                </a:lnTo>
                <a:lnTo>
                  <a:pt x="67051" y="199402"/>
                </a:lnTo>
                <a:lnTo>
                  <a:pt x="64545" y="202388"/>
                </a:lnTo>
                <a:lnTo>
                  <a:pt x="61882" y="205371"/>
                </a:lnTo>
                <a:lnTo>
                  <a:pt x="59113" y="208351"/>
                </a:lnTo>
                <a:lnTo>
                  <a:pt x="56277" y="210338"/>
                </a:lnTo>
                <a:lnTo>
                  <a:pt x="53393" y="211663"/>
                </a:lnTo>
                <a:lnTo>
                  <a:pt x="46376" y="213789"/>
                </a:lnTo>
                <a:lnTo>
                  <a:pt x="44808" y="212971"/>
                </a:lnTo>
                <a:lnTo>
                  <a:pt x="42770" y="211434"/>
                </a:lnTo>
                <a:lnTo>
                  <a:pt x="40420" y="209417"/>
                </a:lnTo>
                <a:lnTo>
                  <a:pt x="38853" y="207080"/>
                </a:lnTo>
                <a:lnTo>
                  <a:pt x="37112" y="201838"/>
                </a:lnTo>
                <a:lnTo>
                  <a:pt x="36338" y="196201"/>
                </a:lnTo>
                <a:lnTo>
                  <a:pt x="36132" y="193308"/>
                </a:lnTo>
                <a:lnTo>
                  <a:pt x="36987" y="188403"/>
                </a:lnTo>
                <a:lnTo>
                  <a:pt x="38548" y="182157"/>
                </a:lnTo>
                <a:lnTo>
                  <a:pt x="40582" y="175016"/>
                </a:lnTo>
                <a:lnTo>
                  <a:pt x="42930" y="168271"/>
                </a:lnTo>
                <a:lnTo>
                  <a:pt x="45487" y="161790"/>
                </a:lnTo>
                <a:lnTo>
                  <a:pt x="53579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60" name="SMARTInkAnnotation345"/>
          <p:cNvSpPr/>
          <p:nvPr/>
        </p:nvSpPr>
        <p:spPr bwMode="auto">
          <a:xfrm>
            <a:off x="6465094" y="1187648"/>
            <a:ext cx="8930" cy="250033"/>
          </a:xfrm>
          <a:custGeom>
            <a:avLst/>
            <a:gdLst/>
            <a:ahLst/>
            <a:cxnLst/>
            <a:rect l="0" t="0" r="0" b="0"/>
            <a:pathLst>
              <a:path w="8930" h="250033">
                <a:moveTo>
                  <a:pt x="8929" y="0"/>
                </a:moveTo>
                <a:lnTo>
                  <a:pt x="8929" y="4741"/>
                </a:lnTo>
                <a:lnTo>
                  <a:pt x="7938" y="8122"/>
                </a:lnTo>
                <a:lnTo>
                  <a:pt x="6283" y="12360"/>
                </a:lnTo>
                <a:lnTo>
                  <a:pt x="4189" y="17170"/>
                </a:lnTo>
                <a:lnTo>
                  <a:pt x="2793" y="23353"/>
                </a:lnTo>
                <a:lnTo>
                  <a:pt x="1862" y="30451"/>
                </a:lnTo>
                <a:lnTo>
                  <a:pt x="1241" y="38161"/>
                </a:lnTo>
                <a:lnTo>
                  <a:pt x="827" y="46276"/>
                </a:lnTo>
                <a:lnTo>
                  <a:pt x="368" y="63232"/>
                </a:lnTo>
                <a:lnTo>
                  <a:pt x="0" y="232712"/>
                </a:lnTo>
                <a:lnTo>
                  <a:pt x="992" y="236501"/>
                </a:lnTo>
                <a:lnTo>
                  <a:pt x="2646" y="240019"/>
                </a:lnTo>
                <a:lnTo>
                  <a:pt x="8929" y="25003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61" name="SMARTInkAnnotation346"/>
          <p:cNvSpPr/>
          <p:nvPr/>
        </p:nvSpPr>
        <p:spPr bwMode="auto">
          <a:xfrm>
            <a:off x="6529470" y="1366242"/>
            <a:ext cx="221375" cy="44128"/>
          </a:xfrm>
          <a:custGeom>
            <a:avLst/>
            <a:gdLst/>
            <a:ahLst/>
            <a:cxnLst/>
            <a:rect l="0" t="0" r="0" b="0"/>
            <a:pathLst>
              <a:path w="221375" h="44128">
                <a:moveTo>
                  <a:pt x="7061" y="8930"/>
                </a:moveTo>
                <a:lnTo>
                  <a:pt x="7061" y="13670"/>
                </a:lnTo>
                <a:lnTo>
                  <a:pt x="8053" y="15067"/>
                </a:lnTo>
                <a:lnTo>
                  <a:pt x="9707" y="15998"/>
                </a:lnTo>
                <a:lnTo>
                  <a:pt x="11801" y="16618"/>
                </a:lnTo>
                <a:lnTo>
                  <a:pt x="13198" y="18024"/>
                </a:lnTo>
                <a:lnTo>
                  <a:pt x="14129" y="19954"/>
                </a:lnTo>
                <a:lnTo>
                  <a:pt x="14750" y="22232"/>
                </a:lnTo>
                <a:lnTo>
                  <a:pt x="16155" y="23751"/>
                </a:lnTo>
                <a:lnTo>
                  <a:pt x="18085" y="24764"/>
                </a:lnTo>
                <a:lnTo>
                  <a:pt x="22875" y="25889"/>
                </a:lnTo>
                <a:lnTo>
                  <a:pt x="28310" y="26389"/>
                </a:lnTo>
                <a:lnTo>
                  <a:pt x="34034" y="26611"/>
                </a:lnTo>
                <a:lnTo>
                  <a:pt x="42834" y="26736"/>
                </a:lnTo>
                <a:lnTo>
                  <a:pt x="45793" y="26754"/>
                </a:lnTo>
                <a:lnTo>
                  <a:pt x="47766" y="25774"/>
                </a:lnTo>
                <a:lnTo>
                  <a:pt x="49080" y="24128"/>
                </a:lnTo>
                <a:lnTo>
                  <a:pt x="49956" y="22038"/>
                </a:lnTo>
                <a:lnTo>
                  <a:pt x="50541" y="19653"/>
                </a:lnTo>
                <a:lnTo>
                  <a:pt x="50931" y="17071"/>
                </a:lnTo>
                <a:lnTo>
                  <a:pt x="51190" y="14357"/>
                </a:lnTo>
                <a:lnTo>
                  <a:pt x="50371" y="11556"/>
                </a:lnTo>
                <a:lnTo>
                  <a:pt x="48833" y="8696"/>
                </a:lnTo>
                <a:lnTo>
                  <a:pt x="46815" y="5798"/>
                </a:lnTo>
                <a:lnTo>
                  <a:pt x="44478" y="3865"/>
                </a:lnTo>
                <a:lnTo>
                  <a:pt x="41927" y="2577"/>
                </a:lnTo>
                <a:lnTo>
                  <a:pt x="39235" y="1718"/>
                </a:lnTo>
                <a:lnTo>
                  <a:pt x="35456" y="1145"/>
                </a:lnTo>
                <a:lnTo>
                  <a:pt x="30952" y="764"/>
                </a:lnTo>
                <a:lnTo>
                  <a:pt x="21648" y="339"/>
                </a:lnTo>
                <a:lnTo>
                  <a:pt x="14206" y="151"/>
                </a:lnTo>
                <a:lnTo>
                  <a:pt x="10832" y="1093"/>
                </a:lnTo>
                <a:lnTo>
                  <a:pt x="7591" y="2713"/>
                </a:lnTo>
                <a:lnTo>
                  <a:pt x="4437" y="4785"/>
                </a:lnTo>
                <a:lnTo>
                  <a:pt x="2336" y="7159"/>
                </a:lnTo>
                <a:lnTo>
                  <a:pt x="934" y="9734"/>
                </a:lnTo>
                <a:lnTo>
                  <a:pt x="0" y="12442"/>
                </a:lnTo>
                <a:lnTo>
                  <a:pt x="1362" y="15240"/>
                </a:lnTo>
                <a:lnTo>
                  <a:pt x="4254" y="18098"/>
                </a:lnTo>
                <a:lnTo>
                  <a:pt x="8166" y="20995"/>
                </a:lnTo>
                <a:lnTo>
                  <a:pt x="11766" y="23919"/>
                </a:lnTo>
                <a:lnTo>
                  <a:pt x="15159" y="26860"/>
                </a:lnTo>
                <a:lnTo>
                  <a:pt x="18412" y="29813"/>
                </a:lnTo>
                <a:lnTo>
                  <a:pt x="23558" y="32774"/>
                </a:lnTo>
                <a:lnTo>
                  <a:pt x="29966" y="35740"/>
                </a:lnTo>
                <a:lnTo>
                  <a:pt x="37214" y="38709"/>
                </a:lnTo>
                <a:lnTo>
                  <a:pt x="45022" y="40689"/>
                </a:lnTo>
                <a:lnTo>
                  <a:pt x="53205" y="42009"/>
                </a:lnTo>
                <a:lnTo>
                  <a:pt x="61636" y="42889"/>
                </a:lnTo>
                <a:lnTo>
                  <a:pt x="71226" y="43475"/>
                </a:lnTo>
                <a:lnTo>
                  <a:pt x="92465" y="44127"/>
                </a:lnTo>
                <a:lnTo>
                  <a:pt x="103684" y="42317"/>
                </a:lnTo>
                <a:lnTo>
                  <a:pt x="115132" y="39125"/>
                </a:lnTo>
                <a:lnTo>
                  <a:pt x="126734" y="35013"/>
                </a:lnTo>
                <a:lnTo>
                  <a:pt x="138437" y="31280"/>
                </a:lnTo>
                <a:lnTo>
                  <a:pt x="150208" y="27798"/>
                </a:lnTo>
                <a:lnTo>
                  <a:pt x="162023" y="24486"/>
                </a:lnTo>
                <a:lnTo>
                  <a:pt x="173870" y="20293"/>
                </a:lnTo>
                <a:lnTo>
                  <a:pt x="185736" y="15513"/>
                </a:lnTo>
                <a:lnTo>
                  <a:pt x="221374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62" name="SMARTInkAnnotation347"/>
          <p:cNvSpPr/>
          <p:nvPr/>
        </p:nvSpPr>
        <p:spPr bwMode="auto">
          <a:xfrm>
            <a:off x="6956227" y="1325150"/>
            <a:ext cx="60713" cy="240730"/>
          </a:xfrm>
          <a:custGeom>
            <a:avLst/>
            <a:gdLst/>
            <a:ahLst/>
            <a:cxnLst/>
            <a:rect l="0" t="0" r="0" b="0"/>
            <a:pathLst>
              <a:path w="60713" h="240730">
                <a:moveTo>
                  <a:pt x="0" y="94670"/>
                </a:moveTo>
                <a:lnTo>
                  <a:pt x="0" y="240729"/>
                </a:lnTo>
                <a:lnTo>
                  <a:pt x="0" y="131216"/>
                </a:lnTo>
                <a:lnTo>
                  <a:pt x="991" y="118042"/>
                </a:lnTo>
                <a:lnTo>
                  <a:pt x="2645" y="105291"/>
                </a:lnTo>
                <a:lnTo>
                  <a:pt x="4739" y="92821"/>
                </a:lnTo>
                <a:lnTo>
                  <a:pt x="7129" y="80539"/>
                </a:lnTo>
                <a:lnTo>
                  <a:pt x="12428" y="56309"/>
                </a:lnTo>
                <a:lnTo>
                  <a:pt x="16223" y="46276"/>
                </a:lnTo>
                <a:lnTo>
                  <a:pt x="20737" y="37603"/>
                </a:lnTo>
                <a:lnTo>
                  <a:pt x="25731" y="29836"/>
                </a:lnTo>
                <a:lnTo>
                  <a:pt x="30052" y="22674"/>
                </a:lnTo>
                <a:lnTo>
                  <a:pt x="33925" y="15915"/>
                </a:lnTo>
                <a:lnTo>
                  <a:pt x="37500" y="9425"/>
                </a:lnTo>
                <a:lnTo>
                  <a:pt x="40875" y="5098"/>
                </a:lnTo>
                <a:lnTo>
                  <a:pt x="44116" y="2213"/>
                </a:lnTo>
                <a:lnTo>
                  <a:pt x="47270" y="290"/>
                </a:lnTo>
                <a:lnTo>
                  <a:pt x="50365" y="0"/>
                </a:lnTo>
                <a:lnTo>
                  <a:pt x="53420" y="799"/>
                </a:lnTo>
                <a:lnTo>
                  <a:pt x="56450" y="2324"/>
                </a:lnTo>
                <a:lnTo>
                  <a:pt x="58468" y="5325"/>
                </a:lnTo>
                <a:lnTo>
                  <a:pt x="59815" y="9310"/>
                </a:lnTo>
                <a:lnTo>
                  <a:pt x="60712" y="13951"/>
                </a:lnTo>
                <a:lnTo>
                  <a:pt x="60318" y="19029"/>
                </a:lnTo>
                <a:lnTo>
                  <a:pt x="59063" y="24399"/>
                </a:lnTo>
                <a:lnTo>
                  <a:pt x="57236" y="29964"/>
                </a:lnTo>
                <a:lnTo>
                  <a:pt x="55023" y="35657"/>
                </a:lnTo>
                <a:lnTo>
                  <a:pt x="52557" y="41438"/>
                </a:lnTo>
                <a:lnTo>
                  <a:pt x="49921" y="47276"/>
                </a:lnTo>
                <a:lnTo>
                  <a:pt x="47171" y="52160"/>
                </a:lnTo>
                <a:lnTo>
                  <a:pt x="44346" y="56408"/>
                </a:lnTo>
                <a:lnTo>
                  <a:pt x="41470" y="60233"/>
                </a:lnTo>
                <a:lnTo>
                  <a:pt x="37568" y="64766"/>
                </a:lnTo>
                <a:lnTo>
                  <a:pt x="32983" y="69773"/>
                </a:lnTo>
                <a:lnTo>
                  <a:pt x="27942" y="75096"/>
                </a:lnTo>
                <a:lnTo>
                  <a:pt x="23589" y="78644"/>
                </a:lnTo>
                <a:lnTo>
                  <a:pt x="19694" y="81010"/>
                </a:lnTo>
                <a:lnTo>
                  <a:pt x="16106" y="82587"/>
                </a:lnTo>
                <a:lnTo>
                  <a:pt x="12721" y="83638"/>
                </a:lnTo>
                <a:lnTo>
                  <a:pt x="9473" y="84339"/>
                </a:lnTo>
                <a:lnTo>
                  <a:pt x="1870" y="85464"/>
                </a:lnTo>
                <a:lnTo>
                  <a:pt x="2239" y="84564"/>
                </a:lnTo>
                <a:lnTo>
                  <a:pt x="3476" y="82972"/>
                </a:lnTo>
                <a:lnTo>
                  <a:pt x="8929" y="7681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63" name="SMARTInkAnnotation348"/>
          <p:cNvSpPr/>
          <p:nvPr/>
        </p:nvSpPr>
        <p:spPr bwMode="auto">
          <a:xfrm>
            <a:off x="7090539" y="1330688"/>
            <a:ext cx="178228" cy="62344"/>
          </a:xfrm>
          <a:custGeom>
            <a:avLst/>
            <a:gdLst/>
            <a:ahLst/>
            <a:cxnLst/>
            <a:rect l="0" t="0" r="0" b="0"/>
            <a:pathLst>
              <a:path w="178228" h="62344">
                <a:moveTo>
                  <a:pt x="8563" y="53414"/>
                </a:moveTo>
                <a:lnTo>
                  <a:pt x="0" y="61976"/>
                </a:lnTo>
                <a:lnTo>
                  <a:pt x="4482" y="57494"/>
                </a:lnTo>
                <a:lnTo>
                  <a:pt x="5842" y="55141"/>
                </a:lnTo>
                <a:lnTo>
                  <a:pt x="6749" y="52581"/>
                </a:lnTo>
                <a:lnTo>
                  <a:pt x="7353" y="49882"/>
                </a:lnTo>
                <a:lnTo>
                  <a:pt x="8749" y="47090"/>
                </a:lnTo>
                <a:lnTo>
                  <a:pt x="10670" y="44237"/>
                </a:lnTo>
                <a:lnTo>
                  <a:pt x="12944" y="41343"/>
                </a:lnTo>
                <a:lnTo>
                  <a:pt x="15453" y="37429"/>
                </a:lnTo>
                <a:lnTo>
                  <a:pt x="18117" y="32835"/>
                </a:lnTo>
                <a:lnTo>
                  <a:pt x="20885" y="27788"/>
                </a:lnTo>
                <a:lnTo>
                  <a:pt x="22730" y="23432"/>
                </a:lnTo>
                <a:lnTo>
                  <a:pt x="23961" y="19535"/>
                </a:lnTo>
                <a:lnTo>
                  <a:pt x="24781" y="15945"/>
                </a:lnTo>
                <a:lnTo>
                  <a:pt x="27313" y="12560"/>
                </a:lnTo>
                <a:lnTo>
                  <a:pt x="30984" y="9310"/>
                </a:lnTo>
                <a:lnTo>
                  <a:pt x="41654" y="1707"/>
                </a:lnTo>
                <a:lnTo>
                  <a:pt x="45760" y="667"/>
                </a:lnTo>
                <a:lnTo>
                  <a:pt x="51739" y="0"/>
                </a:lnTo>
                <a:lnTo>
                  <a:pt x="53222" y="937"/>
                </a:lnTo>
                <a:lnTo>
                  <a:pt x="55202" y="2554"/>
                </a:lnTo>
                <a:lnTo>
                  <a:pt x="57515" y="4625"/>
                </a:lnTo>
                <a:lnTo>
                  <a:pt x="62731" y="9571"/>
                </a:lnTo>
                <a:lnTo>
                  <a:pt x="65510" y="12279"/>
                </a:lnTo>
                <a:lnTo>
                  <a:pt x="67364" y="15076"/>
                </a:lnTo>
                <a:lnTo>
                  <a:pt x="68599" y="17934"/>
                </a:lnTo>
                <a:lnTo>
                  <a:pt x="69423" y="20830"/>
                </a:lnTo>
                <a:lnTo>
                  <a:pt x="70964" y="23754"/>
                </a:lnTo>
                <a:lnTo>
                  <a:pt x="72984" y="26695"/>
                </a:lnTo>
                <a:lnTo>
                  <a:pt x="75322" y="29648"/>
                </a:lnTo>
                <a:lnTo>
                  <a:pt x="77874" y="31617"/>
                </a:lnTo>
                <a:lnTo>
                  <a:pt x="80567" y="32929"/>
                </a:lnTo>
                <a:lnTo>
                  <a:pt x="83354" y="33804"/>
                </a:lnTo>
                <a:lnTo>
                  <a:pt x="85212" y="35380"/>
                </a:lnTo>
                <a:lnTo>
                  <a:pt x="86451" y="37422"/>
                </a:lnTo>
                <a:lnTo>
                  <a:pt x="87278" y="39776"/>
                </a:lnTo>
                <a:lnTo>
                  <a:pt x="88820" y="41345"/>
                </a:lnTo>
                <a:lnTo>
                  <a:pt x="90841" y="42392"/>
                </a:lnTo>
                <a:lnTo>
                  <a:pt x="96473" y="44071"/>
                </a:lnTo>
                <a:lnTo>
                  <a:pt x="99889" y="44300"/>
                </a:lnTo>
                <a:lnTo>
                  <a:pt x="102189" y="44361"/>
                </a:lnTo>
                <a:lnTo>
                  <a:pt x="103723" y="43410"/>
                </a:lnTo>
                <a:lnTo>
                  <a:pt x="104745" y="41784"/>
                </a:lnTo>
                <a:lnTo>
                  <a:pt x="106670" y="35919"/>
                </a:lnTo>
                <a:lnTo>
                  <a:pt x="106709" y="34805"/>
                </a:lnTo>
                <a:lnTo>
                  <a:pt x="106753" y="30922"/>
                </a:lnTo>
                <a:lnTo>
                  <a:pt x="105773" y="29489"/>
                </a:lnTo>
                <a:lnTo>
                  <a:pt x="104126" y="28534"/>
                </a:lnTo>
                <a:lnTo>
                  <a:pt x="102038" y="27898"/>
                </a:lnTo>
                <a:lnTo>
                  <a:pt x="100645" y="26481"/>
                </a:lnTo>
                <a:lnTo>
                  <a:pt x="99716" y="24544"/>
                </a:lnTo>
                <a:lnTo>
                  <a:pt x="99097" y="22261"/>
                </a:lnTo>
                <a:lnTo>
                  <a:pt x="97692" y="20739"/>
                </a:lnTo>
                <a:lnTo>
                  <a:pt x="95763" y="19724"/>
                </a:lnTo>
                <a:lnTo>
                  <a:pt x="90975" y="18597"/>
                </a:lnTo>
                <a:lnTo>
                  <a:pt x="85539" y="18096"/>
                </a:lnTo>
                <a:lnTo>
                  <a:pt x="82700" y="18954"/>
                </a:lnTo>
                <a:lnTo>
                  <a:pt x="79816" y="20519"/>
                </a:lnTo>
                <a:lnTo>
                  <a:pt x="76900" y="22554"/>
                </a:lnTo>
                <a:lnTo>
                  <a:pt x="74957" y="24903"/>
                </a:lnTo>
                <a:lnTo>
                  <a:pt x="73662" y="27461"/>
                </a:lnTo>
                <a:lnTo>
                  <a:pt x="72798" y="30159"/>
                </a:lnTo>
                <a:lnTo>
                  <a:pt x="73214" y="32950"/>
                </a:lnTo>
                <a:lnTo>
                  <a:pt x="74484" y="35802"/>
                </a:lnTo>
                <a:lnTo>
                  <a:pt x="76323" y="38696"/>
                </a:lnTo>
                <a:lnTo>
                  <a:pt x="78540" y="41617"/>
                </a:lnTo>
                <a:lnTo>
                  <a:pt x="81012" y="44557"/>
                </a:lnTo>
                <a:lnTo>
                  <a:pt x="83651" y="47509"/>
                </a:lnTo>
                <a:lnTo>
                  <a:pt x="87395" y="50470"/>
                </a:lnTo>
                <a:lnTo>
                  <a:pt x="91875" y="53435"/>
                </a:lnTo>
                <a:lnTo>
                  <a:pt x="96846" y="56405"/>
                </a:lnTo>
                <a:lnTo>
                  <a:pt x="102145" y="58384"/>
                </a:lnTo>
                <a:lnTo>
                  <a:pt x="107661" y="59704"/>
                </a:lnTo>
                <a:lnTo>
                  <a:pt x="113324" y="60584"/>
                </a:lnTo>
                <a:lnTo>
                  <a:pt x="119083" y="61170"/>
                </a:lnTo>
                <a:lnTo>
                  <a:pt x="124907" y="61561"/>
                </a:lnTo>
                <a:lnTo>
                  <a:pt x="130774" y="61822"/>
                </a:lnTo>
                <a:lnTo>
                  <a:pt x="142584" y="62112"/>
                </a:lnTo>
                <a:lnTo>
                  <a:pt x="178227" y="6234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65" name="SMARTInkAnnotation349"/>
          <p:cNvSpPr/>
          <p:nvPr/>
        </p:nvSpPr>
        <p:spPr bwMode="auto">
          <a:xfrm>
            <a:off x="7309784" y="1312664"/>
            <a:ext cx="164365" cy="106481"/>
          </a:xfrm>
          <a:custGeom>
            <a:avLst/>
            <a:gdLst/>
            <a:ahLst/>
            <a:cxnLst/>
            <a:rect l="0" t="0" r="0" b="0"/>
            <a:pathLst>
              <a:path w="164365" h="106481">
                <a:moveTo>
                  <a:pt x="92927" y="0"/>
                </a:moveTo>
                <a:lnTo>
                  <a:pt x="80497" y="0"/>
                </a:lnTo>
                <a:lnTo>
                  <a:pt x="77695" y="992"/>
                </a:lnTo>
                <a:lnTo>
                  <a:pt x="74835" y="2646"/>
                </a:lnTo>
                <a:lnTo>
                  <a:pt x="71936" y="4741"/>
                </a:lnTo>
                <a:lnTo>
                  <a:pt x="68019" y="7129"/>
                </a:lnTo>
                <a:lnTo>
                  <a:pt x="63423" y="9714"/>
                </a:lnTo>
                <a:lnTo>
                  <a:pt x="53025" y="15231"/>
                </a:lnTo>
                <a:lnTo>
                  <a:pt x="41789" y="20991"/>
                </a:lnTo>
                <a:lnTo>
                  <a:pt x="36014" y="24908"/>
                </a:lnTo>
                <a:lnTo>
                  <a:pt x="30180" y="29504"/>
                </a:lnTo>
                <a:lnTo>
                  <a:pt x="24307" y="34552"/>
                </a:lnTo>
                <a:lnTo>
                  <a:pt x="19399" y="39902"/>
                </a:lnTo>
                <a:lnTo>
                  <a:pt x="15134" y="45453"/>
                </a:lnTo>
                <a:lnTo>
                  <a:pt x="11299" y="51138"/>
                </a:lnTo>
                <a:lnTo>
                  <a:pt x="7751" y="56912"/>
                </a:lnTo>
                <a:lnTo>
                  <a:pt x="4393" y="62746"/>
                </a:lnTo>
                <a:lnTo>
                  <a:pt x="1162" y="68620"/>
                </a:lnTo>
                <a:lnTo>
                  <a:pt x="0" y="74520"/>
                </a:lnTo>
                <a:lnTo>
                  <a:pt x="218" y="80438"/>
                </a:lnTo>
                <a:lnTo>
                  <a:pt x="1355" y="86367"/>
                </a:lnTo>
                <a:lnTo>
                  <a:pt x="4097" y="91313"/>
                </a:lnTo>
                <a:lnTo>
                  <a:pt x="7910" y="95602"/>
                </a:lnTo>
                <a:lnTo>
                  <a:pt x="12437" y="99453"/>
                </a:lnTo>
                <a:lnTo>
                  <a:pt x="17439" y="102021"/>
                </a:lnTo>
                <a:lnTo>
                  <a:pt x="22757" y="103733"/>
                </a:lnTo>
                <a:lnTo>
                  <a:pt x="28287" y="104874"/>
                </a:lnTo>
                <a:lnTo>
                  <a:pt x="35943" y="105635"/>
                </a:lnTo>
                <a:lnTo>
                  <a:pt x="45016" y="106142"/>
                </a:lnTo>
                <a:lnTo>
                  <a:pt x="55032" y="106480"/>
                </a:lnTo>
                <a:lnTo>
                  <a:pt x="64688" y="104721"/>
                </a:lnTo>
                <a:lnTo>
                  <a:pt x="74101" y="101564"/>
                </a:lnTo>
                <a:lnTo>
                  <a:pt x="83353" y="97475"/>
                </a:lnTo>
                <a:lnTo>
                  <a:pt x="93489" y="93757"/>
                </a:lnTo>
                <a:lnTo>
                  <a:pt x="104215" y="90286"/>
                </a:lnTo>
                <a:lnTo>
                  <a:pt x="115335" y="86980"/>
                </a:lnTo>
                <a:lnTo>
                  <a:pt x="125725" y="82791"/>
                </a:lnTo>
                <a:lnTo>
                  <a:pt x="135628" y="78014"/>
                </a:lnTo>
                <a:lnTo>
                  <a:pt x="164364" y="6250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68" name="SMARTInkAnnotation350"/>
          <p:cNvSpPr/>
          <p:nvPr/>
        </p:nvSpPr>
        <p:spPr bwMode="auto">
          <a:xfrm>
            <a:off x="7483232" y="1330523"/>
            <a:ext cx="35566" cy="61871"/>
          </a:xfrm>
          <a:custGeom>
            <a:avLst/>
            <a:gdLst/>
            <a:ahLst/>
            <a:cxnLst/>
            <a:rect l="0" t="0" r="0" b="0"/>
            <a:pathLst>
              <a:path w="35566" h="61871">
                <a:moveTo>
                  <a:pt x="35565" y="0"/>
                </a:moveTo>
                <a:lnTo>
                  <a:pt x="30824" y="4741"/>
                </a:lnTo>
                <a:lnTo>
                  <a:pt x="28435" y="6137"/>
                </a:lnTo>
                <a:lnTo>
                  <a:pt x="25852" y="7068"/>
                </a:lnTo>
                <a:lnTo>
                  <a:pt x="23135" y="7689"/>
                </a:lnTo>
                <a:lnTo>
                  <a:pt x="20333" y="10087"/>
                </a:lnTo>
                <a:lnTo>
                  <a:pt x="17473" y="13670"/>
                </a:lnTo>
                <a:lnTo>
                  <a:pt x="14574" y="18043"/>
                </a:lnTo>
                <a:lnTo>
                  <a:pt x="11649" y="21951"/>
                </a:lnTo>
                <a:lnTo>
                  <a:pt x="8707" y="25548"/>
                </a:lnTo>
                <a:lnTo>
                  <a:pt x="5753" y="28938"/>
                </a:lnTo>
                <a:lnTo>
                  <a:pt x="3784" y="33183"/>
                </a:lnTo>
                <a:lnTo>
                  <a:pt x="2472" y="37997"/>
                </a:lnTo>
                <a:lnTo>
                  <a:pt x="1596" y="43191"/>
                </a:lnTo>
                <a:lnTo>
                  <a:pt x="1013" y="47646"/>
                </a:lnTo>
                <a:lnTo>
                  <a:pt x="624" y="51608"/>
                </a:lnTo>
                <a:lnTo>
                  <a:pt x="0" y="60355"/>
                </a:lnTo>
                <a:lnTo>
                  <a:pt x="940" y="61073"/>
                </a:lnTo>
                <a:lnTo>
                  <a:pt x="2560" y="61551"/>
                </a:lnTo>
                <a:lnTo>
                  <a:pt x="4632" y="61870"/>
                </a:lnTo>
                <a:lnTo>
                  <a:pt x="7005" y="61091"/>
                </a:lnTo>
                <a:lnTo>
                  <a:pt x="9580" y="59579"/>
                </a:lnTo>
                <a:lnTo>
                  <a:pt x="12288" y="57579"/>
                </a:lnTo>
                <a:lnTo>
                  <a:pt x="15086" y="55253"/>
                </a:lnTo>
                <a:lnTo>
                  <a:pt x="17943" y="52711"/>
                </a:lnTo>
                <a:lnTo>
                  <a:pt x="26635" y="4464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71" name="SMARTInkAnnotation351"/>
          <p:cNvSpPr/>
          <p:nvPr/>
        </p:nvSpPr>
        <p:spPr bwMode="auto">
          <a:xfrm>
            <a:off x="7456289" y="1214438"/>
            <a:ext cx="71439" cy="62508"/>
          </a:xfrm>
          <a:custGeom>
            <a:avLst/>
            <a:gdLst/>
            <a:ahLst/>
            <a:cxnLst/>
            <a:rect l="0" t="0" r="0" b="0"/>
            <a:pathLst>
              <a:path w="71439" h="62508">
                <a:moveTo>
                  <a:pt x="0" y="0"/>
                </a:moveTo>
                <a:lnTo>
                  <a:pt x="0" y="13302"/>
                </a:lnTo>
                <a:lnTo>
                  <a:pt x="991" y="15813"/>
                </a:lnTo>
                <a:lnTo>
                  <a:pt x="2646" y="18479"/>
                </a:lnTo>
                <a:lnTo>
                  <a:pt x="4739" y="21249"/>
                </a:lnTo>
                <a:lnTo>
                  <a:pt x="7128" y="25080"/>
                </a:lnTo>
                <a:lnTo>
                  <a:pt x="9713" y="29618"/>
                </a:lnTo>
                <a:lnTo>
                  <a:pt x="12429" y="34628"/>
                </a:lnTo>
                <a:lnTo>
                  <a:pt x="17215" y="38960"/>
                </a:lnTo>
                <a:lnTo>
                  <a:pt x="23383" y="42840"/>
                </a:lnTo>
                <a:lnTo>
                  <a:pt x="30472" y="46419"/>
                </a:lnTo>
                <a:lnTo>
                  <a:pt x="38173" y="49798"/>
                </a:lnTo>
                <a:lnTo>
                  <a:pt x="46285" y="53042"/>
                </a:lnTo>
                <a:lnTo>
                  <a:pt x="71438" y="6250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74" name="SMARTInkAnnotation352"/>
          <p:cNvSpPr/>
          <p:nvPr/>
        </p:nvSpPr>
        <p:spPr bwMode="auto">
          <a:xfrm>
            <a:off x="7554516" y="1321594"/>
            <a:ext cx="61869" cy="98227"/>
          </a:xfrm>
          <a:custGeom>
            <a:avLst/>
            <a:gdLst/>
            <a:ahLst/>
            <a:cxnLst/>
            <a:rect l="0" t="0" r="0" b="0"/>
            <a:pathLst>
              <a:path w="61869" h="98227">
                <a:moveTo>
                  <a:pt x="17859" y="0"/>
                </a:moveTo>
                <a:lnTo>
                  <a:pt x="17859" y="4740"/>
                </a:lnTo>
                <a:lnTo>
                  <a:pt x="16867" y="6137"/>
                </a:lnTo>
                <a:lnTo>
                  <a:pt x="15213" y="7067"/>
                </a:lnTo>
                <a:lnTo>
                  <a:pt x="13119" y="7688"/>
                </a:lnTo>
                <a:lnTo>
                  <a:pt x="10730" y="9094"/>
                </a:lnTo>
                <a:lnTo>
                  <a:pt x="8146" y="11023"/>
                </a:lnTo>
                <a:lnTo>
                  <a:pt x="1609" y="16509"/>
                </a:lnTo>
                <a:lnTo>
                  <a:pt x="1072" y="17951"/>
                </a:lnTo>
                <a:lnTo>
                  <a:pt x="714" y="19905"/>
                </a:lnTo>
                <a:lnTo>
                  <a:pt x="476" y="22200"/>
                </a:lnTo>
                <a:lnTo>
                  <a:pt x="1310" y="23729"/>
                </a:lnTo>
                <a:lnTo>
                  <a:pt x="2858" y="24749"/>
                </a:lnTo>
                <a:lnTo>
                  <a:pt x="4881" y="25429"/>
                </a:lnTo>
                <a:lnTo>
                  <a:pt x="8215" y="26875"/>
                </a:lnTo>
                <a:lnTo>
                  <a:pt x="17210" y="31126"/>
                </a:lnTo>
                <a:lnTo>
                  <a:pt x="21396" y="32657"/>
                </a:lnTo>
                <a:lnTo>
                  <a:pt x="25177" y="33677"/>
                </a:lnTo>
                <a:lnTo>
                  <a:pt x="28691" y="34358"/>
                </a:lnTo>
                <a:lnTo>
                  <a:pt x="33019" y="34811"/>
                </a:lnTo>
                <a:lnTo>
                  <a:pt x="37887" y="35114"/>
                </a:lnTo>
                <a:lnTo>
                  <a:pt x="43117" y="35315"/>
                </a:lnTo>
                <a:lnTo>
                  <a:pt x="47596" y="36442"/>
                </a:lnTo>
                <a:lnTo>
                  <a:pt x="51574" y="38185"/>
                </a:lnTo>
                <a:lnTo>
                  <a:pt x="55219" y="40339"/>
                </a:lnTo>
                <a:lnTo>
                  <a:pt x="57649" y="42768"/>
                </a:lnTo>
                <a:lnTo>
                  <a:pt x="59268" y="45379"/>
                </a:lnTo>
                <a:lnTo>
                  <a:pt x="60347" y="48112"/>
                </a:lnTo>
                <a:lnTo>
                  <a:pt x="61068" y="50926"/>
                </a:lnTo>
                <a:lnTo>
                  <a:pt x="61548" y="53794"/>
                </a:lnTo>
                <a:lnTo>
                  <a:pt x="61868" y="56699"/>
                </a:lnTo>
                <a:lnTo>
                  <a:pt x="61089" y="59627"/>
                </a:lnTo>
                <a:lnTo>
                  <a:pt x="59577" y="62572"/>
                </a:lnTo>
                <a:lnTo>
                  <a:pt x="57578" y="65527"/>
                </a:lnTo>
                <a:lnTo>
                  <a:pt x="54260" y="68489"/>
                </a:lnTo>
                <a:lnTo>
                  <a:pt x="50064" y="71456"/>
                </a:lnTo>
                <a:lnTo>
                  <a:pt x="45282" y="74426"/>
                </a:lnTo>
                <a:lnTo>
                  <a:pt x="41102" y="77399"/>
                </a:lnTo>
                <a:lnTo>
                  <a:pt x="37323" y="80373"/>
                </a:lnTo>
                <a:lnTo>
                  <a:pt x="33812" y="83347"/>
                </a:lnTo>
                <a:lnTo>
                  <a:pt x="29486" y="86322"/>
                </a:lnTo>
                <a:lnTo>
                  <a:pt x="24618" y="89298"/>
                </a:lnTo>
                <a:lnTo>
                  <a:pt x="19389" y="92274"/>
                </a:lnTo>
                <a:lnTo>
                  <a:pt x="14910" y="94258"/>
                </a:lnTo>
                <a:lnTo>
                  <a:pt x="10932" y="95581"/>
                </a:lnTo>
                <a:lnTo>
                  <a:pt x="0" y="9822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75" name="SMARTInkAnnotation353"/>
          <p:cNvSpPr/>
          <p:nvPr/>
        </p:nvSpPr>
        <p:spPr bwMode="auto">
          <a:xfrm>
            <a:off x="7670602" y="1321594"/>
            <a:ext cx="35719" cy="70881"/>
          </a:xfrm>
          <a:custGeom>
            <a:avLst/>
            <a:gdLst/>
            <a:ahLst/>
            <a:cxnLst/>
            <a:rect l="0" t="0" r="0" b="0"/>
            <a:pathLst>
              <a:path w="35719" h="70881">
                <a:moveTo>
                  <a:pt x="0" y="0"/>
                </a:moveTo>
                <a:lnTo>
                  <a:pt x="0" y="28679"/>
                </a:lnTo>
                <a:lnTo>
                  <a:pt x="991" y="33010"/>
                </a:lnTo>
                <a:lnTo>
                  <a:pt x="2645" y="37882"/>
                </a:lnTo>
                <a:lnTo>
                  <a:pt x="4739" y="43114"/>
                </a:lnTo>
                <a:lnTo>
                  <a:pt x="6136" y="47594"/>
                </a:lnTo>
                <a:lnTo>
                  <a:pt x="7067" y="51573"/>
                </a:lnTo>
                <a:lnTo>
                  <a:pt x="7687" y="55218"/>
                </a:lnTo>
                <a:lnTo>
                  <a:pt x="8101" y="58640"/>
                </a:lnTo>
                <a:lnTo>
                  <a:pt x="8377" y="61914"/>
                </a:lnTo>
                <a:lnTo>
                  <a:pt x="8561" y="65088"/>
                </a:lnTo>
                <a:lnTo>
                  <a:pt x="9676" y="67204"/>
                </a:lnTo>
                <a:lnTo>
                  <a:pt x="11411" y="68615"/>
                </a:lnTo>
                <a:lnTo>
                  <a:pt x="16585" y="70880"/>
                </a:lnTo>
                <a:lnTo>
                  <a:pt x="18002" y="69081"/>
                </a:lnTo>
                <a:lnTo>
                  <a:pt x="19939" y="65898"/>
                </a:lnTo>
                <a:lnTo>
                  <a:pt x="22221" y="61791"/>
                </a:lnTo>
                <a:lnTo>
                  <a:pt x="27405" y="51937"/>
                </a:lnTo>
                <a:lnTo>
                  <a:pt x="35718" y="3571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77" name="SMARTInkAnnotation354"/>
          <p:cNvSpPr/>
          <p:nvPr/>
        </p:nvSpPr>
        <p:spPr bwMode="auto">
          <a:xfrm>
            <a:off x="7688461" y="1178719"/>
            <a:ext cx="44649" cy="62509"/>
          </a:xfrm>
          <a:custGeom>
            <a:avLst/>
            <a:gdLst/>
            <a:ahLst/>
            <a:cxnLst/>
            <a:rect l="0" t="0" r="0" b="0"/>
            <a:pathLst>
              <a:path w="44649" h="62509">
                <a:moveTo>
                  <a:pt x="0" y="0"/>
                </a:moveTo>
                <a:lnTo>
                  <a:pt x="4739" y="4740"/>
                </a:lnTo>
                <a:lnTo>
                  <a:pt x="6137" y="7129"/>
                </a:lnTo>
                <a:lnTo>
                  <a:pt x="7068" y="9713"/>
                </a:lnTo>
                <a:lnTo>
                  <a:pt x="7688" y="12429"/>
                </a:lnTo>
                <a:lnTo>
                  <a:pt x="9094" y="15231"/>
                </a:lnTo>
                <a:lnTo>
                  <a:pt x="11024" y="18091"/>
                </a:lnTo>
                <a:lnTo>
                  <a:pt x="13302" y="20991"/>
                </a:lnTo>
                <a:lnTo>
                  <a:pt x="15814" y="24908"/>
                </a:lnTo>
                <a:lnTo>
                  <a:pt x="18480" y="29504"/>
                </a:lnTo>
                <a:lnTo>
                  <a:pt x="21249" y="34552"/>
                </a:lnTo>
                <a:lnTo>
                  <a:pt x="25080" y="39901"/>
                </a:lnTo>
                <a:lnTo>
                  <a:pt x="29619" y="45452"/>
                </a:lnTo>
                <a:lnTo>
                  <a:pt x="44648" y="6250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80" name="SMARTInkAnnotation355"/>
          <p:cNvSpPr/>
          <p:nvPr/>
        </p:nvSpPr>
        <p:spPr bwMode="auto">
          <a:xfrm>
            <a:off x="7768828" y="1312796"/>
            <a:ext cx="58132" cy="62223"/>
          </a:xfrm>
          <a:custGeom>
            <a:avLst/>
            <a:gdLst/>
            <a:ahLst/>
            <a:cxnLst/>
            <a:rect l="0" t="0" r="0" b="0"/>
            <a:pathLst>
              <a:path w="58132" h="62223">
                <a:moveTo>
                  <a:pt x="0" y="26657"/>
                </a:moveTo>
                <a:lnTo>
                  <a:pt x="0" y="31398"/>
                </a:lnTo>
                <a:lnTo>
                  <a:pt x="992" y="33786"/>
                </a:lnTo>
                <a:lnTo>
                  <a:pt x="2646" y="36371"/>
                </a:lnTo>
                <a:lnTo>
                  <a:pt x="4739" y="39086"/>
                </a:lnTo>
                <a:lnTo>
                  <a:pt x="6137" y="41888"/>
                </a:lnTo>
                <a:lnTo>
                  <a:pt x="7068" y="44749"/>
                </a:lnTo>
                <a:lnTo>
                  <a:pt x="7688" y="47648"/>
                </a:lnTo>
                <a:lnTo>
                  <a:pt x="9094" y="50573"/>
                </a:lnTo>
                <a:lnTo>
                  <a:pt x="11024" y="53515"/>
                </a:lnTo>
                <a:lnTo>
                  <a:pt x="13302" y="56468"/>
                </a:lnTo>
                <a:lnTo>
                  <a:pt x="15814" y="58438"/>
                </a:lnTo>
                <a:lnTo>
                  <a:pt x="18480" y="59750"/>
                </a:lnTo>
                <a:lnTo>
                  <a:pt x="21249" y="60625"/>
                </a:lnTo>
                <a:lnTo>
                  <a:pt x="24089" y="61209"/>
                </a:lnTo>
                <a:lnTo>
                  <a:pt x="26973" y="61598"/>
                </a:lnTo>
                <a:lnTo>
                  <a:pt x="29889" y="61857"/>
                </a:lnTo>
                <a:lnTo>
                  <a:pt x="33816" y="62030"/>
                </a:lnTo>
                <a:lnTo>
                  <a:pt x="43472" y="62222"/>
                </a:lnTo>
                <a:lnTo>
                  <a:pt x="46841" y="61281"/>
                </a:lnTo>
                <a:lnTo>
                  <a:pt x="49086" y="59662"/>
                </a:lnTo>
                <a:lnTo>
                  <a:pt x="50583" y="57590"/>
                </a:lnTo>
                <a:lnTo>
                  <a:pt x="52574" y="55216"/>
                </a:lnTo>
                <a:lnTo>
                  <a:pt x="54892" y="52642"/>
                </a:lnTo>
                <a:lnTo>
                  <a:pt x="57432" y="49933"/>
                </a:lnTo>
                <a:lnTo>
                  <a:pt x="58131" y="47136"/>
                </a:lnTo>
                <a:lnTo>
                  <a:pt x="57605" y="44278"/>
                </a:lnTo>
                <a:lnTo>
                  <a:pt x="56263" y="41381"/>
                </a:lnTo>
                <a:lnTo>
                  <a:pt x="55368" y="38457"/>
                </a:lnTo>
                <a:lnTo>
                  <a:pt x="54771" y="35516"/>
                </a:lnTo>
                <a:lnTo>
                  <a:pt x="54374" y="32563"/>
                </a:lnTo>
                <a:lnTo>
                  <a:pt x="52124" y="28610"/>
                </a:lnTo>
                <a:lnTo>
                  <a:pt x="48640" y="23990"/>
                </a:lnTo>
                <a:lnTo>
                  <a:pt x="44332" y="18926"/>
                </a:lnTo>
                <a:lnTo>
                  <a:pt x="40469" y="15550"/>
                </a:lnTo>
                <a:lnTo>
                  <a:pt x="36901" y="13299"/>
                </a:lnTo>
                <a:lnTo>
                  <a:pt x="33531" y="11799"/>
                </a:lnTo>
                <a:lnTo>
                  <a:pt x="30291" y="9806"/>
                </a:lnTo>
                <a:lnTo>
                  <a:pt x="27140" y="7486"/>
                </a:lnTo>
                <a:lnTo>
                  <a:pt x="24046" y="4946"/>
                </a:lnTo>
                <a:lnTo>
                  <a:pt x="20992" y="3254"/>
                </a:lnTo>
                <a:lnTo>
                  <a:pt x="17963" y="2125"/>
                </a:lnTo>
                <a:lnTo>
                  <a:pt x="10713" y="314"/>
                </a:lnTo>
                <a:lnTo>
                  <a:pt x="11111" y="165"/>
                </a:lnTo>
                <a:lnTo>
                  <a:pt x="12368" y="66"/>
                </a:lnTo>
                <a:lnTo>
                  <a:pt x="14199" y="0"/>
                </a:lnTo>
                <a:lnTo>
                  <a:pt x="17403" y="948"/>
                </a:lnTo>
                <a:lnTo>
                  <a:pt x="21524" y="2573"/>
                </a:lnTo>
                <a:lnTo>
                  <a:pt x="35719" y="879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81" name="SMARTInkAnnotation356"/>
          <p:cNvSpPr/>
          <p:nvPr/>
        </p:nvSpPr>
        <p:spPr bwMode="auto">
          <a:xfrm>
            <a:off x="7849195" y="1323754"/>
            <a:ext cx="89298" cy="104997"/>
          </a:xfrm>
          <a:custGeom>
            <a:avLst/>
            <a:gdLst/>
            <a:ahLst/>
            <a:cxnLst/>
            <a:rect l="0" t="0" r="0" b="0"/>
            <a:pathLst>
              <a:path w="89298" h="104997">
                <a:moveTo>
                  <a:pt x="0" y="60348"/>
                </a:moveTo>
                <a:lnTo>
                  <a:pt x="4740" y="55607"/>
                </a:lnTo>
                <a:lnTo>
                  <a:pt x="7129" y="52226"/>
                </a:lnTo>
                <a:lnTo>
                  <a:pt x="9714" y="47988"/>
                </a:lnTo>
                <a:lnTo>
                  <a:pt x="12429" y="43178"/>
                </a:lnTo>
                <a:lnTo>
                  <a:pt x="16223" y="38979"/>
                </a:lnTo>
                <a:lnTo>
                  <a:pt x="20738" y="35188"/>
                </a:lnTo>
                <a:lnTo>
                  <a:pt x="25731" y="31668"/>
                </a:lnTo>
                <a:lnTo>
                  <a:pt x="30053" y="27337"/>
                </a:lnTo>
                <a:lnTo>
                  <a:pt x="33926" y="22466"/>
                </a:lnTo>
                <a:lnTo>
                  <a:pt x="37500" y="17234"/>
                </a:lnTo>
                <a:lnTo>
                  <a:pt x="41868" y="12753"/>
                </a:lnTo>
                <a:lnTo>
                  <a:pt x="46763" y="8774"/>
                </a:lnTo>
                <a:lnTo>
                  <a:pt x="52011" y="5129"/>
                </a:lnTo>
                <a:lnTo>
                  <a:pt x="56502" y="2700"/>
                </a:lnTo>
                <a:lnTo>
                  <a:pt x="60489" y="1080"/>
                </a:lnTo>
                <a:lnTo>
                  <a:pt x="64138" y="0"/>
                </a:lnTo>
                <a:lnTo>
                  <a:pt x="67564" y="272"/>
                </a:lnTo>
                <a:lnTo>
                  <a:pt x="70839" y="1445"/>
                </a:lnTo>
                <a:lnTo>
                  <a:pt x="74014" y="3220"/>
                </a:lnTo>
                <a:lnTo>
                  <a:pt x="77125" y="5395"/>
                </a:lnTo>
                <a:lnTo>
                  <a:pt x="80190" y="7838"/>
                </a:lnTo>
                <a:lnTo>
                  <a:pt x="83225" y="10458"/>
                </a:lnTo>
                <a:lnTo>
                  <a:pt x="85249" y="15182"/>
                </a:lnTo>
                <a:lnTo>
                  <a:pt x="86598" y="21307"/>
                </a:lnTo>
                <a:lnTo>
                  <a:pt x="87497" y="28368"/>
                </a:lnTo>
                <a:lnTo>
                  <a:pt x="88098" y="35059"/>
                </a:lnTo>
                <a:lnTo>
                  <a:pt x="88497" y="41504"/>
                </a:lnTo>
                <a:lnTo>
                  <a:pt x="88941" y="53957"/>
                </a:lnTo>
                <a:lnTo>
                  <a:pt x="89227" y="78121"/>
                </a:lnTo>
                <a:lnTo>
                  <a:pt x="89297" y="10499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83" name="SMARTInkAnnotation357"/>
          <p:cNvSpPr/>
          <p:nvPr/>
        </p:nvSpPr>
        <p:spPr bwMode="auto">
          <a:xfrm>
            <a:off x="8188923" y="1152145"/>
            <a:ext cx="124617" cy="274134"/>
          </a:xfrm>
          <a:custGeom>
            <a:avLst/>
            <a:gdLst/>
            <a:ahLst/>
            <a:cxnLst/>
            <a:rect l="0" t="0" r="0" b="0"/>
            <a:pathLst>
              <a:path w="124617" h="274134">
                <a:moveTo>
                  <a:pt x="8530" y="115871"/>
                </a:moveTo>
                <a:lnTo>
                  <a:pt x="8530" y="268263"/>
                </a:lnTo>
                <a:lnTo>
                  <a:pt x="9522" y="271044"/>
                </a:lnTo>
                <a:lnTo>
                  <a:pt x="11176" y="272897"/>
                </a:lnTo>
                <a:lnTo>
                  <a:pt x="13270" y="274133"/>
                </a:lnTo>
                <a:lnTo>
                  <a:pt x="14667" y="273965"/>
                </a:lnTo>
                <a:lnTo>
                  <a:pt x="15598" y="272861"/>
                </a:lnTo>
                <a:lnTo>
                  <a:pt x="16218" y="271132"/>
                </a:lnTo>
                <a:lnTo>
                  <a:pt x="16908" y="263920"/>
                </a:lnTo>
                <a:lnTo>
                  <a:pt x="17092" y="259219"/>
                </a:lnTo>
                <a:lnTo>
                  <a:pt x="17351" y="238381"/>
                </a:lnTo>
                <a:lnTo>
                  <a:pt x="17427" y="208614"/>
                </a:lnTo>
                <a:lnTo>
                  <a:pt x="16446" y="197544"/>
                </a:lnTo>
                <a:lnTo>
                  <a:pt x="14800" y="186194"/>
                </a:lnTo>
                <a:lnTo>
                  <a:pt x="12710" y="174659"/>
                </a:lnTo>
                <a:lnTo>
                  <a:pt x="11316" y="163001"/>
                </a:lnTo>
                <a:lnTo>
                  <a:pt x="10387" y="151259"/>
                </a:lnTo>
                <a:lnTo>
                  <a:pt x="9768" y="139463"/>
                </a:lnTo>
                <a:lnTo>
                  <a:pt x="8363" y="127630"/>
                </a:lnTo>
                <a:lnTo>
                  <a:pt x="6434" y="115773"/>
                </a:lnTo>
                <a:lnTo>
                  <a:pt x="4156" y="103899"/>
                </a:lnTo>
                <a:lnTo>
                  <a:pt x="2637" y="93007"/>
                </a:lnTo>
                <a:lnTo>
                  <a:pt x="1626" y="82769"/>
                </a:lnTo>
                <a:lnTo>
                  <a:pt x="950" y="72967"/>
                </a:lnTo>
                <a:lnTo>
                  <a:pt x="500" y="63456"/>
                </a:lnTo>
                <a:lnTo>
                  <a:pt x="0" y="44950"/>
                </a:lnTo>
                <a:lnTo>
                  <a:pt x="859" y="36840"/>
                </a:lnTo>
                <a:lnTo>
                  <a:pt x="2424" y="29449"/>
                </a:lnTo>
                <a:lnTo>
                  <a:pt x="4459" y="22538"/>
                </a:lnTo>
                <a:lnTo>
                  <a:pt x="5816" y="16938"/>
                </a:lnTo>
                <a:lnTo>
                  <a:pt x="6721" y="12212"/>
                </a:lnTo>
                <a:lnTo>
                  <a:pt x="7323" y="8070"/>
                </a:lnTo>
                <a:lnTo>
                  <a:pt x="9711" y="5308"/>
                </a:lnTo>
                <a:lnTo>
                  <a:pt x="13286" y="3467"/>
                </a:lnTo>
                <a:lnTo>
                  <a:pt x="17654" y="2239"/>
                </a:lnTo>
                <a:lnTo>
                  <a:pt x="22549" y="1421"/>
                </a:lnTo>
                <a:lnTo>
                  <a:pt x="27798" y="876"/>
                </a:lnTo>
                <a:lnTo>
                  <a:pt x="33282" y="512"/>
                </a:lnTo>
                <a:lnTo>
                  <a:pt x="39914" y="270"/>
                </a:lnTo>
                <a:lnTo>
                  <a:pt x="55220" y="0"/>
                </a:lnTo>
                <a:lnTo>
                  <a:pt x="62477" y="920"/>
                </a:lnTo>
                <a:lnTo>
                  <a:pt x="69299" y="2526"/>
                </a:lnTo>
                <a:lnTo>
                  <a:pt x="75831" y="4589"/>
                </a:lnTo>
                <a:lnTo>
                  <a:pt x="82171" y="6956"/>
                </a:lnTo>
                <a:lnTo>
                  <a:pt x="88381" y="9527"/>
                </a:lnTo>
                <a:lnTo>
                  <a:pt x="94506" y="12232"/>
                </a:lnTo>
                <a:lnTo>
                  <a:pt x="106603" y="17885"/>
                </a:lnTo>
                <a:lnTo>
                  <a:pt x="124616" y="2657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84" name="SMARTInkAnnotation358"/>
          <p:cNvSpPr/>
          <p:nvPr/>
        </p:nvSpPr>
        <p:spPr bwMode="auto">
          <a:xfrm>
            <a:off x="8188523" y="1276945"/>
            <a:ext cx="214314" cy="17861"/>
          </a:xfrm>
          <a:custGeom>
            <a:avLst/>
            <a:gdLst/>
            <a:ahLst/>
            <a:cxnLst/>
            <a:rect l="0" t="0" r="0" b="0"/>
            <a:pathLst>
              <a:path w="214314" h="17861">
                <a:moveTo>
                  <a:pt x="0" y="17860"/>
                </a:moveTo>
                <a:lnTo>
                  <a:pt x="4740" y="13119"/>
                </a:lnTo>
                <a:lnTo>
                  <a:pt x="7129" y="11723"/>
                </a:lnTo>
                <a:lnTo>
                  <a:pt x="9714" y="10792"/>
                </a:lnTo>
                <a:lnTo>
                  <a:pt x="12429" y="10171"/>
                </a:lnTo>
                <a:lnTo>
                  <a:pt x="17216" y="9757"/>
                </a:lnTo>
                <a:lnTo>
                  <a:pt x="23384" y="9482"/>
                </a:lnTo>
                <a:lnTo>
                  <a:pt x="38173" y="9175"/>
                </a:lnTo>
                <a:lnTo>
                  <a:pt x="150224" y="8933"/>
                </a:lnTo>
                <a:lnTo>
                  <a:pt x="159681" y="7940"/>
                </a:lnTo>
                <a:lnTo>
                  <a:pt x="168962" y="6285"/>
                </a:lnTo>
                <a:lnTo>
                  <a:pt x="178126" y="4190"/>
                </a:lnTo>
                <a:lnTo>
                  <a:pt x="186219" y="2794"/>
                </a:lnTo>
                <a:lnTo>
                  <a:pt x="193599" y="1863"/>
                </a:lnTo>
                <a:lnTo>
                  <a:pt x="214313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85" name="SMARTInkAnnotation359"/>
          <p:cNvSpPr/>
          <p:nvPr/>
        </p:nvSpPr>
        <p:spPr bwMode="auto">
          <a:xfrm>
            <a:off x="8405282" y="1122587"/>
            <a:ext cx="152642" cy="247250"/>
          </a:xfrm>
          <a:custGeom>
            <a:avLst/>
            <a:gdLst/>
            <a:ahLst/>
            <a:cxnLst/>
            <a:rect l="0" t="0" r="0" b="0"/>
            <a:pathLst>
              <a:path w="152642" h="247250">
                <a:moveTo>
                  <a:pt x="24343" y="118640"/>
                </a:moveTo>
                <a:lnTo>
                  <a:pt x="24343" y="135809"/>
                </a:lnTo>
                <a:lnTo>
                  <a:pt x="25335" y="141992"/>
                </a:lnTo>
                <a:lnTo>
                  <a:pt x="26989" y="149091"/>
                </a:lnTo>
                <a:lnTo>
                  <a:pt x="29084" y="156800"/>
                </a:lnTo>
                <a:lnTo>
                  <a:pt x="30480" y="164916"/>
                </a:lnTo>
                <a:lnTo>
                  <a:pt x="31412" y="173303"/>
                </a:lnTo>
                <a:lnTo>
                  <a:pt x="32032" y="181871"/>
                </a:lnTo>
                <a:lnTo>
                  <a:pt x="32445" y="189567"/>
                </a:lnTo>
                <a:lnTo>
                  <a:pt x="32905" y="203410"/>
                </a:lnTo>
                <a:lnTo>
                  <a:pt x="33224" y="231875"/>
                </a:lnTo>
                <a:lnTo>
                  <a:pt x="33266" y="247249"/>
                </a:lnTo>
                <a:lnTo>
                  <a:pt x="33273" y="226684"/>
                </a:lnTo>
                <a:lnTo>
                  <a:pt x="32281" y="220435"/>
                </a:lnTo>
                <a:lnTo>
                  <a:pt x="30626" y="213292"/>
                </a:lnTo>
                <a:lnTo>
                  <a:pt x="28532" y="205554"/>
                </a:lnTo>
                <a:lnTo>
                  <a:pt x="27136" y="196426"/>
                </a:lnTo>
                <a:lnTo>
                  <a:pt x="26204" y="186372"/>
                </a:lnTo>
                <a:lnTo>
                  <a:pt x="25584" y="175701"/>
                </a:lnTo>
                <a:lnTo>
                  <a:pt x="24894" y="153261"/>
                </a:lnTo>
                <a:lnTo>
                  <a:pt x="24392" y="82824"/>
                </a:lnTo>
                <a:lnTo>
                  <a:pt x="24376" y="70950"/>
                </a:lnTo>
                <a:lnTo>
                  <a:pt x="26348" y="60058"/>
                </a:lnTo>
                <a:lnTo>
                  <a:pt x="29649" y="49819"/>
                </a:lnTo>
                <a:lnTo>
                  <a:pt x="33833" y="40017"/>
                </a:lnTo>
                <a:lnTo>
                  <a:pt x="38607" y="31498"/>
                </a:lnTo>
                <a:lnTo>
                  <a:pt x="43774" y="23834"/>
                </a:lnTo>
                <a:lnTo>
                  <a:pt x="49203" y="16741"/>
                </a:lnTo>
                <a:lnTo>
                  <a:pt x="55799" y="11019"/>
                </a:lnTo>
                <a:lnTo>
                  <a:pt x="63173" y="6213"/>
                </a:lnTo>
                <a:lnTo>
                  <a:pt x="71066" y="2017"/>
                </a:lnTo>
                <a:lnTo>
                  <a:pt x="79304" y="211"/>
                </a:lnTo>
                <a:lnTo>
                  <a:pt x="87772" y="0"/>
                </a:lnTo>
                <a:lnTo>
                  <a:pt x="96394" y="851"/>
                </a:lnTo>
                <a:lnTo>
                  <a:pt x="105119" y="2411"/>
                </a:lnTo>
                <a:lnTo>
                  <a:pt x="113912" y="4443"/>
                </a:lnTo>
                <a:lnTo>
                  <a:pt x="122751" y="6790"/>
                </a:lnTo>
                <a:lnTo>
                  <a:pt x="129636" y="10338"/>
                </a:lnTo>
                <a:lnTo>
                  <a:pt x="135218" y="14689"/>
                </a:lnTo>
                <a:lnTo>
                  <a:pt x="139931" y="19574"/>
                </a:lnTo>
                <a:lnTo>
                  <a:pt x="144065" y="24814"/>
                </a:lnTo>
                <a:lnTo>
                  <a:pt x="147815" y="30292"/>
                </a:lnTo>
                <a:lnTo>
                  <a:pt x="151305" y="35929"/>
                </a:lnTo>
                <a:lnTo>
                  <a:pt x="152641" y="41671"/>
                </a:lnTo>
                <a:lnTo>
                  <a:pt x="152539" y="47483"/>
                </a:lnTo>
                <a:lnTo>
                  <a:pt x="151479" y="53343"/>
                </a:lnTo>
                <a:lnTo>
                  <a:pt x="148787" y="59233"/>
                </a:lnTo>
                <a:lnTo>
                  <a:pt x="145009" y="65145"/>
                </a:lnTo>
                <a:lnTo>
                  <a:pt x="140506" y="71070"/>
                </a:lnTo>
                <a:lnTo>
                  <a:pt x="135519" y="77005"/>
                </a:lnTo>
                <a:lnTo>
                  <a:pt x="130210" y="82945"/>
                </a:lnTo>
                <a:lnTo>
                  <a:pt x="124686" y="88890"/>
                </a:lnTo>
                <a:lnTo>
                  <a:pt x="117035" y="93846"/>
                </a:lnTo>
                <a:lnTo>
                  <a:pt x="107966" y="98142"/>
                </a:lnTo>
                <a:lnTo>
                  <a:pt x="88298" y="105561"/>
                </a:lnTo>
                <a:lnTo>
                  <a:pt x="60490" y="115315"/>
                </a:lnTo>
                <a:lnTo>
                  <a:pt x="42393" y="121462"/>
                </a:lnTo>
                <a:lnTo>
                  <a:pt x="34392" y="124490"/>
                </a:lnTo>
                <a:lnTo>
                  <a:pt x="27073" y="127500"/>
                </a:lnTo>
                <a:lnTo>
                  <a:pt x="20210" y="130500"/>
                </a:lnTo>
                <a:lnTo>
                  <a:pt x="14643" y="132500"/>
                </a:lnTo>
                <a:lnTo>
                  <a:pt x="9939" y="133833"/>
                </a:lnTo>
                <a:lnTo>
                  <a:pt x="0" y="135972"/>
                </a:lnTo>
                <a:lnTo>
                  <a:pt x="177" y="135156"/>
                </a:lnTo>
                <a:lnTo>
                  <a:pt x="1287" y="133619"/>
                </a:lnTo>
                <a:lnTo>
                  <a:pt x="6484" y="12756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10688</TotalTime>
  <Words>2806</Words>
  <Application>Microsoft Macintosh PowerPoint</Application>
  <PresentationFormat>On-screen Show (4:3)</PresentationFormat>
  <Paragraphs>461</Paragraphs>
  <Slides>28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template2007</vt:lpstr>
      <vt:lpstr>Writing Cache Friendly Code</vt:lpstr>
      <vt:lpstr>Today</vt:lpstr>
      <vt:lpstr>The Memory Mountain</vt:lpstr>
      <vt:lpstr>Memory Mountain Test Function</vt:lpstr>
      <vt:lpstr>The Memory Mountain</vt:lpstr>
      <vt:lpstr>The Memory Mountain</vt:lpstr>
      <vt:lpstr>The Memory Mountain</vt:lpstr>
      <vt:lpstr>Today</vt:lpstr>
      <vt:lpstr>Miss Rate Analysis for Matrix Multiply</vt:lpstr>
      <vt:lpstr>Matrix Multiplication Example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Summary</vt:lpstr>
      <vt:lpstr>Concluding Observations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Craig Zilles</cp:lastModifiedBy>
  <cp:revision>469</cp:revision>
  <cp:lastPrinted>1999-09-20T15:19:18Z</cp:lastPrinted>
  <dcterms:created xsi:type="dcterms:W3CDTF">2012-03-30T20:40:32Z</dcterms:created>
  <dcterms:modified xsi:type="dcterms:W3CDTF">2012-03-30T20:41:03Z</dcterms:modified>
</cp:coreProperties>
</file>