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Default Extension="xls" ContentType="application/vnd.ms-exce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4" r:id="rId3"/>
    <p:sldId id="297" r:id="rId4"/>
    <p:sldId id="298" r:id="rId5"/>
    <p:sldId id="299" r:id="rId6"/>
    <p:sldId id="300" r:id="rId7"/>
    <p:sldId id="289" r:id="rId8"/>
    <p:sldId id="301" r:id="rId9"/>
    <p:sldId id="303" r:id="rId10"/>
    <p:sldId id="302" r:id="rId11"/>
    <p:sldId id="287" r:id="rId12"/>
    <p:sldId id="286" r:id="rId13"/>
    <p:sldId id="292" r:id="rId14"/>
    <p:sldId id="264" r:id="rId15"/>
    <p:sldId id="265" r:id="rId16"/>
    <p:sldId id="266" r:id="rId17"/>
    <p:sldId id="267" r:id="rId18"/>
    <p:sldId id="291" r:id="rId19"/>
    <p:sldId id="307" r:id="rId20"/>
    <p:sldId id="308" r:id="rId21"/>
    <p:sldId id="304" r:id="rId22"/>
    <p:sldId id="306" r:id="rId23"/>
    <p:sldId id="309" r:id="rId24"/>
    <p:sldId id="310" r:id="rId25"/>
    <p:sldId id="273" r:id="rId26"/>
  </p:sldIdLst>
  <p:sldSz cx="10058400" cy="77724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rebuchet M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C013"/>
    <a:srgbClr val="FF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0" y="-9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Intel Core 2 Duo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xVal>
            <c:numRef>
              <c:f>Sheet1!$A$2:$A$14</c:f>
              <c:numCache>
                <c:formatCode>General</c:formatCode>
                <c:ptCount val="13"/>
                <c:pt idx="0">
                  <c:v>100.0</c:v>
                </c:pt>
                <c:pt idx="1">
                  <c:v>250.0</c:v>
                </c:pt>
                <c:pt idx="2">
                  <c:v>500.0</c:v>
                </c:pt>
                <c:pt idx="3">
                  <c:v>1000.0</c:v>
                </c:pt>
                <c:pt idx="4">
                  <c:v>2500.0</c:v>
                </c:pt>
                <c:pt idx="5">
                  <c:v>5000.0</c:v>
                </c:pt>
                <c:pt idx="6">
                  <c:v>10000.0</c:v>
                </c:pt>
                <c:pt idx="7">
                  <c:v>12500.0</c:v>
                </c:pt>
                <c:pt idx="8">
                  <c:v>25000.0</c:v>
                </c:pt>
                <c:pt idx="9">
                  <c:v>37500.0</c:v>
                </c:pt>
                <c:pt idx="10">
                  <c:v>50000.0</c:v>
                </c:pt>
                <c:pt idx="11">
                  <c:v>75000.0</c:v>
                </c:pt>
                <c:pt idx="12">
                  <c:v>100000.0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0.02</c:v>
                </c:pt>
                <c:pt idx="1">
                  <c:v>0.046</c:v>
                </c:pt>
                <c:pt idx="2">
                  <c:v>0.091</c:v>
                </c:pt>
                <c:pt idx="3">
                  <c:v>0.175</c:v>
                </c:pt>
                <c:pt idx="4">
                  <c:v>0.443</c:v>
                </c:pt>
                <c:pt idx="5">
                  <c:v>0.881</c:v>
                </c:pt>
                <c:pt idx="6">
                  <c:v>1.778</c:v>
                </c:pt>
                <c:pt idx="7">
                  <c:v>2.246</c:v>
                </c:pt>
                <c:pt idx="8">
                  <c:v>4.43</c:v>
                </c:pt>
                <c:pt idx="9">
                  <c:v>6.619999999999996</c:v>
                </c:pt>
                <c:pt idx="10">
                  <c:v>8.94</c:v>
                </c:pt>
                <c:pt idx="11">
                  <c:v>13.9</c:v>
                </c:pt>
                <c:pt idx="12">
                  <c:v>17.6</c:v>
                </c:pt>
              </c:numCache>
            </c:numRef>
          </c:yVal>
          <c:smooth val="1"/>
        </c:ser>
        <c:dLbls/>
        <c:axId val="505955832"/>
        <c:axId val="509756360"/>
      </c:scatterChart>
      <c:valAx>
        <c:axId val="505955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SIZE</a:t>
                </a:r>
              </a:p>
            </c:rich>
          </c:tx>
        </c:title>
        <c:numFmt formatCode="General" sourceLinked="1"/>
        <c:tickLblPos val="nextTo"/>
        <c:crossAx val="509756360"/>
        <c:crosses val="autoZero"/>
        <c:crossBetween val="midCat"/>
      </c:valAx>
      <c:valAx>
        <c:axId val="509756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(in seconds)</a:t>
                </a:r>
              </a:p>
            </c:rich>
          </c:tx>
        </c:title>
        <c:numFmt formatCode="General" sourceLinked="1"/>
        <c:tickLblPos val="nextTo"/>
        <c:crossAx val="5059558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</c:legend>
    <c:plotVisOnly val="1"/>
    <c:dispBlanksAs val="gap"/>
  </c:chart>
  <c:spPr>
    <a:solidFill>
      <a:schemeClr val="bg1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Trebuchet M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rebuchet M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Trebuchet MS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769350" y="6583363"/>
            <a:ext cx="374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DA1A309C-F280-4E03-8DD1-FE1009446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87649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8300" y="514350"/>
            <a:ext cx="33274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93620209-C994-4AE8-B082-872AEAB73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94297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EC8E1-263A-420A-8D42-EA4D0E8006D1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3E22F4-15BA-432E-AAA9-A1A336DF5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806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A5EB1-C2B2-425F-952F-2F4A21783A5E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A4B4C-52B5-4531-951A-7A049B69E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59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3138" y="457200"/>
            <a:ext cx="2262187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6637338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A2BE0-77A5-4B1F-8470-55264509C017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AEA51-0709-4221-B773-6A5008CD4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360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D6F26-5592-444F-B4C3-F1EEB6BB28D0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B9BBD-8361-446C-941B-E15E62E2FD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781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AD891-E457-4A45-8CF1-6C3EAFD3A1CA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8EF5D-878A-4E17-82CF-6E768285E7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76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4433888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9688" y="1143000"/>
            <a:ext cx="443547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2D073-C8FF-4FBD-A2D3-AAB076CA4C73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E50B0-A64E-4E4D-8820-69BAE4712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763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FB5F8-8D2E-49B1-B726-B4B22852F600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1AE3-84AA-4445-B0EA-D5A1E08AE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23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E85BE-B712-4139-87B7-6BA8C2233BC7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58727-51C7-43B1-A0A1-A47593825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57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CD5B6-C245-4E11-BDA7-9D487C812340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DF4C6-4CDB-4919-9569-9504185DA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64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A2422-831B-4E80-B4BE-017158BEA6BA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1706-E074-427B-A279-494F61180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349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FC66E-AEC0-45AA-A128-EA1A00490B3D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48598-54FB-4ACA-BEB1-609B5775D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014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905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90217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7162800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fld id="{647AE7B4-F148-4E53-821C-A85C36F1B481}" type="datetime1">
              <a:rPr lang="en-US"/>
              <a:pPr/>
              <a:t>3/29/12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162800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rebuchet MS" pitchFamily="-110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Cache performance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7162800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2C22ACE4-1D40-4FB2-8D3C-D9FAEFDA10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400" y="990600"/>
            <a:ext cx="9037638" cy="7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63500" dir="2212194" algn="ctr" rotWithShape="0">
              <a:schemeClr val="folHlink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rebuchet MS" pitchFamily="-110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Trebuchet MS" pitchFamily="-65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—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Font typeface="Webdings" charset="2"/>
        <a:buChar char="4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.xm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2FCACDA6-E4ED-42A5-9225-8372E23006F7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9196816F-6811-45DA-AF71-46CD341F0F74}" type="slidenum">
              <a:rPr lang="en-US" sz="1600"/>
              <a:pPr/>
              <a:t>1</a:t>
            </a:fld>
            <a:endParaRPr lang="en-US" sz="160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Cache Writing &amp; Performance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9021763" cy="4038600"/>
          </a:xfrm>
        </p:spPr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Today we’ll finish up with caches; we’ll cover: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Writing to caches: keeping memory consistent &amp; write-allocation.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We’ll try to quantify the benefits of different cache designs, and see how caches affect overall performance.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We’ll also see how to mitigate cache misses through pre-fetching. 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95600" y="1295400"/>
          <a:ext cx="4278313" cy="1617663"/>
        </p:xfrm>
        <a:graphic>
          <a:graphicData uri="http://schemas.openxmlformats.org/presentationml/2006/ole">
            <p:oleObj spid="_x0000_s15369" name="Clip" r:id="rId3" imgW="4574880" imgH="1679400" progId="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295500" y="5890022"/>
            <a:ext cx="2633906" cy="637322"/>
            <a:chOff x="6295500" y="5890022"/>
            <a:chExt cx="2633906" cy="637322"/>
          </a:xfrm>
        </p:grpSpPr>
        <p:sp>
          <p:nvSpPr>
            <p:cNvPr id="2" name="SMARTInkAnnotation241"/>
            <p:cNvSpPr/>
            <p:nvPr/>
          </p:nvSpPr>
          <p:spPr bwMode="auto">
            <a:xfrm>
              <a:off x="6295500" y="6143029"/>
              <a:ext cx="50653" cy="384315"/>
            </a:xfrm>
            <a:custGeom>
              <a:avLst/>
              <a:gdLst/>
              <a:ahLst/>
              <a:cxnLst/>
              <a:rect l="0" t="0" r="0" b="0"/>
              <a:pathLst>
                <a:path w="50653" h="384315">
                  <a:moveTo>
                    <a:pt x="0" y="0"/>
                  </a:moveTo>
                  <a:lnTo>
                    <a:pt x="0" y="10746"/>
                  </a:lnTo>
                  <a:lnTo>
                    <a:pt x="1126" y="16159"/>
                  </a:lnTo>
                  <a:lnTo>
                    <a:pt x="3002" y="22017"/>
                  </a:lnTo>
                  <a:lnTo>
                    <a:pt x="5377" y="28172"/>
                  </a:lnTo>
                  <a:lnTo>
                    <a:pt x="11020" y="44007"/>
                  </a:lnTo>
                  <a:lnTo>
                    <a:pt x="14100" y="52952"/>
                  </a:lnTo>
                  <a:lnTo>
                    <a:pt x="17279" y="64537"/>
                  </a:lnTo>
                  <a:lnTo>
                    <a:pt x="20525" y="77884"/>
                  </a:lnTo>
                  <a:lnTo>
                    <a:pt x="27132" y="107707"/>
                  </a:lnTo>
                  <a:lnTo>
                    <a:pt x="33820" y="139703"/>
                  </a:lnTo>
                  <a:lnTo>
                    <a:pt x="36054" y="156106"/>
                  </a:lnTo>
                  <a:lnTo>
                    <a:pt x="37543" y="172664"/>
                  </a:lnTo>
                  <a:lnTo>
                    <a:pt x="38537" y="189325"/>
                  </a:lnTo>
                  <a:lnTo>
                    <a:pt x="39639" y="222831"/>
                  </a:lnTo>
                  <a:lnTo>
                    <a:pt x="40406" y="298928"/>
                  </a:lnTo>
                  <a:lnTo>
                    <a:pt x="40522" y="384314"/>
                  </a:lnTo>
                  <a:lnTo>
                    <a:pt x="40522" y="373751"/>
                  </a:lnTo>
                  <a:lnTo>
                    <a:pt x="41647" y="368362"/>
                  </a:lnTo>
                  <a:lnTo>
                    <a:pt x="43523" y="362521"/>
                  </a:lnTo>
                  <a:lnTo>
                    <a:pt x="45899" y="356377"/>
                  </a:lnTo>
                  <a:lnTo>
                    <a:pt x="47484" y="348909"/>
                  </a:lnTo>
                  <a:lnTo>
                    <a:pt x="48540" y="340555"/>
                  </a:lnTo>
                  <a:lnTo>
                    <a:pt x="49244" y="331614"/>
                  </a:lnTo>
                  <a:lnTo>
                    <a:pt x="49714" y="321155"/>
                  </a:lnTo>
                  <a:lnTo>
                    <a:pt x="50652" y="27324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242"/>
            <p:cNvSpPr/>
            <p:nvPr/>
          </p:nvSpPr>
          <p:spPr bwMode="auto">
            <a:xfrm>
              <a:off x="6306048" y="6084551"/>
              <a:ext cx="252232" cy="337931"/>
            </a:xfrm>
            <a:custGeom>
              <a:avLst/>
              <a:gdLst/>
              <a:ahLst/>
              <a:cxnLst/>
              <a:rect l="0" t="0" r="0" b="0"/>
              <a:pathLst>
                <a:path w="252232" h="337931">
                  <a:moveTo>
                    <a:pt x="9713" y="58479"/>
                  </a:moveTo>
                  <a:lnTo>
                    <a:pt x="991" y="58479"/>
                  </a:lnTo>
                  <a:lnTo>
                    <a:pt x="521" y="59603"/>
                  </a:lnTo>
                  <a:lnTo>
                    <a:pt x="0" y="63851"/>
                  </a:lnTo>
                  <a:lnTo>
                    <a:pt x="2112" y="66558"/>
                  </a:lnTo>
                  <a:lnTo>
                    <a:pt x="5771" y="69487"/>
                  </a:lnTo>
                  <a:lnTo>
                    <a:pt x="10462" y="72565"/>
                  </a:lnTo>
                  <a:lnTo>
                    <a:pt x="14715" y="75741"/>
                  </a:lnTo>
                  <a:lnTo>
                    <a:pt x="22442" y="82268"/>
                  </a:lnTo>
                  <a:lnTo>
                    <a:pt x="27204" y="87832"/>
                  </a:lnTo>
                  <a:lnTo>
                    <a:pt x="32630" y="94915"/>
                  </a:lnTo>
                  <a:lnTo>
                    <a:pt x="62891" y="135894"/>
                  </a:lnTo>
                  <a:lnTo>
                    <a:pt x="121370" y="213937"/>
                  </a:lnTo>
                  <a:lnTo>
                    <a:pt x="131427" y="226213"/>
                  </a:lnTo>
                  <a:lnTo>
                    <a:pt x="141507" y="237770"/>
                  </a:lnTo>
                  <a:lnTo>
                    <a:pt x="151604" y="248848"/>
                  </a:lnTo>
                  <a:lnTo>
                    <a:pt x="171829" y="270153"/>
                  </a:lnTo>
                  <a:lnTo>
                    <a:pt x="206949" y="305945"/>
                  </a:lnTo>
                  <a:lnTo>
                    <a:pt x="213242" y="313415"/>
                  </a:lnTo>
                  <a:lnTo>
                    <a:pt x="218564" y="320644"/>
                  </a:lnTo>
                  <a:lnTo>
                    <a:pt x="223236" y="327711"/>
                  </a:lnTo>
                  <a:lnTo>
                    <a:pt x="227478" y="332424"/>
                  </a:lnTo>
                  <a:lnTo>
                    <a:pt x="231430" y="335564"/>
                  </a:lnTo>
                  <a:lnTo>
                    <a:pt x="235191" y="337659"/>
                  </a:lnTo>
                  <a:lnTo>
                    <a:pt x="238825" y="337930"/>
                  </a:lnTo>
                  <a:lnTo>
                    <a:pt x="242372" y="336987"/>
                  </a:lnTo>
                  <a:lnTo>
                    <a:pt x="245861" y="335234"/>
                  </a:lnTo>
                  <a:lnTo>
                    <a:pt x="248190" y="332940"/>
                  </a:lnTo>
                  <a:lnTo>
                    <a:pt x="249741" y="330286"/>
                  </a:lnTo>
                  <a:lnTo>
                    <a:pt x="250775" y="327393"/>
                  </a:lnTo>
                  <a:lnTo>
                    <a:pt x="251924" y="318181"/>
                  </a:lnTo>
                  <a:lnTo>
                    <a:pt x="252231" y="312576"/>
                  </a:lnTo>
                  <a:lnTo>
                    <a:pt x="251309" y="305466"/>
                  </a:lnTo>
                  <a:lnTo>
                    <a:pt x="249570" y="297352"/>
                  </a:lnTo>
                  <a:lnTo>
                    <a:pt x="247285" y="288570"/>
                  </a:lnTo>
                  <a:lnTo>
                    <a:pt x="245761" y="279342"/>
                  </a:lnTo>
                  <a:lnTo>
                    <a:pt x="244744" y="269816"/>
                  </a:lnTo>
                  <a:lnTo>
                    <a:pt x="244067" y="260092"/>
                  </a:lnTo>
                  <a:lnTo>
                    <a:pt x="242490" y="249111"/>
                  </a:lnTo>
                  <a:lnTo>
                    <a:pt x="240314" y="237293"/>
                  </a:lnTo>
                  <a:lnTo>
                    <a:pt x="225512" y="165779"/>
                  </a:lnTo>
                  <a:lnTo>
                    <a:pt x="215605" y="123381"/>
                  </a:lnTo>
                  <a:lnTo>
                    <a:pt x="208904" y="95945"/>
                  </a:lnTo>
                  <a:lnTo>
                    <a:pt x="205541" y="83456"/>
                  </a:lnTo>
                  <a:lnTo>
                    <a:pt x="198802" y="60584"/>
                  </a:lnTo>
                  <a:lnTo>
                    <a:pt x="195430" y="50887"/>
                  </a:lnTo>
                  <a:lnTo>
                    <a:pt x="192055" y="42173"/>
                  </a:lnTo>
                  <a:lnTo>
                    <a:pt x="188680" y="34114"/>
                  </a:lnTo>
                  <a:lnTo>
                    <a:pt x="186431" y="27617"/>
                  </a:lnTo>
                  <a:lnTo>
                    <a:pt x="183930" y="17400"/>
                  </a:lnTo>
                  <a:lnTo>
                    <a:pt x="182819" y="9111"/>
                  </a:lnTo>
                  <a:lnTo>
                    <a:pt x="182106" y="0"/>
                  </a:lnTo>
                  <a:lnTo>
                    <a:pt x="183173" y="376"/>
                  </a:lnTo>
                  <a:lnTo>
                    <a:pt x="190053" y="6280"/>
                  </a:lnTo>
                  <a:lnTo>
                    <a:pt x="196045" y="12040"/>
                  </a:lnTo>
                  <a:lnTo>
                    <a:pt x="202462" y="21347"/>
                  </a:lnTo>
                  <a:lnTo>
                    <a:pt x="212322" y="3823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243"/>
            <p:cNvSpPr/>
            <p:nvPr/>
          </p:nvSpPr>
          <p:spPr bwMode="auto">
            <a:xfrm>
              <a:off x="6621797" y="6132909"/>
              <a:ext cx="167453" cy="286194"/>
            </a:xfrm>
            <a:custGeom>
              <a:avLst/>
              <a:gdLst/>
              <a:ahLst/>
              <a:cxnLst/>
              <a:rect l="0" t="0" r="0" b="0"/>
              <a:pathLst>
                <a:path w="167453" h="286194">
                  <a:moveTo>
                    <a:pt x="68789" y="0"/>
                  </a:moveTo>
                  <a:lnTo>
                    <a:pt x="54689" y="14086"/>
                  </a:lnTo>
                  <a:lnTo>
                    <a:pt x="51510" y="19512"/>
                  </a:lnTo>
                  <a:lnTo>
                    <a:pt x="48266" y="26501"/>
                  </a:lnTo>
                  <a:lnTo>
                    <a:pt x="44977" y="34535"/>
                  </a:lnTo>
                  <a:lnTo>
                    <a:pt x="40532" y="44388"/>
                  </a:lnTo>
                  <a:lnTo>
                    <a:pt x="29592" y="67332"/>
                  </a:lnTo>
                  <a:lnTo>
                    <a:pt x="24648" y="79747"/>
                  </a:lnTo>
                  <a:lnTo>
                    <a:pt x="20227" y="92521"/>
                  </a:lnTo>
                  <a:lnTo>
                    <a:pt x="16153" y="105536"/>
                  </a:lnTo>
                  <a:lnTo>
                    <a:pt x="12312" y="119835"/>
                  </a:lnTo>
                  <a:lnTo>
                    <a:pt x="8625" y="134989"/>
                  </a:lnTo>
                  <a:lnTo>
                    <a:pt x="5043" y="150715"/>
                  </a:lnTo>
                  <a:lnTo>
                    <a:pt x="2654" y="166821"/>
                  </a:lnTo>
                  <a:lnTo>
                    <a:pt x="1061" y="183181"/>
                  </a:lnTo>
                  <a:lnTo>
                    <a:pt x="0" y="199710"/>
                  </a:lnTo>
                  <a:lnTo>
                    <a:pt x="418" y="214103"/>
                  </a:lnTo>
                  <a:lnTo>
                    <a:pt x="1822" y="227071"/>
                  </a:lnTo>
                  <a:lnTo>
                    <a:pt x="3884" y="239090"/>
                  </a:lnTo>
                  <a:lnTo>
                    <a:pt x="6383" y="249352"/>
                  </a:lnTo>
                  <a:lnTo>
                    <a:pt x="9177" y="258442"/>
                  </a:lnTo>
                  <a:lnTo>
                    <a:pt x="12162" y="266751"/>
                  </a:lnTo>
                  <a:lnTo>
                    <a:pt x="16406" y="273415"/>
                  </a:lnTo>
                  <a:lnTo>
                    <a:pt x="21485" y="278982"/>
                  </a:lnTo>
                  <a:lnTo>
                    <a:pt x="27123" y="283818"/>
                  </a:lnTo>
                  <a:lnTo>
                    <a:pt x="33132" y="285917"/>
                  </a:lnTo>
                  <a:lnTo>
                    <a:pt x="39389" y="286193"/>
                  </a:lnTo>
                  <a:lnTo>
                    <a:pt x="45812" y="285252"/>
                  </a:lnTo>
                  <a:lnTo>
                    <a:pt x="53472" y="282375"/>
                  </a:lnTo>
                  <a:lnTo>
                    <a:pt x="61954" y="278208"/>
                  </a:lnTo>
                  <a:lnTo>
                    <a:pt x="70986" y="273182"/>
                  </a:lnTo>
                  <a:lnTo>
                    <a:pt x="80384" y="267581"/>
                  </a:lnTo>
                  <a:lnTo>
                    <a:pt x="99831" y="255362"/>
                  </a:lnTo>
                  <a:lnTo>
                    <a:pt x="108619" y="246706"/>
                  </a:lnTo>
                  <a:lnTo>
                    <a:pt x="116729" y="236437"/>
                  </a:lnTo>
                  <a:lnTo>
                    <a:pt x="124387" y="225094"/>
                  </a:lnTo>
                  <a:lnTo>
                    <a:pt x="131743" y="213033"/>
                  </a:lnTo>
                  <a:lnTo>
                    <a:pt x="138898" y="200496"/>
                  </a:lnTo>
                  <a:lnTo>
                    <a:pt x="145919" y="187639"/>
                  </a:lnTo>
                  <a:lnTo>
                    <a:pt x="151726" y="174570"/>
                  </a:lnTo>
                  <a:lnTo>
                    <a:pt x="156723" y="161360"/>
                  </a:lnTo>
                  <a:lnTo>
                    <a:pt x="161180" y="148055"/>
                  </a:lnTo>
                  <a:lnTo>
                    <a:pt x="164151" y="135811"/>
                  </a:lnTo>
                  <a:lnTo>
                    <a:pt x="166131" y="124275"/>
                  </a:lnTo>
                  <a:lnTo>
                    <a:pt x="167452" y="113211"/>
                  </a:lnTo>
                  <a:lnTo>
                    <a:pt x="167206" y="101337"/>
                  </a:lnTo>
                  <a:lnTo>
                    <a:pt x="165918" y="88923"/>
                  </a:lnTo>
                  <a:lnTo>
                    <a:pt x="163932" y="76150"/>
                  </a:lnTo>
                  <a:lnTo>
                    <a:pt x="160359" y="65384"/>
                  </a:lnTo>
                  <a:lnTo>
                    <a:pt x="155724" y="55959"/>
                  </a:lnTo>
                  <a:lnTo>
                    <a:pt x="150383" y="47426"/>
                  </a:lnTo>
                  <a:lnTo>
                    <a:pt x="144571" y="39489"/>
                  </a:lnTo>
                  <a:lnTo>
                    <a:pt x="138446" y="31949"/>
                  </a:lnTo>
                  <a:lnTo>
                    <a:pt x="132111" y="24673"/>
                  </a:lnTo>
                  <a:lnTo>
                    <a:pt x="124511" y="18697"/>
                  </a:lnTo>
                  <a:lnTo>
                    <a:pt x="116068" y="13589"/>
                  </a:lnTo>
                  <a:lnTo>
                    <a:pt x="107062" y="9060"/>
                  </a:lnTo>
                  <a:lnTo>
                    <a:pt x="98807" y="6040"/>
                  </a:lnTo>
                  <a:lnTo>
                    <a:pt x="91052" y="4027"/>
                  </a:lnTo>
                  <a:lnTo>
                    <a:pt x="83632" y="2684"/>
                  </a:lnTo>
                  <a:lnTo>
                    <a:pt x="75307" y="2914"/>
                  </a:lnTo>
                  <a:lnTo>
                    <a:pt x="66381" y="4192"/>
                  </a:lnTo>
                  <a:lnTo>
                    <a:pt x="57053" y="6168"/>
                  </a:lnTo>
                  <a:lnTo>
                    <a:pt x="49709" y="9735"/>
                  </a:lnTo>
                  <a:lnTo>
                    <a:pt x="43688" y="14361"/>
                  </a:lnTo>
                  <a:lnTo>
                    <a:pt x="38548" y="19694"/>
                  </a:lnTo>
                  <a:lnTo>
                    <a:pt x="33995" y="25499"/>
                  </a:lnTo>
                  <a:lnTo>
                    <a:pt x="29835" y="31618"/>
                  </a:lnTo>
                  <a:lnTo>
                    <a:pt x="25935" y="37946"/>
                  </a:lnTo>
                  <a:lnTo>
                    <a:pt x="23336" y="44414"/>
                  </a:lnTo>
                  <a:lnTo>
                    <a:pt x="21603" y="50975"/>
                  </a:lnTo>
                  <a:lnTo>
                    <a:pt x="18137" y="7084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244"/>
            <p:cNvSpPr/>
            <p:nvPr/>
          </p:nvSpPr>
          <p:spPr bwMode="auto">
            <a:xfrm>
              <a:off x="7126194" y="6056237"/>
              <a:ext cx="1" cy="407928"/>
            </a:xfrm>
            <a:custGeom>
              <a:avLst/>
              <a:gdLst/>
              <a:ahLst/>
              <a:cxnLst/>
              <a:rect l="0" t="0" r="0" b="0"/>
              <a:pathLst>
                <a:path w="1" h="407928">
                  <a:moveTo>
                    <a:pt x="0" y="5831"/>
                  </a:moveTo>
                  <a:lnTo>
                    <a:pt x="0" y="0"/>
                  </a:lnTo>
                  <a:lnTo>
                    <a:pt x="0" y="407927"/>
                  </a:lnTo>
                  <a:lnTo>
                    <a:pt x="0" y="37016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245"/>
            <p:cNvSpPr/>
            <p:nvPr/>
          </p:nvSpPr>
          <p:spPr bwMode="auto">
            <a:xfrm>
              <a:off x="7247758" y="5981105"/>
              <a:ext cx="40395" cy="434207"/>
            </a:xfrm>
            <a:custGeom>
              <a:avLst/>
              <a:gdLst/>
              <a:ahLst/>
              <a:cxnLst/>
              <a:rect l="0" t="0" r="0" b="0"/>
              <a:pathLst>
                <a:path w="40395" h="434207">
                  <a:moveTo>
                    <a:pt x="0" y="0"/>
                  </a:moveTo>
                  <a:lnTo>
                    <a:pt x="0" y="14086"/>
                  </a:lnTo>
                  <a:lnTo>
                    <a:pt x="1126" y="19511"/>
                  </a:lnTo>
                  <a:lnTo>
                    <a:pt x="3002" y="26501"/>
                  </a:lnTo>
                  <a:lnTo>
                    <a:pt x="5378" y="34534"/>
                  </a:lnTo>
                  <a:lnTo>
                    <a:pt x="6963" y="44388"/>
                  </a:lnTo>
                  <a:lnTo>
                    <a:pt x="8018" y="55455"/>
                  </a:lnTo>
                  <a:lnTo>
                    <a:pt x="8723" y="67331"/>
                  </a:lnTo>
                  <a:lnTo>
                    <a:pt x="10318" y="81995"/>
                  </a:lnTo>
                  <a:lnTo>
                    <a:pt x="15092" y="116280"/>
                  </a:lnTo>
                  <a:lnTo>
                    <a:pt x="24107" y="173513"/>
                  </a:lnTo>
                  <a:lnTo>
                    <a:pt x="26202" y="192140"/>
                  </a:lnTo>
                  <a:lnTo>
                    <a:pt x="27598" y="210180"/>
                  </a:lnTo>
                  <a:lnTo>
                    <a:pt x="28529" y="227830"/>
                  </a:lnTo>
                  <a:lnTo>
                    <a:pt x="29564" y="265431"/>
                  </a:lnTo>
                  <a:lnTo>
                    <a:pt x="29840" y="284904"/>
                  </a:lnTo>
                  <a:lnTo>
                    <a:pt x="31150" y="302384"/>
                  </a:lnTo>
                  <a:lnTo>
                    <a:pt x="33148" y="318535"/>
                  </a:lnTo>
                  <a:lnTo>
                    <a:pt x="35606" y="333800"/>
                  </a:lnTo>
                  <a:lnTo>
                    <a:pt x="37244" y="347351"/>
                  </a:lnTo>
                  <a:lnTo>
                    <a:pt x="38338" y="359757"/>
                  </a:lnTo>
                  <a:lnTo>
                    <a:pt x="39065" y="371402"/>
                  </a:lnTo>
                  <a:lnTo>
                    <a:pt x="39875" y="393337"/>
                  </a:lnTo>
                  <a:lnTo>
                    <a:pt x="40394" y="424160"/>
                  </a:lnTo>
                  <a:lnTo>
                    <a:pt x="39311" y="427831"/>
                  </a:lnTo>
                  <a:lnTo>
                    <a:pt x="37463" y="430278"/>
                  </a:lnTo>
                  <a:lnTo>
                    <a:pt x="31789" y="434206"/>
                  </a:lnTo>
                  <a:lnTo>
                    <a:pt x="31322" y="433404"/>
                  </a:lnTo>
                  <a:lnTo>
                    <a:pt x="30805" y="429514"/>
                  </a:lnTo>
                  <a:lnTo>
                    <a:pt x="29542" y="425778"/>
                  </a:lnTo>
                  <a:lnTo>
                    <a:pt x="27574" y="421038"/>
                  </a:lnTo>
                  <a:lnTo>
                    <a:pt x="20261" y="40481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246"/>
            <p:cNvSpPr/>
            <p:nvPr/>
          </p:nvSpPr>
          <p:spPr bwMode="auto">
            <a:xfrm>
              <a:off x="7146454" y="6213872"/>
              <a:ext cx="202609" cy="30362"/>
            </a:xfrm>
            <a:custGeom>
              <a:avLst/>
              <a:gdLst/>
              <a:ahLst/>
              <a:cxnLst/>
              <a:rect l="0" t="0" r="0" b="0"/>
              <a:pathLst>
                <a:path w="202609" h="30362">
                  <a:moveTo>
                    <a:pt x="0" y="30361"/>
                  </a:moveTo>
                  <a:lnTo>
                    <a:pt x="54289" y="30361"/>
                  </a:lnTo>
                  <a:lnTo>
                    <a:pt x="63207" y="29237"/>
                  </a:lnTo>
                  <a:lnTo>
                    <a:pt x="72529" y="27363"/>
                  </a:lnTo>
                  <a:lnTo>
                    <a:pt x="117132" y="16275"/>
                  </a:lnTo>
                  <a:lnTo>
                    <a:pt x="128740" y="14223"/>
                  </a:lnTo>
                  <a:lnTo>
                    <a:pt x="139856" y="12855"/>
                  </a:lnTo>
                  <a:lnTo>
                    <a:pt x="150642" y="11944"/>
                  </a:lnTo>
                  <a:lnTo>
                    <a:pt x="161211" y="10212"/>
                  </a:lnTo>
                  <a:lnTo>
                    <a:pt x="171633" y="7932"/>
                  </a:lnTo>
                  <a:lnTo>
                    <a:pt x="202608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247"/>
            <p:cNvSpPr/>
            <p:nvPr/>
          </p:nvSpPr>
          <p:spPr bwMode="auto">
            <a:xfrm>
              <a:off x="7399714" y="5994043"/>
              <a:ext cx="131227" cy="331154"/>
            </a:xfrm>
            <a:custGeom>
              <a:avLst/>
              <a:gdLst/>
              <a:ahLst/>
              <a:cxnLst/>
              <a:rect l="0" t="0" r="0" b="0"/>
              <a:pathLst>
                <a:path w="131227" h="331154">
                  <a:moveTo>
                    <a:pt x="0" y="331153"/>
                  </a:moveTo>
                  <a:lnTo>
                    <a:pt x="0" y="292984"/>
                  </a:lnTo>
                  <a:lnTo>
                    <a:pt x="1126" y="285466"/>
                  </a:lnTo>
                  <a:lnTo>
                    <a:pt x="3002" y="277081"/>
                  </a:lnTo>
                  <a:lnTo>
                    <a:pt x="5378" y="268118"/>
                  </a:lnTo>
                  <a:lnTo>
                    <a:pt x="6963" y="257644"/>
                  </a:lnTo>
                  <a:lnTo>
                    <a:pt x="8018" y="246164"/>
                  </a:lnTo>
                  <a:lnTo>
                    <a:pt x="8723" y="234013"/>
                  </a:lnTo>
                  <a:lnTo>
                    <a:pt x="9505" y="211514"/>
                  </a:lnTo>
                  <a:lnTo>
                    <a:pt x="9714" y="200792"/>
                  </a:lnTo>
                  <a:lnTo>
                    <a:pt x="10978" y="189147"/>
                  </a:lnTo>
                  <a:lnTo>
                    <a:pt x="12947" y="176885"/>
                  </a:lnTo>
                  <a:lnTo>
                    <a:pt x="15385" y="164212"/>
                  </a:lnTo>
                  <a:lnTo>
                    <a:pt x="17010" y="151266"/>
                  </a:lnTo>
                  <a:lnTo>
                    <a:pt x="18094" y="138137"/>
                  </a:lnTo>
                  <a:lnTo>
                    <a:pt x="18816" y="124887"/>
                  </a:lnTo>
                  <a:lnTo>
                    <a:pt x="20425" y="111554"/>
                  </a:lnTo>
                  <a:lnTo>
                    <a:pt x="22621" y="98169"/>
                  </a:lnTo>
                  <a:lnTo>
                    <a:pt x="25211" y="84747"/>
                  </a:lnTo>
                  <a:lnTo>
                    <a:pt x="26938" y="72427"/>
                  </a:lnTo>
                  <a:lnTo>
                    <a:pt x="28089" y="60839"/>
                  </a:lnTo>
                  <a:lnTo>
                    <a:pt x="28857" y="49740"/>
                  </a:lnTo>
                  <a:lnTo>
                    <a:pt x="30494" y="40092"/>
                  </a:lnTo>
                  <a:lnTo>
                    <a:pt x="32711" y="31411"/>
                  </a:lnTo>
                  <a:lnTo>
                    <a:pt x="35314" y="23375"/>
                  </a:lnTo>
                  <a:lnTo>
                    <a:pt x="37050" y="16893"/>
                  </a:lnTo>
                  <a:lnTo>
                    <a:pt x="38979" y="6692"/>
                  </a:lnTo>
                  <a:lnTo>
                    <a:pt x="40065" y="0"/>
                  </a:lnTo>
                  <a:lnTo>
                    <a:pt x="41343" y="186"/>
                  </a:lnTo>
                  <a:lnTo>
                    <a:pt x="43321" y="1433"/>
                  </a:lnTo>
                  <a:lnTo>
                    <a:pt x="45765" y="3389"/>
                  </a:lnTo>
                  <a:lnTo>
                    <a:pt x="47394" y="8067"/>
                  </a:lnTo>
                  <a:lnTo>
                    <a:pt x="48480" y="14559"/>
                  </a:lnTo>
                  <a:lnTo>
                    <a:pt x="49203" y="22261"/>
                  </a:lnTo>
                  <a:lnTo>
                    <a:pt x="50813" y="30769"/>
                  </a:lnTo>
                  <a:lnTo>
                    <a:pt x="53010" y="39814"/>
                  </a:lnTo>
                  <a:lnTo>
                    <a:pt x="58454" y="59985"/>
                  </a:lnTo>
                  <a:lnTo>
                    <a:pt x="64625" y="83942"/>
                  </a:lnTo>
                  <a:lnTo>
                    <a:pt x="71120" y="112582"/>
                  </a:lnTo>
                  <a:lnTo>
                    <a:pt x="77759" y="142927"/>
                  </a:lnTo>
                  <a:lnTo>
                    <a:pt x="84462" y="171407"/>
                  </a:lnTo>
                  <a:lnTo>
                    <a:pt x="87824" y="184174"/>
                  </a:lnTo>
                  <a:lnTo>
                    <a:pt x="94563" y="207356"/>
                  </a:lnTo>
                  <a:lnTo>
                    <a:pt x="104685" y="239372"/>
                  </a:lnTo>
                  <a:lnTo>
                    <a:pt x="114812" y="270225"/>
                  </a:lnTo>
                  <a:lnTo>
                    <a:pt x="117064" y="278164"/>
                  </a:lnTo>
                  <a:lnTo>
                    <a:pt x="118565" y="284582"/>
                  </a:lnTo>
                  <a:lnTo>
                    <a:pt x="119564" y="289985"/>
                  </a:lnTo>
                  <a:lnTo>
                    <a:pt x="121357" y="295837"/>
                  </a:lnTo>
                  <a:lnTo>
                    <a:pt x="123678" y="301986"/>
                  </a:lnTo>
                  <a:lnTo>
                    <a:pt x="131226" y="319918"/>
                  </a:lnTo>
                  <a:lnTo>
                    <a:pt x="130257" y="320289"/>
                  </a:lnTo>
                  <a:lnTo>
                    <a:pt x="126179" y="320702"/>
                  </a:lnTo>
                  <a:lnTo>
                    <a:pt x="124641" y="319688"/>
                  </a:lnTo>
                  <a:lnTo>
                    <a:pt x="123615" y="317887"/>
                  </a:lnTo>
                  <a:lnTo>
                    <a:pt x="122932" y="315562"/>
                  </a:lnTo>
                  <a:lnTo>
                    <a:pt x="119171" y="309981"/>
                  </a:lnTo>
                  <a:lnTo>
                    <a:pt x="111435" y="30079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248"/>
            <p:cNvSpPr/>
            <p:nvPr/>
          </p:nvSpPr>
          <p:spPr bwMode="auto">
            <a:xfrm>
              <a:off x="7409845" y="6193631"/>
              <a:ext cx="131696" cy="1"/>
            </a:xfrm>
            <a:custGeom>
              <a:avLst/>
              <a:gdLst/>
              <a:ahLst/>
              <a:cxnLst/>
              <a:rect l="0" t="0" r="0" b="0"/>
              <a:pathLst>
                <a:path w="131696" h="1">
                  <a:moveTo>
                    <a:pt x="0" y="0"/>
                  </a:moveTo>
                  <a:lnTo>
                    <a:pt x="13169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249"/>
            <p:cNvSpPr/>
            <p:nvPr/>
          </p:nvSpPr>
          <p:spPr bwMode="auto">
            <a:xfrm>
              <a:off x="7583644" y="5991910"/>
              <a:ext cx="129923" cy="272564"/>
            </a:xfrm>
            <a:custGeom>
              <a:avLst/>
              <a:gdLst/>
              <a:ahLst/>
              <a:cxnLst/>
              <a:rect l="0" t="0" r="0" b="0"/>
              <a:pathLst>
                <a:path w="129923" h="272564">
                  <a:moveTo>
                    <a:pt x="59200" y="272563"/>
                  </a:moveTo>
                  <a:lnTo>
                    <a:pt x="59200" y="258477"/>
                  </a:lnTo>
                  <a:lnTo>
                    <a:pt x="58074" y="255301"/>
                  </a:lnTo>
                  <a:lnTo>
                    <a:pt x="56199" y="252060"/>
                  </a:lnTo>
                  <a:lnTo>
                    <a:pt x="53822" y="248774"/>
                  </a:lnTo>
                  <a:lnTo>
                    <a:pt x="51181" y="242125"/>
                  </a:lnTo>
                  <a:lnTo>
                    <a:pt x="50478" y="238777"/>
                  </a:lnTo>
                  <a:lnTo>
                    <a:pt x="48882" y="233172"/>
                  </a:lnTo>
                  <a:lnTo>
                    <a:pt x="44108" y="217948"/>
                  </a:lnTo>
                  <a:lnTo>
                    <a:pt x="41260" y="210290"/>
                  </a:lnTo>
                  <a:lnTo>
                    <a:pt x="38234" y="202936"/>
                  </a:lnTo>
                  <a:lnTo>
                    <a:pt x="35093" y="195784"/>
                  </a:lnTo>
                  <a:lnTo>
                    <a:pt x="28600" y="181840"/>
                  </a:lnTo>
                  <a:lnTo>
                    <a:pt x="15260" y="154564"/>
                  </a:lnTo>
                  <a:lnTo>
                    <a:pt x="13022" y="147793"/>
                  </a:lnTo>
                  <a:lnTo>
                    <a:pt x="11531" y="141031"/>
                  </a:lnTo>
                  <a:lnTo>
                    <a:pt x="10537" y="134273"/>
                  </a:lnTo>
                  <a:lnTo>
                    <a:pt x="8748" y="128644"/>
                  </a:lnTo>
                  <a:lnTo>
                    <a:pt x="6430" y="123766"/>
                  </a:lnTo>
                  <a:lnTo>
                    <a:pt x="3760" y="119391"/>
                  </a:lnTo>
                  <a:lnTo>
                    <a:pt x="792" y="111530"/>
                  </a:lnTo>
                  <a:lnTo>
                    <a:pt x="0" y="107859"/>
                  </a:lnTo>
                  <a:lnTo>
                    <a:pt x="598" y="105412"/>
                  </a:lnTo>
                  <a:lnTo>
                    <a:pt x="2122" y="103781"/>
                  </a:lnTo>
                  <a:lnTo>
                    <a:pt x="4265" y="102693"/>
                  </a:lnTo>
                  <a:lnTo>
                    <a:pt x="6817" y="103093"/>
                  </a:lnTo>
                  <a:lnTo>
                    <a:pt x="9645" y="104484"/>
                  </a:lnTo>
                  <a:lnTo>
                    <a:pt x="12656" y="106535"/>
                  </a:lnTo>
                  <a:lnTo>
                    <a:pt x="16915" y="110151"/>
                  </a:lnTo>
                  <a:lnTo>
                    <a:pt x="22005" y="114812"/>
                  </a:lnTo>
                  <a:lnTo>
                    <a:pt x="27650" y="120167"/>
                  </a:lnTo>
                  <a:lnTo>
                    <a:pt x="32538" y="127112"/>
                  </a:lnTo>
                  <a:lnTo>
                    <a:pt x="36923" y="135114"/>
                  </a:lnTo>
                  <a:lnTo>
                    <a:pt x="40972" y="143823"/>
                  </a:lnTo>
                  <a:lnTo>
                    <a:pt x="45922" y="150753"/>
                  </a:lnTo>
                  <a:lnTo>
                    <a:pt x="51474" y="156498"/>
                  </a:lnTo>
                  <a:lnTo>
                    <a:pt x="57425" y="161452"/>
                  </a:lnTo>
                  <a:lnTo>
                    <a:pt x="63645" y="167004"/>
                  </a:lnTo>
                  <a:lnTo>
                    <a:pt x="76559" y="179169"/>
                  </a:lnTo>
                  <a:lnTo>
                    <a:pt x="83154" y="184437"/>
                  </a:lnTo>
                  <a:lnTo>
                    <a:pt x="89802" y="189074"/>
                  </a:lnTo>
                  <a:lnTo>
                    <a:pt x="96486" y="193290"/>
                  </a:lnTo>
                  <a:lnTo>
                    <a:pt x="102067" y="196101"/>
                  </a:lnTo>
                  <a:lnTo>
                    <a:pt x="106912" y="197973"/>
                  </a:lnTo>
                  <a:lnTo>
                    <a:pt x="111268" y="199223"/>
                  </a:lnTo>
                  <a:lnTo>
                    <a:pt x="115299" y="201180"/>
                  </a:lnTo>
                  <a:lnTo>
                    <a:pt x="119111" y="203610"/>
                  </a:lnTo>
                  <a:lnTo>
                    <a:pt x="122778" y="206353"/>
                  </a:lnTo>
                  <a:lnTo>
                    <a:pt x="125223" y="207058"/>
                  </a:lnTo>
                  <a:lnTo>
                    <a:pt x="126853" y="206404"/>
                  </a:lnTo>
                  <a:lnTo>
                    <a:pt x="127939" y="204843"/>
                  </a:lnTo>
                  <a:lnTo>
                    <a:pt x="129146" y="200110"/>
                  </a:lnTo>
                  <a:lnTo>
                    <a:pt x="129683" y="194258"/>
                  </a:lnTo>
                  <a:lnTo>
                    <a:pt x="129922" y="187909"/>
                  </a:lnTo>
                  <a:lnTo>
                    <a:pt x="128860" y="183517"/>
                  </a:lnTo>
                  <a:lnTo>
                    <a:pt x="127026" y="178340"/>
                  </a:lnTo>
                  <a:lnTo>
                    <a:pt x="124679" y="172640"/>
                  </a:lnTo>
                  <a:lnTo>
                    <a:pt x="121987" y="165467"/>
                  </a:lnTo>
                  <a:lnTo>
                    <a:pt x="112822" y="139253"/>
                  </a:lnTo>
                  <a:lnTo>
                    <a:pt x="96291" y="90168"/>
                  </a:lnTo>
                  <a:lnTo>
                    <a:pt x="92932" y="81249"/>
                  </a:lnTo>
                  <a:lnTo>
                    <a:pt x="89567" y="73054"/>
                  </a:lnTo>
                  <a:lnTo>
                    <a:pt x="86198" y="65341"/>
                  </a:lnTo>
                  <a:lnTo>
                    <a:pt x="83952" y="56826"/>
                  </a:lnTo>
                  <a:lnTo>
                    <a:pt x="82456" y="47776"/>
                  </a:lnTo>
                  <a:lnTo>
                    <a:pt x="81457" y="38369"/>
                  </a:lnTo>
                  <a:lnTo>
                    <a:pt x="80792" y="30974"/>
                  </a:lnTo>
                  <a:lnTo>
                    <a:pt x="80349" y="24919"/>
                  </a:lnTo>
                  <a:lnTo>
                    <a:pt x="79855" y="15192"/>
                  </a:lnTo>
                  <a:lnTo>
                    <a:pt x="79636" y="7122"/>
                  </a:lnTo>
                  <a:lnTo>
                    <a:pt x="80703" y="4519"/>
                  </a:lnTo>
                  <a:lnTo>
                    <a:pt x="82539" y="2785"/>
                  </a:lnTo>
                  <a:lnTo>
                    <a:pt x="84891" y="1628"/>
                  </a:lnTo>
                  <a:lnTo>
                    <a:pt x="87583" y="857"/>
                  </a:lnTo>
                  <a:lnTo>
                    <a:pt x="90503" y="343"/>
                  </a:lnTo>
                  <a:lnTo>
                    <a:pt x="93576" y="0"/>
                  </a:lnTo>
                  <a:lnTo>
                    <a:pt x="97876" y="896"/>
                  </a:lnTo>
                  <a:lnTo>
                    <a:pt x="102994" y="2619"/>
                  </a:lnTo>
                  <a:lnTo>
                    <a:pt x="119983" y="943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250"/>
            <p:cNvSpPr/>
            <p:nvPr/>
          </p:nvSpPr>
          <p:spPr bwMode="auto">
            <a:xfrm>
              <a:off x="7815060" y="5957725"/>
              <a:ext cx="175387" cy="260239"/>
            </a:xfrm>
            <a:custGeom>
              <a:avLst/>
              <a:gdLst/>
              <a:ahLst/>
              <a:cxnLst/>
              <a:rect l="0" t="0" r="0" b="0"/>
              <a:pathLst>
                <a:path w="175387" h="260239">
                  <a:moveTo>
                    <a:pt x="10131" y="53741"/>
                  </a:moveTo>
                  <a:lnTo>
                    <a:pt x="10131" y="135487"/>
                  </a:lnTo>
                  <a:lnTo>
                    <a:pt x="11256" y="146471"/>
                  </a:lnTo>
                  <a:lnTo>
                    <a:pt x="13132" y="158291"/>
                  </a:lnTo>
                  <a:lnTo>
                    <a:pt x="15508" y="170669"/>
                  </a:lnTo>
                  <a:lnTo>
                    <a:pt x="17092" y="181170"/>
                  </a:lnTo>
                  <a:lnTo>
                    <a:pt x="18149" y="190420"/>
                  </a:lnTo>
                  <a:lnTo>
                    <a:pt x="18853" y="198835"/>
                  </a:lnTo>
                  <a:lnTo>
                    <a:pt x="19323" y="206694"/>
                  </a:lnTo>
                  <a:lnTo>
                    <a:pt x="19844" y="221424"/>
                  </a:lnTo>
                  <a:lnTo>
                    <a:pt x="20179" y="241126"/>
                  </a:lnTo>
                  <a:lnTo>
                    <a:pt x="20237" y="250072"/>
                  </a:lnTo>
                  <a:lnTo>
                    <a:pt x="20257" y="244161"/>
                  </a:lnTo>
                  <a:lnTo>
                    <a:pt x="20262" y="168022"/>
                  </a:lnTo>
                  <a:lnTo>
                    <a:pt x="19135" y="156916"/>
                  </a:lnTo>
                  <a:lnTo>
                    <a:pt x="17260" y="146138"/>
                  </a:lnTo>
                  <a:lnTo>
                    <a:pt x="14884" y="135580"/>
                  </a:lnTo>
                  <a:lnTo>
                    <a:pt x="13299" y="124043"/>
                  </a:lnTo>
                  <a:lnTo>
                    <a:pt x="12243" y="111853"/>
                  </a:lnTo>
                  <a:lnTo>
                    <a:pt x="11539" y="99230"/>
                  </a:lnTo>
                  <a:lnTo>
                    <a:pt x="10757" y="76207"/>
                  </a:lnTo>
                  <a:lnTo>
                    <a:pt x="10548" y="65345"/>
                  </a:lnTo>
                  <a:lnTo>
                    <a:pt x="11534" y="55855"/>
                  </a:lnTo>
                  <a:lnTo>
                    <a:pt x="13318" y="47279"/>
                  </a:lnTo>
                  <a:lnTo>
                    <a:pt x="15633" y="39312"/>
                  </a:lnTo>
                  <a:lnTo>
                    <a:pt x="18301" y="31753"/>
                  </a:lnTo>
                  <a:lnTo>
                    <a:pt x="21206" y="24464"/>
                  </a:lnTo>
                  <a:lnTo>
                    <a:pt x="24268" y="17356"/>
                  </a:lnTo>
                  <a:lnTo>
                    <a:pt x="28560" y="11492"/>
                  </a:lnTo>
                  <a:lnTo>
                    <a:pt x="33673" y="6459"/>
                  </a:lnTo>
                  <a:lnTo>
                    <a:pt x="39333" y="1979"/>
                  </a:lnTo>
                  <a:lnTo>
                    <a:pt x="45357" y="117"/>
                  </a:lnTo>
                  <a:lnTo>
                    <a:pt x="51624" y="0"/>
                  </a:lnTo>
                  <a:lnTo>
                    <a:pt x="58055" y="1047"/>
                  </a:lnTo>
                  <a:lnTo>
                    <a:pt x="65718" y="3993"/>
                  </a:lnTo>
                  <a:lnTo>
                    <a:pt x="74203" y="8207"/>
                  </a:lnTo>
                  <a:lnTo>
                    <a:pt x="83236" y="13264"/>
                  </a:lnTo>
                  <a:lnTo>
                    <a:pt x="92636" y="18885"/>
                  </a:lnTo>
                  <a:lnTo>
                    <a:pt x="112085" y="31128"/>
                  </a:lnTo>
                  <a:lnTo>
                    <a:pt x="120873" y="39790"/>
                  </a:lnTo>
                  <a:lnTo>
                    <a:pt x="128983" y="50062"/>
                  </a:lnTo>
                  <a:lnTo>
                    <a:pt x="158175" y="93496"/>
                  </a:lnTo>
                  <a:lnTo>
                    <a:pt x="163981" y="104982"/>
                  </a:lnTo>
                  <a:lnTo>
                    <a:pt x="168977" y="117139"/>
                  </a:lnTo>
                  <a:lnTo>
                    <a:pt x="173435" y="129741"/>
                  </a:lnTo>
                  <a:lnTo>
                    <a:pt x="175280" y="141515"/>
                  </a:lnTo>
                  <a:lnTo>
                    <a:pt x="175386" y="152738"/>
                  </a:lnTo>
                  <a:lnTo>
                    <a:pt x="174330" y="163594"/>
                  </a:lnTo>
                  <a:lnTo>
                    <a:pt x="172500" y="173081"/>
                  </a:lnTo>
                  <a:lnTo>
                    <a:pt x="170154" y="181653"/>
                  </a:lnTo>
                  <a:lnTo>
                    <a:pt x="167465" y="189618"/>
                  </a:lnTo>
                  <a:lnTo>
                    <a:pt x="163422" y="197176"/>
                  </a:lnTo>
                  <a:lnTo>
                    <a:pt x="158474" y="204464"/>
                  </a:lnTo>
                  <a:lnTo>
                    <a:pt x="152925" y="211571"/>
                  </a:lnTo>
                  <a:lnTo>
                    <a:pt x="145849" y="218558"/>
                  </a:lnTo>
                  <a:lnTo>
                    <a:pt x="137754" y="225466"/>
                  </a:lnTo>
                  <a:lnTo>
                    <a:pt x="128981" y="232320"/>
                  </a:lnTo>
                  <a:lnTo>
                    <a:pt x="119756" y="238013"/>
                  </a:lnTo>
                  <a:lnTo>
                    <a:pt x="110229" y="242933"/>
                  </a:lnTo>
                  <a:lnTo>
                    <a:pt x="100500" y="247338"/>
                  </a:lnTo>
                  <a:lnTo>
                    <a:pt x="90639" y="251399"/>
                  </a:lnTo>
                  <a:lnTo>
                    <a:pt x="80686" y="255231"/>
                  </a:lnTo>
                  <a:lnTo>
                    <a:pt x="70676" y="258909"/>
                  </a:lnTo>
                  <a:lnTo>
                    <a:pt x="61751" y="260238"/>
                  </a:lnTo>
                  <a:lnTo>
                    <a:pt x="53549" y="259999"/>
                  </a:lnTo>
                  <a:lnTo>
                    <a:pt x="45829" y="258715"/>
                  </a:lnTo>
                  <a:lnTo>
                    <a:pt x="38432" y="256735"/>
                  </a:lnTo>
                  <a:lnTo>
                    <a:pt x="31249" y="254290"/>
                  </a:lnTo>
                  <a:lnTo>
                    <a:pt x="24210" y="251536"/>
                  </a:lnTo>
                  <a:lnTo>
                    <a:pt x="18391" y="248575"/>
                  </a:lnTo>
                  <a:lnTo>
                    <a:pt x="13386" y="245477"/>
                  </a:lnTo>
                  <a:lnTo>
                    <a:pt x="8924" y="242287"/>
                  </a:lnTo>
                  <a:lnTo>
                    <a:pt x="5949" y="237911"/>
                  </a:lnTo>
                  <a:lnTo>
                    <a:pt x="3967" y="232745"/>
                  </a:lnTo>
                  <a:lnTo>
                    <a:pt x="0" y="21566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251"/>
            <p:cNvSpPr/>
            <p:nvPr/>
          </p:nvSpPr>
          <p:spPr bwMode="auto">
            <a:xfrm>
              <a:off x="8119690" y="5920383"/>
              <a:ext cx="138632" cy="242191"/>
            </a:xfrm>
            <a:custGeom>
              <a:avLst/>
              <a:gdLst/>
              <a:ahLst/>
              <a:cxnLst/>
              <a:rect l="0" t="0" r="0" b="0"/>
              <a:pathLst>
                <a:path w="138632" h="242191">
                  <a:moveTo>
                    <a:pt x="80326" y="0"/>
                  </a:moveTo>
                  <a:lnTo>
                    <a:pt x="80326" y="5372"/>
                  </a:lnTo>
                  <a:lnTo>
                    <a:pt x="78075" y="6955"/>
                  </a:lnTo>
                  <a:lnTo>
                    <a:pt x="74323" y="8010"/>
                  </a:lnTo>
                  <a:lnTo>
                    <a:pt x="69570" y="8714"/>
                  </a:lnTo>
                  <a:lnTo>
                    <a:pt x="65277" y="11432"/>
                  </a:lnTo>
                  <a:lnTo>
                    <a:pt x="61289" y="15492"/>
                  </a:lnTo>
                  <a:lnTo>
                    <a:pt x="57504" y="20449"/>
                  </a:lnTo>
                  <a:lnTo>
                    <a:pt x="53855" y="24877"/>
                  </a:lnTo>
                  <a:lnTo>
                    <a:pt x="50297" y="28954"/>
                  </a:lnTo>
                  <a:lnTo>
                    <a:pt x="46800" y="32796"/>
                  </a:lnTo>
                  <a:lnTo>
                    <a:pt x="43343" y="38731"/>
                  </a:lnTo>
                  <a:lnTo>
                    <a:pt x="39911" y="46062"/>
                  </a:lnTo>
                  <a:lnTo>
                    <a:pt x="36500" y="54322"/>
                  </a:lnTo>
                  <a:lnTo>
                    <a:pt x="31973" y="63201"/>
                  </a:lnTo>
                  <a:lnTo>
                    <a:pt x="26704" y="72495"/>
                  </a:lnTo>
                  <a:lnTo>
                    <a:pt x="20941" y="82065"/>
                  </a:lnTo>
                  <a:lnTo>
                    <a:pt x="15972" y="91817"/>
                  </a:lnTo>
                  <a:lnTo>
                    <a:pt x="11535" y="101693"/>
                  </a:lnTo>
                  <a:lnTo>
                    <a:pt x="7450" y="111650"/>
                  </a:lnTo>
                  <a:lnTo>
                    <a:pt x="4728" y="121661"/>
                  </a:lnTo>
                  <a:lnTo>
                    <a:pt x="2913" y="131709"/>
                  </a:lnTo>
                  <a:lnTo>
                    <a:pt x="1703" y="141780"/>
                  </a:lnTo>
                  <a:lnTo>
                    <a:pt x="896" y="151868"/>
                  </a:lnTo>
                  <a:lnTo>
                    <a:pt x="359" y="161967"/>
                  </a:lnTo>
                  <a:lnTo>
                    <a:pt x="0" y="172073"/>
                  </a:lnTo>
                  <a:lnTo>
                    <a:pt x="886" y="182184"/>
                  </a:lnTo>
                  <a:lnTo>
                    <a:pt x="2603" y="192297"/>
                  </a:lnTo>
                  <a:lnTo>
                    <a:pt x="4873" y="202414"/>
                  </a:lnTo>
                  <a:lnTo>
                    <a:pt x="7512" y="210282"/>
                  </a:lnTo>
                  <a:lnTo>
                    <a:pt x="10397" y="216652"/>
                  </a:lnTo>
                  <a:lnTo>
                    <a:pt x="13446" y="222024"/>
                  </a:lnTo>
                  <a:lnTo>
                    <a:pt x="17730" y="226729"/>
                  </a:lnTo>
                  <a:lnTo>
                    <a:pt x="22837" y="230990"/>
                  </a:lnTo>
                  <a:lnTo>
                    <a:pt x="28493" y="234956"/>
                  </a:lnTo>
                  <a:lnTo>
                    <a:pt x="33389" y="237600"/>
                  </a:lnTo>
                  <a:lnTo>
                    <a:pt x="37780" y="239362"/>
                  </a:lnTo>
                  <a:lnTo>
                    <a:pt x="41831" y="240537"/>
                  </a:lnTo>
                  <a:lnTo>
                    <a:pt x="47908" y="241320"/>
                  </a:lnTo>
                  <a:lnTo>
                    <a:pt x="55339" y="241842"/>
                  </a:lnTo>
                  <a:lnTo>
                    <a:pt x="63668" y="242190"/>
                  </a:lnTo>
                  <a:lnTo>
                    <a:pt x="71471" y="240174"/>
                  </a:lnTo>
                  <a:lnTo>
                    <a:pt x="78926" y="236580"/>
                  </a:lnTo>
                  <a:lnTo>
                    <a:pt x="86146" y="231935"/>
                  </a:lnTo>
                  <a:lnTo>
                    <a:pt x="92085" y="226590"/>
                  </a:lnTo>
                  <a:lnTo>
                    <a:pt x="97171" y="220778"/>
                  </a:lnTo>
                  <a:lnTo>
                    <a:pt x="101686" y="214654"/>
                  </a:lnTo>
                  <a:lnTo>
                    <a:pt x="106947" y="208322"/>
                  </a:lnTo>
                  <a:lnTo>
                    <a:pt x="112708" y="201852"/>
                  </a:lnTo>
                  <a:lnTo>
                    <a:pt x="118797" y="195290"/>
                  </a:lnTo>
                  <a:lnTo>
                    <a:pt x="123983" y="187541"/>
                  </a:lnTo>
                  <a:lnTo>
                    <a:pt x="128566" y="179002"/>
                  </a:lnTo>
                  <a:lnTo>
                    <a:pt x="132747" y="169936"/>
                  </a:lnTo>
                  <a:lnTo>
                    <a:pt x="135534" y="161643"/>
                  </a:lnTo>
                  <a:lnTo>
                    <a:pt x="137392" y="153866"/>
                  </a:lnTo>
                  <a:lnTo>
                    <a:pt x="138631" y="146432"/>
                  </a:lnTo>
                  <a:lnTo>
                    <a:pt x="138331" y="136977"/>
                  </a:lnTo>
                  <a:lnTo>
                    <a:pt x="137006" y="126177"/>
                  </a:lnTo>
                  <a:lnTo>
                    <a:pt x="134997" y="114478"/>
                  </a:lnTo>
                  <a:lnTo>
                    <a:pt x="132532" y="104431"/>
                  </a:lnTo>
                  <a:lnTo>
                    <a:pt x="129763" y="95484"/>
                  </a:lnTo>
                  <a:lnTo>
                    <a:pt x="123684" y="78420"/>
                  </a:lnTo>
                  <a:lnTo>
                    <a:pt x="117231" y="59592"/>
                  </a:lnTo>
                  <a:lnTo>
                    <a:pt x="112808" y="52097"/>
                  </a:lnTo>
                  <a:lnTo>
                    <a:pt x="107609" y="45976"/>
                  </a:lnTo>
                  <a:lnTo>
                    <a:pt x="101892" y="40771"/>
                  </a:lnTo>
                  <a:lnTo>
                    <a:pt x="95829" y="36176"/>
                  </a:lnTo>
                  <a:lnTo>
                    <a:pt x="89535" y="31989"/>
                  </a:lnTo>
                  <a:lnTo>
                    <a:pt x="83089" y="28073"/>
                  </a:lnTo>
                  <a:lnTo>
                    <a:pt x="76540" y="26587"/>
                  </a:lnTo>
                  <a:lnTo>
                    <a:pt x="69923" y="26720"/>
                  </a:lnTo>
                  <a:lnTo>
                    <a:pt x="63260" y="27934"/>
                  </a:lnTo>
                  <a:lnTo>
                    <a:pt x="57693" y="29867"/>
                  </a:lnTo>
                  <a:lnTo>
                    <a:pt x="52856" y="32281"/>
                  </a:lnTo>
                  <a:lnTo>
                    <a:pt x="48505" y="35015"/>
                  </a:lnTo>
                  <a:lnTo>
                    <a:pt x="44479" y="39085"/>
                  </a:lnTo>
                  <a:lnTo>
                    <a:pt x="40670" y="44048"/>
                  </a:lnTo>
                  <a:lnTo>
                    <a:pt x="37004" y="49606"/>
                  </a:lnTo>
                  <a:lnTo>
                    <a:pt x="34561" y="55560"/>
                  </a:lnTo>
                  <a:lnTo>
                    <a:pt x="32933" y="61778"/>
                  </a:lnTo>
                  <a:lnTo>
                    <a:pt x="31847" y="68173"/>
                  </a:lnTo>
                  <a:lnTo>
                    <a:pt x="32247" y="73560"/>
                  </a:lnTo>
                  <a:lnTo>
                    <a:pt x="33641" y="78276"/>
                  </a:lnTo>
                  <a:lnTo>
                    <a:pt x="39805" y="9108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252"/>
            <p:cNvSpPr/>
            <p:nvPr/>
          </p:nvSpPr>
          <p:spPr bwMode="auto">
            <a:xfrm>
              <a:off x="8322162" y="5940623"/>
              <a:ext cx="161330" cy="242057"/>
            </a:xfrm>
            <a:custGeom>
              <a:avLst/>
              <a:gdLst/>
              <a:ahLst/>
              <a:cxnLst/>
              <a:rect l="0" t="0" r="0" b="0"/>
              <a:pathLst>
                <a:path w="161330" h="242057">
                  <a:moveTo>
                    <a:pt x="39941" y="0"/>
                  </a:moveTo>
                  <a:lnTo>
                    <a:pt x="34564" y="5373"/>
                  </a:lnTo>
                  <a:lnTo>
                    <a:pt x="32979" y="9205"/>
                  </a:lnTo>
                  <a:lnTo>
                    <a:pt x="31923" y="14007"/>
                  </a:lnTo>
                  <a:lnTo>
                    <a:pt x="31219" y="19459"/>
                  </a:lnTo>
                  <a:lnTo>
                    <a:pt x="29624" y="26466"/>
                  </a:lnTo>
                  <a:lnTo>
                    <a:pt x="27434" y="34512"/>
                  </a:lnTo>
                  <a:lnTo>
                    <a:pt x="22000" y="52446"/>
                  </a:lnTo>
                  <a:lnTo>
                    <a:pt x="6033" y="101446"/>
                  </a:lnTo>
                  <a:lnTo>
                    <a:pt x="3829" y="110361"/>
                  </a:lnTo>
                  <a:lnTo>
                    <a:pt x="2359" y="118553"/>
                  </a:lnTo>
                  <a:lnTo>
                    <a:pt x="1379" y="126264"/>
                  </a:lnTo>
                  <a:lnTo>
                    <a:pt x="725" y="133653"/>
                  </a:lnTo>
                  <a:lnTo>
                    <a:pt x="290" y="140828"/>
                  </a:lnTo>
                  <a:lnTo>
                    <a:pt x="0" y="147860"/>
                  </a:lnTo>
                  <a:lnTo>
                    <a:pt x="932" y="154798"/>
                  </a:lnTo>
                  <a:lnTo>
                    <a:pt x="2679" y="161671"/>
                  </a:lnTo>
                  <a:lnTo>
                    <a:pt x="4968" y="168503"/>
                  </a:lnTo>
                  <a:lnTo>
                    <a:pt x="8747" y="173057"/>
                  </a:lnTo>
                  <a:lnTo>
                    <a:pt x="13517" y="176094"/>
                  </a:lnTo>
                  <a:lnTo>
                    <a:pt x="18949" y="178118"/>
                  </a:lnTo>
                  <a:lnTo>
                    <a:pt x="23694" y="179467"/>
                  </a:lnTo>
                  <a:lnTo>
                    <a:pt x="27984" y="180367"/>
                  </a:lnTo>
                  <a:lnTo>
                    <a:pt x="31970" y="180967"/>
                  </a:lnTo>
                  <a:lnTo>
                    <a:pt x="36878" y="180241"/>
                  </a:lnTo>
                  <a:lnTo>
                    <a:pt x="42401" y="178634"/>
                  </a:lnTo>
                  <a:lnTo>
                    <a:pt x="48336" y="176438"/>
                  </a:lnTo>
                  <a:lnTo>
                    <a:pt x="54541" y="173849"/>
                  </a:lnTo>
                  <a:lnTo>
                    <a:pt x="60932" y="170999"/>
                  </a:lnTo>
                  <a:lnTo>
                    <a:pt x="67441" y="167975"/>
                  </a:lnTo>
                  <a:lnTo>
                    <a:pt x="74032" y="163709"/>
                  </a:lnTo>
                  <a:lnTo>
                    <a:pt x="80678" y="158617"/>
                  </a:lnTo>
                  <a:lnTo>
                    <a:pt x="87360" y="152972"/>
                  </a:lnTo>
                  <a:lnTo>
                    <a:pt x="94066" y="146961"/>
                  </a:lnTo>
                  <a:lnTo>
                    <a:pt x="107519" y="134285"/>
                  </a:lnTo>
                  <a:lnTo>
                    <a:pt x="113133" y="127755"/>
                  </a:lnTo>
                  <a:lnTo>
                    <a:pt x="118001" y="121154"/>
                  </a:lnTo>
                  <a:lnTo>
                    <a:pt x="122372" y="114504"/>
                  </a:lnTo>
                  <a:lnTo>
                    <a:pt x="126412" y="107821"/>
                  </a:lnTo>
                  <a:lnTo>
                    <a:pt x="130231" y="101117"/>
                  </a:lnTo>
                  <a:lnTo>
                    <a:pt x="137475" y="87672"/>
                  </a:lnTo>
                  <a:lnTo>
                    <a:pt x="154700" y="53970"/>
                  </a:lnTo>
                  <a:lnTo>
                    <a:pt x="156969" y="48350"/>
                  </a:lnTo>
                  <a:lnTo>
                    <a:pt x="158481" y="43478"/>
                  </a:lnTo>
                  <a:lnTo>
                    <a:pt x="160161" y="37315"/>
                  </a:lnTo>
                  <a:lnTo>
                    <a:pt x="160609" y="37247"/>
                  </a:lnTo>
                  <a:lnTo>
                    <a:pt x="160908" y="38325"/>
                  </a:lnTo>
                  <a:lnTo>
                    <a:pt x="161329" y="45215"/>
                  </a:lnTo>
                  <a:lnTo>
                    <a:pt x="160262" y="49260"/>
                  </a:lnTo>
                  <a:lnTo>
                    <a:pt x="158426" y="54205"/>
                  </a:lnTo>
                  <a:lnTo>
                    <a:pt x="156076" y="59751"/>
                  </a:lnTo>
                  <a:lnTo>
                    <a:pt x="153383" y="67946"/>
                  </a:lnTo>
                  <a:lnTo>
                    <a:pt x="150463" y="77907"/>
                  </a:lnTo>
                  <a:lnTo>
                    <a:pt x="147391" y="89046"/>
                  </a:lnTo>
                  <a:lnTo>
                    <a:pt x="140975" y="110419"/>
                  </a:lnTo>
                  <a:lnTo>
                    <a:pt x="137688" y="120841"/>
                  </a:lnTo>
                  <a:lnTo>
                    <a:pt x="135496" y="132287"/>
                  </a:lnTo>
                  <a:lnTo>
                    <a:pt x="134036" y="144415"/>
                  </a:lnTo>
                  <a:lnTo>
                    <a:pt x="133062" y="156998"/>
                  </a:lnTo>
                  <a:lnTo>
                    <a:pt x="131288" y="168761"/>
                  </a:lnTo>
                  <a:lnTo>
                    <a:pt x="128979" y="179976"/>
                  </a:lnTo>
                  <a:lnTo>
                    <a:pt x="126314" y="190826"/>
                  </a:lnTo>
                  <a:lnTo>
                    <a:pt x="124537" y="200309"/>
                  </a:lnTo>
                  <a:lnTo>
                    <a:pt x="123354" y="208879"/>
                  </a:lnTo>
                  <a:lnTo>
                    <a:pt x="122564" y="216842"/>
                  </a:lnTo>
                  <a:lnTo>
                    <a:pt x="122037" y="223275"/>
                  </a:lnTo>
                  <a:lnTo>
                    <a:pt x="121685" y="228688"/>
                  </a:lnTo>
                  <a:lnTo>
                    <a:pt x="121123" y="240083"/>
                  </a:lnTo>
                  <a:lnTo>
                    <a:pt x="122202" y="241018"/>
                  </a:lnTo>
                  <a:lnTo>
                    <a:pt x="124047" y="241640"/>
                  </a:lnTo>
                  <a:lnTo>
                    <a:pt x="126403" y="242056"/>
                  </a:lnTo>
                  <a:lnTo>
                    <a:pt x="129099" y="241209"/>
                  </a:lnTo>
                  <a:lnTo>
                    <a:pt x="132022" y="239520"/>
                  </a:lnTo>
                  <a:lnTo>
                    <a:pt x="141245" y="23276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253"/>
            <p:cNvSpPr/>
            <p:nvPr/>
          </p:nvSpPr>
          <p:spPr bwMode="auto">
            <a:xfrm>
              <a:off x="8625493" y="5890022"/>
              <a:ext cx="10007" cy="319624"/>
            </a:xfrm>
            <a:custGeom>
              <a:avLst/>
              <a:gdLst/>
              <a:ahLst/>
              <a:cxnLst/>
              <a:rect l="0" t="0" r="0" b="0"/>
              <a:pathLst>
                <a:path w="10007" h="319624">
                  <a:moveTo>
                    <a:pt x="0" y="0"/>
                  </a:moveTo>
                  <a:lnTo>
                    <a:pt x="0" y="10746"/>
                  </a:lnTo>
                  <a:lnTo>
                    <a:pt x="1125" y="15035"/>
                  </a:lnTo>
                  <a:lnTo>
                    <a:pt x="3001" y="19019"/>
                  </a:lnTo>
                  <a:lnTo>
                    <a:pt x="5378" y="22800"/>
                  </a:lnTo>
                  <a:lnTo>
                    <a:pt x="6962" y="28694"/>
                  </a:lnTo>
                  <a:lnTo>
                    <a:pt x="8018" y="35996"/>
                  </a:lnTo>
                  <a:lnTo>
                    <a:pt x="8723" y="44238"/>
                  </a:lnTo>
                  <a:lnTo>
                    <a:pt x="9192" y="55355"/>
                  </a:lnTo>
                  <a:lnTo>
                    <a:pt x="9852" y="96740"/>
                  </a:lnTo>
                  <a:lnTo>
                    <a:pt x="10006" y="124333"/>
                  </a:lnTo>
                  <a:lnTo>
                    <a:pt x="8922" y="139112"/>
                  </a:lnTo>
                  <a:lnTo>
                    <a:pt x="7074" y="154588"/>
                  </a:lnTo>
                  <a:lnTo>
                    <a:pt x="4715" y="170528"/>
                  </a:lnTo>
                  <a:lnTo>
                    <a:pt x="3144" y="185651"/>
                  </a:lnTo>
                  <a:lnTo>
                    <a:pt x="2096" y="200233"/>
                  </a:lnTo>
                  <a:lnTo>
                    <a:pt x="932" y="227303"/>
                  </a:lnTo>
                  <a:lnTo>
                    <a:pt x="276" y="261509"/>
                  </a:lnTo>
                  <a:lnTo>
                    <a:pt x="7" y="319623"/>
                  </a:lnTo>
                  <a:lnTo>
                    <a:pt x="0" y="31373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254"/>
            <p:cNvSpPr/>
            <p:nvPr/>
          </p:nvSpPr>
          <p:spPr bwMode="auto">
            <a:xfrm>
              <a:off x="8514058" y="5890022"/>
              <a:ext cx="415348" cy="60722"/>
            </a:xfrm>
            <a:custGeom>
              <a:avLst/>
              <a:gdLst/>
              <a:ahLst/>
              <a:cxnLst/>
              <a:rect l="0" t="0" r="0" b="0"/>
              <a:pathLst>
                <a:path w="415348" h="60722">
                  <a:moveTo>
                    <a:pt x="0" y="60721"/>
                  </a:moveTo>
                  <a:lnTo>
                    <a:pt x="5378" y="60721"/>
                  </a:lnTo>
                  <a:lnTo>
                    <a:pt x="8088" y="59597"/>
                  </a:lnTo>
                  <a:lnTo>
                    <a:pt x="11019" y="57723"/>
                  </a:lnTo>
                  <a:lnTo>
                    <a:pt x="14101" y="55349"/>
                  </a:lnTo>
                  <a:lnTo>
                    <a:pt x="19531" y="53766"/>
                  </a:lnTo>
                  <a:lnTo>
                    <a:pt x="26527" y="52711"/>
                  </a:lnTo>
                  <a:lnTo>
                    <a:pt x="34570" y="52008"/>
                  </a:lnTo>
                  <a:lnTo>
                    <a:pt x="44433" y="51539"/>
                  </a:lnTo>
                  <a:lnTo>
                    <a:pt x="67399" y="51018"/>
                  </a:lnTo>
                  <a:lnTo>
                    <a:pt x="79826" y="49755"/>
                  </a:lnTo>
                  <a:lnTo>
                    <a:pt x="92614" y="47787"/>
                  </a:lnTo>
                  <a:lnTo>
                    <a:pt x="105640" y="45352"/>
                  </a:lnTo>
                  <a:lnTo>
                    <a:pt x="119954" y="43728"/>
                  </a:lnTo>
                  <a:lnTo>
                    <a:pt x="135123" y="42646"/>
                  </a:lnTo>
                  <a:lnTo>
                    <a:pt x="150864" y="41924"/>
                  </a:lnTo>
                  <a:lnTo>
                    <a:pt x="168113" y="40318"/>
                  </a:lnTo>
                  <a:lnTo>
                    <a:pt x="186364" y="38124"/>
                  </a:lnTo>
                  <a:lnTo>
                    <a:pt x="205287" y="35536"/>
                  </a:lnTo>
                  <a:lnTo>
                    <a:pt x="222403" y="33811"/>
                  </a:lnTo>
                  <a:lnTo>
                    <a:pt x="238317" y="32661"/>
                  </a:lnTo>
                  <a:lnTo>
                    <a:pt x="253429" y="31894"/>
                  </a:lnTo>
                  <a:lnTo>
                    <a:pt x="269131" y="30258"/>
                  </a:lnTo>
                  <a:lnTo>
                    <a:pt x="285227" y="28044"/>
                  </a:lnTo>
                  <a:lnTo>
                    <a:pt x="318120" y="22584"/>
                  </a:lnTo>
                  <a:lnTo>
                    <a:pt x="351499" y="16409"/>
                  </a:lnTo>
                  <a:lnTo>
                    <a:pt x="366029" y="13189"/>
                  </a:lnTo>
                  <a:lnTo>
                    <a:pt x="379091" y="9917"/>
                  </a:lnTo>
                  <a:lnTo>
                    <a:pt x="41534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B9D85954-4C51-4293-A6B1-B4852B382121}" type="slidenum">
              <a:rPr lang="en-US" sz="1600"/>
              <a:pPr/>
              <a:t>10</a:t>
            </a:fld>
            <a:endParaRPr lang="en-US" sz="160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819400" y="1828800"/>
            <a:ext cx="4876800" cy="838200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rebuchet MS" pitchFamily="34" charset="0"/>
              <a:ea typeface="+mn-ea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tabLst>
                <a:tab pos="2290763" algn="l"/>
                <a:tab pos="2803525" algn="l"/>
              </a:tabLst>
            </a:pPr>
            <a:r>
              <a:rPr lang="en-US" smtClean="0">
                <a:ea typeface="ＭＳ Ｐゴシック" charset="-128"/>
              </a:rPr>
              <a:t>For code where the stored values won’t get used in the near future, like:</a:t>
            </a:r>
          </a:p>
          <a:p>
            <a:pPr marL="342900" indent="-342900" defTabSz="914400">
              <a:buFont typeface="Wingdings" charset="2"/>
              <a:buNone/>
              <a:tabLst>
                <a:tab pos="2290763" algn="l"/>
                <a:tab pos="2803525" algn="l"/>
              </a:tabLst>
            </a:pPr>
            <a:endParaRPr lang="en-US" smtClean="0">
              <a:latin typeface="Lucida Console" charset="0"/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  <a:tabLst>
                <a:tab pos="2290763" algn="l"/>
                <a:tab pos="2803525" algn="l"/>
              </a:tabLst>
            </a:pPr>
            <a:r>
              <a:rPr lang="en-US" smtClean="0">
                <a:latin typeface="Lucida Console" charset="0"/>
                <a:ea typeface="ＭＳ Ｐゴシック" charset="-128"/>
              </a:rPr>
              <a:t>		for (int i = 0; i &lt; LARGE; i++)</a:t>
            </a:r>
          </a:p>
          <a:p>
            <a:pPr marL="342900" indent="-342900" defTabSz="914400">
              <a:spcBef>
                <a:spcPct val="0"/>
              </a:spcBef>
              <a:buFont typeface="Wingdings" charset="2"/>
              <a:buNone/>
              <a:tabLst>
                <a:tab pos="2290763" algn="l"/>
                <a:tab pos="2803525" algn="l"/>
              </a:tabLst>
            </a:pPr>
            <a:r>
              <a:rPr lang="en-US" smtClean="0">
                <a:latin typeface="Lucida Console" charset="0"/>
                <a:ea typeface="ＭＳ Ｐゴシック" charset="-128"/>
              </a:rPr>
              <a:t>			a[i] = i;</a:t>
            </a:r>
            <a:endParaRPr lang="en-US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r>
              <a:rPr lang="en-US" smtClean="0">
                <a:ea typeface="ＭＳ Ｐゴシック" charset="-128"/>
              </a:rPr>
              <a:t>There is no point in putting these values in the cache.</a:t>
            </a: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r>
              <a:rPr lang="en-US" smtClean="0">
                <a:ea typeface="ＭＳ Ｐゴシック" charset="-128"/>
              </a:rPr>
              <a:t>With a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 around</a:t>
            </a:r>
            <a:r>
              <a:rPr lang="en-US" smtClean="0">
                <a:ea typeface="ＭＳ Ｐゴシック" charset="-128"/>
              </a:rPr>
              <a:t> policy, the write operation goes directly to main memory </a:t>
            </a:r>
            <a:r>
              <a:rPr lang="en-US" i="1" smtClean="0">
                <a:ea typeface="ＭＳ Ｐゴシック" charset="-128"/>
              </a:rPr>
              <a:t>without</a:t>
            </a:r>
            <a:r>
              <a:rPr lang="en-US" smtClean="0">
                <a:ea typeface="ＭＳ Ｐゴシック" charset="-128"/>
              </a:rPr>
              <a:t> affecting the cache.</a:t>
            </a: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r>
              <a:rPr lang="en-US" smtClean="0">
                <a:ea typeface="ＭＳ Ｐゴシック" charset="-128"/>
              </a:rPr>
              <a:t>Some modern processors with write-allocate caches provide special store instructions called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non-temporal stores</a:t>
            </a:r>
            <a:r>
              <a:rPr lang="en-US" smtClean="0">
                <a:ea typeface="ＭＳ Ｐゴシック" charset="-128"/>
              </a:rPr>
              <a:t> that do this.</a:t>
            </a:r>
          </a:p>
          <a:p>
            <a:pPr marL="342900" indent="-342900" defTabSz="914400">
              <a:tabLst>
                <a:tab pos="2290763" algn="l"/>
                <a:tab pos="2803525" algn="l"/>
              </a:tabLst>
            </a:pPr>
            <a:endParaRPr lang="en-US" sz="1800" smtClean="0">
              <a:latin typeface="Lucida Console" charset="0"/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  <a:tabLst>
                <a:tab pos="2290763" algn="l"/>
                <a:tab pos="2803525" algn="l"/>
              </a:tabLst>
            </a:pPr>
            <a:endParaRPr lang="en-US" sz="1800" smtClean="0">
              <a:latin typeface="Lucida Console" charset="0"/>
              <a:ea typeface="ＭＳ Ｐゴシック" charset="-128"/>
            </a:endParaRP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Non-temporal stores </a:t>
            </a:r>
            <a:r>
              <a:rPr lang="en-US" smtClean="0">
                <a:solidFill>
                  <a:schemeClr val="bg2"/>
                </a:solidFill>
                <a:ea typeface="ＭＳ Ｐゴシック" charset="-128"/>
              </a:rPr>
              <a:t>(write-around/write-no-allocate)</a:t>
            </a:r>
          </a:p>
        </p:txBody>
      </p:sp>
      <p:grpSp>
        <p:nvGrpSpPr>
          <p:cNvPr id="24582" name="Group 5"/>
          <p:cNvGrpSpPr>
            <a:grpSpLocks/>
          </p:cNvGrpSpPr>
          <p:nvPr/>
        </p:nvGrpSpPr>
        <p:grpSpPr bwMode="auto">
          <a:xfrm>
            <a:off x="1600200" y="4648200"/>
            <a:ext cx="3243263" cy="1420813"/>
            <a:chOff x="1048" y="1795"/>
            <a:chExt cx="2043" cy="895"/>
          </a:xfrm>
        </p:grpSpPr>
        <p:sp>
          <p:nvSpPr>
            <p:cNvPr id="24595" name="Rectangle 6"/>
            <p:cNvSpPr>
              <a:spLocks noChangeArrowheads="1"/>
            </p:cNvSpPr>
            <p:nvPr/>
          </p:nvSpPr>
          <p:spPr bwMode="auto">
            <a:xfrm>
              <a:off x="2352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Text Box 7"/>
            <p:cNvSpPr txBox="1">
              <a:spLocks noChangeArrowheads="1"/>
            </p:cNvSpPr>
            <p:nvPr/>
          </p:nvSpPr>
          <p:spPr bwMode="auto">
            <a:xfrm>
              <a:off x="1048" y="1795"/>
              <a:ext cx="43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24597" name="Rectangle 8"/>
            <p:cNvSpPr>
              <a:spLocks noChangeArrowheads="1"/>
            </p:cNvSpPr>
            <p:nvPr/>
          </p:nvSpPr>
          <p:spPr bwMode="auto">
            <a:xfrm>
              <a:off x="2352" y="2231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9"/>
            <p:cNvSpPr>
              <a:spLocks noChangeArrowheads="1"/>
            </p:cNvSpPr>
            <p:nvPr/>
          </p:nvSpPr>
          <p:spPr bwMode="auto">
            <a:xfrm>
              <a:off x="1771" y="2013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Rectangle 10"/>
            <p:cNvSpPr>
              <a:spLocks noChangeArrowheads="1"/>
            </p:cNvSpPr>
            <p:nvPr/>
          </p:nvSpPr>
          <p:spPr bwMode="auto">
            <a:xfrm>
              <a:off x="1771" y="2231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Text Box 11"/>
            <p:cNvSpPr txBox="1">
              <a:spLocks noChangeArrowheads="1"/>
            </p:cNvSpPr>
            <p:nvPr/>
          </p:nvSpPr>
          <p:spPr bwMode="auto">
            <a:xfrm>
              <a:off x="1880" y="1795"/>
              <a:ext cx="3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24601" name="Text Box 12"/>
            <p:cNvSpPr txBox="1">
              <a:spLocks noChangeArrowheads="1"/>
            </p:cNvSpPr>
            <p:nvPr/>
          </p:nvSpPr>
          <p:spPr bwMode="auto">
            <a:xfrm>
              <a:off x="2515" y="1795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4602" name="Rectangle 13"/>
            <p:cNvSpPr>
              <a:spLocks noChangeArrowheads="1"/>
            </p:cNvSpPr>
            <p:nvPr/>
          </p:nvSpPr>
          <p:spPr bwMode="auto">
            <a:xfrm>
              <a:off x="1507" y="2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Rectangle 14"/>
            <p:cNvSpPr>
              <a:spLocks noChangeArrowheads="1"/>
            </p:cNvSpPr>
            <p:nvPr/>
          </p:nvSpPr>
          <p:spPr bwMode="auto">
            <a:xfrm>
              <a:off x="1507" y="2231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15"/>
            <p:cNvSpPr txBox="1">
              <a:spLocks noChangeArrowheads="1"/>
            </p:cNvSpPr>
            <p:nvPr/>
          </p:nvSpPr>
          <p:spPr bwMode="auto">
            <a:xfrm>
              <a:off x="1510" y="1795"/>
              <a:ext cx="20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24605" name="Rectangle 16"/>
            <p:cNvSpPr>
              <a:spLocks noChangeArrowheads="1"/>
            </p:cNvSpPr>
            <p:nvPr/>
          </p:nvSpPr>
          <p:spPr bwMode="auto">
            <a:xfrm>
              <a:off x="2352" y="2448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17"/>
            <p:cNvSpPr>
              <a:spLocks noChangeArrowheads="1"/>
            </p:cNvSpPr>
            <p:nvPr/>
          </p:nvSpPr>
          <p:spPr bwMode="auto">
            <a:xfrm>
              <a:off x="1771" y="2448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Rectangle 18"/>
            <p:cNvSpPr>
              <a:spLocks noChangeArrowheads="1"/>
            </p:cNvSpPr>
            <p:nvPr/>
          </p:nvSpPr>
          <p:spPr bwMode="auto">
            <a:xfrm>
              <a:off x="1507" y="244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Text Box 19"/>
            <p:cNvSpPr txBox="1">
              <a:spLocks noChangeArrowheads="1"/>
            </p:cNvSpPr>
            <p:nvPr/>
          </p:nvSpPr>
          <p:spPr bwMode="auto">
            <a:xfrm>
              <a:off x="1077" y="2010"/>
              <a:ext cx="329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FF00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4609" name="Text Box 20"/>
            <p:cNvSpPr txBox="1">
              <a:spLocks noChangeArrowheads="1"/>
            </p:cNvSpPr>
            <p:nvPr/>
          </p:nvSpPr>
          <p:spPr bwMode="auto">
            <a:xfrm>
              <a:off x="1555" y="2230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24610" name="Text Box 21"/>
            <p:cNvSpPr txBox="1">
              <a:spLocks noChangeArrowheads="1"/>
            </p:cNvSpPr>
            <p:nvPr/>
          </p:nvSpPr>
          <p:spPr bwMode="auto">
            <a:xfrm>
              <a:off x="1813" y="2230"/>
              <a:ext cx="4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FF"/>
                  </a:solidFill>
                </a:rPr>
                <a:t>00010</a:t>
              </a:r>
              <a:endParaRPr lang="en-US" sz="1600"/>
            </a:p>
          </p:txBody>
        </p:sp>
        <p:sp>
          <p:nvSpPr>
            <p:cNvPr id="24611" name="Text Box 22"/>
            <p:cNvSpPr txBox="1">
              <a:spLocks noChangeArrowheads="1"/>
            </p:cNvSpPr>
            <p:nvPr/>
          </p:nvSpPr>
          <p:spPr bwMode="auto">
            <a:xfrm>
              <a:off x="2470" y="2230"/>
              <a:ext cx="53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123456</a:t>
              </a:r>
            </a:p>
          </p:txBody>
        </p:sp>
      </p:grpSp>
      <p:grpSp>
        <p:nvGrpSpPr>
          <p:cNvPr id="24583" name="Group 23"/>
          <p:cNvGrpSpPr>
            <a:grpSpLocks/>
          </p:cNvGrpSpPr>
          <p:nvPr/>
        </p:nvGrpSpPr>
        <p:grpSpPr bwMode="auto">
          <a:xfrm>
            <a:off x="5727700" y="3779838"/>
            <a:ext cx="2892425" cy="2284412"/>
            <a:chOff x="3707" y="1248"/>
            <a:chExt cx="1822" cy="1439"/>
          </a:xfrm>
        </p:grpSpPr>
        <p:sp>
          <p:nvSpPr>
            <p:cNvPr id="24586" name="Text Box 24"/>
            <p:cNvSpPr txBox="1">
              <a:spLocks noChangeArrowheads="1"/>
            </p:cNvSpPr>
            <p:nvPr/>
          </p:nvSpPr>
          <p:spPr bwMode="auto">
            <a:xfrm>
              <a:off x="3763" y="1792"/>
              <a:ext cx="57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24587" name="Text Box 25"/>
            <p:cNvSpPr txBox="1">
              <a:spLocks noChangeArrowheads="1"/>
            </p:cNvSpPr>
            <p:nvPr/>
          </p:nvSpPr>
          <p:spPr bwMode="auto">
            <a:xfrm>
              <a:off x="4592" y="1792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4588" name="Rectangle 26"/>
            <p:cNvSpPr>
              <a:spLocks noChangeArrowheads="1"/>
            </p:cNvSpPr>
            <p:nvPr/>
          </p:nvSpPr>
          <p:spPr bwMode="auto">
            <a:xfrm>
              <a:off x="4429" y="222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Text Box 27"/>
            <p:cNvSpPr txBox="1">
              <a:spLocks noChangeArrowheads="1"/>
            </p:cNvSpPr>
            <p:nvPr/>
          </p:nvSpPr>
          <p:spPr bwMode="auto">
            <a:xfrm>
              <a:off x="4568" y="2227"/>
              <a:ext cx="4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24590" name="Rectangle 28"/>
            <p:cNvSpPr>
              <a:spLocks noChangeArrowheads="1"/>
            </p:cNvSpPr>
            <p:nvPr/>
          </p:nvSpPr>
          <p:spPr bwMode="auto">
            <a:xfrm>
              <a:off x="4429" y="244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Rectangle 29"/>
            <p:cNvSpPr>
              <a:spLocks noChangeArrowheads="1"/>
            </p:cNvSpPr>
            <p:nvPr/>
          </p:nvSpPr>
          <p:spPr bwMode="auto">
            <a:xfrm>
              <a:off x="4429" y="2010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30"/>
            <p:cNvSpPr txBox="1">
              <a:spLocks noChangeArrowheads="1"/>
            </p:cNvSpPr>
            <p:nvPr/>
          </p:nvSpPr>
          <p:spPr bwMode="auto">
            <a:xfrm>
              <a:off x="3707" y="2007"/>
              <a:ext cx="703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4593" name="Text Box 31"/>
            <p:cNvSpPr txBox="1">
              <a:spLocks noChangeArrowheads="1"/>
            </p:cNvSpPr>
            <p:nvPr/>
          </p:nvSpPr>
          <p:spPr bwMode="auto">
            <a:xfrm>
              <a:off x="3985" y="1248"/>
              <a:ext cx="15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Mem[</a:t>
              </a: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r>
                <a:rPr lang="en-US" sz="1600"/>
                <a:t>] = </a:t>
              </a:r>
              <a:r>
                <a:rPr lang="en-US" sz="1600">
                  <a:solidFill>
                    <a:srgbClr val="FF0000"/>
                  </a:solidFill>
                </a:rPr>
                <a:t>21763</a:t>
              </a:r>
            </a:p>
          </p:txBody>
        </p:sp>
        <p:sp>
          <p:nvSpPr>
            <p:cNvPr id="24594" name="Line 32"/>
            <p:cNvSpPr>
              <a:spLocks noChangeShapeType="1"/>
            </p:cNvSpPr>
            <p:nvPr/>
          </p:nvSpPr>
          <p:spPr bwMode="auto">
            <a:xfrm>
              <a:off x="4798" y="1466"/>
              <a:ext cx="0" cy="32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4" name="Date Placeholder 3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8B6AEE3D-E8FA-4943-98B4-619AB90F5A39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4585" name="Footer Placeholder 3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42E25156-F90E-41C4-B8B0-18FA0D3E4C89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BE1AF63B-ABC6-41BD-91C4-3A1EBFE7A62A}" type="slidenum">
              <a:rPr lang="en-US" sz="1600"/>
              <a:pPr/>
              <a:t>11</a:t>
            </a:fld>
            <a:endParaRPr lang="en-US" sz="1600"/>
          </a:p>
        </p:txBody>
      </p:sp>
      <p:pic>
        <p:nvPicPr>
          <p:cNvPr id="25605" name="Picture 9" descr="opteron.jpg                                                    00074FC0Macintosh HD                   C06A52A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7161213" cy="474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Real Designs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endParaRPr lang="en-US" smtClean="0">
              <a:ea typeface="ＭＳ Ｐゴシック" charset="-128"/>
            </a:endParaRP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3429000" y="2362200"/>
            <a:ext cx="1143000" cy="914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3505200" y="41148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4572000" y="1828800"/>
            <a:ext cx="3581400" cy="3886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281E5FF2-7C82-41E3-BBD1-BA81DD46AFC7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F2CAF799-9F53-43FD-9EC2-629DEE7C6A1C}" type="slidenum">
              <a:rPr lang="en-US" sz="1600"/>
              <a:pPr/>
              <a:t>12</a:t>
            </a:fld>
            <a:endParaRPr lang="en-US" sz="16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First Observations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Split Instruction/Data caches:</a:t>
            </a:r>
          </a:p>
          <a:p>
            <a:pPr lvl="1"/>
            <a:r>
              <a:rPr lang="en-US" smtClean="0">
                <a:ea typeface="ＭＳ Ｐゴシック" charset="-128"/>
              </a:rPr>
              <a:t>Pro: No structural hazard between IF &amp; MEM stages</a:t>
            </a:r>
          </a:p>
          <a:p>
            <a:pPr lvl="2"/>
            <a:r>
              <a:rPr lang="en-US" smtClean="0">
                <a:ea typeface="ＭＳ Ｐゴシック" charset="-128"/>
              </a:rPr>
              <a:t>A single-ported unified cache stalls fetch during load or store</a:t>
            </a:r>
          </a:p>
          <a:p>
            <a:pPr lvl="1"/>
            <a:r>
              <a:rPr lang="en-US" smtClean="0">
                <a:ea typeface="ＭＳ Ｐゴシック" charset="-128"/>
              </a:rPr>
              <a:t>Con: Static partitioning of cache between instructions &amp; data</a:t>
            </a:r>
          </a:p>
          <a:p>
            <a:pPr lvl="2"/>
            <a:r>
              <a:rPr lang="en-US" smtClean="0">
                <a:ea typeface="ＭＳ Ｐゴシック" charset="-128"/>
              </a:rPr>
              <a:t>Bad if working sets unequal: </a:t>
            </a:r>
            <a:r>
              <a:rPr lang="en-US" i="1" smtClean="0">
                <a:ea typeface="ＭＳ Ｐゴシック" charset="-128"/>
              </a:rPr>
              <a:t>e.g.,</a:t>
            </a:r>
            <a:r>
              <a:rPr lang="en-US" smtClean="0">
                <a:ea typeface="ＭＳ Ｐゴシック" charset="-128"/>
              </a:rPr>
              <a:t> </a:t>
            </a:r>
            <a:r>
              <a:rPr lang="en-US" sz="1000" smtClean="0">
                <a:ea typeface="ＭＳ Ｐゴシック" charset="-128"/>
              </a:rPr>
              <a:t>code</a:t>
            </a:r>
            <a:r>
              <a:rPr lang="en-US" smtClean="0">
                <a:ea typeface="ＭＳ Ｐゴシック" charset="-128"/>
              </a:rPr>
              <a:t>/</a:t>
            </a:r>
            <a:r>
              <a:rPr lang="en-US" b="1" smtClean="0">
                <a:ea typeface="ＭＳ Ｐゴシック" charset="-128"/>
              </a:rPr>
              <a:t>DATA</a:t>
            </a:r>
            <a:r>
              <a:rPr lang="en-US" smtClean="0">
                <a:ea typeface="ＭＳ Ｐゴシック" charset="-128"/>
              </a:rPr>
              <a:t> or </a:t>
            </a:r>
            <a:r>
              <a:rPr lang="en-US" b="1" smtClean="0">
                <a:ea typeface="ＭＳ Ｐゴシック" charset="-128"/>
              </a:rPr>
              <a:t>CODE</a:t>
            </a:r>
            <a:r>
              <a:rPr lang="en-US" smtClean="0">
                <a:ea typeface="ＭＳ Ｐゴシック" charset="-128"/>
              </a:rPr>
              <a:t>/</a:t>
            </a:r>
            <a:r>
              <a:rPr lang="en-US" sz="1000" smtClean="0">
                <a:ea typeface="ＭＳ Ｐゴシック" charset="-128"/>
              </a:rPr>
              <a:t>data</a:t>
            </a:r>
            <a:endParaRPr lang="en-US" smtClean="0">
              <a:ea typeface="ＭＳ Ｐゴシック" charset="-128"/>
            </a:endParaRPr>
          </a:p>
          <a:p>
            <a:pPr lvl="2"/>
            <a:endParaRPr lang="en-US" smtClean="0">
              <a:ea typeface="ＭＳ Ｐゴシック" charset="-128"/>
            </a:endParaRPr>
          </a:p>
          <a:p>
            <a:r>
              <a:rPr lang="en-US" smtClean="0">
                <a:solidFill>
                  <a:schemeClr val="accent2"/>
                </a:solidFill>
                <a:ea typeface="ＭＳ Ｐゴシック" charset="-128"/>
              </a:rPr>
              <a:t>Cache Hierarchies:</a:t>
            </a:r>
          </a:p>
          <a:p>
            <a:pPr lvl="1"/>
            <a:r>
              <a:rPr lang="en-US" smtClean="0">
                <a:ea typeface="ＭＳ Ｐゴシック" charset="-128"/>
              </a:rPr>
              <a:t>Trade-off between access time &amp; hit rate</a:t>
            </a:r>
          </a:p>
          <a:p>
            <a:pPr lvl="2"/>
            <a:r>
              <a:rPr lang="en-US" smtClean="0">
                <a:ea typeface="ＭＳ Ｐゴシック" charset="-128"/>
              </a:rPr>
              <a:t>L1 cache can focus on fast access time (with okay hit rate)</a:t>
            </a:r>
          </a:p>
          <a:p>
            <a:pPr lvl="2"/>
            <a:r>
              <a:rPr lang="en-US" smtClean="0">
                <a:ea typeface="ＭＳ Ｐゴシック" charset="-128"/>
              </a:rPr>
              <a:t>L2 cache can focus on good hit rate (with okay access time)</a:t>
            </a:r>
          </a:p>
          <a:p>
            <a:pPr lvl="1"/>
            <a:r>
              <a:rPr lang="en-US" smtClean="0">
                <a:ea typeface="ＭＳ Ｐゴシック" charset="-128"/>
              </a:rPr>
              <a:t>Such hierarchical design is another “big idea”</a:t>
            </a:r>
          </a:p>
          <a:p>
            <a:pPr lvl="1"/>
            <a:r>
              <a:rPr lang="en-US" smtClean="0">
                <a:ea typeface="ＭＳ Ｐゴシック" charset="-128"/>
              </a:rPr>
              <a:t>We saw this in section.</a:t>
            </a:r>
          </a:p>
          <a:p>
            <a:pPr lvl="2"/>
            <a:endParaRPr lang="en-US" smtClean="0">
              <a:ea typeface="ＭＳ Ｐゴシック" charset="-128"/>
            </a:endParaRPr>
          </a:p>
        </p:txBody>
      </p:sp>
      <p:grpSp>
        <p:nvGrpSpPr>
          <p:cNvPr id="26631" name="Group 4"/>
          <p:cNvGrpSpPr>
            <a:grpSpLocks/>
          </p:cNvGrpSpPr>
          <p:nvPr/>
        </p:nvGrpSpPr>
        <p:grpSpPr bwMode="auto">
          <a:xfrm>
            <a:off x="1447800" y="5562600"/>
            <a:ext cx="7291388" cy="1381125"/>
            <a:chOff x="845" y="1904"/>
            <a:chExt cx="4593" cy="870"/>
          </a:xfrm>
        </p:grpSpPr>
        <p:sp>
          <p:nvSpPr>
            <p:cNvPr id="26632" name="Rectangle 5"/>
            <p:cNvSpPr>
              <a:spLocks noChangeArrowheads="1"/>
            </p:cNvSpPr>
            <p:nvPr/>
          </p:nvSpPr>
          <p:spPr bwMode="auto">
            <a:xfrm>
              <a:off x="1954" y="2176"/>
              <a:ext cx="63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L1 cache</a:t>
              </a:r>
            </a:p>
          </p:txBody>
        </p:sp>
        <p:sp>
          <p:nvSpPr>
            <p:cNvPr id="26633" name="Rectangle 6"/>
            <p:cNvSpPr>
              <a:spLocks noChangeArrowheads="1"/>
            </p:cNvSpPr>
            <p:nvPr/>
          </p:nvSpPr>
          <p:spPr bwMode="auto">
            <a:xfrm>
              <a:off x="845" y="2176"/>
              <a:ext cx="665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CPU</a:t>
              </a:r>
            </a:p>
          </p:txBody>
        </p:sp>
        <p:sp>
          <p:nvSpPr>
            <p:cNvPr id="26634" name="Rectangle 7"/>
            <p:cNvSpPr>
              <a:spLocks noChangeArrowheads="1"/>
            </p:cNvSpPr>
            <p:nvPr/>
          </p:nvSpPr>
          <p:spPr bwMode="auto">
            <a:xfrm>
              <a:off x="4277" y="1904"/>
              <a:ext cx="1161" cy="87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Main</a:t>
              </a:r>
            </a:p>
            <a:p>
              <a:pPr algn="ctr"/>
              <a:r>
                <a:rPr lang="en-US" sz="1800"/>
                <a:t>Memory</a:t>
              </a:r>
            </a:p>
          </p:txBody>
        </p:sp>
        <p:sp>
          <p:nvSpPr>
            <p:cNvPr id="26635" name="Line 8"/>
            <p:cNvSpPr>
              <a:spLocks noChangeShapeType="1"/>
            </p:cNvSpPr>
            <p:nvPr/>
          </p:nvSpPr>
          <p:spPr bwMode="auto">
            <a:xfrm rot="-5400000">
              <a:off x="1732" y="2063"/>
              <a:ext cx="0" cy="4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9"/>
            <p:cNvSpPr>
              <a:spLocks noChangeShapeType="1"/>
            </p:cNvSpPr>
            <p:nvPr/>
          </p:nvSpPr>
          <p:spPr bwMode="auto">
            <a:xfrm rot="-5400000">
              <a:off x="4066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0"/>
            <p:cNvSpPr>
              <a:spLocks noChangeShapeType="1"/>
            </p:cNvSpPr>
            <p:nvPr/>
          </p:nvSpPr>
          <p:spPr bwMode="auto">
            <a:xfrm rot="-5400000">
              <a:off x="2799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Rectangle 11"/>
            <p:cNvSpPr>
              <a:spLocks noChangeArrowheads="1"/>
            </p:cNvSpPr>
            <p:nvPr/>
          </p:nvSpPr>
          <p:spPr bwMode="auto">
            <a:xfrm>
              <a:off x="3010" y="2067"/>
              <a:ext cx="84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L2 cache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77039" y="1497817"/>
            <a:ext cx="3342846" cy="425042"/>
            <a:chOff x="977039" y="1497817"/>
            <a:chExt cx="3342846" cy="425042"/>
          </a:xfrm>
        </p:grpSpPr>
        <p:sp>
          <p:nvSpPr>
            <p:cNvPr id="2" name="SMARTInkAnnotation183"/>
            <p:cNvSpPr/>
            <p:nvPr/>
          </p:nvSpPr>
          <p:spPr bwMode="auto">
            <a:xfrm>
              <a:off x="977039" y="1497817"/>
              <a:ext cx="3180948" cy="80953"/>
            </a:xfrm>
            <a:custGeom>
              <a:avLst/>
              <a:gdLst/>
              <a:ahLst/>
              <a:cxnLst/>
              <a:rect l="0" t="0" r="0" b="0"/>
              <a:pathLst>
                <a:path w="3180948" h="80953">
                  <a:moveTo>
                    <a:pt x="0" y="20230"/>
                  </a:moveTo>
                  <a:lnTo>
                    <a:pt x="0" y="28943"/>
                  </a:lnTo>
                  <a:lnTo>
                    <a:pt x="1126" y="29412"/>
                  </a:lnTo>
                  <a:lnTo>
                    <a:pt x="10317" y="30268"/>
                  </a:lnTo>
                  <a:lnTo>
                    <a:pt x="39285" y="30347"/>
                  </a:lnTo>
                  <a:lnTo>
                    <a:pt x="44200" y="31473"/>
                  </a:lnTo>
                  <a:lnTo>
                    <a:pt x="48602" y="33347"/>
                  </a:lnTo>
                  <a:lnTo>
                    <a:pt x="52662" y="35722"/>
                  </a:lnTo>
                  <a:lnTo>
                    <a:pt x="57620" y="37305"/>
                  </a:lnTo>
                  <a:lnTo>
                    <a:pt x="75354" y="39533"/>
                  </a:lnTo>
                  <a:lnTo>
                    <a:pt x="168844" y="40467"/>
                  </a:lnTo>
                  <a:lnTo>
                    <a:pt x="196981" y="39345"/>
                  </a:lnTo>
                  <a:lnTo>
                    <a:pt x="205610" y="37472"/>
                  </a:lnTo>
                  <a:lnTo>
                    <a:pt x="214740" y="35098"/>
                  </a:lnTo>
                  <a:lnTo>
                    <a:pt x="223078" y="33515"/>
                  </a:lnTo>
                  <a:lnTo>
                    <a:pt x="238345" y="31757"/>
                  </a:lnTo>
                  <a:lnTo>
                    <a:pt x="246694" y="30163"/>
                  </a:lnTo>
                  <a:lnTo>
                    <a:pt x="255636" y="27977"/>
                  </a:lnTo>
                  <a:lnTo>
                    <a:pt x="264975" y="25394"/>
                  </a:lnTo>
                  <a:lnTo>
                    <a:pt x="274577" y="23673"/>
                  </a:lnTo>
                  <a:lnTo>
                    <a:pt x="294251" y="21760"/>
                  </a:lnTo>
                  <a:lnTo>
                    <a:pt x="304225" y="20126"/>
                  </a:lnTo>
                  <a:lnTo>
                    <a:pt x="314251" y="17912"/>
                  </a:lnTo>
                  <a:lnTo>
                    <a:pt x="324312" y="15311"/>
                  </a:lnTo>
                  <a:lnTo>
                    <a:pt x="335522" y="13577"/>
                  </a:lnTo>
                  <a:lnTo>
                    <a:pt x="370559" y="11137"/>
                  </a:lnTo>
                  <a:lnTo>
                    <a:pt x="454939" y="9012"/>
                  </a:lnTo>
                  <a:lnTo>
                    <a:pt x="463128" y="7129"/>
                  </a:lnTo>
                  <a:lnTo>
                    <a:pt x="470839" y="4749"/>
                  </a:lnTo>
                  <a:lnTo>
                    <a:pt x="478230" y="3162"/>
                  </a:lnTo>
                  <a:lnTo>
                    <a:pt x="500515" y="930"/>
                  </a:lnTo>
                  <a:lnTo>
                    <a:pt x="592781" y="0"/>
                  </a:lnTo>
                  <a:lnTo>
                    <a:pt x="600047" y="1121"/>
                  </a:lnTo>
                  <a:lnTo>
                    <a:pt x="607142" y="2993"/>
                  </a:lnTo>
                  <a:lnTo>
                    <a:pt x="614123" y="5365"/>
                  </a:lnTo>
                  <a:lnTo>
                    <a:pt x="622154" y="6947"/>
                  </a:lnTo>
                  <a:lnTo>
                    <a:pt x="648464" y="9173"/>
                  </a:lnTo>
                  <a:lnTo>
                    <a:pt x="691958" y="11152"/>
                  </a:lnTo>
                  <a:lnTo>
                    <a:pt x="698807" y="13053"/>
                  </a:lnTo>
                  <a:lnTo>
                    <a:pt x="705624" y="15446"/>
                  </a:lnTo>
                  <a:lnTo>
                    <a:pt x="712420" y="17040"/>
                  </a:lnTo>
                  <a:lnTo>
                    <a:pt x="732741" y="19285"/>
                  </a:lnTo>
                  <a:lnTo>
                    <a:pt x="830508" y="20225"/>
                  </a:lnTo>
                  <a:lnTo>
                    <a:pt x="918489" y="20230"/>
                  </a:lnTo>
                  <a:lnTo>
                    <a:pt x="925243" y="21354"/>
                  </a:lnTo>
                  <a:lnTo>
                    <a:pt x="931997" y="23229"/>
                  </a:lnTo>
                  <a:lnTo>
                    <a:pt x="938751" y="25603"/>
                  </a:lnTo>
                  <a:lnTo>
                    <a:pt x="945504" y="27185"/>
                  </a:lnTo>
                  <a:lnTo>
                    <a:pt x="965765" y="29412"/>
                  </a:lnTo>
                  <a:lnTo>
                    <a:pt x="1006287" y="31392"/>
                  </a:lnTo>
                  <a:lnTo>
                    <a:pt x="1013040" y="33294"/>
                  </a:lnTo>
                  <a:lnTo>
                    <a:pt x="1019794" y="35686"/>
                  </a:lnTo>
                  <a:lnTo>
                    <a:pt x="1026548" y="37281"/>
                  </a:lnTo>
                  <a:lnTo>
                    <a:pt x="1046809" y="39525"/>
                  </a:lnTo>
                  <a:lnTo>
                    <a:pt x="1094292" y="41512"/>
                  </a:lnTo>
                  <a:lnTo>
                    <a:pt x="1102102" y="43414"/>
                  </a:lnTo>
                  <a:lnTo>
                    <a:pt x="1109560" y="45806"/>
                  </a:lnTo>
                  <a:lnTo>
                    <a:pt x="1116783" y="47401"/>
                  </a:lnTo>
                  <a:lnTo>
                    <a:pt x="1137704" y="49646"/>
                  </a:lnTo>
                  <a:lnTo>
                    <a:pt x="1230001" y="50584"/>
                  </a:lnTo>
                  <a:lnTo>
                    <a:pt x="1271609" y="50590"/>
                  </a:lnTo>
                  <a:lnTo>
                    <a:pt x="1278844" y="51715"/>
                  </a:lnTo>
                  <a:lnTo>
                    <a:pt x="1285919" y="53589"/>
                  </a:lnTo>
                  <a:lnTo>
                    <a:pt x="1292887" y="55963"/>
                  </a:lnTo>
                  <a:lnTo>
                    <a:pt x="1300909" y="57546"/>
                  </a:lnTo>
                  <a:lnTo>
                    <a:pt x="1327207" y="59773"/>
                  </a:lnTo>
                  <a:lnTo>
                    <a:pt x="1349757" y="61558"/>
                  </a:lnTo>
                  <a:lnTo>
                    <a:pt x="1356832" y="63525"/>
                  </a:lnTo>
                  <a:lnTo>
                    <a:pt x="1363800" y="65960"/>
                  </a:lnTo>
                  <a:lnTo>
                    <a:pt x="1371822" y="67584"/>
                  </a:lnTo>
                  <a:lnTo>
                    <a:pt x="1398120" y="69869"/>
                  </a:lnTo>
                  <a:lnTo>
                    <a:pt x="1441609" y="71871"/>
                  </a:lnTo>
                  <a:lnTo>
                    <a:pt x="1448457" y="73774"/>
                  </a:lnTo>
                  <a:lnTo>
                    <a:pt x="1455275" y="76167"/>
                  </a:lnTo>
                  <a:lnTo>
                    <a:pt x="1462070" y="77762"/>
                  </a:lnTo>
                  <a:lnTo>
                    <a:pt x="1483517" y="80007"/>
                  </a:lnTo>
                  <a:lnTo>
                    <a:pt x="1577053" y="80949"/>
                  </a:lnTo>
                  <a:lnTo>
                    <a:pt x="2441465" y="80952"/>
                  </a:lnTo>
                  <a:lnTo>
                    <a:pt x="2451583" y="79827"/>
                  </a:lnTo>
                  <a:lnTo>
                    <a:pt x="2461705" y="77953"/>
                  </a:lnTo>
                  <a:lnTo>
                    <a:pt x="2471830" y="75579"/>
                  </a:lnTo>
                  <a:lnTo>
                    <a:pt x="2481956" y="73997"/>
                  </a:lnTo>
                  <a:lnTo>
                    <a:pt x="2512343" y="71769"/>
                  </a:lnTo>
                  <a:lnTo>
                    <a:pt x="2593383" y="70868"/>
                  </a:lnTo>
                  <a:lnTo>
                    <a:pt x="2602388" y="71980"/>
                  </a:lnTo>
                  <a:lnTo>
                    <a:pt x="2610643" y="73846"/>
                  </a:lnTo>
                  <a:lnTo>
                    <a:pt x="2618397" y="76215"/>
                  </a:lnTo>
                  <a:lnTo>
                    <a:pt x="2626943" y="77794"/>
                  </a:lnTo>
                  <a:lnTo>
                    <a:pt x="2655104" y="80016"/>
                  </a:lnTo>
                  <a:lnTo>
                    <a:pt x="2704941" y="80829"/>
                  </a:lnTo>
                  <a:lnTo>
                    <a:pt x="2713905" y="79745"/>
                  </a:lnTo>
                  <a:lnTo>
                    <a:pt x="2722131" y="77898"/>
                  </a:lnTo>
                  <a:lnTo>
                    <a:pt x="2729867" y="75543"/>
                  </a:lnTo>
                  <a:lnTo>
                    <a:pt x="2738402" y="73972"/>
                  </a:lnTo>
                  <a:lnTo>
                    <a:pt x="2773360" y="71452"/>
                  </a:lnTo>
                  <a:lnTo>
                    <a:pt x="2839985" y="69731"/>
                  </a:lnTo>
                  <a:lnTo>
                    <a:pt x="2848958" y="67849"/>
                  </a:lnTo>
                  <a:lnTo>
                    <a:pt x="2858317" y="65470"/>
                  </a:lnTo>
                  <a:lnTo>
                    <a:pt x="2866807" y="63883"/>
                  </a:lnTo>
                  <a:lnTo>
                    <a:pt x="2890638" y="61651"/>
                  </a:lnTo>
                  <a:lnTo>
                    <a:pt x="2968112" y="59611"/>
                  </a:lnTo>
                  <a:lnTo>
                    <a:pt x="2976023" y="57729"/>
                  </a:lnTo>
                  <a:lnTo>
                    <a:pt x="2983549" y="55349"/>
                  </a:lnTo>
                  <a:lnTo>
                    <a:pt x="2991942" y="53763"/>
                  </a:lnTo>
                  <a:lnTo>
                    <a:pt x="3018764" y="51531"/>
                  </a:lnTo>
                  <a:lnTo>
                    <a:pt x="3113106" y="50598"/>
                  </a:lnTo>
                  <a:lnTo>
                    <a:pt x="3180947" y="5059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184"/>
            <p:cNvSpPr/>
            <p:nvPr/>
          </p:nvSpPr>
          <p:spPr bwMode="auto">
            <a:xfrm>
              <a:off x="2314252" y="1872258"/>
              <a:ext cx="2005633" cy="50601"/>
            </a:xfrm>
            <a:custGeom>
              <a:avLst/>
              <a:gdLst/>
              <a:ahLst/>
              <a:cxnLst/>
              <a:rect l="0" t="0" r="0" b="0"/>
              <a:pathLst>
                <a:path w="2005633" h="50601">
                  <a:moveTo>
                    <a:pt x="0" y="20241"/>
                  </a:moveTo>
                  <a:lnTo>
                    <a:pt x="87976" y="20241"/>
                  </a:lnTo>
                  <a:lnTo>
                    <a:pt x="94670" y="19116"/>
                  </a:lnTo>
                  <a:lnTo>
                    <a:pt x="101384" y="17242"/>
                  </a:lnTo>
                  <a:lnTo>
                    <a:pt x="108111" y="14868"/>
                  </a:lnTo>
                  <a:lnTo>
                    <a:pt x="115973" y="13285"/>
                  </a:lnTo>
                  <a:lnTo>
                    <a:pt x="124590" y="12230"/>
                  </a:lnTo>
                  <a:lnTo>
                    <a:pt x="149851" y="10745"/>
                  </a:lnTo>
                  <a:lnTo>
                    <a:pt x="203313" y="10175"/>
                  </a:lnTo>
                  <a:lnTo>
                    <a:pt x="223182" y="9020"/>
                  </a:lnTo>
                  <a:lnTo>
                    <a:pt x="233209" y="7138"/>
                  </a:lnTo>
                  <a:lnTo>
                    <a:pt x="243269" y="4758"/>
                  </a:lnTo>
                  <a:lnTo>
                    <a:pt x="254479" y="3172"/>
                  </a:lnTo>
                  <a:lnTo>
                    <a:pt x="266454" y="2115"/>
                  </a:lnTo>
                  <a:lnTo>
                    <a:pt x="301818" y="627"/>
                  </a:lnTo>
                  <a:lnTo>
                    <a:pt x="355414" y="83"/>
                  </a:lnTo>
                  <a:lnTo>
                    <a:pt x="729400" y="0"/>
                  </a:lnTo>
                  <a:lnTo>
                    <a:pt x="738402" y="1125"/>
                  </a:lnTo>
                  <a:lnTo>
                    <a:pt x="746653" y="2998"/>
                  </a:lnTo>
                  <a:lnTo>
                    <a:pt x="754406" y="5373"/>
                  </a:lnTo>
                  <a:lnTo>
                    <a:pt x="762951" y="6955"/>
                  </a:lnTo>
                  <a:lnTo>
                    <a:pt x="772025" y="8010"/>
                  </a:lnTo>
                  <a:lnTo>
                    <a:pt x="797927" y="9495"/>
                  </a:lnTo>
                  <a:lnTo>
                    <a:pt x="854238" y="10096"/>
                  </a:lnTo>
                  <a:lnTo>
                    <a:pt x="901806" y="11243"/>
                  </a:lnTo>
                  <a:lnTo>
                    <a:pt x="909619" y="13117"/>
                  </a:lnTo>
                  <a:lnTo>
                    <a:pt x="917078" y="15492"/>
                  </a:lnTo>
                  <a:lnTo>
                    <a:pt x="925428" y="17075"/>
                  </a:lnTo>
                  <a:lnTo>
                    <a:pt x="934371" y="18130"/>
                  </a:lnTo>
                  <a:lnTo>
                    <a:pt x="963093" y="19615"/>
                  </a:lnTo>
                  <a:lnTo>
                    <a:pt x="1003049" y="20117"/>
                  </a:lnTo>
                  <a:lnTo>
                    <a:pt x="1013133" y="21282"/>
                  </a:lnTo>
                  <a:lnTo>
                    <a:pt x="1023233" y="23184"/>
                  </a:lnTo>
                  <a:lnTo>
                    <a:pt x="1033342" y="25576"/>
                  </a:lnTo>
                  <a:lnTo>
                    <a:pt x="1043459" y="27171"/>
                  </a:lnTo>
                  <a:lnTo>
                    <a:pt x="1053581" y="28234"/>
                  </a:lnTo>
                  <a:lnTo>
                    <a:pt x="1083959" y="29731"/>
                  </a:lnTo>
                  <a:lnTo>
                    <a:pt x="1119099" y="30236"/>
                  </a:lnTo>
                  <a:lnTo>
                    <a:pt x="1127644" y="31402"/>
                  </a:lnTo>
                  <a:lnTo>
                    <a:pt x="1136718" y="33304"/>
                  </a:lnTo>
                  <a:lnTo>
                    <a:pt x="1146145" y="35697"/>
                  </a:lnTo>
                  <a:lnTo>
                    <a:pt x="1155805" y="37292"/>
                  </a:lnTo>
                  <a:lnTo>
                    <a:pt x="1165623" y="38355"/>
                  </a:lnTo>
                  <a:lnTo>
                    <a:pt x="1192572" y="39851"/>
                  </a:lnTo>
                  <a:lnTo>
                    <a:pt x="1208769" y="41325"/>
                  </a:lnTo>
                  <a:lnTo>
                    <a:pt x="1217816" y="43293"/>
                  </a:lnTo>
                  <a:lnTo>
                    <a:pt x="1227224" y="45729"/>
                  </a:lnTo>
                  <a:lnTo>
                    <a:pt x="1236872" y="47353"/>
                  </a:lnTo>
                  <a:lnTo>
                    <a:pt x="1246682" y="48436"/>
                  </a:lnTo>
                  <a:lnTo>
                    <a:pt x="1273620" y="49960"/>
                  </a:lnTo>
                  <a:lnTo>
                    <a:pt x="1327725" y="50545"/>
                  </a:lnTo>
                  <a:lnTo>
                    <a:pt x="1423021" y="50600"/>
                  </a:lnTo>
                  <a:lnTo>
                    <a:pt x="1431563" y="49476"/>
                  </a:lnTo>
                  <a:lnTo>
                    <a:pt x="1440634" y="47602"/>
                  </a:lnTo>
                  <a:lnTo>
                    <a:pt x="1450059" y="45229"/>
                  </a:lnTo>
                  <a:lnTo>
                    <a:pt x="1459720" y="43646"/>
                  </a:lnTo>
                  <a:lnTo>
                    <a:pt x="1469536" y="42591"/>
                  </a:lnTo>
                  <a:lnTo>
                    <a:pt x="1499486" y="41106"/>
                  </a:lnTo>
                  <a:lnTo>
                    <a:pt x="1560098" y="40536"/>
                  </a:lnTo>
                  <a:lnTo>
                    <a:pt x="1580351" y="39381"/>
                  </a:lnTo>
                  <a:lnTo>
                    <a:pt x="1590478" y="37499"/>
                  </a:lnTo>
                  <a:lnTo>
                    <a:pt x="1600607" y="35119"/>
                  </a:lnTo>
                  <a:lnTo>
                    <a:pt x="1610736" y="33533"/>
                  </a:lnTo>
                  <a:lnTo>
                    <a:pt x="1620866" y="32476"/>
                  </a:lnTo>
                  <a:lnTo>
                    <a:pt x="1651256" y="30987"/>
                  </a:lnTo>
                  <a:lnTo>
                    <a:pt x="1713447" y="30398"/>
                  </a:lnTo>
                  <a:lnTo>
                    <a:pt x="1737469" y="30372"/>
                  </a:lnTo>
                  <a:lnTo>
                    <a:pt x="1744750" y="31493"/>
                  </a:lnTo>
                  <a:lnTo>
                    <a:pt x="1751856" y="33364"/>
                  </a:lnTo>
                  <a:lnTo>
                    <a:pt x="1758844" y="35737"/>
                  </a:lnTo>
                  <a:lnTo>
                    <a:pt x="1765754" y="37318"/>
                  </a:lnTo>
                  <a:lnTo>
                    <a:pt x="1772612" y="38373"/>
                  </a:lnTo>
                  <a:lnTo>
                    <a:pt x="1793020" y="39856"/>
                  </a:lnTo>
                  <a:lnTo>
                    <a:pt x="1853862" y="40465"/>
                  </a:lnTo>
                  <a:lnTo>
                    <a:pt x="2005632" y="40481"/>
                  </a:lnTo>
                  <a:lnTo>
                    <a:pt x="1997081" y="40481"/>
                  </a:lnTo>
                  <a:lnTo>
                    <a:pt x="1995492" y="39357"/>
                  </a:lnTo>
                  <a:lnTo>
                    <a:pt x="1993307" y="37483"/>
                  </a:lnTo>
                  <a:lnTo>
                    <a:pt x="1985559" y="3036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3FB93D27-A89D-4DE7-969E-ABF05C1C5A34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1416DF81-09FF-4B18-8A8D-6729D0BD4A95}" type="slidenum">
              <a:rPr lang="en-US" sz="1600"/>
              <a:pPr/>
              <a:t>13</a:t>
            </a:fld>
            <a:endParaRPr lang="en-US" sz="16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Opteron Vital Statistics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L1 Caches:  Instruction &amp; Data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64 kB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64 byte blocks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2-way set associative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2 cycle access time</a:t>
            </a:r>
          </a:p>
          <a:p>
            <a:pPr lvl="1"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L2 Cache: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1 MB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64 byte blocks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4-way set associative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16 cycle access time (total, not just miss penalty)</a:t>
            </a:r>
          </a:p>
          <a:p>
            <a:pPr lvl="1">
              <a:lnSpc>
                <a:spcPct val="90000"/>
              </a:lnSpc>
            </a:pPr>
            <a:endParaRPr lang="en-US" sz="180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Memory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ea typeface="ＭＳ Ｐゴシック" charset="-128"/>
              </a:rPr>
              <a:t>200+ cycle access time</a:t>
            </a:r>
          </a:p>
        </p:txBody>
      </p:sp>
      <p:grpSp>
        <p:nvGrpSpPr>
          <p:cNvPr id="27655" name="Group 4"/>
          <p:cNvGrpSpPr>
            <a:grpSpLocks/>
          </p:cNvGrpSpPr>
          <p:nvPr/>
        </p:nvGrpSpPr>
        <p:grpSpPr bwMode="auto">
          <a:xfrm>
            <a:off x="1371600" y="1295400"/>
            <a:ext cx="7291388" cy="1381125"/>
            <a:chOff x="845" y="1904"/>
            <a:chExt cx="4593" cy="870"/>
          </a:xfrm>
        </p:grpSpPr>
        <p:sp>
          <p:nvSpPr>
            <p:cNvPr id="27656" name="Rectangle 5"/>
            <p:cNvSpPr>
              <a:spLocks noChangeArrowheads="1"/>
            </p:cNvSpPr>
            <p:nvPr/>
          </p:nvSpPr>
          <p:spPr bwMode="auto">
            <a:xfrm>
              <a:off x="1954" y="2176"/>
              <a:ext cx="633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L1 cache</a:t>
              </a:r>
            </a:p>
          </p:txBody>
        </p:sp>
        <p:sp>
          <p:nvSpPr>
            <p:cNvPr id="27657" name="Rectangle 6"/>
            <p:cNvSpPr>
              <a:spLocks noChangeArrowheads="1"/>
            </p:cNvSpPr>
            <p:nvPr/>
          </p:nvSpPr>
          <p:spPr bwMode="auto">
            <a:xfrm>
              <a:off x="845" y="2176"/>
              <a:ext cx="665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CPU</a:t>
              </a:r>
            </a:p>
          </p:txBody>
        </p:sp>
        <p:sp>
          <p:nvSpPr>
            <p:cNvPr id="27658" name="Rectangle 7"/>
            <p:cNvSpPr>
              <a:spLocks noChangeArrowheads="1"/>
            </p:cNvSpPr>
            <p:nvPr/>
          </p:nvSpPr>
          <p:spPr bwMode="auto">
            <a:xfrm>
              <a:off x="4277" y="1904"/>
              <a:ext cx="1161" cy="87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Main</a:t>
              </a:r>
            </a:p>
            <a:p>
              <a:pPr algn="ctr"/>
              <a:r>
                <a:rPr lang="en-US" sz="1800"/>
                <a:t>Memory</a:t>
              </a:r>
            </a:p>
          </p:txBody>
        </p:sp>
        <p:sp>
          <p:nvSpPr>
            <p:cNvPr id="27659" name="Line 8"/>
            <p:cNvSpPr>
              <a:spLocks noChangeShapeType="1"/>
            </p:cNvSpPr>
            <p:nvPr/>
          </p:nvSpPr>
          <p:spPr bwMode="auto">
            <a:xfrm rot="-5400000">
              <a:off x="1732" y="2063"/>
              <a:ext cx="0" cy="4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Line 9"/>
            <p:cNvSpPr>
              <a:spLocks noChangeShapeType="1"/>
            </p:cNvSpPr>
            <p:nvPr/>
          </p:nvSpPr>
          <p:spPr bwMode="auto">
            <a:xfrm rot="-5400000">
              <a:off x="4066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0"/>
            <p:cNvSpPr>
              <a:spLocks noChangeShapeType="1"/>
            </p:cNvSpPr>
            <p:nvPr/>
          </p:nvSpPr>
          <p:spPr bwMode="auto">
            <a:xfrm rot="-5400000">
              <a:off x="2799" y="2073"/>
              <a:ext cx="0" cy="4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Rectangle 11"/>
            <p:cNvSpPr>
              <a:spLocks noChangeArrowheads="1"/>
            </p:cNvSpPr>
            <p:nvPr/>
          </p:nvSpPr>
          <p:spPr bwMode="auto">
            <a:xfrm>
              <a:off x="3010" y="2067"/>
              <a:ext cx="844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L2 cache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E3C4FA9C-06C0-45EE-AAD2-AD16BF615E2C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24480E8-C8C5-4A1A-8A22-5A056A7B83F7}" type="slidenum">
              <a:rPr lang="en-US" sz="1600"/>
              <a:pPr/>
              <a:t>14</a:t>
            </a:fld>
            <a:endParaRPr lang="en-US" sz="160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Comparing cache organizations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Like many architectural features, caches are evaluated experimentally.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As always, performance depends on the actual instruction mix, since different programs will have different memory access patterns.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Simulating or executing real applications is the most accurate way to measure performance characteristics.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The graphs on the next few slides illustrate the simulated miss rates for several different cache designs.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Again lower miss rates are generally better, but remember that the miss rate is just one component of average memory access time and execution time.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We will do some cache simulations on the MP’s.</a:t>
            </a:r>
          </a:p>
          <a:p>
            <a:pPr marL="742950" lvl="1" indent="-285750" defTabSz="914400"/>
            <a:endParaRPr lang="en-US" smtClean="0">
              <a:ea typeface="ＭＳ Ｐゴシック" charset="-128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581400" y="5334000"/>
          <a:ext cx="2778125" cy="1447800"/>
        </p:xfrm>
        <a:graphic>
          <a:graphicData uri="http://schemas.openxmlformats.org/presentationml/2006/ole">
            <p:oleObj spid="_x0000_s28681" name="Clip" r:id="rId3" imgW="4582440" imgH="2314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0DA6551D-9D84-4BD1-8316-47A8FE3B56F9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37E9D5E-17F8-43E4-A5E5-D36582F654A4}" type="slidenum">
              <a:rPr lang="en-US" sz="1600"/>
              <a:pPr/>
              <a:t>15</a:t>
            </a:fld>
            <a:endParaRPr lang="en-US" sz="16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Associativity tradeoffs and miss rates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As we saw last time, higher associativity means more complex hardware.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But a highly-associative cache will also exhibit a lower miss rate.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Each set has more blocks, so there’s less chance of a conflict between two addresses which both belong in the same set.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This graph shows the miss rates decreasing as the associativity increases.</a:t>
            </a:r>
          </a:p>
        </p:txBody>
      </p:sp>
      <p:sp>
        <p:nvSpPr>
          <p:cNvPr id="29703" name="Rectangle 4"/>
          <p:cNvSpPr>
            <a:spLocks noChangeArrowheads="1"/>
          </p:cNvSpPr>
          <p:nvPr/>
        </p:nvSpPr>
        <p:spPr bwMode="auto">
          <a:xfrm>
            <a:off x="6508750" y="681513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29704" name="Rectangle 56"/>
          <p:cNvSpPr>
            <a:spLocks noChangeArrowheads="1"/>
          </p:cNvSpPr>
          <p:nvPr/>
        </p:nvSpPr>
        <p:spPr bwMode="auto">
          <a:xfrm>
            <a:off x="6675438" y="6988175"/>
            <a:ext cx="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grpSp>
        <p:nvGrpSpPr>
          <p:cNvPr id="29705" name="Group 92"/>
          <p:cNvGrpSpPr>
            <a:grpSpLocks/>
          </p:cNvGrpSpPr>
          <p:nvPr/>
        </p:nvGrpSpPr>
        <p:grpSpPr bwMode="auto">
          <a:xfrm>
            <a:off x="2438400" y="3886200"/>
            <a:ext cx="5168900" cy="3205163"/>
            <a:chOff x="1466" y="2337"/>
            <a:chExt cx="3256" cy="2019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1795" y="3692"/>
              <a:ext cx="27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7"/>
            <p:cNvSpPr>
              <a:spLocks noChangeShapeType="1"/>
            </p:cNvSpPr>
            <p:nvPr/>
          </p:nvSpPr>
          <p:spPr bwMode="auto">
            <a:xfrm>
              <a:off x="1795" y="3257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8"/>
            <p:cNvSpPr>
              <a:spLocks/>
            </p:cNvSpPr>
            <p:nvPr/>
          </p:nvSpPr>
          <p:spPr bwMode="auto">
            <a:xfrm>
              <a:off x="1795" y="4119"/>
              <a:ext cx="2740" cy="6"/>
            </a:xfrm>
            <a:custGeom>
              <a:avLst/>
              <a:gdLst>
                <a:gd name="T0" fmla="*/ 3315 w 2491"/>
                <a:gd name="T1" fmla="*/ 0 h 5"/>
                <a:gd name="T2" fmla="*/ 3315 w 2491"/>
                <a:gd name="T3" fmla="*/ 8 h 5"/>
                <a:gd name="T4" fmla="*/ 0 w 2491"/>
                <a:gd name="T5" fmla="*/ 8 h 5"/>
                <a:gd name="T6" fmla="*/ 0 60000 65536"/>
                <a:gd name="T7" fmla="*/ 0 60000 65536"/>
                <a:gd name="T8" fmla="*/ 0 60000 65536"/>
                <a:gd name="T9" fmla="*/ 0 w 2491"/>
                <a:gd name="T10" fmla="*/ 0 h 5"/>
                <a:gd name="T11" fmla="*/ 2491 w 2491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1" h="5">
                  <a:moveTo>
                    <a:pt x="2491" y="0"/>
                  </a:moveTo>
                  <a:lnTo>
                    <a:pt x="2491" y="5"/>
                  </a:lnTo>
                  <a:lnTo>
                    <a:pt x="0" y="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Rectangle 9"/>
            <p:cNvSpPr>
              <a:spLocks noChangeArrowheads="1"/>
            </p:cNvSpPr>
            <p:nvPr/>
          </p:nvSpPr>
          <p:spPr bwMode="auto">
            <a:xfrm>
              <a:off x="1654" y="4071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0%</a:t>
              </a:r>
              <a:endParaRPr lang="en-US" sz="1800"/>
            </a:p>
          </p:txBody>
        </p:sp>
        <p:sp>
          <p:nvSpPr>
            <p:cNvPr id="29710" name="Rectangle 11"/>
            <p:cNvSpPr>
              <a:spLocks noChangeArrowheads="1"/>
            </p:cNvSpPr>
            <p:nvPr/>
          </p:nvSpPr>
          <p:spPr bwMode="auto">
            <a:xfrm>
              <a:off x="1654" y="3646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3%</a:t>
              </a:r>
              <a:endParaRPr lang="en-US" sz="1800"/>
            </a:p>
          </p:txBody>
        </p:sp>
        <p:sp>
          <p:nvSpPr>
            <p:cNvPr id="29711" name="Rectangle 13"/>
            <p:cNvSpPr>
              <a:spLocks noChangeArrowheads="1"/>
            </p:cNvSpPr>
            <p:nvPr/>
          </p:nvSpPr>
          <p:spPr bwMode="auto">
            <a:xfrm>
              <a:off x="1654" y="3208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6%</a:t>
              </a:r>
              <a:endParaRPr lang="en-US" sz="1800"/>
            </a:p>
          </p:txBody>
        </p:sp>
        <p:sp>
          <p:nvSpPr>
            <p:cNvPr id="29712" name="Rectangle 15"/>
            <p:cNvSpPr>
              <a:spLocks noChangeArrowheads="1"/>
            </p:cNvSpPr>
            <p:nvPr/>
          </p:nvSpPr>
          <p:spPr bwMode="auto">
            <a:xfrm>
              <a:off x="1654" y="2770"/>
              <a:ext cx="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9%</a:t>
              </a:r>
              <a:endParaRPr lang="en-US" sz="1800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611" y="2337"/>
              <a:ext cx="11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12%</a:t>
              </a:r>
              <a:endParaRPr lang="en-US" sz="1800"/>
            </a:p>
          </p:txBody>
        </p:sp>
        <p:sp>
          <p:nvSpPr>
            <p:cNvPr id="29714" name="Line 20"/>
            <p:cNvSpPr>
              <a:spLocks noChangeShapeType="1"/>
            </p:cNvSpPr>
            <p:nvPr/>
          </p:nvSpPr>
          <p:spPr bwMode="auto">
            <a:xfrm flipV="1">
              <a:off x="1795" y="2339"/>
              <a:ext cx="0" cy="17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21"/>
            <p:cNvSpPr>
              <a:spLocks noChangeShapeType="1"/>
            </p:cNvSpPr>
            <p:nvPr/>
          </p:nvSpPr>
          <p:spPr bwMode="auto">
            <a:xfrm>
              <a:off x="1795" y="3692"/>
              <a:ext cx="3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22"/>
            <p:cNvSpPr>
              <a:spLocks noChangeShapeType="1"/>
            </p:cNvSpPr>
            <p:nvPr/>
          </p:nvSpPr>
          <p:spPr bwMode="auto">
            <a:xfrm>
              <a:off x="1795" y="3257"/>
              <a:ext cx="38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Line 23"/>
            <p:cNvSpPr>
              <a:spLocks noChangeShapeType="1"/>
            </p:cNvSpPr>
            <p:nvPr/>
          </p:nvSpPr>
          <p:spPr bwMode="auto">
            <a:xfrm>
              <a:off x="1795" y="2824"/>
              <a:ext cx="38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4"/>
            <p:cNvSpPr>
              <a:spLocks noChangeShapeType="1"/>
            </p:cNvSpPr>
            <p:nvPr/>
          </p:nvSpPr>
          <p:spPr bwMode="auto">
            <a:xfrm>
              <a:off x="1795" y="2391"/>
              <a:ext cx="38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Rectangle 25"/>
            <p:cNvSpPr>
              <a:spLocks noChangeArrowheads="1"/>
            </p:cNvSpPr>
            <p:nvPr/>
          </p:nvSpPr>
          <p:spPr bwMode="auto">
            <a:xfrm>
              <a:off x="4404" y="4144"/>
              <a:ext cx="3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Eight-way</a:t>
              </a:r>
              <a:endParaRPr lang="en-US" sz="1800"/>
            </a:p>
          </p:txBody>
        </p:sp>
        <p:sp>
          <p:nvSpPr>
            <p:cNvPr id="29720" name="Rectangle 34"/>
            <p:cNvSpPr>
              <a:spLocks noChangeArrowheads="1"/>
            </p:cNvSpPr>
            <p:nvPr/>
          </p:nvSpPr>
          <p:spPr bwMode="auto">
            <a:xfrm>
              <a:off x="3629" y="4144"/>
              <a:ext cx="29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Four-way</a:t>
              </a:r>
              <a:endParaRPr lang="en-US" sz="1800"/>
            </a:p>
          </p:txBody>
        </p:sp>
        <p:sp>
          <p:nvSpPr>
            <p:cNvPr id="29721" name="Rectangle 42"/>
            <p:cNvSpPr>
              <a:spLocks noChangeArrowheads="1"/>
            </p:cNvSpPr>
            <p:nvPr/>
          </p:nvSpPr>
          <p:spPr bwMode="auto">
            <a:xfrm>
              <a:off x="2850" y="4144"/>
              <a:ext cx="28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Two-way</a:t>
              </a:r>
              <a:endParaRPr lang="en-US" sz="1800"/>
            </a:p>
          </p:txBody>
        </p:sp>
        <p:sp>
          <p:nvSpPr>
            <p:cNvPr id="29722" name="Rectangle 49"/>
            <p:cNvSpPr>
              <a:spLocks noChangeArrowheads="1"/>
            </p:cNvSpPr>
            <p:nvPr/>
          </p:nvSpPr>
          <p:spPr bwMode="auto">
            <a:xfrm>
              <a:off x="2061" y="4144"/>
              <a:ext cx="28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One-way</a:t>
              </a:r>
              <a:endParaRPr lang="en-US" sz="1800"/>
            </a:p>
          </p:txBody>
        </p:sp>
        <p:sp>
          <p:nvSpPr>
            <p:cNvPr id="29723" name="Rectangle 57"/>
            <p:cNvSpPr>
              <a:spLocks noChangeArrowheads="1"/>
            </p:cNvSpPr>
            <p:nvPr/>
          </p:nvSpPr>
          <p:spPr bwMode="auto">
            <a:xfrm rot="-5400000">
              <a:off x="1366" y="2996"/>
              <a:ext cx="28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Miss rate</a:t>
              </a:r>
              <a:endParaRPr lang="en-US" sz="1800"/>
            </a:p>
          </p:txBody>
        </p:sp>
        <p:sp>
          <p:nvSpPr>
            <p:cNvPr id="29724" name="Rectangle 66"/>
            <p:cNvSpPr>
              <a:spLocks noChangeArrowheads="1"/>
            </p:cNvSpPr>
            <p:nvPr/>
          </p:nvSpPr>
          <p:spPr bwMode="auto">
            <a:xfrm>
              <a:off x="3015" y="4270"/>
              <a:ext cx="405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</a:rPr>
                <a:t>Associativity</a:t>
              </a:r>
              <a:endParaRPr lang="en-US" sz="1800"/>
            </a:p>
          </p:txBody>
        </p:sp>
        <p:sp>
          <p:nvSpPr>
            <p:cNvPr id="29725" name="Line 79"/>
            <p:cNvSpPr>
              <a:spLocks noChangeShapeType="1"/>
            </p:cNvSpPr>
            <p:nvPr/>
          </p:nvSpPr>
          <p:spPr bwMode="auto">
            <a:xfrm>
              <a:off x="1795" y="2824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80"/>
            <p:cNvSpPr>
              <a:spLocks noChangeShapeType="1"/>
            </p:cNvSpPr>
            <p:nvPr/>
          </p:nvSpPr>
          <p:spPr bwMode="auto">
            <a:xfrm flipH="1" flipV="1">
              <a:off x="2180" y="2683"/>
              <a:ext cx="785" cy="29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Line 81"/>
            <p:cNvSpPr>
              <a:spLocks noChangeShapeType="1"/>
            </p:cNvSpPr>
            <p:nvPr/>
          </p:nvSpPr>
          <p:spPr bwMode="auto">
            <a:xfrm flipH="1" flipV="1">
              <a:off x="2965" y="2973"/>
              <a:ext cx="780" cy="286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82"/>
            <p:cNvSpPr>
              <a:spLocks noChangeShapeType="1"/>
            </p:cNvSpPr>
            <p:nvPr/>
          </p:nvSpPr>
          <p:spPr bwMode="auto">
            <a:xfrm flipH="1" flipV="1">
              <a:off x="3745" y="3259"/>
              <a:ext cx="762" cy="144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83"/>
            <p:cNvSpPr>
              <a:spLocks/>
            </p:cNvSpPr>
            <p:nvPr/>
          </p:nvSpPr>
          <p:spPr bwMode="auto">
            <a:xfrm>
              <a:off x="2150" y="2654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74 w 54"/>
                <a:gd name="T3" fmla="*/ 2 h 50"/>
                <a:gd name="T4" fmla="*/ 74 w 54"/>
                <a:gd name="T5" fmla="*/ 74 h 50"/>
                <a:gd name="T6" fmla="*/ 0 w 54"/>
                <a:gd name="T7" fmla="*/ 74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84"/>
            <p:cNvSpPr>
              <a:spLocks/>
            </p:cNvSpPr>
            <p:nvPr/>
          </p:nvSpPr>
          <p:spPr bwMode="auto">
            <a:xfrm>
              <a:off x="2936" y="2944"/>
              <a:ext cx="59" cy="57"/>
            </a:xfrm>
            <a:custGeom>
              <a:avLst/>
              <a:gdLst>
                <a:gd name="T0" fmla="*/ 0 w 54"/>
                <a:gd name="T1" fmla="*/ 0 h 50"/>
                <a:gd name="T2" fmla="*/ 70 w 54"/>
                <a:gd name="T3" fmla="*/ 2 h 50"/>
                <a:gd name="T4" fmla="*/ 70 w 54"/>
                <a:gd name="T5" fmla="*/ 74 h 50"/>
                <a:gd name="T6" fmla="*/ 0 w 54"/>
                <a:gd name="T7" fmla="*/ 74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85"/>
            <p:cNvSpPr>
              <a:spLocks/>
            </p:cNvSpPr>
            <p:nvPr/>
          </p:nvSpPr>
          <p:spPr bwMode="auto">
            <a:xfrm>
              <a:off x="3715" y="3231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74 w 54"/>
                <a:gd name="T3" fmla="*/ 0 h 48"/>
                <a:gd name="T4" fmla="*/ 74 w 54"/>
                <a:gd name="T5" fmla="*/ 69 h 48"/>
                <a:gd name="T6" fmla="*/ 0 w 54"/>
                <a:gd name="T7" fmla="*/ 69 h 48"/>
                <a:gd name="T8" fmla="*/ 0 w 54"/>
                <a:gd name="T9" fmla="*/ 0 h 48"/>
                <a:gd name="T10" fmla="*/ 0 w 54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48"/>
                <a:gd name="T20" fmla="*/ 54 w 54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86"/>
            <p:cNvSpPr>
              <a:spLocks/>
            </p:cNvSpPr>
            <p:nvPr/>
          </p:nvSpPr>
          <p:spPr bwMode="auto">
            <a:xfrm>
              <a:off x="4478" y="3375"/>
              <a:ext cx="59" cy="57"/>
            </a:xfrm>
            <a:custGeom>
              <a:avLst/>
              <a:gdLst>
                <a:gd name="T0" fmla="*/ 0 w 54"/>
                <a:gd name="T1" fmla="*/ 0 h 50"/>
                <a:gd name="T2" fmla="*/ 70 w 54"/>
                <a:gd name="T3" fmla="*/ 2 h 50"/>
                <a:gd name="T4" fmla="*/ 70 w 54"/>
                <a:gd name="T5" fmla="*/ 74 h 50"/>
                <a:gd name="T6" fmla="*/ 2 w 54"/>
                <a:gd name="T7" fmla="*/ 74 h 50"/>
                <a:gd name="T8" fmla="*/ 2 w 54"/>
                <a:gd name="T9" fmla="*/ 2 h 50"/>
                <a:gd name="T10" fmla="*/ 2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2" y="50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87"/>
            <p:cNvSpPr>
              <a:spLocks noChangeShapeType="1"/>
            </p:cNvSpPr>
            <p:nvPr/>
          </p:nvSpPr>
          <p:spPr bwMode="auto">
            <a:xfrm>
              <a:off x="2180" y="4089"/>
              <a:ext cx="1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88"/>
            <p:cNvSpPr>
              <a:spLocks noChangeShapeType="1"/>
            </p:cNvSpPr>
            <p:nvPr/>
          </p:nvSpPr>
          <p:spPr bwMode="auto">
            <a:xfrm>
              <a:off x="2963" y="4089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89"/>
            <p:cNvSpPr>
              <a:spLocks noChangeShapeType="1"/>
            </p:cNvSpPr>
            <p:nvPr/>
          </p:nvSpPr>
          <p:spPr bwMode="auto">
            <a:xfrm>
              <a:off x="3747" y="4089"/>
              <a:ext cx="3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90"/>
            <p:cNvSpPr>
              <a:spLocks noChangeShapeType="1"/>
            </p:cNvSpPr>
            <p:nvPr/>
          </p:nvSpPr>
          <p:spPr bwMode="auto">
            <a:xfrm>
              <a:off x="4535" y="4089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91"/>
            <p:cNvSpPr>
              <a:spLocks noChangeShapeType="1"/>
            </p:cNvSpPr>
            <p:nvPr/>
          </p:nvSpPr>
          <p:spPr bwMode="auto">
            <a:xfrm>
              <a:off x="1795" y="2394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572F8B0F-3561-4B30-A0A7-3B6C436D5DBF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B92BCD54-0F02-4F94-9FF9-8D255E69A30A}" type="slidenum">
              <a:rPr lang="en-US" sz="1600"/>
              <a:pPr/>
              <a:t>16</a:t>
            </a:fld>
            <a:endParaRPr lang="en-US" sz="16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Cache size and miss rates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The cache size also has a significant impact on performance.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The larger a cache is, the less chance there will be of a conflict.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This graph depicts the miss rate as a function of both the cache size and its associativity.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</p:txBody>
      </p:sp>
      <p:sp>
        <p:nvSpPr>
          <p:cNvPr id="30727" name="Rectangle 4"/>
          <p:cNvSpPr>
            <a:spLocks noChangeArrowheads="1"/>
          </p:cNvSpPr>
          <p:nvPr/>
        </p:nvSpPr>
        <p:spPr bwMode="auto">
          <a:xfrm>
            <a:off x="6508750" y="681513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0728" name="Rectangle 89"/>
          <p:cNvSpPr>
            <a:spLocks noChangeArrowheads="1"/>
          </p:cNvSpPr>
          <p:nvPr/>
        </p:nvSpPr>
        <p:spPr bwMode="auto">
          <a:xfrm>
            <a:off x="6675438" y="6988175"/>
            <a:ext cx="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grpSp>
        <p:nvGrpSpPr>
          <p:cNvPr id="30729" name="Group 139"/>
          <p:cNvGrpSpPr>
            <a:grpSpLocks noChangeAspect="1"/>
          </p:cNvGrpSpPr>
          <p:nvPr/>
        </p:nvGrpSpPr>
        <p:grpSpPr bwMode="auto">
          <a:xfrm>
            <a:off x="2362200" y="3429000"/>
            <a:ext cx="5295900" cy="3706813"/>
            <a:chOff x="1296" y="2064"/>
            <a:chExt cx="3513" cy="2459"/>
          </a:xfrm>
        </p:grpSpPr>
        <p:sp>
          <p:nvSpPr>
            <p:cNvPr id="30730" name="Line 119"/>
            <p:cNvSpPr>
              <a:spLocks noChangeAspect="1" noChangeShapeType="1"/>
            </p:cNvSpPr>
            <p:nvPr/>
          </p:nvSpPr>
          <p:spPr bwMode="auto">
            <a:xfrm>
              <a:off x="1625" y="2121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18"/>
            <p:cNvSpPr>
              <a:spLocks noChangeAspect="1" noChangeShapeType="1"/>
            </p:cNvSpPr>
            <p:nvPr/>
          </p:nvSpPr>
          <p:spPr bwMode="auto">
            <a:xfrm>
              <a:off x="1625" y="2551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17"/>
            <p:cNvSpPr>
              <a:spLocks noChangeAspect="1" noChangeShapeType="1"/>
            </p:cNvSpPr>
            <p:nvPr/>
          </p:nvSpPr>
          <p:spPr bwMode="auto">
            <a:xfrm>
              <a:off x="1625" y="2986"/>
              <a:ext cx="2740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6"/>
            <p:cNvSpPr>
              <a:spLocks noChangeAspect="1" noChangeShapeType="1"/>
            </p:cNvSpPr>
            <p:nvPr/>
          </p:nvSpPr>
          <p:spPr bwMode="auto">
            <a:xfrm>
              <a:off x="1625" y="3854"/>
              <a:ext cx="275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7"/>
            <p:cNvSpPr>
              <a:spLocks noChangeAspect="1" noChangeShapeType="1"/>
            </p:cNvSpPr>
            <p:nvPr/>
          </p:nvSpPr>
          <p:spPr bwMode="auto">
            <a:xfrm flipH="1" flipV="1">
              <a:off x="2010" y="3567"/>
              <a:ext cx="785" cy="143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8"/>
            <p:cNvSpPr>
              <a:spLocks noChangeAspect="1" noChangeShapeType="1"/>
            </p:cNvSpPr>
            <p:nvPr/>
          </p:nvSpPr>
          <p:spPr bwMode="auto">
            <a:xfrm flipH="1">
              <a:off x="2795" y="3709"/>
              <a:ext cx="780" cy="3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9"/>
            <p:cNvSpPr>
              <a:spLocks noChangeAspect="1" noChangeShapeType="1"/>
            </p:cNvSpPr>
            <p:nvPr/>
          </p:nvSpPr>
          <p:spPr bwMode="auto">
            <a:xfrm flipH="1" flipV="1">
              <a:off x="3575" y="3710"/>
              <a:ext cx="762" cy="144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0"/>
            <p:cNvSpPr>
              <a:spLocks noChangeAspect="1" noChangeShapeType="1"/>
            </p:cNvSpPr>
            <p:nvPr/>
          </p:nvSpPr>
          <p:spPr bwMode="auto">
            <a:xfrm>
              <a:off x="1625" y="3419"/>
              <a:ext cx="2740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1"/>
            <p:cNvSpPr>
              <a:spLocks noChangeAspect="1" noChangeShapeType="1"/>
            </p:cNvSpPr>
            <p:nvPr/>
          </p:nvSpPr>
          <p:spPr bwMode="auto">
            <a:xfrm flipH="1" flipV="1">
              <a:off x="3575" y="3565"/>
              <a:ext cx="762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2"/>
            <p:cNvSpPr>
              <a:spLocks noChangeAspect="1" noChangeShapeType="1"/>
            </p:cNvSpPr>
            <p:nvPr/>
          </p:nvSpPr>
          <p:spPr bwMode="auto">
            <a:xfrm flipH="1" flipV="1">
              <a:off x="2795" y="3424"/>
              <a:ext cx="780" cy="141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3"/>
            <p:cNvSpPr>
              <a:spLocks noChangeAspect="1" noChangeShapeType="1"/>
            </p:cNvSpPr>
            <p:nvPr/>
          </p:nvSpPr>
          <p:spPr bwMode="auto">
            <a:xfrm flipH="1" flipV="1">
              <a:off x="2010" y="3277"/>
              <a:ext cx="785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Freeform 14"/>
            <p:cNvSpPr>
              <a:spLocks noChangeAspect="1"/>
            </p:cNvSpPr>
            <p:nvPr/>
          </p:nvSpPr>
          <p:spPr bwMode="auto">
            <a:xfrm>
              <a:off x="1625" y="4281"/>
              <a:ext cx="2740" cy="6"/>
            </a:xfrm>
            <a:custGeom>
              <a:avLst/>
              <a:gdLst>
                <a:gd name="T0" fmla="*/ 3315 w 2491"/>
                <a:gd name="T1" fmla="*/ 0 h 5"/>
                <a:gd name="T2" fmla="*/ 3315 w 2491"/>
                <a:gd name="T3" fmla="*/ 8 h 5"/>
                <a:gd name="T4" fmla="*/ 0 w 2491"/>
                <a:gd name="T5" fmla="*/ 8 h 5"/>
                <a:gd name="T6" fmla="*/ 0 60000 65536"/>
                <a:gd name="T7" fmla="*/ 0 60000 65536"/>
                <a:gd name="T8" fmla="*/ 0 60000 65536"/>
                <a:gd name="T9" fmla="*/ 0 w 2491"/>
                <a:gd name="T10" fmla="*/ 0 h 5"/>
                <a:gd name="T11" fmla="*/ 2491 w 2491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1" h="5">
                  <a:moveTo>
                    <a:pt x="2491" y="0"/>
                  </a:moveTo>
                  <a:lnTo>
                    <a:pt x="2491" y="5"/>
                  </a:lnTo>
                  <a:lnTo>
                    <a:pt x="0" y="5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Rectangle 15"/>
            <p:cNvSpPr>
              <a:spLocks noChangeAspect="1" noChangeArrowheads="1"/>
            </p:cNvSpPr>
            <p:nvPr/>
          </p:nvSpPr>
          <p:spPr bwMode="auto">
            <a:xfrm>
              <a:off x="1484" y="4233"/>
              <a:ext cx="11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0%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3" name="Rectangle 17"/>
            <p:cNvSpPr>
              <a:spLocks noChangeAspect="1" noChangeArrowheads="1"/>
            </p:cNvSpPr>
            <p:nvPr/>
          </p:nvSpPr>
          <p:spPr bwMode="auto">
            <a:xfrm>
              <a:off x="1484" y="3808"/>
              <a:ext cx="11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3%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4" name="Rectangle 19"/>
            <p:cNvSpPr>
              <a:spLocks noChangeAspect="1" noChangeArrowheads="1"/>
            </p:cNvSpPr>
            <p:nvPr/>
          </p:nvSpPr>
          <p:spPr bwMode="auto">
            <a:xfrm>
              <a:off x="1484" y="3370"/>
              <a:ext cx="11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6%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5" name="Rectangle 21"/>
            <p:cNvSpPr>
              <a:spLocks noChangeAspect="1" noChangeArrowheads="1"/>
            </p:cNvSpPr>
            <p:nvPr/>
          </p:nvSpPr>
          <p:spPr bwMode="auto">
            <a:xfrm>
              <a:off x="1484" y="2932"/>
              <a:ext cx="110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9%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6" name="Rectangle 23"/>
            <p:cNvSpPr>
              <a:spLocks noChangeAspect="1" noChangeArrowheads="1"/>
            </p:cNvSpPr>
            <p:nvPr/>
          </p:nvSpPr>
          <p:spPr bwMode="auto">
            <a:xfrm>
              <a:off x="1441" y="2499"/>
              <a:ext cx="1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12%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7" name="Rectangle 26"/>
            <p:cNvSpPr>
              <a:spLocks noChangeAspect="1" noChangeArrowheads="1"/>
            </p:cNvSpPr>
            <p:nvPr/>
          </p:nvSpPr>
          <p:spPr bwMode="auto">
            <a:xfrm>
              <a:off x="1441" y="2064"/>
              <a:ext cx="1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15%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48" name="Line 29"/>
            <p:cNvSpPr>
              <a:spLocks noChangeAspect="1" noChangeShapeType="1"/>
            </p:cNvSpPr>
            <p:nvPr/>
          </p:nvSpPr>
          <p:spPr bwMode="auto">
            <a:xfrm flipV="1">
              <a:off x="1625" y="2123"/>
              <a:ext cx="1" cy="21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Freeform 34"/>
            <p:cNvSpPr>
              <a:spLocks noChangeAspect="1"/>
            </p:cNvSpPr>
            <p:nvPr/>
          </p:nvSpPr>
          <p:spPr bwMode="auto">
            <a:xfrm>
              <a:off x="4563" y="3206"/>
              <a:ext cx="48" cy="40"/>
            </a:xfrm>
            <a:custGeom>
              <a:avLst/>
              <a:gdLst>
                <a:gd name="T0" fmla="*/ 0 w 44"/>
                <a:gd name="T1" fmla="*/ 0 h 35"/>
                <a:gd name="T2" fmla="*/ 57 w 44"/>
                <a:gd name="T3" fmla="*/ 0 h 35"/>
                <a:gd name="T4" fmla="*/ 57 w 44"/>
                <a:gd name="T5" fmla="*/ 53 h 35"/>
                <a:gd name="T6" fmla="*/ 0 w 44"/>
                <a:gd name="T7" fmla="*/ 53 h 35"/>
                <a:gd name="T8" fmla="*/ 0 w 44"/>
                <a:gd name="T9" fmla="*/ 0 h 35"/>
                <a:gd name="T10" fmla="*/ 0 w 44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5"/>
                <a:gd name="T20" fmla="*/ 44 w 44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5">
                  <a:moveTo>
                    <a:pt x="0" y="0"/>
                  </a:moveTo>
                  <a:lnTo>
                    <a:pt x="44" y="0"/>
                  </a:lnTo>
                  <a:lnTo>
                    <a:pt x="44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Freeform 35"/>
            <p:cNvSpPr>
              <a:spLocks noChangeAspect="1"/>
            </p:cNvSpPr>
            <p:nvPr/>
          </p:nvSpPr>
          <p:spPr bwMode="auto">
            <a:xfrm>
              <a:off x="4560" y="3095"/>
              <a:ext cx="49" cy="40"/>
            </a:xfrm>
            <a:custGeom>
              <a:avLst/>
              <a:gdLst>
                <a:gd name="T0" fmla="*/ 0 w 44"/>
                <a:gd name="T1" fmla="*/ 0 h 35"/>
                <a:gd name="T2" fmla="*/ 61 w 44"/>
                <a:gd name="T3" fmla="*/ 0 h 35"/>
                <a:gd name="T4" fmla="*/ 61 w 44"/>
                <a:gd name="T5" fmla="*/ 53 h 35"/>
                <a:gd name="T6" fmla="*/ 2 w 44"/>
                <a:gd name="T7" fmla="*/ 53 h 35"/>
                <a:gd name="T8" fmla="*/ 2 w 44"/>
                <a:gd name="T9" fmla="*/ 0 h 35"/>
                <a:gd name="T10" fmla="*/ 2 w 44"/>
                <a:gd name="T11" fmla="*/ 0 h 35"/>
                <a:gd name="T12" fmla="*/ 0 w 44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35"/>
                <a:gd name="T23" fmla="*/ 44 w 44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35">
                  <a:moveTo>
                    <a:pt x="0" y="0"/>
                  </a:moveTo>
                  <a:lnTo>
                    <a:pt x="44" y="0"/>
                  </a:lnTo>
                  <a:lnTo>
                    <a:pt x="44" y="35"/>
                  </a:lnTo>
                  <a:lnTo>
                    <a:pt x="2" y="35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Rectangle 36"/>
            <p:cNvSpPr>
              <a:spLocks noChangeAspect="1" noChangeArrowheads="1"/>
            </p:cNvSpPr>
            <p:nvPr/>
          </p:nvSpPr>
          <p:spPr bwMode="auto">
            <a:xfrm>
              <a:off x="4234" y="4306"/>
              <a:ext cx="33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Eight-way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52" name="Rectangle 45"/>
            <p:cNvSpPr>
              <a:spLocks noChangeAspect="1" noChangeArrowheads="1"/>
            </p:cNvSpPr>
            <p:nvPr/>
          </p:nvSpPr>
          <p:spPr bwMode="auto">
            <a:xfrm>
              <a:off x="3458" y="4306"/>
              <a:ext cx="3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Four-way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53" name="Rectangle 53"/>
            <p:cNvSpPr>
              <a:spLocks noChangeAspect="1" noChangeArrowheads="1"/>
            </p:cNvSpPr>
            <p:nvPr/>
          </p:nvSpPr>
          <p:spPr bwMode="auto">
            <a:xfrm>
              <a:off x="2680" y="4306"/>
              <a:ext cx="30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Two-way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54" name="Rectangle 60"/>
            <p:cNvSpPr>
              <a:spLocks noChangeAspect="1" noChangeArrowheads="1"/>
            </p:cNvSpPr>
            <p:nvPr/>
          </p:nvSpPr>
          <p:spPr bwMode="auto">
            <a:xfrm>
              <a:off x="1891" y="4306"/>
              <a:ext cx="30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One-way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55" name="Freeform 67"/>
            <p:cNvSpPr>
              <a:spLocks noChangeAspect="1"/>
            </p:cNvSpPr>
            <p:nvPr/>
          </p:nvSpPr>
          <p:spPr bwMode="auto">
            <a:xfrm>
              <a:off x="4565" y="3435"/>
              <a:ext cx="38" cy="28"/>
            </a:xfrm>
            <a:custGeom>
              <a:avLst/>
              <a:gdLst>
                <a:gd name="T0" fmla="*/ 22 w 35"/>
                <a:gd name="T1" fmla="*/ 35 h 25"/>
                <a:gd name="T2" fmla="*/ 27 w 35"/>
                <a:gd name="T3" fmla="*/ 35 h 25"/>
                <a:gd name="T4" fmla="*/ 29 w 35"/>
                <a:gd name="T5" fmla="*/ 35 h 25"/>
                <a:gd name="T6" fmla="*/ 31 w 35"/>
                <a:gd name="T7" fmla="*/ 32 h 25"/>
                <a:gd name="T8" fmla="*/ 37 w 35"/>
                <a:gd name="T9" fmla="*/ 32 h 25"/>
                <a:gd name="T10" fmla="*/ 40 w 35"/>
                <a:gd name="T11" fmla="*/ 30 h 25"/>
                <a:gd name="T12" fmla="*/ 42 w 35"/>
                <a:gd name="T13" fmla="*/ 30 h 25"/>
                <a:gd name="T14" fmla="*/ 42 w 35"/>
                <a:gd name="T15" fmla="*/ 27 h 25"/>
                <a:gd name="T16" fmla="*/ 45 w 35"/>
                <a:gd name="T17" fmla="*/ 24 h 25"/>
                <a:gd name="T18" fmla="*/ 45 w 35"/>
                <a:gd name="T19" fmla="*/ 21 h 25"/>
                <a:gd name="T20" fmla="*/ 45 w 35"/>
                <a:gd name="T21" fmla="*/ 19 h 25"/>
                <a:gd name="T22" fmla="*/ 45 w 35"/>
                <a:gd name="T23" fmla="*/ 15 h 25"/>
                <a:gd name="T24" fmla="*/ 45 w 35"/>
                <a:gd name="T25" fmla="*/ 13 h 25"/>
                <a:gd name="T26" fmla="*/ 42 w 35"/>
                <a:gd name="T27" fmla="*/ 11 h 25"/>
                <a:gd name="T28" fmla="*/ 42 w 35"/>
                <a:gd name="T29" fmla="*/ 9 h 25"/>
                <a:gd name="T30" fmla="*/ 40 w 35"/>
                <a:gd name="T31" fmla="*/ 4 h 25"/>
                <a:gd name="T32" fmla="*/ 37 w 35"/>
                <a:gd name="T33" fmla="*/ 4 h 25"/>
                <a:gd name="T34" fmla="*/ 31 w 35"/>
                <a:gd name="T35" fmla="*/ 2 h 25"/>
                <a:gd name="T36" fmla="*/ 29 w 35"/>
                <a:gd name="T37" fmla="*/ 2 h 25"/>
                <a:gd name="T38" fmla="*/ 27 w 35"/>
                <a:gd name="T39" fmla="*/ 0 h 25"/>
                <a:gd name="T40" fmla="*/ 22 w 35"/>
                <a:gd name="T41" fmla="*/ 0 h 25"/>
                <a:gd name="T42" fmla="*/ 18 w 35"/>
                <a:gd name="T43" fmla="*/ 0 h 25"/>
                <a:gd name="T44" fmla="*/ 15 w 35"/>
                <a:gd name="T45" fmla="*/ 2 h 25"/>
                <a:gd name="T46" fmla="*/ 13 w 35"/>
                <a:gd name="T47" fmla="*/ 2 h 25"/>
                <a:gd name="T48" fmla="*/ 11 w 35"/>
                <a:gd name="T49" fmla="*/ 4 h 25"/>
                <a:gd name="T50" fmla="*/ 9 w 35"/>
                <a:gd name="T51" fmla="*/ 4 h 25"/>
                <a:gd name="T52" fmla="*/ 4 w 35"/>
                <a:gd name="T53" fmla="*/ 9 h 25"/>
                <a:gd name="T54" fmla="*/ 2 w 35"/>
                <a:gd name="T55" fmla="*/ 11 h 25"/>
                <a:gd name="T56" fmla="*/ 0 w 35"/>
                <a:gd name="T57" fmla="*/ 13 h 25"/>
                <a:gd name="T58" fmla="*/ 0 w 35"/>
                <a:gd name="T59" fmla="*/ 15 h 25"/>
                <a:gd name="T60" fmla="*/ 0 w 35"/>
                <a:gd name="T61" fmla="*/ 19 h 25"/>
                <a:gd name="T62" fmla="*/ 0 w 35"/>
                <a:gd name="T63" fmla="*/ 21 h 25"/>
                <a:gd name="T64" fmla="*/ 0 w 35"/>
                <a:gd name="T65" fmla="*/ 24 h 25"/>
                <a:gd name="T66" fmla="*/ 2 w 35"/>
                <a:gd name="T67" fmla="*/ 27 h 25"/>
                <a:gd name="T68" fmla="*/ 4 w 35"/>
                <a:gd name="T69" fmla="*/ 30 h 25"/>
                <a:gd name="T70" fmla="*/ 9 w 35"/>
                <a:gd name="T71" fmla="*/ 30 h 25"/>
                <a:gd name="T72" fmla="*/ 11 w 35"/>
                <a:gd name="T73" fmla="*/ 32 h 25"/>
                <a:gd name="T74" fmla="*/ 13 w 35"/>
                <a:gd name="T75" fmla="*/ 32 h 25"/>
                <a:gd name="T76" fmla="*/ 15 w 35"/>
                <a:gd name="T77" fmla="*/ 35 h 25"/>
                <a:gd name="T78" fmla="*/ 18 w 35"/>
                <a:gd name="T79" fmla="*/ 35 h 25"/>
                <a:gd name="T80" fmla="*/ 22 w 35"/>
                <a:gd name="T81" fmla="*/ 35 h 25"/>
                <a:gd name="T82" fmla="*/ 22 w 35"/>
                <a:gd name="T83" fmla="*/ 35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"/>
                <a:gd name="T127" fmla="*/ 0 h 25"/>
                <a:gd name="T128" fmla="*/ 35 w 35"/>
                <a:gd name="T129" fmla="*/ 25 h 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19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3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5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Freeform 68"/>
            <p:cNvSpPr>
              <a:spLocks noChangeAspect="1"/>
            </p:cNvSpPr>
            <p:nvPr/>
          </p:nvSpPr>
          <p:spPr bwMode="auto">
            <a:xfrm>
              <a:off x="1991" y="3554"/>
              <a:ext cx="38" cy="28"/>
            </a:xfrm>
            <a:custGeom>
              <a:avLst/>
              <a:gdLst>
                <a:gd name="T0" fmla="*/ 23 w 34"/>
                <a:gd name="T1" fmla="*/ 32 h 25"/>
                <a:gd name="T2" fmla="*/ 29 w 34"/>
                <a:gd name="T3" fmla="*/ 35 h 25"/>
                <a:gd name="T4" fmla="*/ 32 w 34"/>
                <a:gd name="T5" fmla="*/ 32 h 25"/>
                <a:gd name="T6" fmla="*/ 35 w 34"/>
                <a:gd name="T7" fmla="*/ 32 h 25"/>
                <a:gd name="T8" fmla="*/ 39 w 34"/>
                <a:gd name="T9" fmla="*/ 30 h 25"/>
                <a:gd name="T10" fmla="*/ 42 w 34"/>
                <a:gd name="T11" fmla="*/ 30 h 25"/>
                <a:gd name="T12" fmla="*/ 45 w 34"/>
                <a:gd name="T13" fmla="*/ 27 h 25"/>
                <a:gd name="T14" fmla="*/ 45 w 34"/>
                <a:gd name="T15" fmla="*/ 25 h 25"/>
                <a:gd name="T16" fmla="*/ 47 w 34"/>
                <a:gd name="T17" fmla="*/ 22 h 25"/>
                <a:gd name="T18" fmla="*/ 47 w 34"/>
                <a:gd name="T19" fmla="*/ 20 h 25"/>
                <a:gd name="T20" fmla="*/ 47 w 34"/>
                <a:gd name="T21" fmla="*/ 17 h 25"/>
                <a:gd name="T22" fmla="*/ 47 w 34"/>
                <a:gd name="T23" fmla="*/ 13 h 25"/>
                <a:gd name="T24" fmla="*/ 47 w 34"/>
                <a:gd name="T25" fmla="*/ 11 h 25"/>
                <a:gd name="T26" fmla="*/ 45 w 34"/>
                <a:gd name="T27" fmla="*/ 9 h 25"/>
                <a:gd name="T28" fmla="*/ 45 w 34"/>
                <a:gd name="T29" fmla="*/ 4 h 25"/>
                <a:gd name="T30" fmla="*/ 42 w 34"/>
                <a:gd name="T31" fmla="*/ 4 h 25"/>
                <a:gd name="T32" fmla="*/ 39 w 34"/>
                <a:gd name="T33" fmla="*/ 2 h 25"/>
                <a:gd name="T34" fmla="*/ 35 w 34"/>
                <a:gd name="T35" fmla="*/ 0 h 25"/>
                <a:gd name="T36" fmla="*/ 32 w 34"/>
                <a:gd name="T37" fmla="*/ 0 h 25"/>
                <a:gd name="T38" fmla="*/ 29 w 34"/>
                <a:gd name="T39" fmla="*/ 0 h 25"/>
                <a:gd name="T40" fmla="*/ 23 w 34"/>
                <a:gd name="T41" fmla="*/ 0 h 25"/>
                <a:gd name="T42" fmla="*/ 21 w 34"/>
                <a:gd name="T43" fmla="*/ 0 h 25"/>
                <a:gd name="T44" fmla="*/ 15 w 34"/>
                <a:gd name="T45" fmla="*/ 0 h 25"/>
                <a:gd name="T46" fmla="*/ 12 w 34"/>
                <a:gd name="T47" fmla="*/ 0 h 25"/>
                <a:gd name="T48" fmla="*/ 10 w 34"/>
                <a:gd name="T49" fmla="*/ 2 h 25"/>
                <a:gd name="T50" fmla="*/ 3 w 34"/>
                <a:gd name="T51" fmla="*/ 4 h 25"/>
                <a:gd name="T52" fmla="*/ 3 w 34"/>
                <a:gd name="T53" fmla="*/ 4 h 25"/>
                <a:gd name="T54" fmla="*/ 2 w 34"/>
                <a:gd name="T55" fmla="*/ 9 h 25"/>
                <a:gd name="T56" fmla="*/ 0 w 34"/>
                <a:gd name="T57" fmla="*/ 11 h 25"/>
                <a:gd name="T58" fmla="*/ 0 w 34"/>
                <a:gd name="T59" fmla="*/ 13 h 25"/>
                <a:gd name="T60" fmla="*/ 0 w 34"/>
                <a:gd name="T61" fmla="*/ 17 h 25"/>
                <a:gd name="T62" fmla="*/ 0 w 34"/>
                <a:gd name="T63" fmla="*/ 20 h 25"/>
                <a:gd name="T64" fmla="*/ 0 w 34"/>
                <a:gd name="T65" fmla="*/ 22 h 25"/>
                <a:gd name="T66" fmla="*/ 2 w 34"/>
                <a:gd name="T67" fmla="*/ 25 h 25"/>
                <a:gd name="T68" fmla="*/ 3 w 34"/>
                <a:gd name="T69" fmla="*/ 27 h 25"/>
                <a:gd name="T70" fmla="*/ 3 w 34"/>
                <a:gd name="T71" fmla="*/ 30 h 25"/>
                <a:gd name="T72" fmla="*/ 10 w 34"/>
                <a:gd name="T73" fmla="*/ 30 h 25"/>
                <a:gd name="T74" fmla="*/ 12 w 34"/>
                <a:gd name="T75" fmla="*/ 32 h 25"/>
                <a:gd name="T76" fmla="*/ 15 w 34"/>
                <a:gd name="T77" fmla="*/ 32 h 25"/>
                <a:gd name="T78" fmla="*/ 21 w 34"/>
                <a:gd name="T79" fmla="*/ 35 h 25"/>
                <a:gd name="T80" fmla="*/ 23 w 34"/>
                <a:gd name="T81" fmla="*/ 35 h 25"/>
                <a:gd name="T82" fmla="*/ 23 w 34"/>
                <a:gd name="T83" fmla="*/ 35 h 25"/>
                <a:gd name="T84" fmla="*/ 23 w 34"/>
                <a:gd name="T85" fmla="*/ 32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25"/>
                <a:gd name="T131" fmla="*/ 34 w 34"/>
                <a:gd name="T132" fmla="*/ 25 h 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25">
                  <a:moveTo>
                    <a:pt x="17" y="23"/>
                  </a:moveTo>
                  <a:lnTo>
                    <a:pt x="21" y="25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8" y="21"/>
                  </a:lnTo>
                  <a:lnTo>
                    <a:pt x="30" y="21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4" y="14"/>
                  </a:lnTo>
                  <a:lnTo>
                    <a:pt x="34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5" y="25"/>
                  </a:lnTo>
                  <a:lnTo>
                    <a:pt x="17" y="25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Freeform 69"/>
            <p:cNvSpPr>
              <a:spLocks noChangeAspect="1"/>
            </p:cNvSpPr>
            <p:nvPr/>
          </p:nvSpPr>
          <p:spPr bwMode="auto">
            <a:xfrm>
              <a:off x="2776" y="3698"/>
              <a:ext cx="39" cy="28"/>
            </a:xfrm>
            <a:custGeom>
              <a:avLst/>
              <a:gdLst>
                <a:gd name="T0" fmla="*/ 23 w 35"/>
                <a:gd name="T1" fmla="*/ 35 h 25"/>
                <a:gd name="T2" fmla="*/ 26 w 35"/>
                <a:gd name="T3" fmla="*/ 35 h 25"/>
                <a:gd name="T4" fmla="*/ 32 w 35"/>
                <a:gd name="T5" fmla="*/ 35 h 25"/>
                <a:gd name="T6" fmla="*/ 35 w 35"/>
                <a:gd name="T7" fmla="*/ 32 h 25"/>
                <a:gd name="T8" fmla="*/ 37 w 35"/>
                <a:gd name="T9" fmla="*/ 32 h 25"/>
                <a:gd name="T10" fmla="*/ 43 w 35"/>
                <a:gd name="T11" fmla="*/ 30 h 25"/>
                <a:gd name="T12" fmla="*/ 43 w 35"/>
                <a:gd name="T13" fmla="*/ 27 h 25"/>
                <a:gd name="T14" fmla="*/ 46 w 35"/>
                <a:gd name="T15" fmla="*/ 27 h 25"/>
                <a:gd name="T16" fmla="*/ 48 w 35"/>
                <a:gd name="T17" fmla="*/ 24 h 25"/>
                <a:gd name="T18" fmla="*/ 48 w 35"/>
                <a:gd name="T19" fmla="*/ 21 h 25"/>
                <a:gd name="T20" fmla="*/ 48 w 35"/>
                <a:gd name="T21" fmla="*/ 19 h 25"/>
                <a:gd name="T22" fmla="*/ 48 w 35"/>
                <a:gd name="T23" fmla="*/ 15 h 25"/>
                <a:gd name="T24" fmla="*/ 48 w 35"/>
                <a:gd name="T25" fmla="*/ 13 h 25"/>
                <a:gd name="T26" fmla="*/ 46 w 35"/>
                <a:gd name="T27" fmla="*/ 11 h 25"/>
                <a:gd name="T28" fmla="*/ 43 w 35"/>
                <a:gd name="T29" fmla="*/ 9 h 25"/>
                <a:gd name="T30" fmla="*/ 43 w 35"/>
                <a:gd name="T31" fmla="*/ 4 h 25"/>
                <a:gd name="T32" fmla="*/ 37 w 35"/>
                <a:gd name="T33" fmla="*/ 2 h 25"/>
                <a:gd name="T34" fmla="*/ 35 w 35"/>
                <a:gd name="T35" fmla="*/ 2 h 25"/>
                <a:gd name="T36" fmla="*/ 32 w 35"/>
                <a:gd name="T37" fmla="*/ 0 h 25"/>
                <a:gd name="T38" fmla="*/ 26 w 35"/>
                <a:gd name="T39" fmla="*/ 0 h 25"/>
                <a:gd name="T40" fmla="*/ 23 w 35"/>
                <a:gd name="T41" fmla="*/ 0 h 25"/>
                <a:gd name="T42" fmla="*/ 18 w 35"/>
                <a:gd name="T43" fmla="*/ 0 h 25"/>
                <a:gd name="T44" fmla="*/ 16 w 35"/>
                <a:gd name="T45" fmla="*/ 0 h 25"/>
                <a:gd name="T46" fmla="*/ 13 w 35"/>
                <a:gd name="T47" fmla="*/ 2 h 25"/>
                <a:gd name="T48" fmla="*/ 9 w 35"/>
                <a:gd name="T49" fmla="*/ 2 h 25"/>
                <a:gd name="T50" fmla="*/ 4 w 35"/>
                <a:gd name="T51" fmla="*/ 4 h 25"/>
                <a:gd name="T52" fmla="*/ 2 w 35"/>
                <a:gd name="T53" fmla="*/ 9 h 25"/>
                <a:gd name="T54" fmla="*/ 2 w 35"/>
                <a:gd name="T55" fmla="*/ 11 h 25"/>
                <a:gd name="T56" fmla="*/ 0 w 35"/>
                <a:gd name="T57" fmla="*/ 13 h 25"/>
                <a:gd name="T58" fmla="*/ 0 w 35"/>
                <a:gd name="T59" fmla="*/ 15 h 25"/>
                <a:gd name="T60" fmla="*/ 0 w 35"/>
                <a:gd name="T61" fmla="*/ 19 h 25"/>
                <a:gd name="T62" fmla="*/ 0 w 35"/>
                <a:gd name="T63" fmla="*/ 21 h 25"/>
                <a:gd name="T64" fmla="*/ 0 w 35"/>
                <a:gd name="T65" fmla="*/ 24 h 25"/>
                <a:gd name="T66" fmla="*/ 2 w 35"/>
                <a:gd name="T67" fmla="*/ 27 h 25"/>
                <a:gd name="T68" fmla="*/ 2 w 35"/>
                <a:gd name="T69" fmla="*/ 27 h 25"/>
                <a:gd name="T70" fmla="*/ 4 w 35"/>
                <a:gd name="T71" fmla="*/ 30 h 25"/>
                <a:gd name="T72" fmla="*/ 9 w 35"/>
                <a:gd name="T73" fmla="*/ 32 h 25"/>
                <a:gd name="T74" fmla="*/ 13 w 35"/>
                <a:gd name="T75" fmla="*/ 32 h 25"/>
                <a:gd name="T76" fmla="*/ 16 w 35"/>
                <a:gd name="T77" fmla="*/ 35 h 25"/>
                <a:gd name="T78" fmla="*/ 18 w 35"/>
                <a:gd name="T79" fmla="*/ 35 h 25"/>
                <a:gd name="T80" fmla="*/ 23 w 35"/>
                <a:gd name="T81" fmla="*/ 35 h 25"/>
                <a:gd name="T82" fmla="*/ 23 w 35"/>
                <a:gd name="T83" fmla="*/ 35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"/>
                <a:gd name="T127" fmla="*/ 0 h 25"/>
                <a:gd name="T128" fmla="*/ 35 w 35"/>
                <a:gd name="T129" fmla="*/ 25 h 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" h="25">
                  <a:moveTo>
                    <a:pt x="17" y="25"/>
                  </a:moveTo>
                  <a:lnTo>
                    <a:pt x="19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3" y="19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3" y="8"/>
                  </a:lnTo>
                  <a:lnTo>
                    <a:pt x="31" y="6"/>
                  </a:lnTo>
                  <a:lnTo>
                    <a:pt x="31" y="4"/>
                  </a:lnTo>
                  <a:lnTo>
                    <a:pt x="27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3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8" name="Freeform 70"/>
            <p:cNvSpPr>
              <a:spLocks noChangeAspect="1"/>
            </p:cNvSpPr>
            <p:nvPr/>
          </p:nvSpPr>
          <p:spPr bwMode="auto">
            <a:xfrm>
              <a:off x="3558" y="3695"/>
              <a:ext cx="40" cy="29"/>
            </a:xfrm>
            <a:custGeom>
              <a:avLst/>
              <a:gdLst>
                <a:gd name="T0" fmla="*/ 23 w 36"/>
                <a:gd name="T1" fmla="*/ 39 h 25"/>
                <a:gd name="T2" fmla="*/ 29 w 36"/>
                <a:gd name="T3" fmla="*/ 39 h 25"/>
                <a:gd name="T4" fmla="*/ 32 w 36"/>
                <a:gd name="T5" fmla="*/ 39 h 25"/>
                <a:gd name="T6" fmla="*/ 36 w 36"/>
                <a:gd name="T7" fmla="*/ 39 h 25"/>
                <a:gd name="T8" fmla="*/ 38 w 36"/>
                <a:gd name="T9" fmla="*/ 36 h 25"/>
                <a:gd name="T10" fmla="*/ 41 w 36"/>
                <a:gd name="T11" fmla="*/ 32 h 25"/>
                <a:gd name="T12" fmla="*/ 44 w 36"/>
                <a:gd name="T13" fmla="*/ 32 h 25"/>
                <a:gd name="T14" fmla="*/ 47 w 36"/>
                <a:gd name="T15" fmla="*/ 30 h 25"/>
                <a:gd name="T16" fmla="*/ 47 w 36"/>
                <a:gd name="T17" fmla="*/ 27 h 25"/>
                <a:gd name="T18" fmla="*/ 49 w 36"/>
                <a:gd name="T19" fmla="*/ 23 h 25"/>
                <a:gd name="T20" fmla="*/ 49 w 36"/>
                <a:gd name="T21" fmla="*/ 20 h 25"/>
                <a:gd name="T22" fmla="*/ 49 w 36"/>
                <a:gd name="T23" fmla="*/ 19 h 25"/>
                <a:gd name="T24" fmla="*/ 47 w 36"/>
                <a:gd name="T25" fmla="*/ 16 h 25"/>
                <a:gd name="T26" fmla="*/ 47 w 36"/>
                <a:gd name="T27" fmla="*/ 12 h 25"/>
                <a:gd name="T28" fmla="*/ 44 w 36"/>
                <a:gd name="T29" fmla="*/ 9 h 25"/>
                <a:gd name="T30" fmla="*/ 41 w 36"/>
                <a:gd name="T31" fmla="*/ 7 h 25"/>
                <a:gd name="T32" fmla="*/ 38 w 36"/>
                <a:gd name="T33" fmla="*/ 7 h 25"/>
                <a:gd name="T34" fmla="*/ 36 w 36"/>
                <a:gd name="T35" fmla="*/ 2 h 25"/>
                <a:gd name="T36" fmla="*/ 32 w 36"/>
                <a:gd name="T37" fmla="*/ 2 h 25"/>
                <a:gd name="T38" fmla="*/ 29 w 36"/>
                <a:gd name="T39" fmla="*/ 0 h 25"/>
                <a:gd name="T40" fmla="*/ 26 w 36"/>
                <a:gd name="T41" fmla="*/ 0 h 25"/>
                <a:gd name="T42" fmla="*/ 21 w 36"/>
                <a:gd name="T43" fmla="*/ 0 h 25"/>
                <a:gd name="T44" fmla="*/ 18 w 36"/>
                <a:gd name="T45" fmla="*/ 2 h 25"/>
                <a:gd name="T46" fmla="*/ 12 w 36"/>
                <a:gd name="T47" fmla="*/ 2 h 25"/>
                <a:gd name="T48" fmla="*/ 10 w 36"/>
                <a:gd name="T49" fmla="*/ 7 h 25"/>
                <a:gd name="T50" fmla="*/ 8 w 36"/>
                <a:gd name="T51" fmla="*/ 7 h 25"/>
                <a:gd name="T52" fmla="*/ 3 w 36"/>
                <a:gd name="T53" fmla="*/ 9 h 25"/>
                <a:gd name="T54" fmla="*/ 2 w 36"/>
                <a:gd name="T55" fmla="*/ 12 h 25"/>
                <a:gd name="T56" fmla="*/ 2 w 36"/>
                <a:gd name="T57" fmla="*/ 16 h 25"/>
                <a:gd name="T58" fmla="*/ 0 w 36"/>
                <a:gd name="T59" fmla="*/ 19 h 25"/>
                <a:gd name="T60" fmla="*/ 0 w 36"/>
                <a:gd name="T61" fmla="*/ 20 h 25"/>
                <a:gd name="T62" fmla="*/ 0 w 36"/>
                <a:gd name="T63" fmla="*/ 23 h 25"/>
                <a:gd name="T64" fmla="*/ 2 w 36"/>
                <a:gd name="T65" fmla="*/ 27 h 25"/>
                <a:gd name="T66" fmla="*/ 2 w 36"/>
                <a:gd name="T67" fmla="*/ 30 h 25"/>
                <a:gd name="T68" fmla="*/ 3 w 36"/>
                <a:gd name="T69" fmla="*/ 32 h 25"/>
                <a:gd name="T70" fmla="*/ 8 w 36"/>
                <a:gd name="T71" fmla="*/ 32 h 25"/>
                <a:gd name="T72" fmla="*/ 10 w 36"/>
                <a:gd name="T73" fmla="*/ 36 h 25"/>
                <a:gd name="T74" fmla="*/ 12 w 36"/>
                <a:gd name="T75" fmla="*/ 39 h 25"/>
                <a:gd name="T76" fmla="*/ 18 w 36"/>
                <a:gd name="T77" fmla="*/ 39 h 25"/>
                <a:gd name="T78" fmla="*/ 21 w 36"/>
                <a:gd name="T79" fmla="*/ 39 h 25"/>
                <a:gd name="T80" fmla="*/ 26 w 36"/>
                <a:gd name="T81" fmla="*/ 39 h 25"/>
                <a:gd name="T82" fmla="*/ 26 w 36"/>
                <a:gd name="T83" fmla="*/ 39 h 25"/>
                <a:gd name="T84" fmla="*/ 23 w 36"/>
                <a:gd name="T85" fmla="*/ 39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6"/>
                <a:gd name="T130" fmla="*/ 0 h 25"/>
                <a:gd name="T131" fmla="*/ 36 w 36"/>
                <a:gd name="T132" fmla="*/ 25 h 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6" y="25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2" y="21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7" y="4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3" y="21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9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Freeform 71"/>
            <p:cNvSpPr>
              <a:spLocks noChangeAspect="1"/>
            </p:cNvSpPr>
            <p:nvPr/>
          </p:nvSpPr>
          <p:spPr bwMode="auto">
            <a:xfrm>
              <a:off x="4323" y="3842"/>
              <a:ext cx="37" cy="28"/>
            </a:xfrm>
            <a:custGeom>
              <a:avLst/>
              <a:gdLst>
                <a:gd name="T0" fmla="*/ 19 w 34"/>
                <a:gd name="T1" fmla="*/ 32 h 25"/>
                <a:gd name="T2" fmla="*/ 25 w 34"/>
                <a:gd name="T3" fmla="*/ 35 h 25"/>
                <a:gd name="T4" fmla="*/ 29 w 34"/>
                <a:gd name="T5" fmla="*/ 32 h 25"/>
                <a:gd name="T6" fmla="*/ 32 w 34"/>
                <a:gd name="T7" fmla="*/ 32 h 25"/>
                <a:gd name="T8" fmla="*/ 35 w 34"/>
                <a:gd name="T9" fmla="*/ 30 h 25"/>
                <a:gd name="T10" fmla="*/ 38 w 34"/>
                <a:gd name="T11" fmla="*/ 30 h 25"/>
                <a:gd name="T12" fmla="*/ 40 w 34"/>
                <a:gd name="T13" fmla="*/ 27 h 25"/>
                <a:gd name="T14" fmla="*/ 41 w 34"/>
                <a:gd name="T15" fmla="*/ 24 h 25"/>
                <a:gd name="T16" fmla="*/ 44 w 34"/>
                <a:gd name="T17" fmla="*/ 21 h 25"/>
                <a:gd name="T18" fmla="*/ 44 w 34"/>
                <a:gd name="T19" fmla="*/ 19 h 25"/>
                <a:gd name="T20" fmla="*/ 44 w 34"/>
                <a:gd name="T21" fmla="*/ 15 h 25"/>
                <a:gd name="T22" fmla="*/ 44 w 34"/>
                <a:gd name="T23" fmla="*/ 12 h 25"/>
                <a:gd name="T24" fmla="*/ 44 w 34"/>
                <a:gd name="T25" fmla="*/ 10 h 25"/>
                <a:gd name="T26" fmla="*/ 41 w 34"/>
                <a:gd name="T27" fmla="*/ 8 h 25"/>
                <a:gd name="T28" fmla="*/ 40 w 34"/>
                <a:gd name="T29" fmla="*/ 4 h 25"/>
                <a:gd name="T30" fmla="*/ 38 w 34"/>
                <a:gd name="T31" fmla="*/ 4 h 25"/>
                <a:gd name="T32" fmla="*/ 35 w 34"/>
                <a:gd name="T33" fmla="*/ 2 h 25"/>
                <a:gd name="T34" fmla="*/ 32 w 34"/>
                <a:gd name="T35" fmla="*/ 0 h 25"/>
                <a:gd name="T36" fmla="*/ 29 w 34"/>
                <a:gd name="T37" fmla="*/ 0 h 25"/>
                <a:gd name="T38" fmla="*/ 25 w 34"/>
                <a:gd name="T39" fmla="*/ 0 h 25"/>
                <a:gd name="T40" fmla="*/ 23 w 34"/>
                <a:gd name="T41" fmla="*/ 0 h 25"/>
                <a:gd name="T42" fmla="*/ 16 w 34"/>
                <a:gd name="T43" fmla="*/ 0 h 25"/>
                <a:gd name="T44" fmla="*/ 14 w 34"/>
                <a:gd name="T45" fmla="*/ 0 h 25"/>
                <a:gd name="T46" fmla="*/ 12 w 34"/>
                <a:gd name="T47" fmla="*/ 0 h 25"/>
                <a:gd name="T48" fmla="*/ 9 w 34"/>
                <a:gd name="T49" fmla="*/ 2 h 25"/>
                <a:gd name="T50" fmla="*/ 4 w 34"/>
                <a:gd name="T51" fmla="*/ 4 h 25"/>
                <a:gd name="T52" fmla="*/ 2 w 34"/>
                <a:gd name="T53" fmla="*/ 4 h 25"/>
                <a:gd name="T54" fmla="*/ 2 w 34"/>
                <a:gd name="T55" fmla="*/ 8 h 25"/>
                <a:gd name="T56" fmla="*/ 0 w 34"/>
                <a:gd name="T57" fmla="*/ 10 h 25"/>
                <a:gd name="T58" fmla="*/ 0 w 34"/>
                <a:gd name="T59" fmla="*/ 12 h 25"/>
                <a:gd name="T60" fmla="*/ 0 w 34"/>
                <a:gd name="T61" fmla="*/ 15 h 25"/>
                <a:gd name="T62" fmla="*/ 0 w 34"/>
                <a:gd name="T63" fmla="*/ 19 h 25"/>
                <a:gd name="T64" fmla="*/ 0 w 34"/>
                <a:gd name="T65" fmla="*/ 21 h 25"/>
                <a:gd name="T66" fmla="*/ 2 w 34"/>
                <a:gd name="T67" fmla="*/ 24 h 25"/>
                <a:gd name="T68" fmla="*/ 2 w 34"/>
                <a:gd name="T69" fmla="*/ 27 h 25"/>
                <a:gd name="T70" fmla="*/ 4 w 34"/>
                <a:gd name="T71" fmla="*/ 30 h 25"/>
                <a:gd name="T72" fmla="*/ 9 w 34"/>
                <a:gd name="T73" fmla="*/ 30 h 25"/>
                <a:gd name="T74" fmla="*/ 12 w 34"/>
                <a:gd name="T75" fmla="*/ 32 h 25"/>
                <a:gd name="T76" fmla="*/ 14 w 34"/>
                <a:gd name="T77" fmla="*/ 32 h 25"/>
                <a:gd name="T78" fmla="*/ 16 w 34"/>
                <a:gd name="T79" fmla="*/ 35 h 25"/>
                <a:gd name="T80" fmla="*/ 23 w 34"/>
                <a:gd name="T81" fmla="*/ 35 h 25"/>
                <a:gd name="T82" fmla="*/ 23 w 34"/>
                <a:gd name="T83" fmla="*/ 35 h 25"/>
                <a:gd name="T84" fmla="*/ 19 w 34"/>
                <a:gd name="T85" fmla="*/ 32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25"/>
                <a:gd name="T131" fmla="*/ 34 w 34"/>
                <a:gd name="T132" fmla="*/ 25 h 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25">
                  <a:moveTo>
                    <a:pt x="15" y="23"/>
                  </a:moveTo>
                  <a:lnTo>
                    <a:pt x="19" y="25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7" y="21"/>
                  </a:lnTo>
                  <a:lnTo>
                    <a:pt x="29" y="21"/>
                  </a:lnTo>
                  <a:lnTo>
                    <a:pt x="31" y="19"/>
                  </a:lnTo>
                  <a:lnTo>
                    <a:pt x="32" y="17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3" y="25"/>
                  </a:lnTo>
                  <a:lnTo>
                    <a:pt x="17" y="25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Freeform 72"/>
            <p:cNvSpPr>
              <a:spLocks noChangeAspect="1"/>
            </p:cNvSpPr>
            <p:nvPr/>
          </p:nvSpPr>
          <p:spPr bwMode="auto">
            <a:xfrm>
              <a:off x="4565" y="3324"/>
              <a:ext cx="38" cy="28"/>
            </a:xfrm>
            <a:custGeom>
              <a:avLst/>
              <a:gdLst>
                <a:gd name="T0" fmla="*/ 22 w 35"/>
                <a:gd name="T1" fmla="*/ 35 h 25"/>
                <a:gd name="T2" fmla="*/ 27 w 35"/>
                <a:gd name="T3" fmla="*/ 35 h 25"/>
                <a:gd name="T4" fmla="*/ 29 w 35"/>
                <a:gd name="T5" fmla="*/ 35 h 25"/>
                <a:gd name="T6" fmla="*/ 31 w 35"/>
                <a:gd name="T7" fmla="*/ 32 h 25"/>
                <a:gd name="T8" fmla="*/ 37 w 35"/>
                <a:gd name="T9" fmla="*/ 32 h 25"/>
                <a:gd name="T10" fmla="*/ 40 w 35"/>
                <a:gd name="T11" fmla="*/ 30 h 25"/>
                <a:gd name="T12" fmla="*/ 42 w 35"/>
                <a:gd name="T13" fmla="*/ 27 h 25"/>
                <a:gd name="T14" fmla="*/ 42 w 35"/>
                <a:gd name="T15" fmla="*/ 24 h 25"/>
                <a:gd name="T16" fmla="*/ 45 w 35"/>
                <a:gd name="T17" fmla="*/ 21 h 25"/>
                <a:gd name="T18" fmla="*/ 45 w 35"/>
                <a:gd name="T19" fmla="*/ 19 h 25"/>
                <a:gd name="T20" fmla="*/ 45 w 35"/>
                <a:gd name="T21" fmla="*/ 17 h 25"/>
                <a:gd name="T22" fmla="*/ 45 w 35"/>
                <a:gd name="T23" fmla="*/ 13 h 25"/>
                <a:gd name="T24" fmla="*/ 45 w 35"/>
                <a:gd name="T25" fmla="*/ 11 h 25"/>
                <a:gd name="T26" fmla="*/ 42 w 35"/>
                <a:gd name="T27" fmla="*/ 9 h 25"/>
                <a:gd name="T28" fmla="*/ 42 w 35"/>
                <a:gd name="T29" fmla="*/ 9 h 25"/>
                <a:gd name="T30" fmla="*/ 40 w 35"/>
                <a:gd name="T31" fmla="*/ 4 h 25"/>
                <a:gd name="T32" fmla="*/ 37 w 35"/>
                <a:gd name="T33" fmla="*/ 2 h 25"/>
                <a:gd name="T34" fmla="*/ 31 w 35"/>
                <a:gd name="T35" fmla="*/ 2 h 25"/>
                <a:gd name="T36" fmla="*/ 29 w 35"/>
                <a:gd name="T37" fmla="*/ 0 h 25"/>
                <a:gd name="T38" fmla="*/ 27 w 35"/>
                <a:gd name="T39" fmla="*/ 0 h 25"/>
                <a:gd name="T40" fmla="*/ 22 w 35"/>
                <a:gd name="T41" fmla="*/ 0 h 25"/>
                <a:gd name="T42" fmla="*/ 18 w 35"/>
                <a:gd name="T43" fmla="*/ 0 h 25"/>
                <a:gd name="T44" fmla="*/ 15 w 35"/>
                <a:gd name="T45" fmla="*/ 0 h 25"/>
                <a:gd name="T46" fmla="*/ 13 w 35"/>
                <a:gd name="T47" fmla="*/ 2 h 25"/>
                <a:gd name="T48" fmla="*/ 11 w 35"/>
                <a:gd name="T49" fmla="*/ 2 h 25"/>
                <a:gd name="T50" fmla="*/ 9 w 35"/>
                <a:gd name="T51" fmla="*/ 4 h 25"/>
                <a:gd name="T52" fmla="*/ 4 w 35"/>
                <a:gd name="T53" fmla="*/ 9 h 25"/>
                <a:gd name="T54" fmla="*/ 2 w 35"/>
                <a:gd name="T55" fmla="*/ 9 h 25"/>
                <a:gd name="T56" fmla="*/ 0 w 35"/>
                <a:gd name="T57" fmla="*/ 11 h 25"/>
                <a:gd name="T58" fmla="*/ 0 w 35"/>
                <a:gd name="T59" fmla="*/ 13 h 25"/>
                <a:gd name="T60" fmla="*/ 0 w 35"/>
                <a:gd name="T61" fmla="*/ 17 h 25"/>
                <a:gd name="T62" fmla="*/ 0 w 35"/>
                <a:gd name="T63" fmla="*/ 19 h 25"/>
                <a:gd name="T64" fmla="*/ 0 w 35"/>
                <a:gd name="T65" fmla="*/ 21 h 25"/>
                <a:gd name="T66" fmla="*/ 2 w 35"/>
                <a:gd name="T67" fmla="*/ 24 h 25"/>
                <a:gd name="T68" fmla="*/ 4 w 35"/>
                <a:gd name="T69" fmla="*/ 27 h 25"/>
                <a:gd name="T70" fmla="*/ 9 w 35"/>
                <a:gd name="T71" fmla="*/ 30 h 25"/>
                <a:gd name="T72" fmla="*/ 11 w 35"/>
                <a:gd name="T73" fmla="*/ 32 h 25"/>
                <a:gd name="T74" fmla="*/ 13 w 35"/>
                <a:gd name="T75" fmla="*/ 32 h 25"/>
                <a:gd name="T76" fmla="*/ 15 w 35"/>
                <a:gd name="T77" fmla="*/ 35 h 25"/>
                <a:gd name="T78" fmla="*/ 18 w 35"/>
                <a:gd name="T79" fmla="*/ 35 h 25"/>
                <a:gd name="T80" fmla="*/ 22 w 35"/>
                <a:gd name="T81" fmla="*/ 35 h 25"/>
                <a:gd name="T82" fmla="*/ 22 w 35"/>
                <a:gd name="T83" fmla="*/ 35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5"/>
                <a:gd name="T127" fmla="*/ 0 h 25"/>
                <a:gd name="T128" fmla="*/ 35 w 35"/>
                <a:gd name="T129" fmla="*/ 25 h 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5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19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5" y="10"/>
                  </a:lnTo>
                  <a:lnTo>
                    <a:pt x="35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4" y="19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2" y="25"/>
                  </a:lnTo>
                  <a:lnTo>
                    <a:pt x="15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Freeform 73"/>
            <p:cNvSpPr>
              <a:spLocks noChangeAspect="1"/>
            </p:cNvSpPr>
            <p:nvPr/>
          </p:nvSpPr>
          <p:spPr bwMode="auto">
            <a:xfrm>
              <a:off x="1991" y="3265"/>
              <a:ext cx="38" cy="28"/>
            </a:xfrm>
            <a:custGeom>
              <a:avLst/>
              <a:gdLst>
                <a:gd name="T0" fmla="*/ 21 w 34"/>
                <a:gd name="T1" fmla="*/ 32 h 25"/>
                <a:gd name="T2" fmla="*/ 26 w 34"/>
                <a:gd name="T3" fmla="*/ 32 h 25"/>
                <a:gd name="T4" fmla="*/ 32 w 34"/>
                <a:gd name="T5" fmla="*/ 32 h 25"/>
                <a:gd name="T6" fmla="*/ 35 w 34"/>
                <a:gd name="T7" fmla="*/ 32 h 25"/>
                <a:gd name="T8" fmla="*/ 36 w 34"/>
                <a:gd name="T9" fmla="*/ 30 h 25"/>
                <a:gd name="T10" fmla="*/ 39 w 34"/>
                <a:gd name="T11" fmla="*/ 30 h 25"/>
                <a:gd name="T12" fmla="*/ 42 w 34"/>
                <a:gd name="T13" fmla="*/ 27 h 25"/>
                <a:gd name="T14" fmla="*/ 45 w 34"/>
                <a:gd name="T15" fmla="*/ 24 h 25"/>
                <a:gd name="T16" fmla="*/ 47 w 34"/>
                <a:gd name="T17" fmla="*/ 21 h 25"/>
                <a:gd name="T18" fmla="*/ 47 w 34"/>
                <a:gd name="T19" fmla="*/ 19 h 25"/>
                <a:gd name="T20" fmla="*/ 47 w 34"/>
                <a:gd name="T21" fmla="*/ 15 h 25"/>
                <a:gd name="T22" fmla="*/ 47 w 34"/>
                <a:gd name="T23" fmla="*/ 12 h 25"/>
                <a:gd name="T24" fmla="*/ 47 w 34"/>
                <a:gd name="T25" fmla="*/ 11 h 25"/>
                <a:gd name="T26" fmla="*/ 45 w 34"/>
                <a:gd name="T27" fmla="*/ 9 h 25"/>
                <a:gd name="T28" fmla="*/ 42 w 34"/>
                <a:gd name="T29" fmla="*/ 4 h 25"/>
                <a:gd name="T30" fmla="*/ 39 w 34"/>
                <a:gd name="T31" fmla="*/ 2 h 25"/>
                <a:gd name="T32" fmla="*/ 36 w 34"/>
                <a:gd name="T33" fmla="*/ 2 h 25"/>
                <a:gd name="T34" fmla="*/ 35 w 34"/>
                <a:gd name="T35" fmla="*/ 0 h 25"/>
                <a:gd name="T36" fmla="*/ 32 w 34"/>
                <a:gd name="T37" fmla="*/ 0 h 25"/>
                <a:gd name="T38" fmla="*/ 26 w 34"/>
                <a:gd name="T39" fmla="*/ 0 h 25"/>
                <a:gd name="T40" fmla="*/ 23 w 34"/>
                <a:gd name="T41" fmla="*/ 0 h 25"/>
                <a:gd name="T42" fmla="*/ 19 w 34"/>
                <a:gd name="T43" fmla="*/ 0 h 25"/>
                <a:gd name="T44" fmla="*/ 15 w 34"/>
                <a:gd name="T45" fmla="*/ 0 h 25"/>
                <a:gd name="T46" fmla="*/ 12 w 34"/>
                <a:gd name="T47" fmla="*/ 0 h 25"/>
                <a:gd name="T48" fmla="*/ 8 w 34"/>
                <a:gd name="T49" fmla="*/ 2 h 25"/>
                <a:gd name="T50" fmla="*/ 3 w 34"/>
                <a:gd name="T51" fmla="*/ 2 h 25"/>
                <a:gd name="T52" fmla="*/ 2 w 34"/>
                <a:gd name="T53" fmla="*/ 4 h 25"/>
                <a:gd name="T54" fmla="*/ 2 w 34"/>
                <a:gd name="T55" fmla="*/ 9 h 25"/>
                <a:gd name="T56" fmla="*/ 0 w 34"/>
                <a:gd name="T57" fmla="*/ 11 h 25"/>
                <a:gd name="T58" fmla="*/ 0 w 34"/>
                <a:gd name="T59" fmla="*/ 12 h 25"/>
                <a:gd name="T60" fmla="*/ 0 w 34"/>
                <a:gd name="T61" fmla="*/ 15 h 25"/>
                <a:gd name="T62" fmla="*/ 0 w 34"/>
                <a:gd name="T63" fmla="*/ 19 h 25"/>
                <a:gd name="T64" fmla="*/ 0 w 34"/>
                <a:gd name="T65" fmla="*/ 21 h 25"/>
                <a:gd name="T66" fmla="*/ 2 w 34"/>
                <a:gd name="T67" fmla="*/ 24 h 25"/>
                <a:gd name="T68" fmla="*/ 2 w 34"/>
                <a:gd name="T69" fmla="*/ 27 h 25"/>
                <a:gd name="T70" fmla="*/ 3 w 34"/>
                <a:gd name="T71" fmla="*/ 30 h 25"/>
                <a:gd name="T72" fmla="*/ 8 w 34"/>
                <a:gd name="T73" fmla="*/ 30 h 25"/>
                <a:gd name="T74" fmla="*/ 12 w 34"/>
                <a:gd name="T75" fmla="*/ 32 h 25"/>
                <a:gd name="T76" fmla="*/ 15 w 34"/>
                <a:gd name="T77" fmla="*/ 32 h 25"/>
                <a:gd name="T78" fmla="*/ 19 w 34"/>
                <a:gd name="T79" fmla="*/ 32 h 25"/>
                <a:gd name="T80" fmla="*/ 23 w 34"/>
                <a:gd name="T81" fmla="*/ 35 h 25"/>
                <a:gd name="T82" fmla="*/ 23 w 34"/>
                <a:gd name="T83" fmla="*/ 35 h 25"/>
                <a:gd name="T84" fmla="*/ 21 w 34"/>
                <a:gd name="T85" fmla="*/ 32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"/>
                <a:gd name="T130" fmla="*/ 0 h 25"/>
                <a:gd name="T131" fmla="*/ 34 w 34"/>
                <a:gd name="T132" fmla="*/ 25 h 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" h="25">
                  <a:moveTo>
                    <a:pt x="15" y="23"/>
                  </a:moveTo>
                  <a:lnTo>
                    <a:pt x="19" y="23"/>
                  </a:lnTo>
                  <a:lnTo>
                    <a:pt x="23" y="23"/>
                  </a:lnTo>
                  <a:lnTo>
                    <a:pt x="25" y="23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30" y="19"/>
                  </a:lnTo>
                  <a:lnTo>
                    <a:pt x="32" y="17"/>
                  </a:lnTo>
                  <a:lnTo>
                    <a:pt x="34" y="15"/>
                  </a:lnTo>
                  <a:lnTo>
                    <a:pt x="34" y="13"/>
                  </a:lnTo>
                  <a:lnTo>
                    <a:pt x="34" y="11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3" y="21"/>
                  </a:lnTo>
                  <a:lnTo>
                    <a:pt x="5" y="21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3" y="23"/>
                  </a:lnTo>
                  <a:lnTo>
                    <a:pt x="17" y="25"/>
                  </a:lnTo>
                  <a:lnTo>
                    <a:pt x="15" y="23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Freeform 74"/>
            <p:cNvSpPr>
              <a:spLocks noChangeAspect="1"/>
            </p:cNvSpPr>
            <p:nvPr/>
          </p:nvSpPr>
          <p:spPr bwMode="auto">
            <a:xfrm>
              <a:off x="2774" y="3410"/>
              <a:ext cx="41" cy="28"/>
            </a:xfrm>
            <a:custGeom>
              <a:avLst/>
              <a:gdLst>
                <a:gd name="T0" fmla="*/ 23 w 37"/>
                <a:gd name="T1" fmla="*/ 34 h 25"/>
                <a:gd name="T2" fmla="*/ 28 w 37"/>
                <a:gd name="T3" fmla="*/ 34 h 25"/>
                <a:gd name="T4" fmla="*/ 31 w 37"/>
                <a:gd name="T5" fmla="*/ 34 h 25"/>
                <a:gd name="T6" fmla="*/ 37 w 37"/>
                <a:gd name="T7" fmla="*/ 34 h 25"/>
                <a:gd name="T8" fmla="*/ 39 w 37"/>
                <a:gd name="T9" fmla="*/ 31 h 25"/>
                <a:gd name="T10" fmla="*/ 42 w 37"/>
                <a:gd name="T11" fmla="*/ 31 h 25"/>
                <a:gd name="T12" fmla="*/ 45 w 37"/>
                <a:gd name="T13" fmla="*/ 28 h 25"/>
                <a:gd name="T14" fmla="*/ 48 w 37"/>
                <a:gd name="T15" fmla="*/ 25 h 25"/>
                <a:gd name="T16" fmla="*/ 48 w 37"/>
                <a:gd name="T17" fmla="*/ 22 h 25"/>
                <a:gd name="T18" fmla="*/ 50 w 37"/>
                <a:gd name="T19" fmla="*/ 20 h 25"/>
                <a:gd name="T20" fmla="*/ 50 w 37"/>
                <a:gd name="T21" fmla="*/ 17 h 25"/>
                <a:gd name="T22" fmla="*/ 50 w 37"/>
                <a:gd name="T23" fmla="*/ 13 h 25"/>
                <a:gd name="T24" fmla="*/ 48 w 37"/>
                <a:gd name="T25" fmla="*/ 11 h 25"/>
                <a:gd name="T26" fmla="*/ 48 w 37"/>
                <a:gd name="T27" fmla="*/ 9 h 25"/>
                <a:gd name="T28" fmla="*/ 45 w 37"/>
                <a:gd name="T29" fmla="*/ 4 h 25"/>
                <a:gd name="T30" fmla="*/ 42 w 37"/>
                <a:gd name="T31" fmla="*/ 2 h 25"/>
                <a:gd name="T32" fmla="*/ 39 w 37"/>
                <a:gd name="T33" fmla="*/ 2 h 25"/>
                <a:gd name="T34" fmla="*/ 37 w 37"/>
                <a:gd name="T35" fmla="*/ 0 h 25"/>
                <a:gd name="T36" fmla="*/ 31 w 37"/>
                <a:gd name="T37" fmla="*/ 0 h 25"/>
                <a:gd name="T38" fmla="*/ 28 w 37"/>
                <a:gd name="T39" fmla="*/ 0 h 25"/>
                <a:gd name="T40" fmla="*/ 23 w 37"/>
                <a:gd name="T41" fmla="*/ 0 h 25"/>
                <a:gd name="T42" fmla="*/ 21 w 37"/>
                <a:gd name="T43" fmla="*/ 0 h 25"/>
                <a:gd name="T44" fmla="*/ 16 w 37"/>
                <a:gd name="T45" fmla="*/ 0 h 25"/>
                <a:gd name="T46" fmla="*/ 13 w 37"/>
                <a:gd name="T47" fmla="*/ 0 h 25"/>
                <a:gd name="T48" fmla="*/ 11 w 37"/>
                <a:gd name="T49" fmla="*/ 2 h 25"/>
                <a:gd name="T50" fmla="*/ 9 w 37"/>
                <a:gd name="T51" fmla="*/ 2 h 25"/>
                <a:gd name="T52" fmla="*/ 4 w 37"/>
                <a:gd name="T53" fmla="*/ 4 h 25"/>
                <a:gd name="T54" fmla="*/ 2 w 37"/>
                <a:gd name="T55" fmla="*/ 9 h 25"/>
                <a:gd name="T56" fmla="*/ 2 w 37"/>
                <a:gd name="T57" fmla="*/ 11 h 25"/>
                <a:gd name="T58" fmla="*/ 0 w 37"/>
                <a:gd name="T59" fmla="*/ 13 h 25"/>
                <a:gd name="T60" fmla="*/ 0 w 37"/>
                <a:gd name="T61" fmla="*/ 17 h 25"/>
                <a:gd name="T62" fmla="*/ 0 w 37"/>
                <a:gd name="T63" fmla="*/ 20 h 25"/>
                <a:gd name="T64" fmla="*/ 2 w 37"/>
                <a:gd name="T65" fmla="*/ 22 h 25"/>
                <a:gd name="T66" fmla="*/ 2 w 37"/>
                <a:gd name="T67" fmla="*/ 25 h 25"/>
                <a:gd name="T68" fmla="*/ 4 w 37"/>
                <a:gd name="T69" fmla="*/ 28 h 25"/>
                <a:gd name="T70" fmla="*/ 9 w 37"/>
                <a:gd name="T71" fmla="*/ 31 h 25"/>
                <a:gd name="T72" fmla="*/ 11 w 37"/>
                <a:gd name="T73" fmla="*/ 31 h 25"/>
                <a:gd name="T74" fmla="*/ 13 w 37"/>
                <a:gd name="T75" fmla="*/ 34 h 25"/>
                <a:gd name="T76" fmla="*/ 16 w 37"/>
                <a:gd name="T77" fmla="*/ 34 h 25"/>
                <a:gd name="T78" fmla="*/ 21 w 37"/>
                <a:gd name="T79" fmla="*/ 34 h 25"/>
                <a:gd name="T80" fmla="*/ 23 w 37"/>
                <a:gd name="T81" fmla="*/ 35 h 25"/>
                <a:gd name="T82" fmla="*/ 23 w 37"/>
                <a:gd name="T83" fmla="*/ 35 h 25"/>
                <a:gd name="T84" fmla="*/ 23 w 37"/>
                <a:gd name="T85" fmla="*/ 34 h 2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"/>
                <a:gd name="T130" fmla="*/ 0 h 25"/>
                <a:gd name="T131" fmla="*/ 37 w 37"/>
                <a:gd name="T132" fmla="*/ 25 h 2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" h="25">
                  <a:moveTo>
                    <a:pt x="17" y="24"/>
                  </a:moveTo>
                  <a:lnTo>
                    <a:pt x="21" y="24"/>
                  </a:lnTo>
                  <a:lnTo>
                    <a:pt x="23" y="24"/>
                  </a:lnTo>
                  <a:lnTo>
                    <a:pt x="27" y="24"/>
                  </a:lnTo>
                  <a:lnTo>
                    <a:pt x="29" y="22"/>
                  </a:lnTo>
                  <a:lnTo>
                    <a:pt x="31" y="22"/>
                  </a:lnTo>
                  <a:lnTo>
                    <a:pt x="33" y="20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5" y="8"/>
                  </a:lnTo>
                  <a:lnTo>
                    <a:pt x="35" y="6"/>
                  </a:lnTo>
                  <a:lnTo>
                    <a:pt x="33" y="4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17" y="25"/>
                  </a:lnTo>
                  <a:lnTo>
                    <a:pt x="17" y="24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Freeform 75"/>
            <p:cNvSpPr>
              <a:spLocks noChangeAspect="1"/>
            </p:cNvSpPr>
            <p:nvPr/>
          </p:nvSpPr>
          <p:spPr bwMode="auto">
            <a:xfrm>
              <a:off x="3558" y="3554"/>
              <a:ext cx="40" cy="28"/>
            </a:xfrm>
            <a:custGeom>
              <a:avLst/>
              <a:gdLst>
                <a:gd name="T0" fmla="*/ 23 w 36"/>
                <a:gd name="T1" fmla="*/ 35 h 25"/>
                <a:gd name="T2" fmla="*/ 29 w 36"/>
                <a:gd name="T3" fmla="*/ 35 h 25"/>
                <a:gd name="T4" fmla="*/ 32 w 36"/>
                <a:gd name="T5" fmla="*/ 35 h 25"/>
                <a:gd name="T6" fmla="*/ 36 w 36"/>
                <a:gd name="T7" fmla="*/ 32 h 25"/>
                <a:gd name="T8" fmla="*/ 38 w 36"/>
                <a:gd name="T9" fmla="*/ 32 h 25"/>
                <a:gd name="T10" fmla="*/ 41 w 36"/>
                <a:gd name="T11" fmla="*/ 30 h 25"/>
                <a:gd name="T12" fmla="*/ 44 w 36"/>
                <a:gd name="T13" fmla="*/ 27 h 25"/>
                <a:gd name="T14" fmla="*/ 47 w 36"/>
                <a:gd name="T15" fmla="*/ 25 h 25"/>
                <a:gd name="T16" fmla="*/ 47 w 36"/>
                <a:gd name="T17" fmla="*/ 25 h 25"/>
                <a:gd name="T18" fmla="*/ 49 w 36"/>
                <a:gd name="T19" fmla="*/ 22 h 25"/>
                <a:gd name="T20" fmla="*/ 49 w 36"/>
                <a:gd name="T21" fmla="*/ 17 h 25"/>
                <a:gd name="T22" fmla="*/ 49 w 36"/>
                <a:gd name="T23" fmla="*/ 13 h 25"/>
                <a:gd name="T24" fmla="*/ 47 w 36"/>
                <a:gd name="T25" fmla="*/ 11 h 25"/>
                <a:gd name="T26" fmla="*/ 47 w 36"/>
                <a:gd name="T27" fmla="*/ 9 h 25"/>
                <a:gd name="T28" fmla="*/ 44 w 36"/>
                <a:gd name="T29" fmla="*/ 9 h 25"/>
                <a:gd name="T30" fmla="*/ 41 w 36"/>
                <a:gd name="T31" fmla="*/ 4 h 25"/>
                <a:gd name="T32" fmla="*/ 38 w 36"/>
                <a:gd name="T33" fmla="*/ 2 h 25"/>
                <a:gd name="T34" fmla="*/ 36 w 36"/>
                <a:gd name="T35" fmla="*/ 2 h 25"/>
                <a:gd name="T36" fmla="*/ 32 w 36"/>
                <a:gd name="T37" fmla="*/ 0 h 25"/>
                <a:gd name="T38" fmla="*/ 29 w 36"/>
                <a:gd name="T39" fmla="*/ 0 h 25"/>
                <a:gd name="T40" fmla="*/ 23 w 36"/>
                <a:gd name="T41" fmla="*/ 0 h 25"/>
                <a:gd name="T42" fmla="*/ 21 w 36"/>
                <a:gd name="T43" fmla="*/ 0 h 25"/>
                <a:gd name="T44" fmla="*/ 18 w 36"/>
                <a:gd name="T45" fmla="*/ 0 h 25"/>
                <a:gd name="T46" fmla="*/ 12 w 36"/>
                <a:gd name="T47" fmla="*/ 2 h 25"/>
                <a:gd name="T48" fmla="*/ 10 w 36"/>
                <a:gd name="T49" fmla="*/ 2 h 25"/>
                <a:gd name="T50" fmla="*/ 8 w 36"/>
                <a:gd name="T51" fmla="*/ 4 h 25"/>
                <a:gd name="T52" fmla="*/ 3 w 36"/>
                <a:gd name="T53" fmla="*/ 9 h 25"/>
                <a:gd name="T54" fmla="*/ 2 w 36"/>
                <a:gd name="T55" fmla="*/ 9 h 25"/>
                <a:gd name="T56" fmla="*/ 2 w 36"/>
                <a:gd name="T57" fmla="*/ 11 h 25"/>
                <a:gd name="T58" fmla="*/ 0 w 36"/>
                <a:gd name="T59" fmla="*/ 13 h 25"/>
                <a:gd name="T60" fmla="*/ 0 w 36"/>
                <a:gd name="T61" fmla="*/ 17 h 25"/>
                <a:gd name="T62" fmla="*/ 0 w 36"/>
                <a:gd name="T63" fmla="*/ 22 h 25"/>
                <a:gd name="T64" fmla="*/ 2 w 36"/>
                <a:gd name="T65" fmla="*/ 25 h 25"/>
                <a:gd name="T66" fmla="*/ 2 w 36"/>
                <a:gd name="T67" fmla="*/ 25 h 25"/>
                <a:gd name="T68" fmla="*/ 3 w 36"/>
                <a:gd name="T69" fmla="*/ 27 h 25"/>
                <a:gd name="T70" fmla="*/ 8 w 36"/>
                <a:gd name="T71" fmla="*/ 30 h 25"/>
                <a:gd name="T72" fmla="*/ 10 w 36"/>
                <a:gd name="T73" fmla="*/ 32 h 25"/>
                <a:gd name="T74" fmla="*/ 12 w 36"/>
                <a:gd name="T75" fmla="*/ 32 h 25"/>
                <a:gd name="T76" fmla="*/ 18 w 36"/>
                <a:gd name="T77" fmla="*/ 35 h 25"/>
                <a:gd name="T78" fmla="*/ 21 w 36"/>
                <a:gd name="T79" fmla="*/ 35 h 25"/>
                <a:gd name="T80" fmla="*/ 23 w 36"/>
                <a:gd name="T81" fmla="*/ 35 h 25"/>
                <a:gd name="T82" fmla="*/ 23 w 36"/>
                <a:gd name="T83" fmla="*/ 35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6"/>
                <a:gd name="T127" fmla="*/ 0 h 25"/>
                <a:gd name="T128" fmla="*/ 36 w 36"/>
                <a:gd name="T129" fmla="*/ 25 h 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2" y="19"/>
                  </a:lnTo>
                  <a:lnTo>
                    <a:pt x="34" y="18"/>
                  </a:lnTo>
                  <a:lnTo>
                    <a:pt x="36" y="16"/>
                  </a:lnTo>
                  <a:lnTo>
                    <a:pt x="36" y="12"/>
                  </a:lnTo>
                  <a:lnTo>
                    <a:pt x="36" y="10"/>
                  </a:lnTo>
                  <a:lnTo>
                    <a:pt x="34" y="8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2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3" y="19"/>
                  </a:lnTo>
                  <a:lnTo>
                    <a:pt x="5" y="21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Freeform 76"/>
            <p:cNvSpPr>
              <a:spLocks noChangeAspect="1"/>
            </p:cNvSpPr>
            <p:nvPr/>
          </p:nvSpPr>
          <p:spPr bwMode="auto">
            <a:xfrm>
              <a:off x="4321" y="3695"/>
              <a:ext cx="39" cy="29"/>
            </a:xfrm>
            <a:custGeom>
              <a:avLst/>
              <a:gdLst>
                <a:gd name="T0" fmla="*/ 22 w 36"/>
                <a:gd name="T1" fmla="*/ 39 h 25"/>
                <a:gd name="T2" fmla="*/ 27 w 36"/>
                <a:gd name="T3" fmla="*/ 39 h 25"/>
                <a:gd name="T4" fmla="*/ 29 w 36"/>
                <a:gd name="T5" fmla="*/ 39 h 25"/>
                <a:gd name="T6" fmla="*/ 34 w 36"/>
                <a:gd name="T7" fmla="*/ 39 h 25"/>
                <a:gd name="T8" fmla="*/ 37 w 36"/>
                <a:gd name="T9" fmla="*/ 36 h 25"/>
                <a:gd name="T10" fmla="*/ 40 w 36"/>
                <a:gd name="T11" fmla="*/ 32 h 25"/>
                <a:gd name="T12" fmla="*/ 42 w 36"/>
                <a:gd name="T13" fmla="*/ 32 h 25"/>
                <a:gd name="T14" fmla="*/ 43 w 36"/>
                <a:gd name="T15" fmla="*/ 30 h 25"/>
                <a:gd name="T16" fmla="*/ 43 w 36"/>
                <a:gd name="T17" fmla="*/ 27 h 25"/>
                <a:gd name="T18" fmla="*/ 46 w 36"/>
                <a:gd name="T19" fmla="*/ 23 h 25"/>
                <a:gd name="T20" fmla="*/ 46 w 36"/>
                <a:gd name="T21" fmla="*/ 20 h 25"/>
                <a:gd name="T22" fmla="*/ 46 w 36"/>
                <a:gd name="T23" fmla="*/ 19 h 25"/>
                <a:gd name="T24" fmla="*/ 43 w 36"/>
                <a:gd name="T25" fmla="*/ 16 h 25"/>
                <a:gd name="T26" fmla="*/ 43 w 36"/>
                <a:gd name="T27" fmla="*/ 12 h 25"/>
                <a:gd name="T28" fmla="*/ 42 w 36"/>
                <a:gd name="T29" fmla="*/ 9 h 25"/>
                <a:gd name="T30" fmla="*/ 40 w 36"/>
                <a:gd name="T31" fmla="*/ 7 h 25"/>
                <a:gd name="T32" fmla="*/ 37 w 36"/>
                <a:gd name="T33" fmla="*/ 7 h 25"/>
                <a:gd name="T34" fmla="*/ 34 w 36"/>
                <a:gd name="T35" fmla="*/ 2 h 25"/>
                <a:gd name="T36" fmla="*/ 29 w 36"/>
                <a:gd name="T37" fmla="*/ 2 h 25"/>
                <a:gd name="T38" fmla="*/ 27 w 36"/>
                <a:gd name="T39" fmla="*/ 0 h 25"/>
                <a:gd name="T40" fmla="*/ 22 w 36"/>
                <a:gd name="T41" fmla="*/ 0 h 25"/>
                <a:gd name="T42" fmla="*/ 18 w 36"/>
                <a:gd name="T43" fmla="*/ 0 h 25"/>
                <a:gd name="T44" fmla="*/ 16 w 36"/>
                <a:gd name="T45" fmla="*/ 2 h 25"/>
                <a:gd name="T46" fmla="*/ 12 w 36"/>
                <a:gd name="T47" fmla="*/ 2 h 25"/>
                <a:gd name="T48" fmla="*/ 11 w 36"/>
                <a:gd name="T49" fmla="*/ 7 h 25"/>
                <a:gd name="T50" fmla="*/ 9 w 36"/>
                <a:gd name="T51" fmla="*/ 7 h 25"/>
                <a:gd name="T52" fmla="*/ 4 w 36"/>
                <a:gd name="T53" fmla="*/ 9 h 25"/>
                <a:gd name="T54" fmla="*/ 2 w 36"/>
                <a:gd name="T55" fmla="*/ 12 h 25"/>
                <a:gd name="T56" fmla="*/ 2 w 36"/>
                <a:gd name="T57" fmla="*/ 16 h 25"/>
                <a:gd name="T58" fmla="*/ 0 w 36"/>
                <a:gd name="T59" fmla="*/ 19 h 25"/>
                <a:gd name="T60" fmla="*/ 0 w 36"/>
                <a:gd name="T61" fmla="*/ 20 h 25"/>
                <a:gd name="T62" fmla="*/ 0 w 36"/>
                <a:gd name="T63" fmla="*/ 23 h 25"/>
                <a:gd name="T64" fmla="*/ 2 w 36"/>
                <a:gd name="T65" fmla="*/ 27 h 25"/>
                <a:gd name="T66" fmla="*/ 2 w 36"/>
                <a:gd name="T67" fmla="*/ 30 h 25"/>
                <a:gd name="T68" fmla="*/ 4 w 36"/>
                <a:gd name="T69" fmla="*/ 32 h 25"/>
                <a:gd name="T70" fmla="*/ 9 w 36"/>
                <a:gd name="T71" fmla="*/ 32 h 25"/>
                <a:gd name="T72" fmla="*/ 11 w 36"/>
                <a:gd name="T73" fmla="*/ 36 h 25"/>
                <a:gd name="T74" fmla="*/ 12 w 36"/>
                <a:gd name="T75" fmla="*/ 39 h 25"/>
                <a:gd name="T76" fmla="*/ 16 w 36"/>
                <a:gd name="T77" fmla="*/ 39 h 25"/>
                <a:gd name="T78" fmla="*/ 18 w 36"/>
                <a:gd name="T79" fmla="*/ 39 h 25"/>
                <a:gd name="T80" fmla="*/ 22 w 36"/>
                <a:gd name="T81" fmla="*/ 39 h 25"/>
                <a:gd name="T82" fmla="*/ 22 w 36"/>
                <a:gd name="T83" fmla="*/ 39 h 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6"/>
                <a:gd name="T127" fmla="*/ 0 h 25"/>
                <a:gd name="T128" fmla="*/ 36 w 36"/>
                <a:gd name="T129" fmla="*/ 25 h 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6" h="25">
                  <a:moveTo>
                    <a:pt x="17" y="25"/>
                  </a:moveTo>
                  <a:lnTo>
                    <a:pt x="21" y="25"/>
                  </a:lnTo>
                  <a:lnTo>
                    <a:pt x="23" y="25"/>
                  </a:lnTo>
                  <a:lnTo>
                    <a:pt x="27" y="25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1"/>
                  </a:lnTo>
                  <a:lnTo>
                    <a:pt x="6" y="21"/>
                  </a:lnTo>
                  <a:lnTo>
                    <a:pt x="8" y="23"/>
                  </a:lnTo>
                  <a:lnTo>
                    <a:pt x="9" y="25"/>
                  </a:lnTo>
                  <a:lnTo>
                    <a:pt x="13" y="25"/>
                  </a:lnTo>
                  <a:lnTo>
                    <a:pt x="15" y="25"/>
                  </a:lnTo>
                  <a:lnTo>
                    <a:pt x="17" y="2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Rectangle 77"/>
            <p:cNvSpPr>
              <a:spLocks noChangeAspect="1" noChangeArrowheads="1"/>
            </p:cNvSpPr>
            <p:nvPr/>
          </p:nvSpPr>
          <p:spPr bwMode="auto">
            <a:xfrm>
              <a:off x="4645" y="3073"/>
              <a:ext cx="16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1 KB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66" name="Rectangle 81"/>
            <p:cNvSpPr>
              <a:spLocks noChangeAspect="1" noChangeArrowheads="1"/>
            </p:cNvSpPr>
            <p:nvPr/>
          </p:nvSpPr>
          <p:spPr bwMode="auto">
            <a:xfrm>
              <a:off x="4645" y="3182"/>
              <a:ext cx="16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2 KB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67" name="Rectangle 85"/>
            <p:cNvSpPr>
              <a:spLocks noChangeAspect="1" noChangeArrowheads="1"/>
            </p:cNvSpPr>
            <p:nvPr/>
          </p:nvSpPr>
          <p:spPr bwMode="auto">
            <a:xfrm>
              <a:off x="4645" y="3291"/>
              <a:ext cx="164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4 KB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68" name="Rectangle 90"/>
            <p:cNvSpPr>
              <a:spLocks noChangeAspect="1" noChangeArrowheads="1"/>
            </p:cNvSpPr>
            <p:nvPr/>
          </p:nvSpPr>
          <p:spPr bwMode="auto">
            <a:xfrm>
              <a:off x="4645" y="3400"/>
              <a:ext cx="16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8 KB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69" name="Rectangle 94"/>
            <p:cNvSpPr>
              <a:spLocks noChangeAspect="1" noChangeArrowheads="1"/>
            </p:cNvSpPr>
            <p:nvPr/>
          </p:nvSpPr>
          <p:spPr bwMode="auto">
            <a:xfrm rot="-5400000">
              <a:off x="1188" y="3144"/>
              <a:ext cx="30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Miss rate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70" name="Rectangle 103"/>
            <p:cNvSpPr>
              <a:spLocks noChangeAspect="1" noChangeArrowheads="1"/>
            </p:cNvSpPr>
            <p:nvPr/>
          </p:nvSpPr>
          <p:spPr bwMode="auto">
            <a:xfrm>
              <a:off x="3003" y="4432"/>
              <a:ext cx="4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900">
                  <a:solidFill>
                    <a:srgbClr val="000000"/>
                  </a:solidFill>
                  <a:latin typeface="Arial" charset="0"/>
                </a:rPr>
                <a:t>Associativity</a:t>
              </a:r>
              <a:endParaRPr lang="en-US" sz="1800">
                <a:latin typeface="Comic Sans MS" charset="0"/>
              </a:endParaRPr>
            </a:p>
          </p:txBody>
        </p:sp>
        <p:sp>
          <p:nvSpPr>
            <p:cNvPr id="30771" name="Line 120"/>
            <p:cNvSpPr>
              <a:spLocks noChangeAspect="1" noChangeShapeType="1"/>
            </p:cNvSpPr>
            <p:nvPr/>
          </p:nvSpPr>
          <p:spPr bwMode="auto">
            <a:xfrm flipH="1" flipV="1">
              <a:off x="2010" y="2845"/>
              <a:ext cx="785" cy="29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Line 121"/>
            <p:cNvSpPr>
              <a:spLocks noChangeAspect="1" noChangeShapeType="1"/>
            </p:cNvSpPr>
            <p:nvPr/>
          </p:nvSpPr>
          <p:spPr bwMode="auto">
            <a:xfrm flipH="1" flipV="1">
              <a:off x="2795" y="3135"/>
              <a:ext cx="780" cy="286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122"/>
            <p:cNvSpPr>
              <a:spLocks noChangeAspect="1" noChangeShapeType="1"/>
            </p:cNvSpPr>
            <p:nvPr/>
          </p:nvSpPr>
          <p:spPr bwMode="auto">
            <a:xfrm flipH="1" flipV="1">
              <a:off x="3575" y="3421"/>
              <a:ext cx="762" cy="144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Line 123"/>
            <p:cNvSpPr>
              <a:spLocks noChangeAspect="1" noChangeShapeType="1"/>
            </p:cNvSpPr>
            <p:nvPr/>
          </p:nvSpPr>
          <p:spPr bwMode="auto">
            <a:xfrm flipH="1" flipV="1">
              <a:off x="2010" y="2412"/>
              <a:ext cx="785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5" name="Line 124"/>
            <p:cNvSpPr>
              <a:spLocks noChangeAspect="1" noChangeShapeType="1"/>
            </p:cNvSpPr>
            <p:nvPr/>
          </p:nvSpPr>
          <p:spPr bwMode="auto">
            <a:xfrm flipH="1" flipV="1">
              <a:off x="2795" y="2702"/>
              <a:ext cx="780" cy="1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6" name="Line 125"/>
            <p:cNvSpPr>
              <a:spLocks noChangeAspect="1" noChangeShapeType="1"/>
            </p:cNvSpPr>
            <p:nvPr/>
          </p:nvSpPr>
          <p:spPr bwMode="auto">
            <a:xfrm flipH="1" flipV="1">
              <a:off x="3575" y="2842"/>
              <a:ext cx="76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7" name="Freeform 126"/>
            <p:cNvSpPr>
              <a:spLocks noChangeAspect="1"/>
            </p:cNvSpPr>
            <p:nvPr/>
          </p:nvSpPr>
          <p:spPr bwMode="auto">
            <a:xfrm>
              <a:off x="1980" y="2816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74 w 54"/>
                <a:gd name="T3" fmla="*/ 2 h 50"/>
                <a:gd name="T4" fmla="*/ 74 w 54"/>
                <a:gd name="T5" fmla="*/ 74 h 50"/>
                <a:gd name="T6" fmla="*/ 0 w 54"/>
                <a:gd name="T7" fmla="*/ 74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8" name="Freeform 127"/>
            <p:cNvSpPr>
              <a:spLocks noChangeAspect="1"/>
            </p:cNvSpPr>
            <p:nvPr/>
          </p:nvSpPr>
          <p:spPr bwMode="auto">
            <a:xfrm>
              <a:off x="2765" y="3106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74 w 54"/>
                <a:gd name="T3" fmla="*/ 2 h 50"/>
                <a:gd name="T4" fmla="*/ 74 w 54"/>
                <a:gd name="T5" fmla="*/ 74 h 50"/>
                <a:gd name="T6" fmla="*/ 0 w 54"/>
                <a:gd name="T7" fmla="*/ 74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9" name="Freeform 128"/>
            <p:cNvSpPr>
              <a:spLocks noChangeAspect="1"/>
            </p:cNvSpPr>
            <p:nvPr/>
          </p:nvSpPr>
          <p:spPr bwMode="auto">
            <a:xfrm>
              <a:off x="3545" y="3393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74 w 54"/>
                <a:gd name="T3" fmla="*/ 0 h 48"/>
                <a:gd name="T4" fmla="*/ 74 w 54"/>
                <a:gd name="T5" fmla="*/ 69 h 48"/>
                <a:gd name="T6" fmla="*/ 0 w 54"/>
                <a:gd name="T7" fmla="*/ 69 h 48"/>
                <a:gd name="T8" fmla="*/ 0 w 54"/>
                <a:gd name="T9" fmla="*/ 0 h 48"/>
                <a:gd name="T10" fmla="*/ 0 w 54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48"/>
                <a:gd name="T20" fmla="*/ 54 w 54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Freeform 129"/>
            <p:cNvSpPr>
              <a:spLocks noChangeAspect="1"/>
            </p:cNvSpPr>
            <p:nvPr/>
          </p:nvSpPr>
          <p:spPr bwMode="auto">
            <a:xfrm>
              <a:off x="4307" y="3537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74 w 54"/>
                <a:gd name="T3" fmla="*/ 2 h 50"/>
                <a:gd name="T4" fmla="*/ 74 w 54"/>
                <a:gd name="T5" fmla="*/ 74 h 50"/>
                <a:gd name="T6" fmla="*/ 2 w 54"/>
                <a:gd name="T7" fmla="*/ 74 h 50"/>
                <a:gd name="T8" fmla="*/ 2 w 54"/>
                <a:gd name="T9" fmla="*/ 2 h 50"/>
                <a:gd name="T10" fmla="*/ 2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2" y="50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Freeform 130"/>
            <p:cNvSpPr>
              <a:spLocks noChangeAspect="1"/>
            </p:cNvSpPr>
            <p:nvPr/>
          </p:nvSpPr>
          <p:spPr bwMode="auto">
            <a:xfrm>
              <a:off x="1980" y="2383"/>
              <a:ext cx="60" cy="55"/>
            </a:xfrm>
            <a:custGeom>
              <a:avLst/>
              <a:gdLst>
                <a:gd name="T0" fmla="*/ 0 w 54"/>
                <a:gd name="T1" fmla="*/ 0 h 48"/>
                <a:gd name="T2" fmla="*/ 74 w 54"/>
                <a:gd name="T3" fmla="*/ 0 h 48"/>
                <a:gd name="T4" fmla="*/ 74 w 54"/>
                <a:gd name="T5" fmla="*/ 72 h 48"/>
                <a:gd name="T6" fmla="*/ 0 w 54"/>
                <a:gd name="T7" fmla="*/ 72 h 48"/>
                <a:gd name="T8" fmla="*/ 0 w 54"/>
                <a:gd name="T9" fmla="*/ 0 h 48"/>
                <a:gd name="T10" fmla="*/ 0 w 54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48"/>
                <a:gd name="T20" fmla="*/ 54 w 54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2" name="Freeform 131"/>
            <p:cNvSpPr>
              <a:spLocks noChangeAspect="1"/>
            </p:cNvSpPr>
            <p:nvPr/>
          </p:nvSpPr>
          <p:spPr bwMode="auto">
            <a:xfrm>
              <a:off x="2765" y="2674"/>
              <a:ext cx="60" cy="54"/>
            </a:xfrm>
            <a:custGeom>
              <a:avLst/>
              <a:gdLst>
                <a:gd name="T0" fmla="*/ 0 w 54"/>
                <a:gd name="T1" fmla="*/ 0 h 48"/>
                <a:gd name="T2" fmla="*/ 74 w 54"/>
                <a:gd name="T3" fmla="*/ 0 h 48"/>
                <a:gd name="T4" fmla="*/ 74 w 54"/>
                <a:gd name="T5" fmla="*/ 69 h 48"/>
                <a:gd name="T6" fmla="*/ 0 w 54"/>
                <a:gd name="T7" fmla="*/ 69 h 48"/>
                <a:gd name="T8" fmla="*/ 0 w 54"/>
                <a:gd name="T9" fmla="*/ 0 h 48"/>
                <a:gd name="T10" fmla="*/ 0 w 54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48"/>
                <a:gd name="T20" fmla="*/ 54 w 54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3" name="Freeform 132"/>
            <p:cNvSpPr>
              <a:spLocks noChangeAspect="1"/>
            </p:cNvSpPr>
            <p:nvPr/>
          </p:nvSpPr>
          <p:spPr bwMode="auto">
            <a:xfrm>
              <a:off x="3545" y="2814"/>
              <a:ext cx="60" cy="57"/>
            </a:xfrm>
            <a:custGeom>
              <a:avLst/>
              <a:gdLst>
                <a:gd name="T0" fmla="*/ 0 w 54"/>
                <a:gd name="T1" fmla="*/ 0 h 50"/>
                <a:gd name="T2" fmla="*/ 74 w 54"/>
                <a:gd name="T3" fmla="*/ 2 h 50"/>
                <a:gd name="T4" fmla="*/ 74 w 54"/>
                <a:gd name="T5" fmla="*/ 74 h 50"/>
                <a:gd name="T6" fmla="*/ 0 w 54"/>
                <a:gd name="T7" fmla="*/ 74 h 50"/>
                <a:gd name="T8" fmla="*/ 0 w 54"/>
                <a:gd name="T9" fmla="*/ 2 h 50"/>
                <a:gd name="T10" fmla="*/ 0 w 54"/>
                <a:gd name="T11" fmla="*/ 2 h 50"/>
                <a:gd name="T12" fmla="*/ 0 w 54"/>
                <a:gd name="T13" fmla="*/ 0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0"/>
                  </a:moveTo>
                  <a:lnTo>
                    <a:pt x="54" y="2"/>
                  </a:lnTo>
                  <a:lnTo>
                    <a:pt x="54" y="50"/>
                  </a:lnTo>
                  <a:lnTo>
                    <a:pt x="0" y="5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4" name="Freeform 133"/>
            <p:cNvSpPr>
              <a:spLocks noChangeAspect="1"/>
            </p:cNvSpPr>
            <p:nvPr/>
          </p:nvSpPr>
          <p:spPr bwMode="auto">
            <a:xfrm>
              <a:off x="4307" y="2960"/>
              <a:ext cx="60" cy="55"/>
            </a:xfrm>
            <a:custGeom>
              <a:avLst/>
              <a:gdLst>
                <a:gd name="T0" fmla="*/ 0 w 54"/>
                <a:gd name="T1" fmla="*/ 0 h 48"/>
                <a:gd name="T2" fmla="*/ 74 w 54"/>
                <a:gd name="T3" fmla="*/ 0 h 48"/>
                <a:gd name="T4" fmla="*/ 74 w 54"/>
                <a:gd name="T5" fmla="*/ 72 h 48"/>
                <a:gd name="T6" fmla="*/ 2 w 54"/>
                <a:gd name="T7" fmla="*/ 72 h 48"/>
                <a:gd name="T8" fmla="*/ 2 w 54"/>
                <a:gd name="T9" fmla="*/ 0 h 48"/>
                <a:gd name="T10" fmla="*/ 2 w 54"/>
                <a:gd name="T11" fmla="*/ 0 h 48"/>
                <a:gd name="T12" fmla="*/ 0 w 54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8"/>
                <a:gd name="T23" fmla="*/ 54 w 54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8">
                  <a:moveTo>
                    <a:pt x="0" y="0"/>
                  </a:moveTo>
                  <a:lnTo>
                    <a:pt x="54" y="0"/>
                  </a:lnTo>
                  <a:lnTo>
                    <a:pt x="54" y="48"/>
                  </a:lnTo>
                  <a:lnTo>
                    <a:pt x="2" y="48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5" name="Line 134"/>
            <p:cNvSpPr>
              <a:spLocks noChangeAspect="1" noChangeShapeType="1"/>
            </p:cNvSpPr>
            <p:nvPr/>
          </p:nvSpPr>
          <p:spPr bwMode="auto">
            <a:xfrm>
              <a:off x="2010" y="4251"/>
              <a:ext cx="1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Line 135"/>
            <p:cNvSpPr>
              <a:spLocks noChangeAspect="1" noChangeShapeType="1"/>
            </p:cNvSpPr>
            <p:nvPr/>
          </p:nvSpPr>
          <p:spPr bwMode="auto">
            <a:xfrm>
              <a:off x="2793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7" name="Line 136"/>
            <p:cNvSpPr>
              <a:spLocks noChangeAspect="1" noChangeShapeType="1"/>
            </p:cNvSpPr>
            <p:nvPr/>
          </p:nvSpPr>
          <p:spPr bwMode="auto">
            <a:xfrm>
              <a:off x="3577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8" name="Line 137"/>
            <p:cNvSpPr>
              <a:spLocks noChangeAspect="1" noChangeShapeType="1"/>
            </p:cNvSpPr>
            <p:nvPr/>
          </p:nvSpPr>
          <p:spPr bwMode="auto">
            <a:xfrm>
              <a:off x="4365" y="4251"/>
              <a:ext cx="2" cy="3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58FBD22-222F-4241-B224-4C87E3DFA166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6079F14E-C086-4CE4-A714-554516966A71}" type="slidenum">
              <a:rPr lang="en-US" sz="1600"/>
              <a:pPr/>
              <a:t>17</a:t>
            </a:fld>
            <a:endParaRPr lang="en-US" sz="16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Block size and miss rates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Finally, Figure 7.12 on p. 559 shows miss rates relative to the block size and overall cache size.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Smaller blocks do not take maximum advantage of spatial locality.</a:t>
            </a:r>
          </a:p>
          <a:p>
            <a:pPr marL="742950" lvl="1" indent="-285750" defTabSz="914400"/>
            <a:endParaRPr lang="en-US" smtClean="0">
              <a:ea typeface="ＭＳ Ｐゴシック" charset="-128"/>
            </a:endParaRP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8297863" y="3908425"/>
            <a:ext cx="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8297863" y="4144963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8385175" y="438308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8385175" y="461803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grpSp>
        <p:nvGrpSpPr>
          <p:cNvPr id="31755" name="Group 124"/>
          <p:cNvGrpSpPr>
            <a:grpSpLocks/>
          </p:cNvGrpSpPr>
          <p:nvPr/>
        </p:nvGrpSpPr>
        <p:grpSpPr bwMode="auto">
          <a:xfrm>
            <a:off x="1676400" y="3276600"/>
            <a:ext cx="6650038" cy="3460750"/>
            <a:chOff x="1063" y="2013"/>
            <a:chExt cx="4189" cy="2180"/>
          </a:xfrm>
        </p:grpSpPr>
        <p:sp>
          <p:nvSpPr>
            <p:cNvPr id="31756" name="Rectangle 24"/>
            <p:cNvSpPr>
              <a:spLocks noChangeArrowheads="1"/>
            </p:cNvSpPr>
            <p:nvPr/>
          </p:nvSpPr>
          <p:spPr bwMode="auto">
            <a:xfrm>
              <a:off x="5014" y="2628"/>
              <a:ext cx="1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 KB</a:t>
              </a:r>
              <a:endParaRPr lang="en-US" sz="1200"/>
            </a:p>
          </p:txBody>
        </p:sp>
        <p:sp>
          <p:nvSpPr>
            <p:cNvPr id="31757" name="Line 9"/>
            <p:cNvSpPr>
              <a:spLocks noChangeShapeType="1"/>
            </p:cNvSpPr>
            <p:nvPr/>
          </p:nvSpPr>
          <p:spPr bwMode="auto">
            <a:xfrm flipV="1">
              <a:off x="3652" y="3517"/>
              <a:ext cx="996" cy="20"/>
            </a:xfrm>
            <a:prstGeom prst="line">
              <a:avLst/>
            </a:prstGeom>
            <a:noFill/>
            <a:ln w="17463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10"/>
            <p:cNvSpPr>
              <a:spLocks/>
            </p:cNvSpPr>
            <p:nvPr/>
          </p:nvSpPr>
          <p:spPr bwMode="auto">
            <a:xfrm>
              <a:off x="1661" y="3141"/>
              <a:ext cx="1991" cy="396"/>
            </a:xfrm>
            <a:custGeom>
              <a:avLst/>
              <a:gdLst>
                <a:gd name="T0" fmla="*/ 0 w 1810"/>
                <a:gd name="T1" fmla="*/ 0 h 350"/>
                <a:gd name="T2" fmla="*/ 1206 w 1810"/>
                <a:gd name="T3" fmla="*/ 354 h 350"/>
                <a:gd name="T4" fmla="*/ 2409 w 1810"/>
                <a:gd name="T5" fmla="*/ 507 h 350"/>
                <a:gd name="T6" fmla="*/ 0 60000 65536"/>
                <a:gd name="T7" fmla="*/ 0 60000 65536"/>
                <a:gd name="T8" fmla="*/ 0 60000 65536"/>
                <a:gd name="T9" fmla="*/ 0 w 1810"/>
                <a:gd name="T10" fmla="*/ 0 h 350"/>
                <a:gd name="T11" fmla="*/ 1810 w 1810"/>
                <a:gd name="T12" fmla="*/ 350 h 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0" h="350">
                  <a:moveTo>
                    <a:pt x="0" y="0"/>
                  </a:moveTo>
                  <a:lnTo>
                    <a:pt x="905" y="245"/>
                  </a:lnTo>
                  <a:lnTo>
                    <a:pt x="1810" y="350"/>
                  </a:lnTo>
                </a:path>
              </a:pathLst>
            </a:custGeom>
            <a:noFill/>
            <a:ln w="17463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Line 11"/>
            <p:cNvSpPr>
              <a:spLocks noChangeShapeType="1"/>
            </p:cNvSpPr>
            <p:nvPr/>
          </p:nvSpPr>
          <p:spPr bwMode="auto">
            <a:xfrm>
              <a:off x="1479" y="3418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2"/>
            <p:cNvSpPr>
              <a:spLocks/>
            </p:cNvSpPr>
            <p:nvPr/>
          </p:nvSpPr>
          <p:spPr bwMode="auto">
            <a:xfrm>
              <a:off x="1661" y="2177"/>
              <a:ext cx="2987" cy="858"/>
            </a:xfrm>
            <a:custGeom>
              <a:avLst/>
              <a:gdLst>
                <a:gd name="T0" fmla="*/ 0 w 2715"/>
                <a:gd name="T1" fmla="*/ 0 h 757"/>
                <a:gd name="T2" fmla="*/ 1206 w 2715"/>
                <a:gd name="T3" fmla="*/ 898 h 757"/>
                <a:gd name="T4" fmla="*/ 2409 w 2715"/>
                <a:gd name="T5" fmla="*/ 1102 h 757"/>
                <a:gd name="T6" fmla="*/ 3615 w 2715"/>
                <a:gd name="T7" fmla="*/ 612 h 7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757"/>
                <a:gd name="T14" fmla="*/ 2715 w 2715"/>
                <a:gd name="T15" fmla="*/ 757 h 7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757">
                  <a:moveTo>
                    <a:pt x="0" y="0"/>
                  </a:moveTo>
                  <a:lnTo>
                    <a:pt x="905" y="617"/>
                  </a:lnTo>
                  <a:lnTo>
                    <a:pt x="1810" y="757"/>
                  </a:lnTo>
                  <a:lnTo>
                    <a:pt x="2715" y="420"/>
                  </a:lnTo>
                </a:path>
              </a:pathLst>
            </a:custGeom>
            <a:noFill/>
            <a:ln w="174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3"/>
            <p:cNvSpPr>
              <a:spLocks/>
            </p:cNvSpPr>
            <p:nvPr/>
          </p:nvSpPr>
          <p:spPr bwMode="auto">
            <a:xfrm>
              <a:off x="1661" y="3358"/>
              <a:ext cx="2987" cy="290"/>
            </a:xfrm>
            <a:custGeom>
              <a:avLst/>
              <a:gdLst>
                <a:gd name="T0" fmla="*/ 0 w 2715"/>
                <a:gd name="T1" fmla="*/ 0 h 256"/>
                <a:gd name="T2" fmla="*/ 1206 w 2715"/>
                <a:gd name="T3" fmla="*/ 299 h 256"/>
                <a:gd name="T4" fmla="*/ 2409 w 2715"/>
                <a:gd name="T5" fmla="*/ 373 h 256"/>
                <a:gd name="T6" fmla="*/ 3615 w 2715"/>
                <a:gd name="T7" fmla="*/ 318 h 2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256"/>
                <a:gd name="T14" fmla="*/ 2715 w 2715"/>
                <a:gd name="T15" fmla="*/ 256 h 2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256">
                  <a:moveTo>
                    <a:pt x="0" y="0"/>
                  </a:moveTo>
                  <a:lnTo>
                    <a:pt x="905" y="206"/>
                  </a:lnTo>
                  <a:lnTo>
                    <a:pt x="1810" y="256"/>
                  </a:lnTo>
                  <a:lnTo>
                    <a:pt x="2715" y="219"/>
                  </a:lnTo>
                </a:path>
              </a:pathLst>
            </a:custGeom>
            <a:noFill/>
            <a:ln w="17463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14"/>
            <p:cNvSpPr>
              <a:spLocks/>
            </p:cNvSpPr>
            <p:nvPr/>
          </p:nvSpPr>
          <p:spPr bwMode="auto">
            <a:xfrm>
              <a:off x="4616" y="3574"/>
              <a:ext cx="60" cy="62"/>
            </a:xfrm>
            <a:custGeom>
              <a:avLst/>
              <a:gdLst>
                <a:gd name="T0" fmla="*/ 34 w 55"/>
                <a:gd name="T1" fmla="*/ 79 h 55"/>
                <a:gd name="T2" fmla="*/ 44 w 55"/>
                <a:gd name="T3" fmla="*/ 79 h 55"/>
                <a:gd name="T4" fmla="*/ 47 w 55"/>
                <a:gd name="T5" fmla="*/ 79 h 55"/>
                <a:gd name="T6" fmla="*/ 55 w 55"/>
                <a:gd name="T7" fmla="*/ 77 h 55"/>
                <a:gd name="T8" fmla="*/ 57 w 55"/>
                <a:gd name="T9" fmla="*/ 71 h 55"/>
                <a:gd name="T10" fmla="*/ 61 w 55"/>
                <a:gd name="T11" fmla="*/ 68 h 55"/>
                <a:gd name="T12" fmla="*/ 65 w 55"/>
                <a:gd name="T13" fmla="*/ 64 h 55"/>
                <a:gd name="T14" fmla="*/ 68 w 55"/>
                <a:gd name="T15" fmla="*/ 60 h 55"/>
                <a:gd name="T16" fmla="*/ 71 w 55"/>
                <a:gd name="T17" fmla="*/ 53 h 55"/>
                <a:gd name="T18" fmla="*/ 71 w 55"/>
                <a:gd name="T19" fmla="*/ 48 h 55"/>
                <a:gd name="T20" fmla="*/ 71 w 55"/>
                <a:gd name="T21" fmla="*/ 42 h 55"/>
                <a:gd name="T22" fmla="*/ 71 w 55"/>
                <a:gd name="T23" fmla="*/ 34 h 55"/>
                <a:gd name="T24" fmla="*/ 71 w 55"/>
                <a:gd name="T25" fmla="*/ 30 h 55"/>
                <a:gd name="T26" fmla="*/ 68 w 55"/>
                <a:gd name="T27" fmla="*/ 23 h 55"/>
                <a:gd name="T28" fmla="*/ 65 w 55"/>
                <a:gd name="T29" fmla="*/ 19 h 55"/>
                <a:gd name="T30" fmla="*/ 61 w 55"/>
                <a:gd name="T31" fmla="*/ 14 h 55"/>
                <a:gd name="T32" fmla="*/ 57 w 55"/>
                <a:gd name="T33" fmla="*/ 8 h 55"/>
                <a:gd name="T34" fmla="*/ 55 w 55"/>
                <a:gd name="T35" fmla="*/ 8 h 55"/>
                <a:gd name="T36" fmla="*/ 47 w 55"/>
                <a:gd name="T37" fmla="*/ 3 h 55"/>
                <a:gd name="T38" fmla="*/ 44 w 55"/>
                <a:gd name="T39" fmla="*/ 3 h 55"/>
                <a:gd name="T40" fmla="*/ 38 w 55"/>
                <a:gd name="T41" fmla="*/ 0 h 55"/>
                <a:gd name="T42" fmla="*/ 29 w 55"/>
                <a:gd name="T43" fmla="*/ 3 h 55"/>
                <a:gd name="T44" fmla="*/ 27 w 55"/>
                <a:gd name="T45" fmla="*/ 3 h 55"/>
                <a:gd name="T46" fmla="*/ 19 w 55"/>
                <a:gd name="T47" fmla="*/ 8 h 55"/>
                <a:gd name="T48" fmla="*/ 16 w 55"/>
                <a:gd name="T49" fmla="*/ 8 h 55"/>
                <a:gd name="T50" fmla="*/ 13 w 55"/>
                <a:gd name="T51" fmla="*/ 14 h 55"/>
                <a:gd name="T52" fmla="*/ 5 w 55"/>
                <a:gd name="T53" fmla="*/ 19 h 55"/>
                <a:gd name="T54" fmla="*/ 5 w 55"/>
                <a:gd name="T55" fmla="*/ 23 h 55"/>
                <a:gd name="T56" fmla="*/ 2 w 55"/>
                <a:gd name="T57" fmla="*/ 30 h 55"/>
                <a:gd name="T58" fmla="*/ 2 w 55"/>
                <a:gd name="T59" fmla="*/ 34 h 55"/>
                <a:gd name="T60" fmla="*/ 0 w 55"/>
                <a:gd name="T61" fmla="*/ 42 h 55"/>
                <a:gd name="T62" fmla="*/ 2 w 55"/>
                <a:gd name="T63" fmla="*/ 48 h 55"/>
                <a:gd name="T64" fmla="*/ 2 w 55"/>
                <a:gd name="T65" fmla="*/ 53 h 55"/>
                <a:gd name="T66" fmla="*/ 5 w 55"/>
                <a:gd name="T67" fmla="*/ 60 h 55"/>
                <a:gd name="T68" fmla="*/ 5 w 55"/>
                <a:gd name="T69" fmla="*/ 64 h 55"/>
                <a:gd name="T70" fmla="*/ 13 w 55"/>
                <a:gd name="T71" fmla="*/ 68 h 55"/>
                <a:gd name="T72" fmla="*/ 16 w 55"/>
                <a:gd name="T73" fmla="*/ 71 h 55"/>
                <a:gd name="T74" fmla="*/ 19 w 55"/>
                <a:gd name="T75" fmla="*/ 77 h 55"/>
                <a:gd name="T76" fmla="*/ 27 w 55"/>
                <a:gd name="T77" fmla="*/ 79 h 55"/>
                <a:gd name="T78" fmla="*/ 29 w 55"/>
                <a:gd name="T79" fmla="*/ 79 h 55"/>
                <a:gd name="T80" fmla="*/ 38 w 55"/>
                <a:gd name="T81" fmla="*/ 79 h 55"/>
                <a:gd name="T82" fmla="*/ 38 w 55"/>
                <a:gd name="T83" fmla="*/ 79 h 55"/>
                <a:gd name="T84" fmla="*/ 34 w 55"/>
                <a:gd name="T85" fmla="*/ 79 h 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55"/>
                <a:gd name="T131" fmla="*/ 55 w 55"/>
                <a:gd name="T132" fmla="*/ 55 h 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55">
                  <a:moveTo>
                    <a:pt x="26" y="55"/>
                  </a:moveTo>
                  <a:lnTo>
                    <a:pt x="34" y="55"/>
                  </a:lnTo>
                  <a:lnTo>
                    <a:pt x="36" y="55"/>
                  </a:lnTo>
                  <a:lnTo>
                    <a:pt x="42" y="53"/>
                  </a:lnTo>
                  <a:lnTo>
                    <a:pt x="44" y="50"/>
                  </a:lnTo>
                  <a:lnTo>
                    <a:pt x="47" y="47"/>
                  </a:lnTo>
                  <a:lnTo>
                    <a:pt x="50" y="45"/>
                  </a:lnTo>
                  <a:lnTo>
                    <a:pt x="52" y="42"/>
                  </a:lnTo>
                  <a:lnTo>
                    <a:pt x="55" y="37"/>
                  </a:lnTo>
                  <a:lnTo>
                    <a:pt x="55" y="34"/>
                  </a:lnTo>
                  <a:lnTo>
                    <a:pt x="55" y="29"/>
                  </a:lnTo>
                  <a:lnTo>
                    <a:pt x="55" y="24"/>
                  </a:lnTo>
                  <a:lnTo>
                    <a:pt x="55" y="21"/>
                  </a:lnTo>
                  <a:lnTo>
                    <a:pt x="52" y="16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5" y="13"/>
                  </a:lnTo>
                  <a:lnTo>
                    <a:pt x="5" y="16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2" y="37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5" y="53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9" y="55"/>
                  </a:lnTo>
                  <a:lnTo>
                    <a:pt x="26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Freeform 15"/>
            <p:cNvSpPr>
              <a:spLocks/>
            </p:cNvSpPr>
            <p:nvPr/>
          </p:nvSpPr>
          <p:spPr bwMode="auto">
            <a:xfrm>
              <a:off x="3623" y="3618"/>
              <a:ext cx="61" cy="63"/>
            </a:xfrm>
            <a:custGeom>
              <a:avLst/>
              <a:gdLst>
                <a:gd name="T0" fmla="*/ 35 w 56"/>
                <a:gd name="T1" fmla="*/ 80 h 56"/>
                <a:gd name="T2" fmla="*/ 41 w 56"/>
                <a:gd name="T3" fmla="*/ 80 h 56"/>
                <a:gd name="T4" fmla="*/ 48 w 56"/>
                <a:gd name="T5" fmla="*/ 80 h 56"/>
                <a:gd name="T6" fmla="*/ 56 w 56"/>
                <a:gd name="T7" fmla="*/ 77 h 56"/>
                <a:gd name="T8" fmla="*/ 58 w 56"/>
                <a:gd name="T9" fmla="*/ 72 h 56"/>
                <a:gd name="T10" fmla="*/ 62 w 56"/>
                <a:gd name="T11" fmla="*/ 69 h 56"/>
                <a:gd name="T12" fmla="*/ 64 w 56"/>
                <a:gd name="T13" fmla="*/ 64 h 56"/>
                <a:gd name="T14" fmla="*/ 69 w 56"/>
                <a:gd name="T15" fmla="*/ 61 h 56"/>
                <a:gd name="T16" fmla="*/ 72 w 56"/>
                <a:gd name="T17" fmla="*/ 53 h 56"/>
                <a:gd name="T18" fmla="*/ 72 w 56"/>
                <a:gd name="T19" fmla="*/ 50 h 56"/>
                <a:gd name="T20" fmla="*/ 72 w 56"/>
                <a:gd name="T21" fmla="*/ 42 h 56"/>
                <a:gd name="T22" fmla="*/ 72 w 56"/>
                <a:gd name="T23" fmla="*/ 34 h 56"/>
                <a:gd name="T24" fmla="*/ 72 w 56"/>
                <a:gd name="T25" fmla="*/ 32 h 56"/>
                <a:gd name="T26" fmla="*/ 69 w 56"/>
                <a:gd name="T27" fmla="*/ 23 h 56"/>
                <a:gd name="T28" fmla="*/ 64 w 56"/>
                <a:gd name="T29" fmla="*/ 20 h 56"/>
                <a:gd name="T30" fmla="*/ 62 w 56"/>
                <a:gd name="T31" fmla="*/ 11 h 56"/>
                <a:gd name="T32" fmla="*/ 58 w 56"/>
                <a:gd name="T33" fmla="*/ 9 h 56"/>
                <a:gd name="T34" fmla="*/ 56 w 56"/>
                <a:gd name="T35" fmla="*/ 9 h 56"/>
                <a:gd name="T36" fmla="*/ 48 w 56"/>
                <a:gd name="T37" fmla="*/ 3 h 56"/>
                <a:gd name="T38" fmla="*/ 41 w 56"/>
                <a:gd name="T39" fmla="*/ 3 h 56"/>
                <a:gd name="T40" fmla="*/ 38 w 56"/>
                <a:gd name="T41" fmla="*/ 0 h 56"/>
                <a:gd name="T42" fmla="*/ 30 w 56"/>
                <a:gd name="T43" fmla="*/ 3 h 56"/>
                <a:gd name="T44" fmla="*/ 25 w 56"/>
                <a:gd name="T45" fmla="*/ 3 h 56"/>
                <a:gd name="T46" fmla="*/ 21 w 56"/>
                <a:gd name="T47" fmla="*/ 9 h 56"/>
                <a:gd name="T48" fmla="*/ 17 w 56"/>
                <a:gd name="T49" fmla="*/ 9 h 56"/>
                <a:gd name="T50" fmla="*/ 11 w 56"/>
                <a:gd name="T51" fmla="*/ 11 h 56"/>
                <a:gd name="T52" fmla="*/ 9 w 56"/>
                <a:gd name="T53" fmla="*/ 20 h 56"/>
                <a:gd name="T54" fmla="*/ 9 w 56"/>
                <a:gd name="T55" fmla="*/ 23 h 56"/>
                <a:gd name="T56" fmla="*/ 3 w 56"/>
                <a:gd name="T57" fmla="*/ 32 h 56"/>
                <a:gd name="T58" fmla="*/ 3 w 56"/>
                <a:gd name="T59" fmla="*/ 34 h 56"/>
                <a:gd name="T60" fmla="*/ 0 w 56"/>
                <a:gd name="T61" fmla="*/ 42 h 56"/>
                <a:gd name="T62" fmla="*/ 3 w 56"/>
                <a:gd name="T63" fmla="*/ 50 h 56"/>
                <a:gd name="T64" fmla="*/ 3 w 56"/>
                <a:gd name="T65" fmla="*/ 53 h 56"/>
                <a:gd name="T66" fmla="*/ 9 w 56"/>
                <a:gd name="T67" fmla="*/ 61 h 56"/>
                <a:gd name="T68" fmla="*/ 9 w 56"/>
                <a:gd name="T69" fmla="*/ 64 h 56"/>
                <a:gd name="T70" fmla="*/ 11 w 56"/>
                <a:gd name="T71" fmla="*/ 69 h 56"/>
                <a:gd name="T72" fmla="*/ 17 w 56"/>
                <a:gd name="T73" fmla="*/ 72 h 56"/>
                <a:gd name="T74" fmla="*/ 21 w 56"/>
                <a:gd name="T75" fmla="*/ 77 h 56"/>
                <a:gd name="T76" fmla="*/ 25 w 56"/>
                <a:gd name="T77" fmla="*/ 80 h 56"/>
                <a:gd name="T78" fmla="*/ 30 w 56"/>
                <a:gd name="T79" fmla="*/ 80 h 56"/>
                <a:gd name="T80" fmla="*/ 38 w 56"/>
                <a:gd name="T81" fmla="*/ 80 h 56"/>
                <a:gd name="T82" fmla="*/ 38 w 56"/>
                <a:gd name="T83" fmla="*/ 80 h 56"/>
                <a:gd name="T84" fmla="*/ 35 w 56"/>
                <a:gd name="T85" fmla="*/ 80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6"/>
                <a:gd name="T130" fmla="*/ 0 h 56"/>
                <a:gd name="T131" fmla="*/ 56 w 56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6" h="56">
                  <a:moveTo>
                    <a:pt x="27" y="56"/>
                  </a:moveTo>
                  <a:lnTo>
                    <a:pt x="32" y="56"/>
                  </a:lnTo>
                  <a:lnTo>
                    <a:pt x="37" y="56"/>
                  </a:lnTo>
                  <a:lnTo>
                    <a:pt x="43" y="53"/>
                  </a:lnTo>
                  <a:lnTo>
                    <a:pt x="45" y="51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3"/>
                  </a:lnTo>
                  <a:lnTo>
                    <a:pt x="56" y="37"/>
                  </a:lnTo>
                  <a:lnTo>
                    <a:pt x="56" y="35"/>
                  </a:lnTo>
                  <a:lnTo>
                    <a:pt x="56" y="29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48" y="8"/>
                  </a:lnTo>
                  <a:lnTo>
                    <a:pt x="45" y="6"/>
                  </a:lnTo>
                  <a:lnTo>
                    <a:pt x="43" y="6"/>
                  </a:lnTo>
                  <a:lnTo>
                    <a:pt x="37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4" y="3"/>
                  </a:lnTo>
                  <a:lnTo>
                    <a:pt x="19" y="3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8" y="8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6" y="43"/>
                  </a:lnTo>
                  <a:lnTo>
                    <a:pt x="6" y="45"/>
                  </a:lnTo>
                  <a:lnTo>
                    <a:pt x="8" y="48"/>
                  </a:lnTo>
                  <a:lnTo>
                    <a:pt x="14" y="51"/>
                  </a:lnTo>
                  <a:lnTo>
                    <a:pt x="16" y="53"/>
                  </a:lnTo>
                  <a:lnTo>
                    <a:pt x="19" y="56"/>
                  </a:lnTo>
                  <a:lnTo>
                    <a:pt x="24" y="56"/>
                  </a:lnTo>
                  <a:lnTo>
                    <a:pt x="29" y="56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Freeform 16"/>
            <p:cNvSpPr>
              <a:spLocks/>
            </p:cNvSpPr>
            <p:nvPr/>
          </p:nvSpPr>
          <p:spPr bwMode="auto">
            <a:xfrm>
              <a:off x="4924" y="2957"/>
              <a:ext cx="60" cy="64"/>
            </a:xfrm>
            <a:custGeom>
              <a:avLst/>
              <a:gdLst>
                <a:gd name="T0" fmla="*/ 34 w 55"/>
                <a:gd name="T1" fmla="*/ 80 h 56"/>
                <a:gd name="T2" fmla="*/ 41 w 55"/>
                <a:gd name="T3" fmla="*/ 83 h 56"/>
                <a:gd name="T4" fmla="*/ 48 w 55"/>
                <a:gd name="T5" fmla="*/ 80 h 56"/>
                <a:gd name="T6" fmla="*/ 52 w 55"/>
                <a:gd name="T7" fmla="*/ 80 h 56"/>
                <a:gd name="T8" fmla="*/ 58 w 55"/>
                <a:gd name="T9" fmla="*/ 74 h 56"/>
                <a:gd name="T10" fmla="*/ 62 w 55"/>
                <a:gd name="T11" fmla="*/ 72 h 56"/>
                <a:gd name="T12" fmla="*/ 65 w 55"/>
                <a:gd name="T13" fmla="*/ 66 h 56"/>
                <a:gd name="T14" fmla="*/ 69 w 55"/>
                <a:gd name="T15" fmla="*/ 61 h 56"/>
                <a:gd name="T16" fmla="*/ 69 w 55"/>
                <a:gd name="T17" fmla="*/ 55 h 56"/>
                <a:gd name="T18" fmla="*/ 71 w 55"/>
                <a:gd name="T19" fmla="*/ 48 h 56"/>
                <a:gd name="T20" fmla="*/ 71 w 55"/>
                <a:gd name="T21" fmla="*/ 40 h 56"/>
                <a:gd name="T22" fmla="*/ 71 w 55"/>
                <a:gd name="T23" fmla="*/ 35 h 56"/>
                <a:gd name="T24" fmla="*/ 69 w 55"/>
                <a:gd name="T25" fmla="*/ 29 h 56"/>
                <a:gd name="T26" fmla="*/ 69 w 55"/>
                <a:gd name="T27" fmla="*/ 24 h 56"/>
                <a:gd name="T28" fmla="*/ 65 w 55"/>
                <a:gd name="T29" fmla="*/ 17 h 56"/>
                <a:gd name="T30" fmla="*/ 62 w 55"/>
                <a:gd name="T31" fmla="*/ 11 h 56"/>
                <a:gd name="T32" fmla="*/ 58 w 55"/>
                <a:gd name="T33" fmla="*/ 8 h 56"/>
                <a:gd name="T34" fmla="*/ 52 w 55"/>
                <a:gd name="T35" fmla="*/ 3 h 56"/>
                <a:gd name="T36" fmla="*/ 48 w 55"/>
                <a:gd name="T37" fmla="*/ 3 h 56"/>
                <a:gd name="T38" fmla="*/ 41 w 55"/>
                <a:gd name="T39" fmla="*/ 0 h 56"/>
                <a:gd name="T40" fmla="*/ 34 w 55"/>
                <a:gd name="T41" fmla="*/ 0 h 56"/>
                <a:gd name="T42" fmla="*/ 31 w 55"/>
                <a:gd name="T43" fmla="*/ 0 h 56"/>
                <a:gd name="T44" fmla="*/ 25 w 55"/>
                <a:gd name="T45" fmla="*/ 3 h 56"/>
                <a:gd name="T46" fmla="*/ 21 w 55"/>
                <a:gd name="T47" fmla="*/ 3 h 56"/>
                <a:gd name="T48" fmla="*/ 14 w 55"/>
                <a:gd name="T49" fmla="*/ 8 h 56"/>
                <a:gd name="T50" fmla="*/ 11 w 55"/>
                <a:gd name="T51" fmla="*/ 11 h 56"/>
                <a:gd name="T52" fmla="*/ 5 w 55"/>
                <a:gd name="T53" fmla="*/ 17 h 56"/>
                <a:gd name="T54" fmla="*/ 3 w 55"/>
                <a:gd name="T55" fmla="*/ 24 h 56"/>
                <a:gd name="T56" fmla="*/ 3 w 55"/>
                <a:gd name="T57" fmla="*/ 29 h 56"/>
                <a:gd name="T58" fmla="*/ 0 w 55"/>
                <a:gd name="T59" fmla="*/ 35 h 56"/>
                <a:gd name="T60" fmla="*/ 0 w 55"/>
                <a:gd name="T61" fmla="*/ 40 h 56"/>
                <a:gd name="T62" fmla="*/ 0 w 55"/>
                <a:gd name="T63" fmla="*/ 48 h 56"/>
                <a:gd name="T64" fmla="*/ 3 w 55"/>
                <a:gd name="T65" fmla="*/ 55 h 56"/>
                <a:gd name="T66" fmla="*/ 3 w 55"/>
                <a:gd name="T67" fmla="*/ 61 h 56"/>
                <a:gd name="T68" fmla="*/ 5 w 55"/>
                <a:gd name="T69" fmla="*/ 66 h 56"/>
                <a:gd name="T70" fmla="*/ 11 w 55"/>
                <a:gd name="T71" fmla="*/ 72 h 56"/>
                <a:gd name="T72" fmla="*/ 14 w 55"/>
                <a:gd name="T73" fmla="*/ 74 h 56"/>
                <a:gd name="T74" fmla="*/ 21 w 55"/>
                <a:gd name="T75" fmla="*/ 80 h 56"/>
                <a:gd name="T76" fmla="*/ 25 w 55"/>
                <a:gd name="T77" fmla="*/ 80 h 56"/>
                <a:gd name="T78" fmla="*/ 31 w 55"/>
                <a:gd name="T79" fmla="*/ 83 h 56"/>
                <a:gd name="T80" fmla="*/ 34 w 55"/>
                <a:gd name="T81" fmla="*/ 83 h 56"/>
                <a:gd name="T82" fmla="*/ 34 w 55"/>
                <a:gd name="T83" fmla="*/ 83 h 56"/>
                <a:gd name="T84" fmla="*/ 34 w 55"/>
                <a:gd name="T85" fmla="*/ 80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56"/>
                <a:gd name="T131" fmla="*/ 55 w 55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56">
                  <a:moveTo>
                    <a:pt x="26" y="53"/>
                  </a:moveTo>
                  <a:lnTo>
                    <a:pt x="32" y="56"/>
                  </a:lnTo>
                  <a:lnTo>
                    <a:pt x="37" y="53"/>
                  </a:lnTo>
                  <a:lnTo>
                    <a:pt x="40" y="53"/>
                  </a:lnTo>
                  <a:lnTo>
                    <a:pt x="45" y="50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0"/>
                  </a:lnTo>
                  <a:lnTo>
                    <a:pt x="53" y="37"/>
                  </a:lnTo>
                  <a:lnTo>
                    <a:pt x="55" y="32"/>
                  </a:lnTo>
                  <a:lnTo>
                    <a:pt x="55" y="27"/>
                  </a:lnTo>
                  <a:lnTo>
                    <a:pt x="55" y="24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0" y="11"/>
                  </a:lnTo>
                  <a:lnTo>
                    <a:pt x="48" y="8"/>
                  </a:lnTo>
                  <a:lnTo>
                    <a:pt x="45" y="5"/>
                  </a:lnTo>
                  <a:lnTo>
                    <a:pt x="40" y="3"/>
                  </a:lnTo>
                  <a:lnTo>
                    <a:pt x="37" y="3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8" y="48"/>
                  </a:lnTo>
                  <a:lnTo>
                    <a:pt x="11" y="50"/>
                  </a:lnTo>
                  <a:lnTo>
                    <a:pt x="16" y="53"/>
                  </a:lnTo>
                  <a:lnTo>
                    <a:pt x="19" y="53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3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Freeform 17"/>
            <p:cNvSpPr>
              <a:spLocks/>
            </p:cNvSpPr>
            <p:nvPr/>
          </p:nvSpPr>
          <p:spPr bwMode="auto">
            <a:xfrm>
              <a:off x="2627" y="3559"/>
              <a:ext cx="58" cy="62"/>
            </a:xfrm>
            <a:custGeom>
              <a:avLst/>
              <a:gdLst>
                <a:gd name="T0" fmla="*/ 36 w 53"/>
                <a:gd name="T1" fmla="*/ 79 h 55"/>
                <a:gd name="T2" fmla="*/ 42 w 53"/>
                <a:gd name="T3" fmla="*/ 79 h 55"/>
                <a:gd name="T4" fmla="*/ 46 w 53"/>
                <a:gd name="T5" fmla="*/ 79 h 55"/>
                <a:gd name="T6" fmla="*/ 53 w 53"/>
                <a:gd name="T7" fmla="*/ 76 h 55"/>
                <a:gd name="T8" fmla="*/ 56 w 53"/>
                <a:gd name="T9" fmla="*/ 71 h 55"/>
                <a:gd name="T10" fmla="*/ 59 w 53"/>
                <a:gd name="T11" fmla="*/ 68 h 55"/>
                <a:gd name="T12" fmla="*/ 63 w 53"/>
                <a:gd name="T13" fmla="*/ 64 h 55"/>
                <a:gd name="T14" fmla="*/ 67 w 53"/>
                <a:gd name="T15" fmla="*/ 56 h 55"/>
                <a:gd name="T16" fmla="*/ 69 w 53"/>
                <a:gd name="T17" fmla="*/ 53 h 55"/>
                <a:gd name="T18" fmla="*/ 69 w 53"/>
                <a:gd name="T19" fmla="*/ 44 h 55"/>
                <a:gd name="T20" fmla="*/ 69 w 53"/>
                <a:gd name="T21" fmla="*/ 42 h 55"/>
                <a:gd name="T22" fmla="*/ 69 w 53"/>
                <a:gd name="T23" fmla="*/ 33 h 55"/>
                <a:gd name="T24" fmla="*/ 69 w 53"/>
                <a:gd name="T25" fmla="*/ 26 h 55"/>
                <a:gd name="T26" fmla="*/ 67 w 53"/>
                <a:gd name="T27" fmla="*/ 23 h 55"/>
                <a:gd name="T28" fmla="*/ 63 w 53"/>
                <a:gd name="T29" fmla="*/ 19 h 55"/>
                <a:gd name="T30" fmla="*/ 59 w 53"/>
                <a:gd name="T31" fmla="*/ 11 h 55"/>
                <a:gd name="T32" fmla="*/ 56 w 53"/>
                <a:gd name="T33" fmla="*/ 8 h 55"/>
                <a:gd name="T34" fmla="*/ 53 w 53"/>
                <a:gd name="T35" fmla="*/ 2 h 55"/>
                <a:gd name="T36" fmla="*/ 46 w 53"/>
                <a:gd name="T37" fmla="*/ 2 h 55"/>
                <a:gd name="T38" fmla="*/ 42 w 53"/>
                <a:gd name="T39" fmla="*/ 0 h 55"/>
                <a:gd name="T40" fmla="*/ 36 w 53"/>
                <a:gd name="T41" fmla="*/ 0 h 55"/>
                <a:gd name="T42" fmla="*/ 28 w 53"/>
                <a:gd name="T43" fmla="*/ 0 h 55"/>
                <a:gd name="T44" fmla="*/ 25 w 53"/>
                <a:gd name="T45" fmla="*/ 2 h 55"/>
                <a:gd name="T46" fmla="*/ 18 w 53"/>
                <a:gd name="T47" fmla="*/ 2 h 55"/>
                <a:gd name="T48" fmla="*/ 14 w 53"/>
                <a:gd name="T49" fmla="*/ 8 h 55"/>
                <a:gd name="T50" fmla="*/ 11 w 53"/>
                <a:gd name="T51" fmla="*/ 11 h 55"/>
                <a:gd name="T52" fmla="*/ 9 w 53"/>
                <a:gd name="T53" fmla="*/ 19 h 55"/>
                <a:gd name="T54" fmla="*/ 3 w 53"/>
                <a:gd name="T55" fmla="*/ 23 h 55"/>
                <a:gd name="T56" fmla="*/ 0 w 53"/>
                <a:gd name="T57" fmla="*/ 26 h 55"/>
                <a:gd name="T58" fmla="*/ 0 w 53"/>
                <a:gd name="T59" fmla="*/ 33 h 55"/>
                <a:gd name="T60" fmla="*/ 0 w 53"/>
                <a:gd name="T61" fmla="*/ 42 h 55"/>
                <a:gd name="T62" fmla="*/ 0 w 53"/>
                <a:gd name="T63" fmla="*/ 44 h 55"/>
                <a:gd name="T64" fmla="*/ 0 w 53"/>
                <a:gd name="T65" fmla="*/ 53 h 55"/>
                <a:gd name="T66" fmla="*/ 3 w 53"/>
                <a:gd name="T67" fmla="*/ 56 h 55"/>
                <a:gd name="T68" fmla="*/ 9 w 53"/>
                <a:gd name="T69" fmla="*/ 64 h 55"/>
                <a:gd name="T70" fmla="*/ 11 w 53"/>
                <a:gd name="T71" fmla="*/ 68 h 55"/>
                <a:gd name="T72" fmla="*/ 14 w 53"/>
                <a:gd name="T73" fmla="*/ 71 h 55"/>
                <a:gd name="T74" fmla="*/ 18 w 53"/>
                <a:gd name="T75" fmla="*/ 76 h 55"/>
                <a:gd name="T76" fmla="*/ 25 w 53"/>
                <a:gd name="T77" fmla="*/ 79 h 55"/>
                <a:gd name="T78" fmla="*/ 28 w 53"/>
                <a:gd name="T79" fmla="*/ 79 h 55"/>
                <a:gd name="T80" fmla="*/ 36 w 53"/>
                <a:gd name="T81" fmla="*/ 79 h 55"/>
                <a:gd name="T82" fmla="*/ 36 w 53"/>
                <a:gd name="T83" fmla="*/ 79 h 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"/>
                <a:gd name="T127" fmla="*/ 0 h 55"/>
                <a:gd name="T128" fmla="*/ 53 w 53"/>
                <a:gd name="T129" fmla="*/ 55 h 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" h="55">
                  <a:moveTo>
                    <a:pt x="27" y="55"/>
                  </a:moveTo>
                  <a:lnTo>
                    <a:pt x="32" y="55"/>
                  </a:lnTo>
                  <a:lnTo>
                    <a:pt x="35" y="55"/>
                  </a:lnTo>
                  <a:lnTo>
                    <a:pt x="40" y="52"/>
                  </a:lnTo>
                  <a:lnTo>
                    <a:pt x="43" y="50"/>
                  </a:lnTo>
                  <a:lnTo>
                    <a:pt x="45" y="47"/>
                  </a:lnTo>
                  <a:lnTo>
                    <a:pt x="48" y="45"/>
                  </a:lnTo>
                  <a:lnTo>
                    <a:pt x="51" y="39"/>
                  </a:lnTo>
                  <a:lnTo>
                    <a:pt x="53" y="37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3" y="23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48" y="13"/>
                  </a:lnTo>
                  <a:lnTo>
                    <a:pt x="45" y="8"/>
                  </a:lnTo>
                  <a:lnTo>
                    <a:pt x="43" y="5"/>
                  </a:lnTo>
                  <a:lnTo>
                    <a:pt x="40" y="2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1" y="5"/>
                  </a:lnTo>
                  <a:lnTo>
                    <a:pt x="8" y="8"/>
                  </a:lnTo>
                  <a:lnTo>
                    <a:pt x="6" y="13"/>
                  </a:lnTo>
                  <a:lnTo>
                    <a:pt x="3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3" y="39"/>
                  </a:lnTo>
                  <a:lnTo>
                    <a:pt x="6" y="45"/>
                  </a:lnTo>
                  <a:lnTo>
                    <a:pt x="8" y="47"/>
                  </a:lnTo>
                  <a:lnTo>
                    <a:pt x="11" y="50"/>
                  </a:lnTo>
                  <a:lnTo>
                    <a:pt x="14" y="52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18"/>
            <p:cNvSpPr>
              <a:spLocks/>
            </p:cNvSpPr>
            <p:nvPr/>
          </p:nvSpPr>
          <p:spPr bwMode="auto">
            <a:xfrm>
              <a:off x="1633" y="3329"/>
              <a:ext cx="57" cy="62"/>
            </a:xfrm>
            <a:custGeom>
              <a:avLst/>
              <a:gdLst>
                <a:gd name="T0" fmla="*/ 35 w 52"/>
                <a:gd name="T1" fmla="*/ 76 h 55"/>
                <a:gd name="T2" fmla="*/ 41 w 52"/>
                <a:gd name="T3" fmla="*/ 76 h 55"/>
                <a:gd name="T4" fmla="*/ 45 w 52"/>
                <a:gd name="T5" fmla="*/ 76 h 55"/>
                <a:gd name="T6" fmla="*/ 52 w 52"/>
                <a:gd name="T7" fmla="*/ 71 h 55"/>
                <a:gd name="T8" fmla="*/ 55 w 52"/>
                <a:gd name="T9" fmla="*/ 68 h 55"/>
                <a:gd name="T10" fmla="*/ 58 w 52"/>
                <a:gd name="T11" fmla="*/ 63 h 55"/>
                <a:gd name="T12" fmla="*/ 62 w 52"/>
                <a:gd name="T13" fmla="*/ 60 h 55"/>
                <a:gd name="T14" fmla="*/ 66 w 52"/>
                <a:gd name="T15" fmla="*/ 56 h 55"/>
                <a:gd name="T16" fmla="*/ 68 w 52"/>
                <a:gd name="T17" fmla="*/ 48 h 55"/>
                <a:gd name="T18" fmla="*/ 68 w 52"/>
                <a:gd name="T19" fmla="*/ 44 h 55"/>
                <a:gd name="T20" fmla="*/ 68 w 52"/>
                <a:gd name="T21" fmla="*/ 37 h 55"/>
                <a:gd name="T22" fmla="*/ 68 w 52"/>
                <a:gd name="T23" fmla="*/ 30 h 55"/>
                <a:gd name="T24" fmla="*/ 68 w 52"/>
                <a:gd name="T25" fmla="*/ 26 h 55"/>
                <a:gd name="T26" fmla="*/ 66 w 52"/>
                <a:gd name="T27" fmla="*/ 19 h 55"/>
                <a:gd name="T28" fmla="*/ 62 w 52"/>
                <a:gd name="T29" fmla="*/ 14 h 55"/>
                <a:gd name="T30" fmla="*/ 58 w 52"/>
                <a:gd name="T31" fmla="*/ 11 h 55"/>
                <a:gd name="T32" fmla="*/ 55 w 52"/>
                <a:gd name="T33" fmla="*/ 8 h 55"/>
                <a:gd name="T34" fmla="*/ 52 w 52"/>
                <a:gd name="T35" fmla="*/ 2 h 55"/>
                <a:gd name="T36" fmla="*/ 45 w 52"/>
                <a:gd name="T37" fmla="*/ 0 h 55"/>
                <a:gd name="T38" fmla="*/ 41 w 52"/>
                <a:gd name="T39" fmla="*/ 0 h 55"/>
                <a:gd name="T40" fmla="*/ 35 w 52"/>
                <a:gd name="T41" fmla="*/ 0 h 55"/>
                <a:gd name="T42" fmla="*/ 27 w 52"/>
                <a:gd name="T43" fmla="*/ 0 h 55"/>
                <a:gd name="T44" fmla="*/ 24 w 52"/>
                <a:gd name="T45" fmla="*/ 0 h 55"/>
                <a:gd name="T46" fmla="*/ 16 w 52"/>
                <a:gd name="T47" fmla="*/ 2 h 55"/>
                <a:gd name="T48" fmla="*/ 13 w 52"/>
                <a:gd name="T49" fmla="*/ 8 h 55"/>
                <a:gd name="T50" fmla="*/ 11 w 52"/>
                <a:gd name="T51" fmla="*/ 11 h 55"/>
                <a:gd name="T52" fmla="*/ 5 w 52"/>
                <a:gd name="T53" fmla="*/ 14 h 55"/>
                <a:gd name="T54" fmla="*/ 2 w 52"/>
                <a:gd name="T55" fmla="*/ 19 h 55"/>
                <a:gd name="T56" fmla="*/ 0 w 52"/>
                <a:gd name="T57" fmla="*/ 26 h 55"/>
                <a:gd name="T58" fmla="*/ 0 w 52"/>
                <a:gd name="T59" fmla="*/ 30 h 55"/>
                <a:gd name="T60" fmla="*/ 0 w 52"/>
                <a:gd name="T61" fmla="*/ 37 h 55"/>
                <a:gd name="T62" fmla="*/ 0 w 52"/>
                <a:gd name="T63" fmla="*/ 44 h 55"/>
                <a:gd name="T64" fmla="*/ 0 w 52"/>
                <a:gd name="T65" fmla="*/ 48 h 55"/>
                <a:gd name="T66" fmla="*/ 2 w 52"/>
                <a:gd name="T67" fmla="*/ 56 h 55"/>
                <a:gd name="T68" fmla="*/ 5 w 52"/>
                <a:gd name="T69" fmla="*/ 60 h 55"/>
                <a:gd name="T70" fmla="*/ 11 w 52"/>
                <a:gd name="T71" fmla="*/ 63 h 55"/>
                <a:gd name="T72" fmla="*/ 13 w 52"/>
                <a:gd name="T73" fmla="*/ 68 h 55"/>
                <a:gd name="T74" fmla="*/ 16 w 52"/>
                <a:gd name="T75" fmla="*/ 71 h 55"/>
                <a:gd name="T76" fmla="*/ 24 w 52"/>
                <a:gd name="T77" fmla="*/ 76 h 55"/>
                <a:gd name="T78" fmla="*/ 27 w 52"/>
                <a:gd name="T79" fmla="*/ 76 h 55"/>
                <a:gd name="T80" fmla="*/ 35 w 52"/>
                <a:gd name="T81" fmla="*/ 79 h 55"/>
                <a:gd name="T82" fmla="*/ 35 w 52"/>
                <a:gd name="T83" fmla="*/ 79 h 55"/>
                <a:gd name="T84" fmla="*/ 35 w 52"/>
                <a:gd name="T85" fmla="*/ 76 h 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2"/>
                <a:gd name="T130" fmla="*/ 0 h 55"/>
                <a:gd name="T131" fmla="*/ 52 w 52"/>
                <a:gd name="T132" fmla="*/ 55 h 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2" h="55">
                  <a:moveTo>
                    <a:pt x="26" y="52"/>
                  </a:moveTo>
                  <a:lnTo>
                    <a:pt x="31" y="52"/>
                  </a:lnTo>
                  <a:lnTo>
                    <a:pt x="34" y="52"/>
                  </a:lnTo>
                  <a:lnTo>
                    <a:pt x="39" y="50"/>
                  </a:lnTo>
                  <a:lnTo>
                    <a:pt x="42" y="47"/>
                  </a:lnTo>
                  <a:lnTo>
                    <a:pt x="44" y="44"/>
                  </a:lnTo>
                  <a:lnTo>
                    <a:pt x="47" y="42"/>
                  </a:lnTo>
                  <a:lnTo>
                    <a:pt x="50" y="39"/>
                  </a:lnTo>
                  <a:lnTo>
                    <a:pt x="52" y="34"/>
                  </a:lnTo>
                  <a:lnTo>
                    <a:pt x="52" y="31"/>
                  </a:lnTo>
                  <a:lnTo>
                    <a:pt x="52" y="26"/>
                  </a:lnTo>
                  <a:lnTo>
                    <a:pt x="52" y="21"/>
                  </a:lnTo>
                  <a:lnTo>
                    <a:pt x="52" y="18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8"/>
                  </a:lnTo>
                  <a:lnTo>
                    <a:pt x="42" y="5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10" y="5"/>
                  </a:lnTo>
                  <a:lnTo>
                    <a:pt x="8" y="8"/>
                  </a:lnTo>
                  <a:lnTo>
                    <a:pt x="5" y="10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9"/>
                  </a:lnTo>
                  <a:lnTo>
                    <a:pt x="5" y="42"/>
                  </a:lnTo>
                  <a:lnTo>
                    <a:pt x="8" y="44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8" y="52"/>
                  </a:lnTo>
                  <a:lnTo>
                    <a:pt x="21" y="52"/>
                  </a:lnTo>
                  <a:lnTo>
                    <a:pt x="26" y="55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19"/>
            <p:cNvSpPr>
              <a:spLocks/>
            </p:cNvSpPr>
            <p:nvPr/>
          </p:nvSpPr>
          <p:spPr bwMode="auto">
            <a:xfrm>
              <a:off x="4618" y="2620"/>
              <a:ext cx="62" cy="63"/>
            </a:xfrm>
            <a:custGeom>
              <a:avLst/>
              <a:gdLst>
                <a:gd name="T0" fmla="*/ 72 w 56"/>
                <a:gd name="T1" fmla="*/ 82 h 55"/>
                <a:gd name="T2" fmla="*/ 76 w 56"/>
                <a:gd name="T3" fmla="*/ 0 h 55"/>
                <a:gd name="T4" fmla="*/ 0 w 56"/>
                <a:gd name="T5" fmla="*/ 0 h 55"/>
                <a:gd name="T6" fmla="*/ 0 w 56"/>
                <a:gd name="T7" fmla="*/ 82 h 55"/>
                <a:gd name="T8" fmla="*/ 76 w 56"/>
                <a:gd name="T9" fmla="*/ 82 h 55"/>
                <a:gd name="T10" fmla="*/ 76 w 56"/>
                <a:gd name="T11" fmla="*/ 82 h 55"/>
                <a:gd name="T12" fmla="*/ 72 w 56"/>
                <a:gd name="T13" fmla="*/ 82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5"/>
                <a:gd name="T23" fmla="*/ 56 w 56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5">
                  <a:moveTo>
                    <a:pt x="53" y="55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53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Freeform 20"/>
            <p:cNvSpPr>
              <a:spLocks/>
            </p:cNvSpPr>
            <p:nvPr/>
          </p:nvSpPr>
          <p:spPr bwMode="auto">
            <a:xfrm>
              <a:off x="3623" y="3006"/>
              <a:ext cx="61" cy="60"/>
            </a:xfrm>
            <a:custGeom>
              <a:avLst/>
              <a:gdLst>
                <a:gd name="T0" fmla="*/ 69 w 56"/>
                <a:gd name="T1" fmla="*/ 77 h 53"/>
                <a:gd name="T2" fmla="*/ 72 w 56"/>
                <a:gd name="T3" fmla="*/ 0 h 53"/>
                <a:gd name="T4" fmla="*/ 0 w 56"/>
                <a:gd name="T5" fmla="*/ 0 h 53"/>
                <a:gd name="T6" fmla="*/ 0 w 56"/>
                <a:gd name="T7" fmla="*/ 77 h 53"/>
                <a:gd name="T8" fmla="*/ 72 w 56"/>
                <a:gd name="T9" fmla="*/ 77 h 53"/>
                <a:gd name="T10" fmla="*/ 72 w 56"/>
                <a:gd name="T11" fmla="*/ 77 h 53"/>
                <a:gd name="T12" fmla="*/ 69 w 56"/>
                <a:gd name="T13" fmla="*/ 77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3"/>
                <a:gd name="T23" fmla="*/ 56 w 56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3">
                  <a:moveTo>
                    <a:pt x="53" y="53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6" y="53"/>
                  </a:lnTo>
                  <a:lnTo>
                    <a:pt x="53" y="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1"/>
            <p:cNvSpPr>
              <a:spLocks/>
            </p:cNvSpPr>
            <p:nvPr/>
          </p:nvSpPr>
          <p:spPr bwMode="auto">
            <a:xfrm>
              <a:off x="4920" y="2665"/>
              <a:ext cx="62" cy="59"/>
            </a:xfrm>
            <a:custGeom>
              <a:avLst/>
              <a:gdLst>
                <a:gd name="T0" fmla="*/ 72 w 56"/>
                <a:gd name="T1" fmla="*/ 76 h 52"/>
                <a:gd name="T2" fmla="*/ 76 w 56"/>
                <a:gd name="T3" fmla="*/ 0 h 52"/>
                <a:gd name="T4" fmla="*/ 0 w 56"/>
                <a:gd name="T5" fmla="*/ 0 h 52"/>
                <a:gd name="T6" fmla="*/ 0 w 56"/>
                <a:gd name="T7" fmla="*/ 76 h 52"/>
                <a:gd name="T8" fmla="*/ 76 w 56"/>
                <a:gd name="T9" fmla="*/ 76 h 52"/>
                <a:gd name="T10" fmla="*/ 76 w 56"/>
                <a:gd name="T11" fmla="*/ 76 h 52"/>
                <a:gd name="T12" fmla="*/ 72 w 56"/>
                <a:gd name="T13" fmla="*/ 76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2"/>
                <a:gd name="T23" fmla="*/ 56 w 56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2">
                  <a:moveTo>
                    <a:pt x="53" y="52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56" y="52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Freeform 22"/>
            <p:cNvSpPr>
              <a:spLocks/>
            </p:cNvSpPr>
            <p:nvPr/>
          </p:nvSpPr>
          <p:spPr bwMode="auto">
            <a:xfrm>
              <a:off x="1633" y="2148"/>
              <a:ext cx="57" cy="62"/>
            </a:xfrm>
            <a:custGeom>
              <a:avLst/>
              <a:gdLst>
                <a:gd name="T0" fmla="*/ 68 w 52"/>
                <a:gd name="T1" fmla="*/ 79 h 55"/>
                <a:gd name="T2" fmla="*/ 68 w 52"/>
                <a:gd name="T3" fmla="*/ 0 h 55"/>
                <a:gd name="T4" fmla="*/ 0 w 52"/>
                <a:gd name="T5" fmla="*/ 0 h 55"/>
                <a:gd name="T6" fmla="*/ 0 w 52"/>
                <a:gd name="T7" fmla="*/ 79 h 55"/>
                <a:gd name="T8" fmla="*/ 68 w 52"/>
                <a:gd name="T9" fmla="*/ 79 h 55"/>
                <a:gd name="T10" fmla="*/ 68 w 52"/>
                <a:gd name="T11" fmla="*/ 79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55"/>
                <a:gd name="T20" fmla="*/ 52 w 52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55">
                  <a:moveTo>
                    <a:pt x="52" y="55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2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Freeform 23"/>
            <p:cNvSpPr>
              <a:spLocks/>
            </p:cNvSpPr>
            <p:nvPr/>
          </p:nvSpPr>
          <p:spPr bwMode="auto">
            <a:xfrm>
              <a:off x="2627" y="2844"/>
              <a:ext cx="58" cy="63"/>
            </a:xfrm>
            <a:custGeom>
              <a:avLst/>
              <a:gdLst>
                <a:gd name="T0" fmla="*/ 69 w 53"/>
                <a:gd name="T1" fmla="*/ 80 h 56"/>
                <a:gd name="T2" fmla="*/ 69 w 53"/>
                <a:gd name="T3" fmla="*/ 0 h 56"/>
                <a:gd name="T4" fmla="*/ 0 w 53"/>
                <a:gd name="T5" fmla="*/ 0 h 56"/>
                <a:gd name="T6" fmla="*/ 0 w 53"/>
                <a:gd name="T7" fmla="*/ 80 h 56"/>
                <a:gd name="T8" fmla="*/ 69 w 53"/>
                <a:gd name="T9" fmla="*/ 80 h 56"/>
                <a:gd name="T10" fmla="*/ 69 w 53"/>
                <a:gd name="T11" fmla="*/ 8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56"/>
                <a:gd name="T20" fmla="*/ 53 w 53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56">
                  <a:moveTo>
                    <a:pt x="53" y="56"/>
                  </a:moveTo>
                  <a:lnTo>
                    <a:pt x="53" y="0"/>
                  </a:lnTo>
                  <a:lnTo>
                    <a:pt x="0" y="0"/>
                  </a:lnTo>
                  <a:lnTo>
                    <a:pt x="0" y="56"/>
                  </a:lnTo>
                  <a:lnTo>
                    <a:pt x="53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5"/>
            <p:cNvSpPr>
              <a:spLocks noChangeArrowheads="1"/>
            </p:cNvSpPr>
            <p:nvPr/>
          </p:nvSpPr>
          <p:spPr bwMode="auto">
            <a:xfrm>
              <a:off x="5069" y="262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1200"/>
            </a:p>
          </p:txBody>
        </p:sp>
        <p:sp>
          <p:nvSpPr>
            <p:cNvPr id="31773" name="Rectangle 28"/>
            <p:cNvSpPr>
              <a:spLocks noChangeArrowheads="1"/>
            </p:cNvSpPr>
            <p:nvPr/>
          </p:nvSpPr>
          <p:spPr bwMode="auto">
            <a:xfrm>
              <a:off x="5014" y="2778"/>
              <a:ext cx="1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8 KB</a:t>
              </a:r>
              <a:endParaRPr lang="en-US" sz="1200"/>
            </a:p>
          </p:txBody>
        </p:sp>
        <p:sp>
          <p:nvSpPr>
            <p:cNvPr id="31774" name="Rectangle 29"/>
            <p:cNvSpPr>
              <a:spLocks noChangeArrowheads="1"/>
            </p:cNvSpPr>
            <p:nvPr/>
          </p:nvSpPr>
          <p:spPr bwMode="auto">
            <a:xfrm>
              <a:off x="5069" y="277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1200"/>
            </a:p>
          </p:txBody>
        </p:sp>
        <p:sp>
          <p:nvSpPr>
            <p:cNvPr id="31775" name="Rectangle 32"/>
            <p:cNvSpPr>
              <a:spLocks noChangeArrowheads="1"/>
            </p:cNvSpPr>
            <p:nvPr/>
          </p:nvSpPr>
          <p:spPr bwMode="auto">
            <a:xfrm>
              <a:off x="5014" y="2928"/>
              <a:ext cx="2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16 KB</a:t>
              </a:r>
              <a:endParaRPr lang="en-US" sz="1200"/>
            </a:p>
          </p:txBody>
        </p:sp>
        <p:sp>
          <p:nvSpPr>
            <p:cNvPr id="31776" name="Rectangle 37"/>
            <p:cNvSpPr>
              <a:spLocks noChangeArrowheads="1"/>
            </p:cNvSpPr>
            <p:nvPr/>
          </p:nvSpPr>
          <p:spPr bwMode="auto">
            <a:xfrm>
              <a:off x="5014" y="3076"/>
              <a:ext cx="2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64 KB</a:t>
              </a:r>
              <a:endParaRPr lang="en-US" sz="1200"/>
            </a:p>
          </p:txBody>
        </p:sp>
        <p:sp>
          <p:nvSpPr>
            <p:cNvPr id="31777" name="Rectangle 42"/>
            <p:cNvSpPr>
              <a:spLocks noChangeArrowheads="1"/>
            </p:cNvSpPr>
            <p:nvPr/>
          </p:nvSpPr>
          <p:spPr bwMode="auto">
            <a:xfrm>
              <a:off x="4560" y="3902"/>
              <a:ext cx="15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256</a:t>
              </a:r>
              <a:endParaRPr lang="en-US" sz="1200"/>
            </a:p>
          </p:txBody>
        </p:sp>
        <p:sp>
          <p:nvSpPr>
            <p:cNvPr id="31778" name="Rectangle 45"/>
            <p:cNvSpPr>
              <a:spLocks noChangeArrowheads="1"/>
            </p:cNvSpPr>
            <p:nvPr/>
          </p:nvSpPr>
          <p:spPr bwMode="auto">
            <a:xfrm>
              <a:off x="1247" y="2013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40%</a:t>
              </a:r>
              <a:endParaRPr lang="en-US" sz="1200"/>
            </a:p>
          </p:txBody>
        </p:sp>
        <p:sp>
          <p:nvSpPr>
            <p:cNvPr id="31779" name="Rectangle 48"/>
            <p:cNvSpPr>
              <a:spLocks noChangeArrowheads="1"/>
            </p:cNvSpPr>
            <p:nvPr/>
          </p:nvSpPr>
          <p:spPr bwMode="auto">
            <a:xfrm>
              <a:off x="1247" y="2241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35%</a:t>
              </a:r>
              <a:endParaRPr lang="en-US" sz="1200"/>
            </a:p>
          </p:txBody>
        </p:sp>
        <p:sp>
          <p:nvSpPr>
            <p:cNvPr id="31780" name="Rectangle 51"/>
            <p:cNvSpPr>
              <a:spLocks noChangeArrowheads="1"/>
            </p:cNvSpPr>
            <p:nvPr/>
          </p:nvSpPr>
          <p:spPr bwMode="auto">
            <a:xfrm>
              <a:off x="1247" y="24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30%</a:t>
              </a:r>
              <a:endParaRPr lang="en-US" sz="1200"/>
            </a:p>
          </p:txBody>
        </p:sp>
        <p:sp>
          <p:nvSpPr>
            <p:cNvPr id="31781" name="Rectangle 54"/>
            <p:cNvSpPr>
              <a:spLocks noChangeArrowheads="1"/>
            </p:cNvSpPr>
            <p:nvPr/>
          </p:nvSpPr>
          <p:spPr bwMode="auto">
            <a:xfrm>
              <a:off x="1247" y="2688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25%</a:t>
              </a:r>
              <a:endParaRPr lang="en-US" sz="1200"/>
            </a:p>
          </p:txBody>
        </p:sp>
        <p:sp>
          <p:nvSpPr>
            <p:cNvPr id="31782" name="Rectangle 57"/>
            <p:cNvSpPr>
              <a:spLocks noChangeArrowheads="1"/>
            </p:cNvSpPr>
            <p:nvPr/>
          </p:nvSpPr>
          <p:spPr bwMode="auto">
            <a:xfrm>
              <a:off x="1247" y="2915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20%</a:t>
              </a:r>
              <a:endParaRPr lang="en-US" sz="1200"/>
            </a:p>
          </p:txBody>
        </p:sp>
        <p:sp>
          <p:nvSpPr>
            <p:cNvPr id="31783" name="Rectangle 60"/>
            <p:cNvSpPr>
              <a:spLocks noChangeArrowheads="1"/>
            </p:cNvSpPr>
            <p:nvPr/>
          </p:nvSpPr>
          <p:spPr bwMode="auto">
            <a:xfrm>
              <a:off x="1247" y="3139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15%</a:t>
              </a:r>
              <a:endParaRPr lang="en-US" sz="1200"/>
            </a:p>
          </p:txBody>
        </p:sp>
        <p:sp>
          <p:nvSpPr>
            <p:cNvPr id="31784" name="Rectangle 63"/>
            <p:cNvSpPr>
              <a:spLocks noChangeArrowheads="1"/>
            </p:cNvSpPr>
            <p:nvPr/>
          </p:nvSpPr>
          <p:spPr bwMode="auto">
            <a:xfrm>
              <a:off x="1247" y="33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10%</a:t>
              </a:r>
              <a:endParaRPr lang="en-US" sz="1200"/>
            </a:p>
          </p:txBody>
        </p:sp>
        <p:sp>
          <p:nvSpPr>
            <p:cNvPr id="31785" name="Rectangle 66"/>
            <p:cNvSpPr>
              <a:spLocks noChangeArrowheads="1"/>
            </p:cNvSpPr>
            <p:nvPr/>
          </p:nvSpPr>
          <p:spPr bwMode="auto">
            <a:xfrm>
              <a:off x="1305" y="3588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5%</a:t>
              </a:r>
              <a:endParaRPr lang="en-US" sz="1200"/>
            </a:p>
          </p:txBody>
        </p:sp>
        <p:sp>
          <p:nvSpPr>
            <p:cNvPr id="31786" name="Rectangle 68"/>
            <p:cNvSpPr>
              <a:spLocks noChangeArrowheads="1"/>
            </p:cNvSpPr>
            <p:nvPr/>
          </p:nvSpPr>
          <p:spPr bwMode="auto">
            <a:xfrm>
              <a:off x="1305" y="3815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0%</a:t>
              </a:r>
              <a:endParaRPr lang="en-US" sz="1200"/>
            </a:p>
          </p:txBody>
        </p:sp>
        <p:sp>
          <p:nvSpPr>
            <p:cNvPr id="31787" name="Rectangle 70"/>
            <p:cNvSpPr>
              <a:spLocks noChangeArrowheads="1"/>
            </p:cNvSpPr>
            <p:nvPr/>
          </p:nvSpPr>
          <p:spPr bwMode="auto">
            <a:xfrm rot="-5400000">
              <a:off x="931" y="2925"/>
              <a:ext cx="37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Miss rate</a:t>
              </a:r>
              <a:endParaRPr lang="en-US" sz="1200"/>
            </a:p>
          </p:txBody>
        </p:sp>
        <p:sp>
          <p:nvSpPr>
            <p:cNvPr id="31788" name="Rectangle 79"/>
            <p:cNvSpPr>
              <a:spLocks noChangeArrowheads="1"/>
            </p:cNvSpPr>
            <p:nvPr/>
          </p:nvSpPr>
          <p:spPr bwMode="auto">
            <a:xfrm>
              <a:off x="3594" y="3902"/>
              <a:ext cx="10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64</a:t>
              </a:r>
              <a:endParaRPr lang="en-US" sz="1200"/>
            </a:p>
          </p:txBody>
        </p:sp>
        <p:sp>
          <p:nvSpPr>
            <p:cNvPr id="31789" name="Rectangle 81"/>
            <p:cNvSpPr>
              <a:spLocks noChangeArrowheads="1"/>
            </p:cNvSpPr>
            <p:nvPr/>
          </p:nvSpPr>
          <p:spPr bwMode="auto">
            <a:xfrm>
              <a:off x="2595" y="3902"/>
              <a:ext cx="10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16</a:t>
              </a:r>
              <a:endParaRPr lang="en-US" sz="1200"/>
            </a:p>
          </p:txBody>
        </p:sp>
        <p:sp>
          <p:nvSpPr>
            <p:cNvPr id="31790" name="Rectangle 83"/>
            <p:cNvSpPr>
              <a:spLocks noChangeArrowheads="1"/>
            </p:cNvSpPr>
            <p:nvPr/>
          </p:nvSpPr>
          <p:spPr bwMode="auto">
            <a:xfrm>
              <a:off x="1629" y="3902"/>
              <a:ext cx="5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31791" name="Rectangle 84"/>
            <p:cNvSpPr>
              <a:spLocks noChangeArrowheads="1"/>
            </p:cNvSpPr>
            <p:nvPr/>
          </p:nvSpPr>
          <p:spPr bwMode="auto">
            <a:xfrm>
              <a:off x="2781" y="4078"/>
              <a:ext cx="7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Block size (bytes)</a:t>
              </a:r>
              <a:endParaRPr lang="en-US" sz="1200"/>
            </a:p>
          </p:txBody>
        </p:sp>
        <p:sp>
          <p:nvSpPr>
            <p:cNvPr id="31792" name="Freeform 102"/>
            <p:cNvSpPr>
              <a:spLocks/>
            </p:cNvSpPr>
            <p:nvPr/>
          </p:nvSpPr>
          <p:spPr bwMode="auto">
            <a:xfrm>
              <a:off x="1638" y="3116"/>
              <a:ext cx="46" cy="51"/>
            </a:xfrm>
            <a:custGeom>
              <a:avLst/>
              <a:gdLst>
                <a:gd name="T0" fmla="*/ 27 w 42"/>
                <a:gd name="T1" fmla="*/ 66 h 45"/>
                <a:gd name="T2" fmla="*/ 31 w 42"/>
                <a:gd name="T3" fmla="*/ 66 h 45"/>
                <a:gd name="T4" fmla="*/ 38 w 42"/>
                <a:gd name="T5" fmla="*/ 66 h 45"/>
                <a:gd name="T6" fmla="*/ 42 w 42"/>
                <a:gd name="T7" fmla="*/ 63 h 45"/>
                <a:gd name="T8" fmla="*/ 45 w 42"/>
                <a:gd name="T9" fmla="*/ 58 h 45"/>
                <a:gd name="T10" fmla="*/ 49 w 42"/>
                <a:gd name="T11" fmla="*/ 58 h 45"/>
                <a:gd name="T12" fmla="*/ 51 w 42"/>
                <a:gd name="T13" fmla="*/ 54 h 45"/>
                <a:gd name="T14" fmla="*/ 51 w 42"/>
                <a:gd name="T15" fmla="*/ 51 h 45"/>
                <a:gd name="T16" fmla="*/ 55 w 42"/>
                <a:gd name="T17" fmla="*/ 42 h 45"/>
                <a:gd name="T18" fmla="*/ 55 w 42"/>
                <a:gd name="T19" fmla="*/ 40 h 45"/>
                <a:gd name="T20" fmla="*/ 55 w 42"/>
                <a:gd name="T21" fmla="*/ 35 h 45"/>
                <a:gd name="T22" fmla="*/ 55 w 42"/>
                <a:gd name="T23" fmla="*/ 28 h 45"/>
                <a:gd name="T24" fmla="*/ 55 w 42"/>
                <a:gd name="T25" fmla="*/ 23 h 45"/>
                <a:gd name="T26" fmla="*/ 51 w 42"/>
                <a:gd name="T27" fmla="*/ 20 h 45"/>
                <a:gd name="T28" fmla="*/ 51 w 42"/>
                <a:gd name="T29" fmla="*/ 16 h 45"/>
                <a:gd name="T30" fmla="*/ 49 w 42"/>
                <a:gd name="T31" fmla="*/ 11 h 45"/>
                <a:gd name="T32" fmla="*/ 45 w 42"/>
                <a:gd name="T33" fmla="*/ 9 h 45"/>
                <a:gd name="T34" fmla="*/ 42 w 42"/>
                <a:gd name="T35" fmla="*/ 3 h 45"/>
                <a:gd name="T36" fmla="*/ 38 w 42"/>
                <a:gd name="T37" fmla="*/ 3 h 45"/>
                <a:gd name="T38" fmla="*/ 31 w 42"/>
                <a:gd name="T39" fmla="*/ 0 h 45"/>
                <a:gd name="T40" fmla="*/ 27 w 42"/>
                <a:gd name="T41" fmla="*/ 0 h 45"/>
                <a:gd name="T42" fmla="*/ 24 w 42"/>
                <a:gd name="T43" fmla="*/ 0 h 45"/>
                <a:gd name="T44" fmla="*/ 16 w 42"/>
                <a:gd name="T45" fmla="*/ 3 h 45"/>
                <a:gd name="T46" fmla="*/ 13 w 42"/>
                <a:gd name="T47" fmla="*/ 3 h 45"/>
                <a:gd name="T48" fmla="*/ 11 w 42"/>
                <a:gd name="T49" fmla="*/ 9 h 45"/>
                <a:gd name="T50" fmla="*/ 5 w 42"/>
                <a:gd name="T51" fmla="*/ 11 h 45"/>
                <a:gd name="T52" fmla="*/ 3 w 42"/>
                <a:gd name="T53" fmla="*/ 16 h 45"/>
                <a:gd name="T54" fmla="*/ 3 w 42"/>
                <a:gd name="T55" fmla="*/ 20 h 45"/>
                <a:gd name="T56" fmla="*/ 0 w 42"/>
                <a:gd name="T57" fmla="*/ 23 h 45"/>
                <a:gd name="T58" fmla="*/ 0 w 42"/>
                <a:gd name="T59" fmla="*/ 28 h 45"/>
                <a:gd name="T60" fmla="*/ 0 w 42"/>
                <a:gd name="T61" fmla="*/ 35 h 45"/>
                <a:gd name="T62" fmla="*/ 0 w 42"/>
                <a:gd name="T63" fmla="*/ 40 h 45"/>
                <a:gd name="T64" fmla="*/ 0 w 42"/>
                <a:gd name="T65" fmla="*/ 42 h 45"/>
                <a:gd name="T66" fmla="*/ 3 w 42"/>
                <a:gd name="T67" fmla="*/ 51 h 45"/>
                <a:gd name="T68" fmla="*/ 3 w 42"/>
                <a:gd name="T69" fmla="*/ 54 h 45"/>
                <a:gd name="T70" fmla="*/ 5 w 42"/>
                <a:gd name="T71" fmla="*/ 58 h 45"/>
                <a:gd name="T72" fmla="*/ 11 w 42"/>
                <a:gd name="T73" fmla="*/ 58 h 45"/>
                <a:gd name="T74" fmla="*/ 13 w 42"/>
                <a:gd name="T75" fmla="*/ 63 h 45"/>
                <a:gd name="T76" fmla="*/ 16 w 42"/>
                <a:gd name="T77" fmla="*/ 66 h 45"/>
                <a:gd name="T78" fmla="*/ 24 w 42"/>
                <a:gd name="T79" fmla="*/ 66 h 45"/>
                <a:gd name="T80" fmla="*/ 27 w 42"/>
                <a:gd name="T81" fmla="*/ 66 h 45"/>
                <a:gd name="T82" fmla="*/ 27 w 42"/>
                <a:gd name="T83" fmla="*/ 66 h 4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"/>
                <a:gd name="T127" fmla="*/ 0 h 45"/>
                <a:gd name="T128" fmla="*/ 42 w 42"/>
                <a:gd name="T129" fmla="*/ 45 h 4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" h="45">
                  <a:moveTo>
                    <a:pt x="21" y="45"/>
                  </a:moveTo>
                  <a:lnTo>
                    <a:pt x="24" y="45"/>
                  </a:lnTo>
                  <a:lnTo>
                    <a:pt x="29" y="45"/>
                  </a:lnTo>
                  <a:lnTo>
                    <a:pt x="32" y="43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39" y="35"/>
                  </a:lnTo>
                  <a:lnTo>
                    <a:pt x="42" y="29"/>
                  </a:lnTo>
                  <a:lnTo>
                    <a:pt x="42" y="27"/>
                  </a:lnTo>
                  <a:lnTo>
                    <a:pt x="42" y="24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9" y="11"/>
                  </a:lnTo>
                  <a:lnTo>
                    <a:pt x="37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5" y="40"/>
                  </a:lnTo>
                  <a:lnTo>
                    <a:pt x="8" y="40"/>
                  </a:lnTo>
                  <a:lnTo>
                    <a:pt x="10" y="43"/>
                  </a:lnTo>
                  <a:lnTo>
                    <a:pt x="13" y="45"/>
                  </a:lnTo>
                  <a:lnTo>
                    <a:pt x="18" y="4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Freeform 103"/>
            <p:cNvSpPr>
              <a:spLocks/>
            </p:cNvSpPr>
            <p:nvPr/>
          </p:nvSpPr>
          <p:spPr bwMode="auto">
            <a:xfrm>
              <a:off x="4929" y="2817"/>
              <a:ext cx="48" cy="47"/>
            </a:xfrm>
            <a:custGeom>
              <a:avLst/>
              <a:gdLst>
                <a:gd name="T0" fmla="*/ 26 w 43"/>
                <a:gd name="T1" fmla="*/ 59 h 42"/>
                <a:gd name="T2" fmla="*/ 33 w 43"/>
                <a:gd name="T3" fmla="*/ 59 h 42"/>
                <a:gd name="T4" fmla="*/ 37 w 43"/>
                <a:gd name="T5" fmla="*/ 59 h 42"/>
                <a:gd name="T6" fmla="*/ 45 w 43"/>
                <a:gd name="T7" fmla="*/ 56 h 42"/>
                <a:gd name="T8" fmla="*/ 49 w 43"/>
                <a:gd name="T9" fmla="*/ 56 h 42"/>
                <a:gd name="T10" fmla="*/ 51 w 43"/>
                <a:gd name="T11" fmla="*/ 51 h 42"/>
                <a:gd name="T12" fmla="*/ 56 w 43"/>
                <a:gd name="T13" fmla="*/ 49 h 42"/>
                <a:gd name="T14" fmla="*/ 56 w 43"/>
                <a:gd name="T15" fmla="*/ 45 h 42"/>
                <a:gd name="T16" fmla="*/ 60 w 43"/>
                <a:gd name="T17" fmla="*/ 40 h 42"/>
                <a:gd name="T18" fmla="*/ 60 w 43"/>
                <a:gd name="T19" fmla="*/ 34 h 42"/>
                <a:gd name="T20" fmla="*/ 60 w 43"/>
                <a:gd name="T21" fmla="*/ 30 h 42"/>
                <a:gd name="T22" fmla="*/ 60 w 43"/>
                <a:gd name="T23" fmla="*/ 27 h 42"/>
                <a:gd name="T24" fmla="*/ 60 w 43"/>
                <a:gd name="T25" fmla="*/ 19 h 42"/>
                <a:gd name="T26" fmla="*/ 56 w 43"/>
                <a:gd name="T27" fmla="*/ 15 h 42"/>
                <a:gd name="T28" fmla="*/ 56 w 43"/>
                <a:gd name="T29" fmla="*/ 11 h 42"/>
                <a:gd name="T30" fmla="*/ 51 w 43"/>
                <a:gd name="T31" fmla="*/ 9 h 42"/>
                <a:gd name="T32" fmla="*/ 49 w 43"/>
                <a:gd name="T33" fmla="*/ 3 h 42"/>
                <a:gd name="T34" fmla="*/ 45 w 43"/>
                <a:gd name="T35" fmla="*/ 3 h 42"/>
                <a:gd name="T36" fmla="*/ 37 w 43"/>
                <a:gd name="T37" fmla="*/ 0 h 42"/>
                <a:gd name="T38" fmla="*/ 33 w 43"/>
                <a:gd name="T39" fmla="*/ 0 h 42"/>
                <a:gd name="T40" fmla="*/ 29 w 43"/>
                <a:gd name="T41" fmla="*/ 0 h 42"/>
                <a:gd name="T42" fmla="*/ 22 w 43"/>
                <a:gd name="T43" fmla="*/ 0 h 42"/>
                <a:gd name="T44" fmla="*/ 20 w 43"/>
                <a:gd name="T45" fmla="*/ 0 h 42"/>
                <a:gd name="T46" fmla="*/ 15 w 43"/>
                <a:gd name="T47" fmla="*/ 3 h 42"/>
                <a:gd name="T48" fmla="*/ 11 w 43"/>
                <a:gd name="T49" fmla="*/ 3 h 42"/>
                <a:gd name="T50" fmla="*/ 9 w 43"/>
                <a:gd name="T51" fmla="*/ 9 h 42"/>
                <a:gd name="T52" fmla="*/ 3 w 43"/>
                <a:gd name="T53" fmla="*/ 11 h 42"/>
                <a:gd name="T54" fmla="*/ 0 w 43"/>
                <a:gd name="T55" fmla="*/ 15 h 42"/>
                <a:gd name="T56" fmla="*/ 0 w 43"/>
                <a:gd name="T57" fmla="*/ 19 h 42"/>
                <a:gd name="T58" fmla="*/ 0 w 43"/>
                <a:gd name="T59" fmla="*/ 27 h 42"/>
                <a:gd name="T60" fmla="*/ 0 w 43"/>
                <a:gd name="T61" fmla="*/ 30 h 42"/>
                <a:gd name="T62" fmla="*/ 0 w 43"/>
                <a:gd name="T63" fmla="*/ 34 h 42"/>
                <a:gd name="T64" fmla="*/ 0 w 43"/>
                <a:gd name="T65" fmla="*/ 40 h 42"/>
                <a:gd name="T66" fmla="*/ 0 w 43"/>
                <a:gd name="T67" fmla="*/ 45 h 42"/>
                <a:gd name="T68" fmla="*/ 3 w 43"/>
                <a:gd name="T69" fmla="*/ 49 h 42"/>
                <a:gd name="T70" fmla="*/ 9 w 43"/>
                <a:gd name="T71" fmla="*/ 51 h 42"/>
                <a:gd name="T72" fmla="*/ 11 w 43"/>
                <a:gd name="T73" fmla="*/ 56 h 42"/>
                <a:gd name="T74" fmla="*/ 15 w 43"/>
                <a:gd name="T75" fmla="*/ 56 h 42"/>
                <a:gd name="T76" fmla="*/ 20 w 43"/>
                <a:gd name="T77" fmla="*/ 59 h 42"/>
                <a:gd name="T78" fmla="*/ 22 w 43"/>
                <a:gd name="T79" fmla="*/ 59 h 42"/>
                <a:gd name="T80" fmla="*/ 29 w 43"/>
                <a:gd name="T81" fmla="*/ 59 h 42"/>
                <a:gd name="T82" fmla="*/ 29 w 43"/>
                <a:gd name="T83" fmla="*/ 59 h 42"/>
                <a:gd name="T84" fmla="*/ 26 w 43"/>
                <a:gd name="T85" fmla="*/ 59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42"/>
                <a:gd name="T131" fmla="*/ 43 w 4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42">
                  <a:moveTo>
                    <a:pt x="19" y="42"/>
                  </a:moveTo>
                  <a:lnTo>
                    <a:pt x="24" y="42"/>
                  </a:lnTo>
                  <a:lnTo>
                    <a:pt x="27" y="42"/>
                  </a:lnTo>
                  <a:lnTo>
                    <a:pt x="32" y="40"/>
                  </a:lnTo>
                  <a:lnTo>
                    <a:pt x="35" y="40"/>
                  </a:lnTo>
                  <a:lnTo>
                    <a:pt x="37" y="37"/>
                  </a:lnTo>
                  <a:lnTo>
                    <a:pt x="40" y="35"/>
                  </a:lnTo>
                  <a:lnTo>
                    <a:pt x="40" y="32"/>
                  </a:lnTo>
                  <a:lnTo>
                    <a:pt x="43" y="29"/>
                  </a:lnTo>
                  <a:lnTo>
                    <a:pt x="43" y="24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8" y="40"/>
                  </a:lnTo>
                  <a:lnTo>
                    <a:pt x="11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21" y="42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Freeform 104"/>
            <p:cNvSpPr>
              <a:spLocks/>
            </p:cNvSpPr>
            <p:nvPr/>
          </p:nvSpPr>
          <p:spPr bwMode="auto">
            <a:xfrm>
              <a:off x="1661" y="3634"/>
              <a:ext cx="2987" cy="151"/>
            </a:xfrm>
            <a:custGeom>
              <a:avLst/>
              <a:gdLst>
                <a:gd name="T0" fmla="*/ 3615 w 2715"/>
                <a:gd name="T1" fmla="*/ 192 h 134"/>
                <a:gd name="T2" fmla="*/ 2409 w 2715"/>
                <a:gd name="T3" fmla="*/ 192 h 134"/>
                <a:gd name="T4" fmla="*/ 1206 w 2715"/>
                <a:gd name="T5" fmla="*/ 146 h 134"/>
                <a:gd name="T6" fmla="*/ 0 w 2715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134"/>
                <a:gd name="T14" fmla="*/ 2715 w 2715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134">
                  <a:moveTo>
                    <a:pt x="2715" y="134"/>
                  </a:moveTo>
                  <a:lnTo>
                    <a:pt x="1810" y="134"/>
                  </a:lnTo>
                  <a:lnTo>
                    <a:pt x="905" y="10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Freeform 105"/>
            <p:cNvSpPr>
              <a:spLocks/>
            </p:cNvSpPr>
            <p:nvPr/>
          </p:nvSpPr>
          <p:spPr bwMode="auto">
            <a:xfrm>
              <a:off x="2634" y="3394"/>
              <a:ext cx="46" cy="51"/>
            </a:xfrm>
            <a:custGeom>
              <a:avLst/>
              <a:gdLst>
                <a:gd name="T0" fmla="*/ 27 w 42"/>
                <a:gd name="T1" fmla="*/ 61 h 45"/>
                <a:gd name="T2" fmla="*/ 30 w 42"/>
                <a:gd name="T3" fmla="*/ 66 h 45"/>
                <a:gd name="T4" fmla="*/ 38 w 42"/>
                <a:gd name="T5" fmla="*/ 61 h 45"/>
                <a:gd name="T6" fmla="*/ 41 w 42"/>
                <a:gd name="T7" fmla="*/ 61 h 45"/>
                <a:gd name="T8" fmla="*/ 45 w 42"/>
                <a:gd name="T9" fmla="*/ 57 h 45"/>
                <a:gd name="T10" fmla="*/ 49 w 42"/>
                <a:gd name="T11" fmla="*/ 54 h 45"/>
                <a:gd name="T12" fmla="*/ 51 w 42"/>
                <a:gd name="T13" fmla="*/ 50 h 45"/>
                <a:gd name="T14" fmla="*/ 51 w 42"/>
                <a:gd name="T15" fmla="*/ 45 h 45"/>
                <a:gd name="T16" fmla="*/ 55 w 42"/>
                <a:gd name="T17" fmla="*/ 42 h 45"/>
                <a:gd name="T18" fmla="*/ 55 w 42"/>
                <a:gd name="T19" fmla="*/ 37 h 45"/>
                <a:gd name="T20" fmla="*/ 55 w 42"/>
                <a:gd name="T21" fmla="*/ 31 h 45"/>
                <a:gd name="T22" fmla="*/ 55 w 42"/>
                <a:gd name="T23" fmla="*/ 26 h 45"/>
                <a:gd name="T24" fmla="*/ 55 w 42"/>
                <a:gd name="T25" fmla="*/ 23 h 45"/>
                <a:gd name="T26" fmla="*/ 51 w 42"/>
                <a:gd name="T27" fmla="*/ 19 h 45"/>
                <a:gd name="T28" fmla="*/ 51 w 42"/>
                <a:gd name="T29" fmla="*/ 11 h 45"/>
                <a:gd name="T30" fmla="*/ 49 w 42"/>
                <a:gd name="T31" fmla="*/ 11 h 45"/>
                <a:gd name="T32" fmla="*/ 45 w 42"/>
                <a:gd name="T33" fmla="*/ 8 h 45"/>
                <a:gd name="T34" fmla="*/ 41 w 42"/>
                <a:gd name="T35" fmla="*/ 2 h 45"/>
                <a:gd name="T36" fmla="*/ 38 w 42"/>
                <a:gd name="T37" fmla="*/ 0 h 45"/>
                <a:gd name="T38" fmla="*/ 30 w 42"/>
                <a:gd name="T39" fmla="*/ 0 h 45"/>
                <a:gd name="T40" fmla="*/ 27 w 42"/>
                <a:gd name="T41" fmla="*/ 0 h 45"/>
                <a:gd name="T42" fmla="*/ 24 w 42"/>
                <a:gd name="T43" fmla="*/ 0 h 45"/>
                <a:gd name="T44" fmla="*/ 16 w 42"/>
                <a:gd name="T45" fmla="*/ 0 h 45"/>
                <a:gd name="T46" fmla="*/ 13 w 42"/>
                <a:gd name="T47" fmla="*/ 2 h 45"/>
                <a:gd name="T48" fmla="*/ 11 w 42"/>
                <a:gd name="T49" fmla="*/ 8 h 45"/>
                <a:gd name="T50" fmla="*/ 5 w 42"/>
                <a:gd name="T51" fmla="*/ 11 h 45"/>
                <a:gd name="T52" fmla="*/ 2 w 42"/>
                <a:gd name="T53" fmla="*/ 11 h 45"/>
                <a:gd name="T54" fmla="*/ 2 w 42"/>
                <a:gd name="T55" fmla="*/ 19 h 45"/>
                <a:gd name="T56" fmla="*/ 0 w 42"/>
                <a:gd name="T57" fmla="*/ 23 h 45"/>
                <a:gd name="T58" fmla="*/ 0 w 42"/>
                <a:gd name="T59" fmla="*/ 26 h 45"/>
                <a:gd name="T60" fmla="*/ 0 w 42"/>
                <a:gd name="T61" fmla="*/ 31 h 45"/>
                <a:gd name="T62" fmla="*/ 0 w 42"/>
                <a:gd name="T63" fmla="*/ 37 h 45"/>
                <a:gd name="T64" fmla="*/ 0 w 42"/>
                <a:gd name="T65" fmla="*/ 42 h 45"/>
                <a:gd name="T66" fmla="*/ 2 w 42"/>
                <a:gd name="T67" fmla="*/ 45 h 45"/>
                <a:gd name="T68" fmla="*/ 2 w 42"/>
                <a:gd name="T69" fmla="*/ 50 h 45"/>
                <a:gd name="T70" fmla="*/ 5 w 42"/>
                <a:gd name="T71" fmla="*/ 54 h 45"/>
                <a:gd name="T72" fmla="*/ 11 w 42"/>
                <a:gd name="T73" fmla="*/ 57 h 45"/>
                <a:gd name="T74" fmla="*/ 13 w 42"/>
                <a:gd name="T75" fmla="*/ 61 h 45"/>
                <a:gd name="T76" fmla="*/ 16 w 42"/>
                <a:gd name="T77" fmla="*/ 61 h 45"/>
                <a:gd name="T78" fmla="*/ 24 w 42"/>
                <a:gd name="T79" fmla="*/ 66 h 45"/>
                <a:gd name="T80" fmla="*/ 27 w 42"/>
                <a:gd name="T81" fmla="*/ 66 h 45"/>
                <a:gd name="T82" fmla="*/ 27 w 42"/>
                <a:gd name="T83" fmla="*/ 66 h 45"/>
                <a:gd name="T84" fmla="*/ 27 w 42"/>
                <a:gd name="T85" fmla="*/ 61 h 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"/>
                <a:gd name="T130" fmla="*/ 0 h 45"/>
                <a:gd name="T131" fmla="*/ 42 w 42"/>
                <a:gd name="T132" fmla="*/ 45 h 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" h="45">
                  <a:moveTo>
                    <a:pt x="21" y="42"/>
                  </a:moveTo>
                  <a:lnTo>
                    <a:pt x="23" y="45"/>
                  </a:lnTo>
                  <a:lnTo>
                    <a:pt x="29" y="42"/>
                  </a:lnTo>
                  <a:lnTo>
                    <a:pt x="31" y="42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39" y="31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2" y="21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9" y="8"/>
                  </a:lnTo>
                  <a:lnTo>
                    <a:pt x="37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39"/>
                  </a:lnTo>
                  <a:lnTo>
                    <a:pt x="10" y="42"/>
                  </a:lnTo>
                  <a:lnTo>
                    <a:pt x="13" y="42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Freeform 106"/>
            <p:cNvSpPr>
              <a:spLocks/>
            </p:cNvSpPr>
            <p:nvPr/>
          </p:nvSpPr>
          <p:spPr bwMode="auto">
            <a:xfrm>
              <a:off x="3629" y="3513"/>
              <a:ext cx="49" cy="48"/>
            </a:xfrm>
            <a:custGeom>
              <a:avLst/>
              <a:gdLst>
                <a:gd name="T0" fmla="*/ 29 w 44"/>
                <a:gd name="T1" fmla="*/ 63 h 42"/>
                <a:gd name="T2" fmla="*/ 36 w 44"/>
                <a:gd name="T3" fmla="*/ 63 h 42"/>
                <a:gd name="T4" fmla="*/ 40 w 44"/>
                <a:gd name="T5" fmla="*/ 63 h 42"/>
                <a:gd name="T6" fmla="*/ 43 w 44"/>
                <a:gd name="T7" fmla="*/ 61 h 42"/>
                <a:gd name="T8" fmla="*/ 47 w 44"/>
                <a:gd name="T9" fmla="*/ 61 h 42"/>
                <a:gd name="T10" fmla="*/ 51 w 44"/>
                <a:gd name="T11" fmla="*/ 55 h 42"/>
                <a:gd name="T12" fmla="*/ 53 w 44"/>
                <a:gd name="T13" fmla="*/ 51 h 42"/>
                <a:gd name="T14" fmla="*/ 58 w 44"/>
                <a:gd name="T15" fmla="*/ 48 h 42"/>
                <a:gd name="T16" fmla="*/ 58 w 44"/>
                <a:gd name="T17" fmla="*/ 43 h 42"/>
                <a:gd name="T18" fmla="*/ 58 w 44"/>
                <a:gd name="T19" fmla="*/ 35 h 42"/>
                <a:gd name="T20" fmla="*/ 61 w 44"/>
                <a:gd name="T21" fmla="*/ 31 h 42"/>
                <a:gd name="T22" fmla="*/ 58 w 44"/>
                <a:gd name="T23" fmla="*/ 29 h 42"/>
                <a:gd name="T24" fmla="*/ 58 w 44"/>
                <a:gd name="T25" fmla="*/ 19 h 42"/>
                <a:gd name="T26" fmla="*/ 58 w 44"/>
                <a:gd name="T27" fmla="*/ 17 h 42"/>
                <a:gd name="T28" fmla="*/ 53 w 44"/>
                <a:gd name="T29" fmla="*/ 11 h 42"/>
                <a:gd name="T30" fmla="*/ 51 w 44"/>
                <a:gd name="T31" fmla="*/ 8 h 42"/>
                <a:gd name="T32" fmla="*/ 47 w 44"/>
                <a:gd name="T33" fmla="*/ 3 h 42"/>
                <a:gd name="T34" fmla="*/ 43 w 44"/>
                <a:gd name="T35" fmla="*/ 3 h 42"/>
                <a:gd name="T36" fmla="*/ 40 w 44"/>
                <a:gd name="T37" fmla="*/ 0 h 42"/>
                <a:gd name="T38" fmla="*/ 36 w 44"/>
                <a:gd name="T39" fmla="*/ 0 h 42"/>
                <a:gd name="T40" fmla="*/ 29 w 44"/>
                <a:gd name="T41" fmla="*/ 0 h 42"/>
                <a:gd name="T42" fmla="*/ 24 w 44"/>
                <a:gd name="T43" fmla="*/ 0 h 42"/>
                <a:gd name="T44" fmla="*/ 21 w 44"/>
                <a:gd name="T45" fmla="*/ 0 h 42"/>
                <a:gd name="T46" fmla="*/ 13 w 44"/>
                <a:gd name="T47" fmla="*/ 3 h 42"/>
                <a:gd name="T48" fmla="*/ 11 w 44"/>
                <a:gd name="T49" fmla="*/ 3 h 42"/>
                <a:gd name="T50" fmla="*/ 8 w 44"/>
                <a:gd name="T51" fmla="*/ 8 h 42"/>
                <a:gd name="T52" fmla="*/ 2 w 44"/>
                <a:gd name="T53" fmla="*/ 11 h 42"/>
                <a:gd name="T54" fmla="*/ 2 w 44"/>
                <a:gd name="T55" fmla="*/ 17 h 42"/>
                <a:gd name="T56" fmla="*/ 0 w 44"/>
                <a:gd name="T57" fmla="*/ 19 h 42"/>
                <a:gd name="T58" fmla="*/ 0 w 44"/>
                <a:gd name="T59" fmla="*/ 29 h 42"/>
                <a:gd name="T60" fmla="*/ 0 w 44"/>
                <a:gd name="T61" fmla="*/ 31 h 42"/>
                <a:gd name="T62" fmla="*/ 0 w 44"/>
                <a:gd name="T63" fmla="*/ 35 h 42"/>
                <a:gd name="T64" fmla="*/ 0 w 44"/>
                <a:gd name="T65" fmla="*/ 43 h 42"/>
                <a:gd name="T66" fmla="*/ 2 w 44"/>
                <a:gd name="T67" fmla="*/ 48 h 42"/>
                <a:gd name="T68" fmla="*/ 2 w 44"/>
                <a:gd name="T69" fmla="*/ 51 h 42"/>
                <a:gd name="T70" fmla="*/ 8 w 44"/>
                <a:gd name="T71" fmla="*/ 55 h 42"/>
                <a:gd name="T72" fmla="*/ 11 w 44"/>
                <a:gd name="T73" fmla="*/ 61 h 42"/>
                <a:gd name="T74" fmla="*/ 13 w 44"/>
                <a:gd name="T75" fmla="*/ 61 h 42"/>
                <a:gd name="T76" fmla="*/ 21 w 44"/>
                <a:gd name="T77" fmla="*/ 63 h 42"/>
                <a:gd name="T78" fmla="*/ 24 w 44"/>
                <a:gd name="T79" fmla="*/ 63 h 42"/>
                <a:gd name="T80" fmla="*/ 29 w 44"/>
                <a:gd name="T81" fmla="*/ 63 h 42"/>
                <a:gd name="T82" fmla="*/ 29 w 44"/>
                <a:gd name="T83" fmla="*/ 63 h 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"/>
                <a:gd name="T127" fmla="*/ 0 h 42"/>
                <a:gd name="T128" fmla="*/ 44 w 44"/>
                <a:gd name="T129" fmla="*/ 42 h 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" h="42">
                  <a:moveTo>
                    <a:pt x="21" y="42"/>
                  </a:moveTo>
                  <a:lnTo>
                    <a:pt x="26" y="42"/>
                  </a:lnTo>
                  <a:lnTo>
                    <a:pt x="29" y="42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29"/>
                  </a:lnTo>
                  <a:lnTo>
                    <a:pt x="42" y="24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Freeform 107"/>
            <p:cNvSpPr>
              <a:spLocks/>
            </p:cNvSpPr>
            <p:nvPr/>
          </p:nvSpPr>
          <p:spPr bwMode="auto">
            <a:xfrm>
              <a:off x="4623" y="3493"/>
              <a:ext cx="48" cy="51"/>
            </a:xfrm>
            <a:custGeom>
              <a:avLst/>
              <a:gdLst>
                <a:gd name="T0" fmla="*/ 31 w 43"/>
                <a:gd name="T1" fmla="*/ 61 h 45"/>
                <a:gd name="T2" fmla="*/ 33 w 43"/>
                <a:gd name="T3" fmla="*/ 66 h 45"/>
                <a:gd name="T4" fmla="*/ 40 w 43"/>
                <a:gd name="T5" fmla="*/ 61 h 45"/>
                <a:gd name="T6" fmla="*/ 45 w 43"/>
                <a:gd name="T7" fmla="*/ 61 h 45"/>
                <a:gd name="T8" fmla="*/ 49 w 43"/>
                <a:gd name="T9" fmla="*/ 57 h 45"/>
                <a:gd name="T10" fmla="*/ 51 w 43"/>
                <a:gd name="T11" fmla="*/ 54 h 45"/>
                <a:gd name="T12" fmla="*/ 56 w 43"/>
                <a:gd name="T13" fmla="*/ 50 h 45"/>
                <a:gd name="T14" fmla="*/ 60 w 43"/>
                <a:gd name="T15" fmla="*/ 45 h 45"/>
                <a:gd name="T16" fmla="*/ 60 w 43"/>
                <a:gd name="T17" fmla="*/ 42 h 45"/>
                <a:gd name="T18" fmla="*/ 60 w 43"/>
                <a:gd name="T19" fmla="*/ 37 h 45"/>
                <a:gd name="T20" fmla="*/ 60 w 43"/>
                <a:gd name="T21" fmla="*/ 31 h 45"/>
                <a:gd name="T22" fmla="*/ 60 w 43"/>
                <a:gd name="T23" fmla="*/ 26 h 45"/>
                <a:gd name="T24" fmla="*/ 60 w 43"/>
                <a:gd name="T25" fmla="*/ 23 h 45"/>
                <a:gd name="T26" fmla="*/ 60 w 43"/>
                <a:gd name="T27" fmla="*/ 19 h 45"/>
                <a:gd name="T28" fmla="*/ 56 w 43"/>
                <a:gd name="T29" fmla="*/ 14 h 45"/>
                <a:gd name="T30" fmla="*/ 51 w 43"/>
                <a:gd name="T31" fmla="*/ 11 h 45"/>
                <a:gd name="T32" fmla="*/ 49 w 43"/>
                <a:gd name="T33" fmla="*/ 8 h 45"/>
                <a:gd name="T34" fmla="*/ 45 w 43"/>
                <a:gd name="T35" fmla="*/ 2 h 45"/>
                <a:gd name="T36" fmla="*/ 40 w 43"/>
                <a:gd name="T37" fmla="*/ 2 h 45"/>
                <a:gd name="T38" fmla="*/ 33 w 43"/>
                <a:gd name="T39" fmla="*/ 0 h 45"/>
                <a:gd name="T40" fmla="*/ 31 w 43"/>
                <a:gd name="T41" fmla="*/ 0 h 45"/>
                <a:gd name="T42" fmla="*/ 26 w 43"/>
                <a:gd name="T43" fmla="*/ 0 h 45"/>
                <a:gd name="T44" fmla="*/ 22 w 43"/>
                <a:gd name="T45" fmla="*/ 2 h 45"/>
                <a:gd name="T46" fmla="*/ 15 w 43"/>
                <a:gd name="T47" fmla="*/ 2 h 45"/>
                <a:gd name="T48" fmla="*/ 11 w 43"/>
                <a:gd name="T49" fmla="*/ 8 h 45"/>
                <a:gd name="T50" fmla="*/ 9 w 43"/>
                <a:gd name="T51" fmla="*/ 11 h 45"/>
                <a:gd name="T52" fmla="*/ 3 w 43"/>
                <a:gd name="T53" fmla="*/ 14 h 45"/>
                <a:gd name="T54" fmla="*/ 3 w 43"/>
                <a:gd name="T55" fmla="*/ 19 h 45"/>
                <a:gd name="T56" fmla="*/ 0 w 43"/>
                <a:gd name="T57" fmla="*/ 23 h 45"/>
                <a:gd name="T58" fmla="*/ 0 w 43"/>
                <a:gd name="T59" fmla="*/ 26 h 45"/>
                <a:gd name="T60" fmla="*/ 0 w 43"/>
                <a:gd name="T61" fmla="*/ 31 h 45"/>
                <a:gd name="T62" fmla="*/ 0 w 43"/>
                <a:gd name="T63" fmla="*/ 37 h 45"/>
                <a:gd name="T64" fmla="*/ 0 w 43"/>
                <a:gd name="T65" fmla="*/ 42 h 45"/>
                <a:gd name="T66" fmla="*/ 3 w 43"/>
                <a:gd name="T67" fmla="*/ 45 h 45"/>
                <a:gd name="T68" fmla="*/ 3 w 43"/>
                <a:gd name="T69" fmla="*/ 50 h 45"/>
                <a:gd name="T70" fmla="*/ 9 w 43"/>
                <a:gd name="T71" fmla="*/ 54 h 45"/>
                <a:gd name="T72" fmla="*/ 11 w 43"/>
                <a:gd name="T73" fmla="*/ 57 h 45"/>
                <a:gd name="T74" fmla="*/ 15 w 43"/>
                <a:gd name="T75" fmla="*/ 61 h 45"/>
                <a:gd name="T76" fmla="*/ 22 w 43"/>
                <a:gd name="T77" fmla="*/ 61 h 45"/>
                <a:gd name="T78" fmla="*/ 26 w 43"/>
                <a:gd name="T79" fmla="*/ 66 h 45"/>
                <a:gd name="T80" fmla="*/ 31 w 43"/>
                <a:gd name="T81" fmla="*/ 66 h 45"/>
                <a:gd name="T82" fmla="*/ 31 w 43"/>
                <a:gd name="T83" fmla="*/ 66 h 45"/>
                <a:gd name="T84" fmla="*/ 31 w 43"/>
                <a:gd name="T85" fmla="*/ 61 h 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45"/>
                <a:gd name="T131" fmla="*/ 43 w 43"/>
                <a:gd name="T132" fmla="*/ 45 h 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45">
                  <a:moveTo>
                    <a:pt x="22" y="42"/>
                  </a:moveTo>
                  <a:lnTo>
                    <a:pt x="24" y="45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40" y="34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43" y="26"/>
                  </a:lnTo>
                  <a:lnTo>
                    <a:pt x="43" y="21"/>
                  </a:lnTo>
                  <a:lnTo>
                    <a:pt x="43" y="18"/>
                  </a:lnTo>
                  <a:lnTo>
                    <a:pt x="43" y="16"/>
                  </a:lnTo>
                  <a:lnTo>
                    <a:pt x="43" y="13"/>
                  </a:lnTo>
                  <a:lnTo>
                    <a:pt x="40" y="10"/>
                  </a:lnTo>
                  <a:lnTo>
                    <a:pt x="37" y="8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7"/>
                  </a:lnTo>
                  <a:lnTo>
                    <a:pt x="8" y="39"/>
                  </a:lnTo>
                  <a:lnTo>
                    <a:pt x="11" y="42"/>
                  </a:lnTo>
                  <a:lnTo>
                    <a:pt x="16" y="42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Freeform 108"/>
            <p:cNvSpPr>
              <a:spLocks/>
            </p:cNvSpPr>
            <p:nvPr/>
          </p:nvSpPr>
          <p:spPr bwMode="auto">
            <a:xfrm>
              <a:off x="1626" y="3597"/>
              <a:ext cx="71" cy="72"/>
            </a:xfrm>
            <a:custGeom>
              <a:avLst/>
              <a:gdLst>
                <a:gd name="T0" fmla="*/ 44 w 64"/>
                <a:gd name="T1" fmla="*/ 0 h 63"/>
                <a:gd name="T2" fmla="*/ 0 w 64"/>
                <a:gd name="T3" fmla="*/ 48 h 63"/>
                <a:gd name="T4" fmla="*/ 44 w 64"/>
                <a:gd name="T5" fmla="*/ 94 h 63"/>
                <a:gd name="T6" fmla="*/ 88 w 64"/>
                <a:gd name="T7" fmla="*/ 48 h 63"/>
                <a:gd name="T8" fmla="*/ 44 w 64"/>
                <a:gd name="T9" fmla="*/ 0 h 63"/>
                <a:gd name="T10" fmla="*/ 44 w 64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63"/>
                <a:gd name="T20" fmla="*/ 64 w 64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63">
                  <a:moveTo>
                    <a:pt x="32" y="0"/>
                  </a:moveTo>
                  <a:lnTo>
                    <a:pt x="0" y="32"/>
                  </a:lnTo>
                  <a:lnTo>
                    <a:pt x="32" y="63"/>
                  </a:lnTo>
                  <a:lnTo>
                    <a:pt x="64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Freeform 109"/>
            <p:cNvSpPr>
              <a:spLocks/>
            </p:cNvSpPr>
            <p:nvPr/>
          </p:nvSpPr>
          <p:spPr bwMode="auto">
            <a:xfrm>
              <a:off x="4918" y="3094"/>
              <a:ext cx="70" cy="73"/>
            </a:xfrm>
            <a:custGeom>
              <a:avLst/>
              <a:gdLst>
                <a:gd name="T0" fmla="*/ 40 w 63"/>
                <a:gd name="T1" fmla="*/ 0 h 64"/>
                <a:gd name="T2" fmla="*/ 0 w 63"/>
                <a:gd name="T3" fmla="*/ 48 h 64"/>
                <a:gd name="T4" fmla="*/ 42 w 63"/>
                <a:gd name="T5" fmla="*/ 95 h 64"/>
                <a:gd name="T6" fmla="*/ 87 w 63"/>
                <a:gd name="T7" fmla="*/ 48 h 64"/>
                <a:gd name="T8" fmla="*/ 42 w 63"/>
                <a:gd name="T9" fmla="*/ 3 h 64"/>
                <a:gd name="T10" fmla="*/ 42 w 63"/>
                <a:gd name="T11" fmla="*/ 3 h 64"/>
                <a:gd name="T12" fmla="*/ 40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29" y="0"/>
                  </a:moveTo>
                  <a:lnTo>
                    <a:pt x="0" y="32"/>
                  </a:lnTo>
                  <a:lnTo>
                    <a:pt x="31" y="64"/>
                  </a:lnTo>
                  <a:lnTo>
                    <a:pt x="63" y="32"/>
                  </a:lnTo>
                  <a:lnTo>
                    <a:pt x="31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Freeform 110"/>
            <p:cNvSpPr>
              <a:spLocks/>
            </p:cNvSpPr>
            <p:nvPr/>
          </p:nvSpPr>
          <p:spPr bwMode="auto">
            <a:xfrm>
              <a:off x="2622" y="3714"/>
              <a:ext cx="70" cy="71"/>
            </a:xfrm>
            <a:custGeom>
              <a:avLst/>
              <a:gdLst>
                <a:gd name="T0" fmla="*/ 42 w 64"/>
                <a:gd name="T1" fmla="*/ 0 h 63"/>
                <a:gd name="T2" fmla="*/ 0 w 64"/>
                <a:gd name="T3" fmla="*/ 44 h 63"/>
                <a:gd name="T4" fmla="*/ 42 w 64"/>
                <a:gd name="T5" fmla="*/ 90 h 63"/>
                <a:gd name="T6" fmla="*/ 84 w 64"/>
                <a:gd name="T7" fmla="*/ 44 h 63"/>
                <a:gd name="T8" fmla="*/ 42 w 64"/>
                <a:gd name="T9" fmla="*/ 2 h 63"/>
                <a:gd name="T10" fmla="*/ 42 w 64"/>
                <a:gd name="T11" fmla="*/ 2 h 63"/>
                <a:gd name="T12" fmla="*/ 42 w 64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63"/>
                <a:gd name="T23" fmla="*/ 64 w 64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63">
                  <a:moveTo>
                    <a:pt x="32" y="0"/>
                  </a:moveTo>
                  <a:lnTo>
                    <a:pt x="0" y="31"/>
                  </a:lnTo>
                  <a:lnTo>
                    <a:pt x="32" y="63"/>
                  </a:lnTo>
                  <a:lnTo>
                    <a:pt x="64" y="31"/>
                  </a:lnTo>
                  <a:lnTo>
                    <a:pt x="32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Freeform 111"/>
            <p:cNvSpPr>
              <a:spLocks/>
            </p:cNvSpPr>
            <p:nvPr/>
          </p:nvSpPr>
          <p:spPr bwMode="auto">
            <a:xfrm>
              <a:off x="3617" y="3749"/>
              <a:ext cx="69" cy="73"/>
            </a:xfrm>
            <a:custGeom>
              <a:avLst/>
              <a:gdLst>
                <a:gd name="T0" fmla="*/ 42 w 63"/>
                <a:gd name="T1" fmla="*/ 0 h 64"/>
                <a:gd name="T2" fmla="*/ 0 w 63"/>
                <a:gd name="T3" fmla="*/ 52 h 64"/>
                <a:gd name="T4" fmla="*/ 42 w 63"/>
                <a:gd name="T5" fmla="*/ 95 h 64"/>
                <a:gd name="T6" fmla="*/ 83 w 63"/>
                <a:gd name="T7" fmla="*/ 52 h 64"/>
                <a:gd name="T8" fmla="*/ 42 w 63"/>
                <a:gd name="T9" fmla="*/ 3 h 64"/>
                <a:gd name="T10" fmla="*/ 42 w 63"/>
                <a:gd name="T11" fmla="*/ 3 h 64"/>
                <a:gd name="T12" fmla="*/ 42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32" y="0"/>
                  </a:moveTo>
                  <a:lnTo>
                    <a:pt x="0" y="35"/>
                  </a:lnTo>
                  <a:lnTo>
                    <a:pt x="32" y="64"/>
                  </a:lnTo>
                  <a:lnTo>
                    <a:pt x="63" y="35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Freeform 112"/>
            <p:cNvSpPr>
              <a:spLocks/>
            </p:cNvSpPr>
            <p:nvPr/>
          </p:nvSpPr>
          <p:spPr bwMode="auto">
            <a:xfrm>
              <a:off x="4612" y="3749"/>
              <a:ext cx="70" cy="73"/>
            </a:xfrm>
            <a:custGeom>
              <a:avLst/>
              <a:gdLst>
                <a:gd name="T0" fmla="*/ 44 w 63"/>
                <a:gd name="T1" fmla="*/ 0 h 64"/>
                <a:gd name="T2" fmla="*/ 0 w 63"/>
                <a:gd name="T3" fmla="*/ 48 h 64"/>
                <a:gd name="T4" fmla="*/ 44 w 63"/>
                <a:gd name="T5" fmla="*/ 95 h 64"/>
                <a:gd name="T6" fmla="*/ 87 w 63"/>
                <a:gd name="T7" fmla="*/ 48 h 64"/>
                <a:gd name="T8" fmla="*/ 44 w 63"/>
                <a:gd name="T9" fmla="*/ 3 h 64"/>
                <a:gd name="T10" fmla="*/ 44 w 63"/>
                <a:gd name="T11" fmla="*/ 3 h 64"/>
                <a:gd name="T12" fmla="*/ 44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32" y="0"/>
                  </a:moveTo>
                  <a:lnTo>
                    <a:pt x="0" y="32"/>
                  </a:lnTo>
                  <a:lnTo>
                    <a:pt x="32" y="64"/>
                  </a:lnTo>
                  <a:lnTo>
                    <a:pt x="63" y="32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Line 113"/>
            <p:cNvSpPr>
              <a:spLocks noChangeShapeType="1"/>
            </p:cNvSpPr>
            <p:nvPr/>
          </p:nvSpPr>
          <p:spPr bwMode="auto">
            <a:xfrm flipH="1">
              <a:off x="1481" y="22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Line 114"/>
            <p:cNvSpPr>
              <a:spLocks noChangeShapeType="1"/>
            </p:cNvSpPr>
            <p:nvPr/>
          </p:nvSpPr>
          <p:spPr bwMode="auto">
            <a:xfrm flipH="1">
              <a:off x="1481" y="27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Line 115"/>
            <p:cNvSpPr>
              <a:spLocks noChangeShapeType="1"/>
            </p:cNvSpPr>
            <p:nvPr/>
          </p:nvSpPr>
          <p:spPr bwMode="auto">
            <a:xfrm flipH="1">
              <a:off x="1481" y="31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Line 116"/>
            <p:cNvSpPr>
              <a:spLocks noChangeShapeType="1"/>
            </p:cNvSpPr>
            <p:nvPr/>
          </p:nvSpPr>
          <p:spPr bwMode="auto">
            <a:xfrm flipH="1">
              <a:off x="1481" y="36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7" name="Line 117"/>
            <p:cNvSpPr>
              <a:spLocks noChangeShapeType="1"/>
            </p:cNvSpPr>
            <p:nvPr/>
          </p:nvSpPr>
          <p:spPr bwMode="auto">
            <a:xfrm>
              <a:off x="3652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8" name="Line 118"/>
            <p:cNvSpPr>
              <a:spLocks noChangeShapeType="1"/>
            </p:cNvSpPr>
            <p:nvPr/>
          </p:nvSpPr>
          <p:spPr bwMode="auto">
            <a:xfrm>
              <a:off x="2657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Freeform 119"/>
            <p:cNvSpPr>
              <a:spLocks/>
            </p:cNvSpPr>
            <p:nvPr/>
          </p:nvSpPr>
          <p:spPr bwMode="auto">
            <a:xfrm>
              <a:off x="1481" y="2070"/>
              <a:ext cx="3167" cy="1799"/>
            </a:xfrm>
            <a:custGeom>
              <a:avLst/>
              <a:gdLst>
                <a:gd name="T0" fmla="*/ 3833 w 2879"/>
                <a:gd name="T1" fmla="*/ 2243 h 1588"/>
                <a:gd name="T2" fmla="*/ 3833 w 2879"/>
                <a:gd name="T3" fmla="*/ 2309 h 1588"/>
                <a:gd name="T4" fmla="*/ 0 w 2879"/>
                <a:gd name="T5" fmla="*/ 2309 h 1588"/>
                <a:gd name="T6" fmla="*/ 0 w 2879"/>
                <a:gd name="T7" fmla="*/ 0 h 1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9"/>
                <a:gd name="T13" fmla="*/ 0 h 1588"/>
                <a:gd name="T14" fmla="*/ 2879 w 2879"/>
                <a:gd name="T15" fmla="*/ 1588 h 1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9" h="1588">
                  <a:moveTo>
                    <a:pt x="2879" y="1543"/>
                  </a:moveTo>
                  <a:lnTo>
                    <a:pt x="2879" y="1588"/>
                  </a:lnTo>
                  <a:lnTo>
                    <a:pt x="0" y="15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0" name="Line 120"/>
            <p:cNvSpPr>
              <a:spLocks noChangeShapeType="1"/>
            </p:cNvSpPr>
            <p:nvPr/>
          </p:nvSpPr>
          <p:spPr bwMode="auto">
            <a:xfrm>
              <a:off x="1661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Line 121"/>
            <p:cNvSpPr>
              <a:spLocks noChangeShapeType="1"/>
            </p:cNvSpPr>
            <p:nvPr/>
          </p:nvSpPr>
          <p:spPr bwMode="auto">
            <a:xfrm>
              <a:off x="1479" y="2067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Line 122"/>
            <p:cNvSpPr>
              <a:spLocks noChangeShapeType="1"/>
            </p:cNvSpPr>
            <p:nvPr/>
          </p:nvSpPr>
          <p:spPr bwMode="auto">
            <a:xfrm>
              <a:off x="1479" y="2522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Line 123"/>
            <p:cNvSpPr>
              <a:spLocks noChangeShapeType="1"/>
            </p:cNvSpPr>
            <p:nvPr/>
          </p:nvSpPr>
          <p:spPr bwMode="auto">
            <a:xfrm>
              <a:off x="1479" y="2970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MARTInkAnnotation160"/>
          <p:cNvSpPr/>
          <p:nvPr/>
        </p:nvSpPr>
        <p:spPr bwMode="auto">
          <a:xfrm>
            <a:off x="7190226" y="3646159"/>
            <a:ext cx="496900" cy="960296"/>
          </a:xfrm>
          <a:custGeom>
            <a:avLst/>
            <a:gdLst/>
            <a:ahLst/>
            <a:cxnLst/>
            <a:rect l="0" t="0" r="0" b="0"/>
            <a:pathLst>
              <a:path w="496900" h="960296">
                <a:moveTo>
                  <a:pt x="412097" y="209680"/>
                </a:moveTo>
                <a:lnTo>
                  <a:pt x="397997" y="195594"/>
                </a:lnTo>
                <a:lnTo>
                  <a:pt x="393692" y="193542"/>
                </a:lnTo>
                <a:lnTo>
                  <a:pt x="382905" y="191263"/>
                </a:lnTo>
                <a:lnTo>
                  <a:pt x="370608" y="187252"/>
                </a:lnTo>
                <a:lnTo>
                  <a:pt x="364176" y="184608"/>
                </a:lnTo>
                <a:lnTo>
                  <a:pt x="356513" y="182844"/>
                </a:lnTo>
                <a:lnTo>
                  <a:pt x="348026" y="181669"/>
                </a:lnTo>
                <a:lnTo>
                  <a:pt x="338992" y="180886"/>
                </a:lnTo>
                <a:lnTo>
                  <a:pt x="328466" y="181488"/>
                </a:lnTo>
                <a:lnTo>
                  <a:pt x="316948" y="183014"/>
                </a:lnTo>
                <a:lnTo>
                  <a:pt x="304765" y="185156"/>
                </a:lnTo>
                <a:lnTo>
                  <a:pt x="292141" y="187708"/>
                </a:lnTo>
                <a:lnTo>
                  <a:pt x="266109" y="193543"/>
                </a:lnTo>
                <a:lnTo>
                  <a:pt x="252864" y="197798"/>
                </a:lnTo>
                <a:lnTo>
                  <a:pt x="239531" y="202883"/>
                </a:lnTo>
                <a:lnTo>
                  <a:pt x="226140" y="208522"/>
                </a:lnTo>
                <a:lnTo>
                  <a:pt x="212711" y="215655"/>
                </a:lnTo>
                <a:lnTo>
                  <a:pt x="199256" y="223784"/>
                </a:lnTo>
                <a:lnTo>
                  <a:pt x="185782" y="232576"/>
                </a:lnTo>
                <a:lnTo>
                  <a:pt x="171172" y="244061"/>
                </a:lnTo>
                <a:lnTo>
                  <a:pt x="155805" y="257339"/>
                </a:lnTo>
                <a:lnTo>
                  <a:pt x="139931" y="271813"/>
                </a:lnTo>
                <a:lnTo>
                  <a:pt x="124847" y="287085"/>
                </a:lnTo>
                <a:lnTo>
                  <a:pt x="110289" y="302889"/>
                </a:lnTo>
                <a:lnTo>
                  <a:pt x="96080" y="319048"/>
                </a:lnTo>
                <a:lnTo>
                  <a:pt x="83231" y="337692"/>
                </a:lnTo>
                <a:lnTo>
                  <a:pt x="71287" y="357992"/>
                </a:lnTo>
                <a:lnTo>
                  <a:pt x="59949" y="379397"/>
                </a:lnTo>
                <a:lnTo>
                  <a:pt x="49014" y="402662"/>
                </a:lnTo>
                <a:lnTo>
                  <a:pt x="38346" y="427169"/>
                </a:lnTo>
                <a:lnTo>
                  <a:pt x="27857" y="452502"/>
                </a:lnTo>
                <a:lnTo>
                  <a:pt x="19740" y="478387"/>
                </a:lnTo>
                <a:lnTo>
                  <a:pt x="13203" y="504640"/>
                </a:lnTo>
                <a:lnTo>
                  <a:pt x="7718" y="531137"/>
                </a:lnTo>
                <a:lnTo>
                  <a:pt x="4062" y="557798"/>
                </a:lnTo>
                <a:lnTo>
                  <a:pt x="1626" y="584568"/>
                </a:lnTo>
                <a:lnTo>
                  <a:pt x="0" y="611410"/>
                </a:lnTo>
                <a:lnTo>
                  <a:pt x="1168" y="638300"/>
                </a:lnTo>
                <a:lnTo>
                  <a:pt x="4198" y="665223"/>
                </a:lnTo>
                <a:lnTo>
                  <a:pt x="8469" y="692168"/>
                </a:lnTo>
                <a:lnTo>
                  <a:pt x="13568" y="718002"/>
                </a:lnTo>
                <a:lnTo>
                  <a:pt x="19218" y="743096"/>
                </a:lnTo>
                <a:lnTo>
                  <a:pt x="25236" y="767697"/>
                </a:lnTo>
                <a:lnTo>
                  <a:pt x="33750" y="790844"/>
                </a:lnTo>
                <a:lnTo>
                  <a:pt x="43929" y="813023"/>
                </a:lnTo>
                <a:lnTo>
                  <a:pt x="55217" y="834555"/>
                </a:lnTo>
                <a:lnTo>
                  <a:pt x="67245" y="854533"/>
                </a:lnTo>
                <a:lnTo>
                  <a:pt x="79766" y="873473"/>
                </a:lnTo>
                <a:lnTo>
                  <a:pt x="92616" y="891723"/>
                </a:lnTo>
                <a:lnTo>
                  <a:pt x="105684" y="907263"/>
                </a:lnTo>
                <a:lnTo>
                  <a:pt x="118899" y="920996"/>
                </a:lnTo>
                <a:lnTo>
                  <a:pt x="132212" y="933525"/>
                </a:lnTo>
                <a:lnTo>
                  <a:pt x="145589" y="943002"/>
                </a:lnTo>
                <a:lnTo>
                  <a:pt x="159010" y="950445"/>
                </a:lnTo>
                <a:lnTo>
                  <a:pt x="172459" y="956531"/>
                </a:lnTo>
                <a:lnTo>
                  <a:pt x="185928" y="959464"/>
                </a:lnTo>
                <a:lnTo>
                  <a:pt x="199410" y="960295"/>
                </a:lnTo>
                <a:lnTo>
                  <a:pt x="212900" y="959724"/>
                </a:lnTo>
                <a:lnTo>
                  <a:pt x="226395" y="957095"/>
                </a:lnTo>
                <a:lnTo>
                  <a:pt x="239895" y="953093"/>
                </a:lnTo>
                <a:lnTo>
                  <a:pt x="253397" y="948176"/>
                </a:lnTo>
                <a:lnTo>
                  <a:pt x="265775" y="940401"/>
                </a:lnTo>
                <a:lnTo>
                  <a:pt x="277404" y="930718"/>
                </a:lnTo>
                <a:lnTo>
                  <a:pt x="288534" y="919766"/>
                </a:lnTo>
                <a:lnTo>
                  <a:pt x="300456" y="905717"/>
                </a:lnTo>
                <a:lnTo>
                  <a:pt x="312906" y="889605"/>
                </a:lnTo>
                <a:lnTo>
                  <a:pt x="325709" y="872116"/>
                </a:lnTo>
                <a:lnTo>
                  <a:pt x="338747" y="852586"/>
                </a:lnTo>
                <a:lnTo>
                  <a:pt x="351941" y="831695"/>
                </a:lnTo>
                <a:lnTo>
                  <a:pt x="365238" y="809895"/>
                </a:lnTo>
                <a:lnTo>
                  <a:pt x="378607" y="786367"/>
                </a:lnTo>
                <a:lnTo>
                  <a:pt x="405467" y="736235"/>
                </a:lnTo>
                <a:lnTo>
                  <a:pt x="416681" y="709148"/>
                </a:lnTo>
                <a:lnTo>
                  <a:pt x="426409" y="680970"/>
                </a:lnTo>
                <a:lnTo>
                  <a:pt x="444346" y="622673"/>
                </a:lnTo>
                <a:lnTo>
                  <a:pt x="463574" y="563029"/>
                </a:lnTo>
                <a:lnTo>
                  <a:pt x="471178" y="531831"/>
                </a:lnTo>
                <a:lnTo>
                  <a:pt x="477373" y="499788"/>
                </a:lnTo>
                <a:lnTo>
                  <a:pt x="482628" y="467180"/>
                </a:lnTo>
                <a:lnTo>
                  <a:pt x="491469" y="403962"/>
                </a:lnTo>
                <a:lnTo>
                  <a:pt x="495403" y="372936"/>
                </a:lnTo>
                <a:lnTo>
                  <a:pt x="496899" y="342131"/>
                </a:lnTo>
                <a:lnTo>
                  <a:pt x="496771" y="311475"/>
                </a:lnTo>
                <a:lnTo>
                  <a:pt x="495561" y="280916"/>
                </a:lnTo>
                <a:lnTo>
                  <a:pt x="493628" y="252674"/>
                </a:lnTo>
                <a:lnTo>
                  <a:pt x="491214" y="225973"/>
                </a:lnTo>
                <a:lnTo>
                  <a:pt x="488480" y="200302"/>
                </a:lnTo>
                <a:lnTo>
                  <a:pt x="484405" y="177565"/>
                </a:lnTo>
                <a:lnTo>
                  <a:pt x="479438" y="156784"/>
                </a:lnTo>
                <a:lnTo>
                  <a:pt x="473874" y="137309"/>
                </a:lnTo>
                <a:lnTo>
                  <a:pt x="466790" y="119827"/>
                </a:lnTo>
                <a:lnTo>
                  <a:pt x="458689" y="103674"/>
                </a:lnTo>
                <a:lnTo>
                  <a:pt x="449912" y="88408"/>
                </a:lnTo>
                <a:lnTo>
                  <a:pt x="440683" y="74857"/>
                </a:lnTo>
                <a:lnTo>
                  <a:pt x="431154" y="62450"/>
                </a:lnTo>
                <a:lnTo>
                  <a:pt x="421425" y="50805"/>
                </a:lnTo>
                <a:lnTo>
                  <a:pt x="410436" y="40792"/>
                </a:lnTo>
                <a:lnTo>
                  <a:pt x="398608" y="31868"/>
                </a:lnTo>
                <a:lnTo>
                  <a:pt x="386221" y="23670"/>
                </a:lnTo>
                <a:lnTo>
                  <a:pt x="374584" y="17081"/>
                </a:lnTo>
                <a:lnTo>
                  <a:pt x="363451" y="11563"/>
                </a:lnTo>
                <a:lnTo>
                  <a:pt x="352652" y="6760"/>
                </a:lnTo>
                <a:lnTo>
                  <a:pt x="342075" y="3558"/>
                </a:lnTo>
                <a:lnTo>
                  <a:pt x="331648" y="1423"/>
                </a:lnTo>
                <a:lnTo>
                  <a:pt x="321319" y="0"/>
                </a:lnTo>
                <a:lnTo>
                  <a:pt x="312183" y="175"/>
                </a:lnTo>
                <a:lnTo>
                  <a:pt x="303841" y="1417"/>
                </a:lnTo>
                <a:lnTo>
                  <a:pt x="289693" y="4671"/>
                </a:lnTo>
                <a:lnTo>
                  <a:pt x="284345" y="5539"/>
                </a:lnTo>
                <a:lnTo>
                  <a:pt x="270271" y="727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" name="SMARTInkAnnotation161"/>
          <p:cNvSpPr/>
          <p:nvPr/>
        </p:nvSpPr>
        <p:spPr bwMode="auto">
          <a:xfrm>
            <a:off x="7835456" y="3157538"/>
            <a:ext cx="283518" cy="310454"/>
          </a:xfrm>
          <a:custGeom>
            <a:avLst/>
            <a:gdLst/>
            <a:ahLst/>
            <a:cxnLst/>
            <a:rect l="0" t="0" r="0" b="0"/>
            <a:pathLst>
              <a:path w="283518" h="310454">
                <a:moveTo>
                  <a:pt x="20127" y="0"/>
                </a:moveTo>
                <a:lnTo>
                  <a:pt x="20127" y="16117"/>
                </a:lnTo>
                <a:lnTo>
                  <a:pt x="19001" y="23114"/>
                </a:lnTo>
                <a:lnTo>
                  <a:pt x="17125" y="30027"/>
                </a:lnTo>
                <a:lnTo>
                  <a:pt x="14749" y="36885"/>
                </a:lnTo>
                <a:lnTo>
                  <a:pt x="13164" y="47080"/>
                </a:lnTo>
                <a:lnTo>
                  <a:pt x="12108" y="59498"/>
                </a:lnTo>
                <a:lnTo>
                  <a:pt x="11404" y="73399"/>
                </a:lnTo>
                <a:lnTo>
                  <a:pt x="9809" y="88290"/>
                </a:lnTo>
                <a:lnTo>
                  <a:pt x="7620" y="103839"/>
                </a:lnTo>
                <a:lnTo>
                  <a:pt x="5035" y="119827"/>
                </a:lnTo>
                <a:lnTo>
                  <a:pt x="3313" y="134984"/>
                </a:lnTo>
                <a:lnTo>
                  <a:pt x="2163" y="149587"/>
                </a:lnTo>
                <a:lnTo>
                  <a:pt x="1397" y="163820"/>
                </a:lnTo>
                <a:lnTo>
                  <a:pt x="546" y="194627"/>
                </a:lnTo>
                <a:lnTo>
                  <a:pt x="0" y="249471"/>
                </a:lnTo>
                <a:lnTo>
                  <a:pt x="1081" y="260770"/>
                </a:lnTo>
                <a:lnTo>
                  <a:pt x="2927" y="271676"/>
                </a:lnTo>
                <a:lnTo>
                  <a:pt x="5282" y="282321"/>
                </a:lnTo>
                <a:lnTo>
                  <a:pt x="7980" y="290541"/>
                </a:lnTo>
                <a:lnTo>
                  <a:pt x="10903" y="297146"/>
                </a:lnTo>
                <a:lnTo>
                  <a:pt x="13977" y="302674"/>
                </a:lnTo>
                <a:lnTo>
                  <a:pt x="17152" y="306359"/>
                </a:lnTo>
                <a:lnTo>
                  <a:pt x="20395" y="308816"/>
                </a:lnTo>
                <a:lnTo>
                  <a:pt x="23682" y="310453"/>
                </a:lnTo>
                <a:lnTo>
                  <a:pt x="29251" y="310421"/>
                </a:lnTo>
                <a:lnTo>
                  <a:pt x="36340" y="309275"/>
                </a:lnTo>
                <a:lnTo>
                  <a:pt x="44443" y="307386"/>
                </a:lnTo>
                <a:lnTo>
                  <a:pt x="50970" y="303878"/>
                </a:lnTo>
                <a:lnTo>
                  <a:pt x="56447" y="299291"/>
                </a:lnTo>
                <a:lnTo>
                  <a:pt x="61224" y="293983"/>
                </a:lnTo>
                <a:lnTo>
                  <a:pt x="75537" y="279090"/>
                </a:lnTo>
                <a:lnTo>
                  <a:pt x="84082" y="270396"/>
                </a:lnTo>
                <a:lnTo>
                  <a:pt x="90903" y="260102"/>
                </a:lnTo>
                <a:lnTo>
                  <a:pt x="96577" y="248741"/>
                </a:lnTo>
                <a:lnTo>
                  <a:pt x="101484" y="236669"/>
                </a:lnTo>
                <a:lnTo>
                  <a:pt x="107007" y="225248"/>
                </a:lnTo>
                <a:lnTo>
                  <a:pt x="112940" y="214261"/>
                </a:lnTo>
                <a:lnTo>
                  <a:pt x="119148" y="203562"/>
                </a:lnTo>
                <a:lnTo>
                  <a:pt x="124411" y="193056"/>
                </a:lnTo>
                <a:lnTo>
                  <a:pt x="129045" y="182679"/>
                </a:lnTo>
                <a:lnTo>
                  <a:pt x="133260" y="172387"/>
                </a:lnTo>
                <a:lnTo>
                  <a:pt x="137196" y="164402"/>
                </a:lnTo>
                <a:lnTo>
                  <a:pt x="140946" y="157953"/>
                </a:lnTo>
                <a:lnTo>
                  <a:pt x="149673" y="144898"/>
                </a:lnTo>
                <a:lnTo>
                  <a:pt x="151515" y="144951"/>
                </a:lnTo>
                <a:lnTo>
                  <a:pt x="153867" y="146111"/>
                </a:lnTo>
                <a:lnTo>
                  <a:pt x="156562" y="148009"/>
                </a:lnTo>
                <a:lnTo>
                  <a:pt x="158359" y="151523"/>
                </a:lnTo>
                <a:lnTo>
                  <a:pt x="159557" y="156114"/>
                </a:lnTo>
                <a:lnTo>
                  <a:pt x="160355" y="161425"/>
                </a:lnTo>
                <a:lnTo>
                  <a:pt x="162013" y="168338"/>
                </a:lnTo>
                <a:lnTo>
                  <a:pt x="164243" y="176321"/>
                </a:lnTo>
                <a:lnTo>
                  <a:pt x="166856" y="185016"/>
                </a:lnTo>
                <a:lnTo>
                  <a:pt x="170850" y="193061"/>
                </a:lnTo>
                <a:lnTo>
                  <a:pt x="175764" y="200674"/>
                </a:lnTo>
                <a:lnTo>
                  <a:pt x="181290" y="207998"/>
                </a:lnTo>
                <a:lnTo>
                  <a:pt x="186099" y="215130"/>
                </a:lnTo>
                <a:lnTo>
                  <a:pt x="190432" y="222134"/>
                </a:lnTo>
                <a:lnTo>
                  <a:pt x="194445" y="229051"/>
                </a:lnTo>
                <a:lnTo>
                  <a:pt x="201907" y="242735"/>
                </a:lnTo>
                <a:lnTo>
                  <a:pt x="205473" y="249533"/>
                </a:lnTo>
                <a:lnTo>
                  <a:pt x="208975" y="254064"/>
                </a:lnTo>
                <a:lnTo>
                  <a:pt x="212436" y="257085"/>
                </a:lnTo>
                <a:lnTo>
                  <a:pt x="215870" y="259100"/>
                </a:lnTo>
                <a:lnTo>
                  <a:pt x="222685" y="261338"/>
                </a:lnTo>
                <a:lnTo>
                  <a:pt x="226078" y="261934"/>
                </a:lnTo>
                <a:lnTo>
                  <a:pt x="228341" y="261208"/>
                </a:lnTo>
                <a:lnTo>
                  <a:pt x="229849" y="259598"/>
                </a:lnTo>
                <a:lnTo>
                  <a:pt x="230854" y="257402"/>
                </a:lnTo>
                <a:lnTo>
                  <a:pt x="231971" y="248963"/>
                </a:lnTo>
                <a:lnTo>
                  <a:pt x="232268" y="243564"/>
                </a:lnTo>
                <a:lnTo>
                  <a:pt x="232600" y="228570"/>
                </a:lnTo>
                <a:lnTo>
                  <a:pt x="232687" y="219848"/>
                </a:lnTo>
                <a:lnTo>
                  <a:pt x="231621" y="210661"/>
                </a:lnTo>
                <a:lnTo>
                  <a:pt x="229785" y="201162"/>
                </a:lnTo>
                <a:lnTo>
                  <a:pt x="227434" y="191456"/>
                </a:lnTo>
                <a:lnTo>
                  <a:pt x="225868" y="180488"/>
                </a:lnTo>
                <a:lnTo>
                  <a:pt x="224823" y="168678"/>
                </a:lnTo>
                <a:lnTo>
                  <a:pt x="224126" y="156306"/>
                </a:lnTo>
                <a:lnTo>
                  <a:pt x="222537" y="144685"/>
                </a:lnTo>
                <a:lnTo>
                  <a:pt x="220352" y="133565"/>
                </a:lnTo>
                <a:lnTo>
                  <a:pt x="217769" y="122777"/>
                </a:lnTo>
                <a:lnTo>
                  <a:pt x="216047" y="113337"/>
                </a:lnTo>
                <a:lnTo>
                  <a:pt x="214900" y="104794"/>
                </a:lnTo>
                <a:lnTo>
                  <a:pt x="214134" y="96850"/>
                </a:lnTo>
                <a:lnTo>
                  <a:pt x="214750" y="89305"/>
                </a:lnTo>
                <a:lnTo>
                  <a:pt x="216286" y="82026"/>
                </a:lnTo>
                <a:lnTo>
                  <a:pt x="218435" y="74925"/>
                </a:lnTo>
                <a:lnTo>
                  <a:pt x="220993" y="69066"/>
                </a:lnTo>
                <a:lnTo>
                  <a:pt x="226839" y="59557"/>
                </a:lnTo>
                <a:lnTo>
                  <a:pt x="233188" y="51583"/>
                </a:lnTo>
                <a:lnTo>
                  <a:pt x="236457" y="47882"/>
                </a:lnTo>
                <a:lnTo>
                  <a:pt x="240887" y="46540"/>
                </a:lnTo>
                <a:lnTo>
                  <a:pt x="246093" y="46769"/>
                </a:lnTo>
                <a:lnTo>
                  <a:pt x="251814" y="48046"/>
                </a:lnTo>
                <a:lnTo>
                  <a:pt x="257879" y="48898"/>
                </a:lnTo>
                <a:lnTo>
                  <a:pt x="264173" y="49466"/>
                </a:lnTo>
                <a:lnTo>
                  <a:pt x="283517" y="5060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4" name="SMARTInkAnnotation162"/>
          <p:cNvSpPr/>
          <p:nvPr/>
        </p:nvSpPr>
        <p:spPr bwMode="auto">
          <a:xfrm>
            <a:off x="8281060" y="3127177"/>
            <a:ext cx="10130" cy="277283"/>
          </a:xfrm>
          <a:custGeom>
            <a:avLst/>
            <a:gdLst/>
            <a:ahLst/>
            <a:cxnLst/>
            <a:rect l="0" t="0" r="0" b="0"/>
            <a:pathLst>
              <a:path w="10130" h="277283">
                <a:moveTo>
                  <a:pt x="10129" y="0"/>
                </a:moveTo>
                <a:lnTo>
                  <a:pt x="10129" y="22799"/>
                </a:lnTo>
                <a:lnTo>
                  <a:pt x="9004" y="28693"/>
                </a:lnTo>
                <a:lnTo>
                  <a:pt x="7128" y="35996"/>
                </a:lnTo>
                <a:lnTo>
                  <a:pt x="4752" y="44238"/>
                </a:lnTo>
                <a:lnTo>
                  <a:pt x="3168" y="54230"/>
                </a:lnTo>
                <a:lnTo>
                  <a:pt x="2112" y="65390"/>
                </a:lnTo>
                <a:lnTo>
                  <a:pt x="1407" y="77328"/>
                </a:lnTo>
                <a:lnTo>
                  <a:pt x="624" y="102586"/>
                </a:lnTo>
                <a:lnTo>
                  <a:pt x="55" y="182287"/>
                </a:lnTo>
                <a:lnTo>
                  <a:pt x="0" y="277282"/>
                </a:lnTo>
                <a:lnTo>
                  <a:pt x="0" y="24288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5" name="SMARTInkAnnotation163"/>
          <p:cNvSpPr/>
          <p:nvPr/>
        </p:nvSpPr>
        <p:spPr bwMode="auto">
          <a:xfrm>
            <a:off x="8169625" y="3127177"/>
            <a:ext cx="314043" cy="20241"/>
          </a:xfrm>
          <a:custGeom>
            <a:avLst/>
            <a:gdLst/>
            <a:ahLst/>
            <a:cxnLst/>
            <a:rect l="0" t="0" r="0" b="0"/>
            <a:pathLst>
              <a:path w="314043" h="20241">
                <a:moveTo>
                  <a:pt x="0" y="20240"/>
                </a:moveTo>
                <a:lnTo>
                  <a:pt x="5378" y="20240"/>
                </a:lnTo>
                <a:lnTo>
                  <a:pt x="9213" y="19116"/>
                </a:lnTo>
                <a:lnTo>
                  <a:pt x="14020" y="17242"/>
                </a:lnTo>
                <a:lnTo>
                  <a:pt x="19477" y="14867"/>
                </a:lnTo>
                <a:lnTo>
                  <a:pt x="26492" y="13285"/>
                </a:lnTo>
                <a:lnTo>
                  <a:pt x="34546" y="12230"/>
                </a:lnTo>
                <a:lnTo>
                  <a:pt x="43291" y="11527"/>
                </a:lnTo>
                <a:lnTo>
                  <a:pt x="53624" y="11058"/>
                </a:lnTo>
                <a:lnTo>
                  <a:pt x="77111" y="10537"/>
                </a:lnTo>
                <a:lnTo>
                  <a:pt x="90803" y="9273"/>
                </a:lnTo>
                <a:lnTo>
                  <a:pt x="105559" y="7307"/>
                </a:lnTo>
                <a:lnTo>
                  <a:pt x="121025" y="4871"/>
                </a:lnTo>
                <a:lnTo>
                  <a:pt x="135838" y="3247"/>
                </a:lnTo>
                <a:lnTo>
                  <a:pt x="150215" y="2165"/>
                </a:lnTo>
                <a:lnTo>
                  <a:pt x="164302" y="1443"/>
                </a:lnTo>
                <a:lnTo>
                  <a:pt x="194963" y="641"/>
                </a:lnTo>
                <a:lnTo>
                  <a:pt x="314042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6" name="SMARTInkAnnotation164"/>
          <p:cNvSpPr/>
          <p:nvPr/>
        </p:nvSpPr>
        <p:spPr bwMode="auto">
          <a:xfrm>
            <a:off x="8528484" y="3052365"/>
            <a:ext cx="107140" cy="296883"/>
          </a:xfrm>
          <a:custGeom>
            <a:avLst/>
            <a:gdLst/>
            <a:ahLst/>
            <a:cxnLst/>
            <a:rect l="0" t="0" r="0" b="0"/>
            <a:pathLst>
              <a:path w="107140" h="296883">
                <a:moveTo>
                  <a:pt x="5836" y="267098"/>
                </a:moveTo>
                <a:lnTo>
                  <a:pt x="5836" y="296882"/>
                </a:lnTo>
                <a:lnTo>
                  <a:pt x="5836" y="206998"/>
                </a:lnTo>
                <a:lnTo>
                  <a:pt x="4711" y="195546"/>
                </a:lnTo>
                <a:lnTo>
                  <a:pt x="2835" y="183413"/>
                </a:lnTo>
                <a:lnTo>
                  <a:pt x="458" y="170827"/>
                </a:lnTo>
                <a:lnTo>
                  <a:pt x="0" y="156814"/>
                </a:lnTo>
                <a:lnTo>
                  <a:pt x="820" y="141849"/>
                </a:lnTo>
                <a:lnTo>
                  <a:pt x="2491" y="126250"/>
                </a:lnTo>
                <a:lnTo>
                  <a:pt x="3607" y="112478"/>
                </a:lnTo>
                <a:lnTo>
                  <a:pt x="4349" y="99922"/>
                </a:lnTo>
                <a:lnTo>
                  <a:pt x="5176" y="76976"/>
                </a:lnTo>
                <a:lnTo>
                  <a:pt x="5542" y="55533"/>
                </a:lnTo>
                <a:lnTo>
                  <a:pt x="6766" y="46216"/>
                </a:lnTo>
                <a:lnTo>
                  <a:pt x="8707" y="37757"/>
                </a:lnTo>
                <a:lnTo>
                  <a:pt x="11127" y="29868"/>
                </a:lnTo>
                <a:lnTo>
                  <a:pt x="13865" y="23484"/>
                </a:lnTo>
                <a:lnTo>
                  <a:pt x="16817" y="18104"/>
                </a:lnTo>
                <a:lnTo>
                  <a:pt x="19910" y="13392"/>
                </a:lnTo>
                <a:lnTo>
                  <a:pt x="23098" y="9127"/>
                </a:lnTo>
                <a:lnTo>
                  <a:pt x="26349" y="5159"/>
                </a:lnTo>
                <a:lnTo>
                  <a:pt x="29641" y="1389"/>
                </a:lnTo>
                <a:lnTo>
                  <a:pt x="34088" y="0"/>
                </a:lnTo>
                <a:lnTo>
                  <a:pt x="39302" y="199"/>
                </a:lnTo>
                <a:lnTo>
                  <a:pt x="45031" y="1456"/>
                </a:lnTo>
                <a:lnTo>
                  <a:pt x="49975" y="2294"/>
                </a:lnTo>
                <a:lnTo>
                  <a:pt x="54398" y="2852"/>
                </a:lnTo>
                <a:lnTo>
                  <a:pt x="58471" y="3225"/>
                </a:lnTo>
                <a:lnTo>
                  <a:pt x="63437" y="5722"/>
                </a:lnTo>
                <a:lnTo>
                  <a:pt x="69001" y="9636"/>
                </a:lnTo>
                <a:lnTo>
                  <a:pt x="74960" y="14494"/>
                </a:lnTo>
                <a:lnTo>
                  <a:pt x="80057" y="18857"/>
                </a:lnTo>
                <a:lnTo>
                  <a:pt x="84583" y="22891"/>
                </a:lnTo>
                <a:lnTo>
                  <a:pt x="92611" y="30370"/>
                </a:lnTo>
                <a:lnTo>
                  <a:pt x="107139" y="4445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7" name="SMARTInkAnnotation165"/>
          <p:cNvSpPr/>
          <p:nvPr/>
        </p:nvSpPr>
        <p:spPr bwMode="auto">
          <a:xfrm>
            <a:off x="8534319" y="3147417"/>
            <a:ext cx="202610" cy="70844"/>
          </a:xfrm>
          <a:custGeom>
            <a:avLst/>
            <a:gdLst/>
            <a:ahLst/>
            <a:cxnLst/>
            <a:rect l="0" t="0" r="0" b="0"/>
            <a:pathLst>
              <a:path w="202610" h="70844">
                <a:moveTo>
                  <a:pt x="0" y="70843"/>
                </a:moveTo>
                <a:lnTo>
                  <a:pt x="5378" y="65470"/>
                </a:lnTo>
                <a:lnTo>
                  <a:pt x="9214" y="63887"/>
                </a:lnTo>
                <a:lnTo>
                  <a:pt x="14021" y="62832"/>
                </a:lnTo>
                <a:lnTo>
                  <a:pt x="19478" y="62129"/>
                </a:lnTo>
                <a:lnTo>
                  <a:pt x="26493" y="60536"/>
                </a:lnTo>
                <a:lnTo>
                  <a:pt x="34546" y="58349"/>
                </a:lnTo>
                <a:lnTo>
                  <a:pt x="52499" y="52921"/>
                </a:lnTo>
                <a:lnTo>
                  <a:pt x="162108" y="16855"/>
                </a:lnTo>
                <a:lnTo>
                  <a:pt x="171106" y="13486"/>
                </a:lnTo>
                <a:lnTo>
                  <a:pt x="179355" y="10115"/>
                </a:lnTo>
                <a:lnTo>
                  <a:pt x="20260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8" name="SMARTInkAnnotation166"/>
          <p:cNvSpPr/>
          <p:nvPr/>
        </p:nvSpPr>
        <p:spPr bwMode="auto">
          <a:xfrm>
            <a:off x="8817970" y="2783247"/>
            <a:ext cx="190128" cy="323690"/>
          </a:xfrm>
          <a:custGeom>
            <a:avLst/>
            <a:gdLst/>
            <a:ahLst/>
            <a:cxnLst/>
            <a:rect l="0" t="0" r="0" b="0"/>
            <a:pathLst>
              <a:path w="190128" h="323690">
                <a:moveTo>
                  <a:pt x="0" y="20080"/>
                </a:moveTo>
                <a:lnTo>
                  <a:pt x="5378" y="14707"/>
                </a:lnTo>
                <a:lnTo>
                  <a:pt x="9214" y="12000"/>
                </a:lnTo>
                <a:lnTo>
                  <a:pt x="14021" y="9071"/>
                </a:lnTo>
                <a:lnTo>
                  <a:pt x="19478" y="5994"/>
                </a:lnTo>
                <a:lnTo>
                  <a:pt x="25367" y="3942"/>
                </a:lnTo>
                <a:lnTo>
                  <a:pt x="31543" y="2575"/>
                </a:lnTo>
                <a:lnTo>
                  <a:pt x="37913" y="1663"/>
                </a:lnTo>
                <a:lnTo>
                  <a:pt x="45536" y="1055"/>
                </a:lnTo>
                <a:lnTo>
                  <a:pt x="53995" y="650"/>
                </a:lnTo>
                <a:lnTo>
                  <a:pt x="72399" y="199"/>
                </a:lnTo>
                <a:lnTo>
                  <a:pt x="91834" y="0"/>
                </a:lnTo>
                <a:lnTo>
                  <a:pt x="101744" y="1071"/>
                </a:lnTo>
                <a:lnTo>
                  <a:pt x="111728" y="2909"/>
                </a:lnTo>
                <a:lnTo>
                  <a:pt x="121760" y="5259"/>
                </a:lnTo>
                <a:lnTo>
                  <a:pt x="131826" y="7950"/>
                </a:lnTo>
                <a:lnTo>
                  <a:pt x="152014" y="13939"/>
                </a:lnTo>
                <a:lnTo>
                  <a:pt x="159873" y="18235"/>
                </a:lnTo>
                <a:lnTo>
                  <a:pt x="166239" y="23348"/>
                </a:lnTo>
                <a:lnTo>
                  <a:pt x="171608" y="29006"/>
                </a:lnTo>
                <a:lnTo>
                  <a:pt x="176314" y="35026"/>
                </a:lnTo>
                <a:lnTo>
                  <a:pt x="180576" y="41289"/>
                </a:lnTo>
                <a:lnTo>
                  <a:pt x="184543" y="47713"/>
                </a:lnTo>
                <a:lnTo>
                  <a:pt x="187188" y="54245"/>
                </a:lnTo>
                <a:lnTo>
                  <a:pt x="188951" y="60848"/>
                </a:lnTo>
                <a:lnTo>
                  <a:pt x="190127" y="67499"/>
                </a:lnTo>
                <a:lnTo>
                  <a:pt x="189786" y="75307"/>
                </a:lnTo>
                <a:lnTo>
                  <a:pt x="188431" y="83885"/>
                </a:lnTo>
                <a:lnTo>
                  <a:pt x="186404" y="92978"/>
                </a:lnTo>
                <a:lnTo>
                  <a:pt x="182800" y="103537"/>
                </a:lnTo>
                <a:lnTo>
                  <a:pt x="178147" y="115075"/>
                </a:lnTo>
                <a:lnTo>
                  <a:pt x="172794" y="127265"/>
                </a:lnTo>
                <a:lnTo>
                  <a:pt x="165848" y="138764"/>
                </a:lnTo>
                <a:lnTo>
                  <a:pt x="157840" y="149804"/>
                </a:lnTo>
                <a:lnTo>
                  <a:pt x="149125" y="160538"/>
                </a:lnTo>
                <a:lnTo>
                  <a:pt x="141064" y="171067"/>
                </a:lnTo>
                <a:lnTo>
                  <a:pt x="133439" y="181460"/>
                </a:lnTo>
                <a:lnTo>
                  <a:pt x="126103" y="191762"/>
                </a:lnTo>
                <a:lnTo>
                  <a:pt x="117837" y="202003"/>
                </a:lnTo>
                <a:lnTo>
                  <a:pt x="108950" y="212204"/>
                </a:lnTo>
                <a:lnTo>
                  <a:pt x="99648" y="222379"/>
                </a:lnTo>
                <a:lnTo>
                  <a:pt x="92320" y="231410"/>
                </a:lnTo>
                <a:lnTo>
                  <a:pt x="86310" y="239680"/>
                </a:lnTo>
                <a:lnTo>
                  <a:pt x="81178" y="247442"/>
                </a:lnTo>
                <a:lnTo>
                  <a:pt x="75505" y="254867"/>
                </a:lnTo>
                <a:lnTo>
                  <a:pt x="69472" y="262065"/>
                </a:lnTo>
                <a:lnTo>
                  <a:pt x="63199" y="269112"/>
                </a:lnTo>
                <a:lnTo>
                  <a:pt x="59017" y="276060"/>
                </a:lnTo>
                <a:lnTo>
                  <a:pt x="56229" y="282941"/>
                </a:lnTo>
                <a:lnTo>
                  <a:pt x="54369" y="289776"/>
                </a:lnTo>
                <a:lnTo>
                  <a:pt x="53130" y="295458"/>
                </a:lnTo>
                <a:lnTo>
                  <a:pt x="51754" y="304770"/>
                </a:lnTo>
                <a:lnTo>
                  <a:pt x="52513" y="308827"/>
                </a:lnTo>
                <a:lnTo>
                  <a:pt x="54143" y="312657"/>
                </a:lnTo>
                <a:lnTo>
                  <a:pt x="60783" y="3236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9" name="SMARTInkAnnotation167"/>
          <p:cNvSpPr/>
          <p:nvPr/>
        </p:nvSpPr>
        <p:spPr bwMode="auto">
          <a:xfrm>
            <a:off x="8919275" y="3268861"/>
            <a:ext cx="10131" cy="10118"/>
          </a:xfrm>
          <a:custGeom>
            <a:avLst/>
            <a:gdLst/>
            <a:ahLst/>
            <a:cxnLst/>
            <a:rect l="0" t="0" r="0" b="0"/>
            <a:pathLst>
              <a:path w="10131" h="10118">
                <a:moveTo>
                  <a:pt x="10130" y="0"/>
                </a:moveTo>
                <a:lnTo>
                  <a:pt x="10130" y="5372"/>
                </a:lnTo>
                <a:lnTo>
                  <a:pt x="9004" y="6955"/>
                </a:lnTo>
                <a:lnTo>
                  <a:pt x="7128" y="8010"/>
                </a:lnTo>
                <a:lnTo>
                  <a:pt x="36" y="10109"/>
                </a:lnTo>
                <a:lnTo>
                  <a:pt x="12" y="10117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0" name="SMARTInkAnnotation168"/>
          <p:cNvSpPr/>
          <p:nvPr/>
        </p:nvSpPr>
        <p:spPr bwMode="auto">
          <a:xfrm>
            <a:off x="8008131" y="3633192"/>
            <a:ext cx="98995" cy="126576"/>
          </a:xfrm>
          <a:custGeom>
            <a:avLst/>
            <a:gdLst/>
            <a:ahLst/>
            <a:cxnLst/>
            <a:rect l="0" t="0" r="0" b="0"/>
            <a:pathLst>
              <a:path w="98995" h="126576">
                <a:moveTo>
                  <a:pt x="60190" y="0"/>
                </a:moveTo>
                <a:lnTo>
                  <a:pt x="51468" y="0"/>
                </a:lnTo>
                <a:lnTo>
                  <a:pt x="49873" y="1125"/>
                </a:lnTo>
                <a:lnTo>
                  <a:pt x="47683" y="2999"/>
                </a:lnTo>
                <a:lnTo>
                  <a:pt x="45099" y="5373"/>
                </a:lnTo>
                <a:lnTo>
                  <a:pt x="39225" y="11009"/>
                </a:lnTo>
                <a:lnTo>
                  <a:pt x="16251" y="33786"/>
                </a:lnTo>
                <a:lnTo>
                  <a:pt x="12888" y="38267"/>
                </a:lnTo>
                <a:lnTo>
                  <a:pt x="9521" y="43503"/>
                </a:lnTo>
                <a:lnTo>
                  <a:pt x="6150" y="49243"/>
                </a:lnTo>
                <a:lnTo>
                  <a:pt x="3902" y="54194"/>
                </a:lnTo>
                <a:lnTo>
                  <a:pt x="2404" y="58619"/>
                </a:lnTo>
                <a:lnTo>
                  <a:pt x="1406" y="62694"/>
                </a:lnTo>
                <a:lnTo>
                  <a:pt x="740" y="67659"/>
                </a:lnTo>
                <a:lnTo>
                  <a:pt x="296" y="73218"/>
                </a:lnTo>
                <a:lnTo>
                  <a:pt x="0" y="79173"/>
                </a:lnTo>
                <a:lnTo>
                  <a:pt x="927" y="84268"/>
                </a:lnTo>
                <a:lnTo>
                  <a:pt x="2673" y="88789"/>
                </a:lnTo>
                <a:lnTo>
                  <a:pt x="4961" y="92927"/>
                </a:lnTo>
                <a:lnTo>
                  <a:pt x="10505" y="103522"/>
                </a:lnTo>
                <a:lnTo>
                  <a:pt x="13560" y="109496"/>
                </a:lnTo>
                <a:lnTo>
                  <a:pt x="16722" y="113479"/>
                </a:lnTo>
                <a:lnTo>
                  <a:pt x="19956" y="116134"/>
                </a:lnTo>
                <a:lnTo>
                  <a:pt x="23237" y="117904"/>
                </a:lnTo>
                <a:lnTo>
                  <a:pt x="26550" y="120208"/>
                </a:lnTo>
                <a:lnTo>
                  <a:pt x="29884" y="122869"/>
                </a:lnTo>
                <a:lnTo>
                  <a:pt x="33232" y="125767"/>
                </a:lnTo>
                <a:lnTo>
                  <a:pt x="37717" y="126575"/>
                </a:lnTo>
                <a:lnTo>
                  <a:pt x="42956" y="125989"/>
                </a:lnTo>
                <a:lnTo>
                  <a:pt x="48700" y="124474"/>
                </a:lnTo>
                <a:lnTo>
                  <a:pt x="53657" y="123464"/>
                </a:lnTo>
                <a:lnTo>
                  <a:pt x="58085" y="122791"/>
                </a:lnTo>
                <a:lnTo>
                  <a:pt x="62164" y="122342"/>
                </a:lnTo>
                <a:lnTo>
                  <a:pt x="67134" y="120918"/>
                </a:lnTo>
                <a:lnTo>
                  <a:pt x="72698" y="118844"/>
                </a:lnTo>
                <a:lnTo>
                  <a:pt x="78660" y="116338"/>
                </a:lnTo>
                <a:lnTo>
                  <a:pt x="82633" y="113542"/>
                </a:lnTo>
                <a:lnTo>
                  <a:pt x="85282" y="110554"/>
                </a:lnTo>
                <a:lnTo>
                  <a:pt x="87049" y="107437"/>
                </a:lnTo>
                <a:lnTo>
                  <a:pt x="92013" y="97976"/>
                </a:lnTo>
                <a:lnTo>
                  <a:pt x="94912" y="92305"/>
                </a:lnTo>
                <a:lnTo>
                  <a:pt x="96846" y="87400"/>
                </a:lnTo>
                <a:lnTo>
                  <a:pt x="98135" y="83005"/>
                </a:lnTo>
                <a:lnTo>
                  <a:pt x="98994" y="78951"/>
                </a:lnTo>
                <a:lnTo>
                  <a:pt x="98441" y="73999"/>
                </a:lnTo>
                <a:lnTo>
                  <a:pt x="96946" y="68449"/>
                </a:lnTo>
                <a:lnTo>
                  <a:pt x="94825" y="62500"/>
                </a:lnTo>
                <a:lnTo>
                  <a:pt x="92285" y="56285"/>
                </a:lnTo>
                <a:lnTo>
                  <a:pt x="89466" y="49893"/>
                </a:lnTo>
                <a:lnTo>
                  <a:pt x="86461" y="43382"/>
                </a:lnTo>
                <a:lnTo>
                  <a:pt x="83332" y="37918"/>
                </a:lnTo>
                <a:lnTo>
                  <a:pt x="80121" y="33149"/>
                </a:lnTo>
                <a:lnTo>
                  <a:pt x="76855" y="28847"/>
                </a:lnTo>
                <a:lnTo>
                  <a:pt x="73550" y="24854"/>
                </a:lnTo>
                <a:lnTo>
                  <a:pt x="70222" y="21067"/>
                </a:lnTo>
                <a:lnTo>
                  <a:pt x="66878" y="17418"/>
                </a:lnTo>
                <a:lnTo>
                  <a:pt x="60162" y="10365"/>
                </a:lnTo>
                <a:lnTo>
                  <a:pt x="56794" y="6910"/>
                </a:lnTo>
                <a:lnTo>
                  <a:pt x="53423" y="4607"/>
                </a:lnTo>
                <a:lnTo>
                  <a:pt x="50052" y="3072"/>
                </a:lnTo>
                <a:lnTo>
                  <a:pt x="46677" y="2048"/>
                </a:lnTo>
                <a:lnTo>
                  <a:pt x="43302" y="1365"/>
                </a:lnTo>
                <a:lnTo>
                  <a:pt x="39927" y="911"/>
                </a:lnTo>
                <a:lnTo>
                  <a:pt x="36551" y="607"/>
                </a:lnTo>
                <a:lnTo>
                  <a:pt x="34301" y="1530"/>
                </a:lnTo>
                <a:lnTo>
                  <a:pt x="32799" y="3269"/>
                </a:lnTo>
                <a:lnTo>
                  <a:pt x="31801" y="5553"/>
                </a:lnTo>
                <a:lnTo>
                  <a:pt x="32258" y="7075"/>
                </a:lnTo>
                <a:lnTo>
                  <a:pt x="33690" y="8090"/>
                </a:lnTo>
                <a:lnTo>
                  <a:pt x="35769" y="8767"/>
                </a:lnTo>
                <a:lnTo>
                  <a:pt x="38282" y="11467"/>
                </a:lnTo>
                <a:lnTo>
                  <a:pt x="41082" y="15516"/>
                </a:lnTo>
                <a:lnTo>
                  <a:pt x="50060" y="303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1" name="SMARTInkAnnotation169"/>
          <p:cNvSpPr/>
          <p:nvPr/>
        </p:nvSpPr>
        <p:spPr bwMode="auto">
          <a:xfrm>
            <a:off x="8189886" y="3625073"/>
            <a:ext cx="91175" cy="108593"/>
          </a:xfrm>
          <a:custGeom>
            <a:avLst/>
            <a:gdLst/>
            <a:ahLst/>
            <a:cxnLst/>
            <a:rect l="0" t="0" r="0" b="0"/>
            <a:pathLst>
              <a:path w="91175" h="108593">
                <a:moveTo>
                  <a:pt x="0" y="68841"/>
                </a:moveTo>
                <a:lnTo>
                  <a:pt x="0" y="58096"/>
                </a:lnTo>
                <a:lnTo>
                  <a:pt x="1126" y="53807"/>
                </a:lnTo>
                <a:lnTo>
                  <a:pt x="3002" y="49822"/>
                </a:lnTo>
                <a:lnTo>
                  <a:pt x="5377" y="46041"/>
                </a:lnTo>
                <a:lnTo>
                  <a:pt x="6962" y="42397"/>
                </a:lnTo>
                <a:lnTo>
                  <a:pt x="8017" y="38842"/>
                </a:lnTo>
                <a:lnTo>
                  <a:pt x="8722" y="35348"/>
                </a:lnTo>
                <a:lnTo>
                  <a:pt x="10317" y="31894"/>
                </a:lnTo>
                <a:lnTo>
                  <a:pt x="12506" y="28467"/>
                </a:lnTo>
                <a:lnTo>
                  <a:pt x="15091" y="25058"/>
                </a:lnTo>
                <a:lnTo>
                  <a:pt x="16814" y="21661"/>
                </a:lnTo>
                <a:lnTo>
                  <a:pt x="17963" y="18271"/>
                </a:lnTo>
                <a:lnTo>
                  <a:pt x="18729" y="14887"/>
                </a:lnTo>
                <a:lnTo>
                  <a:pt x="20365" y="11507"/>
                </a:lnTo>
                <a:lnTo>
                  <a:pt x="22582" y="8128"/>
                </a:lnTo>
                <a:lnTo>
                  <a:pt x="25185" y="4752"/>
                </a:lnTo>
                <a:lnTo>
                  <a:pt x="28046" y="2501"/>
                </a:lnTo>
                <a:lnTo>
                  <a:pt x="31079" y="1000"/>
                </a:lnTo>
                <a:lnTo>
                  <a:pt x="34227" y="0"/>
                </a:lnTo>
                <a:lnTo>
                  <a:pt x="36324" y="457"/>
                </a:lnTo>
                <a:lnTo>
                  <a:pt x="37724" y="1887"/>
                </a:lnTo>
                <a:lnTo>
                  <a:pt x="38656" y="3964"/>
                </a:lnTo>
                <a:lnTo>
                  <a:pt x="51295" y="29590"/>
                </a:lnTo>
                <a:lnTo>
                  <a:pt x="54458" y="35927"/>
                </a:lnTo>
                <a:lnTo>
                  <a:pt x="56566" y="42400"/>
                </a:lnTo>
                <a:lnTo>
                  <a:pt x="57972" y="48965"/>
                </a:lnTo>
                <a:lnTo>
                  <a:pt x="58908" y="55590"/>
                </a:lnTo>
                <a:lnTo>
                  <a:pt x="59534" y="61132"/>
                </a:lnTo>
                <a:lnTo>
                  <a:pt x="59950" y="65951"/>
                </a:lnTo>
                <a:lnTo>
                  <a:pt x="60227" y="70287"/>
                </a:lnTo>
                <a:lnTo>
                  <a:pt x="60411" y="75428"/>
                </a:lnTo>
                <a:lnTo>
                  <a:pt x="60617" y="87136"/>
                </a:lnTo>
                <a:lnTo>
                  <a:pt x="61798" y="92283"/>
                </a:lnTo>
                <a:lnTo>
                  <a:pt x="63711" y="96838"/>
                </a:lnTo>
                <a:lnTo>
                  <a:pt x="69490" y="106856"/>
                </a:lnTo>
                <a:lnTo>
                  <a:pt x="71090" y="107678"/>
                </a:lnTo>
                <a:lnTo>
                  <a:pt x="73282" y="108227"/>
                </a:lnTo>
                <a:lnTo>
                  <a:pt x="75869" y="108592"/>
                </a:lnTo>
                <a:lnTo>
                  <a:pt x="77594" y="107711"/>
                </a:lnTo>
                <a:lnTo>
                  <a:pt x="78744" y="105999"/>
                </a:lnTo>
                <a:lnTo>
                  <a:pt x="79510" y="103734"/>
                </a:lnTo>
                <a:lnTo>
                  <a:pt x="81146" y="99974"/>
                </a:lnTo>
                <a:lnTo>
                  <a:pt x="91174" y="789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2" name="SMARTInkAnnotation170"/>
          <p:cNvSpPr/>
          <p:nvPr/>
        </p:nvSpPr>
        <p:spPr bwMode="auto">
          <a:xfrm>
            <a:off x="8341842" y="3491508"/>
            <a:ext cx="40523" cy="222648"/>
          </a:xfrm>
          <a:custGeom>
            <a:avLst/>
            <a:gdLst/>
            <a:ahLst/>
            <a:cxnLst/>
            <a:rect l="0" t="0" r="0" b="0"/>
            <a:pathLst>
              <a:path w="40523" h="222648">
                <a:moveTo>
                  <a:pt x="0" y="0"/>
                </a:moveTo>
                <a:lnTo>
                  <a:pt x="0" y="10745"/>
                </a:lnTo>
                <a:lnTo>
                  <a:pt x="1125" y="17284"/>
                </a:lnTo>
                <a:lnTo>
                  <a:pt x="3001" y="25016"/>
                </a:lnTo>
                <a:lnTo>
                  <a:pt x="5378" y="33545"/>
                </a:lnTo>
                <a:lnTo>
                  <a:pt x="6962" y="42603"/>
                </a:lnTo>
                <a:lnTo>
                  <a:pt x="8017" y="52016"/>
                </a:lnTo>
                <a:lnTo>
                  <a:pt x="8723" y="61665"/>
                </a:lnTo>
                <a:lnTo>
                  <a:pt x="10317" y="71471"/>
                </a:lnTo>
                <a:lnTo>
                  <a:pt x="12506" y="81382"/>
                </a:lnTo>
                <a:lnTo>
                  <a:pt x="15091" y="91362"/>
                </a:lnTo>
                <a:lnTo>
                  <a:pt x="16814" y="102514"/>
                </a:lnTo>
                <a:lnTo>
                  <a:pt x="17963" y="114446"/>
                </a:lnTo>
                <a:lnTo>
                  <a:pt x="18728" y="126899"/>
                </a:lnTo>
                <a:lnTo>
                  <a:pt x="20365" y="138574"/>
                </a:lnTo>
                <a:lnTo>
                  <a:pt x="22582" y="149731"/>
                </a:lnTo>
                <a:lnTo>
                  <a:pt x="25184" y="160543"/>
                </a:lnTo>
                <a:lnTo>
                  <a:pt x="26921" y="170000"/>
                </a:lnTo>
                <a:lnTo>
                  <a:pt x="28077" y="178552"/>
                </a:lnTo>
                <a:lnTo>
                  <a:pt x="28849" y="186504"/>
                </a:lnTo>
                <a:lnTo>
                  <a:pt x="30487" y="194053"/>
                </a:lnTo>
                <a:lnTo>
                  <a:pt x="32707" y="201336"/>
                </a:lnTo>
                <a:lnTo>
                  <a:pt x="40522" y="2226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3" name="SMARTInkAnnotation171"/>
          <p:cNvSpPr/>
          <p:nvPr/>
        </p:nvSpPr>
        <p:spPr bwMode="auto">
          <a:xfrm>
            <a:off x="8443146" y="3612952"/>
            <a:ext cx="129988" cy="323851"/>
          </a:xfrm>
          <a:custGeom>
            <a:avLst/>
            <a:gdLst/>
            <a:ahLst/>
            <a:cxnLst/>
            <a:rect l="0" t="0" r="0" b="0"/>
            <a:pathLst>
              <a:path w="129988" h="323851">
                <a:moveTo>
                  <a:pt x="0" y="0"/>
                </a:moveTo>
                <a:lnTo>
                  <a:pt x="0" y="32503"/>
                </a:lnTo>
                <a:lnTo>
                  <a:pt x="1125" y="36286"/>
                </a:lnTo>
                <a:lnTo>
                  <a:pt x="3001" y="39934"/>
                </a:lnTo>
                <a:lnTo>
                  <a:pt x="5377" y="43490"/>
                </a:lnTo>
                <a:lnTo>
                  <a:pt x="8088" y="46985"/>
                </a:lnTo>
                <a:lnTo>
                  <a:pt x="11019" y="50439"/>
                </a:lnTo>
                <a:lnTo>
                  <a:pt x="14100" y="53866"/>
                </a:lnTo>
                <a:lnTo>
                  <a:pt x="17279" y="56152"/>
                </a:lnTo>
                <a:lnTo>
                  <a:pt x="20523" y="57675"/>
                </a:lnTo>
                <a:lnTo>
                  <a:pt x="23812" y="58690"/>
                </a:lnTo>
                <a:lnTo>
                  <a:pt x="27131" y="59368"/>
                </a:lnTo>
                <a:lnTo>
                  <a:pt x="30469" y="59819"/>
                </a:lnTo>
                <a:lnTo>
                  <a:pt x="33819" y="60120"/>
                </a:lnTo>
                <a:lnTo>
                  <a:pt x="37179" y="60320"/>
                </a:lnTo>
                <a:lnTo>
                  <a:pt x="43913" y="60544"/>
                </a:lnTo>
                <a:lnTo>
                  <a:pt x="48411" y="59478"/>
                </a:lnTo>
                <a:lnTo>
                  <a:pt x="53660" y="57644"/>
                </a:lnTo>
                <a:lnTo>
                  <a:pt x="59411" y="55296"/>
                </a:lnTo>
                <a:lnTo>
                  <a:pt x="64370" y="52607"/>
                </a:lnTo>
                <a:lnTo>
                  <a:pt x="68803" y="49689"/>
                </a:lnTo>
                <a:lnTo>
                  <a:pt x="72882" y="46620"/>
                </a:lnTo>
                <a:lnTo>
                  <a:pt x="76728" y="43449"/>
                </a:lnTo>
                <a:lnTo>
                  <a:pt x="80418" y="40211"/>
                </a:lnTo>
                <a:lnTo>
                  <a:pt x="84003" y="36928"/>
                </a:lnTo>
                <a:lnTo>
                  <a:pt x="90988" y="30280"/>
                </a:lnTo>
                <a:lnTo>
                  <a:pt x="94427" y="26934"/>
                </a:lnTo>
                <a:lnTo>
                  <a:pt x="98970" y="23578"/>
                </a:lnTo>
                <a:lnTo>
                  <a:pt x="104250" y="20217"/>
                </a:lnTo>
                <a:lnTo>
                  <a:pt x="118144" y="12114"/>
                </a:lnTo>
                <a:lnTo>
                  <a:pt x="120410" y="11450"/>
                </a:lnTo>
                <a:lnTo>
                  <a:pt x="123046" y="11006"/>
                </a:lnTo>
                <a:lnTo>
                  <a:pt x="125929" y="10711"/>
                </a:lnTo>
                <a:lnTo>
                  <a:pt x="127850" y="11638"/>
                </a:lnTo>
                <a:lnTo>
                  <a:pt x="129132" y="13381"/>
                </a:lnTo>
                <a:lnTo>
                  <a:pt x="129987" y="15668"/>
                </a:lnTo>
                <a:lnTo>
                  <a:pt x="129430" y="18316"/>
                </a:lnTo>
                <a:lnTo>
                  <a:pt x="125811" y="24258"/>
                </a:lnTo>
                <a:lnTo>
                  <a:pt x="124395" y="29666"/>
                </a:lnTo>
                <a:lnTo>
                  <a:pt x="123451" y="36644"/>
                </a:lnTo>
                <a:lnTo>
                  <a:pt x="122823" y="44670"/>
                </a:lnTo>
                <a:lnTo>
                  <a:pt x="120152" y="53394"/>
                </a:lnTo>
                <a:lnTo>
                  <a:pt x="116121" y="62583"/>
                </a:lnTo>
                <a:lnTo>
                  <a:pt x="111181" y="72083"/>
                </a:lnTo>
                <a:lnTo>
                  <a:pt x="106763" y="82914"/>
                </a:lnTo>
                <a:lnTo>
                  <a:pt x="102692" y="94633"/>
                </a:lnTo>
                <a:lnTo>
                  <a:pt x="98853" y="106943"/>
                </a:lnTo>
                <a:lnTo>
                  <a:pt x="91585" y="132615"/>
                </a:lnTo>
                <a:lnTo>
                  <a:pt x="74343" y="198047"/>
                </a:lnTo>
                <a:lnTo>
                  <a:pt x="67559" y="220709"/>
                </a:lnTo>
                <a:lnTo>
                  <a:pt x="65301" y="232600"/>
                </a:lnTo>
                <a:lnTo>
                  <a:pt x="63794" y="245025"/>
                </a:lnTo>
                <a:lnTo>
                  <a:pt x="62791" y="257806"/>
                </a:lnTo>
                <a:lnTo>
                  <a:pt x="62121" y="268576"/>
                </a:lnTo>
                <a:lnTo>
                  <a:pt x="61377" y="286539"/>
                </a:lnTo>
                <a:lnTo>
                  <a:pt x="60782" y="3238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4" name="SMARTInkAnnotation172"/>
          <p:cNvSpPr/>
          <p:nvPr/>
        </p:nvSpPr>
        <p:spPr bwMode="auto">
          <a:xfrm>
            <a:off x="8869040" y="3440906"/>
            <a:ext cx="121149" cy="99619"/>
          </a:xfrm>
          <a:custGeom>
            <a:avLst/>
            <a:gdLst/>
            <a:ahLst/>
            <a:cxnLst/>
            <a:rect l="0" t="0" r="0" b="0"/>
            <a:pathLst>
              <a:path w="121149" h="99619">
                <a:moveTo>
                  <a:pt x="9713" y="0"/>
                </a:moveTo>
                <a:lnTo>
                  <a:pt x="990" y="8714"/>
                </a:lnTo>
                <a:lnTo>
                  <a:pt x="521" y="10307"/>
                </a:lnTo>
                <a:lnTo>
                  <a:pt x="208" y="12494"/>
                </a:lnTo>
                <a:lnTo>
                  <a:pt x="0" y="15076"/>
                </a:lnTo>
                <a:lnTo>
                  <a:pt x="986" y="17922"/>
                </a:lnTo>
                <a:lnTo>
                  <a:pt x="2770" y="20944"/>
                </a:lnTo>
                <a:lnTo>
                  <a:pt x="5084" y="24083"/>
                </a:lnTo>
                <a:lnTo>
                  <a:pt x="6627" y="27301"/>
                </a:lnTo>
                <a:lnTo>
                  <a:pt x="7655" y="30570"/>
                </a:lnTo>
                <a:lnTo>
                  <a:pt x="8341" y="33873"/>
                </a:lnTo>
                <a:lnTo>
                  <a:pt x="9924" y="38325"/>
                </a:lnTo>
                <a:lnTo>
                  <a:pt x="12104" y="43542"/>
                </a:lnTo>
                <a:lnTo>
                  <a:pt x="14684" y="49269"/>
                </a:lnTo>
                <a:lnTo>
                  <a:pt x="16404" y="54211"/>
                </a:lnTo>
                <a:lnTo>
                  <a:pt x="17551" y="58630"/>
                </a:lnTo>
                <a:lnTo>
                  <a:pt x="18315" y="62701"/>
                </a:lnTo>
                <a:lnTo>
                  <a:pt x="19950" y="66539"/>
                </a:lnTo>
                <a:lnTo>
                  <a:pt x="22166" y="70223"/>
                </a:lnTo>
                <a:lnTo>
                  <a:pt x="24768" y="73803"/>
                </a:lnTo>
                <a:lnTo>
                  <a:pt x="27629" y="77314"/>
                </a:lnTo>
                <a:lnTo>
                  <a:pt x="30662" y="80779"/>
                </a:lnTo>
                <a:lnTo>
                  <a:pt x="33809" y="84214"/>
                </a:lnTo>
                <a:lnTo>
                  <a:pt x="37033" y="86503"/>
                </a:lnTo>
                <a:lnTo>
                  <a:pt x="40308" y="88030"/>
                </a:lnTo>
                <a:lnTo>
                  <a:pt x="43617" y="89048"/>
                </a:lnTo>
                <a:lnTo>
                  <a:pt x="46948" y="90851"/>
                </a:lnTo>
                <a:lnTo>
                  <a:pt x="50295" y="93177"/>
                </a:lnTo>
                <a:lnTo>
                  <a:pt x="53652" y="95853"/>
                </a:lnTo>
                <a:lnTo>
                  <a:pt x="57014" y="97636"/>
                </a:lnTo>
                <a:lnTo>
                  <a:pt x="60383" y="98825"/>
                </a:lnTo>
                <a:lnTo>
                  <a:pt x="63754" y="99618"/>
                </a:lnTo>
                <a:lnTo>
                  <a:pt x="67126" y="99022"/>
                </a:lnTo>
                <a:lnTo>
                  <a:pt x="70500" y="97501"/>
                </a:lnTo>
                <a:lnTo>
                  <a:pt x="73876" y="95361"/>
                </a:lnTo>
                <a:lnTo>
                  <a:pt x="77252" y="92811"/>
                </a:lnTo>
                <a:lnTo>
                  <a:pt x="80628" y="89986"/>
                </a:lnTo>
                <a:lnTo>
                  <a:pt x="84003" y="86978"/>
                </a:lnTo>
                <a:lnTo>
                  <a:pt x="90757" y="80638"/>
                </a:lnTo>
                <a:lnTo>
                  <a:pt x="94133" y="77373"/>
                </a:lnTo>
                <a:lnTo>
                  <a:pt x="97510" y="72947"/>
                </a:lnTo>
                <a:lnTo>
                  <a:pt x="100886" y="67748"/>
                </a:lnTo>
                <a:lnTo>
                  <a:pt x="104263" y="62033"/>
                </a:lnTo>
                <a:lnTo>
                  <a:pt x="107640" y="57098"/>
                </a:lnTo>
                <a:lnTo>
                  <a:pt x="111017" y="52683"/>
                </a:lnTo>
                <a:lnTo>
                  <a:pt x="121148" y="4048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5" name="SMARTInkAnnotation173"/>
          <p:cNvSpPr/>
          <p:nvPr/>
        </p:nvSpPr>
        <p:spPr bwMode="auto">
          <a:xfrm>
            <a:off x="8990225" y="3410545"/>
            <a:ext cx="20224" cy="293123"/>
          </a:xfrm>
          <a:custGeom>
            <a:avLst/>
            <a:gdLst/>
            <a:ahLst/>
            <a:cxnLst/>
            <a:rect l="0" t="0" r="0" b="0"/>
            <a:pathLst>
              <a:path w="20224" h="293123">
                <a:moveTo>
                  <a:pt x="20223" y="0"/>
                </a:moveTo>
                <a:lnTo>
                  <a:pt x="20223" y="91449"/>
                </a:lnTo>
                <a:lnTo>
                  <a:pt x="19098" y="102572"/>
                </a:lnTo>
                <a:lnTo>
                  <a:pt x="17222" y="114485"/>
                </a:lnTo>
                <a:lnTo>
                  <a:pt x="14845" y="126925"/>
                </a:lnTo>
                <a:lnTo>
                  <a:pt x="13261" y="139716"/>
                </a:lnTo>
                <a:lnTo>
                  <a:pt x="12205" y="152742"/>
                </a:lnTo>
                <a:lnTo>
                  <a:pt x="11501" y="165923"/>
                </a:lnTo>
                <a:lnTo>
                  <a:pt x="10719" y="189565"/>
                </a:lnTo>
                <a:lnTo>
                  <a:pt x="10511" y="200592"/>
                </a:lnTo>
                <a:lnTo>
                  <a:pt x="9246" y="211318"/>
                </a:lnTo>
                <a:lnTo>
                  <a:pt x="7276" y="221841"/>
                </a:lnTo>
                <a:lnTo>
                  <a:pt x="4838" y="232230"/>
                </a:lnTo>
                <a:lnTo>
                  <a:pt x="3213" y="241405"/>
                </a:lnTo>
                <a:lnTo>
                  <a:pt x="2129" y="249770"/>
                </a:lnTo>
                <a:lnTo>
                  <a:pt x="1408" y="257597"/>
                </a:lnTo>
                <a:lnTo>
                  <a:pt x="926" y="265063"/>
                </a:lnTo>
                <a:lnTo>
                  <a:pt x="605" y="272290"/>
                </a:lnTo>
                <a:lnTo>
                  <a:pt x="0" y="292248"/>
                </a:lnTo>
                <a:lnTo>
                  <a:pt x="1114" y="292662"/>
                </a:lnTo>
                <a:lnTo>
                  <a:pt x="2981" y="292938"/>
                </a:lnTo>
                <a:lnTo>
                  <a:pt x="5352" y="293122"/>
                </a:lnTo>
                <a:lnTo>
                  <a:pt x="6932" y="292120"/>
                </a:lnTo>
                <a:lnTo>
                  <a:pt x="7986" y="290328"/>
                </a:lnTo>
                <a:lnTo>
                  <a:pt x="10092" y="2833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6" name="SMARTInkAnnotation174"/>
          <p:cNvSpPr/>
          <p:nvPr/>
        </p:nvSpPr>
        <p:spPr bwMode="auto">
          <a:xfrm>
            <a:off x="9244647" y="3400425"/>
            <a:ext cx="176073" cy="260989"/>
          </a:xfrm>
          <a:custGeom>
            <a:avLst/>
            <a:gdLst/>
            <a:ahLst/>
            <a:cxnLst/>
            <a:rect l="0" t="0" r="0" b="0"/>
            <a:pathLst>
              <a:path w="176073" h="260989">
                <a:moveTo>
                  <a:pt x="69714" y="0"/>
                </a:moveTo>
                <a:lnTo>
                  <a:pt x="69714" y="22800"/>
                </a:lnTo>
                <a:lnTo>
                  <a:pt x="68588" y="28694"/>
                </a:lnTo>
                <a:lnTo>
                  <a:pt x="66711" y="35996"/>
                </a:lnTo>
                <a:lnTo>
                  <a:pt x="64335" y="44238"/>
                </a:lnTo>
                <a:lnTo>
                  <a:pt x="62752" y="54230"/>
                </a:lnTo>
                <a:lnTo>
                  <a:pt x="61695" y="65391"/>
                </a:lnTo>
                <a:lnTo>
                  <a:pt x="60991" y="77328"/>
                </a:lnTo>
                <a:lnTo>
                  <a:pt x="59395" y="88660"/>
                </a:lnTo>
                <a:lnTo>
                  <a:pt x="57207" y="99588"/>
                </a:lnTo>
                <a:lnTo>
                  <a:pt x="54622" y="110246"/>
                </a:lnTo>
                <a:lnTo>
                  <a:pt x="52899" y="120726"/>
                </a:lnTo>
                <a:lnTo>
                  <a:pt x="51750" y="131086"/>
                </a:lnTo>
                <a:lnTo>
                  <a:pt x="50984" y="141365"/>
                </a:lnTo>
                <a:lnTo>
                  <a:pt x="49348" y="151592"/>
                </a:lnTo>
                <a:lnTo>
                  <a:pt x="47132" y="161783"/>
                </a:lnTo>
                <a:lnTo>
                  <a:pt x="44529" y="171951"/>
                </a:lnTo>
                <a:lnTo>
                  <a:pt x="42793" y="180978"/>
                </a:lnTo>
                <a:lnTo>
                  <a:pt x="41635" y="189245"/>
                </a:lnTo>
                <a:lnTo>
                  <a:pt x="40865" y="197006"/>
                </a:lnTo>
                <a:lnTo>
                  <a:pt x="40351" y="203304"/>
                </a:lnTo>
                <a:lnTo>
                  <a:pt x="40007" y="208627"/>
                </a:lnTo>
                <a:lnTo>
                  <a:pt x="39362" y="221826"/>
                </a:lnTo>
                <a:lnTo>
                  <a:pt x="44712" y="217031"/>
                </a:lnTo>
                <a:lnTo>
                  <a:pt x="46292" y="213281"/>
                </a:lnTo>
                <a:lnTo>
                  <a:pt x="47345" y="208531"/>
                </a:lnTo>
                <a:lnTo>
                  <a:pt x="48048" y="203116"/>
                </a:lnTo>
                <a:lnTo>
                  <a:pt x="49642" y="197257"/>
                </a:lnTo>
                <a:lnTo>
                  <a:pt x="51830" y="191102"/>
                </a:lnTo>
                <a:lnTo>
                  <a:pt x="54414" y="184750"/>
                </a:lnTo>
                <a:lnTo>
                  <a:pt x="58387" y="178266"/>
                </a:lnTo>
                <a:lnTo>
                  <a:pt x="63290" y="171695"/>
                </a:lnTo>
                <a:lnTo>
                  <a:pt x="68807" y="165064"/>
                </a:lnTo>
                <a:lnTo>
                  <a:pt x="74738" y="158395"/>
                </a:lnTo>
                <a:lnTo>
                  <a:pt x="87330" y="144988"/>
                </a:lnTo>
                <a:lnTo>
                  <a:pt x="101696" y="130169"/>
                </a:lnTo>
                <a:lnTo>
                  <a:pt x="106795" y="126136"/>
                </a:lnTo>
                <a:lnTo>
                  <a:pt x="112444" y="122323"/>
                </a:lnTo>
                <a:lnTo>
                  <a:pt x="118461" y="118657"/>
                </a:lnTo>
                <a:lnTo>
                  <a:pt x="124724" y="116212"/>
                </a:lnTo>
                <a:lnTo>
                  <a:pt x="131150" y="114583"/>
                </a:lnTo>
                <a:lnTo>
                  <a:pt x="137686" y="113496"/>
                </a:lnTo>
                <a:lnTo>
                  <a:pt x="144294" y="113897"/>
                </a:lnTo>
                <a:lnTo>
                  <a:pt x="150951" y="115288"/>
                </a:lnTo>
                <a:lnTo>
                  <a:pt x="157640" y="117340"/>
                </a:lnTo>
                <a:lnTo>
                  <a:pt x="162099" y="119832"/>
                </a:lnTo>
                <a:lnTo>
                  <a:pt x="165072" y="122619"/>
                </a:lnTo>
                <a:lnTo>
                  <a:pt x="169501" y="129837"/>
                </a:lnTo>
                <a:lnTo>
                  <a:pt x="175221" y="140542"/>
                </a:lnTo>
                <a:lnTo>
                  <a:pt x="176072" y="145421"/>
                </a:lnTo>
                <a:lnTo>
                  <a:pt x="175512" y="149797"/>
                </a:lnTo>
                <a:lnTo>
                  <a:pt x="174014" y="153840"/>
                </a:lnTo>
                <a:lnTo>
                  <a:pt x="166528" y="175647"/>
                </a:lnTo>
                <a:lnTo>
                  <a:pt x="162397" y="183442"/>
                </a:lnTo>
                <a:lnTo>
                  <a:pt x="157391" y="190888"/>
                </a:lnTo>
                <a:lnTo>
                  <a:pt x="151803" y="198101"/>
                </a:lnTo>
                <a:lnTo>
                  <a:pt x="145826" y="204034"/>
                </a:lnTo>
                <a:lnTo>
                  <a:pt x="139590" y="209114"/>
                </a:lnTo>
                <a:lnTo>
                  <a:pt x="125533" y="218881"/>
                </a:lnTo>
                <a:lnTo>
                  <a:pt x="108030" y="230718"/>
                </a:lnTo>
                <a:lnTo>
                  <a:pt x="98635" y="235900"/>
                </a:lnTo>
                <a:lnTo>
                  <a:pt x="88994" y="240478"/>
                </a:lnTo>
                <a:lnTo>
                  <a:pt x="79190" y="244654"/>
                </a:lnTo>
                <a:lnTo>
                  <a:pt x="62293" y="252294"/>
                </a:lnTo>
                <a:lnTo>
                  <a:pt x="54637" y="255905"/>
                </a:lnTo>
                <a:lnTo>
                  <a:pt x="47280" y="258313"/>
                </a:lnTo>
                <a:lnTo>
                  <a:pt x="40126" y="259918"/>
                </a:lnTo>
                <a:lnTo>
                  <a:pt x="33104" y="260988"/>
                </a:lnTo>
                <a:lnTo>
                  <a:pt x="26172" y="260577"/>
                </a:lnTo>
                <a:lnTo>
                  <a:pt x="19300" y="259179"/>
                </a:lnTo>
                <a:lnTo>
                  <a:pt x="2850" y="254227"/>
                </a:lnTo>
                <a:lnTo>
                  <a:pt x="1499" y="252696"/>
                </a:lnTo>
                <a:lnTo>
                  <a:pt x="600" y="250551"/>
                </a:lnTo>
                <a:lnTo>
                  <a:pt x="0" y="247996"/>
                </a:lnTo>
                <a:lnTo>
                  <a:pt x="725" y="244044"/>
                </a:lnTo>
                <a:lnTo>
                  <a:pt x="2335" y="239161"/>
                </a:lnTo>
                <a:lnTo>
                  <a:pt x="4533" y="233656"/>
                </a:lnTo>
                <a:lnTo>
                  <a:pt x="7125" y="228862"/>
                </a:lnTo>
                <a:lnTo>
                  <a:pt x="9978" y="224541"/>
                </a:lnTo>
                <a:lnTo>
                  <a:pt x="13007" y="220537"/>
                </a:lnTo>
                <a:lnTo>
                  <a:pt x="17275" y="215617"/>
                </a:lnTo>
                <a:lnTo>
                  <a:pt x="22373" y="210089"/>
                </a:lnTo>
                <a:lnTo>
                  <a:pt x="28023" y="204155"/>
                </a:lnTo>
                <a:lnTo>
                  <a:pt x="34040" y="196825"/>
                </a:lnTo>
                <a:lnTo>
                  <a:pt x="40304" y="188565"/>
                </a:lnTo>
                <a:lnTo>
                  <a:pt x="59583" y="1619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7" name="SMARTInkAnnotation175"/>
          <p:cNvSpPr/>
          <p:nvPr/>
        </p:nvSpPr>
        <p:spPr bwMode="auto">
          <a:xfrm>
            <a:off x="9476611" y="3400425"/>
            <a:ext cx="40359" cy="263129"/>
          </a:xfrm>
          <a:custGeom>
            <a:avLst/>
            <a:gdLst/>
            <a:ahLst/>
            <a:cxnLst/>
            <a:rect l="0" t="0" r="0" b="0"/>
            <a:pathLst>
              <a:path w="40359" h="263129">
                <a:moveTo>
                  <a:pt x="40358" y="0"/>
                </a:moveTo>
                <a:lnTo>
                  <a:pt x="34979" y="5373"/>
                </a:lnTo>
                <a:lnTo>
                  <a:pt x="33396" y="9204"/>
                </a:lnTo>
                <a:lnTo>
                  <a:pt x="32339" y="14008"/>
                </a:lnTo>
                <a:lnTo>
                  <a:pt x="31636" y="19459"/>
                </a:lnTo>
                <a:lnTo>
                  <a:pt x="31166" y="26466"/>
                </a:lnTo>
                <a:lnTo>
                  <a:pt x="30853" y="34511"/>
                </a:lnTo>
                <a:lnTo>
                  <a:pt x="30644" y="43248"/>
                </a:lnTo>
                <a:lnTo>
                  <a:pt x="29379" y="52446"/>
                </a:lnTo>
                <a:lnTo>
                  <a:pt x="27411" y="61951"/>
                </a:lnTo>
                <a:lnTo>
                  <a:pt x="24973" y="71662"/>
                </a:lnTo>
                <a:lnTo>
                  <a:pt x="23347" y="82633"/>
                </a:lnTo>
                <a:lnTo>
                  <a:pt x="22265" y="94446"/>
                </a:lnTo>
                <a:lnTo>
                  <a:pt x="21543" y="106819"/>
                </a:lnTo>
                <a:lnTo>
                  <a:pt x="19935" y="118440"/>
                </a:lnTo>
                <a:lnTo>
                  <a:pt x="17737" y="129562"/>
                </a:lnTo>
                <a:lnTo>
                  <a:pt x="6123" y="177023"/>
                </a:lnTo>
                <a:lnTo>
                  <a:pt x="4027" y="187733"/>
                </a:lnTo>
                <a:lnTo>
                  <a:pt x="2630" y="197122"/>
                </a:lnTo>
                <a:lnTo>
                  <a:pt x="1699" y="205630"/>
                </a:lnTo>
                <a:lnTo>
                  <a:pt x="1078" y="214676"/>
                </a:lnTo>
                <a:lnTo>
                  <a:pt x="664" y="224080"/>
                </a:lnTo>
                <a:lnTo>
                  <a:pt x="0" y="252666"/>
                </a:lnTo>
                <a:lnTo>
                  <a:pt x="1071" y="256153"/>
                </a:lnTo>
                <a:lnTo>
                  <a:pt x="2910" y="258479"/>
                </a:lnTo>
                <a:lnTo>
                  <a:pt x="9967" y="2631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8" name="SMARTInkAnnotation176"/>
          <p:cNvSpPr/>
          <p:nvPr/>
        </p:nvSpPr>
        <p:spPr bwMode="auto">
          <a:xfrm>
            <a:off x="9587881" y="3567034"/>
            <a:ext cx="70739" cy="75728"/>
          </a:xfrm>
          <a:custGeom>
            <a:avLst/>
            <a:gdLst/>
            <a:ahLst/>
            <a:cxnLst/>
            <a:rect l="0" t="0" r="0" b="0"/>
            <a:pathLst>
              <a:path w="70739" h="75728">
                <a:moveTo>
                  <a:pt x="0" y="45918"/>
                </a:moveTo>
                <a:lnTo>
                  <a:pt x="0" y="54631"/>
                </a:lnTo>
                <a:lnTo>
                  <a:pt x="1126" y="56225"/>
                </a:lnTo>
                <a:lnTo>
                  <a:pt x="3002" y="58411"/>
                </a:lnTo>
                <a:lnTo>
                  <a:pt x="5378" y="60994"/>
                </a:lnTo>
                <a:lnTo>
                  <a:pt x="11020" y="66861"/>
                </a:lnTo>
                <a:lnTo>
                  <a:pt x="14100" y="70000"/>
                </a:lnTo>
                <a:lnTo>
                  <a:pt x="17280" y="72093"/>
                </a:lnTo>
                <a:lnTo>
                  <a:pt x="20526" y="73488"/>
                </a:lnTo>
                <a:lnTo>
                  <a:pt x="23814" y="74419"/>
                </a:lnTo>
                <a:lnTo>
                  <a:pt x="27132" y="75039"/>
                </a:lnTo>
                <a:lnTo>
                  <a:pt x="30469" y="75452"/>
                </a:lnTo>
                <a:lnTo>
                  <a:pt x="33821" y="75727"/>
                </a:lnTo>
                <a:lnTo>
                  <a:pt x="37180" y="74786"/>
                </a:lnTo>
                <a:lnTo>
                  <a:pt x="40545" y="73035"/>
                </a:lnTo>
                <a:lnTo>
                  <a:pt x="43914" y="70743"/>
                </a:lnTo>
                <a:lnTo>
                  <a:pt x="47286" y="68090"/>
                </a:lnTo>
                <a:lnTo>
                  <a:pt x="50659" y="65197"/>
                </a:lnTo>
                <a:lnTo>
                  <a:pt x="54034" y="62144"/>
                </a:lnTo>
                <a:lnTo>
                  <a:pt x="57409" y="60109"/>
                </a:lnTo>
                <a:lnTo>
                  <a:pt x="60786" y="58752"/>
                </a:lnTo>
                <a:lnTo>
                  <a:pt x="64162" y="57847"/>
                </a:lnTo>
                <a:lnTo>
                  <a:pt x="66412" y="56119"/>
                </a:lnTo>
                <a:lnTo>
                  <a:pt x="67913" y="53843"/>
                </a:lnTo>
                <a:lnTo>
                  <a:pt x="68913" y="51201"/>
                </a:lnTo>
                <a:lnTo>
                  <a:pt x="69580" y="48316"/>
                </a:lnTo>
                <a:lnTo>
                  <a:pt x="70025" y="45267"/>
                </a:lnTo>
                <a:lnTo>
                  <a:pt x="70321" y="42110"/>
                </a:lnTo>
                <a:lnTo>
                  <a:pt x="70519" y="38882"/>
                </a:lnTo>
                <a:lnTo>
                  <a:pt x="70738" y="32295"/>
                </a:lnTo>
                <a:lnTo>
                  <a:pt x="69671" y="28965"/>
                </a:lnTo>
                <a:lnTo>
                  <a:pt x="67834" y="25620"/>
                </a:lnTo>
                <a:lnTo>
                  <a:pt x="65483" y="22266"/>
                </a:lnTo>
                <a:lnTo>
                  <a:pt x="62791" y="18904"/>
                </a:lnTo>
                <a:lnTo>
                  <a:pt x="59870" y="15540"/>
                </a:lnTo>
                <a:lnTo>
                  <a:pt x="56798" y="12172"/>
                </a:lnTo>
                <a:lnTo>
                  <a:pt x="53624" y="9927"/>
                </a:lnTo>
                <a:lnTo>
                  <a:pt x="50383" y="8430"/>
                </a:lnTo>
                <a:lnTo>
                  <a:pt x="47095" y="7432"/>
                </a:lnTo>
                <a:lnTo>
                  <a:pt x="44905" y="5643"/>
                </a:lnTo>
                <a:lnTo>
                  <a:pt x="43444" y="3325"/>
                </a:lnTo>
                <a:lnTo>
                  <a:pt x="42469" y="655"/>
                </a:lnTo>
                <a:lnTo>
                  <a:pt x="40696" y="0"/>
                </a:lnTo>
                <a:lnTo>
                  <a:pt x="38386" y="688"/>
                </a:lnTo>
                <a:lnTo>
                  <a:pt x="31971" y="4498"/>
                </a:lnTo>
                <a:lnTo>
                  <a:pt x="31444" y="5936"/>
                </a:lnTo>
                <a:lnTo>
                  <a:pt x="31095" y="8018"/>
                </a:lnTo>
                <a:lnTo>
                  <a:pt x="30530" y="14068"/>
                </a:lnTo>
                <a:lnTo>
                  <a:pt x="30485" y="15688"/>
                </a:lnTo>
                <a:lnTo>
                  <a:pt x="30433" y="20488"/>
                </a:lnTo>
                <a:lnTo>
                  <a:pt x="31545" y="22217"/>
                </a:lnTo>
                <a:lnTo>
                  <a:pt x="33412" y="23370"/>
                </a:lnTo>
                <a:lnTo>
                  <a:pt x="40523" y="2567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9" name="SMARTInkAnnotation177"/>
          <p:cNvSpPr/>
          <p:nvPr/>
        </p:nvSpPr>
        <p:spPr bwMode="auto">
          <a:xfrm>
            <a:off x="9711580" y="3552230"/>
            <a:ext cx="119432" cy="100724"/>
          </a:xfrm>
          <a:custGeom>
            <a:avLst/>
            <a:gdLst/>
            <a:ahLst/>
            <a:cxnLst/>
            <a:rect l="0" t="0" r="0" b="0"/>
            <a:pathLst>
              <a:path w="119432" h="100724">
                <a:moveTo>
                  <a:pt x="78910" y="0"/>
                </a:moveTo>
                <a:lnTo>
                  <a:pt x="73531" y="0"/>
                </a:lnTo>
                <a:lnTo>
                  <a:pt x="69697" y="1124"/>
                </a:lnTo>
                <a:lnTo>
                  <a:pt x="64888" y="2998"/>
                </a:lnTo>
                <a:lnTo>
                  <a:pt x="59432" y="5373"/>
                </a:lnTo>
                <a:lnTo>
                  <a:pt x="54668" y="8079"/>
                </a:lnTo>
                <a:lnTo>
                  <a:pt x="50367" y="11008"/>
                </a:lnTo>
                <a:lnTo>
                  <a:pt x="46374" y="14086"/>
                </a:lnTo>
                <a:lnTo>
                  <a:pt x="41461" y="18387"/>
                </a:lnTo>
                <a:lnTo>
                  <a:pt x="35935" y="23502"/>
                </a:lnTo>
                <a:lnTo>
                  <a:pt x="16267" y="42500"/>
                </a:lnTo>
                <a:lnTo>
                  <a:pt x="5070" y="53574"/>
                </a:lnTo>
                <a:lnTo>
                  <a:pt x="2668" y="58205"/>
                </a:lnTo>
                <a:lnTo>
                  <a:pt x="1067" y="63542"/>
                </a:lnTo>
                <a:lnTo>
                  <a:pt x="0" y="69349"/>
                </a:lnTo>
                <a:lnTo>
                  <a:pt x="415" y="74344"/>
                </a:lnTo>
                <a:lnTo>
                  <a:pt x="1816" y="78799"/>
                </a:lnTo>
                <a:lnTo>
                  <a:pt x="3877" y="82894"/>
                </a:lnTo>
                <a:lnTo>
                  <a:pt x="6376" y="85623"/>
                </a:lnTo>
                <a:lnTo>
                  <a:pt x="9168" y="87443"/>
                </a:lnTo>
                <a:lnTo>
                  <a:pt x="12154" y="88656"/>
                </a:lnTo>
                <a:lnTo>
                  <a:pt x="16396" y="90590"/>
                </a:lnTo>
                <a:lnTo>
                  <a:pt x="27113" y="95736"/>
                </a:lnTo>
                <a:lnTo>
                  <a:pt x="33122" y="97558"/>
                </a:lnTo>
                <a:lnTo>
                  <a:pt x="39381" y="98773"/>
                </a:lnTo>
                <a:lnTo>
                  <a:pt x="45803" y="99583"/>
                </a:lnTo>
                <a:lnTo>
                  <a:pt x="52336" y="100123"/>
                </a:lnTo>
                <a:lnTo>
                  <a:pt x="58943" y="100483"/>
                </a:lnTo>
                <a:lnTo>
                  <a:pt x="65598" y="100723"/>
                </a:lnTo>
                <a:lnTo>
                  <a:pt x="71162" y="99758"/>
                </a:lnTo>
                <a:lnTo>
                  <a:pt x="75995" y="97991"/>
                </a:lnTo>
                <a:lnTo>
                  <a:pt x="85493" y="93029"/>
                </a:lnTo>
                <a:lnTo>
                  <a:pt x="97218" y="87075"/>
                </a:lnTo>
                <a:lnTo>
                  <a:pt x="102372" y="83913"/>
                </a:lnTo>
                <a:lnTo>
                  <a:pt x="106933" y="80680"/>
                </a:lnTo>
                <a:lnTo>
                  <a:pt x="119431" y="7084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0" name="SMARTInkAnnotation178"/>
          <p:cNvSpPr/>
          <p:nvPr/>
        </p:nvSpPr>
        <p:spPr bwMode="auto">
          <a:xfrm>
            <a:off x="9861455" y="3461147"/>
            <a:ext cx="50601" cy="186538"/>
          </a:xfrm>
          <a:custGeom>
            <a:avLst/>
            <a:gdLst/>
            <a:ahLst/>
            <a:cxnLst/>
            <a:rect l="0" t="0" r="0" b="0"/>
            <a:pathLst>
              <a:path w="50601" h="186538">
                <a:moveTo>
                  <a:pt x="50600" y="0"/>
                </a:moveTo>
                <a:lnTo>
                  <a:pt x="26786" y="47579"/>
                </a:lnTo>
                <a:lnTo>
                  <a:pt x="23468" y="55333"/>
                </a:lnTo>
                <a:lnTo>
                  <a:pt x="20130" y="63877"/>
                </a:lnTo>
                <a:lnTo>
                  <a:pt x="13420" y="82365"/>
                </a:lnTo>
                <a:lnTo>
                  <a:pt x="6686" y="101827"/>
                </a:lnTo>
                <a:lnTo>
                  <a:pt x="4440" y="110614"/>
                </a:lnTo>
                <a:lnTo>
                  <a:pt x="2942" y="118722"/>
                </a:lnTo>
                <a:lnTo>
                  <a:pt x="1943" y="126376"/>
                </a:lnTo>
                <a:lnTo>
                  <a:pt x="1279" y="133728"/>
                </a:lnTo>
                <a:lnTo>
                  <a:pt x="834" y="140878"/>
                </a:lnTo>
                <a:lnTo>
                  <a:pt x="341" y="153695"/>
                </a:lnTo>
                <a:lnTo>
                  <a:pt x="65" y="167233"/>
                </a:lnTo>
                <a:lnTo>
                  <a:pt x="0" y="174779"/>
                </a:lnTo>
                <a:lnTo>
                  <a:pt x="1108" y="178366"/>
                </a:lnTo>
                <a:lnTo>
                  <a:pt x="2972" y="181882"/>
                </a:lnTo>
                <a:lnTo>
                  <a:pt x="5341" y="185349"/>
                </a:lnTo>
                <a:lnTo>
                  <a:pt x="8046" y="186537"/>
                </a:lnTo>
                <a:lnTo>
                  <a:pt x="10974" y="186204"/>
                </a:lnTo>
                <a:lnTo>
                  <a:pt x="20209" y="18216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1" name="SMARTInkAnnotation179"/>
          <p:cNvSpPr/>
          <p:nvPr/>
        </p:nvSpPr>
        <p:spPr bwMode="auto">
          <a:xfrm>
            <a:off x="9932505" y="3531989"/>
            <a:ext cx="101115" cy="60723"/>
          </a:xfrm>
          <a:custGeom>
            <a:avLst/>
            <a:gdLst/>
            <a:ahLst/>
            <a:cxnLst/>
            <a:rect l="0" t="0" r="0" b="0"/>
            <a:pathLst>
              <a:path w="101115" h="60723">
                <a:moveTo>
                  <a:pt x="101114" y="0"/>
                </a:moveTo>
                <a:lnTo>
                  <a:pt x="101114" y="5373"/>
                </a:lnTo>
                <a:lnTo>
                  <a:pt x="99989" y="6955"/>
                </a:lnTo>
                <a:lnTo>
                  <a:pt x="98112" y="8010"/>
                </a:lnTo>
                <a:lnTo>
                  <a:pt x="95736" y="8713"/>
                </a:lnTo>
                <a:lnTo>
                  <a:pt x="93026" y="9182"/>
                </a:lnTo>
                <a:lnTo>
                  <a:pt x="90094" y="9495"/>
                </a:lnTo>
                <a:lnTo>
                  <a:pt x="87014" y="9704"/>
                </a:lnTo>
                <a:lnTo>
                  <a:pt x="82709" y="10967"/>
                </a:lnTo>
                <a:lnTo>
                  <a:pt x="77589" y="12933"/>
                </a:lnTo>
                <a:lnTo>
                  <a:pt x="71923" y="15370"/>
                </a:lnTo>
                <a:lnTo>
                  <a:pt x="59625" y="21074"/>
                </a:lnTo>
                <a:lnTo>
                  <a:pt x="33386" y="33899"/>
                </a:lnTo>
                <a:lnTo>
                  <a:pt x="27822" y="37218"/>
                </a:lnTo>
                <a:lnTo>
                  <a:pt x="22987" y="40555"/>
                </a:lnTo>
                <a:lnTo>
                  <a:pt x="18638" y="43904"/>
                </a:lnTo>
                <a:lnTo>
                  <a:pt x="14613" y="46136"/>
                </a:lnTo>
                <a:lnTo>
                  <a:pt x="10804" y="47625"/>
                </a:lnTo>
                <a:lnTo>
                  <a:pt x="453" y="50427"/>
                </a:lnTo>
                <a:lnTo>
                  <a:pt x="238" y="51610"/>
                </a:lnTo>
                <a:lnTo>
                  <a:pt x="96" y="53523"/>
                </a:lnTo>
                <a:lnTo>
                  <a:pt x="0" y="55923"/>
                </a:lnTo>
                <a:lnTo>
                  <a:pt x="1062" y="57522"/>
                </a:lnTo>
                <a:lnTo>
                  <a:pt x="2896" y="58589"/>
                </a:lnTo>
                <a:lnTo>
                  <a:pt x="8549" y="60301"/>
                </a:lnTo>
                <a:lnTo>
                  <a:pt x="10138" y="60441"/>
                </a:lnTo>
                <a:lnTo>
                  <a:pt x="12323" y="60535"/>
                </a:lnTo>
                <a:lnTo>
                  <a:pt x="18540" y="60685"/>
                </a:lnTo>
                <a:lnTo>
                  <a:pt x="101114" y="6072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2" name="SMARTInkAnnotation180"/>
          <p:cNvSpPr/>
          <p:nvPr/>
        </p:nvSpPr>
        <p:spPr bwMode="auto">
          <a:xfrm>
            <a:off x="10023488" y="3562474"/>
            <a:ext cx="50654" cy="101080"/>
          </a:xfrm>
          <a:custGeom>
            <a:avLst/>
            <a:gdLst/>
            <a:ahLst/>
            <a:cxnLst/>
            <a:rect l="0" t="0" r="0" b="0"/>
            <a:pathLst>
              <a:path w="50654" h="101080">
                <a:moveTo>
                  <a:pt x="50653" y="9996"/>
                </a:moveTo>
                <a:lnTo>
                  <a:pt x="50653" y="0"/>
                </a:lnTo>
                <a:lnTo>
                  <a:pt x="47651" y="2930"/>
                </a:lnTo>
                <a:lnTo>
                  <a:pt x="35562" y="14955"/>
                </a:lnTo>
                <a:lnTo>
                  <a:pt x="32713" y="16676"/>
                </a:lnTo>
                <a:lnTo>
                  <a:pt x="29688" y="17823"/>
                </a:lnTo>
                <a:lnTo>
                  <a:pt x="22123" y="19664"/>
                </a:lnTo>
                <a:lnTo>
                  <a:pt x="21503" y="20939"/>
                </a:lnTo>
                <a:lnTo>
                  <a:pt x="21090" y="22914"/>
                </a:lnTo>
                <a:lnTo>
                  <a:pt x="20425" y="28791"/>
                </a:lnTo>
                <a:lnTo>
                  <a:pt x="20370" y="30397"/>
                </a:lnTo>
                <a:lnTo>
                  <a:pt x="20276" y="38824"/>
                </a:lnTo>
                <a:lnTo>
                  <a:pt x="21397" y="40459"/>
                </a:lnTo>
                <a:lnTo>
                  <a:pt x="23269" y="42674"/>
                </a:lnTo>
                <a:lnTo>
                  <a:pt x="25644" y="45276"/>
                </a:lnTo>
                <a:lnTo>
                  <a:pt x="27226" y="48134"/>
                </a:lnTo>
                <a:lnTo>
                  <a:pt x="28281" y="51164"/>
                </a:lnTo>
                <a:lnTo>
                  <a:pt x="29974" y="58734"/>
                </a:lnTo>
                <a:lnTo>
                  <a:pt x="30114" y="60480"/>
                </a:lnTo>
                <a:lnTo>
                  <a:pt x="30206" y="62769"/>
                </a:lnTo>
                <a:lnTo>
                  <a:pt x="30308" y="68309"/>
                </a:lnTo>
                <a:lnTo>
                  <a:pt x="30355" y="74521"/>
                </a:lnTo>
                <a:lnTo>
                  <a:pt x="29241" y="77751"/>
                </a:lnTo>
                <a:lnTo>
                  <a:pt x="27374" y="81029"/>
                </a:lnTo>
                <a:lnTo>
                  <a:pt x="21666" y="88997"/>
                </a:lnTo>
                <a:lnTo>
                  <a:pt x="20073" y="90776"/>
                </a:lnTo>
                <a:lnTo>
                  <a:pt x="11662" y="99501"/>
                </a:lnTo>
                <a:lnTo>
                  <a:pt x="10027" y="100027"/>
                </a:lnTo>
                <a:lnTo>
                  <a:pt x="7810" y="100378"/>
                </a:lnTo>
                <a:lnTo>
                  <a:pt x="0" y="1010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9304230" y="3886200"/>
            <a:ext cx="3003" cy="1"/>
          </a:xfrm>
          <a:custGeom>
            <a:avLst/>
            <a:gdLst/>
            <a:ahLst/>
            <a:cxnLst/>
            <a:rect l="0" t="0" r="0" b="0"/>
            <a:pathLst>
              <a:path w="3003" h="1">
                <a:moveTo>
                  <a:pt x="0" y="0"/>
                </a:moveTo>
                <a:lnTo>
                  <a:pt x="3002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4" name="SMARTInkAnnotation182"/>
          <p:cNvSpPr/>
          <p:nvPr/>
        </p:nvSpPr>
        <p:spPr bwMode="auto">
          <a:xfrm>
            <a:off x="9334621" y="4027884"/>
            <a:ext cx="10132" cy="1"/>
          </a:xfrm>
          <a:custGeom>
            <a:avLst/>
            <a:gdLst/>
            <a:ahLst/>
            <a:cxnLst/>
            <a:rect l="0" t="0" r="0" b="0"/>
            <a:pathLst>
              <a:path w="10132" h="1">
                <a:moveTo>
                  <a:pt x="10131" y="0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2CF78F3-7E0A-470C-B9AA-4A49B599E06A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B50A6FBD-AF82-4E1E-B343-BCA20CE389EE}" type="slidenum">
              <a:rPr lang="en-US" sz="1600"/>
              <a:pPr/>
              <a:t>18</a:t>
            </a:fld>
            <a:endParaRPr lang="en-US" sz="160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Block size and miss rates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Finally, Figure 7.12 on p. 559 shows miss rates relative to the block size and overall cache size.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Smaller blocks do not take maximum advantage of spatial locality.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But if blocks are </a:t>
            </a:r>
            <a:r>
              <a:rPr lang="en-US" i="1" smtClean="0">
                <a:ea typeface="ＭＳ Ｐゴシック" charset="-128"/>
              </a:rPr>
              <a:t>too</a:t>
            </a:r>
            <a:r>
              <a:rPr lang="en-US" smtClean="0">
                <a:ea typeface="ＭＳ Ｐゴシック" charset="-128"/>
              </a:rPr>
              <a:t> large, there will be fewer blocks available, and more potential misses due to conflicts.</a:t>
            </a:r>
          </a:p>
        </p:txBody>
      </p:sp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8297863" y="3908425"/>
            <a:ext cx="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2776" name="Rectangle 5"/>
          <p:cNvSpPr>
            <a:spLocks noChangeArrowheads="1"/>
          </p:cNvSpPr>
          <p:nvPr/>
        </p:nvSpPr>
        <p:spPr bwMode="auto">
          <a:xfrm>
            <a:off x="8297863" y="4144963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8385175" y="438308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sp>
        <p:nvSpPr>
          <p:cNvPr id="32778" name="Rectangle 7"/>
          <p:cNvSpPr>
            <a:spLocks noChangeArrowheads="1"/>
          </p:cNvSpPr>
          <p:nvPr/>
        </p:nvSpPr>
        <p:spPr bwMode="auto">
          <a:xfrm>
            <a:off x="8385175" y="4618038"/>
            <a:ext cx="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1019175"/>
            <a:endParaRPr lang="en-US" sz="1800">
              <a:latin typeface="Comic Sans MS" charset="0"/>
            </a:endParaRPr>
          </a:p>
        </p:txBody>
      </p:sp>
      <p:grpSp>
        <p:nvGrpSpPr>
          <p:cNvPr id="32779" name="Group 8"/>
          <p:cNvGrpSpPr>
            <a:grpSpLocks/>
          </p:cNvGrpSpPr>
          <p:nvPr/>
        </p:nvGrpSpPr>
        <p:grpSpPr bwMode="auto">
          <a:xfrm>
            <a:off x="1676400" y="3276600"/>
            <a:ext cx="6650038" cy="3460750"/>
            <a:chOff x="1063" y="2013"/>
            <a:chExt cx="4189" cy="2180"/>
          </a:xfrm>
        </p:grpSpPr>
        <p:sp>
          <p:nvSpPr>
            <p:cNvPr id="32780" name="Rectangle 9"/>
            <p:cNvSpPr>
              <a:spLocks noChangeArrowheads="1"/>
            </p:cNvSpPr>
            <p:nvPr/>
          </p:nvSpPr>
          <p:spPr bwMode="auto">
            <a:xfrm>
              <a:off x="5014" y="2628"/>
              <a:ext cx="1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 KB</a:t>
              </a:r>
              <a:endParaRPr lang="en-US" sz="1200"/>
            </a:p>
          </p:txBody>
        </p:sp>
        <p:sp>
          <p:nvSpPr>
            <p:cNvPr id="32781" name="Line 10"/>
            <p:cNvSpPr>
              <a:spLocks noChangeShapeType="1"/>
            </p:cNvSpPr>
            <p:nvPr/>
          </p:nvSpPr>
          <p:spPr bwMode="auto">
            <a:xfrm flipV="1">
              <a:off x="3652" y="3517"/>
              <a:ext cx="996" cy="20"/>
            </a:xfrm>
            <a:prstGeom prst="line">
              <a:avLst/>
            </a:prstGeom>
            <a:noFill/>
            <a:ln w="17463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1"/>
            <p:cNvSpPr>
              <a:spLocks/>
            </p:cNvSpPr>
            <p:nvPr/>
          </p:nvSpPr>
          <p:spPr bwMode="auto">
            <a:xfrm>
              <a:off x="1661" y="3141"/>
              <a:ext cx="1991" cy="396"/>
            </a:xfrm>
            <a:custGeom>
              <a:avLst/>
              <a:gdLst>
                <a:gd name="T0" fmla="*/ 0 w 1810"/>
                <a:gd name="T1" fmla="*/ 0 h 350"/>
                <a:gd name="T2" fmla="*/ 1206 w 1810"/>
                <a:gd name="T3" fmla="*/ 354 h 350"/>
                <a:gd name="T4" fmla="*/ 2409 w 1810"/>
                <a:gd name="T5" fmla="*/ 507 h 350"/>
                <a:gd name="T6" fmla="*/ 0 60000 65536"/>
                <a:gd name="T7" fmla="*/ 0 60000 65536"/>
                <a:gd name="T8" fmla="*/ 0 60000 65536"/>
                <a:gd name="T9" fmla="*/ 0 w 1810"/>
                <a:gd name="T10" fmla="*/ 0 h 350"/>
                <a:gd name="T11" fmla="*/ 1810 w 1810"/>
                <a:gd name="T12" fmla="*/ 350 h 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0" h="350">
                  <a:moveTo>
                    <a:pt x="0" y="0"/>
                  </a:moveTo>
                  <a:lnTo>
                    <a:pt x="905" y="245"/>
                  </a:lnTo>
                  <a:lnTo>
                    <a:pt x="1810" y="350"/>
                  </a:lnTo>
                </a:path>
              </a:pathLst>
            </a:custGeom>
            <a:noFill/>
            <a:ln w="17463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2"/>
            <p:cNvSpPr>
              <a:spLocks noChangeShapeType="1"/>
            </p:cNvSpPr>
            <p:nvPr/>
          </p:nvSpPr>
          <p:spPr bwMode="auto">
            <a:xfrm>
              <a:off x="1479" y="3418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3"/>
            <p:cNvSpPr>
              <a:spLocks/>
            </p:cNvSpPr>
            <p:nvPr/>
          </p:nvSpPr>
          <p:spPr bwMode="auto">
            <a:xfrm>
              <a:off x="1661" y="2177"/>
              <a:ext cx="2987" cy="858"/>
            </a:xfrm>
            <a:custGeom>
              <a:avLst/>
              <a:gdLst>
                <a:gd name="T0" fmla="*/ 0 w 2715"/>
                <a:gd name="T1" fmla="*/ 0 h 757"/>
                <a:gd name="T2" fmla="*/ 1206 w 2715"/>
                <a:gd name="T3" fmla="*/ 898 h 757"/>
                <a:gd name="T4" fmla="*/ 2409 w 2715"/>
                <a:gd name="T5" fmla="*/ 1102 h 757"/>
                <a:gd name="T6" fmla="*/ 3615 w 2715"/>
                <a:gd name="T7" fmla="*/ 612 h 7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757"/>
                <a:gd name="T14" fmla="*/ 2715 w 2715"/>
                <a:gd name="T15" fmla="*/ 757 h 7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757">
                  <a:moveTo>
                    <a:pt x="0" y="0"/>
                  </a:moveTo>
                  <a:lnTo>
                    <a:pt x="905" y="617"/>
                  </a:lnTo>
                  <a:lnTo>
                    <a:pt x="1810" y="757"/>
                  </a:lnTo>
                  <a:lnTo>
                    <a:pt x="2715" y="420"/>
                  </a:lnTo>
                </a:path>
              </a:pathLst>
            </a:custGeom>
            <a:noFill/>
            <a:ln w="1746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4"/>
            <p:cNvSpPr>
              <a:spLocks/>
            </p:cNvSpPr>
            <p:nvPr/>
          </p:nvSpPr>
          <p:spPr bwMode="auto">
            <a:xfrm>
              <a:off x="1661" y="3358"/>
              <a:ext cx="2987" cy="290"/>
            </a:xfrm>
            <a:custGeom>
              <a:avLst/>
              <a:gdLst>
                <a:gd name="T0" fmla="*/ 0 w 2715"/>
                <a:gd name="T1" fmla="*/ 0 h 256"/>
                <a:gd name="T2" fmla="*/ 1206 w 2715"/>
                <a:gd name="T3" fmla="*/ 299 h 256"/>
                <a:gd name="T4" fmla="*/ 2409 w 2715"/>
                <a:gd name="T5" fmla="*/ 373 h 256"/>
                <a:gd name="T6" fmla="*/ 3615 w 2715"/>
                <a:gd name="T7" fmla="*/ 318 h 2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256"/>
                <a:gd name="T14" fmla="*/ 2715 w 2715"/>
                <a:gd name="T15" fmla="*/ 256 h 2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256">
                  <a:moveTo>
                    <a:pt x="0" y="0"/>
                  </a:moveTo>
                  <a:lnTo>
                    <a:pt x="905" y="206"/>
                  </a:lnTo>
                  <a:lnTo>
                    <a:pt x="1810" y="256"/>
                  </a:lnTo>
                  <a:lnTo>
                    <a:pt x="2715" y="219"/>
                  </a:lnTo>
                </a:path>
              </a:pathLst>
            </a:custGeom>
            <a:noFill/>
            <a:ln w="17463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5"/>
            <p:cNvSpPr>
              <a:spLocks/>
            </p:cNvSpPr>
            <p:nvPr/>
          </p:nvSpPr>
          <p:spPr bwMode="auto">
            <a:xfrm>
              <a:off x="4616" y="3574"/>
              <a:ext cx="60" cy="62"/>
            </a:xfrm>
            <a:custGeom>
              <a:avLst/>
              <a:gdLst>
                <a:gd name="T0" fmla="*/ 34 w 55"/>
                <a:gd name="T1" fmla="*/ 79 h 55"/>
                <a:gd name="T2" fmla="*/ 44 w 55"/>
                <a:gd name="T3" fmla="*/ 79 h 55"/>
                <a:gd name="T4" fmla="*/ 47 w 55"/>
                <a:gd name="T5" fmla="*/ 79 h 55"/>
                <a:gd name="T6" fmla="*/ 55 w 55"/>
                <a:gd name="T7" fmla="*/ 77 h 55"/>
                <a:gd name="T8" fmla="*/ 57 w 55"/>
                <a:gd name="T9" fmla="*/ 71 h 55"/>
                <a:gd name="T10" fmla="*/ 61 w 55"/>
                <a:gd name="T11" fmla="*/ 68 h 55"/>
                <a:gd name="T12" fmla="*/ 65 w 55"/>
                <a:gd name="T13" fmla="*/ 64 h 55"/>
                <a:gd name="T14" fmla="*/ 68 w 55"/>
                <a:gd name="T15" fmla="*/ 60 h 55"/>
                <a:gd name="T16" fmla="*/ 71 w 55"/>
                <a:gd name="T17" fmla="*/ 53 h 55"/>
                <a:gd name="T18" fmla="*/ 71 w 55"/>
                <a:gd name="T19" fmla="*/ 48 h 55"/>
                <a:gd name="T20" fmla="*/ 71 w 55"/>
                <a:gd name="T21" fmla="*/ 42 h 55"/>
                <a:gd name="T22" fmla="*/ 71 w 55"/>
                <a:gd name="T23" fmla="*/ 34 h 55"/>
                <a:gd name="T24" fmla="*/ 71 w 55"/>
                <a:gd name="T25" fmla="*/ 30 h 55"/>
                <a:gd name="T26" fmla="*/ 68 w 55"/>
                <a:gd name="T27" fmla="*/ 23 h 55"/>
                <a:gd name="T28" fmla="*/ 65 w 55"/>
                <a:gd name="T29" fmla="*/ 19 h 55"/>
                <a:gd name="T30" fmla="*/ 61 w 55"/>
                <a:gd name="T31" fmla="*/ 14 h 55"/>
                <a:gd name="T32" fmla="*/ 57 w 55"/>
                <a:gd name="T33" fmla="*/ 8 h 55"/>
                <a:gd name="T34" fmla="*/ 55 w 55"/>
                <a:gd name="T35" fmla="*/ 8 h 55"/>
                <a:gd name="T36" fmla="*/ 47 w 55"/>
                <a:gd name="T37" fmla="*/ 3 h 55"/>
                <a:gd name="T38" fmla="*/ 44 w 55"/>
                <a:gd name="T39" fmla="*/ 3 h 55"/>
                <a:gd name="T40" fmla="*/ 38 w 55"/>
                <a:gd name="T41" fmla="*/ 0 h 55"/>
                <a:gd name="T42" fmla="*/ 29 w 55"/>
                <a:gd name="T43" fmla="*/ 3 h 55"/>
                <a:gd name="T44" fmla="*/ 27 w 55"/>
                <a:gd name="T45" fmla="*/ 3 h 55"/>
                <a:gd name="T46" fmla="*/ 19 w 55"/>
                <a:gd name="T47" fmla="*/ 8 h 55"/>
                <a:gd name="T48" fmla="*/ 16 w 55"/>
                <a:gd name="T49" fmla="*/ 8 h 55"/>
                <a:gd name="T50" fmla="*/ 13 w 55"/>
                <a:gd name="T51" fmla="*/ 14 h 55"/>
                <a:gd name="T52" fmla="*/ 5 w 55"/>
                <a:gd name="T53" fmla="*/ 19 h 55"/>
                <a:gd name="T54" fmla="*/ 5 w 55"/>
                <a:gd name="T55" fmla="*/ 23 h 55"/>
                <a:gd name="T56" fmla="*/ 2 w 55"/>
                <a:gd name="T57" fmla="*/ 30 h 55"/>
                <a:gd name="T58" fmla="*/ 2 w 55"/>
                <a:gd name="T59" fmla="*/ 34 h 55"/>
                <a:gd name="T60" fmla="*/ 0 w 55"/>
                <a:gd name="T61" fmla="*/ 42 h 55"/>
                <a:gd name="T62" fmla="*/ 2 w 55"/>
                <a:gd name="T63" fmla="*/ 48 h 55"/>
                <a:gd name="T64" fmla="*/ 2 w 55"/>
                <a:gd name="T65" fmla="*/ 53 h 55"/>
                <a:gd name="T66" fmla="*/ 5 w 55"/>
                <a:gd name="T67" fmla="*/ 60 h 55"/>
                <a:gd name="T68" fmla="*/ 5 w 55"/>
                <a:gd name="T69" fmla="*/ 64 h 55"/>
                <a:gd name="T70" fmla="*/ 13 w 55"/>
                <a:gd name="T71" fmla="*/ 68 h 55"/>
                <a:gd name="T72" fmla="*/ 16 w 55"/>
                <a:gd name="T73" fmla="*/ 71 h 55"/>
                <a:gd name="T74" fmla="*/ 19 w 55"/>
                <a:gd name="T75" fmla="*/ 77 h 55"/>
                <a:gd name="T76" fmla="*/ 27 w 55"/>
                <a:gd name="T77" fmla="*/ 79 h 55"/>
                <a:gd name="T78" fmla="*/ 29 w 55"/>
                <a:gd name="T79" fmla="*/ 79 h 55"/>
                <a:gd name="T80" fmla="*/ 38 w 55"/>
                <a:gd name="T81" fmla="*/ 79 h 55"/>
                <a:gd name="T82" fmla="*/ 38 w 55"/>
                <a:gd name="T83" fmla="*/ 79 h 55"/>
                <a:gd name="T84" fmla="*/ 34 w 55"/>
                <a:gd name="T85" fmla="*/ 79 h 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55"/>
                <a:gd name="T131" fmla="*/ 55 w 55"/>
                <a:gd name="T132" fmla="*/ 55 h 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55">
                  <a:moveTo>
                    <a:pt x="26" y="55"/>
                  </a:moveTo>
                  <a:lnTo>
                    <a:pt x="34" y="55"/>
                  </a:lnTo>
                  <a:lnTo>
                    <a:pt x="36" y="55"/>
                  </a:lnTo>
                  <a:lnTo>
                    <a:pt x="42" y="53"/>
                  </a:lnTo>
                  <a:lnTo>
                    <a:pt x="44" y="50"/>
                  </a:lnTo>
                  <a:lnTo>
                    <a:pt x="47" y="47"/>
                  </a:lnTo>
                  <a:lnTo>
                    <a:pt x="50" y="45"/>
                  </a:lnTo>
                  <a:lnTo>
                    <a:pt x="52" y="42"/>
                  </a:lnTo>
                  <a:lnTo>
                    <a:pt x="55" y="37"/>
                  </a:lnTo>
                  <a:lnTo>
                    <a:pt x="55" y="34"/>
                  </a:lnTo>
                  <a:lnTo>
                    <a:pt x="55" y="29"/>
                  </a:lnTo>
                  <a:lnTo>
                    <a:pt x="55" y="24"/>
                  </a:lnTo>
                  <a:lnTo>
                    <a:pt x="55" y="21"/>
                  </a:lnTo>
                  <a:lnTo>
                    <a:pt x="52" y="16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29" y="0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0" y="10"/>
                  </a:lnTo>
                  <a:lnTo>
                    <a:pt x="5" y="13"/>
                  </a:lnTo>
                  <a:lnTo>
                    <a:pt x="5" y="16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2" y="37"/>
                  </a:lnTo>
                  <a:lnTo>
                    <a:pt x="5" y="42"/>
                  </a:lnTo>
                  <a:lnTo>
                    <a:pt x="5" y="45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5" y="53"/>
                  </a:lnTo>
                  <a:lnTo>
                    <a:pt x="21" y="55"/>
                  </a:lnTo>
                  <a:lnTo>
                    <a:pt x="23" y="55"/>
                  </a:lnTo>
                  <a:lnTo>
                    <a:pt x="29" y="55"/>
                  </a:lnTo>
                  <a:lnTo>
                    <a:pt x="26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6"/>
            <p:cNvSpPr>
              <a:spLocks/>
            </p:cNvSpPr>
            <p:nvPr/>
          </p:nvSpPr>
          <p:spPr bwMode="auto">
            <a:xfrm>
              <a:off x="3623" y="3618"/>
              <a:ext cx="61" cy="63"/>
            </a:xfrm>
            <a:custGeom>
              <a:avLst/>
              <a:gdLst>
                <a:gd name="T0" fmla="*/ 35 w 56"/>
                <a:gd name="T1" fmla="*/ 80 h 56"/>
                <a:gd name="T2" fmla="*/ 41 w 56"/>
                <a:gd name="T3" fmla="*/ 80 h 56"/>
                <a:gd name="T4" fmla="*/ 48 w 56"/>
                <a:gd name="T5" fmla="*/ 80 h 56"/>
                <a:gd name="T6" fmla="*/ 56 w 56"/>
                <a:gd name="T7" fmla="*/ 77 h 56"/>
                <a:gd name="T8" fmla="*/ 58 w 56"/>
                <a:gd name="T9" fmla="*/ 72 h 56"/>
                <a:gd name="T10" fmla="*/ 62 w 56"/>
                <a:gd name="T11" fmla="*/ 69 h 56"/>
                <a:gd name="T12" fmla="*/ 64 w 56"/>
                <a:gd name="T13" fmla="*/ 64 h 56"/>
                <a:gd name="T14" fmla="*/ 69 w 56"/>
                <a:gd name="T15" fmla="*/ 61 h 56"/>
                <a:gd name="T16" fmla="*/ 72 w 56"/>
                <a:gd name="T17" fmla="*/ 53 h 56"/>
                <a:gd name="T18" fmla="*/ 72 w 56"/>
                <a:gd name="T19" fmla="*/ 50 h 56"/>
                <a:gd name="T20" fmla="*/ 72 w 56"/>
                <a:gd name="T21" fmla="*/ 42 h 56"/>
                <a:gd name="T22" fmla="*/ 72 w 56"/>
                <a:gd name="T23" fmla="*/ 34 h 56"/>
                <a:gd name="T24" fmla="*/ 72 w 56"/>
                <a:gd name="T25" fmla="*/ 32 h 56"/>
                <a:gd name="T26" fmla="*/ 69 w 56"/>
                <a:gd name="T27" fmla="*/ 23 h 56"/>
                <a:gd name="T28" fmla="*/ 64 w 56"/>
                <a:gd name="T29" fmla="*/ 20 h 56"/>
                <a:gd name="T30" fmla="*/ 62 w 56"/>
                <a:gd name="T31" fmla="*/ 11 h 56"/>
                <a:gd name="T32" fmla="*/ 58 w 56"/>
                <a:gd name="T33" fmla="*/ 9 h 56"/>
                <a:gd name="T34" fmla="*/ 56 w 56"/>
                <a:gd name="T35" fmla="*/ 9 h 56"/>
                <a:gd name="T36" fmla="*/ 48 w 56"/>
                <a:gd name="T37" fmla="*/ 3 h 56"/>
                <a:gd name="T38" fmla="*/ 41 w 56"/>
                <a:gd name="T39" fmla="*/ 3 h 56"/>
                <a:gd name="T40" fmla="*/ 38 w 56"/>
                <a:gd name="T41" fmla="*/ 0 h 56"/>
                <a:gd name="T42" fmla="*/ 30 w 56"/>
                <a:gd name="T43" fmla="*/ 3 h 56"/>
                <a:gd name="T44" fmla="*/ 25 w 56"/>
                <a:gd name="T45" fmla="*/ 3 h 56"/>
                <a:gd name="T46" fmla="*/ 21 w 56"/>
                <a:gd name="T47" fmla="*/ 9 h 56"/>
                <a:gd name="T48" fmla="*/ 17 w 56"/>
                <a:gd name="T49" fmla="*/ 9 h 56"/>
                <a:gd name="T50" fmla="*/ 11 w 56"/>
                <a:gd name="T51" fmla="*/ 11 h 56"/>
                <a:gd name="T52" fmla="*/ 9 w 56"/>
                <a:gd name="T53" fmla="*/ 20 h 56"/>
                <a:gd name="T54" fmla="*/ 9 w 56"/>
                <a:gd name="T55" fmla="*/ 23 h 56"/>
                <a:gd name="T56" fmla="*/ 3 w 56"/>
                <a:gd name="T57" fmla="*/ 32 h 56"/>
                <a:gd name="T58" fmla="*/ 3 w 56"/>
                <a:gd name="T59" fmla="*/ 34 h 56"/>
                <a:gd name="T60" fmla="*/ 0 w 56"/>
                <a:gd name="T61" fmla="*/ 42 h 56"/>
                <a:gd name="T62" fmla="*/ 3 w 56"/>
                <a:gd name="T63" fmla="*/ 50 h 56"/>
                <a:gd name="T64" fmla="*/ 3 w 56"/>
                <a:gd name="T65" fmla="*/ 53 h 56"/>
                <a:gd name="T66" fmla="*/ 9 w 56"/>
                <a:gd name="T67" fmla="*/ 61 h 56"/>
                <a:gd name="T68" fmla="*/ 9 w 56"/>
                <a:gd name="T69" fmla="*/ 64 h 56"/>
                <a:gd name="T70" fmla="*/ 11 w 56"/>
                <a:gd name="T71" fmla="*/ 69 h 56"/>
                <a:gd name="T72" fmla="*/ 17 w 56"/>
                <a:gd name="T73" fmla="*/ 72 h 56"/>
                <a:gd name="T74" fmla="*/ 21 w 56"/>
                <a:gd name="T75" fmla="*/ 77 h 56"/>
                <a:gd name="T76" fmla="*/ 25 w 56"/>
                <a:gd name="T77" fmla="*/ 80 h 56"/>
                <a:gd name="T78" fmla="*/ 30 w 56"/>
                <a:gd name="T79" fmla="*/ 80 h 56"/>
                <a:gd name="T80" fmla="*/ 38 w 56"/>
                <a:gd name="T81" fmla="*/ 80 h 56"/>
                <a:gd name="T82" fmla="*/ 38 w 56"/>
                <a:gd name="T83" fmla="*/ 80 h 56"/>
                <a:gd name="T84" fmla="*/ 35 w 56"/>
                <a:gd name="T85" fmla="*/ 80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6"/>
                <a:gd name="T130" fmla="*/ 0 h 56"/>
                <a:gd name="T131" fmla="*/ 56 w 56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6" h="56">
                  <a:moveTo>
                    <a:pt x="27" y="56"/>
                  </a:moveTo>
                  <a:lnTo>
                    <a:pt x="32" y="56"/>
                  </a:lnTo>
                  <a:lnTo>
                    <a:pt x="37" y="56"/>
                  </a:lnTo>
                  <a:lnTo>
                    <a:pt x="43" y="53"/>
                  </a:lnTo>
                  <a:lnTo>
                    <a:pt x="45" y="51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3"/>
                  </a:lnTo>
                  <a:lnTo>
                    <a:pt x="56" y="37"/>
                  </a:lnTo>
                  <a:lnTo>
                    <a:pt x="56" y="35"/>
                  </a:lnTo>
                  <a:lnTo>
                    <a:pt x="56" y="29"/>
                  </a:lnTo>
                  <a:lnTo>
                    <a:pt x="56" y="24"/>
                  </a:lnTo>
                  <a:lnTo>
                    <a:pt x="56" y="22"/>
                  </a:lnTo>
                  <a:lnTo>
                    <a:pt x="53" y="16"/>
                  </a:lnTo>
                  <a:lnTo>
                    <a:pt x="50" y="14"/>
                  </a:lnTo>
                  <a:lnTo>
                    <a:pt x="48" y="8"/>
                  </a:lnTo>
                  <a:lnTo>
                    <a:pt x="45" y="6"/>
                  </a:lnTo>
                  <a:lnTo>
                    <a:pt x="43" y="6"/>
                  </a:lnTo>
                  <a:lnTo>
                    <a:pt x="37" y="3"/>
                  </a:lnTo>
                  <a:lnTo>
                    <a:pt x="32" y="3"/>
                  </a:lnTo>
                  <a:lnTo>
                    <a:pt x="29" y="0"/>
                  </a:lnTo>
                  <a:lnTo>
                    <a:pt x="24" y="3"/>
                  </a:lnTo>
                  <a:lnTo>
                    <a:pt x="19" y="3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8" y="8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3" y="22"/>
                  </a:lnTo>
                  <a:lnTo>
                    <a:pt x="3" y="24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6" y="43"/>
                  </a:lnTo>
                  <a:lnTo>
                    <a:pt x="6" y="45"/>
                  </a:lnTo>
                  <a:lnTo>
                    <a:pt x="8" y="48"/>
                  </a:lnTo>
                  <a:lnTo>
                    <a:pt x="14" y="51"/>
                  </a:lnTo>
                  <a:lnTo>
                    <a:pt x="16" y="53"/>
                  </a:lnTo>
                  <a:lnTo>
                    <a:pt x="19" y="56"/>
                  </a:lnTo>
                  <a:lnTo>
                    <a:pt x="24" y="56"/>
                  </a:lnTo>
                  <a:lnTo>
                    <a:pt x="29" y="56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17"/>
            <p:cNvSpPr>
              <a:spLocks/>
            </p:cNvSpPr>
            <p:nvPr/>
          </p:nvSpPr>
          <p:spPr bwMode="auto">
            <a:xfrm>
              <a:off x="4924" y="2957"/>
              <a:ext cx="60" cy="64"/>
            </a:xfrm>
            <a:custGeom>
              <a:avLst/>
              <a:gdLst>
                <a:gd name="T0" fmla="*/ 34 w 55"/>
                <a:gd name="T1" fmla="*/ 80 h 56"/>
                <a:gd name="T2" fmla="*/ 41 w 55"/>
                <a:gd name="T3" fmla="*/ 83 h 56"/>
                <a:gd name="T4" fmla="*/ 48 w 55"/>
                <a:gd name="T5" fmla="*/ 80 h 56"/>
                <a:gd name="T6" fmla="*/ 52 w 55"/>
                <a:gd name="T7" fmla="*/ 80 h 56"/>
                <a:gd name="T8" fmla="*/ 58 w 55"/>
                <a:gd name="T9" fmla="*/ 74 h 56"/>
                <a:gd name="T10" fmla="*/ 62 w 55"/>
                <a:gd name="T11" fmla="*/ 72 h 56"/>
                <a:gd name="T12" fmla="*/ 65 w 55"/>
                <a:gd name="T13" fmla="*/ 66 h 56"/>
                <a:gd name="T14" fmla="*/ 69 w 55"/>
                <a:gd name="T15" fmla="*/ 61 h 56"/>
                <a:gd name="T16" fmla="*/ 69 w 55"/>
                <a:gd name="T17" fmla="*/ 55 h 56"/>
                <a:gd name="T18" fmla="*/ 71 w 55"/>
                <a:gd name="T19" fmla="*/ 48 h 56"/>
                <a:gd name="T20" fmla="*/ 71 w 55"/>
                <a:gd name="T21" fmla="*/ 40 h 56"/>
                <a:gd name="T22" fmla="*/ 71 w 55"/>
                <a:gd name="T23" fmla="*/ 35 h 56"/>
                <a:gd name="T24" fmla="*/ 69 w 55"/>
                <a:gd name="T25" fmla="*/ 29 h 56"/>
                <a:gd name="T26" fmla="*/ 69 w 55"/>
                <a:gd name="T27" fmla="*/ 24 h 56"/>
                <a:gd name="T28" fmla="*/ 65 w 55"/>
                <a:gd name="T29" fmla="*/ 17 h 56"/>
                <a:gd name="T30" fmla="*/ 62 w 55"/>
                <a:gd name="T31" fmla="*/ 11 h 56"/>
                <a:gd name="T32" fmla="*/ 58 w 55"/>
                <a:gd name="T33" fmla="*/ 8 h 56"/>
                <a:gd name="T34" fmla="*/ 52 w 55"/>
                <a:gd name="T35" fmla="*/ 3 h 56"/>
                <a:gd name="T36" fmla="*/ 48 w 55"/>
                <a:gd name="T37" fmla="*/ 3 h 56"/>
                <a:gd name="T38" fmla="*/ 41 w 55"/>
                <a:gd name="T39" fmla="*/ 0 h 56"/>
                <a:gd name="T40" fmla="*/ 34 w 55"/>
                <a:gd name="T41" fmla="*/ 0 h 56"/>
                <a:gd name="T42" fmla="*/ 31 w 55"/>
                <a:gd name="T43" fmla="*/ 0 h 56"/>
                <a:gd name="T44" fmla="*/ 25 w 55"/>
                <a:gd name="T45" fmla="*/ 3 h 56"/>
                <a:gd name="T46" fmla="*/ 21 w 55"/>
                <a:gd name="T47" fmla="*/ 3 h 56"/>
                <a:gd name="T48" fmla="*/ 14 w 55"/>
                <a:gd name="T49" fmla="*/ 8 h 56"/>
                <a:gd name="T50" fmla="*/ 11 w 55"/>
                <a:gd name="T51" fmla="*/ 11 h 56"/>
                <a:gd name="T52" fmla="*/ 5 w 55"/>
                <a:gd name="T53" fmla="*/ 17 h 56"/>
                <a:gd name="T54" fmla="*/ 3 w 55"/>
                <a:gd name="T55" fmla="*/ 24 h 56"/>
                <a:gd name="T56" fmla="*/ 3 w 55"/>
                <a:gd name="T57" fmla="*/ 29 h 56"/>
                <a:gd name="T58" fmla="*/ 0 w 55"/>
                <a:gd name="T59" fmla="*/ 35 h 56"/>
                <a:gd name="T60" fmla="*/ 0 w 55"/>
                <a:gd name="T61" fmla="*/ 40 h 56"/>
                <a:gd name="T62" fmla="*/ 0 w 55"/>
                <a:gd name="T63" fmla="*/ 48 h 56"/>
                <a:gd name="T64" fmla="*/ 3 w 55"/>
                <a:gd name="T65" fmla="*/ 55 h 56"/>
                <a:gd name="T66" fmla="*/ 3 w 55"/>
                <a:gd name="T67" fmla="*/ 61 h 56"/>
                <a:gd name="T68" fmla="*/ 5 w 55"/>
                <a:gd name="T69" fmla="*/ 66 h 56"/>
                <a:gd name="T70" fmla="*/ 11 w 55"/>
                <a:gd name="T71" fmla="*/ 72 h 56"/>
                <a:gd name="T72" fmla="*/ 14 w 55"/>
                <a:gd name="T73" fmla="*/ 74 h 56"/>
                <a:gd name="T74" fmla="*/ 21 w 55"/>
                <a:gd name="T75" fmla="*/ 80 h 56"/>
                <a:gd name="T76" fmla="*/ 25 w 55"/>
                <a:gd name="T77" fmla="*/ 80 h 56"/>
                <a:gd name="T78" fmla="*/ 31 w 55"/>
                <a:gd name="T79" fmla="*/ 83 h 56"/>
                <a:gd name="T80" fmla="*/ 34 w 55"/>
                <a:gd name="T81" fmla="*/ 83 h 56"/>
                <a:gd name="T82" fmla="*/ 34 w 55"/>
                <a:gd name="T83" fmla="*/ 83 h 56"/>
                <a:gd name="T84" fmla="*/ 34 w 55"/>
                <a:gd name="T85" fmla="*/ 80 h 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56"/>
                <a:gd name="T131" fmla="*/ 55 w 55"/>
                <a:gd name="T132" fmla="*/ 56 h 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56">
                  <a:moveTo>
                    <a:pt x="26" y="53"/>
                  </a:moveTo>
                  <a:lnTo>
                    <a:pt x="32" y="56"/>
                  </a:lnTo>
                  <a:lnTo>
                    <a:pt x="37" y="53"/>
                  </a:lnTo>
                  <a:lnTo>
                    <a:pt x="40" y="53"/>
                  </a:lnTo>
                  <a:lnTo>
                    <a:pt x="45" y="50"/>
                  </a:lnTo>
                  <a:lnTo>
                    <a:pt x="48" y="48"/>
                  </a:lnTo>
                  <a:lnTo>
                    <a:pt x="50" y="45"/>
                  </a:lnTo>
                  <a:lnTo>
                    <a:pt x="53" y="40"/>
                  </a:lnTo>
                  <a:lnTo>
                    <a:pt x="53" y="37"/>
                  </a:lnTo>
                  <a:lnTo>
                    <a:pt x="55" y="32"/>
                  </a:lnTo>
                  <a:lnTo>
                    <a:pt x="55" y="27"/>
                  </a:lnTo>
                  <a:lnTo>
                    <a:pt x="55" y="24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0" y="11"/>
                  </a:lnTo>
                  <a:lnTo>
                    <a:pt x="48" y="8"/>
                  </a:lnTo>
                  <a:lnTo>
                    <a:pt x="45" y="5"/>
                  </a:lnTo>
                  <a:lnTo>
                    <a:pt x="40" y="3"/>
                  </a:lnTo>
                  <a:lnTo>
                    <a:pt x="37" y="3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6" y="3"/>
                  </a:lnTo>
                  <a:lnTo>
                    <a:pt x="11" y="5"/>
                  </a:lnTo>
                  <a:lnTo>
                    <a:pt x="8" y="8"/>
                  </a:lnTo>
                  <a:lnTo>
                    <a:pt x="5" y="11"/>
                  </a:lnTo>
                  <a:lnTo>
                    <a:pt x="3" y="16"/>
                  </a:lnTo>
                  <a:lnTo>
                    <a:pt x="3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3" y="40"/>
                  </a:lnTo>
                  <a:lnTo>
                    <a:pt x="5" y="45"/>
                  </a:lnTo>
                  <a:lnTo>
                    <a:pt x="8" y="48"/>
                  </a:lnTo>
                  <a:lnTo>
                    <a:pt x="11" y="50"/>
                  </a:lnTo>
                  <a:lnTo>
                    <a:pt x="16" y="53"/>
                  </a:lnTo>
                  <a:lnTo>
                    <a:pt x="19" y="53"/>
                  </a:lnTo>
                  <a:lnTo>
                    <a:pt x="24" y="56"/>
                  </a:lnTo>
                  <a:lnTo>
                    <a:pt x="26" y="56"/>
                  </a:lnTo>
                  <a:lnTo>
                    <a:pt x="26" y="53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18"/>
            <p:cNvSpPr>
              <a:spLocks/>
            </p:cNvSpPr>
            <p:nvPr/>
          </p:nvSpPr>
          <p:spPr bwMode="auto">
            <a:xfrm>
              <a:off x="2627" y="3559"/>
              <a:ext cx="58" cy="62"/>
            </a:xfrm>
            <a:custGeom>
              <a:avLst/>
              <a:gdLst>
                <a:gd name="T0" fmla="*/ 36 w 53"/>
                <a:gd name="T1" fmla="*/ 79 h 55"/>
                <a:gd name="T2" fmla="*/ 42 w 53"/>
                <a:gd name="T3" fmla="*/ 79 h 55"/>
                <a:gd name="T4" fmla="*/ 46 w 53"/>
                <a:gd name="T5" fmla="*/ 79 h 55"/>
                <a:gd name="T6" fmla="*/ 53 w 53"/>
                <a:gd name="T7" fmla="*/ 76 h 55"/>
                <a:gd name="T8" fmla="*/ 56 w 53"/>
                <a:gd name="T9" fmla="*/ 71 h 55"/>
                <a:gd name="T10" fmla="*/ 59 w 53"/>
                <a:gd name="T11" fmla="*/ 68 h 55"/>
                <a:gd name="T12" fmla="*/ 63 w 53"/>
                <a:gd name="T13" fmla="*/ 64 h 55"/>
                <a:gd name="T14" fmla="*/ 67 w 53"/>
                <a:gd name="T15" fmla="*/ 56 h 55"/>
                <a:gd name="T16" fmla="*/ 69 w 53"/>
                <a:gd name="T17" fmla="*/ 53 h 55"/>
                <a:gd name="T18" fmla="*/ 69 w 53"/>
                <a:gd name="T19" fmla="*/ 44 h 55"/>
                <a:gd name="T20" fmla="*/ 69 w 53"/>
                <a:gd name="T21" fmla="*/ 42 h 55"/>
                <a:gd name="T22" fmla="*/ 69 w 53"/>
                <a:gd name="T23" fmla="*/ 33 h 55"/>
                <a:gd name="T24" fmla="*/ 69 w 53"/>
                <a:gd name="T25" fmla="*/ 26 h 55"/>
                <a:gd name="T26" fmla="*/ 67 w 53"/>
                <a:gd name="T27" fmla="*/ 23 h 55"/>
                <a:gd name="T28" fmla="*/ 63 w 53"/>
                <a:gd name="T29" fmla="*/ 19 h 55"/>
                <a:gd name="T30" fmla="*/ 59 w 53"/>
                <a:gd name="T31" fmla="*/ 11 h 55"/>
                <a:gd name="T32" fmla="*/ 56 w 53"/>
                <a:gd name="T33" fmla="*/ 8 h 55"/>
                <a:gd name="T34" fmla="*/ 53 w 53"/>
                <a:gd name="T35" fmla="*/ 2 h 55"/>
                <a:gd name="T36" fmla="*/ 46 w 53"/>
                <a:gd name="T37" fmla="*/ 2 h 55"/>
                <a:gd name="T38" fmla="*/ 42 w 53"/>
                <a:gd name="T39" fmla="*/ 0 h 55"/>
                <a:gd name="T40" fmla="*/ 36 w 53"/>
                <a:gd name="T41" fmla="*/ 0 h 55"/>
                <a:gd name="T42" fmla="*/ 28 w 53"/>
                <a:gd name="T43" fmla="*/ 0 h 55"/>
                <a:gd name="T44" fmla="*/ 25 w 53"/>
                <a:gd name="T45" fmla="*/ 2 h 55"/>
                <a:gd name="T46" fmla="*/ 18 w 53"/>
                <a:gd name="T47" fmla="*/ 2 h 55"/>
                <a:gd name="T48" fmla="*/ 14 w 53"/>
                <a:gd name="T49" fmla="*/ 8 h 55"/>
                <a:gd name="T50" fmla="*/ 11 w 53"/>
                <a:gd name="T51" fmla="*/ 11 h 55"/>
                <a:gd name="T52" fmla="*/ 9 w 53"/>
                <a:gd name="T53" fmla="*/ 19 h 55"/>
                <a:gd name="T54" fmla="*/ 3 w 53"/>
                <a:gd name="T55" fmla="*/ 23 h 55"/>
                <a:gd name="T56" fmla="*/ 0 w 53"/>
                <a:gd name="T57" fmla="*/ 26 h 55"/>
                <a:gd name="T58" fmla="*/ 0 w 53"/>
                <a:gd name="T59" fmla="*/ 33 h 55"/>
                <a:gd name="T60" fmla="*/ 0 w 53"/>
                <a:gd name="T61" fmla="*/ 42 h 55"/>
                <a:gd name="T62" fmla="*/ 0 w 53"/>
                <a:gd name="T63" fmla="*/ 44 h 55"/>
                <a:gd name="T64" fmla="*/ 0 w 53"/>
                <a:gd name="T65" fmla="*/ 53 h 55"/>
                <a:gd name="T66" fmla="*/ 3 w 53"/>
                <a:gd name="T67" fmla="*/ 56 h 55"/>
                <a:gd name="T68" fmla="*/ 9 w 53"/>
                <a:gd name="T69" fmla="*/ 64 h 55"/>
                <a:gd name="T70" fmla="*/ 11 w 53"/>
                <a:gd name="T71" fmla="*/ 68 h 55"/>
                <a:gd name="T72" fmla="*/ 14 w 53"/>
                <a:gd name="T73" fmla="*/ 71 h 55"/>
                <a:gd name="T74" fmla="*/ 18 w 53"/>
                <a:gd name="T75" fmla="*/ 76 h 55"/>
                <a:gd name="T76" fmla="*/ 25 w 53"/>
                <a:gd name="T77" fmla="*/ 79 h 55"/>
                <a:gd name="T78" fmla="*/ 28 w 53"/>
                <a:gd name="T79" fmla="*/ 79 h 55"/>
                <a:gd name="T80" fmla="*/ 36 w 53"/>
                <a:gd name="T81" fmla="*/ 79 h 55"/>
                <a:gd name="T82" fmla="*/ 36 w 53"/>
                <a:gd name="T83" fmla="*/ 79 h 5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"/>
                <a:gd name="T127" fmla="*/ 0 h 55"/>
                <a:gd name="T128" fmla="*/ 53 w 53"/>
                <a:gd name="T129" fmla="*/ 55 h 5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" h="55">
                  <a:moveTo>
                    <a:pt x="27" y="55"/>
                  </a:moveTo>
                  <a:lnTo>
                    <a:pt x="32" y="55"/>
                  </a:lnTo>
                  <a:lnTo>
                    <a:pt x="35" y="55"/>
                  </a:lnTo>
                  <a:lnTo>
                    <a:pt x="40" y="52"/>
                  </a:lnTo>
                  <a:lnTo>
                    <a:pt x="43" y="50"/>
                  </a:lnTo>
                  <a:lnTo>
                    <a:pt x="45" y="47"/>
                  </a:lnTo>
                  <a:lnTo>
                    <a:pt x="48" y="45"/>
                  </a:lnTo>
                  <a:lnTo>
                    <a:pt x="51" y="39"/>
                  </a:lnTo>
                  <a:lnTo>
                    <a:pt x="53" y="37"/>
                  </a:lnTo>
                  <a:lnTo>
                    <a:pt x="53" y="31"/>
                  </a:lnTo>
                  <a:lnTo>
                    <a:pt x="53" y="29"/>
                  </a:lnTo>
                  <a:lnTo>
                    <a:pt x="53" y="23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48" y="13"/>
                  </a:lnTo>
                  <a:lnTo>
                    <a:pt x="45" y="8"/>
                  </a:lnTo>
                  <a:lnTo>
                    <a:pt x="43" y="5"/>
                  </a:lnTo>
                  <a:lnTo>
                    <a:pt x="40" y="2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11" y="5"/>
                  </a:lnTo>
                  <a:lnTo>
                    <a:pt x="8" y="8"/>
                  </a:lnTo>
                  <a:lnTo>
                    <a:pt x="6" y="13"/>
                  </a:lnTo>
                  <a:lnTo>
                    <a:pt x="3" y="16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3" y="39"/>
                  </a:lnTo>
                  <a:lnTo>
                    <a:pt x="6" y="45"/>
                  </a:lnTo>
                  <a:lnTo>
                    <a:pt x="8" y="47"/>
                  </a:lnTo>
                  <a:lnTo>
                    <a:pt x="11" y="50"/>
                  </a:lnTo>
                  <a:lnTo>
                    <a:pt x="14" y="52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19"/>
            <p:cNvSpPr>
              <a:spLocks/>
            </p:cNvSpPr>
            <p:nvPr/>
          </p:nvSpPr>
          <p:spPr bwMode="auto">
            <a:xfrm>
              <a:off x="1633" y="3329"/>
              <a:ext cx="57" cy="62"/>
            </a:xfrm>
            <a:custGeom>
              <a:avLst/>
              <a:gdLst>
                <a:gd name="T0" fmla="*/ 35 w 52"/>
                <a:gd name="T1" fmla="*/ 76 h 55"/>
                <a:gd name="T2" fmla="*/ 41 w 52"/>
                <a:gd name="T3" fmla="*/ 76 h 55"/>
                <a:gd name="T4" fmla="*/ 45 w 52"/>
                <a:gd name="T5" fmla="*/ 76 h 55"/>
                <a:gd name="T6" fmla="*/ 52 w 52"/>
                <a:gd name="T7" fmla="*/ 71 h 55"/>
                <a:gd name="T8" fmla="*/ 55 w 52"/>
                <a:gd name="T9" fmla="*/ 68 h 55"/>
                <a:gd name="T10" fmla="*/ 58 w 52"/>
                <a:gd name="T11" fmla="*/ 63 h 55"/>
                <a:gd name="T12" fmla="*/ 62 w 52"/>
                <a:gd name="T13" fmla="*/ 60 h 55"/>
                <a:gd name="T14" fmla="*/ 66 w 52"/>
                <a:gd name="T15" fmla="*/ 56 h 55"/>
                <a:gd name="T16" fmla="*/ 68 w 52"/>
                <a:gd name="T17" fmla="*/ 48 h 55"/>
                <a:gd name="T18" fmla="*/ 68 w 52"/>
                <a:gd name="T19" fmla="*/ 44 h 55"/>
                <a:gd name="T20" fmla="*/ 68 w 52"/>
                <a:gd name="T21" fmla="*/ 37 h 55"/>
                <a:gd name="T22" fmla="*/ 68 w 52"/>
                <a:gd name="T23" fmla="*/ 30 h 55"/>
                <a:gd name="T24" fmla="*/ 68 w 52"/>
                <a:gd name="T25" fmla="*/ 26 h 55"/>
                <a:gd name="T26" fmla="*/ 66 w 52"/>
                <a:gd name="T27" fmla="*/ 19 h 55"/>
                <a:gd name="T28" fmla="*/ 62 w 52"/>
                <a:gd name="T29" fmla="*/ 14 h 55"/>
                <a:gd name="T30" fmla="*/ 58 w 52"/>
                <a:gd name="T31" fmla="*/ 11 h 55"/>
                <a:gd name="T32" fmla="*/ 55 w 52"/>
                <a:gd name="T33" fmla="*/ 8 h 55"/>
                <a:gd name="T34" fmla="*/ 52 w 52"/>
                <a:gd name="T35" fmla="*/ 2 h 55"/>
                <a:gd name="T36" fmla="*/ 45 w 52"/>
                <a:gd name="T37" fmla="*/ 0 h 55"/>
                <a:gd name="T38" fmla="*/ 41 w 52"/>
                <a:gd name="T39" fmla="*/ 0 h 55"/>
                <a:gd name="T40" fmla="*/ 35 w 52"/>
                <a:gd name="T41" fmla="*/ 0 h 55"/>
                <a:gd name="T42" fmla="*/ 27 w 52"/>
                <a:gd name="T43" fmla="*/ 0 h 55"/>
                <a:gd name="T44" fmla="*/ 24 w 52"/>
                <a:gd name="T45" fmla="*/ 0 h 55"/>
                <a:gd name="T46" fmla="*/ 16 w 52"/>
                <a:gd name="T47" fmla="*/ 2 h 55"/>
                <a:gd name="T48" fmla="*/ 13 w 52"/>
                <a:gd name="T49" fmla="*/ 8 h 55"/>
                <a:gd name="T50" fmla="*/ 11 w 52"/>
                <a:gd name="T51" fmla="*/ 11 h 55"/>
                <a:gd name="T52" fmla="*/ 5 w 52"/>
                <a:gd name="T53" fmla="*/ 14 h 55"/>
                <a:gd name="T54" fmla="*/ 2 w 52"/>
                <a:gd name="T55" fmla="*/ 19 h 55"/>
                <a:gd name="T56" fmla="*/ 0 w 52"/>
                <a:gd name="T57" fmla="*/ 26 h 55"/>
                <a:gd name="T58" fmla="*/ 0 w 52"/>
                <a:gd name="T59" fmla="*/ 30 h 55"/>
                <a:gd name="T60" fmla="*/ 0 w 52"/>
                <a:gd name="T61" fmla="*/ 37 h 55"/>
                <a:gd name="T62" fmla="*/ 0 w 52"/>
                <a:gd name="T63" fmla="*/ 44 h 55"/>
                <a:gd name="T64" fmla="*/ 0 w 52"/>
                <a:gd name="T65" fmla="*/ 48 h 55"/>
                <a:gd name="T66" fmla="*/ 2 w 52"/>
                <a:gd name="T67" fmla="*/ 56 h 55"/>
                <a:gd name="T68" fmla="*/ 5 w 52"/>
                <a:gd name="T69" fmla="*/ 60 h 55"/>
                <a:gd name="T70" fmla="*/ 11 w 52"/>
                <a:gd name="T71" fmla="*/ 63 h 55"/>
                <a:gd name="T72" fmla="*/ 13 w 52"/>
                <a:gd name="T73" fmla="*/ 68 h 55"/>
                <a:gd name="T74" fmla="*/ 16 w 52"/>
                <a:gd name="T75" fmla="*/ 71 h 55"/>
                <a:gd name="T76" fmla="*/ 24 w 52"/>
                <a:gd name="T77" fmla="*/ 76 h 55"/>
                <a:gd name="T78" fmla="*/ 27 w 52"/>
                <a:gd name="T79" fmla="*/ 76 h 55"/>
                <a:gd name="T80" fmla="*/ 35 w 52"/>
                <a:gd name="T81" fmla="*/ 79 h 55"/>
                <a:gd name="T82" fmla="*/ 35 w 52"/>
                <a:gd name="T83" fmla="*/ 79 h 55"/>
                <a:gd name="T84" fmla="*/ 35 w 52"/>
                <a:gd name="T85" fmla="*/ 76 h 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2"/>
                <a:gd name="T130" fmla="*/ 0 h 55"/>
                <a:gd name="T131" fmla="*/ 52 w 52"/>
                <a:gd name="T132" fmla="*/ 55 h 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2" h="55">
                  <a:moveTo>
                    <a:pt x="26" y="52"/>
                  </a:moveTo>
                  <a:lnTo>
                    <a:pt x="31" y="52"/>
                  </a:lnTo>
                  <a:lnTo>
                    <a:pt x="34" y="52"/>
                  </a:lnTo>
                  <a:lnTo>
                    <a:pt x="39" y="50"/>
                  </a:lnTo>
                  <a:lnTo>
                    <a:pt x="42" y="47"/>
                  </a:lnTo>
                  <a:lnTo>
                    <a:pt x="44" y="44"/>
                  </a:lnTo>
                  <a:lnTo>
                    <a:pt x="47" y="42"/>
                  </a:lnTo>
                  <a:lnTo>
                    <a:pt x="50" y="39"/>
                  </a:lnTo>
                  <a:lnTo>
                    <a:pt x="52" y="34"/>
                  </a:lnTo>
                  <a:lnTo>
                    <a:pt x="52" y="31"/>
                  </a:lnTo>
                  <a:lnTo>
                    <a:pt x="52" y="26"/>
                  </a:lnTo>
                  <a:lnTo>
                    <a:pt x="52" y="21"/>
                  </a:lnTo>
                  <a:lnTo>
                    <a:pt x="52" y="18"/>
                  </a:lnTo>
                  <a:lnTo>
                    <a:pt x="50" y="13"/>
                  </a:lnTo>
                  <a:lnTo>
                    <a:pt x="47" y="10"/>
                  </a:lnTo>
                  <a:lnTo>
                    <a:pt x="44" y="8"/>
                  </a:lnTo>
                  <a:lnTo>
                    <a:pt x="42" y="5"/>
                  </a:lnTo>
                  <a:lnTo>
                    <a:pt x="39" y="2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2"/>
                  </a:lnTo>
                  <a:lnTo>
                    <a:pt x="10" y="5"/>
                  </a:lnTo>
                  <a:lnTo>
                    <a:pt x="8" y="8"/>
                  </a:lnTo>
                  <a:lnTo>
                    <a:pt x="5" y="10"/>
                  </a:lnTo>
                  <a:lnTo>
                    <a:pt x="2" y="13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" y="39"/>
                  </a:lnTo>
                  <a:lnTo>
                    <a:pt x="5" y="42"/>
                  </a:lnTo>
                  <a:lnTo>
                    <a:pt x="8" y="44"/>
                  </a:lnTo>
                  <a:lnTo>
                    <a:pt x="10" y="47"/>
                  </a:lnTo>
                  <a:lnTo>
                    <a:pt x="13" y="50"/>
                  </a:lnTo>
                  <a:lnTo>
                    <a:pt x="18" y="52"/>
                  </a:lnTo>
                  <a:lnTo>
                    <a:pt x="21" y="52"/>
                  </a:lnTo>
                  <a:lnTo>
                    <a:pt x="26" y="55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20"/>
            <p:cNvSpPr>
              <a:spLocks/>
            </p:cNvSpPr>
            <p:nvPr/>
          </p:nvSpPr>
          <p:spPr bwMode="auto">
            <a:xfrm>
              <a:off x="4618" y="2620"/>
              <a:ext cx="62" cy="63"/>
            </a:xfrm>
            <a:custGeom>
              <a:avLst/>
              <a:gdLst>
                <a:gd name="T0" fmla="*/ 72 w 56"/>
                <a:gd name="T1" fmla="*/ 82 h 55"/>
                <a:gd name="T2" fmla="*/ 76 w 56"/>
                <a:gd name="T3" fmla="*/ 0 h 55"/>
                <a:gd name="T4" fmla="*/ 0 w 56"/>
                <a:gd name="T5" fmla="*/ 0 h 55"/>
                <a:gd name="T6" fmla="*/ 0 w 56"/>
                <a:gd name="T7" fmla="*/ 82 h 55"/>
                <a:gd name="T8" fmla="*/ 76 w 56"/>
                <a:gd name="T9" fmla="*/ 82 h 55"/>
                <a:gd name="T10" fmla="*/ 76 w 56"/>
                <a:gd name="T11" fmla="*/ 82 h 55"/>
                <a:gd name="T12" fmla="*/ 72 w 56"/>
                <a:gd name="T13" fmla="*/ 82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5"/>
                <a:gd name="T23" fmla="*/ 56 w 56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5">
                  <a:moveTo>
                    <a:pt x="53" y="55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6" y="55"/>
                  </a:lnTo>
                  <a:lnTo>
                    <a:pt x="53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1"/>
            <p:cNvSpPr>
              <a:spLocks/>
            </p:cNvSpPr>
            <p:nvPr/>
          </p:nvSpPr>
          <p:spPr bwMode="auto">
            <a:xfrm>
              <a:off x="3623" y="3006"/>
              <a:ext cx="61" cy="60"/>
            </a:xfrm>
            <a:custGeom>
              <a:avLst/>
              <a:gdLst>
                <a:gd name="T0" fmla="*/ 69 w 56"/>
                <a:gd name="T1" fmla="*/ 77 h 53"/>
                <a:gd name="T2" fmla="*/ 72 w 56"/>
                <a:gd name="T3" fmla="*/ 0 h 53"/>
                <a:gd name="T4" fmla="*/ 0 w 56"/>
                <a:gd name="T5" fmla="*/ 0 h 53"/>
                <a:gd name="T6" fmla="*/ 0 w 56"/>
                <a:gd name="T7" fmla="*/ 77 h 53"/>
                <a:gd name="T8" fmla="*/ 72 w 56"/>
                <a:gd name="T9" fmla="*/ 77 h 53"/>
                <a:gd name="T10" fmla="*/ 72 w 56"/>
                <a:gd name="T11" fmla="*/ 77 h 53"/>
                <a:gd name="T12" fmla="*/ 69 w 56"/>
                <a:gd name="T13" fmla="*/ 77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3"/>
                <a:gd name="T23" fmla="*/ 56 w 56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3">
                  <a:moveTo>
                    <a:pt x="53" y="53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56" y="53"/>
                  </a:lnTo>
                  <a:lnTo>
                    <a:pt x="53" y="53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2"/>
            <p:cNvSpPr>
              <a:spLocks/>
            </p:cNvSpPr>
            <p:nvPr/>
          </p:nvSpPr>
          <p:spPr bwMode="auto">
            <a:xfrm>
              <a:off x="4920" y="2665"/>
              <a:ext cx="62" cy="59"/>
            </a:xfrm>
            <a:custGeom>
              <a:avLst/>
              <a:gdLst>
                <a:gd name="T0" fmla="*/ 72 w 56"/>
                <a:gd name="T1" fmla="*/ 76 h 52"/>
                <a:gd name="T2" fmla="*/ 76 w 56"/>
                <a:gd name="T3" fmla="*/ 0 h 52"/>
                <a:gd name="T4" fmla="*/ 0 w 56"/>
                <a:gd name="T5" fmla="*/ 0 h 52"/>
                <a:gd name="T6" fmla="*/ 0 w 56"/>
                <a:gd name="T7" fmla="*/ 76 h 52"/>
                <a:gd name="T8" fmla="*/ 76 w 56"/>
                <a:gd name="T9" fmla="*/ 76 h 52"/>
                <a:gd name="T10" fmla="*/ 76 w 56"/>
                <a:gd name="T11" fmla="*/ 76 h 52"/>
                <a:gd name="T12" fmla="*/ 72 w 56"/>
                <a:gd name="T13" fmla="*/ 76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52"/>
                <a:gd name="T23" fmla="*/ 56 w 56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52">
                  <a:moveTo>
                    <a:pt x="53" y="52"/>
                  </a:moveTo>
                  <a:lnTo>
                    <a:pt x="56" y="0"/>
                  </a:lnTo>
                  <a:lnTo>
                    <a:pt x="0" y="0"/>
                  </a:lnTo>
                  <a:lnTo>
                    <a:pt x="0" y="52"/>
                  </a:lnTo>
                  <a:lnTo>
                    <a:pt x="56" y="52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3"/>
            <p:cNvSpPr>
              <a:spLocks/>
            </p:cNvSpPr>
            <p:nvPr/>
          </p:nvSpPr>
          <p:spPr bwMode="auto">
            <a:xfrm>
              <a:off x="1633" y="2148"/>
              <a:ext cx="57" cy="62"/>
            </a:xfrm>
            <a:custGeom>
              <a:avLst/>
              <a:gdLst>
                <a:gd name="T0" fmla="*/ 68 w 52"/>
                <a:gd name="T1" fmla="*/ 79 h 55"/>
                <a:gd name="T2" fmla="*/ 68 w 52"/>
                <a:gd name="T3" fmla="*/ 0 h 55"/>
                <a:gd name="T4" fmla="*/ 0 w 52"/>
                <a:gd name="T5" fmla="*/ 0 h 55"/>
                <a:gd name="T6" fmla="*/ 0 w 52"/>
                <a:gd name="T7" fmla="*/ 79 h 55"/>
                <a:gd name="T8" fmla="*/ 68 w 52"/>
                <a:gd name="T9" fmla="*/ 79 h 55"/>
                <a:gd name="T10" fmla="*/ 68 w 52"/>
                <a:gd name="T11" fmla="*/ 79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55"/>
                <a:gd name="T20" fmla="*/ 52 w 52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55">
                  <a:moveTo>
                    <a:pt x="52" y="55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55"/>
                  </a:lnTo>
                  <a:lnTo>
                    <a:pt x="52" y="55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4"/>
            <p:cNvSpPr>
              <a:spLocks/>
            </p:cNvSpPr>
            <p:nvPr/>
          </p:nvSpPr>
          <p:spPr bwMode="auto">
            <a:xfrm>
              <a:off x="2627" y="2844"/>
              <a:ext cx="58" cy="63"/>
            </a:xfrm>
            <a:custGeom>
              <a:avLst/>
              <a:gdLst>
                <a:gd name="T0" fmla="*/ 69 w 53"/>
                <a:gd name="T1" fmla="*/ 80 h 56"/>
                <a:gd name="T2" fmla="*/ 69 w 53"/>
                <a:gd name="T3" fmla="*/ 0 h 56"/>
                <a:gd name="T4" fmla="*/ 0 w 53"/>
                <a:gd name="T5" fmla="*/ 0 h 56"/>
                <a:gd name="T6" fmla="*/ 0 w 53"/>
                <a:gd name="T7" fmla="*/ 80 h 56"/>
                <a:gd name="T8" fmla="*/ 69 w 53"/>
                <a:gd name="T9" fmla="*/ 80 h 56"/>
                <a:gd name="T10" fmla="*/ 69 w 53"/>
                <a:gd name="T11" fmla="*/ 8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56"/>
                <a:gd name="T20" fmla="*/ 53 w 53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56">
                  <a:moveTo>
                    <a:pt x="53" y="56"/>
                  </a:moveTo>
                  <a:lnTo>
                    <a:pt x="53" y="0"/>
                  </a:lnTo>
                  <a:lnTo>
                    <a:pt x="0" y="0"/>
                  </a:lnTo>
                  <a:lnTo>
                    <a:pt x="0" y="56"/>
                  </a:lnTo>
                  <a:lnTo>
                    <a:pt x="53" y="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Rectangle 25"/>
            <p:cNvSpPr>
              <a:spLocks noChangeArrowheads="1"/>
            </p:cNvSpPr>
            <p:nvPr/>
          </p:nvSpPr>
          <p:spPr bwMode="auto">
            <a:xfrm>
              <a:off x="5069" y="262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1200"/>
            </a:p>
          </p:txBody>
        </p:sp>
        <p:sp>
          <p:nvSpPr>
            <p:cNvPr id="32797" name="Rectangle 26"/>
            <p:cNvSpPr>
              <a:spLocks noChangeArrowheads="1"/>
            </p:cNvSpPr>
            <p:nvPr/>
          </p:nvSpPr>
          <p:spPr bwMode="auto">
            <a:xfrm>
              <a:off x="5014" y="2778"/>
              <a:ext cx="18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8 KB</a:t>
              </a:r>
              <a:endParaRPr lang="en-US" sz="1200"/>
            </a:p>
          </p:txBody>
        </p:sp>
        <p:sp>
          <p:nvSpPr>
            <p:cNvPr id="32798" name="Rectangle 27"/>
            <p:cNvSpPr>
              <a:spLocks noChangeArrowheads="1"/>
            </p:cNvSpPr>
            <p:nvPr/>
          </p:nvSpPr>
          <p:spPr bwMode="auto">
            <a:xfrm>
              <a:off x="5069" y="2778"/>
              <a:ext cx="2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1200"/>
            </a:p>
          </p:txBody>
        </p:sp>
        <p:sp>
          <p:nvSpPr>
            <p:cNvPr id="32799" name="Rectangle 28"/>
            <p:cNvSpPr>
              <a:spLocks noChangeArrowheads="1"/>
            </p:cNvSpPr>
            <p:nvPr/>
          </p:nvSpPr>
          <p:spPr bwMode="auto">
            <a:xfrm>
              <a:off x="5014" y="2928"/>
              <a:ext cx="2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16 KB</a:t>
              </a:r>
              <a:endParaRPr lang="en-US" sz="1200"/>
            </a:p>
          </p:txBody>
        </p:sp>
        <p:sp>
          <p:nvSpPr>
            <p:cNvPr id="32800" name="Rectangle 29"/>
            <p:cNvSpPr>
              <a:spLocks noChangeArrowheads="1"/>
            </p:cNvSpPr>
            <p:nvPr/>
          </p:nvSpPr>
          <p:spPr bwMode="auto">
            <a:xfrm>
              <a:off x="5014" y="3076"/>
              <a:ext cx="2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64 KB</a:t>
              </a:r>
              <a:endParaRPr lang="en-US" sz="1200"/>
            </a:p>
          </p:txBody>
        </p:sp>
        <p:sp>
          <p:nvSpPr>
            <p:cNvPr id="32801" name="Rectangle 30"/>
            <p:cNvSpPr>
              <a:spLocks noChangeArrowheads="1"/>
            </p:cNvSpPr>
            <p:nvPr/>
          </p:nvSpPr>
          <p:spPr bwMode="auto">
            <a:xfrm>
              <a:off x="4560" y="3902"/>
              <a:ext cx="15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256</a:t>
              </a:r>
              <a:endParaRPr lang="en-US" sz="1200"/>
            </a:p>
          </p:txBody>
        </p:sp>
        <p:sp>
          <p:nvSpPr>
            <p:cNvPr id="32802" name="Rectangle 31"/>
            <p:cNvSpPr>
              <a:spLocks noChangeArrowheads="1"/>
            </p:cNvSpPr>
            <p:nvPr/>
          </p:nvSpPr>
          <p:spPr bwMode="auto">
            <a:xfrm>
              <a:off x="1247" y="2013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40%</a:t>
              </a:r>
              <a:endParaRPr lang="en-US" sz="1200"/>
            </a:p>
          </p:txBody>
        </p:sp>
        <p:sp>
          <p:nvSpPr>
            <p:cNvPr id="32803" name="Rectangle 32"/>
            <p:cNvSpPr>
              <a:spLocks noChangeArrowheads="1"/>
            </p:cNvSpPr>
            <p:nvPr/>
          </p:nvSpPr>
          <p:spPr bwMode="auto">
            <a:xfrm>
              <a:off x="1247" y="2241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35%</a:t>
              </a:r>
              <a:endParaRPr lang="en-US" sz="1200"/>
            </a:p>
          </p:txBody>
        </p:sp>
        <p:sp>
          <p:nvSpPr>
            <p:cNvPr id="32804" name="Rectangle 33"/>
            <p:cNvSpPr>
              <a:spLocks noChangeArrowheads="1"/>
            </p:cNvSpPr>
            <p:nvPr/>
          </p:nvSpPr>
          <p:spPr bwMode="auto">
            <a:xfrm>
              <a:off x="1247" y="24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30%</a:t>
              </a:r>
              <a:endParaRPr lang="en-US" sz="1200"/>
            </a:p>
          </p:txBody>
        </p:sp>
        <p:sp>
          <p:nvSpPr>
            <p:cNvPr id="32805" name="Rectangle 34"/>
            <p:cNvSpPr>
              <a:spLocks noChangeArrowheads="1"/>
            </p:cNvSpPr>
            <p:nvPr/>
          </p:nvSpPr>
          <p:spPr bwMode="auto">
            <a:xfrm>
              <a:off x="1247" y="2688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25%</a:t>
              </a:r>
              <a:endParaRPr lang="en-US" sz="1200"/>
            </a:p>
          </p:txBody>
        </p:sp>
        <p:sp>
          <p:nvSpPr>
            <p:cNvPr id="32806" name="Rectangle 35"/>
            <p:cNvSpPr>
              <a:spLocks noChangeArrowheads="1"/>
            </p:cNvSpPr>
            <p:nvPr/>
          </p:nvSpPr>
          <p:spPr bwMode="auto">
            <a:xfrm>
              <a:off x="1247" y="2915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20%</a:t>
              </a:r>
              <a:endParaRPr lang="en-US" sz="1200"/>
            </a:p>
          </p:txBody>
        </p:sp>
        <p:sp>
          <p:nvSpPr>
            <p:cNvPr id="32807" name="Rectangle 36"/>
            <p:cNvSpPr>
              <a:spLocks noChangeArrowheads="1"/>
            </p:cNvSpPr>
            <p:nvPr/>
          </p:nvSpPr>
          <p:spPr bwMode="auto">
            <a:xfrm>
              <a:off x="1247" y="3139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15%</a:t>
              </a:r>
              <a:endParaRPr lang="en-US" sz="1200"/>
            </a:p>
          </p:txBody>
        </p:sp>
        <p:sp>
          <p:nvSpPr>
            <p:cNvPr id="32808" name="Rectangle 37"/>
            <p:cNvSpPr>
              <a:spLocks noChangeArrowheads="1"/>
            </p:cNvSpPr>
            <p:nvPr/>
          </p:nvSpPr>
          <p:spPr bwMode="auto">
            <a:xfrm>
              <a:off x="1247" y="3364"/>
              <a:ext cx="1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10%</a:t>
              </a:r>
              <a:endParaRPr lang="en-US" sz="1200"/>
            </a:p>
          </p:txBody>
        </p:sp>
        <p:sp>
          <p:nvSpPr>
            <p:cNvPr id="32809" name="Rectangle 38"/>
            <p:cNvSpPr>
              <a:spLocks noChangeArrowheads="1"/>
            </p:cNvSpPr>
            <p:nvPr/>
          </p:nvSpPr>
          <p:spPr bwMode="auto">
            <a:xfrm>
              <a:off x="1305" y="3588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5%</a:t>
              </a:r>
              <a:endParaRPr lang="en-US" sz="1200"/>
            </a:p>
          </p:txBody>
        </p:sp>
        <p:sp>
          <p:nvSpPr>
            <p:cNvPr id="32810" name="Rectangle 39"/>
            <p:cNvSpPr>
              <a:spLocks noChangeArrowheads="1"/>
            </p:cNvSpPr>
            <p:nvPr/>
          </p:nvSpPr>
          <p:spPr bwMode="auto">
            <a:xfrm>
              <a:off x="1305" y="3815"/>
              <a:ext cx="10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0%</a:t>
              </a:r>
              <a:endParaRPr lang="en-US" sz="1200"/>
            </a:p>
          </p:txBody>
        </p:sp>
        <p:sp>
          <p:nvSpPr>
            <p:cNvPr id="32811" name="Rectangle 40"/>
            <p:cNvSpPr>
              <a:spLocks noChangeArrowheads="1"/>
            </p:cNvSpPr>
            <p:nvPr/>
          </p:nvSpPr>
          <p:spPr bwMode="auto">
            <a:xfrm rot="-5400000">
              <a:off x="931" y="2925"/>
              <a:ext cx="37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Miss rate</a:t>
              </a:r>
              <a:endParaRPr lang="en-US" sz="1200"/>
            </a:p>
          </p:txBody>
        </p:sp>
        <p:sp>
          <p:nvSpPr>
            <p:cNvPr id="32812" name="Rectangle 41"/>
            <p:cNvSpPr>
              <a:spLocks noChangeArrowheads="1"/>
            </p:cNvSpPr>
            <p:nvPr/>
          </p:nvSpPr>
          <p:spPr bwMode="auto">
            <a:xfrm>
              <a:off x="3594" y="3902"/>
              <a:ext cx="10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64</a:t>
              </a:r>
              <a:endParaRPr lang="en-US" sz="1200"/>
            </a:p>
          </p:txBody>
        </p:sp>
        <p:sp>
          <p:nvSpPr>
            <p:cNvPr id="32813" name="Rectangle 42"/>
            <p:cNvSpPr>
              <a:spLocks noChangeArrowheads="1"/>
            </p:cNvSpPr>
            <p:nvPr/>
          </p:nvSpPr>
          <p:spPr bwMode="auto">
            <a:xfrm>
              <a:off x="2595" y="3902"/>
              <a:ext cx="10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16</a:t>
              </a:r>
              <a:endParaRPr lang="en-US" sz="1200"/>
            </a:p>
          </p:txBody>
        </p:sp>
        <p:sp>
          <p:nvSpPr>
            <p:cNvPr id="32814" name="Rectangle 43"/>
            <p:cNvSpPr>
              <a:spLocks noChangeArrowheads="1"/>
            </p:cNvSpPr>
            <p:nvPr/>
          </p:nvSpPr>
          <p:spPr bwMode="auto">
            <a:xfrm>
              <a:off x="1629" y="3902"/>
              <a:ext cx="50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32815" name="Rectangle 44"/>
            <p:cNvSpPr>
              <a:spLocks noChangeArrowheads="1"/>
            </p:cNvSpPr>
            <p:nvPr/>
          </p:nvSpPr>
          <p:spPr bwMode="auto">
            <a:xfrm>
              <a:off x="2781" y="4078"/>
              <a:ext cx="75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/>
              <a:r>
                <a:rPr lang="en-US" sz="1200">
                  <a:solidFill>
                    <a:srgbClr val="000000"/>
                  </a:solidFill>
                </a:rPr>
                <a:t>Block size (bytes)</a:t>
              </a:r>
              <a:endParaRPr lang="en-US" sz="1200"/>
            </a:p>
          </p:txBody>
        </p:sp>
        <p:sp>
          <p:nvSpPr>
            <p:cNvPr id="32816" name="Freeform 45"/>
            <p:cNvSpPr>
              <a:spLocks/>
            </p:cNvSpPr>
            <p:nvPr/>
          </p:nvSpPr>
          <p:spPr bwMode="auto">
            <a:xfrm>
              <a:off x="1638" y="3116"/>
              <a:ext cx="46" cy="51"/>
            </a:xfrm>
            <a:custGeom>
              <a:avLst/>
              <a:gdLst>
                <a:gd name="T0" fmla="*/ 27 w 42"/>
                <a:gd name="T1" fmla="*/ 66 h 45"/>
                <a:gd name="T2" fmla="*/ 31 w 42"/>
                <a:gd name="T3" fmla="*/ 66 h 45"/>
                <a:gd name="T4" fmla="*/ 38 w 42"/>
                <a:gd name="T5" fmla="*/ 66 h 45"/>
                <a:gd name="T6" fmla="*/ 42 w 42"/>
                <a:gd name="T7" fmla="*/ 63 h 45"/>
                <a:gd name="T8" fmla="*/ 45 w 42"/>
                <a:gd name="T9" fmla="*/ 58 h 45"/>
                <a:gd name="T10" fmla="*/ 49 w 42"/>
                <a:gd name="T11" fmla="*/ 58 h 45"/>
                <a:gd name="T12" fmla="*/ 51 w 42"/>
                <a:gd name="T13" fmla="*/ 54 h 45"/>
                <a:gd name="T14" fmla="*/ 51 w 42"/>
                <a:gd name="T15" fmla="*/ 51 h 45"/>
                <a:gd name="T16" fmla="*/ 55 w 42"/>
                <a:gd name="T17" fmla="*/ 42 h 45"/>
                <a:gd name="T18" fmla="*/ 55 w 42"/>
                <a:gd name="T19" fmla="*/ 40 h 45"/>
                <a:gd name="T20" fmla="*/ 55 w 42"/>
                <a:gd name="T21" fmla="*/ 35 h 45"/>
                <a:gd name="T22" fmla="*/ 55 w 42"/>
                <a:gd name="T23" fmla="*/ 28 h 45"/>
                <a:gd name="T24" fmla="*/ 55 w 42"/>
                <a:gd name="T25" fmla="*/ 23 h 45"/>
                <a:gd name="T26" fmla="*/ 51 w 42"/>
                <a:gd name="T27" fmla="*/ 20 h 45"/>
                <a:gd name="T28" fmla="*/ 51 w 42"/>
                <a:gd name="T29" fmla="*/ 16 h 45"/>
                <a:gd name="T30" fmla="*/ 49 w 42"/>
                <a:gd name="T31" fmla="*/ 11 h 45"/>
                <a:gd name="T32" fmla="*/ 45 w 42"/>
                <a:gd name="T33" fmla="*/ 9 h 45"/>
                <a:gd name="T34" fmla="*/ 42 w 42"/>
                <a:gd name="T35" fmla="*/ 3 h 45"/>
                <a:gd name="T36" fmla="*/ 38 w 42"/>
                <a:gd name="T37" fmla="*/ 3 h 45"/>
                <a:gd name="T38" fmla="*/ 31 w 42"/>
                <a:gd name="T39" fmla="*/ 0 h 45"/>
                <a:gd name="T40" fmla="*/ 27 w 42"/>
                <a:gd name="T41" fmla="*/ 0 h 45"/>
                <a:gd name="T42" fmla="*/ 24 w 42"/>
                <a:gd name="T43" fmla="*/ 0 h 45"/>
                <a:gd name="T44" fmla="*/ 16 w 42"/>
                <a:gd name="T45" fmla="*/ 3 h 45"/>
                <a:gd name="T46" fmla="*/ 13 w 42"/>
                <a:gd name="T47" fmla="*/ 3 h 45"/>
                <a:gd name="T48" fmla="*/ 11 w 42"/>
                <a:gd name="T49" fmla="*/ 9 h 45"/>
                <a:gd name="T50" fmla="*/ 5 w 42"/>
                <a:gd name="T51" fmla="*/ 11 h 45"/>
                <a:gd name="T52" fmla="*/ 3 w 42"/>
                <a:gd name="T53" fmla="*/ 16 h 45"/>
                <a:gd name="T54" fmla="*/ 3 w 42"/>
                <a:gd name="T55" fmla="*/ 20 h 45"/>
                <a:gd name="T56" fmla="*/ 0 w 42"/>
                <a:gd name="T57" fmla="*/ 23 h 45"/>
                <a:gd name="T58" fmla="*/ 0 w 42"/>
                <a:gd name="T59" fmla="*/ 28 h 45"/>
                <a:gd name="T60" fmla="*/ 0 w 42"/>
                <a:gd name="T61" fmla="*/ 35 h 45"/>
                <a:gd name="T62" fmla="*/ 0 w 42"/>
                <a:gd name="T63" fmla="*/ 40 h 45"/>
                <a:gd name="T64" fmla="*/ 0 w 42"/>
                <a:gd name="T65" fmla="*/ 42 h 45"/>
                <a:gd name="T66" fmla="*/ 3 w 42"/>
                <a:gd name="T67" fmla="*/ 51 h 45"/>
                <a:gd name="T68" fmla="*/ 3 w 42"/>
                <a:gd name="T69" fmla="*/ 54 h 45"/>
                <a:gd name="T70" fmla="*/ 5 w 42"/>
                <a:gd name="T71" fmla="*/ 58 h 45"/>
                <a:gd name="T72" fmla="*/ 11 w 42"/>
                <a:gd name="T73" fmla="*/ 58 h 45"/>
                <a:gd name="T74" fmla="*/ 13 w 42"/>
                <a:gd name="T75" fmla="*/ 63 h 45"/>
                <a:gd name="T76" fmla="*/ 16 w 42"/>
                <a:gd name="T77" fmla="*/ 66 h 45"/>
                <a:gd name="T78" fmla="*/ 24 w 42"/>
                <a:gd name="T79" fmla="*/ 66 h 45"/>
                <a:gd name="T80" fmla="*/ 27 w 42"/>
                <a:gd name="T81" fmla="*/ 66 h 45"/>
                <a:gd name="T82" fmla="*/ 27 w 42"/>
                <a:gd name="T83" fmla="*/ 66 h 4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"/>
                <a:gd name="T127" fmla="*/ 0 h 45"/>
                <a:gd name="T128" fmla="*/ 42 w 42"/>
                <a:gd name="T129" fmla="*/ 45 h 4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" h="45">
                  <a:moveTo>
                    <a:pt x="21" y="45"/>
                  </a:moveTo>
                  <a:lnTo>
                    <a:pt x="24" y="45"/>
                  </a:lnTo>
                  <a:lnTo>
                    <a:pt x="29" y="45"/>
                  </a:lnTo>
                  <a:lnTo>
                    <a:pt x="32" y="43"/>
                  </a:lnTo>
                  <a:lnTo>
                    <a:pt x="34" y="40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39" y="35"/>
                  </a:lnTo>
                  <a:lnTo>
                    <a:pt x="42" y="29"/>
                  </a:lnTo>
                  <a:lnTo>
                    <a:pt x="42" y="27"/>
                  </a:lnTo>
                  <a:lnTo>
                    <a:pt x="42" y="24"/>
                  </a:lnTo>
                  <a:lnTo>
                    <a:pt x="42" y="19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9" y="11"/>
                  </a:lnTo>
                  <a:lnTo>
                    <a:pt x="37" y="8"/>
                  </a:lnTo>
                  <a:lnTo>
                    <a:pt x="34" y="6"/>
                  </a:lnTo>
                  <a:lnTo>
                    <a:pt x="32" y="3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6"/>
                  </a:lnTo>
                  <a:lnTo>
                    <a:pt x="5" y="8"/>
                  </a:lnTo>
                  <a:lnTo>
                    <a:pt x="3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3" y="35"/>
                  </a:lnTo>
                  <a:lnTo>
                    <a:pt x="3" y="37"/>
                  </a:lnTo>
                  <a:lnTo>
                    <a:pt x="5" y="40"/>
                  </a:lnTo>
                  <a:lnTo>
                    <a:pt x="8" y="40"/>
                  </a:lnTo>
                  <a:lnTo>
                    <a:pt x="10" y="43"/>
                  </a:lnTo>
                  <a:lnTo>
                    <a:pt x="13" y="45"/>
                  </a:lnTo>
                  <a:lnTo>
                    <a:pt x="18" y="45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Freeform 46"/>
            <p:cNvSpPr>
              <a:spLocks/>
            </p:cNvSpPr>
            <p:nvPr/>
          </p:nvSpPr>
          <p:spPr bwMode="auto">
            <a:xfrm>
              <a:off x="4929" y="2817"/>
              <a:ext cx="48" cy="47"/>
            </a:xfrm>
            <a:custGeom>
              <a:avLst/>
              <a:gdLst>
                <a:gd name="T0" fmla="*/ 26 w 43"/>
                <a:gd name="T1" fmla="*/ 59 h 42"/>
                <a:gd name="T2" fmla="*/ 33 w 43"/>
                <a:gd name="T3" fmla="*/ 59 h 42"/>
                <a:gd name="T4" fmla="*/ 37 w 43"/>
                <a:gd name="T5" fmla="*/ 59 h 42"/>
                <a:gd name="T6" fmla="*/ 45 w 43"/>
                <a:gd name="T7" fmla="*/ 56 h 42"/>
                <a:gd name="T8" fmla="*/ 49 w 43"/>
                <a:gd name="T9" fmla="*/ 56 h 42"/>
                <a:gd name="T10" fmla="*/ 51 w 43"/>
                <a:gd name="T11" fmla="*/ 51 h 42"/>
                <a:gd name="T12" fmla="*/ 56 w 43"/>
                <a:gd name="T13" fmla="*/ 49 h 42"/>
                <a:gd name="T14" fmla="*/ 56 w 43"/>
                <a:gd name="T15" fmla="*/ 45 h 42"/>
                <a:gd name="T16" fmla="*/ 60 w 43"/>
                <a:gd name="T17" fmla="*/ 40 h 42"/>
                <a:gd name="T18" fmla="*/ 60 w 43"/>
                <a:gd name="T19" fmla="*/ 34 h 42"/>
                <a:gd name="T20" fmla="*/ 60 w 43"/>
                <a:gd name="T21" fmla="*/ 30 h 42"/>
                <a:gd name="T22" fmla="*/ 60 w 43"/>
                <a:gd name="T23" fmla="*/ 27 h 42"/>
                <a:gd name="T24" fmla="*/ 60 w 43"/>
                <a:gd name="T25" fmla="*/ 19 h 42"/>
                <a:gd name="T26" fmla="*/ 56 w 43"/>
                <a:gd name="T27" fmla="*/ 15 h 42"/>
                <a:gd name="T28" fmla="*/ 56 w 43"/>
                <a:gd name="T29" fmla="*/ 11 h 42"/>
                <a:gd name="T30" fmla="*/ 51 w 43"/>
                <a:gd name="T31" fmla="*/ 9 h 42"/>
                <a:gd name="T32" fmla="*/ 49 w 43"/>
                <a:gd name="T33" fmla="*/ 3 h 42"/>
                <a:gd name="T34" fmla="*/ 45 w 43"/>
                <a:gd name="T35" fmla="*/ 3 h 42"/>
                <a:gd name="T36" fmla="*/ 37 w 43"/>
                <a:gd name="T37" fmla="*/ 0 h 42"/>
                <a:gd name="T38" fmla="*/ 33 w 43"/>
                <a:gd name="T39" fmla="*/ 0 h 42"/>
                <a:gd name="T40" fmla="*/ 29 w 43"/>
                <a:gd name="T41" fmla="*/ 0 h 42"/>
                <a:gd name="T42" fmla="*/ 22 w 43"/>
                <a:gd name="T43" fmla="*/ 0 h 42"/>
                <a:gd name="T44" fmla="*/ 20 w 43"/>
                <a:gd name="T45" fmla="*/ 0 h 42"/>
                <a:gd name="T46" fmla="*/ 15 w 43"/>
                <a:gd name="T47" fmla="*/ 3 h 42"/>
                <a:gd name="T48" fmla="*/ 11 w 43"/>
                <a:gd name="T49" fmla="*/ 3 h 42"/>
                <a:gd name="T50" fmla="*/ 9 w 43"/>
                <a:gd name="T51" fmla="*/ 9 h 42"/>
                <a:gd name="T52" fmla="*/ 3 w 43"/>
                <a:gd name="T53" fmla="*/ 11 h 42"/>
                <a:gd name="T54" fmla="*/ 0 w 43"/>
                <a:gd name="T55" fmla="*/ 15 h 42"/>
                <a:gd name="T56" fmla="*/ 0 w 43"/>
                <a:gd name="T57" fmla="*/ 19 h 42"/>
                <a:gd name="T58" fmla="*/ 0 w 43"/>
                <a:gd name="T59" fmla="*/ 27 h 42"/>
                <a:gd name="T60" fmla="*/ 0 w 43"/>
                <a:gd name="T61" fmla="*/ 30 h 42"/>
                <a:gd name="T62" fmla="*/ 0 w 43"/>
                <a:gd name="T63" fmla="*/ 34 h 42"/>
                <a:gd name="T64" fmla="*/ 0 w 43"/>
                <a:gd name="T65" fmla="*/ 40 h 42"/>
                <a:gd name="T66" fmla="*/ 0 w 43"/>
                <a:gd name="T67" fmla="*/ 45 h 42"/>
                <a:gd name="T68" fmla="*/ 3 w 43"/>
                <a:gd name="T69" fmla="*/ 49 h 42"/>
                <a:gd name="T70" fmla="*/ 9 w 43"/>
                <a:gd name="T71" fmla="*/ 51 h 42"/>
                <a:gd name="T72" fmla="*/ 11 w 43"/>
                <a:gd name="T73" fmla="*/ 56 h 42"/>
                <a:gd name="T74" fmla="*/ 15 w 43"/>
                <a:gd name="T75" fmla="*/ 56 h 42"/>
                <a:gd name="T76" fmla="*/ 20 w 43"/>
                <a:gd name="T77" fmla="*/ 59 h 42"/>
                <a:gd name="T78" fmla="*/ 22 w 43"/>
                <a:gd name="T79" fmla="*/ 59 h 42"/>
                <a:gd name="T80" fmla="*/ 29 w 43"/>
                <a:gd name="T81" fmla="*/ 59 h 42"/>
                <a:gd name="T82" fmla="*/ 29 w 43"/>
                <a:gd name="T83" fmla="*/ 59 h 42"/>
                <a:gd name="T84" fmla="*/ 26 w 43"/>
                <a:gd name="T85" fmla="*/ 59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42"/>
                <a:gd name="T131" fmla="*/ 43 w 4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42">
                  <a:moveTo>
                    <a:pt x="19" y="42"/>
                  </a:moveTo>
                  <a:lnTo>
                    <a:pt x="24" y="42"/>
                  </a:lnTo>
                  <a:lnTo>
                    <a:pt x="27" y="42"/>
                  </a:lnTo>
                  <a:lnTo>
                    <a:pt x="32" y="40"/>
                  </a:lnTo>
                  <a:lnTo>
                    <a:pt x="35" y="40"/>
                  </a:lnTo>
                  <a:lnTo>
                    <a:pt x="37" y="37"/>
                  </a:lnTo>
                  <a:lnTo>
                    <a:pt x="40" y="35"/>
                  </a:lnTo>
                  <a:lnTo>
                    <a:pt x="40" y="32"/>
                  </a:lnTo>
                  <a:lnTo>
                    <a:pt x="43" y="29"/>
                  </a:lnTo>
                  <a:lnTo>
                    <a:pt x="43" y="24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3" y="13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6"/>
                  </a:lnTo>
                  <a:lnTo>
                    <a:pt x="35" y="3"/>
                  </a:lnTo>
                  <a:lnTo>
                    <a:pt x="32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6"/>
                  </a:lnTo>
                  <a:lnTo>
                    <a:pt x="3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8" y="40"/>
                  </a:lnTo>
                  <a:lnTo>
                    <a:pt x="11" y="40"/>
                  </a:lnTo>
                  <a:lnTo>
                    <a:pt x="14" y="42"/>
                  </a:lnTo>
                  <a:lnTo>
                    <a:pt x="16" y="42"/>
                  </a:lnTo>
                  <a:lnTo>
                    <a:pt x="21" y="42"/>
                  </a:lnTo>
                  <a:lnTo>
                    <a:pt x="19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Freeform 47"/>
            <p:cNvSpPr>
              <a:spLocks/>
            </p:cNvSpPr>
            <p:nvPr/>
          </p:nvSpPr>
          <p:spPr bwMode="auto">
            <a:xfrm>
              <a:off x="1661" y="3634"/>
              <a:ext cx="2987" cy="151"/>
            </a:xfrm>
            <a:custGeom>
              <a:avLst/>
              <a:gdLst>
                <a:gd name="T0" fmla="*/ 3615 w 2715"/>
                <a:gd name="T1" fmla="*/ 192 h 134"/>
                <a:gd name="T2" fmla="*/ 2409 w 2715"/>
                <a:gd name="T3" fmla="*/ 192 h 134"/>
                <a:gd name="T4" fmla="*/ 1206 w 2715"/>
                <a:gd name="T5" fmla="*/ 146 h 134"/>
                <a:gd name="T6" fmla="*/ 0 w 2715"/>
                <a:gd name="T7" fmla="*/ 0 h 1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15"/>
                <a:gd name="T13" fmla="*/ 0 h 134"/>
                <a:gd name="T14" fmla="*/ 2715 w 2715"/>
                <a:gd name="T15" fmla="*/ 134 h 1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15" h="134">
                  <a:moveTo>
                    <a:pt x="2715" y="134"/>
                  </a:moveTo>
                  <a:lnTo>
                    <a:pt x="1810" y="134"/>
                  </a:lnTo>
                  <a:lnTo>
                    <a:pt x="905" y="102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Freeform 48"/>
            <p:cNvSpPr>
              <a:spLocks/>
            </p:cNvSpPr>
            <p:nvPr/>
          </p:nvSpPr>
          <p:spPr bwMode="auto">
            <a:xfrm>
              <a:off x="2634" y="3394"/>
              <a:ext cx="46" cy="51"/>
            </a:xfrm>
            <a:custGeom>
              <a:avLst/>
              <a:gdLst>
                <a:gd name="T0" fmla="*/ 27 w 42"/>
                <a:gd name="T1" fmla="*/ 61 h 45"/>
                <a:gd name="T2" fmla="*/ 30 w 42"/>
                <a:gd name="T3" fmla="*/ 66 h 45"/>
                <a:gd name="T4" fmla="*/ 38 w 42"/>
                <a:gd name="T5" fmla="*/ 61 h 45"/>
                <a:gd name="T6" fmla="*/ 41 w 42"/>
                <a:gd name="T7" fmla="*/ 61 h 45"/>
                <a:gd name="T8" fmla="*/ 45 w 42"/>
                <a:gd name="T9" fmla="*/ 57 h 45"/>
                <a:gd name="T10" fmla="*/ 49 w 42"/>
                <a:gd name="T11" fmla="*/ 54 h 45"/>
                <a:gd name="T12" fmla="*/ 51 w 42"/>
                <a:gd name="T13" fmla="*/ 50 h 45"/>
                <a:gd name="T14" fmla="*/ 51 w 42"/>
                <a:gd name="T15" fmla="*/ 45 h 45"/>
                <a:gd name="T16" fmla="*/ 55 w 42"/>
                <a:gd name="T17" fmla="*/ 42 h 45"/>
                <a:gd name="T18" fmla="*/ 55 w 42"/>
                <a:gd name="T19" fmla="*/ 37 h 45"/>
                <a:gd name="T20" fmla="*/ 55 w 42"/>
                <a:gd name="T21" fmla="*/ 31 h 45"/>
                <a:gd name="T22" fmla="*/ 55 w 42"/>
                <a:gd name="T23" fmla="*/ 26 h 45"/>
                <a:gd name="T24" fmla="*/ 55 w 42"/>
                <a:gd name="T25" fmla="*/ 23 h 45"/>
                <a:gd name="T26" fmla="*/ 51 w 42"/>
                <a:gd name="T27" fmla="*/ 19 h 45"/>
                <a:gd name="T28" fmla="*/ 51 w 42"/>
                <a:gd name="T29" fmla="*/ 11 h 45"/>
                <a:gd name="T30" fmla="*/ 49 w 42"/>
                <a:gd name="T31" fmla="*/ 11 h 45"/>
                <a:gd name="T32" fmla="*/ 45 w 42"/>
                <a:gd name="T33" fmla="*/ 8 h 45"/>
                <a:gd name="T34" fmla="*/ 41 w 42"/>
                <a:gd name="T35" fmla="*/ 2 h 45"/>
                <a:gd name="T36" fmla="*/ 38 w 42"/>
                <a:gd name="T37" fmla="*/ 0 h 45"/>
                <a:gd name="T38" fmla="*/ 30 w 42"/>
                <a:gd name="T39" fmla="*/ 0 h 45"/>
                <a:gd name="T40" fmla="*/ 27 w 42"/>
                <a:gd name="T41" fmla="*/ 0 h 45"/>
                <a:gd name="T42" fmla="*/ 24 w 42"/>
                <a:gd name="T43" fmla="*/ 0 h 45"/>
                <a:gd name="T44" fmla="*/ 16 w 42"/>
                <a:gd name="T45" fmla="*/ 0 h 45"/>
                <a:gd name="T46" fmla="*/ 13 w 42"/>
                <a:gd name="T47" fmla="*/ 2 h 45"/>
                <a:gd name="T48" fmla="*/ 11 w 42"/>
                <a:gd name="T49" fmla="*/ 8 h 45"/>
                <a:gd name="T50" fmla="*/ 5 w 42"/>
                <a:gd name="T51" fmla="*/ 11 h 45"/>
                <a:gd name="T52" fmla="*/ 2 w 42"/>
                <a:gd name="T53" fmla="*/ 11 h 45"/>
                <a:gd name="T54" fmla="*/ 2 w 42"/>
                <a:gd name="T55" fmla="*/ 19 h 45"/>
                <a:gd name="T56" fmla="*/ 0 w 42"/>
                <a:gd name="T57" fmla="*/ 23 h 45"/>
                <a:gd name="T58" fmla="*/ 0 w 42"/>
                <a:gd name="T59" fmla="*/ 26 h 45"/>
                <a:gd name="T60" fmla="*/ 0 w 42"/>
                <a:gd name="T61" fmla="*/ 31 h 45"/>
                <a:gd name="T62" fmla="*/ 0 w 42"/>
                <a:gd name="T63" fmla="*/ 37 h 45"/>
                <a:gd name="T64" fmla="*/ 0 w 42"/>
                <a:gd name="T65" fmla="*/ 42 h 45"/>
                <a:gd name="T66" fmla="*/ 2 w 42"/>
                <a:gd name="T67" fmla="*/ 45 h 45"/>
                <a:gd name="T68" fmla="*/ 2 w 42"/>
                <a:gd name="T69" fmla="*/ 50 h 45"/>
                <a:gd name="T70" fmla="*/ 5 w 42"/>
                <a:gd name="T71" fmla="*/ 54 h 45"/>
                <a:gd name="T72" fmla="*/ 11 w 42"/>
                <a:gd name="T73" fmla="*/ 57 h 45"/>
                <a:gd name="T74" fmla="*/ 13 w 42"/>
                <a:gd name="T75" fmla="*/ 61 h 45"/>
                <a:gd name="T76" fmla="*/ 16 w 42"/>
                <a:gd name="T77" fmla="*/ 61 h 45"/>
                <a:gd name="T78" fmla="*/ 24 w 42"/>
                <a:gd name="T79" fmla="*/ 66 h 45"/>
                <a:gd name="T80" fmla="*/ 27 w 42"/>
                <a:gd name="T81" fmla="*/ 66 h 45"/>
                <a:gd name="T82" fmla="*/ 27 w 42"/>
                <a:gd name="T83" fmla="*/ 66 h 45"/>
                <a:gd name="T84" fmla="*/ 27 w 42"/>
                <a:gd name="T85" fmla="*/ 61 h 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2"/>
                <a:gd name="T130" fmla="*/ 0 h 45"/>
                <a:gd name="T131" fmla="*/ 42 w 42"/>
                <a:gd name="T132" fmla="*/ 45 h 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2" h="45">
                  <a:moveTo>
                    <a:pt x="21" y="42"/>
                  </a:moveTo>
                  <a:lnTo>
                    <a:pt x="23" y="45"/>
                  </a:lnTo>
                  <a:lnTo>
                    <a:pt x="29" y="42"/>
                  </a:lnTo>
                  <a:lnTo>
                    <a:pt x="31" y="42"/>
                  </a:lnTo>
                  <a:lnTo>
                    <a:pt x="34" y="39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39" y="31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2" y="21"/>
                  </a:lnTo>
                  <a:lnTo>
                    <a:pt x="42" y="18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9" y="8"/>
                  </a:lnTo>
                  <a:lnTo>
                    <a:pt x="37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2" y="31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39"/>
                  </a:lnTo>
                  <a:lnTo>
                    <a:pt x="10" y="42"/>
                  </a:lnTo>
                  <a:lnTo>
                    <a:pt x="13" y="42"/>
                  </a:lnTo>
                  <a:lnTo>
                    <a:pt x="18" y="45"/>
                  </a:lnTo>
                  <a:lnTo>
                    <a:pt x="21" y="45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Freeform 49"/>
            <p:cNvSpPr>
              <a:spLocks/>
            </p:cNvSpPr>
            <p:nvPr/>
          </p:nvSpPr>
          <p:spPr bwMode="auto">
            <a:xfrm>
              <a:off x="3629" y="3513"/>
              <a:ext cx="49" cy="48"/>
            </a:xfrm>
            <a:custGeom>
              <a:avLst/>
              <a:gdLst>
                <a:gd name="T0" fmla="*/ 29 w 44"/>
                <a:gd name="T1" fmla="*/ 63 h 42"/>
                <a:gd name="T2" fmla="*/ 36 w 44"/>
                <a:gd name="T3" fmla="*/ 63 h 42"/>
                <a:gd name="T4" fmla="*/ 40 w 44"/>
                <a:gd name="T5" fmla="*/ 63 h 42"/>
                <a:gd name="T6" fmla="*/ 43 w 44"/>
                <a:gd name="T7" fmla="*/ 61 h 42"/>
                <a:gd name="T8" fmla="*/ 47 w 44"/>
                <a:gd name="T9" fmla="*/ 61 h 42"/>
                <a:gd name="T10" fmla="*/ 51 w 44"/>
                <a:gd name="T11" fmla="*/ 55 h 42"/>
                <a:gd name="T12" fmla="*/ 53 w 44"/>
                <a:gd name="T13" fmla="*/ 51 h 42"/>
                <a:gd name="T14" fmla="*/ 58 w 44"/>
                <a:gd name="T15" fmla="*/ 48 h 42"/>
                <a:gd name="T16" fmla="*/ 58 w 44"/>
                <a:gd name="T17" fmla="*/ 43 h 42"/>
                <a:gd name="T18" fmla="*/ 58 w 44"/>
                <a:gd name="T19" fmla="*/ 35 h 42"/>
                <a:gd name="T20" fmla="*/ 61 w 44"/>
                <a:gd name="T21" fmla="*/ 31 h 42"/>
                <a:gd name="T22" fmla="*/ 58 w 44"/>
                <a:gd name="T23" fmla="*/ 29 h 42"/>
                <a:gd name="T24" fmla="*/ 58 w 44"/>
                <a:gd name="T25" fmla="*/ 19 h 42"/>
                <a:gd name="T26" fmla="*/ 58 w 44"/>
                <a:gd name="T27" fmla="*/ 17 h 42"/>
                <a:gd name="T28" fmla="*/ 53 w 44"/>
                <a:gd name="T29" fmla="*/ 11 h 42"/>
                <a:gd name="T30" fmla="*/ 51 w 44"/>
                <a:gd name="T31" fmla="*/ 8 h 42"/>
                <a:gd name="T32" fmla="*/ 47 w 44"/>
                <a:gd name="T33" fmla="*/ 3 h 42"/>
                <a:gd name="T34" fmla="*/ 43 w 44"/>
                <a:gd name="T35" fmla="*/ 3 h 42"/>
                <a:gd name="T36" fmla="*/ 40 w 44"/>
                <a:gd name="T37" fmla="*/ 0 h 42"/>
                <a:gd name="T38" fmla="*/ 36 w 44"/>
                <a:gd name="T39" fmla="*/ 0 h 42"/>
                <a:gd name="T40" fmla="*/ 29 w 44"/>
                <a:gd name="T41" fmla="*/ 0 h 42"/>
                <a:gd name="T42" fmla="*/ 24 w 44"/>
                <a:gd name="T43" fmla="*/ 0 h 42"/>
                <a:gd name="T44" fmla="*/ 21 w 44"/>
                <a:gd name="T45" fmla="*/ 0 h 42"/>
                <a:gd name="T46" fmla="*/ 13 w 44"/>
                <a:gd name="T47" fmla="*/ 3 h 42"/>
                <a:gd name="T48" fmla="*/ 11 w 44"/>
                <a:gd name="T49" fmla="*/ 3 h 42"/>
                <a:gd name="T50" fmla="*/ 8 w 44"/>
                <a:gd name="T51" fmla="*/ 8 h 42"/>
                <a:gd name="T52" fmla="*/ 2 w 44"/>
                <a:gd name="T53" fmla="*/ 11 h 42"/>
                <a:gd name="T54" fmla="*/ 2 w 44"/>
                <a:gd name="T55" fmla="*/ 17 h 42"/>
                <a:gd name="T56" fmla="*/ 0 w 44"/>
                <a:gd name="T57" fmla="*/ 19 h 42"/>
                <a:gd name="T58" fmla="*/ 0 w 44"/>
                <a:gd name="T59" fmla="*/ 29 h 42"/>
                <a:gd name="T60" fmla="*/ 0 w 44"/>
                <a:gd name="T61" fmla="*/ 31 h 42"/>
                <a:gd name="T62" fmla="*/ 0 w 44"/>
                <a:gd name="T63" fmla="*/ 35 h 42"/>
                <a:gd name="T64" fmla="*/ 0 w 44"/>
                <a:gd name="T65" fmla="*/ 43 h 42"/>
                <a:gd name="T66" fmla="*/ 2 w 44"/>
                <a:gd name="T67" fmla="*/ 48 h 42"/>
                <a:gd name="T68" fmla="*/ 2 w 44"/>
                <a:gd name="T69" fmla="*/ 51 h 42"/>
                <a:gd name="T70" fmla="*/ 8 w 44"/>
                <a:gd name="T71" fmla="*/ 55 h 42"/>
                <a:gd name="T72" fmla="*/ 11 w 44"/>
                <a:gd name="T73" fmla="*/ 61 h 42"/>
                <a:gd name="T74" fmla="*/ 13 w 44"/>
                <a:gd name="T75" fmla="*/ 61 h 42"/>
                <a:gd name="T76" fmla="*/ 21 w 44"/>
                <a:gd name="T77" fmla="*/ 63 h 42"/>
                <a:gd name="T78" fmla="*/ 24 w 44"/>
                <a:gd name="T79" fmla="*/ 63 h 42"/>
                <a:gd name="T80" fmla="*/ 29 w 44"/>
                <a:gd name="T81" fmla="*/ 63 h 42"/>
                <a:gd name="T82" fmla="*/ 29 w 44"/>
                <a:gd name="T83" fmla="*/ 63 h 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"/>
                <a:gd name="T127" fmla="*/ 0 h 42"/>
                <a:gd name="T128" fmla="*/ 44 w 44"/>
                <a:gd name="T129" fmla="*/ 42 h 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" h="42">
                  <a:moveTo>
                    <a:pt x="21" y="42"/>
                  </a:moveTo>
                  <a:lnTo>
                    <a:pt x="26" y="42"/>
                  </a:lnTo>
                  <a:lnTo>
                    <a:pt x="29" y="42"/>
                  </a:lnTo>
                  <a:lnTo>
                    <a:pt x="31" y="40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9" y="34"/>
                  </a:lnTo>
                  <a:lnTo>
                    <a:pt x="42" y="32"/>
                  </a:lnTo>
                  <a:lnTo>
                    <a:pt x="42" y="29"/>
                  </a:lnTo>
                  <a:lnTo>
                    <a:pt x="42" y="24"/>
                  </a:lnTo>
                  <a:lnTo>
                    <a:pt x="44" y="21"/>
                  </a:lnTo>
                  <a:lnTo>
                    <a:pt x="42" y="19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39" y="8"/>
                  </a:lnTo>
                  <a:lnTo>
                    <a:pt x="37" y="5"/>
                  </a:lnTo>
                  <a:lnTo>
                    <a:pt x="34" y="3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8" y="3"/>
                  </a:lnTo>
                  <a:lnTo>
                    <a:pt x="5" y="5"/>
                  </a:lnTo>
                  <a:lnTo>
                    <a:pt x="2" y="8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2" y="32"/>
                  </a:lnTo>
                  <a:lnTo>
                    <a:pt x="2" y="34"/>
                  </a:lnTo>
                  <a:lnTo>
                    <a:pt x="5" y="37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Freeform 50"/>
            <p:cNvSpPr>
              <a:spLocks/>
            </p:cNvSpPr>
            <p:nvPr/>
          </p:nvSpPr>
          <p:spPr bwMode="auto">
            <a:xfrm>
              <a:off x="4623" y="3493"/>
              <a:ext cx="48" cy="51"/>
            </a:xfrm>
            <a:custGeom>
              <a:avLst/>
              <a:gdLst>
                <a:gd name="T0" fmla="*/ 31 w 43"/>
                <a:gd name="T1" fmla="*/ 61 h 45"/>
                <a:gd name="T2" fmla="*/ 33 w 43"/>
                <a:gd name="T3" fmla="*/ 66 h 45"/>
                <a:gd name="T4" fmla="*/ 40 w 43"/>
                <a:gd name="T5" fmla="*/ 61 h 45"/>
                <a:gd name="T6" fmla="*/ 45 w 43"/>
                <a:gd name="T7" fmla="*/ 61 h 45"/>
                <a:gd name="T8" fmla="*/ 49 w 43"/>
                <a:gd name="T9" fmla="*/ 57 h 45"/>
                <a:gd name="T10" fmla="*/ 51 w 43"/>
                <a:gd name="T11" fmla="*/ 54 h 45"/>
                <a:gd name="T12" fmla="*/ 56 w 43"/>
                <a:gd name="T13" fmla="*/ 50 h 45"/>
                <a:gd name="T14" fmla="*/ 60 w 43"/>
                <a:gd name="T15" fmla="*/ 45 h 45"/>
                <a:gd name="T16" fmla="*/ 60 w 43"/>
                <a:gd name="T17" fmla="*/ 42 h 45"/>
                <a:gd name="T18" fmla="*/ 60 w 43"/>
                <a:gd name="T19" fmla="*/ 37 h 45"/>
                <a:gd name="T20" fmla="*/ 60 w 43"/>
                <a:gd name="T21" fmla="*/ 31 h 45"/>
                <a:gd name="T22" fmla="*/ 60 w 43"/>
                <a:gd name="T23" fmla="*/ 26 h 45"/>
                <a:gd name="T24" fmla="*/ 60 w 43"/>
                <a:gd name="T25" fmla="*/ 23 h 45"/>
                <a:gd name="T26" fmla="*/ 60 w 43"/>
                <a:gd name="T27" fmla="*/ 19 h 45"/>
                <a:gd name="T28" fmla="*/ 56 w 43"/>
                <a:gd name="T29" fmla="*/ 14 h 45"/>
                <a:gd name="T30" fmla="*/ 51 w 43"/>
                <a:gd name="T31" fmla="*/ 11 h 45"/>
                <a:gd name="T32" fmla="*/ 49 w 43"/>
                <a:gd name="T33" fmla="*/ 8 h 45"/>
                <a:gd name="T34" fmla="*/ 45 w 43"/>
                <a:gd name="T35" fmla="*/ 2 h 45"/>
                <a:gd name="T36" fmla="*/ 40 w 43"/>
                <a:gd name="T37" fmla="*/ 2 h 45"/>
                <a:gd name="T38" fmla="*/ 33 w 43"/>
                <a:gd name="T39" fmla="*/ 0 h 45"/>
                <a:gd name="T40" fmla="*/ 31 w 43"/>
                <a:gd name="T41" fmla="*/ 0 h 45"/>
                <a:gd name="T42" fmla="*/ 26 w 43"/>
                <a:gd name="T43" fmla="*/ 0 h 45"/>
                <a:gd name="T44" fmla="*/ 22 w 43"/>
                <a:gd name="T45" fmla="*/ 2 h 45"/>
                <a:gd name="T46" fmla="*/ 15 w 43"/>
                <a:gd name="T47" fmla="*/ 2 h 45"/>
                <a:gd name="T48" fmla="*/ 11 w 43"/>
                <a:gd name="T49" fmla="*/ 8 h 45"/>
                <a:gd name="T50" fmla="*/ 9 w 43"/>
                <a:gd name="T51" fmla="*/ 11 h 45"/>
                <a:gd name="T52" fmla="*/ 3 w 43"/>
                <a:gd name="T53" fmla="*/ 14 h 45"/>
                <a:gd name="T54" fmla="*/ 3 w 43"/>
                <a:gd name="T55" fmla="*/ 19 h 45"/>
                <a:gd name="T56" fmla="*/ 0 w 43"/>
                <a:gd name="T57" fmla="*/ 23 h 45"/>
                <a:gd name="T58" fmla="*/ 0 w 43"/>
                <a:gd name="T59" fmla="*/ 26 h 45"/>
                <a:gd name="T60" fmla="*/ 0 w 43"/>
                <a:gd name="T61" fmla="*/ 31 h 45"/>
                <a:gd name="T62" fmla="*/ 0 w 43"/>
                <a:gd name="T63" fmla="*/ 37 h 45"/>
                <a:gd name="T64" fmla="*/ 0 w 43"/>
                <a:gd name="T65" fmla="*/ 42 h 45"/>
                <a:gd name="T66" fmla="*/ 3 w 43"/>
                <a:gd name="T67" fmla="*/ 45 h 45"/>
                <a:gd name="T68" fmla="*/ 3 w 43"/>
                <a:gd name="T69" fmla="*/ 50 h 45"/>
                <a:gd name="T70" fmla="*/ 9 w 43"/>
                <a:gd name="T71" fmla="*/ 54 h 45"/>
                <a:gd name="T72" fmla="*/ 11 w 43"/>
                <a:gd name="T73" fmla="*/ 57 h 45"/>
                <a:gd name="T74" fmla="*/ 15 w 43"/>
                <a:gd name="T75" fmla="*/ 61 h 45"/>
                <a:gd name="T76" fmla="*/ 22 w 43"/>
                <a:gd name="T77" fmla="*/ 61 h 45"/>
                <a:gd name="T78" fmla="*/ 26 w 43"/>
                <a:gd name="T79" fmla="*/ 66 h 45"/>
                <a:gd name="T80" fmla="*/ 31 w 43"/>
                <a:gd name="T81" fmla="*/ 66 h 45"/>
                <a:gd name="T82" fmla="*/ 31 w 43"/>
                <a:gd name="T83" fmla="*/ 66 h 45"/>
                <a:gd name="T84" fmla="*/ 31 w 43"/>
                <a:gd name="T85" fmla="*/ 61 h 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3"/>
                <a:gd name="T130" fmla="*/ 0 h 45"/>
                <a:gd name="T131" fmla="*/ 43 w 43"/>
                <a:gd name="T132" fmla="*/ 45 h 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3" h="45">
                  <a:moveTo>
                    <a:pt x="22" y="42"/>
                  </a:moveTo>
                  <a:lnTo>
                    <a:pt x="24" y="45"/>
                  </a:lnTo>
                  <a:lnTo>
                    <a:pt x="29" y="42"/>
                  </a:lnTo>
                  <a:lnTo>
                    <a:pt x="32" y="42"/>
                  </a:lnTo>
                  <a:lnTo>
                    <a:pt x="35" y="39"/>
                  </a:lnTo>
                  <a:lnTo>
                    <a:pt x="37" y="37"/>
                  </a:lnTo>
                  <a:lnTo>
                    <a:pt x="40" y="34"/>
                  </a:lnTo>
                  <a:lnTo>
                    <a:pt x="43" y="31"/>
                  </a:lnTo>
                  <a:lnTo>
                    <a:pt x="43" y="29"/>
                  </a:lnTo>
                  <a:lnTo>
                    <a:pt x="43" y="26"/>
                  </a:lnTo>
                  <a:lnTo>
                    <a:pt x="43" y="21"/>
                  </a:lnTo>
                  <a:lnTo>
                    <a:pt x="43" y="18"/>
                  </a:lnTo>
                  <a:lnTo>
                    <a:pt x="43" y="16"/>
                  </a:lnTo>
                  <a:lnTo>
                    <a:pt x="43" y="13"/>
                  </a:lnTo>
                  <a:lnTo>
                    <a:pt x="40" y="10"/>
                  </a:lnTo>
                  <a:lnTo>
                    <a:pt x="37" y="8"/>
                  </a:lnTo>
                  <a:lnTo>
                    <a:pt x="35" y="5"/>
                  </a:lnTo>
                  <a:lnTo>
                    <a:pt x="32" y="2"/>
                  </a:lnTo>
                  <a:lnTo>
                    <a:pt x="29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3" y="31"/>
                  </a:lnTo>
                  <a:lnTo>
                    <a:pt x="3" y="34"/>
                  </a:lnTo>
                  <a:lnTo>
                    <a:pt x="6" y="37"/>
                  </a:lnTo>
                  <a:lnTo>
                    <a:pt x="8" y="39"/>
                  </a:lnTo>
                  <a:lnTo>
                    <a:pt x="11" y="42"/>
                  </a:lnTo>
                  <a:lnTo>
                    <a:pt x="16" y="42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2" y="42"/>
                  </a:lnTo>
                  <a:close/>
                </a:path>
              </a:pathLst>
            </a:custGeom>
            <a:solidFill>
              <a:srgbClr val="3333FF"/>
            </a:solidFill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Freeform 51"/>
            <p:cNvSpPr>
              <a:spLocks/>
            </p:cNvSpPr>
            <p:nvPr/>
          </p:nvSpPr>
          <p:spPr bwMode="auto">
            <a:xfrm>
              <a:off x="1626" y="3597"/>
              <a:ext cx="71" cy="72"/>
            </a:xfrm>
            <a:custGeom>
              <a:avLst/>
              <a:gdLst>
                <a:gd name="T0" fmla="*/ 44 w 64"/>
                <a:gd name="T1" fmla="*/ 0 h 63"/>
                <a:gd name="T2" fmla="*/ 0 w 64"/>
                <a:gd name="T3" fmla="*/ 48 h 63"/>
                <a:gd name="T4" fmla="*/ 44 w 64"/>
                <a:gd name="T5" fmla="*/ 94 h 63"/>
                <a:gd name="T6" fmla="*/ 88 w 64"/>
                <a:gd name="T7" fmla="*/ 48 h 63"/>
                <a:gd name="T8" fmla="*/ 44 w 64"/>
                <a:gd name="T9" fmla="*/ 0 h 63"/>
                <a:gd name="T10" fmla="*/ 44 w 64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63"/>
                <a:gd name="T20" fmla="*/ 64 w 64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63">
                  <a:moveTo>
                    <a:pt x="32" y="0"/>
                  </a:moveTo>
                  <a:lnTo>
                    <a:pt x="0" y="32"/>
                  </a:lnTo>
                  <a:lnTo>
                    <a:pt x="32" y="63"/>
                  </a:lnTo>
                  <a:lnTo>
                    <a:pt x="64" y="3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52"/>
            <p:cNvSpPr>
              <a:spLocks/>
            </p:cNvSpPr>
            <p:nvPr/>
          </p:nvSpPr>
          <p:spPr bwMode="auto">
            <a:xfrm>
              <a:off x="4918" y="3094"/>
              <a:ext cx="70" cy="73"/>
            </a:xfrm>
            <a:custGeom>
              <a:avLst/>
              <a:gdLst>
                <a:gd name="T0" fmla="*/ 40 w 63"/>
                <a:gd name="T1" fmla="*/ 0 h 64"/>
                <a:gd name="T2" fmla="*/ 0 w 63"/>
                <a:gd name="T3" fmla="*/ 48 h 64"/>
                <a:gd name="T4" fmla="*/ 42 w 63"/>
                <a:gd name="T5" fmla="*/ 95 h 64"/>
                <a:gd name="T6" fmla="*/ 87 w 63"/>
                <a:gd name="T7" fmla="*/ 48 h 64"/>
                <a:gd name="T8" fmla="*/ 42 w 63"/>
                <a:gd name="T9" fmla="*/ 3 h 64"/>
                <a:gd name="T10" fmla="*/ 42 w 63"/>
                <a:gd name="T11" fmla="*/ 3 h 64"/>
                <a:gd name="T12" fmla="*/ 40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29" y="0"/>
                  </a:moveTo>
                  <a:lnTo>
                    <a:pt x="0" y="32"/>
                  </a:lnTo>
                  <a:lnTo>
                    <a:pt x="31" y="64"/>
                  </a:lnTo>
                  <a:lnTo>
                    <a:pt x="63" y="32"/>
                  </a:lnTo>
                  <a:lnTo>
                    <a:pt x="31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Freeform 53"/>
            <p:cNvSpPr>
              <a:spLocks/>
            </p:cNvSpPr>
            <p:nvPr/>
          </p:nvSpPr>
          <p:spPr bwMode="auto">
            <a:xfrm>
              <a:off x="2622" y="3714"/>
              <a:ext cx="70" cy="71"/>
            </a:xfrm>
            <a:custGeom>
              <a:avLst/>
              <a:gdLst>
                <a:gd name="T0" fmla="*/ 42 w 64"/>
                <a:gd name="T1" fmla="*/ 0 h 63"/>
                <a:gd name="T2" fmla="*/ 0 w 64"/>
                <a:gd name="T3" fmla="*/ 44 h 63"/>
                <a:gd name="T4" fmla="*/ 42 w 64"/>
                <a:gd name="T5" fmla="*/ 90 h 63"/>
                <a:gd name="T6" fmla="*/ 84 w 64"/>
                <a:gd name="T7" fmla="*/ 44 h 63"/>
                <a:gd name="T8" fmla="*/ 42 w 64"/>
                <a:gd name="T9" fmla="*/ 2 h 63"/>
                <a:gd name="T10" fmla="*/ 42 w 64"/>
                <a:gd name="T11" fmla="*/ 2 h 63"/>
                <a:gd name="T12" fmla="*/ 42 w 64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63"/>
                <a:gd name="T23" fmla="*/ 64 w 64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63">
                  <a:moveTo>
                    <a:pt x="32" y="0"/>
                  </a:moveTo>
                  <a:lnTo>
                    <a:pt x="0" y="31"/>
                  </a:lnTo>
                  <a:lnTo>
                    <a:pt x="32" y="63"/>
                  </a:lnTo>
                  <a:lnTo>
                    <a:pt x="64" y="31"/>
                  </a:lnTo>
                  <a:lnTo>
                    <a:pt x="32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Freeform 54"/>
            <p:cNvSpPr>
              <a:spLocks/>
            </p:cNvSpPr>
            <p:nvPr/>
          </p:nvSpPr>
          <p:spPr bwMode="auto">
            <a:xfrm>
              <a:off x="3617" y="3749"/>
              <a:ext cx="69" cy="73"/>
            </a:xfrm>
            <a:custGeom>
              <a:avLst/>
              <a:gdLst>
                <a:gd name="T0" fmla="*/ 42 w 63"/>
                <a:gd name="T1" fmla="*/ 0 h 64"/>
                <a:gd name="T2" fmla="*/ 0 w 63"/>
                <a:gd name="T3" fmla="*/ 52 h 64"/>
                <a:gd name="T4" fmla="*/ 42 w 63"/>
                <a:gd name="T5" fmla="*/ 95 h 64"/>
                <a:gd name="T6" fmla="*/ 83 w 63"/>
                <a:gd name="T7" fmla="*/ 52 h 64"/>
                <a:gd name="T8" fmla="*/ 42 w 63"/>
                <a:gd name="T9" fmla="*/ 3 h 64"/>
                <a:gd name="T10" fmla="*/ 42 w 63"/>
                <a:gd name="T11" fmla="*/ 3 h 64"/>
                <a:gd name="T12" fmla="*/ 42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32" y="0"/>
                  </a:moveTo>
                  <a:lnTo>
                    <a:pt x="0" y="35"/>
                  </a:lnTo>
                  <a:lnTo>
                    <a:pt x="32" y="64"/>
                  </a:lnTo>
                  <a:lnTo>
                    <a:pt x="63" y="35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55"/>
            <p:cNvSpPr>
              <a:spLocks/>
            </p:cNvSpPr>
            <p:nvPr/>
          </p:nvSpPr>
          <p:spPr bwMode="auto">
            <a:xfrm>
              <a:off x="4612" y="3749"/>
              <a:ext cx="70" cy="73"/>
            </a:xfrm>
            <a:custGeom>
              <a:avLst/>
              <a:gdLst>
                <a:gd name="T0" fmla="*/ 44 w 63"/>
                <a:gd name="T1" fmla="*/ 0 h 64"/>
                <a:gd name="T2" fmla="*/ 0 w 63"/>
                <a:gd name="T3" fmla="*/ 48 h 64"/>
                <a:gd name="T4" fmla="*/ 44 w 63"/>
                <a:gd name="T5" fmla="*/ 95 h 64"/>
                <a:gd name="T6" fmla="*/ 87 w 63"/>
                <a:gd name="T7" fmla="*/ 48 h 64"/>
                <a:gd name="T8" fmla="*/ 44 w 63"/>
                <a:gd name="T9" fmla="*/ 3 h 64"/>
                <a:gd name="T10" fmla="*/ 44 w 63"/>
                <a:gd name="T11" fmla="*/ 3 h 64"/>
                <a:gd name="T12" fmla="*/ 44 w 63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64"/>
                <a:gd name="T23" fmla="*/ 63 w 6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64">
                  <a:moveTo>
                    <a:pt x="32" y="0"/>
                  </a:moveTo>
                  <a:lnTo>
                    <a:pt x="0" y="32"/>
                  </a:lnTo>
                  <a:lnTo>
                    <a:pt x="32" y="64"/>
                  </a:lnTo>
                  <a:lnTo>
                    <a:pt x="63" y="32"/>
                  </a:lnTo>
                  <a:lnTo>
                    <a:pt x="32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Line 56"/>
            <p:cNvSpPr>
              <a:spLocks noChangeShapeType="1"/>
            </p:cNvSpPr>
            <p:nvPr/>
          </p:nvSpPr>
          <p:spPr bwMode="auto">
            <a:xfrm flipH="1">
              <a:off x="1481" y="22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Line 57"/>
            <p:cNvSpPr>
              <a:spLocks noChangeShapeType="1"/>
            </p:cNvSpPr>
            <p:nvPr/>
          </p:nvSpPr>
          <p:spPr bwMode="auto">
            <a:xfrm flipH="1">
              <a:off x="1481" y="27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58"/>
            <p:cNvSpPr>
              <a:spLocks noChangeShapeType="1"/>
            </p:cNvSpPr>
            <p:nvPr/>
          </p:nvSpPr>
          <p:spPr bwMode="auto">
            <a:xfrm flipH="1">
              <a:off x="1481" y="3194"/>
              <a:ext cx="47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Line 59"/>
            <p:cNvSpPr>
              <a:spLocks noChangeShapeType="1"/>
            </p:cNvSpPr>
            <p:nvPr/>
          </p:nvSpPr>
          <p:spPr bwMode="auto">
            <a:xfrm flipH="1">
              <a:off x="1481" y="3645"/>
              <a:ext cx="4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60"/>
            <p:cNvSpPr>
              <a:spLocks noChangeShapeType="1"/>
            </p:cNvSpPr>
            <p:nvPr/>
          </p:nvSpPr>
          <p:spPr bwMode="auto">
            <a:xfrm>
              <a:off x="3652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61"/>
            <p:cNvSpPr>
              <a:spLocks noChangeShapeType="1"/>
            </p:cNvSpPr>
            <p:nvPr/>
          </p:nvSpPr>
          <p:spPr bwMode="auto">
            <a:xfrm>
              <a:off x="2657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Freeform 62"/>
            <p:cNvSpPr>
              <a:spLocks/>
            </p:cNvSpPr>
            <p:nvPr/>
          </p:nvSpPr>
          <p:spPr bwMode="auto">
            <a:xfrm>
              <a:off x="1481" y="2070"/>
              <a:ext cx="3167" cy="1799"/>
            </a:xfrm>
            <a:custGeom>
              <a:avLst/>
              <a:gdLst>
                <a:gd name="T0" fmla="*/ 3833 w 2879"/>
                <a:gd name="T1" fmla="*/ 2243 h 1588"/>
                <a:gd name="T2" fmla="*/ 3833 w 2879"/>
                <a:gd name="T3" fmla="*/ 2309 h 1588"/>
                <a:gd name="T4" fmla="*/ 0 w 2879"/>
                <a:gd name="T5" fmla="*/ 2309 h 1588"/>
                <a:gd name="T6" fmla="*/ 0 w 2879"/>
                <a:gd name="T7" fmla="*/ 0 h 15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79"/>
                <a:gd name="T13" fmla="*/ 0 h 1588"/>
                <a:gd name="T14" fmla="*/ 2879 w 2879"/>
                <a:gd name="T15" fmla="*/ 1588 h 15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79" h="1588">
                  <a:moveTo>
                    <a:pt x="2879" y="1543"/>
                  </a:moveTo>
                  <a:lnTo>
                    <a:pt x="2879" y="1588"/>
                  </a:lnTo>
                  <a:lnTo>
                    <a:pt x="0" y="158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Line 63"/>
            <p:cNvSpPr>
              <a:spLocks noChangeShapeType="1"/>
            </p:cNvSpPr>
            <p:nvPr/>
          </p:nvSpPr>
          <p:spPr bwMode="auto">
            <a:xfrm>
              <a:off x="1661" y="3818"/>
              <a:ext cx="1" cy="5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Line 64"/>
            <p:cNvSpPr>
              <a:spLocks noChangeShapeType="1"/>
            </p:cNvSpPr>
            <p:nvPr/>
          </p:nvSpPr>
          <p:spPr bwMode="auto">
            <a:xfrm>
              <a:off x="1479" y="2067"/>
              <a:ext cx="3169" cy="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65"/>
            <p:cNvSpPr>
              <a:spLocks noChangeShapeType="1"/>
            </p:cNvSpPr>
            <p:nvPr/>
          </p:nvSpPr>
          <p:spPr bwMode="auto">
            <a:xfrm>
              <a:off x="1479" y="2522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66"/>
            <p:cNvSpPr>
              <a:spLocks noChangeShapeType="1"/>
            </p:cNvSpPr>
            <p:nvPr/>
          </p:nvSpPr>
          <p:spPr bwMode="auto">
            <a:xfrm>
              <a:off x="1479" y="2970"/>
              <a:ext cx="316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What happens on a cache miss?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Can’t do write back (into register file) until data is fetched.</a:t>
            </a:r>
          </a:p>
          <a:p>
            <a:pPr lvl="1"/>
            <a:r>
              <a:rPr lang="en-US" smtClean="0">
                <a:ea typeface="ＭＳ Ｐゴシック" charset="-128"/>
              </a:rPr>
              <a:t>Easiest thing to do is stall immediately.</a:t>
            </a:r>
          </a:p>
          <a:p>
            <a:pPr lvl="2"/>
            <a:r>
              <a:rPr lang="en-US" smtClean="0">
                <a:ea typeface="ＭＳ Ｐゴシック" charset="-128"/>
              </a:rPr>
              <a:t>Sub-optimal if data isn’t used right away.</a:t>
            </a:r>
          </a:p>
          <a:p>
            <a:pPr lvl="2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Optimization: Non-blocking cache.</a:t>
            </a:r>
          </a:p>
          <a:p>
            <a:pPr lvl="1"/>
            <a:r>
              <a:rPr lang="en-US" smtClean="0">
                <a:ea typeface="ＭＳ Ｐゴシック" charset="-128"/>
              </a:rPr>
              <a:t>Remember miss and which register it should write into &amp; continue</a:t>
            </a:r>
          </a:p>
          <a:p>
            <a:pPr lvl="1"/>
            <a:r>
              <a:rPr lang="en-US" smtClean="0">
                <a:ea typeface="ＭＳ Ｐゴシック" charset="-128"/>
              </a:rPr>
              <a:t>Stalls when:</a:t>
            </a:r>
          </a:p>
          <a:p>
            <a:pPr lvl="2"/>
            <a:r>
              <a:rPr lang="en-US" smtClean="0">
                <a:ea typeface="ＭＳ Ｐゴシック" charset="-128"/>
              </a:rPr>
              <a:t>Data is needed</a:t>
            </a:r>
          </a:p>
          <a:p>
            <a:pPr lvl="2"/>
            <a:r>
              <a:rPr lang="en-US" smtClean="0">
                <a:ea typeface="ＭＳ Ｐゴシック" charset="-128"/>
              </a:rPr>
              <a:t>Or too many misses outstanding</a:t>
            </a:r>
          </a:p>
          <a:p>
            <a:pPr lvl="2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Exploit by “hoist”ing loads up from their uses, but…</a:t>
            </a:r>
          </a:p>
          <a:p>
            <a:pPr lvl="1"/>
            <a:r>
              <a:rPr lang="en-US" smtClean="0">
                <a:ea typeface="ＭＳ Ｐゴシック" charset="-128"/>
              </a:rPr>
              <a:t>Uses up a register</a:t>
            </a:r>
          </a:p>
          <a:p>
            <a:pPr lvl="1"/>
            <a:r>
              <a:rPr lang="en-US" smtClean="0">
                <a:ea typeface="ＭＳ Ｐゴシック" charset="-128"/>
              </a:rPr>
              <a:t>For potentially many cycles (~100 to memory)</a:t>
            </a:r>
          </a:p>
          <a:p>
            <a:pPr lvl="1"/>
            <a:r>
              <a:rPr lang="en-US" smtClean="0">
                <a:ea typeface="ＭＳ Ｐゴシック" charset="-128"/>
              </a:rPr>
              <a:t>Might be guessing what will be accessed.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pPr lvl="1"/>
            <a:endParaRPr lang="en-US" smtClean="0">
              <a:ea typeface="ＭＳ Ｐゴシック" charset="-128"/>
            </a:endParaRPr>
          </a:p>
          <a:p>
            <a:pPr lvl="2">
              <a:buFontTx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5644B72B-F987-4417-8379-4D0CD469C324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36EC86A5-F05C-4754-B012-A1E15995DE4E}" type="slidenum">
              <a:rPr lang="en-US" sz="1600"/>
              <a:pPr/>
              <a:t>19</a:t>
            </a:fld>
            <a:endParaRPr lang="en-US" sz="1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5105400"/>
            <a:ext cx="2316163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/>
              <a:t>lw     $t0, 64($a0)</a:t>
            </a:r>
          </a:p>
          <a:p>
            <a:r>
              <a:rPr lang="en-US"/>
              <a:t>…</a:t>
            </a:r>
          </a:p>
          <a:p>
            <a:r>
              <a:rPr lang="en-US"/>
              <a:t>…</a:t>
            </a:r>
          </a:p>
          <a:p>
            <a:r>
              <a:rPr lang="en-US"/>
              <a:t>…</a:t>
            </a:r>
          </a:p>
          <a:p>
            <a:r>
              <a:rPr lang="en-US"/>
              <a:t>…</a:t>
            </a:r>
          </a:p>
          <a:p>
            <a:r>
              <a:rPr lang="en-US"/>
              <a:t>add   $v0, $t0, $t1</a:t>
            </a:r>
          </a:p>
        </p:txBody>
      </p:sp>
      <p:sp>
        <p:nvSpPr>
          <p:cNvPr id="2" name="SMARTInkAnnotation86"/>
          <p:cNvSpPr/>
          <p:nvPr/>
        </p:nvSpPr>
        <p:spPr bwMode="auto">
          <a:xfrm>
            <a:off x="6995907" y="1983581"/>
            <a:ext cx="28984" cy="397748"/>
          </a:xfrm>
          <a:custGeom>
            <a:avLst/>
            <a:gdLst/>
            <a:ahLst/>
            <a:cxnLst/>
            <a:rect l="0" t="0" r="0" b="0"/>
            <a:pathLst>
              <a:path w="28984" h="397748">
                <a:moveTo>
                  <a:pt x="28983" y="0"/>
                </a:moveTo>
                <a:lnTo>
                  <a:pt x="23605" y="5373"/>
                </a:lnTo>
                <a:lnTo>
                  <a:pt x="22020" y="9205"/>
                </a:lnTo>
                <a:lnTo>
                  <a:pt x="20964" y="14008"/>
                </a:lnTo>
                <a:lnTo>
                  <a:pt x="20260" y="19459"/>
                </a:lnTo>
                <a:lnTo>
                  <a:pt x="18666" y="26467"/>
                </a:lnTo>
                <a:lnTo>
                  <a:pt x="16477" y="34512"/>
                </a:lnTo>
                <a:lnTo>
                  <a:pt x="13891" y="43249"/>
                </a:lnTo>
                <a:lnTo>
                  <a:pt x="12169" y="53571"/>
                </a:lnTo>
                <a:lnTo>
                  <a:pt x="11020" y="64951"/>
                </a:lnTo>
                <a:lnTo>
                  <a:pt x="10253" y="77035"/>
                </a:lnTo>
                <a:lnTo>
                  <a:pt x="9742" y="90714"/>
                </a:lnTo>
                <a:lnTo>
                  <a:pt x="9175" y="120905"/>
                </a:lnTo>
                <a:lnTo>
                  <a:pt x="8725" y="325123"/>
                </a:lnTo>
                <a:lnTo>
                  <a:pt x="7599" y="337068"/>
                </a:lnTo>
                <a:lnTo>
                  <a:pt x="5722" y="347280"/>
                </a:lnTo>
                <a:lnTo>
                  <a:pt x="3345" y="356337"/>
                </a:lnTo>
                <a:lnTo>
                  <a:pt x="1760" y="364625"/>
                </a:lnTo>
                <a:lnTo>
                  <a:pt x="704" y="372398"/>
                </a:lnTo>
                <a:lnTo>
                  <a:pt x="0" y="379830"/>
                </a:lnTo>
                <a:lnTo>
                  <a:pt x="657" y="385908"/>
                </a:lnTo>
                <a:lnTo>
                  <a:pt x="2219" y="391085"/>
                </a:lnTo>
                <a:lnTo>
                  <a:pt x="4387" y="395661"/>
                </a:lnTo>
                <a:lnTo>
                  <a:pt x="5832" y="397587"/>
                </a:lnTo>
                <a:lnTo>
                  <a:pt x="6796" y="397747"/>
                </a:lnTo>
                <a:lnTo>
                  <a:pt x="7437" y="396729"/>
                </a:lnTo>
                <a:lnTo>
                  <a:pt x="8151" y="392599"/>
                </a:lnTo>
                <a:lnTo>
                  <a:pt x="8722" y="3845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4" name="SMARTInkAnnotation87"/>
          <p:cNvSpPr/>
          <p:nvPr/>
        </p:nvSpPr>
        <p:spPr bwMode="auto">
          <a:xfrm>
            <a:off x="7151108" y="2064544"/>
            <a:ext cx="289129" cy="280191"/>
          </a:xfrm>
          <a:custGeom>
            <a:avLst/>
            <a:gdLst/>
            <a:ahLst/>
            <a:cxnLst/>
            <a:rect l="0" t="0" r="0" b="0"/>
            <a:pathLst>
              <a:path w="289129" h="280191">
                <a:moveTo>
                  <a:pt x="25737" y="101203"/>
                </a:moveTo>
                <a:lnTo>
                  <a:pt x="25737" y="106575"/>
                </a:lnTo>
                <a:lnTo>
                  <a:pt x="22736" y="115210"/>
                </a:lnTo>
                <a:lnTo>
                  <a:pt x="20360" y="120662"/>
                </a:lnTo>
                <a:lnTo>
                  <a:pt x="14717" y="132716"/>
                </a:lnTo>
                <a:lnTo>
                  <a:pt x="11638" y="139079"/>
                </a:lnTo>
                <a:lnTo>
                  <a:pt x="9584" y="146694"/>
                </a:lnTo>
                <a:lnTo>
                  <a:pt x="8215" y="155144"/>
                </a:lnTo>
                <a:lnTo>
                  <a:pt x="7302" y="164151"/>
                </a:lnTo>
                <a:lnTo>
                  <a:pt x="5568" y="173529"/>
                </a:lnTo>
                <a:lnTo>
                  <a:pt x="3286" y="183155"/>
                </a:lnTo>
                <a:lnTo>
                  <a:pt x="639" y="192946"/>
                </a:lnTo>
                <a:lnTo>
                  <a:pt x="0" y="202846"/>
                </a:lnTo>
                <a:lnTo>
                  <a:pt x="700" y="212820"/>
                </a:lnTo>
                <a:lnTo>
                  <a:pt x="2292" y="222842"/>
                </a:lnTo>
                <a:lnTo>
                  <a:pt x="3354" y="232898"/>
                </a:lnTo>
                <a:lnTo>
                  <a:pt x="4061" y="242974"/>
                </a:lnTo>
                <a:lnTo>
                  <a:pt x="4533" y="253066"/>
                </a:lnTo>
                <a:lnTo>
                  <a:pt x="5974" y="260918"/>
                </a:lnTo>
                <a:lnTo>
                  <a:pt x="8058" y="267277"/>
                </a:lnTo>
                <a:lnTo>
                  <a:pt x="10574" y="272641"/>
                </a:lnTo>
                <a:lnTo>
                  <a:pt x="14503" y="276217"/>
                </a:lnTo>
                <a:lnTo>
                  <a:pt x="19374" y="278601"/>
                </a:lnTo>
                <a:lnTo>
                  <a:pt x="24871" y="280190"/>
                </a:lnTo>
                <a:lnTo>
                  <a:pt x="30789" y="280125"/>
                </a:lnTo>
                <a:lnTo>
                  <a:pt x="36984" y="278957"/>
                </a:lnTo>
                <a:lnTo>
                  <a:pt x="43365" y="277054"/>
                </a:lnTo>
                <a:lnTo>
                  <a:pt x="49871" y="273537"/>
                </a:lnTo>
                <a:lnTo>
                  <a:pt x="56459" y="268943"/>
                </a:lnTo>
                <a:lnTo>
                  <a:pt x="63103" y="263631"/>
                </a:lnTo>
                <a:lnTo>
                  <a:pt x="68658" y="258965"/>
                </a:lnTo>
                <a:lnTo>
                  <a:pt x="73485" y="254731"/>
                </a:lnTo>
                <a:lnTo>
                  <a:pt x="77831" y="250783"/>
                </a:lnTo>
                <a:lnTo>
                  <a:pt x="81853" y="244778"/>
                </a:lnTo>
                <a:lnTo>
                  <a:pt x="85660" y="237401"/>
                </a:lnTo>
                <a:lnTo>
                  <a:pt x="89323" y="229109"/>
                </a:lnTo>
                <a:lnTo>
                  <a:pt x="92891" y="222457"/>
                </a:lnTo>
                <a:lnTo>
                  <a:pt x="96395" y="216898"/>
                </a:lnTo>
                <a:lnTo>
                  <a:pt x="99856" y="212067"/>
                </a:lnTo>
                <a:lnTo>
                  <a:pt x="106705" y="203701"/>
                </a:lnTo>
                <a:lnTo>
                  <a:pt x="114895" y="194541"/>
                </a:lnTo>
                <a:lnTo>
                  <a:pt x="115566" y="194913"/>
                </a:lnTo>
                <a:lnTo>
                  <a:pt x="116015" y="196287"/>
                </a:lnTo>
                <a:lnTo>
                  <a:pt x="116314" y="198326"/>
                </a:lnTo>
                <a:lnTo>
                  <a:pt x="119647" y="203591"/>
                </a:lnTo>
                <a:lnTo>
                  <a:pt x="124880" y="210804"/>
                </a:lnTo>
                <a:lnTo>
                  <a:pt x="127852" y="215876"/>
                </a:lnTo>
                <a:lnTo>
                  <a:pt x="130958" y="221506"/>
                </a:lnTo>
                <a:lnTo>
                  <a:pt x="134155" y="226385"/>
                </a:lnTo>
                <a:lnTo>
                  <a:pt x="140709" y="234803"/>
                </a:lnTo>
                <a:lnTo>
                  <a:pt x="147374" y="242293"/>
                </a:lnTo>
                <a:lnTo>
                  <a:pt x="154087" y="249370"/>
                </a:lnTo>
                <a:lnTo>
                  <a:pt x="160823" y="256264"/>
                </a:lnTo>
                <a:lnTo>
                  <a:pt x="165321" y="257427"/>
                </a:lnTo>
                <a:lnTo>
                  <a:pt x="170571" y="257079"/>
                </a:lnTo>
                <a:lnTo>
                  <a:pt x="176322" y="255722"/>
                </a:lnTo>
                <a:lnTo>
                  <a:pt x="181281" y="253692"/>
                </a:lnTo>
                <a:lnTo>
                  <a:pt x="189794" y="248439"/>
                </a:lnTo>
                <a:lnTo>
                  <a:pt x="192514" y="244340"/>
                </a:lnTo>
                <a:lnTo>
                  <a:pt x="194327" y="239358"/>
                </a:lnTo>
                <a:lnTo>
                  <a:pt x="195537" y="233787"/>
                </a:lnTo>
                <a:lnTo>
                  <a:pt x="197468" y="227825"/>
                </a:lnTo>
                <a:lnTo>
                  <a:pt x="199881" y="221601"/>
                </a:lnTo>
                <a:lnTo>
                  <a:pt x="202616" y="215203"/>
                </a:lnTo>
                <a:lnTo>
                  <a:pt x="204438" y="207564"/>
                </a:lnTo>
                <a:lnTo>
                  <a:pt x="205653" y="199097"/>
                </a:lnTo>
                <a:lnTo>
                  <a:pt x="206464" y="190080"/>
                </a:lnTo>
                <a:lnTo>
                  <a:pt x="207004" y="179570"/>
                </a:lnTo>
                <a:lnTo>
                  <a:pt x="207603" y="155899"/>
                </a:lnTo>
                <a:lnTo>
                  <a:pt x="207942" y="128029"/>
                </a:lnTo>
                <a:lnTo>
                  <a:pt x="209116" y="119087"/>
                </a:lnTo>
                <a:lnTo>
                  <a:pt x="211022" y="109752"/>
                </a:lnTo>
                <a:lnTo>
                  <a:pt x="213420" y="100155"/>
                </a:lnTo>
                <a:lnTo>
                  <a:pt x="217269" y="90385"/>
                </a:lnTo>
                <a:lnTo>
                  <a:pt x="222087" y="80497"/>
                </a:lnTo>
                <a:lnTo>
                  <a:pt x="227550" y="70532"/>
                </a:lnTo>
                <a:lnTo>
                  <a:pt x="233443" y="60515"/>
                </a:lnTo>
                <a:lnTo>
                  <a:pt x="245994" y="40389"/>
                </a:lnTo>
                <a:lnTo>
                  <a:pt x="253618" y="31424"/>
                </a:lnTo>
                <a:lnTo>
                  <a:pt x="262077" y="23198"/>
                </a:lnTo>
                <a:lnTo>
                  <a:pt x="28912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5" name="SMARTInkAnnotation88"/>
          <p:cNvSpPr/>
          <p:nvPr/>
        </p:nvSpPr>
        <p:spPr bwMode="auto">
          <a:xfrm>
            <a:off x="7736660" y="2003822"/>
            <a:ext cx="210097" cy="311139"/>
          </a:xfrm>
          <a:custGeom>
            <a:avLst/>
            <a:gdLst/>
            <a:ahLst/>
            <a:cxnLst/>
            <a:rect l="0" t="0" r="0" b="0"/>
            <a:pathLst>
              <a:path w="210097" h="311139">
                <a:moveTo>
                  <a:pt x="210096" y="0"/>
                </a:moveTo>
                <a:lnTo>
                  <a:pt x="158083" y="0"/>
                </a:lnTo>
                <a:lnTo>
                  <a:pt x="148406" y="1124"/>
                </a:lnTo>
                <a:lnTo>
                  <a:pt x="138578" y="2999"/>
                </a:lnTo>
                <a:lnTo>
                  <a:pt x="128650" y="5372"/>
                </a:lnTo>
                <a:lnTo>
                  <a:pt x="117528" y="9204"/>
                </a:lnTo>
                <a:lnTo>
                  <a:pt x="105610" y="14007"/>
                </a:lnTo>
                <a:lnTo>
                  <a:pt x="82615" y="24217"/>
                </a:lnTo>
                <a:lnTo>
                  <a:pt x="64890" y="32503"/>
                </a:lnTo>
                <a:lnTo>
                  <a:pt x="57012" y="37412"/>
                </a:lnTo>
                <a:lnTo>
                  <a:pt x="49510" y="42933"/>
                </a:lnTo>
                <a:lnTo>
                  <a:pt x="42256" y="48862"/>
                </a:lnTo>
                <a:lnTo>
                  <a:pt x="37421" y="55065"/>
                </a:lnTo>
                <a:lnTo>
                  <a:pt x="34197" y="61448"/>
                </a:lnTo>
                <a:lnTo>
                  <a:pt x="32047" y="67953"/>
                </a:lnTo>
                <a:lnTo>
                  <a:pt x="32866" y="75663"/>
                </a:lnTo>
                <a:lnTo>
                  <a:pt x="35662" y="84177"/>
                </a:lnTo>
                <a:lnTo>
                  <a:pt x="39779" y="93225"/>
                </a:lnTo>
                <a:lnTo>
                  <a:pt x="44773" y="101507"/>
                </a:lnTo>
                <a:lnTo>
                  <a:pt x="50354" y="109277"/>
                </a:lnTo>
                <a:lnTo>
                  <a:pt x="56327" y="116706"/>
                </a:lnTo>
                <a:lnTo>
                  <a:pt x="63684" y="123908"/>
                </a:lnTo>
                <a:lnTo>
                  <a:pt x="71967" y="130958"/>
                </a:lnTo>
                <a:lnTo>
                  <a:pt x="80864" y="137907"/>
                </a:lnTo>
                <a:lnTo>
                  <a:pt x="90175" y="145913"/>
                </a:lnTo>
                <a:lnTo>
                  <a:pt x="99757" y="154624"/>
                </a:lnTo>
                <a:lnTo>
                  <a:pt x="109522" y="163804"/>
                </a:lnTo>
                <a:lnTo>
                  <a:pt x="119409" y="172174"/>
                </a:lnTo>
                <a:lnTo>
                  <a:pt x="129377" y="180002"/>
                </a:lnTo>
                <a:lnTo>
                  <a:pt x="139400" y="187470"/>
                </a:lnTo>
                <a:lnTo>
                  <a:pt x="147207" y="194698"/>
                </a:lnTo>
                <a:lnTo>
                  <a:pt x="153537" y="201765"/>
                </a:lnTo>
                <a:lnTo>
                  <a:pt x="158883" y="208726"/>
                </a:lnTo>
                <a:lnTo>
                  <a:pt x="163572" y="215615"/>
                </a:lnTo>
                <a:lnTo>
                  <a:pt x="167824" y="222457"/>
                </a:lnTo>
                <a:lnTo>
                  <a:pt x="171784" y="229267"/>
                </a:lnTo>
                <a:lnTo>
                  <a:pt x="173299" y="236056"/>
                </a:lnTo>
                <a:lnTo>
                  <a:pt x="173183" y="242831"/>
                </a:lnTo>
                <a:lnTo>
                  <a:pt x="171981" y="249597"/>
                </a:lnTo>
                <a:lnTo>
                  <a:pt x="170053" y="256356"/>
                </a:lnTo>
                <a:lnTo>
                  <a:pt x="167642" y="263112"/>
                </a:lnTo>
                <a:lnTo>
                  <a:pt x="164910" y="269864"/>
                </a:lnTo>
                <a:lnTo>
                  <a:pt x="159711" y="276615"/>
                </a:lnTo>
                <a:lnTo>
                  <a:pt x="152869" y="283364"/>
                </a:lnTo>
                <a:lnTo>
                  <a:pt x="144929" y="290112"/>
                </a:lnTo>
                <a:lnTo>
                  <a:pt x="137387" y="295736"/>
                </a:lnTo>
                <a:lnTo>
                  <a:pt x="130106" y="300609"/>
                </a:lnTo>
                <a:lnTo>
                  <a:pt x="123001" y="304983"/>
                </a:lnTo>
                <a:lnTo>
                  <a:pt x="114888" y="307898"/>
                </a:lnTo>
                <a:lnTo>
                  <a:pt x="106102" y="309842"/>
                </a:lnTo>
                <a:lnTo>
                  <a:pt x="96869" y="311138"/>
                </a:lnTo>
                <a:lnTo>
                  <a:pt x="87335" y="310878"/>
                </a:lnTo>
                <a:lnTo>
                  <a:pt x="77604" y="309579"/>
                </a:lnTo>
                <a:lnTo>
                  <a:pt x="67740" y="307589"/>
                </a:lnTo>
                <a:lnTo>
                  <a:pt x="58912" y="305138"/>
                </a:lnTo>
                <a:lnTo>
                  <a:pt x="50775" y="302380"/>
                </a:lnTo>
                <a:lnTo>
                  <a:pt x="43100" y="299416"/>
                </a:lnTo>
                <a:lnTo>
                  <a:pt x="35731" y="295192"/>
                </a:lnTo>
                <a:lnTo>
                  <a:pt x="28568" y="290126"/>
                </a:lnTo>
                <a:lnTo>
                  <a:pt x="21542" y="284500"/>
                </a:lnTo>
                <a:lnTo>
                  <a:pt x="15732" y="277376"/>
                </a:lnTo>
                <a:lnTo>
                  <a:pt x="10732" y="269253"/>
                </a:lnTo>
                <a:lnTo>
                  <a:pt x="6274" y="260465"/>
                </a:lnTo>
                <a:lnTo>
                  <a:pt x="3302" y="251232"/>
                </a:lnTo>
                <a:lnTo>
                  <a:pt x="1320" y="241704"/>
                </a:lnTo>
                <a:lnTo>
                  <a:pt x="0" y="231978"/>
                </a:lnTo>
                <a:lnTo>
                  <a:pt x="244" y="222121"/>
                </a:lnTo>
                <a:lnTo>
                  <a:pt x="1534" y="212176"/>
                </a:lnTo>
                <a:lnTo>
                  <a:pt x="3519" y="202173"/>
                </a:lnTo>
                <a:lnTo>
                  <a:pt x="7094" y="191005"/>
                </a:lnTo>
                <a:lnTo>
                  <a:pt x="11728" y="179063"/>
                </a:lnTo>
                <a:lnTo>
                  <a:pt x="27749" y="14168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6" name="SMARTInkAnnotation89"/>
          <p:cNvSpPr/>
          <p:nvPr/>
        </p:nvSpPr>
        <p:spPr bwMode="auto">
          <a:xfrm>
            <a:off x="7835322" y="1922860"/>
            <a:ext cx="20262" cy="327326"/>
          </a:xfrm>
          <a:custGeom>
            <a:avLst/>
            <a:gdLst/>
            <a:ahLst/>
            <a:cxnLst/>
            <a:rect l="0" t="0" r="0" b="0"/>
            <a:pathLst>
              <a:path w="20262" h="327326">
                <a:moveTo>
                  <a:pt x="20261" y="0"/>
                </a:moveTo>
                <a:lnTo>
                  <a:pt x="20261" y="58324"/>
                </a:lnTo>
                <a:lnTo>
                  <a:pt x="19135" y="71492"/>
                </a:lnTo>
                <a:lnTo>
                  <a:pt x="17259" y="85894"/>
                </a:lnTo>
                <a:lnTo>
                  <a:pt x="14883" y="101117"/>
                </a:lnTo>
                <a:lnTo>
                  <a:pt x="13298" y="116888"/>
                </a:lnTo>
                <a:lnTo>
                  <a:pt x="12242" y="133025"/>
                </a:lnTo>
                <a:lnTo>
                  <a:pt x="11538" y="149405"/>
                </a:lnTo>
                <a:lnTo>
                  <a:pt x="9943" y="165947"/>
                </a:lnTo>
                <a:lnTo>
                  <a:pt x="7754" y="182598"/>
                </a:lnTo>
                <a:lnTo>
                  <a:pt x="5169" y="199321"/>
                </a:lnTo>
                <a:lnTo>
                  <a:pt x="3445" y="216092"/>
                </a:lnTo>
                <a:lnTo>
                  <a:pt x="2297" y="232895"/>
                </a:lnTo>
                <a:lnTo>
                  <a:pt x="1020" y="264309"/>
                </a:lnTo>
                <a:lnTo>
                  <a:pt x="201" y="305966"/>
                </a:lnTo>
                <a:lnTo>
                  <a:pt x="26" y="327325"/>
                </a:lnTo>
                <a:lnTo>
                  <a:pt x="17" y="327291"/>
                </a:lnTo>
                <a:lnTo>
                  <a:pt x="0" y="32384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8" name="SMARTInkAnnotation90"/>
          <p:cNvSpPr/>
          <p:nvPr/>
        </p:nvSpPr>
        <p:spPr bwMode="auto">
          <a:xfrm>
            <a:off x="7897552" y="1912739"/>
            <a:ext cx="28944" cy="377132"/>
          </a:xfrm>
          <a:custGeom>
            <a:avLst/>
            <a:gdLst/>
            <a:ahLst/>
            <a:cxnLst/>
            <a:rect l="0" t="0" r="0" b="0"/>
            <a:pathLst>
              <a:path w="28944" h="377132">
                <a:moveTo>
                  <a:pt x="28943" y="0"/>
                </a:moveTo>
                <a:lnTo>
                  <a:pt x="28943" y="33545"/>
                </a:lnTo>
                <a:lnTo>
                  <a:pt x="27818" y="44853"/>
                </a:lnTo>
                <a:lnTo>
                  <a:pt x="25942" y="58014"/>
                </a:lnTo>
                <a:lnTo>
                  <a:pt x="23565" y="72410"/>
                </a:lnTo>
                <a:lnTo>
                  <a:pt x="21981" y="88755"/>
                </a:lnTo>
                <a:lnTo>
                  <a:pt x="20924" y="106398"/>
                </a:lnTo>
                <a:lnTo>
                  <a:pt x="20221" y="124907"/>
                </a:lnTo>
                <a:lnTo>
                  <a:pt x="18626" y="143993"/>
                </a:lnTo>
                <a:lnTo>
                  <a:pt x="16437" y="163464"/>
                </a:lnTo>
                <a:lnTo>
                  <a:pt x="13851" y="183192"/>
                </a:lnTo>
                <a:lnTo>
                  <a:pt x="12129" y="201966"/>
                </a:lnTo>
                <a:lnTo>
                  <a:pt x="10980" y="220104"/>
                </a:lnTo>
                <a:lnTo>
                  <a:pt x="9703" y="254127"/>
                </a:lnTo>
                <a:lnTo>
                  <a:pt x="9136" y="284241"/>
                </a:lnTo>
                <a:lnTo>
                  <a:pt x="7859" y="298569"/>
                </a:lnTo>
                <a:lnTo>
                  <a:pt x="5883" y="312618"/>
                </a:lnTo>
                <a:lnTo>
                  <a:pt x="3439" y="326482"/>
                </a:lnTo>
                <a:lnTo>
                  <a:pt x="1810" y="337974"/>
                </a:lnTo>
                <a:lnTo>
                  <a:pt x="724" y="347885"/>
                </a:lnTo>
                <a:lnTo>
                  <a:pt x="0" y="356740"/>
                </a:lnTo>
                <a:lnTo>
                  <a:pt x="643" y="363769"/>
                </a:lnTo>
                <a:lnTo>
                  <a:pt x="2197" y="369579"/>
                </a:lnTo>
                <a:lnTo>
                  <a:pt x="4358" y="374576"/>
                </a:lnTo>
                <a:lnTo>
                  <a:pt x="5800" y="376784"/>
                </a:lnTo>
                <a:lnTo>
                  <a:pt x="6761" y="377131"/>
                </a:lnTo>
                <a:lnTo>
                  <a:pt x="8682" y="37445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9" name="SMARTInkAnnotation91"/>
          <p:cNvSpPr/>
          <p:nvPr/>
        </p:nvSpPr>
        <p:spPr bwMode="auto">
          <a:xfrm>
            <a:off x="8098712" y="1892499"/>
            <a:ext cx="30393" cy="420985"/>
          </a:xfrm>
          <a:custGeom>
            <a:avLst/>
            <a:gdLst/>
            <a:ahLst/>
            <a:cxnLst/>
            <a:rect l="0" t="0" r="0" b="0"/>
            <a:pathLst>
              <a:path w="30393" h="420985">
                <a:moveTo>
                  <a:pt x="30392" y="0"/>
                </a:moveTo>
                <a:lnTo>
                  <a:pt x="30392" y="134990"/>
                </a:lnTo>
                <a:lnTo>
                  <a:pt x="29266" y="154089"/>
                </a:lnTo>
                <a:lnTo>
                  <a:pt x="27390" y="173568"/>
                </a:lnTo>
                <a:lnTo>
                  <a:pt x="25014" y="193301"/>
                </a:lnTo>
                <a:lnTo>
                  <a:pt x="23429" y="213203"/>
                </a:lnTo>
                <a:lnTo>
                  <a:pt x="22373" y="233218"/>
                </a:lnTo>
                <a:lnTo>
                  <a:pt x="21669" y="253308"/>
                </a:lnTo>
                <a:lnTo>
                  <a:pt x="20074" y="272324"/>
                </a:lnTo>
                <a:lnTo>
                  <a:pt x="17885" y="290624"/>
                </a:lnTo>
                <a:lnTo>
                  <a:pt x="15300" y="308446"/>
                </a:lnTo>
                <a:lnTo>
                  <a:pt x="13577" y="324825"/>
                </a:lnTo>
                <a:lnTo>
                  <a:pt x="12428" y="340243"/>
                </a:lnTo>
                <a:lnTo>
                  <a:pt x="11151" y="367119"/>
                </a:lnTo>
                <a:lnTo>
                  <a:pt x="10584" y="386560"/>
                </a:lnTo>
                <a:lnTo>
                  <a:pt x="10171" y="420637"/>
                </a:lnTo>
                <a:lnTo>
                  <a:pt x="9032" y="420984"/>
                </a:lnTo>
                <a:lnTo>
                  <a:pt x="7147" y="420091"/>
                </a:lnTo>
                <a:lnTo>
                  <a:pt x="0" y="41493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0" name="SMARTInkAnnotation92"/>
          <p:cNvSpPr/>
          <p:nvPr/>
        </p:nvSpPr>
        <p:spPr bwMode="auto">
          <a:xfrm>
            <a:off x="8048060" y="2094905"/>
            <a:ext cx="172218" cy="50602"/>
          </a:xfrm>
          <a:custGeom>
            <a:avLst/>
            <a:gdLst/>
            <a:ahLst/>
            <a:cxnLst/>
            <a:rect l="0" t="0" r="0" b="0"/>
            <a:pathLst>
              <a:path w="172218" h="50602">
                <a:moveTo>
                  <a:pt x="0" y="50601"/>
                </a:moveTo>
                <a:lnTo>
                  <a:pt x="10756" y="50601"/>
                </a:lnTo>
                <a:lnTo>
                  <a:pt x="16176" y="49477"/>
                </a:lnTo>
                <a:lnTo>
                  <a:pt x="22040" y="47603"/>
                </a:lnTo>
                <a:lnTo>
                  <a:pt x="28201" y="45229"/>
                </a:lnTo>
                <a:lnTo>
                  <a:pt x="44051" y="39592"/>
                </a:lnTo>
                <a:lnTo>
                  <a:pt x="111641" y="16815"/>
                </a:lnTo>
                <a:lnTo>
                  <a:pt x="122829" y="13459"/>
                </a:lnTo>
                <a:lnTo>
                  <a:pt x="17221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1" name="SMARTInkAnnotation93"/>
          <p:cNvSpPr/>
          <p:nvPr/>
        </p:nvSpPr>
        <p:spPr bwMode="auto">
          <a:xfrm>
            <a:off x="8314050" y="1912739"/>
            <a:ext cx="129097" cy="317738"/>
          </a:xfrm>
          <a:custGeom>
            <a:avLst/>
            <a:gdLst/>
            <a:ahLst/>
            <a:cxnLst/>
            <a:rect l="0" t="0" r="0" b="0"/>
            <a:pathLst>
              <a:path w="129097" h="317738">
                <a:moveTo>
                  <a:pt x="129096" y="0"/>
                </a:moveTo>
                <a:lnTo>
                  <a:pt x="123718" y="5373"/>
                </a:lnTo>
                <a:lnTo>
                  <a:pt x="121008" y="6955"/>
                </a:lnTo>
                <a:lnTo>
                  <a:pt x="118076" y="8010"/>
                </a:lnTo>
                <a:lnTo>
                  <a:pt x="114995" y="8714"/>
                </a:lnTo>
                <a:lnTo>
                  <a:pt x="111816" y="11432"/>
                </a:lnTo>
                <a:lnTo>
                  <a:pt x="108572" y="15492"/>
                </a:lnTo>
                <a:lnTo>
                  <a:pt x="105283" y="20448"/>
                </a:lnTo>
                <a:lnTo>
                  <a:pt x="99712" y="26002"/>
                </a:lnTo>
                <a:lnTo>
                  <a:pt x="92622" y="31953"/>
                </a:lnTo>
                <a:lnTo>
                  <a:pt x="84519" y="38169"/>
                </a:lnTo>
                <a:lnTo>
                  <a:pt x="76867" y="45687"/>
                </a:lnTo>
                <a:lnTo>
                  <a:pt x="69513" y="54072"/>
                </a:lnTo>
                <a:lnTo>
                  <a:pt x="62360" y="63035"/>
                </a:lnTo>
                <a:lnTo>
                  <a:pt x="55338" y="73509"/>
                </a:lnTo>
                <a:lnTo>
                  <a:pt x="48408" y="84989"/>
                </a:lnTo>
                <a:lnTo>
                  <a:pt x="41535" y="97141"/>
                </a:lnTo>
                <a:lnTo>
                  <a:pt x="34703" y="110864"/>
                </a:lnTo>
                <a:lnTo>
                  <a:pt x="27897" y="125636"/>
                </a:lnTo>
                <a:lnTo>
                  <a:pt x="21108" y="141106"/>
                </a:lnTo>
                <a:lnTo>
                  <a:pt x="15457" y="155917"/>
                </a:lnTo>
                <a:lnTo>
                  <a:pt x="10564" y="170289"/>
                </a:lnTo>
                <a:lnTo>
                  <a:pt x="6176" y="184368"/>
                </a:lnTo>
                <a:lnTo>
                  <a:pt x="3250" y="199377"/>
                </a:lnTo>
                <a:lnTo>
                  <a:pt x="1301" y="215005"/>
                </a:lnTo>
                <a:lnTo>
                  <a:pt x="0" y="231046"/>
                </a:lnTo>
                <a:lnTo>
                  <a:pt x="260" y="243989"/>
                </a:lnTo>
                <a:lnTo>
                  <a:pt x="1558" y="254867"/>
                </a:lnTo>
                <a:lnTo>
                  <a:pt x="3549" y="264367"/>
                </a:lnTo>
                <a:lnTo>
                  <a:pt x="6001" y="272950"/>
                </a:lnTo>
                <a:lnTo>
                  <a:pt x="8762" y="280921"/>
                </a:lnTo>
                <a:lnTo>
                  <a:pt x="11728" y="288484"/>
                </a:lnTo>
                <a:lnTo>
                  <a:pt x="17083" y="294650"/>
                </a:lnTo>
                <a:lnTo>
                  <a:pt x="24030" y="299886"/>
                </a:lnTo>
                <a:lnTo>
                  <a:pt x="32037" y="304500"/>
                </a:lnTo>
                <a:lnTo>
                  <a:pt x="46938" y="312627"/>
                </a:lnTo>
                <a:lnTo>
                  <a:pt x="54062" y="316368"/>
                </a:lnTo>
                <a:lnTo>
                  <a:pt x="62190" y="317737"/>
                </a:lnTo>
                <a:lnTo>
                  <a:pt x="70984" y="317526"/>
                </a:lnTo>
                <a:lnTo>
                  <a:pt x="80224" y="316261"/>
                </a:lnTo>
                <a:lnTo>
                  <a:pt x="88636" y="315417"/>
                </a:lnTo>
                <a:lnTo>
                  <a:pt x="96495" y="314855"/>
                </a:lnTo>
                <a:lnTo>
                  <a:pt x="103985" y="314480"/>
                </a:lnTo>
                <a:lnTo>
                  <a:pt x="110103" y="313105"/>
                </a:lnTo>
                <a:lnTo>
                  <a:pt x="115308" y="311065"/>
                </a:lnTo>
                <a:lnTo>
                  <a:pt x="119904" y="308579"/>
                </a:lnTo>
                <a:lnTo>
                  <a:pt x="122968" y="304674"/>
                </a:lnTo>
                <a:lnTo>
                  <a:pt x="125010" y="299821"/>
                </a:lnTo>
                <a:lnTo>
                  <a:pt x="126371" y="294337"/>
                </a:lnTo>
                <a:lnTo>
                  <a:pt x="126153" y="289556"/>
                </a:lnTo>
                <a:lnTo>
                  <a:pt x="124883" y="285245"/>
                </a:lnTo>
                <a:lnTo>
                  <a:pt x="122910" y="281246"/>
                </a:lnTo>
                <a:lnTo>
                  <a:pt x="119344" y="277456"/>
                </a:lnTo>
                <a:lnTo>
                  <a:pt x="114715" y="273804"/>
                </a:lnTo>
                <a:lnTo>
                  <a:pt x="109378" y="270246"/>
                </a:lnTo>
                <a:lnTo>
                  <a:pt x="103570" y="266749"/>
                </a:lnTo>
                <a:lnTo>
                  <a:pt x="97445" y="263293"/>
                </a:lnTo>
                <a:lnTo>
                  <a:pt x="91111" y="259865"/>
                </a:lnTo>
                <a:lnTo>
                  <a:pt x="83512" y="257579"/>
                </a:lnTo>
                <a:lnTo>
                  <a:pt x="75068" y="256056"/>
                </a:lnTo>
                <a:lnTo>
                  <a:pt x="66063" y="255040"/>
                </a:lnTo>
                <a:lnTo>
                  <a:pt x="57809" y="254362"/>
                </a:lnTo>
                <a:lnTo>
                  <a:pt x="50053" y="253911"/>
                </a:lnTo>
                <a:lnTo>
                  <a:pt x="42634" y="253610"/>
                </a:lnTo>
                <a:lnTo>
                  <a:pt x="36560" y="254534"/>
                </a:lnTo>
                <a:lnTo>
                  <a:pt x="31386" y="256274"/>
                </a:lnTo>
                <a:lnTo>
                  <a:pt x="20372" y="261774"/>
                </a:lnTo>
                <a:lnTo>
                  <a:pt x="20594" y="263350"/>
                </a:lnTo>
                <a:lnTo>
                  <a:pt x="23843" y="268100"/>
                </a:lnTo>
                <a:lnTo>
                  <a:pt x="27410" y="269816"/>
                </a:lnTo>
                <a:lnTo>
                  <a:pt x="32039" y="270960"/>
                </a:lnTo>
                <a:lnTo>
                  <a:pt x="37377" y="271723"/>
                </a:lnTo>
                <a:lnTo>
                  <a:pt x="43187" y="272232"/>
                </a:lnTo>
                <a:lnTo>
                  <a:pt x="49311" y="272570"/>
                </a:lnTo>
                <a:lnTo>
                  <a:pt x="68314" y="27324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2" name="SMARTInkAnnotation94"/>
          <p:cNvSpPr/>
          <p:nvPr/>
        </p:nvSpPr>
        <p:spPr bwMode="auto">
          <a:xfrm>
            <a:off x="8536736" y="2287191"/>
            <a:ext cx="68498" cy="125445"/>
          </a:xfrm>
          <a:custGeom>
            <a:avLst/>
            <a:gdLst/>
            <a:ahLst/>
            <a:cxnLst/>
            <a:rect l="0" t="0" r="0" b="0"/>
            <a:pathLst>
              <a:path w="68498" h="125445">
                <a:moveTo>
                  <a:pt x="68497" y="0"/>
                </a:moveTo>
                <a:lnTo>
                  <a:pt x="63119" y="5372"/>
                </a:lnTo>
                <a:lnTo>
                  <a:pt x="60409" y="9204"/>
                </a:lnTo>
                <a:lnTo>
                  <a:pt x="57477" y="14007"/>
                </a:lnTo>
                <a:lnTo>
                  <a:pt x="54396" y="19459"/>
                </a:lnTo>
                <a:lnTo>
                  <a:pt x="51217" y="26466"/>
                </a:lnTo>
                <a:lnTo>
                  <a:pt x="47972" y="34511"/>
                </a:lnTo>
                <a:lnTo>
                  <a:pt x="41364" y="52446"/>
                </a:lnTo>
                <a:lnTo>
                  <a:pt x="34676" y="71662"/>
                </a:lnTo>
                <a:lnTo>
                  <a:pt x="30191" y="80384"/>
                </a:lnTo>
                <a:lnTo>
                  <a:pt x="24949" y="88448"/>
                </a:lnTo>
                <a:lnTo>
                  <a:pt x="19205" y="96073"/>
                </a:lnTo>
                <a:lnTo>
                  <a:pt x="14249" y="102281"/>
                </a:lnTo>
                <a:lnTo>
                  <a:pt x="9819" y="107544"/>
                </a:lnTo>
                <a:lnTo>
                  <a:pt x="5740" y="112177"/>
                </a:lnTo>
                <a:lnTo>
                  <a:pt x="3022" y="116390"/>
                </a:lnTo>
                <a:lnTo>
                  <a:pt x="1208" y="120324"/>
                </a:lnTo>
                <a:lnTo>
                  <a:pt x="0" y="124071"/>
                </a:lnTo>
                <a:lnTo>
                  <a:pt x="320" y="125444"/>
                </a:lnTo>
                <a:lnTo>
                  <a:pt x="1659" y="125235"/>
                </a:lnTo>
                <a:lnTo>
                  <a:pt x="3677" y="123971"/>
                </a:lnTo>
                <a:lnTo>
                  <a:pt x="6148" y="120880"/>
                </a:lnTo>
                <a:lnTo>
                  <a:pt x="8921" y="116570"/>
                </a:lnTo>
                <a:lnTo>
                  <a:pt x="17844" y="10120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3" name="SMARTInkAnnotation95"/>
          <p:cNvSpPr/>
          <p:nvPr/>
        </p:nvSpPr>
        <p:spPr bwMode="auto">
          <a:xfrm>
            <a:off x="8868622" y="2155627"/>
            <a:ext cx="30392" cy="20241"/>
          </a:xfrm>
          <a:custGeom>
            <a:avLst/>
            <a:gdLst/>
            <a:ahLst/>
            <a:cxnLst/>
            <a:rect l="0" t="0" r="0" b="0"/>
            <a:pathLst>
              <a:path w="30392" h="20241">
                <a:moveTo>
                  <a:pt x="0" y="20240"/>
                </a:moveTo>
                <a:lnTo>
                  <a:pt x="0" y="14868"/>
                </a:lnTo>
                <a:lnTo>
                  <a:pt x="1127" y="13285"/>
                </a:lnTo>
                <a:lnTo>
                  <a:pt x="3002" y="12230"/>
                </a:lnTo>
                <a:lnTo>
                  <a:pt x="5378" y="11527"/>
                </a:lnTo>
                <a:lnTo>
                  <a:pt x="9214" y="9933"/>
                </a:lnTo>
                <a:lnTo>
                  <a:pt x="14021" y="7747"/>
                </a:lnTo>
                <a:lnTo>
                  <a:pt x="30391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9142144" y="2145506"/>
            <a:ext cx="3002" cy="1"/>
          </a:xfrm>
          <a:custGeom>
            <a:avLst/>
            <a:gdLst/>
            <a:ahLst/>
            <a:cxnLst/>
            <a:rect l="0" t="0" r="0" b="0"/>
            <a:pathLst>
              <a:path w="3002" h="1">
                <a:moveTo>
                  <a:pt x="0" y="0"/>
                </a:moveTo>
                <a:lnTo>
                  <a:pt x="3001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5" name="SMARTInkAnnotation97"/>
          <p:cNvSpPr/>
          <p:nvPr/>
        </p:nvSpPr>
        <p:spPr bwMode="auto">
          <a:xfrm>
            <a:off x="9314361" y="2145506"/>
            <a:ext cx="40522" cy="1"/>
          </a:xfrm>
          <a:custGeom>
            <a:avLst/>
            <a:gdLst/>
            <a:ahLst/>
            <a:cxnLst/>
            <a:rect l="0" t="0" r="0" b="0"/>
            <a:pathLst>
              <a:path w="40522" h="1">
                <a:moveTo>
                  <a:pt x="0" y="0"/>
                </a:moveTo>
                <a:lnTo>
                  <a:pt x="40521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6" name="SMARTInkAnnotation98"/>
          <p:cNvSpPr/>
          <p:nvPr/>
        </p:nvSpPr>
        <p:spPr bwMode="auto">
          <a:xfrm>
            <a:off x="7055280" y="2692003"/>
            <a:ext cx="1" cy="10121"/>
          </a:xfrm>
          <a:custGeom>
            <a:avLst/>
            <a:gdLst/>
            <a:ahLst/>
            <a:cxnLst/>
            <a:rect l="0" t="0" r="0" b="0"/>
            <a:pathLst>
              <a:path w="1" h="10121">
                <a:moveTo>
                  <a:pt x="0" y="10120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7" name="SMARTInkAnnotation99"/>
          <p:cNvSpPr/>
          <p:nvPr/>
        </p:nvSpPr>
        <p:spPr bwMode="auto">
          <a:xfrm>
            <a:off x="6905511" y="2621284"/>
            <a:ext cx="170031" cy="169293"/>
          </a:xfrm>
          <a:custGeom>
            <a:avLst/>
            <a:gdLst/>
            <a:ahLst/>
            <a:cxnLst/>
            <a:rect l="0" t="0" r="0" b="0"/>
            <a:pathLst>
              <a:path w="170031" h="169293">
                <a:moveTo>
                  <a:pt x="149769" y="9997"/>
                </a:moveTo>
                <a:lnTo>
                  <a:pt x="144392" y="4624"/>
                </a:lnTo>
                <a:lnTo>
                  <a:pt x="140556" y="3042"/>
                </a:lnTo>
                <a:lnTo>
                  <a:pt x="135748" y="1987"/>
                </a:lnTo>
                <a:lnTo>
                  <a:pt x="130291" y="1284"/>
                </a:lnTo>
                <a:lnTo>
                  <a:pt x="125528" y="814"/>
                </a:lnTo>
                <a:lnTo>
                  <a:pt x="121228" y="502"/>
                </a:lnTo>
                <a:lnTo>
                  <a:pt x="117235" y="293"/>
                </a:lnTo>
                <a:lnTo>
                  <a:pt x="106794" y="62"/>
                </a:lnTo>
                <a:lnTo>
                  <a:pt x="100858" y="0"/>
                </a:lnTo>
                <a:lnTo>
                  <a:pt x="93525" y="1084"/>
                </a:lnTo>
                <a:lnTo>
                  <a:pt x="85258" y="2930"/>
                </a:lnTo>
                <a:lnTo>
                  <a:pt x="76371" y="5286"/>
                </a:lnTo>
                <a:lnTo>
                  <a:pt x="68195" y="9105"/>
                </a:lnTo>
                <a:lnTo>
                  <a:pt x="60493" y="13900"/>
                </a:lnTo>
                <a:lnTo>
                  <a:pt x="53107" y="19346"/>
                </a:lnTo>
                <a:lnTo>
                  <a:pt x="45932" y="26350"/>
                </a:lnTo>
                <a:lnTo>
                  <a:pt x="38897" y="34392"/>
                </a:lnTo>
                <a:lnTo>
                  <a:pt x="31957" y="43128"/>
                </a:lnTo>
                <a:lnTo>
                  <a:pt x="26204" y="52325"/>
                </a:lnTo>
                <a:lnTo>
                  <a:pt x="21243" y="61830"/>
                </a:lnTo>
                <a:lnTo>
                  <a:pt x="12729" y="80262"/>
                </a:lnTo>
                <a:lnTo>
                  <a:pt x="5194" y="95951"/>
                </a:lnTo>
                <a:lnTo>
                  <a:pt x="2734" y="104407"/>
                </a:lnTo>
                <a:lnTo>
                  <a:pt x="1094" y="113418"/>
                </a:lnTo>
                <a:lnTo>
                  <a:pt x="0" y="122799"/>
                </a:lnTo>
                <a:lnTo>
                  <a:pt x="398" y="129053"/>
                </a:lnTo>
                <a:lnTo>
                  <a:pt x="1787" y="133222"/>
                </a:lnTo>
                <a:lnTo>
                  <a:pt x="3839" y="136002"/>
                </a:lnTo>
                <a:lnTo>
                  <a:pt x="7459" y="137855"/>
                </a:lnTo>
                <a:lnTo>
                  <a:pt x="12123" y="139090"/>
                </a:lnTo>
                <a:lnTo>
                  <a:pt x="17483" y="139914"/>
                </a:lnTo>
                <a:lnTo>
                  <a:pt x="24433" y="139339"/>
                </a:lnTo>
                <a:lnTo>
                  <a:pt x="32445" y="137831"/>
                </a:lnTo>
                <a:lnTo>
                  <a:pt x="41162" y="135700"/>
                </a:lnTo>
                <a:lnTo>
                  <a:pt x="49224" y="132031"/>
                </a:lnTo>
                <a:lnTo>
                  <a:pt x="56850" y="127337"/>
                </a:lnTo>
                <a:lnTo>
                  <a:pt x="64186" y="121958"/>
                </a:lnTo>
                <a:lnTo>
                  <a:pt x="72452" y="114999"/>
                </a:lnTo>
                <a:lnTo>
                  <a:pt x="81342" y="106986"/>
                </a:lnTo>
                <a:lnTo>
                  <a:pt x="99096" y="90211"/>
                </a:lnTo>
                <a:lnTo>
                  <a:pt x="135814" y="54197"/>
                </a:lnTo>
                <a:lnTo>
                  <a:pt x="141592" y="47335"/>
                </a:lnTo>
                <a:lnTo>
                  <a:pt x="146569" y="40512"/>
                </a:lnTo>
                <a:lnTo>
                  <a:pt x="151013" y="33714"/>
                </a:lnTo>
                <a:lnTo>
                  <a:pt x="155101" y="29181"/>
                </a:lnTo>
                <a:lnTo>
                  <a:pt x="158952" y="26160"/>
                </a:lnTo>
                <a:lnTo>
                  <a:pt x="167843" y="21311"/>
                </a:lnTo>
                <a:lnTo>
                  <a:pt x="168572" y="22037"/>
                </a:lnTo>
                <a:lnTo>
                  <a:pt x="169382" y="25843"/>
                </a:lnTo>
                <a:lnTo>
                  <a:pt x="168472" y="28433"/>
                </a:lnTo>
                <a:lnTo>
                  <a:pt x="166741" y="31283"/>
                </a:lnTo>
                <a:lnTo>
                  <a:pt x="164461" y="34308"/>
                </a:lnTo>
                <a:lnTo>
                  <a:pt x="162940" y="39698"/>
                </a:lnTo>
                <a:lnTo>
                  <a:pt x="161927" y="46665"/>
                </a:lnTo>
                <a:lnTo>
                  <a:pt x="161251" y="54683"/>
                </a:lnTo>
                <a:lnTo>
                  <a:pt x="159675" y="62277"/>
                </a:lnTo>
                <a:lnTo>
                  <a:pt x="157498" y="69589"/>
                </a:lnTo>
                <a:lnTo>
                  <a:pt x="154922" y="76712"/>
                </a:lnTo>
                <a:lnTo>
                  <a:pt x="153205" y="84835"/>
                </a:lnTo>
                <a:lnTo>
                  <a:pt x="152059" y="93623"/>
                </a:lnTo>
                <a:lnTo>
                  <a:pt x="151295" y="102856"/>
                </a:lnTo>
                <a:lnTo>
                  <a:pt x="150787" y="111259"/>
                </a:lnTo>
                <a:lnTo>
                  <a:pt x="150222" y="126594"/>
                </a:lnTo>
                <a:lnTo>
                  <a:pt x="149859" y="153639"/>
                </a:lnTo>
                <a:lnTo>
                  <a:pt x="149809" y="163047"/>
                </a:lnTo>
                <a:lnTo>
                  <a:pt x="150921" y="166005"/>
                </a:lnTo>
                <a:lnTo>
                  <a:pt x="152788" y="167977"/>
                </a:lnTo>
                <a:lnTo>
                  <a:pt x="155159" y="169292"/>
                </a:lnTo>
                <a:lnTo>
                  <a:pt x="157866" y="167920"/>
                </a:lnTo>
                <a:lnTo>
                  <a:pt x="160795" y="164756"/>
                </a:lnTo>
                <a:lnTo>
                  <a:pt x="170030" y="15168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8" name="SMARTInkAnnotation100"/>
          <p:cNvSpPr/>
          <p:nvPr/>
        </p:nvSpPr>
        <p:spPr bwMode="auto">
          <a:xfrm>
            <a:off x="7116707" y="2479477"/>
            <a:ext cx="181704" cy="290953"/>
          </a:xfrm>
          <a:custGeom>
            <a:avLst/>
            <a:gdLst/>
            <a:ahLst/>
            <a:cxnLst/>
            <a:rect l="0" t="0" r="0" b="0"/>
            <a:pathLst>
              <a:path w="181704" h="290953">
                <a:moveTo>
                  <a:pt x="100660" y="0"/>
                </a:moveTo>
                <a:lnTo>
                  <a:pt x="100660" y="33544"/>
                </a:lnTo>
                <a:lnTo>
                  <a:pt x="101785" y="43728"/>
                </a:lnTo>
                <a:lnTo>
                  <a:pt x="103662" y="55015"/>
                </a:lnTo>
                <a:lnTo>
                  <a:pt x="106037" y="67038"/>
                </a:lnTo>
                <a:lnTo>
                  <a:pt x="107623" y="80675"/>
                </a:lnTo>
                <a:lnTo>
                  <a:pt x="108678" y="95389"/>
                </a:lnTo>
                <a:lnTo>
                  <a:pt x="109852" y="125606"/>
                </a:lnTo>
                <a:lnTo>
                  <a:pt x="110373" y="154029"/>
                </a:lnTo>
                <a:lnTo>
                  <a:pt x="111638" y="167906"/>
                </a:lnTo>
                <a:lnTo>
                  <a:pt x="113607" y="181655"/>
                </a:lnTo>
                <a:lnTo>
                  <a:pt x="116045" y="195319"/>
                </a:lnTo>
                <a:lnTo>
                  <a:pt x="117670" y="207801"/>
                </a:lnTo>
                <a:lnTo>
                  <a:pt x="118753" y="219497"/>
                </a:lnTo>
                <a:lnTo>
                  <a:pt x="119476" y="230667"/>
                </a:lnTo>
                <a:lnTo>
                  <a:pt x="120279" y="249075"/>
                </a:lnTo>
                <a:lnTo>
                  <a:pt x="120882" y="280547"/>
                </a:lnTo>
                <a:lnTo>
                  <a:pt x="119770" y="281487"/>
                </a:lnTo>
                <a:lnTo>
                  <a:pt x="117902" y="282114"/>
                </a:lnTo>
                <a:lnTo>
                  <a:pt x="115531" y="282532"/>
                </a:lnTo>
                <a:lnTo>
                  <a:pt x="113951" y="280562"/>
                </a:lnTo>
                <a:lnTo>
                  <a:pt x="112195" y="272375"/>
                </a:lnTo>
                <a:lnTo>
                  <a:pt x="108413" y="264239"/>
                </a:lnTo>
                <a:lnTo>
                  <a:pt x="105829" y="260495"/>
                </a:lnTo>
                <a:lnTo>
                  <a:pt x="101855" y="255750"/>
                </a:lnTo>
                <a:lnTo>
                  <a:pt x="96954" y="250338"/>
                </a:lnTo>
                <a:lnTo>
                  <a:pt x="91435" y="244481"/>
                </a:lnTo>
                <a:lnTo>
                  <a:pt x="85506" y="239452"/>
                </a:lnTo>
                <a:lnTo>
                  <a:pt x="79301" y="234975"/>
                </a:lnTo>
                <a:lnTo>
                  <a:pt x="72914" y="230865"/>
                </a:lnTo>
                <a:lnTo>
                  <a:pt x="66404" y="227001"/>
                </a:lnTo>
                <a:lnTo>
                  <a:pt x="59814" y="223300"/>
                </a:lnTo>
                <a:lnTo>
                  <a:pt x="53169" y="219709"/>
                </a:lnTo>
                <a:lnTo>
                  <a:pt x="46487" y="218439"/>
                </a:lnTo>
                <a:lnTo>
                  <a:pt x="39781" y="218717"/>
                </a:lnTo>
                <a:lnTo>
                  <a:pt x="33060" y="220027"/>
                </a:lnTo>
                <a:lnTo>
                  <a:pt x="27454" y="222024"/>
                </a:lnTo>
                <a:lnTo>
                  <a:pt x="22590" y="224481"/>
                </a:lnTo>
                <a:lnTo>
                  <a:pt x="18223" y="227243"/>
                </a:lnTo>
                <a:lnTo>
                  <a:pt x="14185" y="230209"/>
                </a:lnTo>
                <a:lnTo>
                  <a:pt x="10368" y="233310"/>
                </a:lnTo>
                <a:lnTo>
                  <a:pt x="6698" y="236503"/>
                </a:lnTo>
                <a:lnTo>
                  <a:pt x="4250" y="240880"/>
                </a:lnTo>
                <a:lnTo>
                  <a:pt x="2619" y="246047"/>
                </a:lnTo>
                <a:lnTo>
                  <a:pt x="1531" y="251740"/>
                </a:lnTo>
                <a:lnTo>
                  <a:pt x="807" y="257785"/>
                </a:lnTo>
                <a:lnTo>
                  <a:pt x="323" y="264064"/>
                </a:lnTo>
                <a:lnTo>
                  <a:pt x="0" y="270499"/>
                </a:lnTo>
                <a:lnTo>
                  <a:pt x="2038" y="275913"/>
                </a:lnTo>
                <a:lnTo>
                  <a:pt x="5646" y="280647"/>
                </a:lnTo>
                <a:lnTo>
                  <a:pt x="10303" y="284928"/>
                </a:lnTo>
                <a:lnTo>
                  <a:pt x="15659" y="287781"/>
                </a:lnTo>
                <a:lnTo>
                  <a:pt x="21481" y="289684"/>
                </a:lnTo>
                <a:lnTo>
                  <a:pt x="27613" y="290952"/>
                </a:lnTo>
                <a:lnTo>
                  <a:pt x="33953" y="290673"/>
                </a:lnTo>
                <a:lnTo>
                  <a:pt x="40431" y="289363"/>
                </a:lnTo>
                <a:lnTo>
                  <a:pt x="54757" y="284908"/>
                </a:lnTo>
                <a:lnTo>
                  <a:pt x="72379" y="279180"/>
                </a:lnTo>
                <a:lnTo>
                  <a:pt x="81806" y="274954"/>
                </a:lnTo>
                <a:lnTo>
                  <a:pt x="91466" y="269887"/>
                </a:lnTo>
                <a:lnTo>
                  <a:pt x="101286" y="264261"/>
                </a:lnTo>
                <a:lnTo>
                  <a:pt x="111208" y="258261"/>
                </a:lnTo>
                <a:lnTo>
                  <a:pt x="131236" y="245597"/>
                </a:lnTo>
                <a:lnTo>
                  <a:pt x="140179" y="239071"/>
                </a:lnTo>
                <a:lnTo>
                  <a:pt x="148392" y="232471"/>
                </a:lnTo>
                <a:lnTo>
                  <a:pt x="156119" y="225823"/>
                </a:lnTo>
                <a:lnTo>
                  <a:pt x="162395" y="218017"/>
                </a:lnTo>
                <a:lnTo>
                  <a:pt x="167706" y="209440"/>
                </a:lnTo>
                <a:lnTo>
                  <a:pt x="181703" y="18216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19" name="SMARTInkAnnotation101"/>
          <p:cNvSpPr/>
          <p:nvPr/>
        </p:nvSpPr>
        <p:spPr bwMode="auto">
          <a:xfrm>
            <a:off x="7290317" y="2469356"/>
            <a:ext cx="129658" cy="291460"/>
          </a:xfrm>
          <a:custGeom>
            <a:avLst/>
            <a:gdLst/>
            <a:ahLst/>
            <a:cxnLst/>
            <a:rect l="0" t="0" r="0" b="0"/>
            <a:pathLst>
              <a:path w="129658" h="291460">
                <a:moveTo>
                  <a:pt x="58745" y="0"/>
                </a:moveTo>
                <a:lnTo>
                  <a:pt x="58745" y="71662"/>
                </a:lnTo>
                <a:lnTo>
                  <a:pt x="59871" y="83758"/>
                </a:lnTo>
                <a:lnTo>
                  <a:pt x="61747" y="97445"/>
                </a:lnTo>
                <a:lnTo>
                  <a:pt x="64122" y="112191"/>
                </a:lnTo>
                <a:lnTo>
                  <a:pt x="65707" y="126520"/>
                </a:lnTo>
                <a:lnTo>
                  <a:pt x="66763" y="140571"/>
                </a:lnTo>
                <a:lnTo>
                  <a:pt x="67468" y="154436"/>
                </a:lnTo>
                <a:lnTo>
                  <a:pt x="69062" y="167053"/>
                </a:lnTo>
                <a:lnTo>
                  <a:pt x="71251" y="178837"/>
                </a:lnTo>
                <a:lnTo>
                  <a:pt x="73836" y="190067"/>
                </a:lnTo>
                <a:lnTo>
                  <a:pt x="75559" y="200927"/>
                </a:lnTo>
                <a:lnTo>
                  <a:pt x="76709" y="211540"/>
                </a:lnTo>
                <a:lnTo>
                  <a:pt x="77474" y="221990"/>
                </a:lnTo>
                <a:lnTo>
                  <a:pt x="77984" y="231205"/>
                </a:lnTo>
                <a:lnTo>
                  <a:pt x="78552" y="247441"/>
                </a:lnTo>
                <a:lnTo>
                  <a:pt x="79829" y="254919"/>
                </a:lnTo>
                <a:lnTo>
                  <a:pt x="81805" y="262153"/>
                </a:lnTo>
                <a:lnTo>
                  <a:pt x="87688" y="279178"/>
                </a:lnTo>
                <a:lnTo>
                  <a:pt x="87045" y="280575"/>
                </a:lnTo>
                <a:lnTo>
                  <a:pt x="85492" y="281506"/>
                </a:lnTo>
                <a:lnTo>
                  <a:pt x="83329" y="282127"/>
                </a:lnTo>
                <a:lnTo>
                  <a:pt x="80763" y="281417"/>
                </a:lnTo>
                <a:lnTo>
                  <a:pt x="77926" y="279819"/>
                </a:lnTo>
                <a:lnTo>
                  <a:pt x="74909" y="277628"/>
                </a:lnTo>
                <a:lnTo>
                  <a:pt x="71772" y="275044"/>
                </a:lnTo>
                <a:lnTo>
                  <a:pt x="68556" y="272197"/>
                </a:lnTo>
                <a:lnTo>
                  <a:pt x="61979" y="266034"/>
                </a:lnTo>
                <a:lnTo>
                  <a:pt x="45585" y="249917"/>
                </a:lnTo>
                <a:lnTo>
                  <a:pt x="39842" y="244201"/>
                </a:lnTo>
                <a:lnTo>
                  <a:pt x="34888" y="240390"/>
                </a:lnTo>
                <a:lnTo>
                  <a:pt x="30458" y="237849"/>
                </a:lnTo>
                <a:lnTo>
                  <a:pt x="26380" y="236155"/>
                </a:lnTo>
                <a:lnTo>
                  <a:pt x="22535" y="235026"/>
                </a:lnTo>
                <a:lnTo>
                  <a:pt x="18847" y="234273"/>
                </a:lnTo>
                <a:lnTo>
                  <a:pt x="15263" y="233771"/>
                </a:lnTo>
                <a:lnTo>
                  <a:pt x="11747" y="234561"/>
                </a:lnTo>
                <a:lnTo>
                  <a:pt x="8278" y="236213"/>
                </a:lnTo>
                <a:lnTo>
                  <a:pt x="4840" y="238438"/>
                </a:lnTo>
                <a:lnTo>
                  <a:pt x="2548" y="242170"/>
                </a:lnTo>
                <a:lnTo>
                  <a:pt x="1019" y="246907"/>
                </a:lnTo>
                <a:lnTo>
                  <a:pt x="0" y="252314"/>
                </a:lnTo>
                <a:lnTo>
                  <a:pt x="447" y="257044"/>
                </a:lnTo>
                <a:lnTo>
                  <a:pt x="1870" y="261321"/>
                </a:lnTo>
                <a:lnTo>
                  <a:pt x="3945" y="265296"/>
                </a:lnTo>
                <a:lnTo>
                  <a:pt x="6452" y="269072"/>
                </a:lnTo>
                <a:lnTo>
                  <a:pt x="9251" y="272713"/>
                </a:lnTo>
                <a:lnTo>
                  <a:pt x="12242" y="276265"/>
                </a:lnTo>
                <a:lnTo>
                  <a:pt x="16487" y="279758"/>
                </a:lnTo>
                <a:lnTo>
                  <a:pt x="21568" y="283210"/>
                </a:lnTo>
                <a:lnTo>
                  <a:pt x="27208" y="286637"/>
                </a:lnTo>
                <a:lnTo>
                  <a:pt x="34343" y="288921"/>
                </a:lnTo>
                <a:lnTo>
                  <a:pt x="42476" y="290444"/>
                </a:lnTo>
                <a:lnTo>
                  <a:pt x="51277" y="291459"/>
                </a:lnTo>
                <a:lnTo>
                  <a:pt x="60520" y="291011"/>
                </a:lnTo>
                <a:lnTo>
                  <a:pt x="70059" y="289588"/>
                </a:lnTo>
                <a:lnTo>
                  <a:pt x="79794" y="287515"/>
                </a:lnTo>
                <a:lnTo>
                  <a:pt x="89661" y="283884"/>
                </a:lnTo>
                <a:lnTo>
                  <a:pt x="99617" y="279214"/>
                </a:lnTo>
                <a:lnTo>
                  <a:pt x="129657" y="2631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0" name="SMARTInkAnnotation102"/>
          <p:cNvSpPr/>
          <p:nvPr/>
        </p:nvSpPr>
        <p:spPr bwMode="auto">
          <a:xfrm>
            <a:off x="7777322" y="2479477"/>
            <a:ext cx="207020" cy="222055"/>
          </a:xfrm>
          <a:custGeom>
            <a:avLst/>
            <a:gdLst/>
            <a:ahLst/>
            <a:cxnLst/>
            <a:rect l="0" t="0" r="0" b="0"/>
            <a:pathLst>
              <a:path w="207020" h="222055">
                <a:moveTo>
                  <a:pt x="169434" y="0"/>
                </a:moveTo>
                <a:lnTo>
                  <a:pt x="131522" y="0"/>
                </a:lnTo>
                <a:lnTo>
                  <a:pt x="122773" y="1124"/>
                </a:lnTo>
                <a:lnTo>
                  <a:pt x="112438" y="2998"/>
                </a:lnTo>
                <a:lnTo>
                  <a:pt x="101045" y="5372"/>
                </a:lnTo>
                <a:lnTo>
                  <a:pt x="90074" y="8079"/>
                </a:lnTo>
                <a:lnTo>
                  <a:pt x="79382" y="11008"/>
                </a:lnTo>
                <a:lnTo>
                  <a:pt x="68878" y="14086"/>
                </a:lnTo>
                <a:lnTo>
                  <a:pt x="59624" y="18386"/>
                </a:lnTo>
                <a:lnTo>
                  <a:pt x="51204" y="23502"/>
                </a:lnTo>
                <a:lnTo>
                  <a:pt x="43339" y="29162"/>
                </a:lnTo>
                <a:lnTo>
                  <a:pt x="36970" y="35184"/>
                </a:lnTo>
                <a:lnTo>
                  <a:pt x="31598" y="41447"/>
                </a:lnTo>
                <a:lnTo>
                  <a:pt x="26892" y="47872"/>
                </a:lnTo>
                <a:lnTo>
                  <a:pt x="23755" y="54404"/>
                </a:lnTo>
                <a:lnTo>
                  <a:pt x="21662" y="61008"/>
                </a:lnTo>
                <a:lnTo>
                  <a:pt x="20268" y="67659"/>
                </a:lnTo>
                <a:lnTo>
                  <a:pt x="20463" y="74343"/>
                </a:lnTo>
                <a:lnTo>
                  <a:pt x="21720" y="81047"/>
                </a:lnTo>
                <a:lnTo>
                  <a:pt x="23682" y="87766"/>
                </a:lnTo>
                <a:lnTo>
                  <a:pt x="28367" y="95618"/>
                </a:lnTo>
                <a:lnTo>
                  <a:pt x="34869" y="104227"/>
                </a:lnTo>
                <a:lnTo>
                  <a:pt x="42580" y="113339"/>
                </a:lnTo>
                <a:lnTo>
                  <a:pt x="52222" y="120538"/>
                </a:lnTo>
                <a:lnTo>
                  <a:pt x="63152" y="126463"/>
                </a:lnTo>
                <a:lnTo>
                  <a:pt x="74942" y="131536"/>
                </a:lnTo>
                <a:lnTo>
                  <a:pt x="100048" y="143171"/>
                </a:lnTo>
                <a:lnTo>
                  <a:pt x="113047" y="149422"/>
                </a:lnTo>
                <a:lnTo>
                  <a:pt x="126214" y="154715"/>
                </a:lnTo>
                <a:lnTo>
                  <a:pt x="139496" y="159367"/>
                </a:lnTo>
                <a:lnTo>
                  <a:pt x="152852" y="163593"/>
                </a:lnTo>
                <a:lnTo>
                  <a:pt x="164007" y="167535"/>
                </a:lnTo>
                <a:lnTo>
                  <a:pt x="173696" y="171287"/>
                </a:lnTo>
                <a:lnTo>
                  <a:pt x="182405" y="174913"/>
                </a:lnTo>
                <a:lnTo>
                  <a:pt x="189337" y="178455"/>
                </a:lnTo>
                <a:lnTo>
                  <a:pt x="195085" y="181941"/>
                </a:lnTo>
                <a:lnTo>
                  <a:pt x="200042" y="185389"/>
                </a:lnTo>
                <a:lnTo>
                  <a:pt x="203347" y="188812"/>
                </a:lnTo>
                <a:lnTo>
                  <a:pt x="205550" y="192219"/>
                </a:lnTo>
                <a:lnTo>
                  <a:pt x="207019" y="195615"/>
                </a:lnTo>
                <a:lnTo>
                  <a:pt x="205746" y="199003"/>
                </a:lnTo>
                <a:lnTo>
                  <a:pt x="202648" y="202386"/>
                </a:lnTo>
                <a:lnTo>
                  <a:pt x="198330" y="205766"/>
                </a:lnTo>
                <a:lnTo>
                  <a:pt x="193200" y="209144"/>
                </a:lnTo>
                <a:lnTo>
                  <a:pt x="187530" y="212520"/>
                </a:lnTo>
                <a:lnTo>
                  <a:pt x="181498" y="215896"/>
                </a:lnTo>
                <a:lnTo>
                  <a:pt x="172974" y="218146"/>
                </a:lnTo>
                <a:lnTo>
                  <a:pt x="162789" y="219646"/>
                </a:lnTo>
                <a:lnTo>
                  <a:pt x="151497" y="220647"/>
                </a:lnTo>
                <a:lnTo>
                  <a:pt x="139467" y="221313"/>
                </a:lnTo>
                <a:lnTo>
                  <a:pt x="114092" y="222054"/>
                </a:lnTo>
                <a:lnTo>
                  <a:pt x="102149" y="221127"/>
                </a:lnTo>
                <a:lnTo>
                  <a:pt x="90809" y="219385"/>
                </a:lnTo>
                <a:lnTo>
                  <a:pt x="79873" y="217098"/>
                </a:lnTo>
                <a:lnTo>
                  <a:pt x="69205" y="214450"/>
                </a:lnTo>
                <a:lnTo>
                  <a:pt x="58717" y="211560"/>
                </a:lnTo>
                <a:lnTo>
                  <a:pt x="48348" y="208509"/>
                </a:lnTo>
                <a:lnTo>
                  <a:pt x="39184" y="205350"/>
                </a:lnTo>
                <a:lnTo>
                  <a:pt x="30822" y="202120"/>
                </a:lnTo>
                <a:lnTo>
                  <a:pt x="22998" y="198842"/>
                </a:lnTo>
                <a:lnTo>
                  <a:pt x="16655" y="194407"/>
                </a:lnTo>
                <a:lnTo>
                  <a:pt x="11302" y="189202"/>
                </a:lnTo>
                <a:lnTo>
                  <a:pt x="6608" y="183483"/>
                </a:lnTo>
                <a:lnTo>
                  <a:pt x="3477" y="177421"/>
                </a:lnTo>
                <a:lnTo>
                  <a:pt x="1391" y="171132"/>
                </a:lnTo>
                <a:lnTo>
                  <a:pt x="0" y="164689"/>
                </a:lnTo>
                <a:lnTo>
                  <a:pt x="198" y="158145"/>
                </a:lnTo>
                <a:lnTo>
                  <a:pt x="1456" y="151534"/>
                </a:lnTo>
                <a:lnTo>
                  <a:pt x="3419" y="144877"/>
                </a:lnTo>
                <a:lnTo>
                  <a:pt x="6980" y="137066"/>
                </a:lnTo>
                <a:lnTo>
                  <a:pt x="11605" y="128485"/>
                </a:lnTo>
                <a:lnTo>
                  <a:pt x="27609" y="10120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1" name="SMARTInkAnnotation103"/>
          <p:cNvSpPr/>
          <p:nvPr/>
        </p:nvSpPr>
        <p:spPr bwMode="auto">
          <a:xfrm>
            <a:off x="7876301" y="2378274"/>
            <a:ext cx="29935" cy="326522"/>
          </a:xfrm>
          <a:custGeom>
            <a:avLst/>
            <a:gdLst/>
            <a:ahLst/>
            <a:cxnLst/>
            <a:rect l="0" t="0" r="0" b="0"/>
            <a:pathLst>
              <a:path w="29935" h="326522">
                <a:moveTo>
                  <a:pt x="29934" y="0"/>
                </a:moveTo>
                <a:lnTo>
                  <a:pt x="29934" y="48620"/>
                </a:lnTo>
                <a:lnTo>
                  <a:pt x="28808" y="60525"/>
                </a:lnTo>
                <a:lnTo>
                  <a:pt x="26932" y="72960"/>
                </a:lnTo>
                <a:lnTo>
                  <a:pt x="24556" y="85748"/>
                </a:lnTo>
                <a:lnTo>
                  <a:pt x="22972" y="99895"/>
                </a:lnTo>
                <a:lnTo>
                  <a:pt x="21915" y="114949"/>
                </a:lnTo>
                <a:lnTo>
                  <a:pt x="21212" y="130608"/>
                </a:lnTo>
                <a:lnTo>
                  <a:pt x="19616" y="147794"/>
                </a:lnTo>
                <a:lnTo>
                  <a:pt x="17427" y="165997"/>
                </a:lnTo>
                <a:lnTo>
                  <a:pt x="14842" y="184881"/>
                </a:lnTo>
                <a:lnTo>
                  <a:pt x="13120" y="201967"/>
                </a:lnTo>
                <a:lnTo>
                  <a:pt x="11970" y="217856"/>
                </a:lnTo>
                <a:lnTo>
                  <a:pt x="11204" y="232947"/>
                </a:lnTo>
                <a:lnTo>
                  <a:pt x="9569" y="247505"/>
                </a:lnTo>
                <a:lnTo>
                  <a:pt x="7351" y="261708"/>
                </a:lnTo>
                <a:lnTo>
                  <a:pt x="4749" y="275675"/>
                </a:lnTo>
                <a:lnTo>
                  <a:pt x="3013" y="287236"/>
                </a:lnTo>
                <a:lnTo>
                  <a:pt x="1856" y="297191"/>
                </a:lnTo>
                <a:lnTo>
                  <a:pt x="571" y="313126"/>
                </a:lnTo>
                <a:lnTo>
                  <a:pt x="0" y="323956"/>
                </a:lnTo>
                <a:lnTo>
                  <a:pt x="973" y="326170"/>
                </a:lnTo>
                <a:lnTo>
                  <a:pt x="2748" y="326521"/>
                </a:lnTo>
                <a:lnTo>
                  <a:pt x="5056" y="325630"/>
                </a:lnTo>
                <a:lnTo>
                  <a:pt x="7720" y="322788"/>
                </a:lnTo>
                <a:lnTo>
                  <a:pt x="10622" y="318644"/>
                </a:lnTo>
                <a:lnTo>
                  <a:pt x="13683" y="313632"/>
                </a:lnTo>
                <a:lnTo>
                  <a:pt x="16849" y="306918"/>
                </a:lnTo>
                <a:lnTo>
                  <a:pt x="20084" y="299068"/>
                </a:lnTo>
                <a:lnTo>
                  <a:pt x="29934" y="27324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2" name="SMARTInkAnnotation104"/>
          <p:cNvSpPr/>
          <p:nvPr/>
        </p:nvSpPr>
        <p:spPr bwMode="auto">
          <a:xfrm>
            <a:off x="7937043" y="2408635"/>
            <a:ext cx="50236" cy="333971"/>
          </a:xfrm>
          <a:custGeom>
            <a:avLst/>
            <a:gdLst/>
            <a:ahLst/>
            <a:cxnLst/>
            <a:rect l="0" t="0" r="0" b="0"/>
            <a:pathLst>
              <a:path w="50236" h="333971">
                <a:moveTo>
                  <a:pt x="9713" y="0"/>
                </a:moveTo>
                <a:lnTo>
                  <a:pt x="9713" y="33544"/>
                </a:lnTo>
                <a:lnTo>
                  <a:pt x="8588" y="44852"/>
                </a:lnTo>
                <a:lnTo>
                  <a:pt x="6712" y="58013"/>
                </a:lnTo>
                <a:lnTo>
                  <a:pt x="4336" y="72410"/>
                </a:lnTo>
                <a:lnTo>
                  <a:pt x="2751" y="88754"/>
                </a:lnTo>
                <a:lnTo>
                  <a:pt x="1696" y="106397"/>
                </a:lnTo>
                <a:lnTo>
                  <a:pt x="521" y="142868"/>
                </a:lnTo>
                <a:lnTo>
                  <a:pt x="0" y="177819"/>
                </a:lnTo>
                <a:lnTo>
                  <a:pt x="987" y="195010"/>
                </a:lnTo>
                <a:lnTo>
                  <a:pt x="2770" y="212094"/>
                </a:lnTo>
                <a:lnTo>
                  <a:pt x="5085" y="229105"/>
                </a:lnTo>
                <a:lnTo>
                  <a:pt x="7753" y="244944"/>
                </a:lnTo>
                <a:lnTo>
                  <a:pt x="10657" y="260001"/>
                </a:lnTo>
                <a:lnTo>
                  <a:pt x="13719" y="274537"/>
                </a:lnTo>
                <a:lnTo>
                  <a:pt x="16886" y="286476"/>
                </a:lnTo>
                <a:lnTo>
                  <a:pt x="20123" y="296685"/>
                </a:lnTo>
                <a:lnTo>
                  <a:pt x="23407" y="305740"/>
                </a:lnTo>
                <a:lnTo>
                  <a:pt x="27847" y="312901"/>
                </a:lnTo>
                <a:lnTo>
                  <a:pt x="33058" y="318799"/>
                </a:lnTo>
                <a:lnTo>
                  <a:pt x="50235" y="33397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3" name="SMARTInkAnnotation105"/>
          <p:cNvSpPr/>
          <p:nvPr/>
        </p:nvSpPr>
        <p:spPr bwMode="auto">
          <a:xfrm>
            <a:off x="8149364" y="2540199"/>
            <a:ext cx="81044" cy="141525"/>
          </a:xfrm>
          <a:custGeom>
            <a:avLst/>
            <a:gdLst/>
            <a:ahLst/>
            <a:cxnLst/>
            <a:rect l="0" t="0" r="0" b="0"/>
            <a:pathLst>
              <a:path w="81044" h="141525">
                <a:moveTo>
                  <a:pt x="0" y="121443"/>
                </a:moveTo>
                <a:lnTo>
                  <a:pt x="0" y="126816"/>
                </a:lnTo>
                <a:lnTo>
                  <a:pt x="1125" y="129523"/>
                </a:lnTo>
                <a:lnTo>
                  <a:pt x="3001" y="132452"/>
                </a:lnTo>
                <a:lnTo>
                  <a:pt x="5377" y="135529"/>
                </a:lnTo>
                <a:lnTo>
                  <a:pt x="8088" y="137581"/>
                </a:lnTo>
                <a:lnTo>
                  <a:pt x="11019" y="138949"/>
                </a:lnTo>
                <a:lnTo>
                  <a:pt x="14100" y="139860"/>
                </a:lnTo>
                <a:lnTo>
                  <a:pt x="17279" y="140468"/>
                </a:lnTo>
                <a:lnTo>
                  <a:pt x="20523" y="140873"/>
                </a:lnTo>
                <a:lnTo>
                  <a:pt x="28442" y="141524"/>
                </a:lnTo>
                <a:lnTo>
                  <a:pt x="30217" y="140452"/>
                </a:lnTo>
                <a:lnTo>
                  <a:pt x="32526" y="138614"/>
                </a:lnTo>
                <a:lnTo>
                  <a:pt x="35191" y="136264"/>
                </a:lnTo>
                <a:lnTo>
                  <a:pt x="38094" y="132448"/>
                </a:lnTo>
                <a:lnTo>
                  <a:pt x="41154" y="127656"/>
                </a:lnTo>
                <a:lnTo>
                  <a:pt x="44320" y="122211"/>
                </a:lnTo>
                <a:lnTo>
                  <a:pt x="46430" y="116333"/>
                </a:lnTo>
                <a:lnTo>
                  <a:pt x="47838" y="110165"/>
                </a:lnTo>
                <a:lnTo>
                  <a:pt x="48776" y="103804"/>
                </a:lnTo>
                <a:lnTo>
                  <a:pt x="49401" y="97315"/>
                </a:lnTo>
                <a:lnTo>
                  <a:pt x="49818" y="90739"/>
                </a:lnTo>
                <a:lnTo>
                  <a:pt x="50096" y="84107"/>
                </a:lnTo>
                <a:lnTo>
                  <a:pt x="50405" y="67742"/>
                </a:lnTo>
                <a:lnTo>
                  <a:pt x="50647" y="7461"/>
                </a:lnTo>
                <a:lnTo>
                  <a:pt x="51775" y="4974"/>
                </a:lnTo>
                <a:lnTo>
                  <a:pt x="53652" y="3316"/>
                </a:lnTo>
                <a:lnTo>
                  <a:pt x="56029" y="2210"/>
                </a:lnTo>
                <a:lnTo>
                  <a:pt x="58739" y="1473"/>
                </a:lnTo>
                <a:lnTo>
                  <a:pt x="61671" y="982"/>
                </a:lnTo>
                <a:lnTo>
                  <a:pt x="64752" y="655"/>
                </a:lnTo>
                <a:lnTo>
                  <a:pt x="67931" y="436"/>
                </a:lnTo>
                <a:lnTo>
                  <a:pt x="71176" y="290"/>
                </a:lnTo>
                <a:lnTo>
                  <a:pt x="8104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4" name="SMARTInkAnnotation106"/>
          <p:cNvSpPr/>
          <p:nvPr/>
        </p:nvSpPr>
        <p:spPr bwMode="auto">
          <a:xfrm>
            <a:off x="8321580" y="2460471"/>
            <a:ext cx="141184" cy="195526"/>
          </a:xfrm>
          <a:custGeom>
            <a:avLst/>
            <a:gdLst/>
            <a:ahLst/>
            <a:cxnLst/>
            <a:rect l="0" t="0" r="0" b="0"/>
            <a:pathLst>
              <a:path w="141184" h="195526">
                <a:moveTo>
                  <a:pt x="0" y="120209"/>
                </a:moveTo>
                <a:lnTo>
                  <a:pt x="0" y="134295"/>
                </a:lnTo>
                <a:lnTo>
                  <a:pt x="1127" y="138595"/>
                </a:lnTo>
                <a:lnTo>
                  <a:pt x="3003" y="143711"/>
                </a:lnTo>
                <a:lnTo>
                  <a:pt x="5378" y="149371"/>
                </a:lnTo>
                <a:lnTo>
                  <a:pt x="6963" y="154268"/>
                </a:lnTo>
                <a:lnTo>
                  <a:pt x="8019" y="158658"/>
                </a:lnTo>
                <a:lnTo>
                  <a:pt x="8723" y="162709"/>
                </a:lnTo>
                <a:lnTo>
                  <a:pt x="10318" y="166534"/>
                </a:lnTo>
                <a:lnTo>
                  <a:pt x="12507" y="170208"/>
                </a:lnTo>
                <a:lnTo>
                  <a:pt x="15093" y="173782"/>
                </a:lnTo>
                <a:lnTo>
                  <a:pt x="17941" y="177290"/>
                </a:lnTo>
                <a:lnTo>
                  <a:pt x="20966" y="180752"/>
                </a:lnTo>
                <a:lnTo>
                  <a:pt x="24107" y="184185"/>
                </a:lnTo>
                <a:lnTo>
                  <a:pt x="28454" y="187598"/>
                </a:lnTo>
                <a:lnTo>
                  <a:pt x="33602" y="190998"/>
                </a:lnTo>
                <a:lnTo>
                  <a:pt x="39286" y="194389"/>
                </a:lnTo>
                <a:lnTo>
                  <a:pt x="44200" y="195525"/>
                </a:lnTo>
                <a:lnTo>
                  <a:pt x="48602" y="195158"/>
                </a:lnTo>
                <a:lnTo>
                  <a:pt x="52662" y="193789"/>
                </a:lnTo>
                <a:lnTo>
                  <a:pt x="57621" y="191752"/>
                </a:lnTo>
                <a:lnTo>
                  <a:pt x="63177" y="189269"/>
                </a:lnTo>
                <a:lnTo>
                  <a:pt x="75355" y="183512"/>
                </a:lnTo>
                <a:lnTo>
                  <a:pt x="88271" y="177205"/>
                </a:lnTo>
                <a:lnTo>
                  <a:pt x="94867" y="172825"/>
                </a:lnTo>
                <a:lnTo>
                  <a:pt x="101515" y="167656"/>
                </a:lnTo>
                <a:lnTo>
                  <a:pt x="108199" y="161960"/>
                </a:lnTo>
                <a:lnTo>
                  <a:pt x="113780" y="155914"/>
                </a:lnTo>
                <a:lnTo>
                  <a:pt x="118627" y="149635"/>
                </a:lnTo>
                <a:lnTo>
                  <a:pt x="122984" y="143200"/>
                </a:lnTo>
                <a:lnTo>
                  <a:pt x="127014" y="135536"/>
                </a:lnTo>
                <a:lnTo>
                  <a:pt x="130826" y="127053"/>
                </a:lnTo>
                <a:lnTo>
                  <a:pt x="134493" y="118025"/>
                </a:lnTo>
                <a:lnTo>
                  <a:pt x="136937" y="108632"/>
                </a:lnTo>
                <a:lnTo>
                  <a:pt x="138567" y="98998"/>
                </a:lnTo>
                <a:lnTo>
                  <a:pt x="139654" y="89201"/>
                </a:lnTo>
                <a:lnTo>
                  <a:pt x="140379" y="79296"/>
                </a:lnTo>
                <a:lnTo>
                  <a:pt x="140861" y="69320"/>
                </a:lnTo>
                <a:lnTo>
                  <a:pt x="141183" y="59295"/>
                </a:lnTo>
                <a:lnTo>
                  <a:pt x="140272" y="50363"/>
                </a:lnTo>
                <a:lnTo>
                  <a:pt x="138539" y="42160"/>
                </a:lnTo>
                <a:lnTo>
                  <a:pt x="136259" y="34442"/>
                </a:lnTo>
                <a:lnTo>
                  <a:pt x="131361" y="27047"/>
                </a:lnTo>
                <a:lnTo>
                  <a:pt x="124719" y="19868"/>
                </a:lnTo>
                <a:lnTo>
                  <a:pt x="116914" y="12834"/>
                </a:lnTo>
                <a:lnTo>
                  <a:pt x="109460" y="8144"/>
                </a:lnTo>
                <a:lnTo>
                  <a:pt x="102240" y="5018"/>
                </a:lnTo>
                <a:lnTo>
                  <a:pt x="95174" y="2934"/>
                </a:lnTo>
                <a:lnTo>
                  <a:pt x="87088" y="1544"/>
                </a:lnTo>
                <a:lnTo>
                  <a:pt x="78319" y="618"/>
                </a:lnTo>
                <a:lnTo>
                  <a:pt x="69097" y="0"/>
                </a:lnTo>
                <a:lnTo>
                  <a:pt x="60698" y="713"/>
                </a:lnTo>
                <a:lnTo>
                  <a:pt x="52847" y="2312"/>
                </a:lnTo>
                <a:lnTo>
                  <a:pt x="45363" y="4503"/>
                </a:lnTo>
                <a:lnTo>
                  <a:pt x="38121" y="8213"/>
                </a:lnTo>
                <a:lnTo>
                  <a:pt x="31043" y="12935"/>
                </a:lnTo>
                <a:lnTo>
                  <a:pt x="24072" y="18332"/>
                </a:lnTo>
                <a:lnTo>
                  <a:pt x="19425" y="24179"/>
                </a:lnTo>
                <a:lnTo>
                  <a:pt x="16327" y="30326"/>
                </a:lnTo>
                <a:lnTo>
                  <a:pt x="14262" y="36673"/>
                </a:lnTo>
                <a:lnTo>
                  <a:pt x="12886" y="42029"/>
                </a:lnTo>
                <a:lnTo>
                  <a:pt x="11967" y="46723"/>
                </a:lnTo>
                <a:lnTo>
                  <a:pt x="10131" y="5948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5" name="SMARTInkAnnotation107"/>
          <p:cNvSpPr/>
          <p:nvPr/>
        </p:nvSpPr>
        <p:spPr bwMode="auto">
          <a:xfrm>
            <a:off x="8335252" y="2449116"/>
            <a:ext cx="158547" cy="263129"/>
          </a:xfrm>
          <a:custGeom>
            <a:avLst/>
            <a:gdLst/>
            <a:ahLst/>
            <a:cxnLst/>
            <a:rect l="0" t="0" r="0" b="0"/>
            <a:pathLst>
              <a:path w="158547" h="263129">
                <a:moveTo>
                  <a:pt x="158546" y="0"/>
                </a:moveTo>
                <a:lnTo>
                  <a:pt x="129355" y="29162"/>
                </a:lnTo>
                <a:lnTo>
                  <a:pt x="123326" y="37433"/>
                </a:lnTo>
                <a:lnTo>
                  <a:pt x="117057" y="47445"/>
                </a:lnTo>
                <a:lnTo>
                  <a:pt x="110625" y="58617"/>
                </a:lnTo>
                <a:lnTo>
                  <a:pt x="104087" y="69439"/>
                </a:lnTo>
                <a:lnTo>
                  <a:pt x="90820" y="90459"/>
                </a:lnTo>
                <a:lnTo>
                  <a:pt x="83003" y="101912"/>
                </a:lnTo>
                <a:lnTo>
                  <a:pt x="65315" y="126631"/>
                </a:lnTo>
                <a:lnTo>
                  <a:pt x="56996" y="139520"/>
                </a:lnTo>
                <a:lnTo>
                  <a:pt x="49198" y="152611"/>
                </a:lnTo>
                <a:lnTo>
                  <a:pt x="41748" y="165836"/>
                </a:lnTo>
                <a:lnTo>
                  <a:pt x="35658" y="178026"/>
                </a:lnTo>
                <a:lnTo>
                  <a:pt x="30470" y="189526"/>
                </a:lnTo>
                <a:lnTo>
                  <a:pt x="25887" y="200566"/>
                </a:lnTo>
                <a:lnTo>
                  <a:pt x="20581" y="210175"/>
                </a:lnTo>
                <a:lnTo>
                  <a:pt x="14791" y="218831"/>
                </a:lnTo>
                <a:lnTo>
                  <a:pt x="8681" y="226850"/>
                </a:lnTo>
                <a:lnTo>
                  <a:pt x="4607" y="233320"/>
                </a:lnTo>
                <a:lnTo>
                  <a:pt x="1891" y="238758"/>
                </a:lnTo>
                <a:lnTo>
                  <a:pt x="81" y="243508"/>
                </a:lnTo>
                <a:lnTo>
                  <a:pt x="0" y="247799"/>
                </a:lnTo>
                <a:lnTo>
                  <a:pt x="1071" y="251784"/>
                </a:lnTo>
                <a:lnTo>
                  <a:pt x="6590" y="2631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6" name="SMARTInkAnnotation108"/>
          <p:cNvSpPr/>
          <p:nvPr/>
        </p:nvSpPr>
        <p:spPr bwMode="auto">
          <a:xfrm>
            <a:off x="8556149" y="2742605"/>
            <a:ext cx="28823" cy="80963"/>
          </a:xfrm>
          <a:custGeom>
            <a:avLst/>
            <a:gdLst/>
            <a:ahLst/>
            <a:cxnLst/>
            <a:rect l="0" t="0" r="0" b="0"/>
            <a:pathLst>
              <a:path w="28823" h="80963">
                <a:moveTo>
                  <a:pt x="28822" y="0"/>
                </a:moveTo>
                <a:lnTo>
                  <a:pt x="28822" y="10745"/>
                </a:lnTo>
                <a:lnTo>
                  <a:pt x="27697" y="15035"/>
                </a:lnTo>
                <a:lnTo>
                  <a:pt x="25821" y="19019"/>
                </a:lnTo>
                <a:lnTo>
                  <a:pt x="23445" y="22799"/>
                </a:lnTo>
                <a:lnTo>
                  <a:pt x="20734" y="27569"/>
                </a:lnTo>
                <a:lnTo>
                  <a:pt x="14722" y="38865"/>
                </a:lnTo>
                <a:lnTo>
                  <a:pt x="12669" y="45026"/>
                </a:lnTo>
                <a:lnTo>
                  <a:pt x="11299" y="51383"/>
                </a:lnTo>
                <a:lnTo>
                  <a:pt x="10387" y="57869"/>
                </a:lnTo>
                <a:lnTo>
                  <a:pt x="8653" y="63318"/>
                </a:lnTo>
                <a:lnTo>
                  <a:pt x="6372" y="68075"/>
                </a:lnTo>
                <a:lnTo>
                  <a:pt x="0" y="78416"/>
                </a:lnTo>
                <a:lnTo>
                  <a:pt x="602" y="79265"/>
                </a:lnTo>
                <a:lnTo>
                  <a:pt x="2130" y="79831"/>
                </a:lnTo>
                <a:lnTo>
                  <a:pt x="8562" y="8096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7" name="SMARTInkAnnotation109"/>
          <p:cNvSpPr/>
          <p:nvPr/>
        </p:nvSpPr>
        <p:spPr bwMode="auto">
          <a:xfrm>
            <a:off x="8813950" y="2479893"/>
            <a:ext cx="176219" cy="171630"/>
          </a:xfrm>
          <a:custGeom>
            <a:avLst/>
            <a:gdLst/>
            <a:ahLst/>
            <a:cxnLst/>
            <a:rect l="0" t="0" r="0" b="0"/>
            <a:pathLst>
              <a:path w="176219" h="171630">
                <a:moveTo>
                  <a:pt x="145847" y="9704"/>
                </a:moveTo>
                <a:lnTo>
                  <a:pt x="140469" y="9704"/>
                </a:lnTo>
                <a:lnTo>
                  <a:pt x="137759" y="8579"/>
                </a:lnTo>
                <a:lnTo>
                  <a:pt x="134827" y="6705"/>
                </a:lnTo>
                <a:lnTo>
                  <a:pt x="131747" y="4331"/>
                </a:lnTo>
                <a:lnTo>
                  <a:pt x="128568" y="2749"/>
                </a:lnTo>
                <a:lnTo>
                  <a:pt x="125322" y="1694"/>
                </a:lnTo>
                <a:lnTo>
                  <a:pt x="122034" y="990"/>
                </a:lnTo>
                <a:lnTo>
                  <a:pt x="116465" y="521"/>
                </a:lnTo>
                <a:lnTo>
                  <a:pt x="109374" y="209"/>
                </a:lnTo>
                <a:lnTo>
                  <a:pt x="101271" y="0"/>
                </a:lnTo>
                <a:lnTo>
                  <a:pt x="93617" y="986"/>
                </a:lnTo>
                <a:lnTo>
                  <a:pt x="86264" y="2767"/>
                </a:lnTo>
                <a:lnTo>
                  <a:pt x="52910" y="13706"/>
                </a:lnTo>
                <a:lnTo>
                  <a:pt x="44491" y="16870"/>
                </a:lnTo>
                <a:lnTo>
                  <a:pt x="36630" y="20104"/>
                </a:lnTo>
                <a:lnTo>
                  <a:pt x="29137" y="23384"/>
                </a:lnTo>
                <a:lnTo>
                  <a:pt x="23016" y="27820"/>
                </a:lnTo>
                <a:lnTo>
                  <a:pt x="17810" y="33026"/>
                </a:lnTo>
                <a:lnTo>
                  <a:pt x="13214" y="38746"/>
                </a:lnTo>
                <a:lnTo>
                  <a:pt x="9023" y="44808"/>
                </a:lnTo>
                <a:lnTo>
                  <a:pt x="5105" y="51098"/>
                </a:lnTo>
                <a:lnTo>
                  <a:pt x="1367" y="57541"/>
                </a:lnTo>
                <a:lnTo>
                  <a:pt x="0" y="62960"/>
                </a:lnTo>
                <a:lnTo>
                  <a:pt x="214" y="67698"/>
                </a:lnTo>
                <a:lnTo>
                  <a:pt x="1483" y="71981"/>
                </a:lnTo>
                <a:lnTo>
                  <a:pt x="3455" y="75960"/>
                </a:lnTo>
                <a:lnTo>
                  <a:pt x="5894" y="79738"/>
                </a:lnTo>
                <a:lnTo>
                  <a:pt x="8647" y="83381"/>
                </a:lnTo>
                <a:lnTo>
                  <a:pt x="12733" y="86934"/>
                </a:lnTo>
                <a:lnTo>
                  <a:pt x="17708" y="90427"/>
                </a:lnTo>
                <a:lnTo>
                  <a:pt x="23276" y="93881"/>
                </a:lnTo>
                <a:lnTo>
                  <a:pt x="29239" y="96183"/>
                </a:lnTo>
                <a:lnTo>
                  <a:pt x="35466" y="97717"/>
                </a:lnTo>
                <a:lnTo>
                  <a:pt x="41868" y="98740"/>
                </a:lnTo>
                <a:lnTo>
                  <a:pt x="50639" y="98298"/>
                </a:lnTo>
                <a:lnTo>
                  <a:pt x="60989" y="96879"/>
                </a:lnTo>
                <a:lnTo>
                  <a:pt x="72391" y="94808"/>
                </a:lnTo>
                <a:lnTo>
                  <a:pt x="83369" y="91179"/>
                </a:lnTo>
                <a:lnTo>
                  <a:pt x="94064" y="86510"/>
                </a:lnTo>
                <a:lnTo>
                  <a:pt x="151941" y="57281"/>
                </a:lnTo>
                <a:lnTo>
                  <a:pt x="157788" y="53791"/>
                </a:lnTo>
                <a:lnTo>
                  <a:pt x="162814" y="50340"/>
                </a:lnTo>
                <a:lnTo>
                  <a:pt x="176006" y="40243"/>
                </a:lnTo>
                <a:lnTo>
                  <a:pt x="176169" y="45490"/>
                </a:lnTo>
                <a:lnTo>
                  <a:pt x="176218" y="59539"/>
                </a:lnTo>
                <a:lnTo>
                  <a:pt x="175098" y="65417"/>
                </a:lnTo>
                <a:lnTo>
                  <a:pt x="173227" y="71584"/>
                </a:lnTo>
                <a:lnTo>
                  <a:pt x="170854" y="77945"/>
                </a:lnTo>
                <a:lnTo>
                  <a:pt x="169272" y="84435"/>
                </a:lnTo>
                <a:lnTo>
                  <a:pt x="168216" y="91010"/>
                </a:lnTo>
                <a:lnTo>
                  <a:pt x="167514" y="97642"/>
                </a:lnTo>
                <a:lnTo>
                  <a:pt x="167044" y="104313"/>
                </a:lnTo>
                <a:lnTo>
                  <a:pt x="166733" y="111009"/>
                </a:lnTo>
                <a:lnTo>
                  <a:pt x="166386" y="124446"/>
                </a:lnTo>
                <a:lnTo>
                  <a:pt x="166107" y="1716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8" name="SMARTInkAnnotation110"/>
          <p:cNvSpPr/>
          <p:nvPr/>
        </p:nvSpPr>
        <p:spPr bwMode="auto">
          <a:xfrm>
            <a:off x="8708754" y="2388394"/>
            <a:ext cx="163702" cy="252412"/>
          </a:xfrm>
          <a:custGeom>
            <a:avLst/>
            <a:gdLst/>
            <a:ahLst/>
            <a:cxnLst/>
            <a:rect l="0" t="0" r="0" b="0"/>
            <a:pathLst>
              <a:path w="163702" h="252412">
                <a:moveTo>
                  <a:pt x="78826" y="0"/>
                </a:moveTo>
                <a:lnTo>
                  <a:pt x="73448" y="0"/>
                </a:lnTo>
                <a:lnTo>
                  <a:pt x="70738" y="1124"/>
                </a:lnTo>
                <a:lnTo>
                  <a:pt x="67806" y="2999"/>
                </a:lnTo>
                <a:lnTo>
                  <a:pt x="64726" y="5372"/>
                </a:lnTo>
                <a:lnTo>
                  <a:pt x="61546" y="8079"/>
                </a:lnTo>
                <a:lnTo>
                  <a:pt x="58301" y="11009"/>
                </a:lnTo>
                <a:lnTo>
                  <a:pt x="55013" y="14086"/>
                </a:lnTo>
                <a:lnTo>
                  <a:pt x="52821" y="18386"/>
                </a:lnTo>
                <a:lnTo>
                  <a:pt x="51358" y="23502"/>
                </a:lnTo>
                <a:lnTo>
                  <a:pt x="50383" y="29162"/>
                </a:lnTo>
                <a:lnTo>
                  <a:pt x="49734" y="35184"/>
                </a:lnTo>
                <a:lnTo>
                  <a:pt x="49301" y="41448"/>
                </a:lnTo>
                <a:lnTo>
                  <a:pt x="49011" y="47872"/>
                </a:lnTo>
                <a:lnTo>
                  <a:pt x="49945" y="54404"/>
                </a:lnTo>
                <a:lnTo>
                  <a:pt x="51693" y="61008"/>
                </a:lnTo>
                <a:lnTo>
                  <a:pt x="53982" y="67659"/>
                </a:lnTo>
                <a:lnTo>
                  <a:pt x="57762" y="75467"/>
                </a:lnTo>
                <a:lnTo>
                  <a:pt x="62532" y="84046"/>
                </a:lnTo>
                <a:lnTo>
                  <a:pt x="67963" y="93138"/>
                </a:lnTo>
                <a:lnTo>
                  <a:pt x="73836" y="101449"/>
                </a:lnTo>
                <a:lnTo>
                  <a:pt x="80001" y="109238"/>
                </a:lnTo>
                <a:lnTo>
                  <a:pt x="86363" y="116680"/>
                </a:lnTo>
                <a:lnTo>
                  <a:pt x="92855" y="125015"/>
                </a:lnTo>
                <a:lnTo>
                  <a:pt x="99435" y="133944"/>
                </a:lnTo>
                <a:lnTo>
                  <a:pt x="106072" y="143271"/>
                </a:lnTo>
                <a:lnTo>
                  <a:pt x="113874" y="151738"/>
                </a:lnTo>
                <a:lnTo>
                  <a:pt x="122452" y="159632"/>
                </a:lnTo>
                <a:lnTo>
                  <a:pt x="131548" y="167143"/>
                </a:lnTo>
                <a:lnTo>
                  <a:pt x="138736" y="173275"/>
                </a:lnTo>
                <a:lnTo>
                  <a:pt x="144655" y="178487"/>
                </a:lnTo>
                <a:lnTo>
                  <a:pt x="149726" y="183087"/>
                </a:lnTo>
                <a:lnTo>
                  <a:pt x="154233" y="188402"/>
                </a:lnTo>
                <a:lnTo>
                  <a:pt x="158363" y="194195"/>
                </a:lnTo>
                <a:lnTo>
                  <a:pt x="162242" y="200305"/>
                </a:lnTo>
                <a:lnTo>
                  <a:pt x="163701" y="205503"/>
                </a:lnTo>
                <a:lnTo>
                  <a:pt x="163549" y="210093"/>
                </a:lnTo>
                <a:lnTo>
                  <a:pt x="162322" y="214278"/>
                </a:lnTo>
                <a:lnTo>
                  <a:pt x="157957" y="221926"/>
                </a:lnTo>
                <a:lnTo>
                  <a:pt x="155217" y="225540"/>
                </a:lnTo>
                <a:lnTo>
                  <a:pt x="150015" y="229073"/>
                </a:lnTo>
                <a:lnTo>
                  <a:pt x="143169" y="232553"/>
                </a:lnTo>
                <a:lnTo>
                  <a:pt x="135229" y="235998"/>
                </a:lnTo>
                <a:lnTo>
                  <a:pt x="126558" y="239419"/>
                </a:lnTo>
                <a:lnTo>
                  <a:pt x="107919" y="246218"/>
                </a:lnTo>
                <a:lnTo>
                  <a:pt x="99346" y="248481"/>
                </a:lnTo>
                <a:lnTo>
                  <a:pt x="91380" y="249990"/>
                </a:lnTo>
                <a:lnTo>
                  <a:pt x="83819" y="250996"/>
                </a:lnTo>
                <a:lnTo>
                  <a:pt x="75401" y="251667"/>
                </a:lnTo>
                <a:lnTo>
                  <a:pt x="66413" y="252114"/>
                </a:lnTo>
                <a:lnTo>
                  <a:pt x="57043" y="252411"/>
                </a:lnTo>
                <a:lnTo>
                  <a:pt x="48546" y="251486"/>
                </a:lnTo>
                <a:lnTo>
                  <a:pt x="40630" y="249744"/>
                </a:lnTo>
                <a:lnTo>
                  <a:pt x="33101" y="247459"/>
                </a:lnTo>
                <a:lnTo>
                  <a:pt x="26956" y="243686"/>
                </a:lnTo>
                <a:lnTo>
                  <a:pt x="21733" y="238922"/>
                </a:lnTo>
                <a:lnTo>
                  <a:pt x="17127" y="233497"/>
                </a:lnTo>
                <a:lnTo>
                  <a:pt x="12930" y="227631"/>
                </a:lnTo>
                <a:lnTo>
                  <a:pt x="9007" y="221472"/>
                </a:lnTo>
                <a:lnTo>
                  <a:pt x="5264" y="215116"/>
                </a:lnTo>
                <a:lnTo>
                  <a:pt x="2772" y="207506"/>
                </a:lnTo>
                <a:lnTo>
                  <a:pt x="1108" y="199059"/>
                </a:lnTo>
                <a:lnTo>
                  <a:pt x="0" y="190055"/>
                </a:lnTo>
                <a:lnTo>
                  <a:pt x="386" y="179554"/>
                </a:lnTo>
                <a:lnTo>
                  <a:pt x="1769" y="168055"/>
                </a:lnTo>
                <a:lnTo>
                  <a:pt x="7912" y="1315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29" name="SMARTInkAnnotation111"/>
          <p:cNvSpPr/>
          <p:nvPr/>
        </p:nvSpPr>
        <p:spPr bwMode="auto">
          <a:xfrm>
            <a:off x="8738634" y="2347913"/>
            <a:ext cx="79338" cy="286057"/>
          </a:xfrm>
          <a:custGeom>
            <a:avLst/>
            <a:gdLst/>
            <a:ahLst/>
            <a:cxnLst/>
            <a:rect l="0" t="0" r="0" b="0"/>
            <a:pathLst>
              <a:path w="79338" h="286057">
                <a:moveTo>
                  <a:pt x="79337" y="0"/>
                </a:moveTo>
                <a:lnTo>
                  <a:pt x="65237" y="28172"/>
                </a:lnTo>
                <a:lnTo>
                  <a:pt x="62057" y="36773"/>
                </a:lnTo>
                <a:lnTo>
                  <a:pt x="58812" y="47004"/>
                </a:lnTo>
                <a:lnTo>
                  <a:pt x="55524" y="58324"/>
                </a:lnTo>
                <a:lnTo>
                  <a:pt x="52205" y="71492"/>
                </a:lnTo>
                <a:lnTo>
                  <a:pt x="45517" y="101117"/>
                </a:lnTo>
                <a:lnTo>
                  <a:pt x="35423" y="149405"/>
                </a:lnTo>
                <a:lnTo>
                  <a:pt x="30925" y="164823"/>
                </a:lnTo>
                <a:lnTo>
                  <a:pt x="25676" y="179600"/>
                </a:lnTo>
                <a:lnTo>
                  <a:pt x="19924" y="193949"/>
                </a:lnTo>
                <a:lnTo>
                  <a:pt x="16091" y="208013"/>
                </a:lnTo>
                <a:lnTo>
                  <a:pt x="13536" y="221886"/>
                </a:lnTo>
                <a:lnTo>
                  <a:pt x="11832" y="235633"/>
                </a:lnTo>
                <a:lnTo>
                  <a:pt x="9570" y="247047"/>
                </a:lnTo>
                <a:lnTo>
                  <a:pt x="6937" y="256905"/>
                </a:lnTo>
                <a:lnTo>
                  <a:pt x="4056" y="265726"/>
                </a:lnTo>
                <a:lnTo>
                  <a:pt x="2134" y="272731"/>
                </a:lnTo>
                <a:lnTo>
                  <a:pt x="854" y="278526"/>
                </a:lnTo>
                <a:lnTo>
                  <a:pt x="0" y="283513"/>
                </a:lnTo>
                <a:lnTo>
                  <a:pt x="557" y="285714"/>
                </a:lnTo>
                <a:lnTo>
                  <a:pt x="2053" y="286056"/>
                </a:lnTo>
                <a:lnTo>
                  <a:pt x="4177" y="285160"/>
                </a:lnTo>
                <a:lnTo>
                  <a:pt x="12540" y="281166"/>
                </a:lnTo>
                <a:lnTo>
                  <a:pt x="17921" y="278527"/>
                </a:lnTo>
                <a:lnTo>
                  <a:pt x="23761" y="272269"/>
                </a:lnTo>
                <a:lnTo>
                  <a:pt x="29904" y="263599"/>
                </a:lnTo>
                <a:lnTo>
                  <a:pt x="36251" y="253322"/>
                </a:lnTo>
                <a:lnTo>
                  <a:pt x="41608" y="241972"/>
                </a:lnTo>
                <a:lnTo>
                  <a:pt x="46305" y="229908"/>
                </a:lnTo>
                <a:lnTo>
                  <a:pt x="59076" y="19228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0" name="SMARTInkAnnotation112"/>
          <p:cNvSpPr/>
          <p:nvPr/>
        </p:nvSpPr>
        <p:spPr bwMode="auto">
          <a:xfrm>
            <a:off x="8848361" y="2438996"/>
            <a:ext cx="30393" cy="131565"/>
          </a:xfrm>
          <a:custGeom>
            <a:avLst/>
            <a:gdLst/>
            <a:ahLst/>
            <a:cxnLst/>
            <a:rect l="0" t="0" r="0" b="0"/>
            <a:pathLst>
              <a:path w="30393" h="131565">
                <a:moveTo>
                  <a:pt x="30392" y="0"/>
                </a:moveTo>
                <a:lnTo>
                  <a:pt x="25015" y="10744"/>
                </a:lnTo>
                <a:lnTo>
                  <a:pt x="23429" y="16159"/>
                </a:lnTo>
                <a:lnTo>
                  <a:pt x="22374" y="22017"/>
                </a:lnTo>
                <a:lnTo>
                  <a:pt x="21669" y="28172"/>
                </a:lnTo>
                <a:lnTo>
                  <a:pt x="20075" y="35648"/>
                </a:lnTo>
                <a:lnTo>
                  <a:pt x="17885" y="44006"/>
                </a:lnTo>
                <a:lnTo>
                  <a:pt x="15301" y="52951"/>
                </a:lnTo>
                <a:lnTo>
                  <a:pt x="9427" y="71886"/>
                </a:lnTo>
                <a:lnTo>
                  <a:pt x="6285" y="81658"/>
                </a:lnTo>
                <a:lnTo>
                  <a:pt x="4190" y="91547"/>
                </a:lnTo>
                <a:lnTo>
                  <a:pt x="2794" y="101512"/>
                </a:lnTo>
                <a:lnTo>
                  <a:pt x="0" y="1315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1" name="SMARTInkAnnotation113"/>
          <p:cNvSpPr/>
          <p:nvPr/>
        </p:nvSpPr>
        <p:spPr bwMode="auto">
          <a:xfrm>
            <a:off x="9112762" y="2368153"/>
            <a:ext cx="69905" cy="280574"/>
          </a:xfrm>
          <a:custGeom>
            <a:avLst/>
            <a:gdLst/>
            <a:ahLst/>
            <a:cxnLst/>
            <a:rect l="0" t="0" r="0" b="0"/>
            <a:pathLst>
              <a:path w="69905" h="280574">
                <a:moveTo>
                  <a:pt x="69904" y="0"/>
                </a:moveTo>
                <a:lnTo>
                  <a:pt x="64525" y="10745"/>
                </a:lnTo>
                <a:lnTo>
                  <a:pt x="61816" y="17284"/>
                </a:lnTo>
                <a:lnTo>
                  <a:pt x="58884" y="25016"/>
                </a:lnTo>
                <a:lnTo>
                  <a:pt x="55803" y="33545"/>
                </a:lnTo>
                <a:lnTo>
                  <a:pt x="52624" y="43728"/>
                </a:lnTo>
                <a:lnTo>
                  <a:pt x="46090" y="67038"/>
                </a:lnTo>
                <a:lnTo>
                  <a:pt x="42771" y="80675"/>
                </a:lnTo>
                <a:lnTo>
                  <a:pt x="36083" y="110821"/>
                </a:lnTo>
                <a:lnTo>
                  <a:pt x="25989" y="159402"/>
                </a:lnTo>
                <a:lnTo>
                  <a:pt x="21491" y="173737"/>
                </a:lnTo>
                <a:lnTo>
                  <a:pt x="16242" y="186667"/>
                </a:lnTo>
                <a:lnTo>
                  <a:pt x="10491" y="198660"/>
                </a:lnTo>
                <a:lnTo>
                  <a:pt x="6658" y="210029"/>
                </a:lnTo>
                <a:lnTo>
                  <a:pt x="4101" y="220982"/>
                </a:lnTo>
                <a:lnTo>
                  <a:pt x="2397" y="231657"/>
                </a:lnTo>
                <a:lnTo>
                  <a:pt x="1262" y="241023"/>
                </a:lnTo>
                <a:lnTo>
                  <a:pt x="505" y="249516"/>
                </a:lnTo>
                <a:lnTo>
                  <a:pt x="0" y="257427"/>
                </a:lnTo>
                <a:lnTo>
                  <a:pt x="789" y="263825"/>
                </a:lnTo>
                <a:lnTo>
                  <a:pt x="2440" y="269215"/>
                </a:lnTo>
                <a:lnTo>
                  <a:pt x="4667" y="273933"/>
                </a:lnTo>
                <a:lnTo>
                  <a:pt x="7277" y="277079"/>
                </a:lnTo>
                <a:lnTo>
                  <a:pt x="10142" y="279175"/>
                </a:lnTo>
                <a:lnTo>
                  <a:pt x="13179" y="280573"/>
                </a:lnTo>
                <a:lnTo>
                  <a:pt x="16328" y="280380"/>
                </a:lnTo>
                <a:lnTo>
                  <a:pt x="19554" y="279128"/>
                </a:lnTo>
                <a:lnTo>
                  <a:pt x="29382" y="27324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792" name="SMARTInkAnnotation114"/>
          <p:cNvSpPr/>
          <p:nvPr/>
        </p:nvSpPr>
        <p:spPr bwMode="auto">
          <a:xfrm>
            <a:off x="9296222" y="2712244"/>
            <a:ext cx="68792" cy="144849"/>
          </a:xfrm>
          <a:custGeom>
            <a:avLst/>
            <a:gdLst/>
            <a:ahLst/>
            <a:cxnLst/>
            <a:rect l="0" t="0" r="0" b="0"/>
            <a:pathLst>
              <a:path w="68792" h="144849">
                <a:moveTo>
                  <a:pt x="68791" y="0"/>
                </a:moveTo>
                <a:lnTo>
                  <a:pt x="68791" y="10745"/>
                </a:lnTo>
                <a:lnTo>
                  <a:pt x="67665" y="16159"/>
                </a:lnTo>
                <a:lnTo>
                  <a:pt x="65789" y="22018"/>
                </a:lnTo>
                <a:lnTo>
                  <a:pt x="63412" y="28172"/>
                </a:lnTo>
                <a:lnTo>
                  <a:pt x="57771" y="44006"/>
                </a:lnTo>
                <a:lnTo>
                  <a:pt x="44977" y="81659"/>
                </a:lnTo>
                <a:lnTo>
                  <a:pt x="40533" y="90422"/>
                </a:lnTo>
                <a:lnTo>
                  <a:pt x="35320" y="98514"/>
                </a:lnTo>
                <a:lnTo>
                  <a:pt x="29592" y="106157"/>
                </a:lnTo>
                <a:lnTo>
                  <a:pt x="24649" y="113502"/>
                </a:lnTo>
                <a:lnTo>
                  <a:pt x="20227" y="120647"/>
                </a:lnTo>
                <a:lnTo>
                  <a:pt x="16154" y="127659"/>
                </a:lnTo>
                <a:lnTo>
                  <a:pt x="12314" y="133458"/>
                </a:lnTo>
                <a:lnTo>
                  <a:pt x="8627" y="138449"/>
                </a:lnTo>
                <a:lnTo>
                  <a:pt x="5044" y="142901"/>
                </a:lnTo>
                <a:lnTo>
                  <a:pt x="2655" y="144744"/>
                </a:lnTo>
                <a:lnTo>
                  <a:pt x="1062" y="144848"/>
                </a:lnTo>
                <a:lnTo>
                  <a:pt x="0" y="143794"/>
                </a:lnTo>
                <a:lnTo>
                  <a:pt x="418" y="141966"/>
                </a:lnTo>
                <a:lnTo>
                  <a:pt x="1822" y="139623"/>
                </a:lnTo>
                <a:lnTo>
                  <a:pt x="8008" y="1315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793" name="SMARTInkAnnotation115"/>
          <p:cNvSpPr/>
          <p:nvPr/>
        </p:nvSpPr>
        <p:spPr bwMode="auto">
          <a:xfrm>
            <a:off x="9598563" y="2347913"/>
            <a:ext cx="121014" cy="139631"/>
          </a:xfrm>
          <a:custGeom>
            <a:avLst/>
            <a:gdLst/>
            <a:ahLst/>
            <a:cxnLst/>
            <a:rect l="0" t="0" r="0" b="0"/>
            <a:pathLst>
              <a:path w="121014" h="139631">
                <a:moveTo>
                  <a:pt x="29840" y="0"/>
                </a:moveTo>
                <a:lnTo>
                  <a:pt x="24462" y="0"/>
                </a:lnTo>
                <a:lnTo>
                  <a:pt x="22878" y="1124"/>
                </a:lnTo>
                <a:lnTo>
                  <a:pt x="21821" y="2998"/>
                </a:lnTo>
                <a:lnTo>
                  <a:pt x="21117" y="5372"/>
                </a:lnTo>
                <a:lnTo>
                  <a:pt x="19522" y="8079"/>
                </a:lnTo>
                <a:lnTo>
                  <a:pt x="17334" y="11009"/>
                </a:lnTo>
                <a:lnTo>
                  <a:pt x="14748" y="14086"/>
                </a:lnTo>
                <a:lnTo>
                  <a:pt x="11900" y="18386"/>
                </a:lnTo>
                <a:lnTo>
                  <a:pt x="8875" y="23502"/>
                </a:lnTo>
                <a:lnTo>
                  <a:pt x="5734" y="29162"/>
                </a:lnTo>
                <a:lnTo>
                  <a:pt x="3638" y="36308"/>
                </a:lnTo>
                <a:lnTo>
                  <a:pt x="2241" y="44446"/>
                </a:lnTo>
                <a:lnTo>
                  <a:pt x="1311" y="53245"/>
                </a:lnTo>
                <a:lnTo>
                  <a:pt x="690" y="61359"/>
                </a:lnTo>
                <a:lnTo>
                  <a:pt x="276" y="69018"/>
                </a:lnTo>
                <a:lnTo>
                  <a:pt x="0" y="76373"/>
                </a:lnTo>
                <a:lnTo>
                  <a:pt x="943" y="83525"/>
                </a:lnTo>
                <a:lnTo>
                  <a:pt x="2696" y="90542"/>
                </a:lnTo>
                <a:lnTo>
                  <a:pt x="4990" y="97469"/>
                </a:lnTo>
                <a:lnTo>
                  <a:pt x="7645" y="103212"/>
                </a:lnTo>
                <a:lnTo>
                  <a:pt x="10540" y="108164"/>
                </a:lnTo>
                <a:lnTo>
                  <a:pt x="13597" y="112591"/>
                </a:lnTo>
                <a:lnTo>
                  <a:pt x="16760" y="116666"/>
                </a:lnTo>
                <a:lnTo>
                  <a:pt x="19993" y="120507"/>
                </a:lnTo>
                <a:lnTo>
                  <a:pt x="23276" y="124193"/>
                </a:lnTo>
                <a:lnTo>
                  <a:pt x="29925" y="131286"/>
                </a:lnTo>
                <a:lnTo>
                  <a:pt x="33274" y="134752"/>
                </a:lnTo>
                <a:lnTo>
                  <a:pt x="36632" y="137063"/>
                </a:lnTo>
                <a:lnTo>
                  <a:pt x="39995" y="138603"/>
                </a:lnTo>
                <a:lnTo>
                  <a:pt x="43364" y="139630"/>
                </a:lnTo>
                <a:lnTo>
                  <a:pt x="47860" y="139190"/>
                </a:lnTo>
                <a:lnTo>
                  <a:pt x="53109" y="137772"/>
                </a:lnTo>
                <a:lnTo>
                  <a:pt x="58860" y="135703"/>
                </a:lnTo>
                <a:lnTo>
                  <a:pt x="63819" y="133199"/>
                </a:lnTo>
                <a:lnTo>
                  <a:pt x="68251" y="130404"/>
                </a:lnTo>
                <a:lnTo>
                  <a:pt x="72331" y="127417"/>
                </a:lnTo>
                <a:lnTo>
                  <a:pt x="77302" y="124301"/>
                </a:lnTo>
                <a:lnTo>
                  <a:pt x="82869" y="121100"/>
                </a:lnTo>
                <a:lnTo>
                  <a:pt x="88829" y="117841"/>
                </a:lnTo>
                <a:lnTo>
                  <a:pt x="95056" y="112295"/>
                </a:lnTo>
                <a:lnTo>
                  <a:pt x="101457" y="105224"/>
                </a:lnTo>
                <a:lnTo>
                  <a:pt x="121013" y="8096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795" name="SMARTInkAnnotation116"/>
          <p:cNvSpPr/>
          <p:nvPr/>
        </p:nvSpPr>
        <p:spPr bwMode="auto">
          <a:xfrm>
            <a:off x="9618273" y="2418755"/>
            <a:ext cx="131696" cy="293490"/>
          </a:xfrm>
          <a:custGeom>
            <a:avLst/>
            <a:gdLst/>
            <a:ahLst/>
            <a:cxnLst/>
            <a:rect l="0" t="0" r="0" b="0"/>
            <a:pathLst>
              <a:path w="131696" h="293490">
                <a:moveTo>
                  <a:pt x="131695" y="0"/>
                </a:moveTo>
                <a:lnTo>
                  <a:pt x="131695" y="5372"/>
                </a:lnTo>
                <a:lnTo>
                  <a:pt x="129443" y="10329"/>
                </a:lnTo>
                <a:lnTo>
                  <a:pt x="125692" y="17006"/>
                </a:lnTo>
                <a:lnTo>
                  <a:pt x="120940" y="24831"/>
                </a:lnTo>
                <a:lnTo>
                  <a:pt x="116644" y="34546"/>
                </a:lnTo>
                <a:lnTo>
                  <a:pt x="112658" y="45520"/>
                </a:lnTo>
                <a:lnTo>
                  <a:pt x="108873" y="57334"/>
                </a:lnTo>
                <a:lnTo>
                  <a:pt x="105224" y="69708"/>
                </a:lnTo>
                <a:lnTo>
                  <a:pt x="98169" y="95451"/>
                </a:lnTo>
                <a:lnTo>
                  <a:pt x="93585" y="108613"/>
                </a:lnTo>
                <a:lnTo>
                  <a:pt x="88279" y="121886"/>
                </a:lnTo>
                <a:lnTo>
                  <a:pt x="82490" y="135232"/>
                </a:lnTo>
                <a:lnTo>
                  <a:pt x="77506" y="148628"/>
                </a:lnTo>
                <a:lnTo>
                  <a:pt x="73056" y="162056"/>
                </a:lnTo>
                <a:lnTo>
                  <a:pt x="68965" y="175506"/>
                </a:lnTo>
                <a:lnTo>
                  <a:pt x="61418" y="202445"/>
                </a:lnTo>
                <a:lnTo>
                  <a:pt x="57829" y="215925"/>
                </a:lnTo>
                <a:lnTo>
                  <a:pt x="54311" y="227162"/>
                </a:lnTo>
                <a:lnTo>
                  <a:pt x="50839" y="236902"/>
                </a:lnTo>
                <a:lnTo>
                  <a:pt x="47400" y="245644"/>
                </a:lnTo>
                <a:lnTo>
                  <a:pt x="43981" y="253721"/>
                </a:lnTo>
                <a:lnTo>
                  <a:pt x="37182" y="268693"/>
                </a:lnTo>
                <a:lnTo>
                  <a:pt x="33792" y="274709"/>
                </a:lnTo>
                <a:lnTo>
                  <a:pt x="30408" y="279844"/>
                </a:lnTo>
                <a:lnTo>
                  <a:pt x="27024" y="284393"/>
                </a:lnTo>
                <a:lnTo>
                  <a:pt x="22518" y="287425"/>
                </a:lnTo>
                <a:lnTo>
                  <a:pt x="17264" y="289446"/>
                </a:lnTo>
                <a:lnTo>
                  <a:pt x="0" y="2934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799" name="Freeform 33798"/>
          <p:cNvSpPr/>
          <p:nvPr/>
        </p:nvSpPr>
        <p:spPr bwMode="auto">
          <a:xfrm>
            <a:off x="8402624" y="2449116"/>
            <a:ext cx="3003" cy="1"/>
          </a:xfrm>
          <a:custGeom>
            <a:avLst/>
            <a:gdLst/>
            <a:ahLst/>
            <a:cxnLst/>
            <a:rect l="0" t="0" r="0" b="0"/>
            <a:pathLst>
              <a:path w="3003" h="1">
                <a:moveTo>
                  <a:pt x="0" y="0"/>
                </a:moveTo>
                <a:lnTo>
                  <a:pt x="3002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0" name="SMARTInkAnnotation118"/>
          <p:cNvSpPr/>
          <p:nvPr/>
        </p:nvSpPr>
        <p:spPr bwMode="auto">
          <a:xfrm>
            <a:off x="8362152" y="2449116"/>
            <a:ext cx="40473" cy="151806"/>
          </a:xfrm>
          <a:custGeom>
            <a:avLst/>
            <a:gdLst/>
            <a:ahLst/>
            <a:cxnLst/>
            <a:rect l="0" t="0" r="0" b="0"/>
            <a:pathLst>
              <a:path w="40473" h="151806">
                <a:moveTo>
                  <a:pt x="40472" y="0"/>
                </a:moveTo>
                <a:lnTo>
                  <a:pt x="40472" y="5372"/>
                </a:lnTo>
                <a:lnTo>
                  <a:pt x="39347" y="6955"/>
                </a:lnTo>
                <a:lnTo>
                  <a:pt x="37471" y="8010"/>
                </a:lnTo>
                <a:lnTo>
                  <a:pt x="35094" y="8713"/>
                </a:lnTo>
                <a:lnTo>
                  <a:pt x="32384" y="10307"/>
                </a:lnTo>
                <a:lnTo>
                  <a:pt x="29452" y="12493"/>
                </a:lnTo>
                <a:lnTo>
                  <a:pt x="26372" y="15076"/>
                </a:lnTo>
                <a:lnTo>
                  <a:pt x="24318" y="17922"/>
                </a:lnTo>
                <a:lnTo>
                  <a:pt x="22949" y="20944"/>
                </a:lnTo>
                <a:lnTo>
                  <a:pt x="22037" y="24083"/>
                </a:lnTo>
                <a:lnTo>
                  <a:pt x="20303" y="28424"/>
                </a:lnTo>
                <a:lnTo>
                  <a:pt x="18021" y="33568"/>
                </a:lnTo>
                <a:lnTo>
                  <a:pt x="12484" y="45280"/>
                </a:lnTo>
                <a:lnTo>
                  <a:pt x="6272" y="57982"/>
                </a:lnTo>
                <a:lnTo>
                  <a:pt x="4164" y="64517"/>
                </a:lnTo>
                <a:lnTo>
                  <a:pt x="2760" y="71123"/>
                </a:lnTo>
                <a:lnTo>
                  <a:pt x="1823" y="77776"/>
                </a:lnTo>
                <a:lnTo>
                  <a:pt x="1199" y="84461"/>
                </a:lnTo>
                <a:lnTo>
                  <a:pt x="782" y="91166"/>
                </a:lnTo>
                <a:lnTo>
                  <a:pt x="320" y="103489"/>
                </a:lnTo>
                <a:lnTo>
                  <a:pt x="114" y="112714"/>
                </a:lnTo>
                <a:lnTo>
                  <a:pt x="0" y="129602"/>
                </a:lnTo>
                <a:lnTo>
                  <a:pt x="1109" y="134754"/>
                </a:lnTo>
                <a:lnTo>
                  <a:pt x="2975" y="139313"/>
                </a:lnTo>
                <a:lnTo>
                  <a:pt x="5343" y="143477"/>
                </a:lnTo>
                <a:lnTo>
                  <a:pt x="8048" y="146253"/>
                </a:lnTo>
                <a:lnTo>
                  <a:pt x="10977" y="148103"/>
                </a:lnTo>
                <a:lnTo>
                  <a:pt x="14055" y="149337"/>
                </a:lnTo>
                <a:lnTo>
                  <a:pt x="17233" y="150159"/>
                </a:lnTo>
                <a:lnTo>
                  <a:pt x="20476" y="150708"/>
                </a:lnTo>
                <a:lnTo>
                  <a:pt x="23765" y="151074"/>
                </a:lnTo>
                <a:lnTo>
                  <a:pt x="27082" y="151317"/>
                </a:lnTo>
                <a:lnTo>
                  <a:pt x="30419" y="151480"/>
                </a:lnTo>
                <a:lnTo>
                  <a:pt x="40472" y="1518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1" name="SMARTInkAnnotation119"/>
          <p:cNvSpPr/>
          <p:nvPr/>
        </p:nvSpPr>
        <p:spPr bwMode="auto">
          <a:xfrm>
            <a:off x="8210146" y="2499717"/>
            <a:ext cx="70915" cy="40483"/>
          </a:xfrm>
          <a:custGeom>
            <a:avLst/>
            <a:gdLst/>
            <a:ahLst/>
            <a:cxnLst/>
            <a:rect l="0" t="0" r="0" b="0"/>
            <a:pathLst>
              <a:path w="70915" h="40483">
                <a:moveTo>
                  <a:pt x="70914" y="0"/>
                </a:moveTo>
                <a:lnTo>
                  <a:pt x="42053" y="0"/>
                </a:lnTo>
                <a:lnTo>
                  <a:pt x="40417" y="1125"/>
                </a:lnTo>
                <a:lnTo>
                  <a:pt x="38201" y="2999"/>
                </a:lnTo>
                <a:lnTo>
                  <a:pt x="35598" y="5373"/>
                </a:lnTo>
                <a:lnTo>
                  <a:pt x="32736" y="6955"/>
                </a:lnTo>
                <a:lnTo>
                  <a:pt x="29704" y="8011"/>
                </a:lnTo>
                <a:lnTo>
                  <a:pt x="26557" y="8714"/>
                </a:lnTo>
                <a:lnTo>
                  <a:pt x="23332" y="10308"/>
                </a:lnTo>
                <a:lnTo>
                  <a:pt x="20057" y="12494"/>
                </a:lnTo>
                <a:lnTo>
                  <a:pt x="16748" y="15076"/>
                </a:lnTo>
                <a:lnTo>
                  <a:pt x="13417" y="17922"/>
                </a:lnTo>
                <a:lnTo>
                  <a:pt x="10069" y="20944"/>
                </a:lnTo>
                <a:lnTo>
                  <a:pt x="1989" y="28501"/>
                </a:lnTo>
                <a:lnTo>
                  <a:pt x="1326" y="30246"/>
                </a:lnTo>
                <a:lnTo>
                  <a:pt x="885" y="32533"/>
                </a:lnTo>
                <a:lnTo>
                  <a:pt x="0" y="4048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2" name="SMARTInkAnnotation120"/>
          <p:cNvSpPr/>
          <p:nvPr/>
        </p:nvSpPr>
        <p:spPr bwMode="auto">
          <a:xfrm>
            <a:off x="6875567" y="3025974"/>
            <a:ext cx="173613" cy="202231"/>
          </a:xfrm>
          <a:custGeom>
            <a:avLst/>
            <a:gdLst/>
            <a:ahLst/>
            <a:cxnLst/>
            <a:rect l="0" t="0" r="0" b="0"/>
            <a:pathLst>
              <a:path w="173613" h="202231">
                <a:moveTo>
                  <a:pt x="108800" y="0"/>
                </a:moveTo>
                <a:lnTo>
                  <a:pt x="103424" y="0"/>
                </a:lnTo>
                <a:lnTo>
                  <a:pt x="99587" y="1124"/>
                </a:lnTo>
                <a:lnTo>
                  <a:pt x="94780" y="2998"/>
                </a:lnTo>
                <a:lnTo>
                  <a:pt x="89323" y="5372"/>
                </a:lnTo>
                <a:lnTo>
                  <a:pt x="84559" y="8079"/>
                </a:lnTo>
                <a:lnTo>
                  <a:pt x="80259" y="11008"/>
                </a:lnTo>
                <a:lnTo>
                  <a:pt x="76265" y="14086"/>
                </a:lnTo>
                <a:lnTo>
                  <a:pt x="72477" y="17262"/>
                </a:lnTo>
                <a:lnTo>
                  <a:pt x="68827" y="20503"/>
                </a:lnTo>
                <a:lnTo>
                  <a:pt x="65267" y="23789"/>
                </a:lnTo>
                <a:lnTo>
                  <a:pt x="61769" y="25979"/>
                </a:lnTo>
                <a:lnTo>
                  <a:pt x="58311" y="27440"/>
                </a:lnTo>
                <a:lnTo>
                  <a:pt x="54880" y="28413"/>
                </a:lnTo>
                <a:lnTo>
                  <a:pt x="53719" y="30187"/>
                </a:lnTo>
                <a:lnTo>
                  <a:pt x="54070" y="32494"/>
                </a:lnTo>
                <a:lnTo>
                  <a:pt x="57462" y="38055"/>
                </a:lnTo>
                <a:lnTo>
                  <a:pt x="62721" y="44276"/>
                </a:lnTo>
                <a:lnTo>
                  <a:pt x="66826" y="47509"/>
                </a:lnTo>
                <a:lnTo>
                  <a:pt x="71812" y="50788"/>
                </a:lnTo>
                <a:lnTo>
                  <a:pt x="77388" y="54099"/>
                </a:lnTo>
                <a:lnTo>
                  <a:pt x="83356" y="57431"/>
                </a:lnTo>
                <a:lnTo>
                  <a:pt x="95992" y="64132"/>
                </a:lnTo>
                <a:lnTo>
                  <a:pt x="103638" y="68617"/>
                </a:lnTo>
                <a:lnTo>
                  <a:pt x="129408" y="84551"/>
                </a:lnTo>
                <a:lnTo>
                  <a:pt x="137172" y="88977"/>
                </a:lnTo>
                <a:lnTo>
                  <a:pt x="144599" y="93052"/>
                </a:lnTo>
                <a:lnTo>
                  <a:pt x="150676" y="98018"/>
                </a:lnTo>
                <a:lnTo>
                  <a:pt x="155853" y="103578"/>
                </a:lnTo>
                <a:lnTo>
                  <a:pt x="160429" y="109533"/>
                </a:lnTo>
                <a:lnTo>
                  <a:pt x="164606" y="114627"/>
                </a:lnTo>
                <a:lnTo>
                  <a:pt x="168517" y="119149"/>
                </a:lnTo>
                <a:lnTo>
                  <a:pt x="172249" y="123287"/>
                </a:lnTo>
                <a:lnTo>
                  <a:pt x="173612" y="128295"/>
                </a:lnTo>
                <a:lnTo>
                  <a:pt x="173395" y="133883"/>
                </a:lnTo>
                <a:lnTo>
                  <a:pt x="172124" y="139856"/>
                </a:lnTo>
                <a:lnTo>
                  <a:pt x="169025" y="144963"/>
                </a:lnTo>
                <a:lnTo>
                  <a:pt x="164709" y="149493"/>
                </a:lnTo>
                <a:lnTo>
                  <a:pt x="159580" y="153637"/>
                </a:lnTo>
                <a:lnTo>
                  <a:pt x="153909" y="157524"/>
                </a:lnTo>
                <a:lnTo>
                  <a:pt x="147879" y="161240"/>
                </a:lnTo>
                <a:lnTo>
                  <a:pt x="141606" y="164842"/>
                </a:lnTo>
                <a:lnTo>
                  <a:pt x="134048" y="168367"/>
                </a:lnTo>
                <a:lnTo>
                  <a:pt x="125632" y="171842"/>
                </a:lnTo>
                <a:lnTo>
                  <a:pt x="116645" y="175283"/>
                </a:lnTo>
                <a:lnTo>
                  <a:pt x="108402" y="178702"/>
                </a:lnTo>
                <a:lnTo>
                  <a:pt x="100656" y="182105"/>
                </a:lnTo>
                <a:lnTo>
                  <a:pt x="93241" y="185499"/>
                </a:lnTo>
                <a:lnTo>
                  <a:pt x="84921" y="188885"/>
                </a:lnTo>
                <a:lnTo>
                  <a:pt x="75996" y="192268"/>
                </a:lnTo>
                <a:lnTo>
                  <a:pt x="66670" y="195647"/>
                </a:lnTo>
                <a:lnTo>
                  <a:pt x="58202" y="197900"/>
                </a:lnTo>
                <a:lnTo>
                  <a:pt x="50305" y="199402"/>
                </a:lnTo>
                <a:lnTo>
                  <a:pt x="42789" y="200403"/>
                </a:lnTo>
                <a:lnTo>
                  <a:pt x="35527" y="201071"/>
                </a:lnTo>
                <a:lnTo>
                  <a:pt x="28436" y="201516"/>
                </a:lnTo>
                <a:lnTo>
                  <a:pt x="15677" y="202010"/>
                </a:lnTo>
                <a:lnTo>
                  <a:pt x="6255" y="202230"/>
                </a:lnTo>
                <a:lnTo>
                  <a:pt x="3292" y="201164"/>
                </a:lnTo>
                <a:lnTo>
                  <a:pt x="1317" y="199329"/>
                </a:lnTo>
                <a:lnTo>
                  <a:pt x="0" y="196981"/>
                </a:lnTo>
                <a:lnTo>
                  <a:pt x="247" y="194291"/>
                </a:lnTo>
                <a:lnTo>
                  <a:pt x="1538" y="191374"/>
                </a:lnTo>
                <a:lnTo>
                  <a:pt x="3525" y="188304"/>
                </a:lnTo>
                <a:lnTo>
                  <a:pt x="7100" y="186258"/>
                </a:lnTo>
                <a:lnTo>
                  <a:pt x="11735" y="184894"/>
                </a:lnTo>
                <a:lnTo>
                  <a:pt x="17076" y="183984"/>
                </a:lnTo>
                <a:lnTo>
                  <a:pt x="22887" y="181129"/>
                </a:lnTo>
                <a:lnTo>
                  <a:pt x="29013" y="176977"/>
                </a:lnTo>
                <a:lnTo>
                  <a:pt x="48018" y="16192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3" name="SMARTInkAnnotation121"/>
          <p:cNvSpPr/>
          <p:nvPr/>
        </p:nvSpPr>
        <p:spPr bwMode="auto">
          <a:xfrm>
            <a:off x="7095813" y="3076575"/>
            <a:ext cx="99707" cy="121445"/>
          </a:xfrm>
          <a:custGeom>
            <a:avLst/>
            <a:gdLst/>
            <a:ahLst/>
            <a:cxnLst/>
            <a:rect l="0" t="0" r="0" b="0"/>
            <a:pathLst>
              <a:path w="99707" h="121445">
                <a:moveTo>
                  <a:pt x="10121" y="0"/>
                </a:moveTo>
                <a:lnTo>
                  <a:pt x="10121" y="5373"/>
                </a:lnTo>
                <a:lnTo>
                  <a:pt x="8994" y="8080"/>
                </a:lnTo>
                <a:lnTo>
                  <a:pt x="7119" y="11009"/>
                </a:lnTo>
                <a:lnTo>
                  <a:pt x="4743" y="14086"/>
                </a:lnTo>
                <a:lnTo>
                  <a:pt x="3158" y="19511"/>
                </a:lnTo>
                <a:lnTo>
                  <a:pt x="2102" y="26501"/>
                </a:lnTo>
                <a:lnTo>
                  <a:pt x="1398" y="34535"/>
                </a:lnTo>
                <a:lnTo>
                  <a:pt x="927" y="41015"/>
                </a:lnTo>
                <a:lnTo>
                  <a:pt x="407" y="51214"/>
                </a:lnTo>
                <a:lnTo>
                  <a:pt x="175" y="62493"/>
                </a:lnTo>
                <a:lnTo>
                  <a:pt x="0" y="97309"/>
                </a:lnTo>
                <a:lnTo>
                  <a:pt x="1123" y="98607"/>
                </a:lnTo>
                <a:lnTo>
                  <a:pt x="2996" y="99472"/>
                </a:lnTo>
                <a:lnTo>
                  <a:pt x="5371" y="100050"/>
                </a:lnTo>
                <a:lnTo>
                  <a:pt x="9204" y="100434"/>
                </a:lnTo>
                <a:lnTo>
                  <a:pt x="14012" y="100691"/>
                </a:lnTo>
                <a:lnTo>
                  <a:pt x="19468" y="100861"/>
                </a:lnTo>
                <a:lnTo>
                  <a:pt x="24232" y="98726"/>
                </a:lnTo>
                <a:lnTo>
                  <a:pt x="28532" y="95054"/>
                </a:lnTo>
                <a:lnTo>
                  <a:pt x="32525" y="90357"/>
                </a:lnTo>
                <a:lnTo>
                  <a:pt x="37438" y="86101"/>
                </a:lnTo>
                <a:lnTo>
                  <a:pt x="42965" y="82139"/>
                </a:lnTo>
                <a:lnTo>
                  <a:pt x="48901" y="78374"/>
                </a:lnTo>
                <a:lnTo>
                  <a:pt x="53984" y="73614"/>
                </a:lnTo>
                <a:lnTo>
                  <a:pt x="58498" y="68193"/>
                </a:lnTo>
                <a:lnTo>
                  <a:pt x="62632" y="62329"/>
                </a:lnTo>
                <a:lnTo>
                  <a:pt x="66515" y="57296"/>
                </a:lnTo>
                <a:lnTo>
                  <a:pt x="70229" y="52815"/>
                </a:lnTo>
                <a:lnTo>
                  <a:pt x="73829" y="48704"/>
                </a:lnTo>
                <a:lnTo>
                  <a:pt x="77356" y="43714"/>
                </a:lnTo>
                <a:lnTo>
                  <a:pt x="80833" y="38139"/>
                </a:lnTo>
                <a:lnTo>
                  <a:pt x="89123" y="23776"/>
                </a:lnTo>
                <a:lnTo>
                  <a:pt x="90927" y="22598"/>
                </a:lnTo>
                <a:lnTo>
                  <a:pt x="93257" y="21812"/>
                </a:lnTo>
                <a:lnTo>
                  <a:pt x="95936" y="21288"/>
                </a:lnTo>
                <a:lnTo>
                  <a:pt x="97722" y="22064"/>
                </a:lnTo>
                <a:lnTo>
                  <a:pt x="98912" y="23705"/>
                </a:lnTo>
                <a:lnTo>
                  <a:pt x="99706" y="25924"/>
                </a:lnTo>
                <a:lnTo>
                  <a:pt x="99109" y="28528"/>
                </a:lnTo>
                <a:lnTo>
                  <a:pt x="97586" y="31388"/>
                </a:lnTo>
                <a:lnTo>
                  <a:pt x="95445" y="34419"/>
                </a:lnTo>
                <a:lnTo>
                  <a:pt x="94017" y="38689"/>
                </a:lnTo>
                <a:lnTo>
                  <a:pt x="93066" y="43784"/>
                </a:lnTo>
                <a:lnTo>
                  <a:pt x="92431" y="49430"/>
                </a:lnTo>
                <a:lnTo>
                  <a:pt x="92009" y="55443"/>
                </a:lnTo>
                <a:lnTo>
                  <a:pt x="91727" y="61701"/>
                </a:lnTo>
                <a:lnTo>
                  <a:pt x="91413" y="74651"/>
                </a:lnTo>
                <a:lnTo>
                  <a:pt x="91163" y="12144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4" name="SMARTInkAnnotation122"/>
          <p:cNvSpPr/>
          <p:nvPr/>
        </p:nvSpPr>
        <p:spPr bwMode="auto">
          <a:xfrm>
            <a:off x="7318673" y="2874169"/>
            <a:ext cx="111255" cy="343571"/>
          </a:xfrm>
          <a:custGeom>
            <a:avLst/>
            <a:gdLst/>
            <a:ahLst/>
            <a:cxnLst/>
            <a:rect l="0" t="0" r="0" b="0"/>
            <a:pathLst>
              <a:path w="111255" h="343571">
                <a:moveTo>
                  <a:pt x="10128" y="0"/>
                </a:moveTo>
                <a:lnTo>
                  <a:pt x="10128" y="102194"/>
                </a:lnTo>
                <a:lnTo>
                  <a:pt x="9002" y="116482"/>
                </a:lnTo>
                <a:lnTo>
                  <a:pt x="7126" y="130505"/>
                </a:lnTo>
                <a:lnTo>
                  <a:pt x="4751" y="144352"/>
                </a:lnTo>
                <a:lnTo>
                  <a:pt x="3166" y="159205"/>
                </a:lnTo>
                <a:lnTo>
                  <a:pt x="2110" y="174730"/>
                </a:lnTo>
                <a:lnTo>
                  <a:pt x="936" y="205848"/>
                </a:lnTo>
                <a:lnTo>
                  <a:pt x="183" y="259477"/>
                </a:lnTo>
                <a:lnTo>
                  <a:pt x="0" y="326392"/>
                </a:lnTo>
                <a:lnTo>
                  <a:pt x="1125" y="328918"/>
                </a:lnTo>
                <a:lnTo>
                  <a:pt x="3001" y="330602"/>
                </a:lnTo>
                <a:lnTo>
                  <a:pt x="5377" y="331725"/>
                </a:lnTo>
                <a:lnTo>
                  <a:pt x="8086" y="331348"/>
                </a:lnTo>
                <a:lnTo>
                  <a:pt x="11018" y="329973"/>
                </a:lnTo>
                <a:lnTo>
                  <a:pt x="14098" y="327932"/>
                </a:lnTo>
                <a:lnTo>
                  <a:pt x="17278" y="324322"/>
                </a:lnTo>
                <a:lnTo>
                  <a:pt x="20523" y="319667"/>
                </a:lnTo>
                <a:lnTo>
                  <a:pt x="23811" y="314314"/>
                </a:lnTo>
                <a:lnTo>
                  <a:pt x="27129" y="308497"/>
                </a:lnTo>
                <a:lnTo>
                  <a:pt x="33817" y="296036"/>
                </a:lnTo>
                <a:lnTo>
                  <a:pt x="37177" y="288440"/>
                </a:lnTo>
                <a:lnTo>
                  <a:pt x="40542" y="280002"/>
                </a:lnTo>
                <a:lnTo>
                  <a:pt x="43912" y="271004"/>
                </a:lnTo>
                <a:lnTo>
                  <a:pt x="47284" y="263881"/>
                </a:lnTo>
                <a:lnTo>
                  <a:pt x="50657" y="258007"/>
                </a:lnTo>
                <a:lnTo>
                  <a:pt x="54031" y="252967"/>
                </a:lnTo>
                <a:lnTo>
                  <a:pt x="58532" y="247358"/>
                </a:lnTo>
                <a:lnTo>
                  <a:pt x="63783" y="241370"/>
                </a:lnTo>
                <a:lnTo>
                  <a:pt x="69536" y="235129"/>
                </a:lnTo>
                <a:lnTo>
                  <a:pt x="74497" y="230968"/>
                </a:lnTo>
                <a:lnTo>
                  <a:pt x="78930" y="228194"/>
                </a:lnTo>
                <a:lnTo>
                  <a:pt x="83011" y="226345"/>
                </a:lnTo>
                <a:lnTo>
                  <a:pt x="86856" y="225112"/>
                </a:lnTo>
                <a:lnTo>
                  <a:pt x="90546" y="224291"/>
                </a:lnTo>
                <a:lnTo>
                  <a:pt x="94131" y="223742"/>
                </a:lnTo>
                <a:lnTo>
                  <a:pt x="97647" y="225626"/>
                </a:lnTo>
                <a:lnTo>
                  <a:pt x="101116" y="229131"/>
                </a:lnTo>
                <a:lnTo>
                  <a:pt x="104555" y="233716"/>
                </a:lnTo>
                <a:lnTo>
                  <a:pt x="106847" y="237898"/>
                </a:lnTo>
                <a:lnTo>
                  <a:pt x="109395" y="245542"/>
                </a:lnTo>
                <a:lnTo>
                  <a:pt x="110526" y="255687"/>
                </a:lnTo>
                <a:lnTo>
                  <a:pt x="110829" y="261541"/>
                </a:lnTo>
                <a:lnTo>
                  <a:pt x="111164" y="274042"/>
                </a:lnTo>
                <a:lnTo>
                  <a:pt x="111254" y="280524"/>
                </a:lnTo>
                <a:lnTo>
                  <a:pt x="110188" y="287095"/>
                </a:lnTo>
                <a:lnTo>
                  <a:pt x="108352" y="293724"/>
                </a:lnTo>
                <a:lnTo>
                  <a:pt x="106002" y="300392"/>
                </a:lnTo>
                <a:lnTo>
                  <a:pt x="102184" y="307087"/>
                </a:lnTo>
                <a:lnTo>
                  <a:pt x="97388" y="313799"/>
                </a:lnTo>
                <a:lnTo>
                  <a:pt x="91939" y="320523"/>
                </a:lnTo>
                <a:lnTo>
                  <a:pt x="87180" y="325005"/>
                </a:lnTo>
                <a:lnTo>
                  <a:pt x="82883" y="327993"/>
                </a:lnTo>
                <a:lnTo>
                  <a:pt x="62520" y="338162"/>
                </a:lnTo>
                <a:lnTo>
                  <a:pt x="56312" y="340138"/>
                </a:lnTo>
                <a:lnTo>
                  <a:pt x="49922" y="341455"/>
                </a:lnTo>
                <a:lnTo>
                  <a:pt x="43411" y="342334"/>
                </a:lnTo>
                <a:lnTo>
                  <a:pt x="37945" y="342919"/>
                </a:lnTo>
                <a:lnTo>
                  <a:pt x="33175" y="343309"/>
                </a:lnTo>
                <a:lnTo>
                  <a:pt x="28870" y="343570"/>
                </a:lnTo>
                <a:lnTo>
                  <a:pt x="24873" y="342619"/>
                </a:lnTo>
                <a:lnTo>
                  <a:pt x="21084" y="340860"/>
                </a:lnTo>
                <a:lnTo>
                  <a:pt x="17433" y="338563"/>
                </a:lnTo>
                <a:lnTo>
                  <a:pt x="14998" y="335908"/>
                </a:lnTo>
                <a:lnTo>
                  <a:pt x="13375" y="333013"/>
                </a:lnTo>
                <a:lnTo>
                  <a:pt x="10128" y="3238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5" name="SMARTInkAnnotation123"/>
          <p:cNvSpPr/>
          <p:nvPr/>
        </p:nvSpPr>
        <p:spPr bwMode="auto">
          <a:xfrm>
            <a:off x="7754278" y="2956538"/>
            <a:ext cx="212741" cy="226652"/>
          </a:xfrm>
          <a:custGeom>
            <a:avLst/>
            <a:gdLst/>
            <a:ahLst/>
            <a:cxnLst/>
            <a:rect l="0" t="0" r="0" b="0"/>
            <a:pathLst>
              <a:path w="212741" h="226652">
                <a:moveTo>
                  <a:pt x="212740" y="8714"/>
                </a:moveTo>
                <a:lnTo>
                  <a:pt x="201983" y="3341"/>
                </a:lnTo>
                <a:lnTo>
                  <a:pt x="197689" y="1758"/>
                </a:lnTo>
                <a:lnTo>
                  <a:pt x="193701" y="703"/>
                </a:lnTo>
                <a:lnTo>
                  <a:pt x="189917" y="0"/>
                </a:lnTo>
                <a:lnTo>
                  <a:pt x="184017" y="656"/>
                </a:lnTo>
                <a:lnTo>
                  <a:pt x="176707" y="2217"/>
                </a:lnTo>
                <a:lnTo>
                  <a:pt x="168457" y="4383"/>
                </a:lnTo>
                <a:lnTo>
                  <a:pt x="160706" y="5826"/>
                </a:lnTo>
                <a:lnTo>
                  <a:pt x="153286" y="6788"/>
                </a:lnTo>
                <a:lnTo>
                  <a:pt x="146089" y="7430"/>
                </a:lnTo>
                <a:lnTo>
                  <a:pt x="137915" y="8983"/>
                </a:lnTo>
                <a:lnTo>
                  <a:pt x="129088" y="11142"/>
                </a:lnTo>
                <a:lnTo>
                  <a:pt x="119827" y="13706"/>
                </a:lnTo>
                <a:lnTo>
                  <a:pt x="112527" y="17664"/>
                </a:lnTo>
                <a:lnTo>
                  <a:pt x="106534" y="22552"/>
                </a:lnTo>
                <a:lnTo>
                  <a:pt x="101415" y="28059"/>
                </a:lnTo>
                <a:lnTo>
                  <a:pt x="96875" y="33980"/>
                </a:lnTo>
                <a:lnTo>
                  <a:pt x="92724" y="40176"/>
                </a:lnTo>
                <a:lnTo>
                  <a:pt x="88830" y="46556"/>
                </a:lnTo>
                <a:lnTo>
                  <a:pt x="85109" y="51933"/>
                </a:lnTo>
                <a:lnTo>
                  <a:pt x="81503" y="56643"/>
                </a:lnTo>
                <a:lnTo>
                  <a:pt x="77973" y="60907"/>
                </a:lnTo>
                <a:lnTo>
                  <a:pt x="76745" y="65999"/>
                </a:lnTo>
                <a:lnTo>
                  <a:pt x="77053" y="71643"/>
                </a:lnTo>
                <a:lnTo>
                  <a:pt x="78383" y="77654"/>
                </a:lnTo>
                <a:lnTo>
                  <a:pt x="81521" y="83910"/>
                </a:lnTo>
                <a:lnTo>
                  <a:pt x="85864" y="90330"/>
                </a:lnTo>
                <a:lnTo>
                  <a:pt x="91011" y="96859"/>
                </a:lnTo>
                <a:lnTo>
                  <a:pt x="96693" y="102336"/>
                </a:lnTo>
                <a:lnTo>
                  <a:pt x="102733" y="107112"/>
                </a:lnTo>
                <a:lnTo>
                  <a:pt x="133978" y="128229"/>
                </a:lnTo>
                <a:lnTo>
                  <a:pt x="142222" y="134494"/>
                </a:lnTo>
                <a:lnTo>
                  <a:pt x="149970" y="140920"/>
                </a:lnTo>
                <a:lnTo>
                  <a:pt x="163455" y="152932"/>
                </a:lnTo>
                <a:lnTo>
                  <a:pt x="173201" y="162019"/>
                </a:lnTo>
                <a:lnTo>
                  <a:pt x="185016" y="173458"/>
                </a:lnTo>
                <a:lnTo>
                  <a:pt x="186377" y="178140"/>
                </a:lnTo>
                <a:lnTo>
                  <a:pt x="186159" y="183511"/>
                </a:lnTo>
                <a:lnTo>
                  <a:pt x="184889" y="189341"/>
                </a:lnTo>
                <a:lnTo>
                  <a:pt x="181791" y="194351"/>
                </a:lnTo>
                <a:lnTo>
                  <a:pt x="177474" y="198817"/>
                </a:lnTo>
                <a:lnTo>
                  <a:pt x="172345" y="202917"/>
                </a:lnTo>
                <a:lnTo>
                  <a:pt x="166674" y="206776"/>
                </a:lnTo>
                <a:lnTo>
                  <a:pt x="160643" y="210473"/>
                </a:lnTo>
                <a:lnTo>
                  <a:pt x="154370" y="214062"/>
                </a:lnTo>
                <a:lnTo>
                  <a:pt x="146812" y="216455"/>
                </a:lnTo>
                <a:lnTo>
                  <a:pt x="138396" y="218050"/>
                </a:lnTo>
                <a:lnTo>
                  <a:pt x="129410" y="219113"/>
                </a:lnTo>
                <a:lnTo>
                  <a:pt x="121167" y="220947"/>
                </a:lnTo>
                <a:lnTo>
                  <a:pt x="113420" y="223293"/>
                </a:lnTo>
                <a:lnTo>
                  <a:pt x="106005" y="225982"/>
                </a:lnTo>
                <a:lnTo>
                  <a:pt x="97685" y="226651"/>
                </a:lnTo>
                <a:lnTo>
                  <a:pt x="88760" y="225972"/>
                </a:lnTo>
                <a:lnTo>
                  <a:pt x="79435" y="224394"/>
                </a:lnTo>
                <a:lnTo>
                  <a:pt x="70966" y="222219"/>
                </a:lnTo>
                <a:lnTo>
                  <a:pt x="63069" y="219644"/>
                </a:lnTo>
                <a:lnTo>
                  <a:pt x="55553" y="216802"/>
                </a:lnTo>
                <a:lnTo>
                  <a:pt x="48291" y="213784"/>
                </a:lnTo>
                <a:lnTo>
                  <a:pt x="41200" y="210647"/>
                </a:lnTo>
                <a:lnTo>
                  <a:pt x="27316" y="204163"/>
                </a:lnTo>
                <a:lnTo>
                  <a:pt x="13642" y="197533"/>
                </a:lnTo>
                <a:lnTo>
                  <a:pt x="9094" y="194190"/>
                </a:lnTo>
                <a:lnTo>
                  <a:pt x="6062" y="190838"/>
                </a:lnTo>
                <a:lnTo>
                  <a:pt x="4042" y="187478"/>
                </a:lnTo>
                <a:lnTo>
                  <a:pt x="2695" y="182990"/>
                </a:lnTo>
                <a:lnTo>
                  <a:pt x="1796" y="177748"/>
                </a:lnTo>
                <a:lnTo>
                  <a:pt x="0" y="16051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6" name="SMARTInkAnnotation124"/>
          <p:cNvSpPr/>
          <p:nvPr/>
        </p:nvSpPr>
        <p:spPr bwMode="auto">
          <a:xfrm>
            <a:off x="7845451" y="2894410"/>
            <a:ext cx="40524" cy="253008"/>
          </a:xfrm>
          <a:custGeom>
            <a:avLst/>
            <a:gdLst/>
            <a:ahLst/>
            <a:cxnLst/>
            <a:rect l="0" t="0" r="0" b="0"/>
            <a:pathLst>
              <a:path w="40524" h="253008">
                <a:moveTo>
                  <a:pt x="40523" y="0"/>
                </a:moveTo>
                <a:lnTo>
                  <a:pt x="40523" y="53245"/>
                </a:lnTo>
                <a:lnTo>
                  <a:pt x="39397" y="63608"/>
                </a:lnTo>
                <a:lnTo>
                  <a:pt x="37521" y="75015"/>
                </a:lnTo>
                <a:lnTo>
                  <a:pt x="35145" y="87118"/>
                </a:lnTo>
                <a:lnTo>
                  <a:pt x="29502" y="112560"/>
                </a:lnTo>
                <a:lnTo>
                  <a:pt x="26423" y="125641"/>
                </a:lnTo>
                <a:lnTo>
                  <a:pt x="24369" y="138860"/>
                </a:lnTo>
                <a:lnTo>
                  <a:pt x="22999" y="152171"/>
                </a:lnTo>
                <a:lnTo>
                  <a:pt x="22087" y="165542"/>
                </a:lnTo>
                <a:lnTo>
                  <a:pt x="20353" y="177830"/>
                </a:lnTo>
                <a:lnTo>
                  <a:pt x="18072" y="189396"/>
                </a:lnTo>
                <a:lnTo>
                  <a:pt x="15424" y="200479"/>
                </a:lnTo>
                <a:lnTo>
                  <a:pt x="12534" y="211242"/>
                </a:lnTo>
                <a:lnTo>
                  <a:pt x="0" y="25300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7" name="SMARTInkAnnotation125"/>
          <p:cNvSpPr/>
          <p:nvPr/>
        </p:nvSpPr>
        <p:spPr bwMode="auto">
          <a:xfrm>
            <a:off x="7916365" y="2945011"/>
            <a:ext cx="50654" cy="283370"/>
          </a:xfrm>
          <a:custGeom>
            <a:avLst/>
            <a:gdLst/>
            <a:ahLst/>
            <a:cxnLst/>
            <a:rect l="0" t="0" r="0" b="0"/>
            <a:pathLst>
              <a:path w="50654" h="283370">
                <a:moveTo>
                  <a:pt x="50653" y="0"/>
                </a:moveTo>
                <a:lnTo>
                  <a:pt x="50653" y="10745"/>
                </a:lnTo>
                <a:lnTo>
                  <a:pt x="49526" y="17284"/>
                </a:lnTo>
                <a:lnTo>
                  <a:pt x="47651" y="25016"/>
                </a:lnTo>
                <a:lnTo>
                  <a:pt x="42565" y="43728"/>
                </a:lnTo>
                <a:lnTo>
                  <a:pt x="36552" y="67038"/>
                </a:lnTo>
                <a:lnTo>
                  <a:pt x="30128" y="95389"/>
                </a:lnTo>
                <a:lnTo>
                  <a:pt x="23521" y="125607"/>
                </a:lnTo>
                <a:lnTo>
                  <a:pt x="6738" y="195319"/>
                </a:lnTo>
                <a:lnTo>
                  <a:pt x="4493" y="207802"/>
                </a:lnTo>
                <a:lnTo>
                  <a:pt x="2995" y="219497"/>
                </a:lnTo>
                <a:lnTo>
                  <a:pt x="1997" y="230667"/>
                </a:lnTo>
                <a:lnTo>
                  <a:pt x="1331" y="240363"/>
                </a:lnTo>
                <a:lnTo>
                  <a:pt x="592" y="257133"/>
                </a:lnTo>
                <a:lnTo>
                  <a:pt x="0" y="2833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8" name="SMARTInkAnnotation126"/>
          <p:cNvSpPr/>
          <p:nvPr/>
        </p:nvSpPr>
        <p:spPr bwMode="auto">
          <a:xfrm>
            <a:off x="8828101" y="2924771"/>
            <a:ext cx="202608" cy="250945"/>
          </a:xfrm>
          <a:custGeom>
            <a:avLst/>
            <a:gdLst/>
            <a:ahLst/>
            <a:cxnLst/>
            <a:rect l="0" t="0" r="0" b="0"/>
            <a:pathLst>
              <a:path w="202608" h="250945">
                <a:moveTo>
                  <a:pt x="0" y="50601"/>
                </a:moveTo>
                <a:lnTo>
                  <a:pt x="0" y="61346"/>
                </a:lnTo>
                <a:lnTo>
                  <a:pt x="1126" y="66760"/>
                </a:lnTo>
                <a:lnTo>
                  <a:pt x="3002" y="72619"/>
                </a:lnTo>
                <a:lnTo>
                  <a:pt x="5378" y="78773"/>
                </a:lnTo>
                <a:lnTo>
                  <a:pt x="11019" y="94607"/>
                </a:lnTo>
                <a:lnTo>
                  <a:pt x="14100" y="103552"/>
                </a:lnTo>
                <a:lnTo>
                  <a:pt x="18405" y="112890"/>
                </a:lnTo>
                <a:lnTo>
                  <a:pt x="23526" y="122488"/>
                </a:lnTo>
                <a:lnTo>
                  <a:pt x="29191" y="132260"/>
                </a:lnTo>
                <a:lnTo>
                  <a:pt x="38488" y="149115"/>
                </a:lnTo>
                <a:lnTo>
                  <a:pt x="42542" y="156758"/>
                </a:lnTo>
                <a:lnTo>
                  <a:pt x="47497" y="165227"/>
                </a:lnTo>
                <a:lnTo>
                  <a:pt x="64100" y="192139"/>
                </a:lnTo>
                <a:lnTo>
                  <a:pt x="68622" y="200059"/>
                </a:lnTo>
                <a:lnTo>
                  <a:pt x="72762" y="207588"/>
                </a:lnTo>
                <a:lnTo>
                  <a:pt x="76648" y="213732"/>
                </a:lnTo>
                <a:lnTo>
                  <a:pt x="80365" y="218952"/>
                </a:lnTo>
                <a:lnTo>
                  <a:pt x="83967" y="223557"/>
                </a:lnTo>
                <a:lnTo>
                  <a:pt x="87495" y="227751"/>
                </a:lnTo>
                <a:lnTo>
                  <a:pt x="90972" y="231672"/>
                </a:lnTo>
                <a:lnTo>
                  <a:pt x="94416" y="235410"/>
                </a:lnTo>
                <a:lnTo>
                  <a:pt x="96712" y="239027"/>
                </a:lnTo>
                <a:lnTo>
                  <a:pt x="99263" y="246044"/>
                </a:lnTo>
                <a:lnTo>
                  <a:pt x="101069" y="248365"/>
                </a:lnTo>
                <a:lnTo>
                  <a:pt x="103400" y="249912"/>
                </a:lnTo>
                <a:lnTo>
                  <a:pt x="106077" y="250944"/>
                </a:lnTo>
                <a:lnTo>
                  <a:pt x="107863" y="250507"/>
                </a:lnTo>
                <a:lnTo>
                  <a:pt x="109053" y="249091"/>
                </a:lnTo>
                <a:lnTo>
                  <a:pt x="109846" y="247023"/>
                </a:lnTo>
                <a:lnTo>
                  <a:pt x="110729" y="241727"/>
                </a:lnTo>
                <a:lnTo>
                  <a:pt x="111121" y="235624"/>
                </a:lnTo>
                <a:lnTo>
                  <a:pt x="111295" y="229164"/>
                </a:lnTo>
                <a:lnTo>
                  <a:pt x="112467" y="224742"/>
                </a:lnTo>
                <a:lnTo>
                  <a:pt x="114374" y="219546"/>
                </a:lnTo>
                <a:lnTo>
                  <a:pt x="116771" y="213832"/>
                </a:lnTo>
                <a:lnTo>
                  <a:pt x="119495" y="205526"/>
                </a:lnTo>
                <a:lnTo>
                  <a:pt x="122436" y="195490"/>
                </a:lnTo>
                <a:lnTo>
                  <a:pt x="125523" y="184301"/>
                </a:lnTo>
                <a:lnTo>
                  <a:pt x="127579" y="173469"/>
                </a:lnTo>
                <a:lnTo>
                  <a:pt x="128952" y="162874"/>
                </a:lnTo>
                <a:lnTo>
                  <a:pt x="129865" y="152437"/>
                </a:lnTo>
                <a:lnTo>
                  <a:pt x="131602" y="140981"/>
                </a:lnTo>
                <a:lnTo>
                  <a:pt x="133884" y="128846"/>
                </a:lnTo>
                <a:lnTo>
                  <a:pt x="136531" y="116258"/>
                </a:lnTo>
                <a:lnTo>
                  <a:pt x="138296" y="105617"/>
                </a:lnTo>
                <a:lnTo>
                  <a:pt x="139473" y="96275"/>
                </a:lnTo>
                <a:lnTo>
                  <a:pt x="140257" y="87797"/>
                </a:lnTo>
                <a:lnTo>
                  <a:pt x="141906" y="78772"/>
                </a:lnTo>
                <a:lnTo>
                  <a:pt x="144130" y="69381"/>
                </a:lnTo>
                <a:lnTo>
                  <a:pt x="146739" y="59748"/>
                </a:lnTo>
                <a:lnTo>
                  <a:pt x="148478" y="51077"/>
                </a:lnTo>
                <a:lnTo>
                  <a:pt x="149637" y="43047"/>
                </a:lnTo>
                <a:lnTo>
                  <a:pt x="150410" y="35445"/>
                </a:lnTo>
                <a:lnTo>
                  <a:pt x="152051" y="29252"/>
                </a:lnTo>
                <a:lnTo>
                  <a:pt x="154270" y="23999"/>
                </a:lnTo>
                <a:lnTo>
                  <a:pt x="156876" y="19373"/>
                </a:lnTo>
                <a:lnTo>
                  <a:pt x="159737" y="15164"/>
                </a:lnTo>
                <a:lnTo>
                  <a:pt x="165921" y="7489"/>
                </a:lnTo>
                <a:lnTo>
                  <a:pt x="170351" y="2219"/>
                </a:lnTo>
                <a:lnTo>
                  <a:pt x="172098" y="1479"/>
                </a:lnTo>
                <a:lnTo>
                  <a:pt x="177042" y="657"/>
                </a:lnTo>
                <a:lnTo>
                  <a:pt x="181061" y="438"/>
                </a:lnTo>
                <a:lnTo>
                  <a:pt x="20260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09" name="SMARTInkAnnotation127"/>
          <p:cNvSpPr/>
          <p:nvPr/>
        </p:nvSpPr>
        <p:spPr bwMode="auto">
          <a:xfrm>
            <a:off x="9083224" y="2955131"/>
            <a:ext cx="147906" cy="179956"/>
          </a:xfrm>
          <a:custGeom>
            <a:avLst/>
            <a:gdLst/>
            <a:ahLst/>
            <a:cxnLst/>
            <a:rect l="0" t="0" r="0" b="0"/>
            <a:pathLst>
              <a:path w="147906" h="179956">
                <a:moveTo>
                  <a:pt x="28528" y="40482"/>
                </a:moveTo>
                <a:lnTo>
                  <a:pt x="23150" y="45854"/>
                </a:lnTo>
                <a:lnTo>
                  <a:pt x="21566" y="49686"/>
                </a:lnTo>
                <a:lnTo>
                  <a:pt x="20509" y="54489"/>
                </a:lnTo>
                <a:lnTo>
                  <a:pt x="19806" y="59940"/>
                </a:lnTo>
                <a:lnTo>
                  <a:pt x="18211" y="65823"/>
                </a:lnTo>
                <a:lnTo>
                  <a:pt x="16023" y="71994"/>
                </a:lnTo>
                <a:lnTo>
                  <a:pt x="13438" y="78357"/>
                </a:lnTo>
                <a:lnTo>
                  <a:pt x="10588" y="84848"/>
                </a:lnTo>
                <a:lnTo>
                  <a:pt x="4422" y="98058"/>
                </a:lnTo>
                <a:lnTo>
                  <a:pt x="2327" y="105853"/>
                </a:lnTo>
                <a:lnTo>
                  <a:pt x="930" y="114423"/>
                </a:lnTo>
                <a:lnTo>
                  <a:pt x="0" y="123511"/>
                </a:lnTo>
                <a:lnTo>
                  <a:pt x="504" y="131818"/>
                </a:lnTo>
                <a:lnTo>
                  <a:pt x="1967" y="139605"/>
                </a:lnTo>
                <a:lnTo>
                  <a:pt x="4067" y="147045"/>
                </a:lnTo>
                <a:lnTo>
                  <a:pt x="6592" y="153129"/>
                </a:lnTo>
                <a:lnTo>
                  <a:pt x="9402" y="158310"/>
                </a:lnTo>
                <a:lnTo>
                  <a:pt x="12400" y="162889"/>
                </a:lnTo>
                <a:lnTo>
                  <a:pt x="16651" y="167065"/>
                </a:lnTo>
                <a:lnTo>
                  <a:pt x="21736" y="170975"/>
                </a:lnTo>
                <a:lnTo>
                  <a:pt x="27376" y="174705"/>
                </a:lnTo>
                <a:lnTo>
                  <a:pt x="33389" y="177192"/>
                </a:lnTo>
                <a:lnTo>
                  <a:pt x="39648" y="178850"/>
                </a:lnTo>
                <a:lnTo>
                  <a:pt x="46071" y="179955"/>
                </a:lnTo>
                <a:lnTo>
                  <a:pt x="53731" y="179568"/>
                </a:lnTo>
                <a:lnTo>
                  <a:pt x="62214" y="178185"/>
                </a:lnTo>
                <a:lnTo>
                  <a:pt x="71246" y="176138"/>
                </a:lnTo>
                <a:lnTo>
                  <a:pt x="79519" y="173650"/>
                </a:lnTo>
                <a:lnTo>
                  <a:pt x="87285" y="170866"/>
                </a:lnTo>
                <a:lnTo>
                  <a:pt x="94713" y="167886"/>
                </a:lnTo>
                <a:lnTo>
                  <a:pt x="101917" y="163650"/>
                </a:lnTo>
                <a:lnTo>
                  <a:pt x="108971" y="158577"/>
                </a:lnTo>
                <a:lnTo>
                  <a:pt x="115925" y="152946"/>
                </a:lnTo>
                <a:lnTo>
                  <a:pt x="121685" y="146944"/>
                </a:lnTo>
                <a:lnTo>
                  <a:pt x="126653" y="140693"/>
                </a:lnTo>
                <a:lnTo>
                  <a:pt x="131090" y="134276"/>
                </a:lnTo>
                <a:lnTo>
                  <a:pt x="135173" y="127750"/>
                </a:lnTo>
                <a:lnTo>
                  <a:pt x="139020" y="121150"/>
                </a:lnTo>
                <a:lnTo>
                  <a:pt x="142711" y="114501"/>
                </a:lnTo>
                <a:lnTo>
                  <a:pt x="145172" y="106695"/>
                </a:lnTo>
                <a:lnTo>
                  <a:pt x="146812" y="98118"/>
                </a:lnTo>
                <a:lnTo>
                  <a:pt x="147905" y="89026"/>
                </a:lnTo>
                <a:lnTo>
                  <a:pt x="147509" y="80716"/>
                </a:lnTo>
                <a:lnTo>
                  <a:pt x="146119" y="72927"/>
                </a:lnTo>
                <a:lnTo>
                  <a:pt x="144066" y="65485"/>
                </a:lnTo>
                <a:lnTo>
                  <a:pt x="140447" y="58275"/>
                </a:lnTo>
                <a:lnTo>
                  <a:pt x="135783" y="51219"/>
                </a:lnTo>
                <a:lnTo>
                  <a:pt x="130422" y="44267"/>
                </a:lnTo>
                <a:lnTo>
                  <a:pt x="124598" y="37383"/>
                </a:lnTo>
                <a:lnTo>
                  <a:pt x="118462" y="30544"/>
                </a:lnTo>
                <a:lnTo>
                  <a:pt x="112122" y="23736"/>
                </a:lnTo>
                <a:lnTo>
                  <a:pt x="104518" y="18073"/>
                </a:lnTo>
                <a:lnTo>
                  <a:pt x="96072" y="13173"/>
                </a:lnTo>
                <a:lnTo>
                  <a:pt x="87064" y="8783"/>
                </a:lnTo>
                <a:lnTo>
                  <a:pt x="77682" y="5855"/>
                </a:lnTo>
                <a:lnTo>
                  <a:pt x="68052" y="3903"/>
                </a:lnTo>
                <a:lnTo>
                  <a:pt x="58254" y="2603"/>
                </a:lnTo>
                <a:lnTo>
                  <a:pt x="48346" y="1735"/>
                </a:lnTo>
                <a:lnTo>
                  <a:pt x="38363" y="1157"/>
                </a:lnTo>
                <a:lnTo>
                  <a:pt x="826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0" name="SMARTInkAnnotation128"/>
          <p:cNvSpPr/>
          <p:nvPr/>
        </p:nvSpPr>
        <p:spPr bwMode="auto">
          <a:xfrm>
            <a:off x="8645754" y="2934891"/>
            <a:ext cx="178442" cy="181988"/>
          </a:xfrm>
          <a:custGeom>
            <a:avLst/>
            <a:gdLst/>
            <a:ahLst/>
            <a:cxnLst/>
            <a:rect l="0" t="0" r="0" b="0"/>
            <a:pathLst>
              <a:path w="178442" h="181988">
                <a:moveTo>
                  <a:pt x="60783" y="0"/>
                </a:moveTo>
                <a:lnTo>
                  <a:pt x="55405" y="5373"/>
                </a:lnTo>
                <a:lnTo>
                  <a:pt x="51569" y="8080"/>
                </a:lnTo>
                <a:lnTo>
                  <a:pt x="46762" y="11008"/>
                </a:lnTo>
                <a:lnTo>
                  <a:pt x="41305" y="14086"/>
                </a:lnTo>
                <a:lnTo>
                  <a:pt x="37666" y="17262"/>
                </a:lnTo>
                <a:lnTo>
                  <a:pt x="35241" y="20503"/>
                </a:lnTo>
                <a:lnTo>
                  <a:pt x="33626" y="23789"/>
                </a:lnTo>
                <a:lnTo>
                  <a:pt x="32547" y="28229"/>
                </a:lnTo>
                <a:lnTo>
                  <a:pt x="31828" y="33437"/>
                </a:lnTo>
                <a:lnTo>
                  <a:pt x="31350" y="39159"/>
                </a:lnTo>
                <a:lnTo>
                  <a:pt x="33281" y="45222"/>
                </a:lnTo>
                <a:lnTo>
                  <a:pt x="36820" y="51513"/>
                </a:lnTo>
                <a:lnTo>
                  <a:pt x="41430" y="57956"/>
                </a:lnTo>
                <a:lnTo>
                  <a:pt x="47882" y="63376"/>
                </a:lnTo>
                <a:lnTo>
                  <a:pt x="55558" y="68113"/>
                </a:lnTo>
                <a:lnTo>
                  <a:pt x="64053" y="72396"/>
                </a:lnTo>
                <a:lnTo>
                  <a:pt x="73094" y="76376"/>
                </a:lnTo>
                <a:lnTo>
                  <a:pt x="82496" y="80154"/>
                </a:lnTo>
                <a:lnTo>
                  <a:pt x="101950" y="87350"/>
                </a:lnTo>
                <a:lnTo>
                  <a:pt x="121853" y="94296"/>
                </a:lnTo>
                <a:lnTo>
                  <a:pt x="130761" y="97723"/>
                </a:lnTo>
                <a:lnTo>
                  <a:pt x="138952" y="101132"/>
                </a:lnTo>
                <a:lnTo>
                  <a:pt x="146664" y="104529"/>
                </a:lnTo>
                <a:lnTo>
                  <a:pt x="161235" y="111302"/>
                </a:lnTo>
                <a:lnTo>
                  <a:pt x="168272" y="114683"/>
                </a:lnTo>
                <a:lnTo>
                  <a:pt x="172964" y="118061"/>
                </a:lnTo>
                <a:lnTo>
                  <a:pt x="176092" y="121437"/>
                </a:lnTo>
                <a:lnTo>
                  <a:pt x="178176" y="124813"/>
                </a:lnTo>
                <a:lnTo>
                  <a:pt x="178441" y="129312"/>
                </a:lnTo>
                <a:lnTo>
                  <a:pt x="177493" y="134561"/>
                </a:lnTo>
                <a:lnTo>
                  <a:pt x="175734" y="140309"/>
                </a:lnTo>
                <a:lnTo>
                  <a:pt x="172310" y="145265"/>
                </a:lnTo>
                <a:lnTo>
                  <a:pt x="167777" y="149694"/>
                </a:lnTo>
                <a:lnTo>
                  <a:pt x="162503" y="153771"/>
                </a:lnTo>
                <a:lnTo>
                  <a:pt x="155611" y="157613"/>
                </a:lnTo>
                <a:lnTo>
                  <a:pt x="147639" y="161299"/>
                </a:lnTo>
                <a:lnTo>
                  <a:pt x="138948" y="164881"/>
                </a:lnTo>
                <a:lnTo>
                  <a:pt x="129776" y="168394"/>
                </a:lnTo>
                <a:lnTo>
                  <a:pt x="110581" y="175295"/>
                </a:lnTo>
                <a:lnTo>
                  <a:pt x="100736" y="177585"/>
                </a:lnTo>
                <a:lnTo>
                  <a:pt x="90795" y="179112"/>
                </a:lnTo>
                <a:lnTo>
                  <a:pt x="80791" y="180130"/>
                </a:lnTo>
                <a:lnTo>
                  <a:pt x="71870" y="180808"/>
                </a:lnTo>
                <a:lnTo>
                  <a:pt x="63673" y="181261"/>
                </a:lnTo>
                <a:lnTo>
                  <a:pt x="48560" y="181763"/>
                </a:lnTo>
                <a:lnTo>
                  <a:pt x="34339" y="181987"/>
                </a:lnTo>
                <a:lnTo>
                  <a:pt x="27394" y="180922"/>
                </a:lnTo>
                <a:lnTo>
                  <a:pt x="20515" y="179087"/>
                </a:lnTo>
                <a:lnTo>
                  <a:pt x="13676" y="176740"/>
                </a:lnTo>
                <a:lnTo>
                  <a:pt x="9118" y="172926"/>
                </a:lnTo>
                <a:lnTo>
                  <a:pt x="6078" y="168135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1" name="SMARTInkAnnotation129"/>
          <p:cNvSpPr/>
          <p:nvPr/>
        </p:nvSpPr>
        <p:spPr bwMode="auto">
          <a:xfrm>
            <a:off x="8706537" y="2846745"/>
            <a:ext cx="121565" cy="337773"/>
          </a:xfrm>
          <a:custGeom>
            <a:avLst/>
            <a:gdLst/>
            <a:ahLst/>
            <a:cxnLst/>
            <a:rect l="0" t="0" r="0" b="0"/>
            <a:pathLst>
              <a:path w="121565" h="337773">
                <a:moveTo>
                  <a:pt x="0" y="7183"/>
                </a:moveTo>
                <a:lnTo>
                  <a:pt x="0" y="188829"/>
                </a:lnTo>
                <a:lnTo>
                  <a:pt x="1125" y="197998"/>
                </a:lnTo>
                <a:lnTo>
                  <a:pt x="3001" y="206360"/>
                </a:lnTo>
                <a:lnTo>
                  <a:pt x="5377" y="214183"/>
                </a:lnTo>
                <a:lnTo>
                  <a:pt x="6961" y="220523"/>
                </a:lnTo>
                <a:lnTo>
                  <a:pt x="8722" y="230566"/>
                </a:lnTo>
                <a:lnTo>
                  <a:pt x="10317" y="233694"/>
                </a:lnTo>
                <a:lnTo>
                  <a:pt x="12506" y="235779"/>
                </a:lnTo>
                <a:lnTo>
                  <a:pt x="15091" y="237169"/>
                </a:lnTo>
                <a:lnTo>
                  <a:pt x="17940" y="236972"/>
                </a:lnTo>
                <a:lnTo>
                  <a:pt x="20964" y="235716"/>
                </a:lnTo>
                <a:lnTo>
                  <a:pt x="24106" y="233754"/>
                </a:lnTo>
                <a:lnTo>
                  <a:pt x="27327" y="230197"/>
                </a:lnTo>
                <a:lnTo>
                  <a:pt x="30599" y="225576"/>
                </a:lnTo>
                <a:lnTo>
                  <a:pt x="33907" y="220247"/>
                </a:lnTo>
                <a:lnTo>
                  <a:pt x="55390" y="187455"/>
                </a:lnTo>
                <a:lnTo>
                  <a:pt x="68141" y="168267"/>
                </a:lnTo>
                <a:lnTo>
                  <a:pt x="73567" y="157302"/>
                </a:lnTo>
                <a:lnTo>
                  <a:pt x="78311" y="145495"/>
                </a:lnTo>
                <a:lnTo>
                  <a:pt x="82598" y="133125"/>
                </a:lnTo>
                <a:lnTo>
                  <a:pt x="87707" y="120381"/>
                </a:lnTo>
                <a:lnTo>
                  <a:pt x="93365" y="107387"/>
                </a:lnTo>
                <a:lnTo>
                  <a:pt x="99388" y="94226"/>
                </a:lnTo>
                <a:lnTo>
                  <a:pt x="104529" y="80955"/>
                </a:lnTo>
                <a:lnTo>
                  <a:pt x="109081" y="67609"/>
                </a:lnTo>
                <a:lnTo>
                  <a:pt x="113242" y="54213"/>
                </a:lnTo>
                <a:lnTo>
                  <a:pt x="116016" y="43035"/>
                </a:lnTo>
                <a:lnTo>
                  <a:pt x="117866" y="33333"/>
                </a:lnTo>
                <a:lnTo>
                  <a:pt x="119098" y="24616"/>
                </a:lnTo>
                <a:lnTo>
                  <a:pt x="119921" y="17681"/>
                </a:lnTo>
                <a:lnTo>
                  <a:pt x="120469" y="11933"/>
                </a:lnTo>
                <a:lnTo>
                  <a:pt x="121347" y="0"/>
                </a:lnTo>
                <a:lnTo>
                  <a:pt x="120294" y="1270"/>
                </a:lnTo>
                <a:lnTo>
                  <a:pt x="118466" y="4365"/>
                </a:lnTo>
                <a:lnTo>
                  <a:pt x="116122" y="8678"/>
                </a:lnTo>
                <a:lnTo>
                  <a:pt x="113434" y="16051"/>
                </a:lnTo>
                <a:lnTo>
                  <a:pt x="110516" y="25464"/>
                </a:lnTo>
                <a:lnTo>
                  <a:pt x="107445" y="36238"/>
                </a:lnTo>
                <a:lnTo>
                  <a:pt x="104272" y="49042"/>
                </a:lnTo>
                <a:lnTo>
                  <a:pt x="97746" y="78263"/>
                </a:lnTo>
                <a:lnTo>
                  <a:pt x="87743" y="126323"/>
                </a:lnTo>
                <a:lnTo>
                  <a:pt x="85510" y="143958"/>
                </a:lnTo>
                <a:lnTo>
                  <a:pt x="84021" y="162462"/>
                </a:lnTo>
                <a:lnTo>
                  <a:pt x="82365" y="198764"/>
                </a:lnTo>
                <a:lnTo>
                  <a:pt x="81434" y="244489"/>
                </a:lnTo>
                <a:lnTo>
                  <a:pt x="81095" y="308503"/>
                </a:lnTo>
                <a:lnTo>
                  <a:pt x="82203" y="317137"/>
                </a:lnTo>
                <a:lnTo>
                  <a:pt x="84067" y="324018"/>
                </a:lnTo>
                <a:lnTo>
                  <a:pt x="86436" y="329730"/>
                </a:lnTo>
                <a:lnTo>
                  <a:pt x="89140" y="333538"/>
                </a:lnTo>
                <a:lnTo>
                  <a:pt x="92070" y="336076"/>
                </a:lnTo>
                <a:lnTo>
                  <a:pt x="95148" y="337769"/>
                </a:lnTo>
                <a:lnTo>
                  <a:pt x="99450" y="337772"/>
                </a:lnTo>
                <a:lnTo>
                  <a:pt x="104570" y="336650"/>
                </a:lnTo>
                <a:lnTo>
                  <a:pt x="121564" y="33103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2" name="SMARTInkAnnotation130"/>
          <p:cNvSpPr/>
          <p:nvPr/>
        </p:nvSpPr>
        <p:spPr bwMode="auto">
          <a:xfrm>
            <a:off x="9314361" y="3278981"/>
            <a:ext cx="91174" cy="101204"/>
          </a:xfrm>
          <a:custGeom>
            <a:avLst/>
            <a:gdLst/>
            <a:ahLst/>
            <a:cxnLst/>
            <a:rect l="0" t="0" r="0" b="0"/>
            <a:pathLst>
              <a:path w="91174" h="101204">
                <a:moveTo>
                  <a:pt x="91173" y="0"/>
                </a:moveTo>
                <a:lnTo>
                  <a:pt x="71696" y="19459"/>
                </a:lnTo>
                <a:lnTo>
                  <a:pt x="65806" y="26466"/>
                </a:lnTo>
                <a:lnTo>
                  <a:pt x="59629" y="34511"/>
                </a:lnTo>
                <a:lnTo>
                  <a:pt x="53260" y="43248"/>
                </a:lnTo>
                <a:lnTo>
                  <a:pt x="46762" y="51322"/>
                </a:lnTo>
                <a:lnTo>
                  <a:pt x="40180" y="58953"/>
                </a:lnTo>
                <a:lnTo>
                  <a:pt x="33540" y="66290"/>
                </a:lnTo>
                <a:lnTo>
                  <a:pt x="27987" y="73429"/>
                </a:lnTo>
                <a:lnTo>
                  <a:pt x="23161" y="80438"/>
                </a:lnTo>
                <a:lnTo>
                  <a:pt x="18817" y="87360"/>
                </a:lnTo>
                <a:lnTo>
                  <a:pt x="14796" y="91974"/>
                </a:lnTo>
                <a:lnTo>
                  <a:pt x="10989" y="95051"/>
                </a:lnTo>
                <a:lnTo>
                  <a:pt x="0" y="10120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3" name="SMARTInkAnnotation131"/>
          <p:cNvSpPr/>
          <p:nvPr/>
        </p:nvSpPr>
        <p:spPr bwMode="auto">
          <a:xfrm>
            <a:off x="9478659" y="2965252"/>
            <a:ext cx="220658" cy="232581"/>
          </a:xfrm>
          <a:custGeom>
            <a:avLst/>
            <a:gdLst/>
            <a:ahLst/>
            <a:cxnLst/>
            <a:rect l="0" t="0" r="0" b="0"/>
            <a:pathLst>
              <a:path w="220658" h="232581">
                <a:moveTo>
                  <a:pt x="220657" y="0"/>
                </a:moveTo>
                <a:lnTo>
                  <a:pt x="201178" y="0"/>
                </a:lnTo>
                <a:lnTo>
                  <a:pt x="195290" y="1124"/>
                </a:lnTo>
                <a:lnTo>
                  <a:pt x="189112" y="2998"/>
                </a:lnTo>
                <a:lnTo>
                  <a:pt x="182743" y="5372"/>
                </a:lnTo>
                <a:lnTo>
                  <a:pt x="175120" y="6955"/>
                </a:lnTo>
                <a:lnTo>
                  <a:pt x="166662" y="8010"/>
                </a:lnTo>
                <a:lnTo>
                  <a:pt x="157646" y="8713"/>
                </a:lnTo>
                <a:lnTo>
                  <a:pt x="149384" y="11431"/>
                </a:lnTo>
                <a:lnTo>
                  <a:pt x="141625" y="15492"/>
                </a:lnTo>
                <a:lnTo>
                  <a:pt x="134201" y="20448"/>
                </a:lnTo>
                <a:lnTo>
                  <a:pt x="127000" y="24877"/>
                </a:lnTo>
                <a:lnTo>
                  <a:pt x="119948" y="28954"/>
                </a:lnTo>
                <a:lnTo>
                  <a:pt x="106110" y="36482"/>
                </a:lnTo>
                <a:lnTo>
                  <a:pt x="92456" y="43577"/>
                </a:lnTo>
                <a:lnTo>
                  <a:pt x="87914" y="48167"/>
                </a:lnTo>
                <a:lnTo>
                  <a:pt x="84886" y="53476"/>
                </a:lnTo>
                <a:lnTo>
                  <a:pt x="82867" y="59265"/>
                </a:lnTo>
                <a:lnTo>
                  <a:pt x="81523" y="65373"/>
                </a:lnTo>
                <a:lnTo>
                  <a:pt x="80625" y="71694"/>
                </a:lnTo>
                <a:lnTo>
                  <a:pt x="80027" y="78157"/>
                </a:lnTo>
                <a:lnTo>
                  <a:pt x="80754" y="84714"/>
                </a:lnTo>
                <a:lnTo>
                  <a:pt x="82364" y="91335"/>
                </a:lnTo>
                <a:lnTo>
                  <a:pt x="84563" y="97998"/>
                </a:lnTo>
                <a:lnTo>
                  <a:pt x="87155" y="103564"/>
                </a:lnTo>
                <a:lnTo>
                  <a:pt x="90007" y="108399"/>
                </a:lnTo>
                <a:lnTo>
                  <a:pt x="93036" y="112748"/>
                </a:lnTo>
                <a:lnTo>
                  <a:pt x="97305" y="117895"/>
                </a:lnTo>
                <a:lnTo>
                  <a:pt x="102403" y="123576"/>
                </a:lnTo>
                <a:lnTo>
                  <a:pt x="108054" y="129612"/>
                </a:lnTo>
                <a:lnTo>
                  <a:pt x="112945" y="135885"/>
                </a:lnTo>
                <a:lnTo>
                  <a:pt x="117332" y="142316"/>
                </a:lnTo>
                <a:lnTo>
                  <a:pt x="121382" y="148852"/>
                </a:lnTo>
                <a:lnTo>
                  <a:pt x="125208" y="154334"/>
                </a:lnTo>
                <a:lnTo>
                  <a:pt x="128884" y="159113"/>
                </a:lnTo>
                <a:lnTo>
                  <a:pt x="132461" y="163424"/>
                </a:lnTo>
                <a:lnTo>
                  <a:pt x="134845" y="167422"/>
                </a:lnTo>
                <a:lnTo>
                  <a:pt x="136435" y="171212"/>
                </a:lnTo>
                <a:lnTo>
                  <a:pt x="138201" y="178422"/>
                </a:lnTo>
                <a:lnTo>
                  <a:pt x="138986" y="185374"/>
                </a:lnTo>
                <a:lnTo>
                  <a:pt x="138069" y="189927"/>
                </a:lnTo>
                <a:lnTo>
                  <a:pt x="136332" y="195211"/>
                </a:lnTo>
                <a:lnTo>
                  <a:pt x="134050" y="200983"/>
                </a:lnTo>
                <a:lnTo>
                  <a:pt x="130275" y="205955"/>
                </a:lnTo>
                <a:lnTo>
                  <a:pt x="125509" y="210395"/>
                </a:lnTo>
                <a:lnTo>
                  <a:pt x="120080" y="214478"/>
                </a:lnTo>
                <a:lnTo>
                  <a:pt x="114210" y="218326"/>
                </a:lnTo>
                <a:lnTo>
                  <a:pt x="108045" y="222015"/>
                </a:lnTo>
                <a:lnTo>
                  <a:pt x="101683" y="225599"/>
                </a:lnTo>
                <a:lnTo>
                  <a:pt x="95192" y="227988"/>
                </a:lnTo>
                <a:lnTo>
                  <a:pt x="88612" y="229581"/>
                </a:lnTo>
                <a:lnTo>
                  <a:pt x="81975" y="230643"/>
                </a:lnTo>
                <a:lnTo>
                  <a:pt x="74173" y="231351"/>
                </a:lnTo>
                <a:lnTo>
                  <a:pt x="65596" y="231823"/>
                </a:lnTo>
                <a:lnTo>
                  <a:pt x="48184" y="232347"/>
                </a:lnTo>
                <a:lnTo>
                  <a:pt x="32943" y="232580"/>
                </a:lnTo>
                <a:lnTo>
                  <a:pt x="26853" y="231518"/>
                </a:lnTo>
                <a:lnTo>
                  <a:pt x="21666" y="229685"/>
                </a:lnTo>
                <a:lnTo>
                  <a:pt x="17084" y="227339"/>
                </a:lnTo>
                <a:lnTo>
                  <a:pt x="12903" y="223526"/>
                </a:lnTo>
                <a:lnTo>
                  <a:pt x="8990" y="218735"/>
                </a:lnTo>
                <a:lnTo>
                  <a:pt x="5255" y="213292"/>
                </a:lnTo>
                <a:lnTo>
                  <a:pt x="2766" y="207414"/>
                </a:lnTo>
                <a:lnTo>
                  <a:pt x="1107" y="201247"/>
                </a:lnTo>
                <a:lnTo>
                  <a:pt x="0" y="194887"/>
                </a:lnTo>
                <a:lnTo>
                  <a:pt x="388" y="186148"/>
                </a:lnTo>
                <a:lnTo>
                  <a:pt x="1772" y="175825"/>
                </a:lnTo>
                <a:lnTo>
                  <a:pt x="7918" y="14168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4" name="SMARTInkAnnotation132"/>
          <p:cNvSpPr/>
          <p:nvPr/>
        </p:nvSpPr>
        <p:spPr bwMode="auto">
          <a:xfrm>
            <a:off x="9507471" y="2884289"/>
            <a:ext cx="100672" cy="344092"/>
          </a:xfrm>
          <a:custGeom>
            <a:avLst/>
            <a:gdLst/>
            <a:ahLst/>
            <a:cxnLst/>
            <a:rect l="0" t="0" r="0" b="0"/>
            <a:pathLst>
              <a:path w="100672" h="344092">
                <a:moveTo>
                  <a:pt x="100671" y="0"/>
                </a:moveTo>
                <a:lnTo>
                  <a:pt x="95293" y="5373"/>
                </a:lnTo>
                <a:lnTo>
                  <a:pt x="92584" y="10329"/>
                </a:lnTo>
                <a:lnTo>
                  <a:pt x="89652" y="17006"/>
                </a:lnTo>
                <a:lnTo>
                  <a:pt x="86571" y="24831"/>
                </a:lnTo>
                <a:lnTo>
                  <a:pt x="83392" y="35671"/>
                </a:lnTo>
                <a:lnTo>
                  <a:pt x="80147" y="48519"/>
                </a:lnTo>
                <a:lnTo>
                  <a:pt x="76857" y="62707"/>
                </a:lnTo>
                <a:lnTo>
                  <a:pt x="72413" y="77788"/>
                </a:lnTo>
                <a:lnTo>
                  <a:pt x="67200" y="93464"/>
                </a:lnTo>
                <a:lnTo>
                  <a:pt x="61473" y="109538"/>
                </a:lnTo>
                <a:lnTo>
                  <a:pt x="56529" y="125876"/>
                </a:lnTo>
                <a:lnTo>
                  <a:pt x="52108" y="142390"/>
                </a:lnTo>
                <a:lnTo>
                  <a:pt x="48035" y="159022"/>
                </a:lnTo>
                <a:lnTo>
                  <a:pt x="43069" y="175732"/>
                </a:lnTo>
                <a:lnTo>
                  <a:pt x="37506" y="192495"/>
                </a:lnTo>
                <a:lnTo>
                  <a:pt x="17782" y="249051"/>
                </a:lnTo>
                <a:lnTo>
                  <a:pt x="13894" y="261615"/>
                </a:lnTo>
                <a:lnTo>
                  <a:pt x="6574" y="287569"/>
                </a:lnTo>
                <a:lnTo>
                  <a:pt x="4172" y="298538"/>
                </a:lnTo>
                <a:lnTo>
                  <a:pt x="2570" y="308100"/>
                </a:lnTo>
                <a:lnTo>
                  <a:pt x="1503" y="316724"/>
                </a:lnTo>
                <a:lnTo>
                  <a:pt x="790" y="323597"/>
                </a:lnTo>
                <a:lnTo>
                  <a:pt x="0" y="334233"/>
                </a:lnTo>
                <a:lnTo>
                  <a:pt x="915" y="337519"/>
                </a:lnTo>
                <a:lnTo>
                  <a:pt x="2649" y="339709"/>
                </a:lnTo>
                <a:lnTo>
                  <a:pt x="9498" y="34409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5" name="SMARTInkAnnotation133"/>
          <p:cNvSpPr/>
          <p:nvPr/>
        </p:nvSpPr>
        <p:spPr bwMode="auto">
          <a:xfrm>
            <a:off x="9589898" y="2813447"/>
            <a:ext cx="149940" cy="431919"/>
          </a:xfrm>
          <a:custGeom>
            <a:avLst/>
            <a:gdLst/>
            <a:ahLst/>
            <a:cxnLst/>
            <a:rect l="0" t="0" r="0" b="0"/>
            <a:pathLst>
              <a:path w="149940" h="431919">
                <a:moveTo>
                  <a:pt x="149939" y="0"/>
                </a:moveTo>
                <a:lnTo>
                  <a:pt x="135839" y="28172"/>
                </a:lnTo>
                <a:lnTo>
                  <a:pt x="131534" y="37898"/>
                </a:lnTo>
                <a:lnTo>
                  <a:pt x="120748" y="63697"/>
                </a:lnTo>
                <a:lnTo>
                  <a:pt x="113594" y="79573"/>
                </a:lnTo>
                <a:lnTo>
                  <a:pt x="96640" y="115204"/>
                </a:lnTo>
                <a:lnTo>
                  <a:pt x="88517" y="134151"/>
                </a:lnTo>
                <a:lnTo>
                  <a:pt x="80852" y="153529"/>
                </a:lnTo>
                <a:lnTo>
                  <a:pt x="66330" y="193052"/>
                </a:lnTo>
                <a:lnTo>
                  <a:pt x="52372" y="233108"/>
                </a:lnTo>
                <a:lnTo>
                  <a:pt x="46624" y="252110"/>
                </a:lnTo>
                <a:lnTo>
                  <a:pt x="41666" y="270401"/>
                </a:lnTo>
                <a:lnTo>
                  <a:pt x="25621" y="334782"/>
                </a:lnTo>
                <a:lnTo>
                  <a:pt x="22037" y="348005"/>
                </a:lnTo>
                <a:lnTo>
                  <a:pt x="15051" y="371694"/>
                </a:lnTo>
                <a:lnTo>
                  <a:pt x="4792" y="403996"/>
                </a:lnTo>
                <a:lnTo>
                  <a:pt x="2522" y="412139"/>
                </a:lnTo>
                <a:lnTo>
                  <a:pt x="0" y="424186"/>
                </a:lnTo>
                <a:lnTo>
                  <a:pt x="453" y="427849"/>
                </a:lnTo>
                <a:lnTo>
                  <a:pt x="1881" y="430290"/>
                </a:lnTo>
                <a:lnTo>
                  <a:pt x="3958" y="431918"/>
                </a:lnTo>
                <a:lnTo>
                  <a:pt x="6468" y="431879"/>
                </a:lnTo>
                <a:lnTo>
                  <a:pt x="9269" y="430728"/>
                </a:lnTo>
                <a:lnTo>
                  <a:pt x="18243" y="42505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6" name="SMARTInkAnnotation134"/>
          <p:cNvSpPr/>
          <p:nvPr/>
        </p:nvSpPr>
        <p:spPr bwMode="auto">
          <a:xfrm>
            <a:off x="9754691" y="2955131"/>
            <a:ext cx="106712" cy="257044"/>
          </a:xfrm>
          <a:custGeom>
            <a:avLst/>
            <a:gdLst/>
            <a:ahLst/>
            <a:cxnLst/>
            <a:rect l="0" t="0" r="0" b="0"/>
            <a:pathLst>
              <a:path w="106712" h="257044">
                <a:moveTo>
                  <a:pt x="106711" y="0"/>
                </a:moveTo>
                <a:lnTo>
                  <a:pt x="106711" y="10746"/>
                </a:lnTo>
                <a:lnTo>
                  <a:pt x="104460" y="17284"/>
                </a:lnTo>
                <a:lnTo>
                  <a:pt x="100708" y="25017"/>
                </a:lnTo>
                <a:lnTo>
                  <a:pt x="95955" y="33545"/>
                </a:lnTo>
                <a:lnTo>
                  <a:pt x="90536" y="42604"/>
                </a:lnTo>
                <a:lnTo>
                  <a:pt x="78511" y="61665"/>
                </a:lnTo>
                <a:lnTo>
                  <a:pt x="72153" y="72596"/>
                </a:lnTo>
                <a:lnTo>
                  <a:pt x="59085" y="96735"/>
                </a:lnTo>
                <a:lnTo>
                  <a:pt x="39071" y="135613"/>
                </a:lnTo>
                <a:lnTo>
                  <a:pt x="33477" y="148882"/>
                </a:lnTo>
                <a:lnTo>
                  <a:pt x="28623" y="162225"/>
                </a:lnTo>
                <a:lnTo>
                  <a:pt x="24261" y="175619"/>
                </a:lnTo>
                <a:lnTo>
                  <a:pt x="20228" y="186797"/>
                </a:lnTo>
                <a:lnTo>
                  <a:pt x="16413" y="196498"/>
                </a:lnTo>
                <a:lnTo>
                  <a:pt x="12745" y="205214"/>
                </a:lnTo>
                <a:lnTo>
                  <a:pt x="10299" y="213274"/>
                </a:lnTo>
                <a:lnTo>
                  <a:pt x="8668" y="220896"/>
                </a:lnTo>
                <a:lnTo>
                  <a:pt x="7581" y="228226"/>
                </a:lnTo>
                <a:lnTo>
                  <a:pt x="5731" y="234238"/>
                </a:lnTo>
                <a:lnTo>
                  <a:pt x="3371" y="239370"/>
                </a:lnTo>
                <a:lnTo>
                  <a:pt x="673" y="243916"/>
                </a:lnTo>
                <a:lnTo>
                  <a:pt x="0" y="248071"/>
                </a:lnTo>
                <a:lnTo>
                  <a:pt x="677" y="251966"/>
                </a:lnTo>
                <a:lnTo>
                  <a:pt x="2254" y="255686"/>
                </a:lnTo>
                <a:lnTo>
                  <a:pt x="3305" y="257043"/>
                </a:lnTo>
                <a:lnTo>
                  <a:pt x="4005" y="256822"/>
                </a:lnTo>
                <a:lnTo>
                  <a:pt x="5407" y="25300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7" name="SMARTInkAnnotation135"/>
          <p:cNvSpPr/>
          <p:nvPr/>
        </p:nvSpPr>
        <p:spPr bwMode="auto">
          <a:xfrm>
            <a:off x="9749968" y="3046214"/>
            <a:ext cx="151957" cy="18824"/>
          </a:xfrm>
          <a:custGeom>
            <a:avLst/>
            <a:gdLst/>
            <a:ahLst/>
            <a:cxnLst/>
            <a:rect l="0" t="0" r="0" b="0"/>
            <a:pathLst>
              <a:path w="151957" h="18824">
                <a:moveTo>
                  <a:pt x="0" y="0"/>
                </a:moveTo>
                <a:lnTo>
                  <a:pt x="5378" y="0"/>
                </a:lnTo>
                <a:lnTo>
                  <a:pt x="6962" y="1125"/>
                </a:lnTo>
                <a:lnTo>
                  <a:pt x="8019" y="2999"/>
                </a:lnTo>
                <a:lnTo>
                  <a:pt x="8722" y="5373"/>
                </a:lnTo>
                <a:lnTo>
                  <a:pt x="10317" y="6955"/>
                </a:lnTo>
                <a:lnTo>
                  <a:pt x="12506" y="8011"/>
                </a:lnTo>
                <a:lnTo>
                  <a:pt x="15091" y="8714"/>
                </a:lnTo>
                <a:lnTo>
                  <a:pt x="17940" y="9183"/>
                </a:lnTo>
                <a:lnTo>
                  <a:pt x="20964" y="9495"/>
                </a:lnTo>
                <a:lnTo>
                  <a:pt x="24106" y="9704"/>
                </a:lnTo>
                <a:lnTo>
                  <a:pt x="33601" y="9935"/>
                </a:lnTo>
                <a:lnTo>
                  <a:pt x="39283" y="9997"/>
                </a:lnTo>
                <a:lnTo>
                  <a:pt x="45324" y="11163"/>
                </a:lnTo>
                <a:lnTo>
                  <a:pt x="51603" y="13064"/>
                </a:lnTo>
                <a:lnTo>
                  <a:pt x="58039" y="15456"/>
                </a:lnTo>
                <a:lnTo>
                  <a:pt x="64582" y="17051"/>
                </a:lnTo>
                <a:lnTo>
                  <a:pt x="71194" y="18115"/>
                </a:lnTo>
                <a:lnTo>
                  <a:pt x="77853" y="18823"/>
                </a:lnTo>
                <a:lnTo>
                  <a:pt x="84545" y="18171"/>
                </a:lnTo>
                <a:lnTo>
                  <a:pt x="91256" y="16612"/>
                </a:lnTo>
                <a:lnTo>
                  <a:pt x="97983" y="14448"/>
                </a:lnTo>
                <a:lnTo>
                  <a:pt x="104717" y="13006"/>
                </a:lnTo>
                <a:lnTo>
                  <a:pt x="111459" y="12044"/>
                </a:lnTo>
                <a:lnTo>
                  <a:pt x="118204" y="11403"/>
                </a:lnTo>
                <a:lnTo>
                  <a:pt x="123827" y="10976"/>
                </a:lnTo>
                <a:lnTo>
                  <a:pt x="128700" y="10690"/>
                </a:lnTo>
                <a:lnTo>
                  <a:pt x="133075" y="10500"/>
                </a:lnTo>
                <a:lnTo>
                  <a:pt x="137118" y="9249"/>
                </a:lnTo>
                <a:lnTo>
                  <a:pt x="140938" y="7291"/>
                </a:lnTo>
                <a:lnTo>
                  <a:pt x="151956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8" name="SMARTInkAnnotation136"/>
          <p:cNvSpPr/>
          <p:nvPr/>
        </p:nvSpPr>
        <p:spPr bwMode="auto">
          <a:xfrm>
            <a:off x="9914820" y="2965252"/>
            <a:ext cx="157564" cy="262535"/>
          </a:xfrm>
          <a:custGeom>
            <a:avLst/>
            <a:gdLst/>
            <a:ahLst/>
            <a:cxnLst/>
            <a:rect l="0" t="0" r="0" b="0"/>
            <a:pathLst>
              <a:path w="157564" h="262535">
                <a:moveTo>
                  <a:pt x="108670" y="0"/>
                </a:moveTo>
                <a:lnTo>
                  <a:pt x="103291" y="10745"/>
                </a:lnTo>
                <a:lnTo>
                  <a:pt x="99456" y="17284"/>
                </a:lnTo>
                <a:lnTo>
                  <a:pt x="89190" y="33544"/>
                </a:lnTo>
                <a:lnTo>
                  <a:pt x="83302" y="43728"/>
                </a:lnTo>
                <a:lnTo>
                  <a:pt x="70755" y="67038"/>
                </a:lnTo>
                <a:lnTo>
                  <a:pt x="63131" y="79551"/>
                </a:lnTo>
                <a:lnTo>
                  <a:pt x="54674" y="92390"/>
                </a:lnTo>
                <a:lnTo>
                  <a:pt x="45658" y="105448"/>
                </a:lnTo>
                <a:lnTo>
                  <a:pt x="38521" y="118651"/>
                </a:lnTo>
                <a:lnTo>
                  <a:pt x="32639" y="131951"/>
                </a:lnTo>
                <a:lnTo>
                  <a:pt x="27590" y="145316"/>
                </a:lnTo>
                <a:lnTo>
                  <a:pt x="24225" y="156475"/>
                </a:lnTo>
                <a:lnTo>
                  <a:pt x="21982" y="166163"/>
                </a:lnTo>
                <a:lnTo>
                  <a:pt x="20487" y="174870"/>
                </a:lnTo>
                <a:lnTo>
                  <a:pt x="20615" y="182924"/>
                </a:lnTo>
                <a:lnTo>
                  <a:pt x="21825" y="190543"/>
                </a:lnTo>
                <a:lnTo>
                  <a:pt x="23759" y="197870"/>
                </a:lnTo>
                <a:lnTo>
                  <a:pt x="25048" y="203881"/>
                </a:lnTo>
                <a:lnTo>
                  <a:pt x="25907" y="209011"/>
                </a:lnTo>
                <a:lnTo>
                  <a:pt x="26480" y="213556"/>
                </a:lnTo>
                <a:lnTo>
                  <a:pt x="27987" y="217711"/>
                </a:lnTo>
                <a:lnTo>
                  <a:pt x="32664" y="225326"/>
                </a:lnTo>
                <a:lnTo>
                  <a:pt x="36612" y="228931"/>
                </a:lnTo>
                <a:lnTo>
                  <a:pt x="41497" y="232458"/>
                </a:lnTo>
                <a:lnTo>
                  <a:pt x="47004" y="235935"/>
                </a:lnTo>
                <a:lnTo>
                  <a:pt x="51800" y="239377"/>
                </a:lnTo>
                <a:lnTo>
                  <a:pt x="56124" y="242796"/>
                </a:lnTo>
                <a:lnTo>
                  <a:pt x="60132" y="246200"/>
                </a:lnTo>
                <a:lnTo>
                  <a:pt x="65055" y="249594"/>
                </a:lnTo>
                <a:lnTo>
                  <a:pt x="70588" y="252980"/>
                </a:lnTo>
                <a:lnTo>
                  <a:pt x="76528" y="256363"/>
                </a:lnTo>
                <a:lnTo>
                  <a:pt x="82740" y="258618"/>
                </a:lnTo>
                <a:lnTo>
                  <a:pt x="89132" y="260121"/>
                </a:lnTo>
                <a:lnTo>
                  <a:pt x="95644" y="261124"/>
                </a:lnTo>
                <a:lnTo>
                  <a:pt x="102237" y="261792"/>
                </a:lnTo>
                <a:lnTo>
                  <a:pt x="108883" y="262237"/>
                </a:lnTo>
                <a:lnTo>
                  <a:pt x="115565" y="262534"/>
                </a:lnTo>
                <a:lnTo>
                  <a:pt x="122271" y="261607"/>
                </a:lnTo>
                <a:lnTo>
                  <a:pt x="128994" y="259865"/>
                </a:lnTo>
                <a:lnTo>
                  <a:pt x="135725" y="257579"/>
                </a:lnTo>
                <a:lnTo>
                  <a:pt x="140214" y="254931"/>
                </a:lnTo>
                <a:lnTo>
                  <a:pt x="143206" y="252041"/>
                </a:lnTo>
                <a:lnTo>
                  <a:pt x="145202" y="248990"/>
                </a:lnTo>
                <a:lnTo>
                  <a:pt x="147656" y="246956"/>
                </a:lnTo>
                <a:lnTo>
                  <a:pt x="150419" y="245599"/>
                </a:lnTo>
                <a:lnTo>
                  <a:pt x="153387" y="244695"/>
                </a:lnTo>
                <a:lnTo>
                  <a:pt x="155365" y="242968"/>
                </a:lnTo>
                <a:lnTo>
                  <a:pt x="156685" y="240692"/>
                </a:lnTo>
                <a:lnTo>
                  <a:pt x="157563" y="238051"/>
                </a:lnTo>
                <a:lnTo>
                  <a:pt x="157023" y="235165"/>
                </a:lnTo>
                <a:lnTo>
                  <a:pt x="153423" y="228960"/>
                </a:lnTo>
                <a:lnTo>
                  <a:pt x="148636" y="224607"/>
                </a:lnTo>
                <a:lnTo>
                  <a:pt x="142067" y="219455"/>
                </a:lnTo>
                <a:lnTo>
                  <a:pt x="134311" y="213772"/>
                </a:lnTo>
                <a:lnTo>
                  <a:pt x="125763" y="208859"/>
                </a:lnTo>
                <a:lnTo>
                  <a:pt x="116689" y="204459"/>
                </a:lnTo>
                <a:lnTo>
                  <a:pt x="107262" y="200401"/>
                </a:lnTo>
                <a:lnTo>
                  <a:pt x="97601" y="197696"/>
                </a:lnTo>
                <a:lnTo>
                  <a:pt x="87782" y="195892"/>
                </a:lnTo>
                <a:lnTo>
                  <a:pt x="77861" y="194690"/>
                </a:lnTo>
                <a:lnTo>
                  <a:pt x="67869" y="193889"/>
                </a:lnTo>
                <a:lnTo>
                  <a:pt x="57832" y="193354"/>
                </a:lnTo>
                <a:lnTo>
                  <a:pt x="38800" y="192761"/>
                </a:lnTo>
                <a:lnTo>
                  <a:pt x="22836" y="192497"/>
                </a:lnTo>
                <a:lnTo>
                  <a:pt x="16554" y="191302"/>
                </a:lnTo>
                <a:lnTo>
                  <a:pt x="11239" y="189381"/>
                </a:lnTo>
                <a:lnTo>
                  <a:pt x="0" y="183591"/>
                </a:lnTo>
                <a:lnTo>
                  <a:pt x="204" y="181991"/>
                </a:lnTo>
                <a:lnTo>
                  <a:pt x="1465" y="179800"/>
                </a:lnTo>
                <a:lnTo>
                  <a:pt x="7365" y="1720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19" name="SMARTInkAnnotation137"/>
          <p:cNvSpPr/>
          <p:nvPr/>
        </p:nvSpPr>
        <p:spPr bwMode="auto">
          <a:xfrm>
            <a:off x="8564711" y="3218259"/>
            <a:ext cx="40523" cy="101204"/>
          </a:xfrm>
          <a:custGeom>
            <a:avLst/>
            <a:gdLst/>
            <a:ahLst/>
            <a:cxnLst/>
            <a:rect l="0" t="0" r="0" b="0"/>
            <a:pathLst>
              <a:path w="40523" h="101204">
                <a:moveTo>
                  <a:pt x="40522" y="0"/>
                </a:moveTo>
                <a:lnTo>
                  <a:pt x="40522" y="37876"/>
                </a:lnTo>
                <a:lnTo>
                  <a:pt x="39396" y="44367"/>
                </a:lnTo>
                <a:lnTo>
                  <a:pt x="37521" y="50943"/>
                </a:lnTo>
                <a:lnTo>
                  <a:pt x="35144" y="57576"/>
                </a:lnTo>
                <a:lnTo>
                  <a:pt x="32434" y="64247"/>
                </a:lnTo>
                <a:lnTo>
                  <a:pt x="29502" y="70943"/>
                </a:lnTo>
                <a:lnTo>
                  <a:pt x="26421" y="77656"/>
                </a:lnTo>
                <a:lnTo>
                  <a:pt x="23242" y="83257"/>
                </a:lnTo>
                <a:lnTo>
                  <a:pt x="19997" y="88114"/>
                </a:lnTo>
                <a:lnTo>
                  <a:pt x="16709" y="92477"/>
                </a:lnTo>
                <a:lnTo>
                  <a:pt x="13389" y="95386"/>
                </a:lnTo>
                <a:lnTo>
                  <a:pt x="10052" y="97325"/>
                </a:lnTo>
                <a:lnTo>
                  <a:pt x="0" y="10120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0" name="SMARTInkAnnotation138"/>
          <p:cNvSpPr/>
          <p:nvPr/>
        </p:nvSpPr>
        <p:spPr bwMode="auto">
          <a:xfrm>
            <a:off x="8129104" y="2459236"/>
            <a:ext cx="111434" cy="222036"/>
          </a:xfrm>
          <a:custGeom>
            <a:avLst/>
            <a:gdLst/>
            <a:ahLst/>
            <a:cxnLst/>
            <a:rect l="0" t="0" r="0" b="0"/>
            <a:pathLst>
              <a:path w="111434" h="222036">
                <a:moveTo>
                  <a:pt x="0" y="0"/>
                </a:moveTo>
                <a:lnTo>
                  <a:pt x="0" y="5372"/>
                </a:lnTo>
                <a:lnTo>
                  <a:pt x="1125" y="9204"/>
                </a:lnTo>
                <a:lnTo>
                  <a:pt x="3001" y="14007"/>
                </a:lnTo>
                <a:lnTo>
                  <a:pt x="5377" y="19459"/>
                </a:lnTo>
                <a:lnTo>
                  <a:pt x="6961" y="25342"/>
                </a:lnTo>
                <a:lnTo>
                  <a:pt x="8017" y="31513"/>
                </a:lnTo>
                <a:lnTo>
                  <a:pt x="8722" y="37876"/>
                </a:lnTo>
                <a:lnTo>
                  <a:pt x="10317" y="45491"/>
                </a:lnTo>
                <a:lnTo>
                  <a:pt x="12506" y="53941"/>
                </a:lnTo>
                <a:lnTo>
                  <a:pt x="15090" y="62949"/>
                </a:lnTo>
                <a:lnTo>
                  <a:pt x="16814" y="72327"/>
                </a:lnTo>
                <a:lnTo>
                  <a:pt x="17963" y="81952"/>
                </a:lnTo>
                <a:lnTo>
                  <a:pt x="18728" y="91743"/>
                </a:lnTo>
                <a:lnTo>
                  <a:pt x="20364" y="101643"/>
                </a:lnTo>
                <a:lnTo>
                  <a:pt x="22581" y="111617"/>
                </a:lnTo>
                <a:lnTo>
                  <a:pt x="25184" y="121639"/>
                </a:lnTo>
                <a:lnTo>
                  <a:pt x="28045" y="131694"/>
                </a:lnTo>
                <a:lnTo>
                  <a:pt x="34226" y="151862"/>
                </a:lnTo>
                <a:lnTo>
                  <a:pt x="36324" y="160839"/>
                </a:lnTo>
                <a:lnTo>
                  <a:pt x="37722" y="169072"/>
                </a:lnTo>
                <a:lnTo>
                  <a:pt x="38656" y="176810"/>
                </a:lnTo>
                <a:lnTo>
                  <a:pt x="40403" y="183093"/>
                </a:lnTo>
                <a:lnTo>
                  <a:pt x="42693" y="188406"/>
                </a:lnTo>
                <a:lnTo>
                  <a:pt x="45346" y="193073"/>
                </a:lnTo>
                <a:lnTo>
                  <a:pt x="47115" y="197309"/>
                </a:lnTo>
                <a:lnTo>
                  <a:pt x="48294" y="201257"/>
                </a:lnTo>
                <a:lnTo>
                  <a:pt x="49080" y="205013"/>
                </a:lnTo>
                <a:lnTo>
                  <a:pt x="50729" y="208642"/>
                </a:lnTo>
                <a:lnTo>
                  <a:pt x="52954" y="212186"/>
                </a:lnTo>
                <a:lnTo>
                  <a:pt x="55563" y="215673"/>
                </a:lnTo>
                <a:lnTo>
                  <a:pt x="58428" y="217997"/>
                </a:lnTo>
                <a:lnTo>
                  <a:pt x="61463" y="219547"/>
                </a:lnTo>
                <a:lnTo>
                  <a:pt x="69046" y="222035"/>
                </a:lnTo>
                <a:lnTo>
                  <a:pt x="69668" y="221114"/>
                </a:lnTo>
                <a:lnTo>
                  <a:pt x="70360" y="217093"/>
                </a:lnTo>
                <a:lnTo>
                  <a:pt x="73667" y="211557"/>
                </a:lnTo>
                <a:lnTo>
                  <a:pt x="76126" y="208507"/>
                </a:lnTo>
                <a:lnTo>
                  <a:pt x="77764" y="204224"/>
                </a:lnTo>
                <a:lnTo>
                  <a:pt x="78857" y="199120"/>
                </a:lnTo>
                <a:lnTo>
                  <a:pt x="79586" y="193469"/>
                </a:lnTo>
                <a:lnTo>
                  <a:pt x="80071" y="187452"/>
                </a:lnTo>
                <a:lnTo>
                  <a:pt x="80395" y="181192"/>
                </a:lnTo>
                <a:lnTo>
                  <a:pt x="80610" y="174770"/>
                </a:lnTo>
                <a:lnTo>
                  <a:pt x="80957" y="141348"/>
                </a:lnTo>
                <a:lnTo>
                  <a:pt x="81042" y="47954"/>
                </a:lnTo>
                <a:lnTo>
                  <a:pt x="82168" y="44339"/>
                </a:lnTo>
                <a:lnTo>
                  <a:pt x="84044" y="40804"/>
                </a:lnTo>
                <a:lnTo>
                  <a:pt x="89765" y="32424"/>
                </a:lnTo>
                <a:lnTo>
                  <a:pt x="91359" y="30612"/>
                </a:lnTo>
                <a:lnTo>
                  <a:pt x="96133" y="25600"/>
                </a:lnTo>
                <a:lnTo>
                  <a:pt x="98983" y="23813"/>
                </a:lnTo>
                <a:lnTo>
                  <a:pt x="102007" y="22622"/>
                </a:lnTo>
                <a:lnTo>
                  <a:pt x="111433" y="2024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1" name="SMARTInkAnnotation139"/>
          <p:cNvSpPr/>
          <p:nvPr/>
        </p:nvSpPr>
        <p:spPr bwMode="auto">
          <a:xfrm>
            <a:off x="8149541" y="3005733"/>
            <a:ext cx="129318" cy="161799"/>
          </a:xfrm>
          <a:custGeom>
            <a:avLst/>
            <a:gdLst/>
            <a:ahLst/>
            <a:cxnLst/>
            <a:rect l="0" t="0" r="0" b="0"/>
            <a:pathLst>
              <a:path w="129318" h="161799">
                <a:moveTo>
                  <a:pt x="70736" y="0"/>
                </a:moveTo>
                <a:lnTo>
                  <a:pt x="22071" y="0"/>
                </a:lnTo>
                <a:lnTo>
                  <a:pt x="20284" y="1124"/>
                </a:lnTo>
                <a:lnTo>
                  <a:pt x="17966" y="2998"/>
                </a:lnTo>
                <a:lnTo>
                  <a:pt x="15296" y="5373"/>
                </a:lnTo>
                <a:lnTo>
                  <a:pt x="13515" y="8080"/>
                </a:lnTo>
                <a:lnTo>
                  <a:pt x="12328" y="11008"/>
                </a:lnTo>
                <a:lnTo>
                  <a:pt x="11536" y="14086"/>
                </a:lnTo>
                <a:lnTo>
                  <a:pt x="12135" y="17262"/>
                </a:lnTo>
                <a:lnTo>
                  <a:pt x="13659" y="20504"/>
                </a:lnTo>
                <a:lnTo>
                  <a:pt x="15800" y="23789"/>
                </a:lnTo>
                <a:lnTo>
                  <a:pt x="18354" y="28229"/>
                </a:lnTo>
                <a:lnTo>
                  <a:pt x="24193" y="39159"/>
                </a:lnTo>
                <a:lnTo>
                  <a:pt x="28451" y="44097"/>
                </a:lnTo>
                <a:lnTo>
                  <a:pt x="33542" y="48514"/>
                </a:lnTo>
                <a:lnTo>
                  <a:pt x="39186" y="52584"/>
                </a:lnTo>
                <a:lnTo>
                  <a:pt x="44074" y="57545"/>
                </a:lnTo>
                <a:lnTo>
                  <a:pt x="48460" y="63102"/>
                </a:lnTo>
                <a:lnTo>
                  <a:pt x="52509" y="69055"/>
                </a:lnTo>
                <a:lnTo>
                  <a:pt x="58584" y="74149"/>
                </a:lnTo>
                <a:lnTo>
                  <a:pt x="66012" y="78669"/>
                </a:lnTo>
                <a:lnTo>
                  <a:pt x="74340" y="82807"/>
                </a:lnTo>
                <a:lnTo>
                  <a:pt x="82143" y="87814"/>
                </a:lnTo>
                <a:lnTo>
                  <a:pt x="89597" y="93401"/>
                </a:lnTo>
                <a:lnTo>
                  <a:pt x="96818" y="99376"/>
                </a:lnTo>
                <a:lnTo>
                  <a:pt x="102756" y="104483"/>
                </a:lnTo>
                <a:lnTo>
                  <a:pt x="107842" y="109012"/>
                </a:lnTo>
                <a:lnTo>
                  <a:pt x="116493" y="117043"/>
                </a:lnTo>
                <a:lnTo>
                  <a:pt x="124090" y="124360"/>
                </a:lnTo>
                <a:lnTo>
                  <a:pt x="126566" y="127886"/>
                </a:lnTo>
                <a:lnTo>
                  <a:pt x="128217" y="131361"/>
                </a:lnTo>
                <a:lnTo>
                  <a:pt x="129317" y="134802"/>
                </a:lnTo>
                <a:lnTo>
                  <a:pt x="128926" y="137096"/>
                </a:lnTo>
                <a:lnTo>
                  <a:pt x="127539" y="138626"/>
                </a:lnTo>
                <a:lnTo>
                  <a:pt x="125489" y="139645"/>
                </a:lnTo>
                <a:lnTo>
                  <a:pt x="122997" y="141449"/>
                </a:lnTo>
                <a:lnTo>
                  <a:pt x="120208" y="143776"/>
                </a:lnTo>
                <a:lnTo>
                  <a:pt x="117225" y="146453"/>
                </a:lnTo>
                <a:lnTo>
                  <a:pt x="114110" y="148237"/>
                </a:lnTo>
                <a:lnTo>
                  <a:pt x="110908" y="149426"/>
                </a:lnTo>
                <a:lnTo>
                  <a:pt x="107648" y="150219"/>
                </a:lnTo>
                <a:lnTo>
                  <a:pt x="103223" y="150747"/>
                </a:lnTo>
                <a:lnTo>
                  <a:pt x="98021" y="151100"/>
                </a:lnTo>
                <a:lnTo>
                  <a:pt x="92303" y="151335"/>
                </a:lnTo>
                <a:lnTo>
                  <a:pt x="86240" y="152616"/>
                </a:lnTo>
                <a:lnTo>
                  <a:pt x="79947" y="154594"/>
                </a:lnTo>
                <a:lnTo>
                  <a:pt x="73499" y="157038"/>
                </a:lnTo>
                <a:lnTo>
                  <a:pt x="66950" y="158667"/>
                </a:lnTo>
                <a:lnTo>
                  <a:pt x="60334" y="159753"/>
                </a:lnTo>
                <a:lnTo>
                  <a:pt x="53671" y="160477"/>
                </a:lnTo>
                <a:lnTo>
                  <a:pt x="48104" y="160960"/>
                </a:lnTo>
                <a:lnTo>
                  <a:pt x="43266" y="161281"/>
                </a:lnTo>
                <a:lnTo>
                  <a:pt x="34890" y="161639"/>
                </a:lnTo>
                <a:lnTo>
                  <a:pt x="27415" y="161798"/>
                </a:lnTo>
                <a:lnTo>
                  <a:pt x="23845" y="160716"/>
                </a:lnTo>
                <a:lnTo>
                  <a:pt x="20341" y="158870"/>
                </a:lnTo>
                <a:lnTo>
                  <a:pt x="16879" y="156514"/>
                </a:lnTo>
                <a:lnTo>
                  <a:pt x="13445" y="154945"/>
                </a:lnTo>
                <a:lnTo>
                  <a:pt x="10030" y="153898"/>
                </a:lnTo>
                <a:lnTo>
                  <a:pt x="6628" y="153200"/>
                </a:lnTo>
                <a:lnTo>
                  <a:pt x="4359" y="151610"/>
                </a:lnTo>
                <a:lnTo>
                  <a:pt x="2847" y="149427"/>
                </a:lnTo>
                <a:lnTo>
                  <a:pt x="1840" y="146846"/>
                </a:lnTo>
                <a:lnTo>
                  <a:pt x="1168" y="144001"/>
                </a:lnTo>
                <a:lnTo>
                  <a:pt x="720" y="140980"/>
                </a:lnTo>
                <a:lnTo>
                  <a:pt x="420" y="137841"/>
                </a:lnTo>
                <a:lnTo>
                  <a:pt x="222" y="134625"/>
                </a:lnTo>
                <a:lnTo>
                  <a:pt x="0" y="128051"/>
                </a:lnTo>
                <a:lnTo>
                  <a:pt x="1068" y="125849"/>
                </a:lnTo>
                <a:lnTo>
                  <a:pt x="2903" y="124380"/>
                </a:lnTo>
                <a:lnTo>
                  <a:pt x="9954" y="12144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2" name="SMARTInkAnnotation140"/>
          <p:cNvSpPr/>
          <p:nvPr/>
        </p:nvSpPr>
        <p:spPr bwMode="auto">
          <a:xfrm>
            <a:off x="8331845" y="3005733"/>
            <a:ext cx="130919" cy="149752"/>
          </a:xfrm>
          <a:custGeom>
            <a:avLst/>
            <a:gdLst/>
            <a:ahLst/>
            <a:cxnLst/>
            <a:rect l="0" t="0" r="0" b="0"/>
            <a:pathLst>
              <a:path w="130919" h="149752">
                <a:moveTo>
                  <a:pt x="20127" y="0"/>
                </a:moveTo>
                <a:lnTo>
                  <a:pt x="20127" y="5373"/>
                </a:lnTo>
                <a:lnTo>
                  <a:pt x="19001" y="8080"/>
                </a:lnTo>
                <a:lnTo>
                  <a:pt x="17125" y="11008"/>
                </a:lnTo>
                <a:lnTo>
                  <a:pt x="14749" y="14086"/>
                </a:lnTo>
                <a:lnTo>
                  <a:pt x="13165" y="17262"/>
                </a:lnTo>
                <a:lnTo>
                  <a:pt x="12108" y="20504"/>
                </a:lnTo>
                <a:lnTo>
                  <a:pt x="11405" y="23789"/>
                </a:lnTo>
                <a:lnTo>
                  <a:pt x="9809" y="28229"/>
                </a:lnTo>
                <a:lnTo>
                  <a:pt x="7620" y="33438"/>
                </a:lnTo>
                <a:lnTo>
                  <a:pt x="5035" y="39159"/>
                </a:lnTo>
                <a:lnTo>
                  <a:pt x="3313" y="46346"/>
                </a:lnTo>
                <a:lnTo>
                  <a:pt x="2163" y="54511"/>
                </a:lnTo>
                <a:lnTo>
                  <a:pt x="1398" y="63329"/>
                </a:lnTo>
                <a:lnTo>
                  <a:pt x="887" y="71456"/>
                </a:lnTo>
                <a:lnTo>
                  <a:pt x="320" y="86483"/>
                </a:lnTo>
                <a:lnTo>
                  <a:pt x="0" y="107586"/>
                </a:lnTo>
                <a:lnTo>
                  <a:pt x="2207" y="113330"/>
                </a:lnTo>
                <a:lnTo>
                  <a:pt x="5928" y="118283"/>
                </a:lnTo>
                <a:lnTo>
                  <a:pt x="14942" y="126786"/>
                </a:lnTo>
                <a:lnTo>
                  <a:pt x="22700" y="134313"/>
                </a:lnTo>
                <a:lnTo>
                  <a:pt x="27470" y="137895"/>
                </a:lnTo>
                <a:lnTo>
                  <a:pt x="32902" y="141407"/>
                </a:lnTo>
                <a:lnTo>
                  <a:pt x="38774" y="144873"/>
                </a:lnTo>
                <a:lnTo>
                  <a:pt x="44940" y="147183"/>
                </a:lnTo>
                <a:lnTo>
                  <a:pt x="51302" y="148724"/>
                </a:lnTo>
                <a:lnTo>
                  <a:pt x="57794" y="149751"/>
                </a:lnTo>
                <a:lnTo>
                  <a:pt x="64374" y="149311"/>
                </a:lnTo>
                <a:lnTo>
                  <a:pt x="71012" y="147893"/>
                </a:lnTo>
                <a:lnTo>
                  <a:pt x="77687" y="145823"/>
                </a:lnTo>
                <a:lnTo>
                  <a:pt x="84389" y="142195"/>
                </a:lnTo>
                <a:lnTo>
                  <a:pt x="91108" y="137527"/>
                </a:lnTo>
                <a:lnTo>
                  <a:pt x="97840" y="132166"/>
                </a:lnTo>
                <a:lnTo>
                  <a:pt x="103453" y="127467"/>
                </a:lnTo>
                <a:lnTo>
                  <a:pt x="108320" y="123211"/>
                </a:lnTo>
                <a:lnTo>
                  <a:pt x="112690" y="119248"/>
                </a:lnTo>
                <a:lnTo>
                  <a:pt x="116729" y="114358"/>
                </a:lnTo>
                <a:lnTo>
                  <a:pt x="120548" y="108848"/>
                </a:lnTo>
                <a:lnTo>
                  <a:pt x="124219" y="102926"/>
                </a:lnTo>
                <a:lnTo>
                  <a:pt x="126667" y="96730"/>
                </a:lnTo>
                <a:lnTo>
                  <a:pt x="128299" y="90350"/>
                </a:lnTo>
                <a:lnTo>
                  <a:pt x="129387" y="83847"/>
                </a:lnTo>
                <a:lnTo>
                  <a:pt x="130111" y="77263"/>
                </a:lnTo>
                <a:lnTo>
                  <a:pt x="130595" y="70625"/>
                </a:lnTo>
                <a:lnTo>
                  <a:pt x="130918" y="63951"/>
                </a:lnTo>
                <a:lnTo>
                  <a:pt x="130007" y="57252"/>
                </a:lnTo>
                <a:lnTo>
                  <a:pt x="128273" y="50537"/>
                </a:lnTo>
                <a:lnTo>
                  <a:pt x="125993" y="43812"/>
                </a:lnTo>
                <a:lnTo>
                  <a:pt x="122220" y="38204"/>
                </a:lnTo>
                <a:lnTo>
                  <a:pt x="117456" y="33340"/>
                </a:lnTo>
                <a:lnTo>
                  <a:pt x="112027" y="28974"/>
                </a:lnTo>
                <a:lnTo>
                  <a:pt x="106158" y="24938"/>
                </a:lnTo>
                <a:lnTo>
                  <a:pt x="99993" y="21124"/>
                </a:lnTo>
                <a:lnTo>
                  <a:pt x="93631" y="17456"/>
                </a:lnTo>
                <a:lnTo>
                  <a:pt x="87140" y="15011"/>
                </a:lnTo>
                <a:lnTo>
                  <a:pt x="80562" y="13380"/>
                </a:lnTo>
                <a:lnTo>
                  <a:pt x="73923" y="12294"/>
                </a:lnTo>
                <a:lnTo>
                  <a:pt x="67247" y="11569"/>
                </a:lnTo>
                <a:lnTo>
                  <a:pt x="60545" y="11086"/>
                </a:lnTo>
                <a:lnTo>
                  <a:pt x="53826" y="10764"/>
                </a:lnTo>
                <a:lnTo>
                  <a:pt x="48222" y="11674"/>
                </a:lnTo>
                <a:lnTo>
                  <a:pt x="43359" y="13405"/>
                </a:lnTo>
                <a:lnTo>
                  <a:pt x="38992" y="15684"/>
                </a:lnTo>
                <a:lnTo>
                  <a:pt x="34954" y="18327"/>
                </a:lnTo>
                <a:lnTo>
                  <a:pt x="31138" y="21214"/>
                </a:lnTo>
                <a:lnTo>
                  <a:pt x="27467" y="24263"/>
                </a:lnTo>
                <a:lnTo>
                  <a:pt x="23895" y="27420"/>
                </a:lnTo>
                <a:lnTo>
                  <a:pt x="16924" y="33927"/>
                </a:lnTo>
                <a:lnTo>
                  <a:pt x="15741" y="36111"/>
                </a:lnTo>
                <a:lnTo>
                  <a:pt x="16077" y="37568"/>
                </a:lnTo>
                <a:lnTo>
                  <a:pt x="19452" y="40311"/>
                </a:lnTo>
                <a:lnTo>
                  <a:pt x="21929" y="42617"/>
                </a:lnTo>
                <a:lnTo>
                  <a:pt x="30257" y="5060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3" name="SMARTInkAnnotation141"/>
          <p:cNvSpPr/>
          <p:nvPr/>
        </p:nvSpPr>
        <p:spPr bwMode="auto">
          <a:xfrm>
            <a:off x="8301424" y="2934891"/>
            <a:ext cx="182245" cy="327884"/>
          </a:xfrm>
          <a:custGeom>
            <a:avLst/>
            <a:gdLst/>
            <a:ahLst/>
            <a:cxnLst/>
            <a:rect l="0" t="0" r="0" b="0"/>
            <a:pathLst>
              <a:path w="182245" h="327884">
                <a:moveTo>
                  <a:pt x="182244" y="0"/>
                </a:moveTo>
                <a:lnTo>
                  <a:pt x="168144" y="28172"/>
                </a:lnTo>
                <a:lnTo>
                  <a:pt x="162713" y="35648"/>
                </a:lnTo>
                <a:lnTo>
                  <a:pt x="155716" y="44006"/>
                </a:lnTo>
                <a:lnTo>
                  <a:pt x="147674" y="52951"/>
                </a:lnTo>
                <a:lnTo>
                  <a:pt x="140062" y="62288"/>
                </a:lnTo>
                <a:lnTo>
                  <a:pt x="132737" y="71887"/>
                </a:lnTo>
                <a:lnTo>
                  <a:pt x="125601" y="81659"/>
                </a:lnTo>
                <a:lnTo>
                  <a:pt x="117468" y="93796"/>
                </a:lnTo>
                <a:lnTo>
                  <a:pt x="99424" y="122275"/>
                </a:lnTo>
                <a:lnTo>
                  <a:pt x="91013" y="136616"/>
                </a:lnTo>
                <a:lnTo>
                  <a:pt x="83153" y="150675"/>
                </a:lnTo>
                <a:lnTo>
                  <a:pt x="68416" y="178290"/>
                </a:lnTo>
                <a:lnTo>
                  <a:pt x="33794" y="246195"/>
                </a:lnTo>
                <a:lnTo>
                  <a:pt x="26997" y="257462"/>
                </a:lnTo>
                <a:lnTo>
                  <a:pt x="20215" y="267222"/>
                </a:lnTo>
                <a:lnTo>
                  <a:pt x="13442" y="275978"/>
                </a:lnTo>
                <a:lnTo>
                  <a:pt x="8927" y="284063"/>
                </a:lnTo>
                <a:lnTo>
                  <a:pt x="5916" y="291703"/>
                </a:lnTo>
                <a:lnTo>
                  <a:pt x="3909" y="299045"/>
                </a:lnTo>
                <a:lnTo>
                  <a:pt x="2573" y="305065"/>
                </a:lnTo>
                <a:lnTo>
                  <a:pt x="1086" y="314751"/>
                </a:lnTo>
                <a:lnTo>
                  <a:pt x="424" y="322805"/>
                </a:lnTo>
                <a:lnTo>
                  <a:pt x="131" y="327883"/>
                </a:lnTo>
                <a:lnTo>
                  <a:pt x="53" y="327663"/>
                </a:lnTo>
                <a:lnTo>
                  <a:pt x="0" y="326392"/>
                </a:lnTo>
                <a:lnTo>
                  <a:pt x="2944" y="321981"/>
                </a:lnTo>
                <a:lnTo>
                  <a:pt x="10027" y="3137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4" name="SMARTInkAnnotation142"/>
          <p:cNvSpPr/>
          <p:nvPr/>
        </p:nvSpPr>
        <p:spPr bwMode="auto">
          <a:xfrm>
            <a:off x="9111752" y="2894410"/>
            <a:ext cx="172219" cy="303610"/>
          </a:xfrm>
          <a:custGeom>
            <a:avLst/>
            <a:gdLst/>
            <a:ahLst/>
            <a:cxnLst/>
            <a:rect l="0" t="0" r="0" b="0"/>
            <a:pathLst>
              <a:path w="172219" h="303610">
                <a:moveTo>
                  <a:pt x="172218" y="0"/>
                </a:moveTo>
                <a:lnTo>
                  <a:pt x="172218" y="14086"/>
                </a:lnTo>
                <a:lnTo>
                  <a:pt x="171091" y="17262"/>
                </a:lnTo>
                <a:lnTo>
                  <a:pt x="166839" y="23789"/>
                </a:lnTo>
                <a:lnTo>
                  <a:pt x="164130" y="29353"/>
                </a:lnTo>
                <a:lnTo>
                  <a:pt x="161197" y="36436"/>
                </a:lnTo>
                <a:lnTo>
                  <a:pt x="158117" y="44531"/>
                </a:lnTo>
                <a:lnTo>
                  <a:pt x="153812" y="54426"/>
                </a:lnTo>
                <a:lnTo>
                  <a:pt x="143026" y="77414"/>
                </a:lnTo>
                <a:lnTo>
                  <a:pt x="124297" y="115644"/>
                </a:lnTo>
                <a:lnTo>
                  <a:pt x="116633" y="128822"/>
                </a:lnTo>
                <a:lnTo>
                  <a:pt x="108147" y="142105"/>
                </a:lnTo>
                <a:lnTo>
                  <a:pt x="99112" y="155459"/>
                </a:lnTo>
                <a:lnTo>
                  <a:pt x="90838" y="168859"/>
                </a:lnTo>
                <a:lnTo>
                  <a:pt x="83070" y="182290"/>
                </a:lnTo>
                <a:lnTo>
                  <a:pt x="75641" y="195742"/>
                </a:lnTo>
                <a:lnTo>
                  <a:pt x="67312" y="208084"/>
                </a:lnTo>
                <a:lnTo>
                  <a:pt x="58382" y="219685"/>
                </a:lnTo>
                <a:lnTo>
                  <a:pt x="49052" y="230792"/>
                </a:lnTo>
                <a:lnTo>
                  <a:pt x="41706" y="241571"/>
                </a:lnTo>
                <a:lnTo>
                  <a:pt x="35683" y="252130"/>
                </a:lnTo>
                <a:lnTo>
                  <a:pt x="30542" y="262543"/>
                </a:lnTo>
                <a:lnTo>
                  <a:pt x="24864" y="270609"/>
                </a:lnTo>
                <a:lnTo>
                  <a:pt x="18828" y="277111"/>
                </a:lnTo>
                <a:lnTo>
                  <a:pt x="12552" y="282570"/>
                </a:lnTo>
                <a:lnTo>
                  <a:pt x="8368" y="287334"/>
                </a:lnTo>
                <a:lnTo>
                  <a:pt x="3720" y="295626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5" name="SMARTInkAnnotation143"/>
          <p:cNvSpPr/>
          <p:nvPr/>
        </p:nvSpPr>
        <p:spPr bwMode="auto">
          <a:xfrm>
            <a:off x="6558890" y="2712244"/>
            <a:ext cx="151958" cy="19788"/>
          </a:xfrm>
          <a:custGeom>
            <a:avLst/>
            <a:gdLst/>
            <a:ahLst/>
            <a:cxnLst/>
            <a:rect l="0" t="0" r="0" b="0"/>
            <a:pathLst>
              <a:path w="151958" h="19788">
                <a:moveTo>
                  <a:pt x="0" y="0"/>
                </a:moveTo>
                <a:lnTo>
                  <a:pt x="5378" y="0"/>
                </a:lnTo>
                <a:lnTo>
                  <a:pt x="8088" y="1125"/>
                </a:lnTo>
                <a:lnTo>
                  <a:pt x="11020" y="2999"/>
                </a:lnTo>
                <a:lnTo>
                  <a:pt x="14101" y="5373"/>
                </a:lnTo>
                <a:lnTo>
                  <a:pt x="18405" y="6955"/>
                </a:lnTo>
                <a:lnTo>
                  <a:pt x="23527" y="8011"/>
                </a:lnTo>
                <a:lnTo>
                  <a:pt x="29192" y="8714"/>
                </a:lnTo>
                <a:lnTo>
                  <a:pt x="34094" y="10307"/>
                </a:lnTo>
                <a:lnTo>
                  <a:pt x="38488" y="12494"/>
                </a:lnTo>
                <a:lnTo>
                  <a:pt x="42543" y="15076"/>
                </a:lnTo>
                <a:lnTo>
                  <a:pt x="48623" y="16798"/>
                </a:lnTo>
                <a:lnTo>
                  <a:pt x="56054" y="17946"/>
                </a:lnTo>
                <a:lnTo>
                  <a:pt x="64383" y="18710"/>
                </a:lnTo>
                <a:lnTo>
                  <a:pt x="72188" y="19221"/>
                </a:lnTo>
                <a:lnTo>
                  <a:pt x="79642" y="19561"/>
                </a:lnTo>
                <a:lnTo>
                  <a:pt x="86863" y="19787"/>
                </a:lnTo>
                <a:lnTo>
                  <a:pt x="93928" y="18814"/>
                </a:lnTo>
                <a:lnTo>
                  <a:pt x="100889" y="17041"/>
                </a:lnTo>
                <a:lnTo>
                  <a:pt x="107781" y="14734"/>
                </a:lnTo>
                <a:lnTo>
                  <a:pt x="113501" y="13196"/>
                </a:lnTo>
                <a:lnTo>
                  <a:pt x="118441" y="12171"/>
                </a:lnTo>
                <a:lnTo>
                  <a:pt x="122859" y="11488"/>
                </a:lnTo>
                <a:lnTo>
                  <a:pt x="128055" y="9908"/>
                </a:lnTo>
                <a:lnTo>
                  <a:pt x="133772" y="7729"/>
                </a:lnTo>
                <a:lnTo>
                  <a:pt x="15195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6" name="SMARTInkAnnotation144"/>
          <p:cNvSpPr/>
          <p:nvPr/>
        </p:nvSpPr>
        <p:spPr bwMode="auto">
          <a:xfrm>
            <a:off x="6639934" y="2671763"/>
            <a:ext cx="141048" cy="141685"/>
          </a:xfrm>
          <a:custGeom>
            <a:avLst/>
            <a:gdLst/>
            <a:ahLst/>
            <a:cxnLst/>
            <a:rect l="0" t="0" r="0" b="0"/>
            <a:pathLst>
              <a:path w="141048" h="141685">
                <a:moveTo>
                  <a:pt x="0" y="0"/>
                </a:moveTo>
                <a:lnTo>
                  <a:pt x="29191" y="0"/>
                </a:lnTo>
                <a:lnTo>
                  <a:pt x="35220" y="1124"/>
                </a:lnTo>
                <a:lnTo>
                  <a:pt x="41489" y="2998"/>
                </a:lnTo>
                <a:lnTo>
                  <a:pt x="47921" y="5372"/>
                </a:lnTo>
                <a:lnTo>
                  <a:pt x="55584" y="6955"/>
                </a:lnTo>
                <a:lnTo>
                  <a:pt x="64071" y="8010"/>
                </a:lnTo>
                <a:lnTo>
                  <a:pt x="73104" y="8713"/>
                </a:lnTo>
                <a:lnTo>
                  <a:pt x="81380" y="9182"/>
                </a:lnTo>
                <a:lnTo>
                  <a:pt x="96576" y="9703"/>
                </a:lnTo>
                <a:lnTo>
                  <a:pt x="117788" y="9996"/>
                </a:lnTo>
                <a:lnTo>
                  <a:pt x="123549" y="11162"/>
                </a:lnTo>
                <a:lnTo>
                  <a:pt x="128516" y="13064"/>
                </a:lnTo>
                <a:lnTo>
                  <a:pt x="139196" y="18823"/>
                </a:lnTo>
                <a:lnTo>
                  <a:pt x="140073" y="20420"/>
                </a:lnTo>
                <a:lnTo>
                  <a:pt x="140657" y="22609"/>
                </a:lnTo>
                <a:lnTo>
                  <a:pt x="141047" y="25193"/>
                </a:lnTo>
                <a:lnTo>
                  <a:pt x="140181" y="29164"/>
                </a:lnTo>
                <a:lnTo>
                  <a:pt x="138479" y="34061"/>
                </a:lnTo>
                <a:lnTo>
                  <a:pt x="136217" y="39574"/>
                </a:lnTo>
                <a:lnTo>
                  <a:pt x="132460" y="45499"/>
                </a:lnTo>
                <a:lnTo>
                  <a:pt x="127702" y="51698"/>
                </a:lnTo>
                <a:lnTo>
                  <a:pt x="122280" y="58079"/>
                </a:lnTo>
                <a:lnTo>
                  <a:pt x="116413" y="64582"/>
                </a:lnTo>
                <a:lnTo>
                  <a:pt x="103892" y="77805"/>
                </a:lnTo>
                <a:lnTo>
                  <a:pt x="84186" y="97894"/>
                </a:lnTo>
                <a:lnTo>
                  <a:pt x="77511" y="103495"/>
                </a:lnTo>
                <a:lnTo>
                  <a:pt x="70808" y="108353"/>
                </a:lnTo>
                <a:lnTo>
                  <a:pt x="64089" y="112716"/>
                </a:lnTo>
                <a:lnTo>
                  <a:pt x="57360" y="116750"/>
                </a:lnTo>
                <a:lnTo>
                  <a:pt x="50621" y="120563"/>
                </a:lnTo>
                <a:lnTo>
                  <a:pt x="37131" y="127799"/>
                </a:lnTo>
                <a:lnTo>
                  <a:pt x="10131" y="14168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7" name="SMARTInkAnnotation145"/>
          <p:cNvSpPr/>
          <p:nvPr/>
        </p:nvSpPr>
        <p:spPr bwMode="auto">
          <a:xfrm>
            <a:off x="5302721" y="2704750"/>
            <a:ext cx="141826" cy="158520"/>
          </a:xfrm>
          <a:custGeom>
            <a:avLst/>
            <a:gdLst/>
            <a:ahLst/>
            <a:cxnLst/>
            <a:rect l="0" t="0" r="0" b="0"/>
            <a:pathLst>
              <a:path w="141826" h="158520">
                <a:moveTo>
                  <a:pt x="0" y="128938"/>
                </a:moveTo>
                <a:lnTo>
                  <a:pt x="0" y="144806"/>
                </a:lnTo>
                <a:lnTo>
                  <a:pt x="0" y="91211"/>
                </a:lnTo>
                <a:lnTo>
                  <a:pt x="1125" y="83546"/>
                </a:lnTo>
                <a:lnTo>
                  <a:pt x="3002" y="75063"/>
                </a:lnTo>
                <a:lnTo>
                  <a:pt x="5378" y="66033"/>
                </a:lnTo>
                <a:lnTo>
                  <a:pt x="8087" y="57765"/>
                </a:lnTo>
                <a:lnTo>
                  <a:pt x="11020" y="50004"/>
                </a:lnTo>
                <a:lnTo>
                  <a:pt x="14100" y="42581"/>
                </a:lnTo>
                <a:lnTo>
                  <a:pt x="17279" y="35383"/>
                </a:lnTo>
                <a:lnTo>
                  <a:pt x="23813" y="21388"/>
                </a:lnTo>
                <a:lnTo>
                  <a:pt x="27132" y="15632"/>
                </a:lnTo>
                <a:lnTo>
                  <a:pt x="30469" y="10671"/>
                </a:lnTo>
                <a:lnTo>
                  <a:pt x="33820" y="6239"/>
                </a:lnTo>
                <a:lnTo>
                  <a:pt x="37180" y="3284"/>
                </a:lnTo>
                <a:lnTo>
                  <a:pt x="40544" y="1314"/>
                </a:lnTo>
                <a:lnTo>
                  <a:pt x="43914" y="0"/>
                </a:lnTo>
                <a:lnTo>
                  <a:pt x="48411" y="1374"/>
                </a:lnTo>
                <a:lnTo>
                  <a:pt x="53661" y="4538"/>
                </a:lnTo>
                <a:lnTo>
                  <a:pt x="59412" y="8897"/>
                </a:lnTo>
                <a:lnTo>
                  <a:pt x="64370" y="12927"/>
                </a:lnTo>
                <a:lnTo>
                  <a:pt x="68803" y="16738"/>
                </a:lnTo>
                <a:lnTo>
                  <a:pt x="72883" y="20404"/>
                </a:lnTo>
                <a:lnTo>
                  <a:pt x="76729" y="26221"/>
                </a:lnTo>
                <a:lnTo>
                  <a:pt x="80418" y="33472"/>
                </a:lnTo>
                <a:lnTo>
                  <a:pt x="84003" y="41680"/>
                </a:lnTo>
                <a:lnTo>
                  <a:pt x="86393" y="49401"/>
                </a:lnTo>
                <a:lnTo>
                  <a:pt x="87987" y="56797"/>
                </a:lnTo>
                <a:lnTo>
                  <a:pt x="89049" y="63977"/>
                </a:lnTo>
                <a:lnTo>
                  <a:pt x="90883" y="72137"/>
                </a:lnTo>
                <a:lnTo>
                  <a:pt x="93231" y="80950"/>
                </a:lnTo>
                <a:lnTo>
                  <a:pt x="95921" y="90199"/>
                </a:lnTo>
                <a:lnTo>
                  <a:pt x="97716" y="98614"/>
                </a:lnTo>
                <a:lnTo>
                  <a:pt x="98912" y="106472"/>
                </a:lnTo>
                <a:lnTo>
                  <a:pt x="99709" y="113961"/>
                </a:lnTo>
                <a:lnTo>
                  <a:pt x="101366" y="121202"/>
                </a:lnTo>
                <a:lnTo>
                  <a:pt x="103597" y="128278"/>
                </a:lnTo>
                <a:lnTo>
                  <a:pt x="106209" y="135245"/>
                </a:lnTo>
                <a:lnTo>
                  <a:pt x="107951" y="141014"/>
                </a:lnTo>
                <a:lnTo>
                  <a:pt x="109112" y="145984"/>
                </a:lnTo>
                <a:lnTo>
                  <a:pt x="109886" y="150422"/>
                </a:lnTo>
                <a:lnTo>
                  <a:pt x="111528" y="153381"/>
                </a:lnTo>
                <a:lnTo>
                  <a:pt x="113748" y="155353"/>
                </a:lnTo>
                <a:lnTo>
                  <a:pt x="116354" y="156668"/>
                </a:lnTo>
                <a:lnTo>
                  <a:pt x="119215" y="157545"/>
                </a:lnTo>
                <a:lnTo>
                  <a:pt x="122250" y="158129"/>
                </a:lnTo>
                <a:lnTo>
                  <a:pt x="125398" y="158519"/>
                </a:lnTo>
                <a:lnTo>
                  <a:pt x="128623" y="157654"/>
                </a:lnTo>
                <a:lnTo>
                  <a:pt x="131898" y="155953"/>
                </a:lnTo>
                <a:lnTo>
                  <a:pt x="141825" y="14917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8" name="SMARTInkAnnotation146"/>
          <p:cNvSpPr/>
          <p:nvPr/>
        </p:nvSpPr>
        <p:spPr bwMode="auto">
          <a:xfrm>
            <a:off x="5464808" y="2763314"/>
            <a:ext cx="101092" cy="60240"/>
          </a:xfrm>
          <a:custGeom>
            <a:avLst/>
            <a:gdLst/>
            <a:ahLst/>
            <a:cxnLst/>
            <a:rect l="0" t="0" r="0" b="0"/>
            <a:pathLst>
              <a:path w="101092" h="60240">
                <a:moveTo>
                  <a:pt x="0" y="40013"/>
                </a:moveTo>
                <a:lnTo>
                  <a:pt x="5377" y="40013"/>
                </a:lnTo>
                <a:lnTo>
                  <a:pt x="6962" y="41137"/>
                </a:lnTo>
                <a:lnTo>
                  <a:pt x="8018" y="43011"/>
                </a:lnTo>
                <a:lnTo>
                  <a:pt x="8722" y="45385"/>
                </a:lnTo>
                <a:lnTo>
                  <a:pt x="10317" y="48092"/>
                </a:lnTo>
                <a:lnTo>
                  <a:pt x="12507" y="51021"/>
                </a:lnTo>
                <a:lnTo>
                  <a:pt x="15091" y="54098"/>
                </a:lnTo>
                <a:lnTo>
                  <a:pt x="17940" y="56150"/>
                </a:lnTo>
                <a:lnTo>
                  <a:pt x="20965" y="57518"/>
                </a:lnTo>
                <a:lnTo>
                  <a:pt x="24107" y="58429"/>
                </a:lnTo>
                <a:lnTo>
                  <a:pt x="28452" y="59038"/>
                </a:lnTo>
                <a:lnTo>
                  <a:pt x="33601" y="59443"/>
                </a:lnTo>
                <a:lnTo>
                  <a:pt x="44199" y="59893"/>
                </a:lnTo>
                <a:lnTo>
                  <a:pt x="56494" y="60146"/>
                </a:lnTo>
                <a:lnTo>
                  <a:pt x="79547" y="60239"/>
                </a:lnTo>
                <a:lnTo>
                  <a:pt x="84548" y="59119"/>
                </a:lnTo>
                <a:lnTo>
                  <a:pt x="89008" y="57248"/>
                </a:lnTo>
                <a:lnTo>
                  <a:pt x="93107" y="54876"/>
                </a:lnTo>
                <a:lnTo>
                  <a:pt x="95839" y="52171"/>
                </a:lnTo>
                <a:lnTo>
                  <a:pt x="97661" y="49242"/>
                </a:lnTo>
                <a:lnTo>
                  <a:pt x="98875" y="46166"/>
                </a:lnTo>
                <a:lnTo>
                  <a:pt x="99685" y="42990"/>
                </a:lnTo>
                <a:lnTo>
                  <a:pt x="100224" y="39749"/>
                </a:lnTo>
                <a:lnTo>
                  <a:pt x="100584" y="36463"/>
                </a:lnTo>
                <a:lnTo>
                  <a:pt x="100824" y="33148"/>
                </a:lnTo>
                <a:lnTo>
                  <a:pt x="100984" y="29814"/>
                </a:lnTo>
                <a:lnTo>
                  <a:pt x="101091" y="26466"/>
                </a:lnTo>
                <a:lnTo>
                  <a:pt x="100036" y="23110"/>
                </a:lnTo>
                <a:lnTo>
                  <a:pt x="98207" y="19749"/>
                </a:lnTo>
                <a:lnTo>
                  <a:pt x="95863" y="16383"/>
                </a:lnTo>
                <a:lnTo>
                  <a:pt x="93174" y="14139"/>
                </a:lnTo>
                <a:lnTo>
                  <a:pt x="90256" y="12643"/>
                </a:lnTo>
                <a:lnTo>
                  <a:pt x="87185" y="11646"/>
                </a:lnTo>
                <a:lnTo>
                  <a:pt x="82887" y="9857"/>
                </a:lnTo>
                <a:lnTo>
                  <a:pt x="77770" y="7539"/>
                </a:lnTo>
                <a:lnTo>
                  <a:pt x="72108" y="4870"/>
                </a:lnTo>
                <a:lnTo>
                  <a:pt x="67206" y="3090"/>
                </a:lnTo>
                <a:lnTo>
                  <a:pt x="62814" y="1904"/>
                </a:lnTo>
                <a:lnTo>
                  <a:pt x="58759" y="1113"/>
                </a:lnTo>
                <a:lnTo>
                  <a:pt x="54932" y="586"/>
                </a:lnTo>
                <a:lnTo>
                  <a:pt x="51254" y="234"/>
                </a:lnTo>
                <a:lnTo>
                  <a:pt x="47676" y="0"/>
                </a:lnTo>
                <a:lnTo>
                  <a:pt x="45291" y="968"/>
                </a:lnTo>
                <a:lnTo>
                  <a:pt x="43701" y="2738"/>
                </a:lnTo>
                <a:lnTo>
                  <a:pt x="42642" y="5043"/>
                </a:lnTo>
                <a:lnTo>
                  <a:pt x="41935" y="7703"/>
                </a:lnTo>
                <a:lnTo>
                  <a:pt x="41464" y="10602"/>
                </a:lnTo>
                <a:lnTo>
                  <a:pt x="40707" y="17961"/>
                </a:lnTo>
                <a:lnTo>
                  <a:pt x="41771" y="19689"/>
                </a:lnTo>
                <a:lnTo>
                  <a:pt x="43606" y="21965"/>
                </a:lnTo>
                <a:lnTo>
                  <a:pt x="50652" y="2989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29" name="SMARTInkAnnotation147"/>
          <p:cNvSpPr/>
          <p:nvPr/>
        </p:nvSpPr>
        <p:spPr bwMode="auto">
          <a:xfrm>
            <a:off x="5799110" y="2702123"/>
            <a:ext cx="95490" cy="171455"/>
          </a:xfrm>
          <a:custGeom>
            <a:avLst/>
            <a:gdLst/>
            <a:ahLst/>
            <a:cxnLst/>
            <a:rect l="0" t="0" r="0" b="0"/>
            <a:pathLst>
              <a:path w="95490" h="171455">
                <a:moveTo>
                  <a:pt x="91174" y="0"/>
                </a:moveTo>
                <a:lnTo>
                  <a:pt x="85797" y="0"/>
                </a:lnTo>
                <a:lnTo>
                  <a:pt x="83087" y="1125"/>
                </a:lnTo>
                <a:lnTo>
                  <a:pt x="80155" y="2999"/>
                </a:lnTo>
                <a:lnTo>
                  <a:pt x="77074" y="5373"/>
                </a:lnTo>
                <a:lnTo>
                  <a:pt x="72770" y="8080"/>
                </a:lnTo>
                <a:lnTo>
                  <a:pt x="67648" y="11009"/>
                </a:lnTo>
                <a:lnTo>
                  <a:pt x="61983" y="14086"/>
                </a:lnTo>
                <a:lnTo>
                  <a:pt x="55955" y="16138"/>
                </a:lnTo>
                <a:lnTo>
                  <a:pt x="49686" y="17506"/>
                </a:lnTo>
                <a:lnTo>
                  <a:pt x="43254" y="18417"/>
                </a:lnTo>
                <a:lnTo>
                  <a:pt x="37841" y="20150"/>
                </a:lnTo>
                <a:lnTo>
                  <a:pt x="33106" y="22429"/>
                </a:lnTo>
                <a:lnTo>
                  <a:pt x="28825" y="25074"/>
                </a:lnTo>
                <a:lnTo>
                  <a:pt x="23719" y="29085"/>
                </a:lnTo>
                <a:lnTo>
                  <a:pt x="18064" y="34008"/>
                </a:lnTo>
                <a:lnTo>
                  <a:pt x="12043" y="39539"/>
                </a:lnTo>
                <a:lnTo>
                  <a:pt x="8029" y="44352"/>
                </a:lnTo>
                <a:lnTo>
                  <a:pt x="5353" y="48684"/>
                </a:lnTo>
                <a:lnTo>
                  <a:pt x="3568" y="52697"/>
                </a:lnTo>
                <a:lnTo>
                  <a:pt x="2379" y="56497"/>
                </a:lnTo>
                <a:lnTo>
                  <a:pt x="1586" y="60154"/>
                </a:lnTo>
                <a:lnTo>
                  <a:pt x="1058" y="63717"/>
                </a:lnTo>
                <a:lnTo>
                  <a:pt x="1831" y="67217"/>
                </a:lnTo>
                <a:lnTo>
                  <a:pt x="3471" y="70675"/>
                </a:lnTo>
                <a:lnTo>
                  <a:pt x="5691" y="74104"/>
                </a:lnTo>
                <a:lnTo>
                  <a:pt x="8297" y="77515"/>
                </a:lnTo>
                <a:lnTo>
                  <a:pt x="11159" y="80913"/>
                </a:lnTo>
                <a:lnTo>
                  <a:pt x="14193" y="84303"/>
                </a:lnTo>
                <a:lnTo>
                  <a:pt x="18467" y="86564"/>
                </a:lnTo>
                <a:lnTo>
                  <a:pt x="23568" y="88070"/>
                </a:lnTo>
                <a:lnTo>
                  <a:pt x="29219" y="89074"/>
                </a:lnTo>
                <a:lnTo>
                  <a:pt x="36363" y="90869"/>
                </a:lnTo>
                <a:lnTo>
                  <a:pt x="44503" y="93189"/>
                </a:lnTo>
                <a:lnTo>
                  <a:pt x="53307" y="95861"/>
                </a:lnTo>
                <a:lnTo>
                  <a:pt x="60301" y="97642"/>
                </a:lnTo>
                <a:lnTo>
                  <a:pt x="66090" y="98829"/>
                </a:lnTo>
                <a:lnTo>
                  <a:pt x="71075" y="99621"/>
                </a:lnTo>
                <a:lnTo>
                  <a:pt x="75524" y="100148"/>
                </a:lnTo>
                <a:lnTo>
                  <a:pt x="79615" y="100500"/>
                </a:lnTo>
                <a:lnTo>
                  <a:pt x="83469" y="100735"/>
                </a:lnTo>
                <a:lnTo>
                  <a:pt x="87163" y="102016"/>
                </a:lnTo>
                <a:lnTo>
                  <a:pt x="90751" y="103994"/>
                </a:lnTo>
                <a:lnTo>
                  <a:pt x="94269" y="106437"/>
                </a:lnTo>
                <a:lnTo>
                  <a:pt x="95489" y="109191"/>
                </a:lnTo>
                <a:lnTo>
                  <a:pt x="95176" y="112151"/>
                </a:lnTo>
                <a:lnTo>
                  <a:pt x="93842" y="115249"/>
                </a:lnTo>
                <a:lnTo>
                  <a:pt x="91827" y="118438"/>
                </a:lnTo>
                <a:lnTo>
                  <a:pt x="89358" y="121690"/>
                </a:lnTo>
                <a:lnTo>
                  <a:pt x="86587" y="124981"/>
                </a:lnTo>
                <a:lnTo>
                  <a:pt x="83613" y="128301"/>
                </a:lnTo>
                <a:lnTo>
                  <a:pt x="77308" y="134987"/>
                </a:lnTo>
                <a:lnTo>
                  <a:pt x="72925" y="138344"/>
                </a:lnTo>
                <a:lnTo>
                  <a:pt x="67752" y="141707"/>
                </a:lnTo>
                <a:lnTo>
                  <a:pt x="62052" y="145073"/>
                </a:lnTo>
                <a:lnTo>
                  <a:pt x="57127" y="148441"/>
                </a:lnTo>
                <a:lnTo>
                  <a:pt x="52718" y="151812"/>
                </a:lnTo>
                <a:lnTo>
                  <a:pt x="48652" y="155183"/>
                </a:lnTo>
                <a:lnTo>
                  <a:pt x="43691" y="158555"/>
                </a:lnTo>
                <a:lnTo>
                  <a:pt x="38132" y="161928"/>
                </a:lnTo>
                <a:lnTo>
                  <a:pt x="32176" y="165301"/>
                </a:lnTo>
                <a:lnTo>
                  <a:pt x="27078" y="167549"/>
                </a:lnTo>
                <a:lnTo>
                  <a:pt x="22554" y="169048"/>
                </a:lnTo>
                <a:lnTo>
                  <a:pt x="18414" y="170047"/>
                </a:lnTo>
                <a:lnTo>
                  <a:pt x="14527" y="170714"/>
                </a:lnTo>
                <a:lnTo>
                  <a:pt x="10810" y="171158"/>
                </a:lnTo>
                <a:lnTo>
                  <a:pt x="7207" y="171454"/>
                </a:lnTo>
                <a:lnTo>
                  <a:pt x="4805" y="170527"/>
                </a:lnTo>
                <a:lnTo>
                  <a:pt x="3203" y="168785"/>
                </a:lnTo>
                <a:lnTo>
                  <a:pt x="0" y="1619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0" name="SMARTInkAnnotation148"/>
          <p:cNvSpPr/>
          <p:nvPr/>
        </p:nvSpPr>
        <p:spPr bwMode="auto">
          <a:xfrm>
            <a:off x="5981459" y="2580680"/>
            <a:ext cx="29962" cy="247152"/>
          </a:xfrm>
          <a:custGeom>
            <a:avLst/>
            <a:gdLst/>
            <a:ahLst/>
            <a:cxnLst/>
            <a:rect l="0" t="0" r="0" b="0"/>
            <a:pathLst>
              <a:path w="29962" h="247152">
                <a:moveTo>
                  <a:pt x="0" y="0"/>
                </a:moveTo>
                <a:lnTo>
                  <a:pt x="0" y="78318"/>
                </a:lnTo>
                <a:lnTo>
                  <a:pt x="1125" y="89319"/>
                </a:lnTo>
                <a:lnTo>
                  <a:pt x="3001" y="100028"/>
                </a:lnTo>
                <a:lnTo>
                  <a:pt x="5377" y="110540"/>
                </a:lnTo>
                <a:lnTo>
                  <a:pt x="6962" y="120921"/>
                </a:lnTo>
                <a:lnTo>
                  <a:pt x="8017" y="131216"/>
                </a:lnTo>
                <a:lnTo>
                  <a:pt x="8722" y="141452"/>
                </a:lnTo>
                <a:lnTo>
                  <a:pt x="10317" y="151650"/>
                </a:lnTo>
                <a:lnTo>
                  <a:pt x="12506" y="161822"/>
                </a:lnTo>
                <a:lnTo>
                  <a:pt x="15090" y="171976"/>
                </a:lnTo>
                <a:lnTo>
                  <a:pt x="16814" y="182120"/>
                </a:lnTo>
                <a:lnTo>
                  <a:pt x="17962" y="192255"/>
                </a:lnTo>
                <a:lnTo>
                  <a:pt x="19239" y="210264"/>
                </a:lnTo>
                <a:lnTo>
                  <a:pt x="19806" y="222016"/>
                </a:lnTo>
                <a:lnTo>
                  <a:pt x="21083" y="226724"/>
                </a:lnTo>
                <a:lnTo>
                  <a:pt x="23059" y="230988"/>
                </a:lnTo>
                <a:lnTo>
                  <a:pt x="25503" y="234954"/>
                </a:lnTo>
                <a:lnTo>
                  <a:pt x="27132" y="238723"/>
                </a:lnTo>
                <a:lnTo>
                  <a:pt x="28218" y="242360"/>
                </a:lnTo>
                <a:lnTo>
                  <a:pt x="28942" y="245909"/>
                </a:lnTo>
                <a:lnTo>
                  <a:pt x="29425" y="247151"/>
                </a:lnTo>
                <a:lnTo>
                  <a:pt x="29746" y="246854"/>
                </a:lnTo>
                <a:lnTo>
                  <a:pt x="29961" y="245532"/>
                </a:lnTo>
                <a:lnTo>
                  <a:pt x="28978" y="244650"/>
                </a:lnTo>
                <a:lnTo>
                  <a:pt x="27198" y="244063"/>
                </a:lnTo>
                <a:lnTo>
                  <a:pt x="20260" y="24288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1" name="SMARTInkAnnotation149"/>
          <p:cNvSpPr/>
          <p:nvPr/>
        </p:nvSpPr>
        <p:spPr bwMode="auto">
          <a:xfrm>
            <a:off x="5941060" y="2732915"/>
            <a:ext cx="243007" cy="70413"/>
          </a:xfrm>
          <a:custGeom>
            <a:avLst/>
            <a:gdLst/>
            <a:ahLst/>
            <a:cxnLst/>
            <a:rect l="0" t="0" r="0" b="0"/>
            <a:pathLst>
              <a:path w="243007" h="70413">
                <a:moveTo>
                  <a:pt x="10007" y="40051"/>
                </a:moveTo>
                <a:lnTo>
                  <a:pt x="4629" y="40051"/>
                </a:lnTo>
                <a:lnTo>
                  <a:pt x="3044" y="38926"/>
                </a:lnTo>
                <a:lnTo>
                  <a:pt x="1988" y="37052"/>
                </a:lnTo>
                <a:lnTo>
                  <a:pt x="0" y="30347"/>
                </a:lnTo>
                <a:lnTo>
                  <a:pt x="5934" y="30116"/>
                </a:lnTo>
                <a:lnTo>
                  <a:pt x="131756" y="29931"/>
                </a:lnTo>
                <a:lnTo>
                  <a:pt x="140699" y="28806"/>
                </a:lnTo>
                <a:lnTo>
                  <a:pt x="148912" y="26932"/>
                </a:lnTo>
                <a:lnTo>
                  <a:pt x="156639" y="24558"/>
                </a:lnTo>
                <a:lnTo>
                  <a:pt x="162916" y="21851"/>
                </a:lnTo>
                <a:lnTo>
                  <a:pt x="168226" y="18922"/>
                </a:lnTo>
                <a:lnTo>
                  <a:pt x="172892" y="15845"/>
                </a:lnTo>
                <a:lnTo>
                  <a:pt x="177128" y="13793"/>
                </a:lnTo>
                <a:lnTo>
                  <a:pt x="181078" y="12425"/>
                </a:lnTo>
                <a:lnTo>
                  <a:pt x="190127" y="10230"/>
                </a:lnTo>
                <a:lnTo>
                  <a:pt x="190869" y="8925"/>
                </a:lnTo>
                <a:lnTo>
                  <a:pt x="191364" y="6931"/>
                </a:lnTo>
                <a:lnTo>
                  <a:pt x="191694" y="4478"/>
                </a:lnTo>
                <a:lnTo>
                  <a:pt x="190788" y="2841"/>
                </a:lnTo>
                <a:lnTo>
                  <a:pt x="189058" y="1750"/>
                </a:lnTo>
                <a:lnTo>
                  <a:pt x="183574" y="0"/>
                </a:lnTo>
                <a:lnTo>
                  <a:pt x="181998" y="981"/>
                </a:lnTo>
                <a:lnTo>
                  <a:pt x="179822" y="2759"/>
                </a:lnTo>
                <a:lnTo>
                  <a:pt x="177246" y="5070"/>
                </a:lnTo>
                <a:lnTo>
                  <a:pt x="174402" y="6610"/>
                </a:lnTo>
                <a:lnTo>
                  <a:pt x="168241" y="8321"/>
                </a:lnTo>
                <a:lnTo>
                  <a:pt x="166148" y="9902"/>
                </a:lnTo>
                <a:lnTo>
                  <a:pt x="164754" y="12080"/>
                </a:lnTo>
                <a:lnTo>
                  <a:pt x="163823" y="14657"/>
                </a:lnTo>
                <a:lnTo>
                  <a:pt x="163203" y="17499"/>
                </a:lnTo>
                <a:lnTo>
                  <a:pt x="162790" y="20518"/>
                </a:lnTo>
                <a:lnTo>
                  <a:pt x="162514" y="23656"/>
                </a:lnTo>
                <a:lnTo>
                  <a:pt x="162331" y="26872"/>
                </a:lnTo>
                <a:lnTo>
                  <a:pt x="162126" y="33444"/>
                </a:lnTo>
                <a:lnTo>
                  <a:pt x="163197" y="36771"/>
                </a:lnTo>
                <a:lnTo>
                  <a:pt x="165037" y="40113"/>
                </a:lnTo>
                <a:lnTo>
                  <a:pt x="167389" y="43466"/>
                </a:lnTo>
                <a:lnTo>
                  <a:pt x="168957" y="46825"/>
                </a:lnTo>
                <a:lnTo>
                  <a:pt x="170003" y="50190"/>
                </a:lnTo>
                <a:lnTo>
                  <a:pt x="170699" y="53557"/>
                </a:lnTo>
                <a:lnTo>
                  <a:pt x="172289" y="55802"/>
                </a:lnTo>
                <a:lnTo>
                  <a:pt x="174474" y="57298"/>
                </a:lnTo>
                <a:lnTo>
                  <a:pt x="179905" y="58961"/>
                </a:lnTo>
                <a:lnTo>
                  <a:pt x="186070" y="59700"/>
                </a:lnTo>
                <a:lnTo>
                  <a:pt x="189290" y="58773"/>
                </a:lnTo>
                <a:lnTo>
                  <a:pt x="192563" y="57030"/>
                </a:lnTo>
                <a:lnTo>
                  <a:pt x="195870" y="54744"/>
                </a:lnTo>
                <a:lnTo>
                  <a:pt x="199200" y="52095"/>
                </a:lnTo>
                <a:lnTo>
                  <a:pt x="202546" y="49205"/>
                </a:lnTo>
                <a:lnTo>
                  <a:pt x="205902" y="46153"/>
                </a:lnTo>
                <a:lnTo>
                  <a:pt x="212632" y="39765"/>
                </a:lnTo>
                <a:lnTo>
                  <a:pt x="216003" y="36486"/>
                </a:lnTo>
                <a:lnTo>
                  <a:pt x="219376" y="34301"/>
                </a:lnTo>
                <a:lnTo>
                  <a:pt x="222750" y="32844"/>
                </a:lnTo>
                <a:lnTo>
                  <a:pt x="226125" y="31873"/>
                </a:lnTo>
                <a:lnTo>
                  <a:pt x="228375" y="30101"/>
                </a:lnTo>
                <a:lnTo>
                  <a:pt x="229875" y="27795"/>
                </a:lnTo>
                <a:lnTo>
                  <a:pt x="230876" y="25134"/>
                </a:lnTo>
                <a:lnTo>
                  <a:pt x="232667" y="22234"/>
                </a:lnTo>
                <a:lnTo>
                  <a:pt x="234988" y="19177"/>
                </a:lnTo>
                <a:lnTo>
                  <a:pt x="242537" y="10245"/>
                </a:lnTo>
                <a:lnTo>
                  <a:pt x="242693" y="11185"/>
                </a:lnTo>
                <a:lnTo>
                  <a:pt x="242797" y="12935"/>
                </a:lnTo>
                <a:lnTo>
                  <a:pt x="242913" y="17879"/>
                </a:lnTo>
                <a:lnTo>
                  <a:pt x="242964" y="23825"/>
                </a:lnTo>
                <a:lnTo>
                  <a:pt x="241853" y="26984"/>
                </a:lnTo>
                <a:lnTo>
                  <a:pt x="239986" y="30216"/>
                </a:lnTo>
                <a:lnTo>
                  <a:pt x="237615" y="33494"/>
                </a:lnTo>
                <a:lnTo>
                  <a:pt x="237161" y="36804"/>
                </a:lnTo>
                <a:lnTo>
                  <a:pt x="237984" y="40136"/>
                </a:lnTo>
                <a:lnTo>
                  <a:pt x="239657" y="43480"/>
                </a:lnTo>
                <a:lnTo>
                  <a:pt x="240774" y="46835"/>
                </a:lnTo>
                <a:lnTo>
                  <a:pt x="241518" y="50196"/>
                </a:lnTo>
                <a:lnTo>
                  <a:pt x="242014" y="53561"/>
                </a:lnTo>
                <a:lnTo>
                  <a:pt x="242345" y="56929"/>
                </a:lnTo>
                <a:lnTo>
                  <a:pt x="242565" y="60299"/>
                </a:lnTo>
                <a:lnTo>
                  <a:pt x="243006" y="7041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2" name="SMARTInkAnnotation150"/>
          <p:cNvSpPr/>
          <p:nvPr/>
        </p:nvSpPr>
        <p:spPr bwMode="auto">
          <a:xfrm>
            <a:off x="6265233" y="2623926"/>
            <a:ext cx="70664" cy="260364"/>
          </a:xfrm>
          <a:custGeom>
            <a:avLst/>
            <a:gdLst/>
            <a:ahLst/>
            <a:cxnLst/>
            <a:rect l="0" t="0" r="0" b="0"/>
            <a:pathLst>
              <a:path w="70664" h="260364">
                <a:moveTo>
                  <a:pt x="10007" y="17476"/>
                </a:moveTo>
                <a:lnTo>
                  <a:pt x="10007" y="65055"/>
                </a:lnTo>
                <a:lnTo>
                  <a:pt x="8882" y="72809"/>
                </a:lnTo>
                <a:lnTo>
                  <a:pt x="7006" y="81352"/>
                </a:lnTo>
                <a:lnTo>
                  <a:pt x="4630" y="90421"/>
                </a:lnTo>
                <a:lnTo>
                  <a:pt x="3045" y="99840"/>
                </a:lnTo>
                <a:lnTo>
                  <a:pt x="1989" y="109493"/>
                </a:lnTo>
                <a:lnTo>
                  <a:pt x="1284" y="119302"/>
                </a:lnTo>
                <a:lnTo>
                  <a:pt x="816" y="129214"/>
                </a:lnTo>
                <a:lnTo>
                  <a:pt x="155" y="157034"/>
                </a:lnTo>
                <a:lnTo>
                  <a:pt x="0" y="168711"/>
                </a:lnTo>
                <a:lnTo>
                  <a:pt x="1085" y="173398"/>
                </a:lnTo>
                <a:lnTo>
                  <a:pt x="2933" y="177648"/>
                </a:lnTo>
                <a:lnTo>
                  <a:pt x="8610" y="187176"/>
                </a:lnTo>
                <a:lnTo>
                  <a:pt x="10201" y="186833"/>
                </a:lnTo>
                <a:lnTo>
                  <a:pt x="12388" y="185480"/>
                </a:lnTo>
                <a:lnTo>
                  <a:pt x="14971" y="183454"/>
                </a:lnTo>
                <a:lnTo>
                  <a:pt x="16693" y="180978"/>
                </a:lnTo>
                <a:lnTo>
                  <a:pt x="18607" y="175229"/>
                </a:lnTo>
                <a:lnTo>
                  <a:pt x="20243" y="170997"/>
                </a:lnTo>
                <a:lnTo>
                  <a:pt x="22459" y="165927"/>
                </a:lnTo>
                <a:lnTo>
                  <a:pt x="25062" y="160298"/>
                </a:lnTo>
                <a:lnTo>
                  <a:pt x="26798" y="153172"/>
                </a:lnTo>
                <a:lnTo>
                  <a:pt x="27955" y="145048"/>
                </a:lnTo>
                <a:lnTo>
                  <a:pt x="28725" y="136258"/>
                </a:lnTo>
                <a:lnTo>
                  <a:pt x="30365" y="127025"/>
                </a:lnTo>
                <a:lnTo>
                  <a:pt x="32585" y="117496"/>
                </a:lnTo>
                <a:lnTo>
                  <a:pt x="35189" y="107770"/>
                </a:lnTo>
                <a:lnTo>
                  <a:pt x="36925" y="97913"/>
                </a:lnTo>
                <a:lnTo>
                  <a:pt x="38083" y="87967"/>
                </a:lnTo>
                <a:lnTo>
                  <a:pt x="38855" y="77964"/>
                </a:lnTo>
                <a:lnTo>
                  <a:pt x="40495" y="67922"/>
                </a:lnTo>
                <a:lnTo>
                  <a:pt x="42714" y="57853"/>
                </a:lnTo>
                <a:lnTo>
                  <a:pt x="45319" y="47768"/>
                </a:lnTo>
                <a:lnTo>
                  <a:pt x="47056" y="38795"/>
                </a:lnTo>
                <a:lnTo>
                  <a:pt x="48213" y="30564"/>
                </a:lnTo>
                <a:lnTo>
                  <a:pt x="48985" y="22828"/>
                </a:lnTo>
                <a:lnTo>
                  <a:pt x="49500" y="16546"/>
                </a:lnTo>
                <a:lnTo>
                  <a:pt x="49843" y="11233"/>
                </a:lnTo>
                <a:lnTo>
                  <a:pt x="50393" y="0"/>
                </a:lnTo>
                <a:lnTo>
                  <a:pt x="50438" y="203"/>
                </a:lnTo>
                <a:lnTo>
                  <a:pt x="50502" y="8110"/>
                </a:lnTo>
                <a:lnTo>
                  <a:pt x="50517" y="22309"/>
                </a:lnTo>
                <a:lnTo>
                  <a:pt x="51646" y="30818"/>
                </a:lnTo>
                <a:lnTo>
                  <a:pt x="53525" y="39865"/>
                </a:lnTo>
                <a:lnTo>
                  <a:pt x="55903" y="49269"/>
                </a:lnTo>
                <a:lnTo>
                  <a:pt x="57489" y="60036"/>
                </a:lnTo>
                <a:lnTo>
                  <a:pt x="58545" y="71712"/>
                </a:lnTo>
                <a:lnTo>
                  <a:pt x="59250" y="83994"/>
                </a:lnTo>
                <a:lnTo>
                  <a:pt x="60033" y="106637"/>
                </a:lnTo>
                <a:lnTo>
                  <a:pt x="60241" y="117398"/>
                </a:lnTo>
                <a:lnTo>
                  <a:pt x="61506" y="127945"/>
                </a:lnTo>
                <a:lnTo>
                  <a:pt x="63476" y="138350"/>
                </a:lnTo>
                <a:lnTo>
                  <a:pt x="65914" y="148660"/>
                </a:lnTo>
                <a:lnTo>
                  <a:pt x="67539" y="158907"/>
                </a:lnTo>
                <a:lnTo>
                  <a:pt x="68623" y="169111"/>
                </a:lnTo>
                <a:lnTo>
                  <a:pt x="69345" y="179288"/>
                </a:lnTo>
                <a:lnTo>
                  <a:pt x="69826" y="189446"/>
                </a:lnTo>
                <a:lnTo>
                  <a:pt x="70362" y="209728"/>
                </a:lnTo>
                <a:lnTo>
                  <a:pt x="70663" y="234740"/>
                </a:lnTo>
                <a:lnTo>
                  <a:pt x="69580" y="241032"/>
                </a:lnTo>
                <a:lnTo>
                  <a:pt x="67731" y="246351"/>
                </a:lnTo>
                <a:lnTo>
                  <a:pt x="60659" y="26036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3" name="SMARTInkAnnotation151"/>
          <p:cNvSpPr/>
          <p:nvPr/>
        </p:nvSpPr>
        <p:spPr bwMode="auto">
          <a:xfrm>
            <a:off x="6609543" y="3096816"/>
            <a:ext cx="202608" cy="30362"/>
          </a:xfrm>
          <a:custGeom>
            <a:avLst/>
            <a:gdLst/>
            <a:ahLst/>
            <a:cxnLst/>
            <a:rect l="0" t="0" r="0" b="0"/>
            <a:pathLst>
              <a:path w="202608" h="30362">
                <a:moveTo>
                  <a:pt x="0" y="30361"/>
                </a:moveTo>
                <a:lnTo>
                  <a:pt x="121769" y="30361"/>
                </a:lnTo>
                <a:lnTo>
                  <a:pt x="130704" y="29236"/>
                </a:lnTo>
                <a:lnTo>
                  <a:pt x="138914" y="27362"/>
                </a:lnTo>
                <a:lnTo>
                  <a:pt x="146638" y="24988"/>
                </a:lnTo>
                <a:lnTo>
                  <a:pt x="154039" y="22281"/>
                </a:lnTo>
                <a:lnTo>
                  <a:pt x="161224" y="19352"/>
                </a:lnTo>
                <a:lnTo>
                  <a:pt x="168265" y="16275"/>
                </a:lnTo>
                <a:lnTo>
                  <a:pt x="174085" y="13099"/>
                </a:lnTo>
                <a:lnTo>
                  <a:pt x="179089" y="9857"/>
                </a:lnTo>
                <a:lnTo>
                  <a:pt x="183552" y="6571"/>
                </a:lnTo>
                <a:lnTo>
                  <a:pt x="187653" y="4381"/>
                </a:lnTo>
                <a:lnTo>
                  <a:pt x="191512" y="2920"/>
                </a:lnTo>
                <a:lnTo>
                  <a:pt x="20260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4" name="SMARTInkAnnotation152"/>
          <p:cNvSpPr/>
          <p:nvPr/>
        </p:nvSpPr>
        <p:spPr bwMode="auto">
          <a:xfrm>
            <a:off x="6741238" y="3036094"/>
            <a:ext cx="109263" cy="119851"/>
          </a:xfrm>
          <a:custGeom>
            <a:avLst/>
            <a:gdLst/>
            <a:ahLst/>
            <a:cxnLst/>
            <a:rect l="0" t="0" r="0" b="0"/>
            <a:pathLst>
              <a:path w="109263" h="119851">
                <a:moveTo>
                  <a:pt x="0" y="0"/>
                </a:moveTo>
                <a:lnTo>
                  <a:pt x="58014" y="0"/>
                </a:lnTo>
                <a:lnTo>
                  <a:pt x="64565" y="1124"/>
                </a:lnTo>
                <a:lnTo>
                  <a:pt x="71183" y="2998"/>
                </a:lnTo>
                <a:lnTo>
                  <a:pt x="77847" y="5373"/>
                </a:lnTo>
                <a:lnTo>
                  <a:pt x="83415" y="6955"/>
                </a:lnTo>
                <a:lnTo>
                  <a:pt x="88252" y="8010"/>
                </a:lnTo>
                <a:lnTo>
                  <a:pt x="92603" y="8713"/>
                </a:lnTo>
                <a:lnTo>
                  <a:pt x="96630" y="10307"/>
                </a:lnTo>
                <a:lnTo>
                  <a:pt x="100439" y="12493"/>
                </a:lnTo>
                <a:lnTo>
                  <a:pt x="104105" y="15076"/>
                </a:lnTo>
                <a:lnTo>
                  <a:pt x="106548" y="17922"/>
                </a:lnTo>
                <a:lnTo>
                  <a:pt x="108176" y="20943"/>
                </a:lnTo>
                <a:lnTo>
                  <a:pt x="109262" y="24082"/>
                </a:lnTo>
                <a:lnTo>
                  <a:pt x="108862" y="27300"/>
                </a:lnTo>
                <a:lnTo>
                  <a:pt x="107467" y="30569"/>
                </a:lnTo>
                <a:lnTo>
                  <a:pt x="105413" y="33873"/>
                </a:lnTo>
                <a:lnTo>
                  <a:pt x="104044" y="38325"/>
                </a:lnTo>
                <a:lnTo>
                  <a:pt x="103131" y="43541"/>
                </a:lnTo>
                <a:lnTo>
                  <a:pt x="102522" y="49268"/>
                </a:lnTo>
                <a:lnTo>
                  <a:pt x="100991" y="54211"/>
                </a:lnTo>
                <a:lnTo>
                  <a:pt x="98843" y="58630"/>
                </a:lnTo>
                <a:lnTo>
                  <a:pt x="96287" y="62701"/>
                </a:lnTo>
                <a:lnTo>
                  <a:pt x="93457" y="67663"/>
                </a:lnTo>
                <a:lnTo>
                  <a:pt x="87310" y="79175"/>
                </a:lnTo>
                <a:lnTo>
                  <a:pt x="84096" y="84268"/>
                </a:lnTo>
                <a:lnTo>
                  <a:pt x="80828" y="88789"/>
                </a:lnTo>
                <a:lnTo>
                  <a:pt x="77523" y="92927"/>
                </a:lnTo>
                <a:lnTo>
                  <a:pt x="74194" y="96810"/>
                </a:lnTo>
                <a:lnTo>
                  <a:pt x="70849" y="100523"/>
                </a:lnTo>
                <a:lnTo>
                  <a:pt x="67494" y="104123"/>
                </a:lnTo>
                <a:lnTo>
                  <a:pt x="63006" y="106523"/>
                </a:lnTo>
                <a:lnTo>
                  <a:pt x="57762" y="108123"/>
                </a:lnTo>
                <a:lnTo>
                  <a:pt x="52016" y="109190"/>
                </a:lnTo>
                <a:lnTo>
                  <a:pt x="48184" y="111025"/>
                </a:lnTo>
                <a:lnTo>
                  <a:pt x="45629" y="113374"/>
                </a:lnTo>
                <a:lnTo>
                  <a:pt x="43928" y="116064"/>
                </a:lnTo>
                <a:lnTo>
                  <a:pt x="41666" y="117857"/>
                </a:lnTo>
                <a:lnTo>
                  <a:pt x="39033" y="119053"/>
                </a:lnTo>
                <a:lnTo>
                  <a:pt x="36153" y="119850"/>
                </a:lnTo>
                <a:lnTo>
                  <a:pt x="33107" y="119256"/>
                </a:lnTo>
                <a:lnTo>
                  <a:pt x="29950" y="117736"/>
                </a:lnTo>
                <a:lnTo>
                  <a:pt x="22175" y="112590"/>
                </a:lnTo>
                <a:lnTo>
                  <a:pt x="21537" y="111043"/>
                </a:lnTo>
                <a:lnTo>
                  <a:pt x="21111" y="108888"/>
                </a:lnTo>
                <a:lnTo>
                  <a:pt x="20261" y="101203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5" name="SMARTInkAnnotation153"/>
          <p:cNvSpPr/>
          <p:nvPr/>
        </p:nvSpPr>
        <p:spPr bwMode="auto">
          <a:xfrm>
            <a:off x="5853276" y="3066455"/>
            <a:ext cx="125678" cy="150234"/>
          </a:xfrm>
          <a:custGeom>
            <a:avLst/>
            <a:gdLst/>
            <a:ahLst/>
            <a:cxnLst/>
            <a:rect l="0" t="0" r="0" b="0"/>
            <a:pathLst>
              <a:path w="125678" h="150234">
                <a:moveTo>
                  <a:pt x="118052" y="0"/>
                </a:moveTo>
                <a:lnTo>
                  <a:pt x="94239" y="0"/>
                </a:lnTo>
                <a:lnTo>
                  <a:pt x="89795" y="1124"/>
                </a:lnTo>
                <a:lnTo>
                  <a:pt x="84581" y="2998"/>
                </a:lnTo>
                <a:lnTo>
                  <a:pt x="78854" y="5373"/>
                </a:lnTo>
                <a:lnTo>
                  <a:pt x="72784" y="8079"/>
                </a:lnTo>
                <a:lnTo>
                  <a:pt x="60038" y="14086"/>
                </a:lnTo>
                <a:lnTo>
                  <a:pt x="40205" y="23789"/>
                </a:lnTo>
                <a:lnTo>
                  <a:pt x="34637" y="25980"/>
                </a:lnTo>
                <a:lnTo>
                  <a:pt x="29799" y="27440"/>
                </a:lnTo>
                <a:lnTo>
                  <a:pt x="25449" y="28413"/>
                </a:lnTo>
                <a:lnTo>
                  <a:pt x="20298" y="31312"/>
                </a:lnTo>
                <a:lnTo>
                  <a:pt x="14612" y="35492"/>
                </a:lnTo>
                <a:lnTo>
                  <a:pt x="8571" y="40529"/>
                </a:lnTo>
                <a:lnTo>
                  <a:pt x="4542" y="45011"/>
                </a:lnTo>
                <a:lnTo>
                  <a:pt x="1857" y="49123"/>
                </a:lnTo>
                <a:lnTo>
                  <a:pt x="67" y="52989"/>
                </a:lnTo>
                <a:lnTo>
                  <a:pt x="0" y="55567"/>
                </a:lnTo>
                <a:lnTo>
                  <a:pt x="1080" y="57285"/>
                </a:lnTo>
                <a:lnTo>
                  <a:pt x="2925" y="58430"/>
                </a:lnTo>
                <a:lnTo>
                  <a:pt x="5282" y="60319"/>
                </a:lnTo>
                <a:lnTo>
                  <a:pt x="7978" y="62702"/>
                </a:lnTo>
                <a:lnTo>
                  <a:pt x="10902" y="65415"/>
                </a:lnTo>
                <a:lnTo>
                  <a:pt x="15101" y="67224"/>
                </a:lnTo>
                <a:lnTo>
                  <a:pt x="20153" y="68430"/>
                </a:lnTo>
                <a:lnTo>
                  <a:pt x="25771" y="69234"/>
                </a:lnTo>
                <a:lnTo>
                  <a:pt x="31769" y="70894"/>
                </a:lnTo>
                <a:lnTo>
                  <a:pt x="38018" y="73126"/>
                </a:lnTo>
                <a:lnTo>
                  <a:pt x="44435" y="75738"/>
                </a:lnTo>
                <a:lnTo>
                  <a:pt x="52090" y="77479"/>
                </a:lnTo>
                <a:lnTo>
                  <a:pt x="60570" y="78641"/>
                </a:lnTo>
                <a:lnTo>
                  <a:pt x="76746" y="79930"/>
                </a:lnTo>
                <a:lnTo>
                  <a:pt x="87687" y="80503"/>
                </a:lnTo>
                <a:lnTo>
                  <a:pt x="93306" y="81781"/>
                </a:lnTo>
                <a:lnTo>
                  <a:pt x="99304" y="83757"/>
                </a:lnTo>
                <a:lnTo>
                  <a:pt x="105553" y="86199"/>
                </a:lnTo>
                <a:lnTo>
                  <a:pt x="110845" y="88951"/>
                </a:lnTo>
                <a:lnTo>
                  <a:pt x="115498" y="91911"/>
                </a:lnTo>
                <a:lnTo>
                  <a:pt x="119726" y="95008"/>
                </a:lnTo>
                <a:lnTo>
                  <a:pt x="122545" y="98198"/>
                </a:lnTo>
                <a:lnTo>
                  <a:pt x="124424" y="101448"/>
                </a:lnTo>
                <a:lnTo>
                  <a:pt x="125677" y="104740"/>
                </a:lnTo>
                <a:lnTo>
                  <a:pt x="125386" y="108059"/>
                </a:lnTo>
                <a:lnTo>
                  <a:pt x="124067" y="111396"/>
                </a:lnTo>
                <a:lnTo>
                  <a:pt x="119240" y="119459"/>
                </a:lnTo>
                <a:lnTo>
                  <a:pt x="116593" y="121245"/>
                </a:lnTo>
                <a:lnTo>
                  <a:pt x="112577" y="123560"/>
                </a:lnTo>
                <a:lnTo>
                  <a:pt x="102111" y="129131"/>
                </a:lnTo>
                <a:lnTo>
                  <a:pt x="89956" y="135355"/>
                </a:lnTo>
                <a:lnTo>
                  <a:pt x="84688" y="137465"/>
                </a:lnTo>
                <a:lnTo>
                  <a:pt x="80051" y="138871"/>
                </a:lnTo>
                <a:lnTo>
                  <a:pt x="75834" y="139809"/>
                </a:lnTo>
                <a:lnTo>
                  <a:pt x="70772" y="141558"/>
                </a:lnTo>
                <a:lnTo>
                  <a:pt x="65146" y="143849"/>
                </a:lnTo>
                <a:lnTo>
                  <a:pt x="59144" y="146501"/>
                </a:lnTo>
                <a:lnTo>
                  <a:pt x="54017" y="148269"/>
                </a:lnTo>
                <a:lnTo>
                  <a:pt x="49472" y="149447"/>
                </a:lnTo>
                <a:lnTo>
                  <a:pt x="45318" y="150233"/>
                </a:lnTo>
                <a:lnTo>
                  <a:pt x="41423" y="149632"/>
                </a:lnTo>
                <a:lnTo>
                  <a:pt x="37700" y="148107"/>
                </a:lnTo>
                <a:lnTo>
                  <a:pt x="29016" y="142953"/>
                </a:lnTo>
                <a:lnTo>
                  <a:pt x="28303" y="141405"/>
                </a:lnTo>
                <a:lnTo>
                  <a:pt x="27829" y="139249"/>
                </a:lnTo>
                <a:lnTo>
                  <a:pt x="27512" y="136687"/>
                </a:lnTo>
                <a:lnTo>
                  <a:pt x="28427" y="133855"/>
                </a:lnTo>
                <a:lnTo>
                  <a:pt x="30161" y="130842"/>
                </a:lnTo>
                <a:lnTo>
                  <a:pt x="37009" y="12144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6" name="SMARTInkAnnotation154"/>
          <p:cNvSpPr/>
          <p:nvPr/>
        </p:nvSpPr>
        <p:spPr bwMode="auto">
          <a:xfrm>
            <a:off x="6062501" y="2914650"/>
            <a:ext cx="30392" cy="283370"/>
          </a:xfrm>
          <a:custGeom>
            <a:avLst/>
            <a:gdLst/>
            <a:ahLst/>
            <a:cxnLst/>
            <a:rect l="0" t="0" r="0" b="0"/>
            <a:pathLst>
              <a:path w="30392" h="283370">
                <a:moveTo>
                  <a:pt x="0" y="0"/>
                </a:moveTo>
                <a:lnTo>
                  <a:pt x="0" y="19459"/>
                </a:lnTo>
                <a:lnTo>
                  <a:pt x="1125" y="26466"/>
                </a:lnTo>
                <a:lnTo>
                  <a:pt x="3002" y="34511"/>
                </a:lnTo>
                <a:lnTo>
                  <a:pt x="5378" y="43248"/>
                </a:lnTo>
                <a:lnTo>
                  <a:pt x="6962" y="52446"/>
                </a:lnTo>
                <a:lnTo>
                  <a:pt x="8018" y="61951"/>
                </a:lnTo>
                <a:lnTo>
                  <a:pt x="8723" y="71662"/>
                </a:lnTo>
                <a:lnTo>
                  <a:pt x="9192" y="82633"/>
                </a:lnTo>
                <a:lnTo>
                  <a:pt x="9713" y="106819"/>
                </a:lnTo>
                <a:lnTo>
                  <a:pt x="10978" y="119565"/>
                </a:lnTo>
                <a:lnTo>
                  <a:pt x="12947" y="132561"/>
                </a:lnTo>
                <a:lnTo>
                  <a:pt x="15385" y="145723"/>
                </a:lnTo>
                <a:lnTo>
                  <a:pt x="17010" y="158995"/>
                </a:lnTo>
                <a:lnTo>
                  <a:pt x="18094" y="172341"/>
                </a:lnTo>
                <a:lnTo>
                  <a:pt x="18816" y="185736"/>
                </a:lnTo>
                <a:lnTo>
                  <a:pt x="19619" y="209615"/>
                </a:lnTo>
                <a:lnTo>
                  <a:pt x="20134" y="247061"/>
                </a:lnTo>
                <a:lnTo>
                  <a:pt x="21302" y="254665"/>
                </a:lnTo>
                <a:lnTo>
                  <a:pt x="23207" y="261984"/>
                </a:lnTo>
                <a:lnTo>
                  <a:pt x="30391" y="28336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7" name="SMARTInkAnnotation155"/>
          <p:cNvSpPr/>
          <p:nvPr/>
        </p:nvSpPr>
        <p:spPr bwMode="auto">
          <a:xfrm>
            <a:off x="5991589" y="3086696"/>
            <a:ext cx="293782" cy="80963"/>
          </a:xfrm>
          <a:custGeom>
            <a:avLst/>
            <a:gdLst/>
            <a:ahLst/>
            <a:cxnLst/>
            <a:rect l="0" t="0" r="0" b="0"/>
            <a:pathLst>
              <a:path w="293782" h="80963">
                <a:moveTo>
                  <a:pt x="0" y="50601"/>
                </a:moveTo>
                <a:lnTo>
                  <a:pt x="0" y="45228"/>
                </a:lnTo>
                <a:lnTo>
                  <a:pt x="1125" y="43646"/>
                </a:lnTo>
                <a:lnTo>
                  <a:pt x="3001" y="42591"/>
                </a:lnTo>
                <a:lnTo>
                  <a:pt x="5378" y="41887"/>
                </a:lnTo>
                <a:lnTo>
                  <a:pt x="14020" y="41106"/>
                </a:lnTo>
                <a:lnTo>
                  <a:pt x="19478" y="40897"/>
                </a:lnTo>
                <a:lnTo>
                  <a:pt x="26492" y="39634"/>
                </a:lnTo>
                <a:lnTo>
                  <a:pt x="34545" y="37667"/>
                </a:lnTo>
                <a:lnTo>
                  <a:pt x="43291" y="35232"/>
                </a:lnTo>
                <a:lnTo>
                  <a:pt x="62013" y="29527"/>
                </a:lnTo>
                <a:lnTo>
                  <a:pt x="101546" y="16702"/>
                </a:lnTo>
                <a:lnTo>
                  <a:pt x="112722" y="14508"/>
                </a:lnTo>
                <a:lnTo>
                  <a:pt x="124674" y="13045"/>
                </a:lnTo>
                <a:lnTo>
                  <a:pt x="137145" y="12070"/>
                </a:lnTo>
                <a:lnTo>
                  <a:pt x="148835" y="11420"/>
                </a:lnTo>
                <a:lnTo>
                  <a:pt x="170830" y="10697"/>
                </a:lnTo>
                <a:lnTo>
                  <a:pt x="180297" y="9381"/>
                </a:lnTo>
                <a:lnTo>
                  <a:pt x="188859" y="7378"/>
                </a:lnTo>
                <a:lnTo>
                  <a:pt x="196819" y="4918"/>
                </a:lnTo>
                <a:lnTo>
                  <a:pt x="204377" y="3279"/>
                </a:lnTo>
                <a:lnTo>
                  <a:pt x="211666" y="2186"/>
                </a:lnTo>
                <a:lnTo>
                  <a:pt x="218777" y="1457"/>
                </a:lnTo>
                <a:lnTo>
                  <a:pt x="224643" y="971"/>
                </a:lnTo>
                <a:lnTo>
                  <a:pt x="229680" y="648"/>
                </a:lnTo>
                <a:lnTo>
                  <a:pt x="243061" y="3"/>
                </a:lnTo>
                <a:lnTo>
                  <a:pt x="237731" y="0"/>
                </a:lnTo>
                <a:lnTo>
                  <a:pt x="235028" y="1125"/>
                </a:lnTo>
                <a:lnTo>
                  <a:pt x="232101" y="2998"/>
                </a:lnTo>
                <a:lnTo>
                  <a:pt x="229023" y="5372"/>
                </a:lnTo>
                <a:lnTo>
                  <a:pt x="225846" y="8079"/>
                </a:lnTo>
                <a:lnTo>
                  <a:pt x="222603" y="11009"/>
                </a:lnTo>
                <a:lnTo>
                  <a:pt x="215996" y="17261"/>
                </a:lnTo>
                <a:lnTo>
                  <a:pt x="209309" y="23789"/>
                </a:lnTo>
                <a:lnTo>
                  <a:pt x="207075" y="27104"/>
                </a:lnTo>
                <a:lnTo>
                  <a:pt x="205586" y="30438"/>
                </a:lnTo>
                <a:lnTo>
                  <a:pt x="203196" y="38497"/>
                </a:lnTo>
                <a:lnTo>
                  <a:pt x="203000" y="40283"/>
                </a:lnTo>
                <a:lnTo>
                  <a:pt x="202869" y="42598"/>
                </a:lnTo>
                <a:lnTo>
                  <a:pt x="202724" y="48169"/>
                </a:lnTo>
                <a:lnTo>
                  <a:pt x="202660" y="54393"/>
                </a:lnTo>
                <a:lnTo>
                  <a:pt x="203768" y="56502"/>
                </a:lnTo>
                <a:lnTo>
                  <a:pt x="205632" y="57908"/>
                </a:lnTo>
                <a:lnTo>
                  <a:pt x="208000" y="58846"/>
                </a:lnTo>
                <a:lnTo>
                  <a:pt x="216713" y="60166"/>
                </a:lnTo>
                <a:lnTo>
                  <a:pt x="219890" y="59227"/>
                </a:lnTo>
                <a:lnTo>
                  <a:pt x="223134" y="57476"/>
                </a:lnTo>
                <a:lnTo>
                  <a:pt x="226423" y="55184"/>
                </a:lnTo>
                <a:lnTo>
                  <a:pt x="230866" y="52532"/>
                </a:lnTo>
                <a:lnTo>
                  <a:pt x="236079" y="49639"/>
                </a:lnTo>
                <a:lnTo>
                  <a:pt x="241806" y="46586"/>
                </a:lnTo>
                <a:lnTo>
                  <a:pt x="246750" y="43427"/>
                </a:lnTo>
                <a:lnTo>
                  <a:pt x="251170" y="40196"/>
                </a:lnTo>
                <a:lnTo>
                  <a:pt x="255244" y="36917"/>
                </a:lnTo>
                <a:lnTo>
                  <a:pt x="257959" y="33607"/>
                </a:lnTo>
                <a:lnTo>
                  <a:pt x="259769" y="30276"/>
                </a:lnTo>
                <a:lnTo>
                  <a:pt x="260976" y="26931"/>
                </a:lnTo>
                <a:lnTo>
                  <a:pt x="262907" y="23576"/>
                </a:lnTo>
                <a:lnTo>
                  <a:pt x="265318" y="20215"/>
                </a:lnTo>
                <a:lnTo>
                  <a:pt x="268053" y="16850"/>
                </a:lnTo>
                <a:lnTo>
                  <a:pt x="271001" y="13482"/>
                </a:lnTo>
                <a:lnTo>
                  <a:pt x="274092" y="10112"/>
                </a:lnTo>
                <a:lnTo>
                  <a:pt x="283485" y="175"/>
                </a:lnTo>
                <a:lnTo>
                  <a:pt x="283540" y="1241"/>
                </a:lnTo>
                <a:lnTo>
                  <a:pt x="283602" y="5424"/>
                </a:lnTo>
                <a:lnTo>
                  <a:pt x="283651" y="67404"/>
                </a:lnTo>
                <a:lnTo>
                  <a:pt x="284776" y="69674"/>
                </a:lnTo>
                <a:lnTo>
                  <a:pt x="286652" y="72313"/>
                </a:lnTo>
                <a:lnTo>
                  <a:pt x="293781" y="8096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8" name="SMARTInkAnnotation156"/>
          <p:cNvSpPr/>
          <p:nvPr/>
        </p:nvSpPr>
        <p:spPr bwMode="auto">
          <a:xfrm>
            <a:off x="6366413" y="2934891"/>
            <a:ext cx="10131" cy="222648"/>
          </a:xfrm>
          <a:custGeom>
            <a:avLst/>
            <a:gdLst/>
            <a:ahLst/>
            <a:cxnLst/>
            <a:rect l="0" t="0" r="0" b="0"/>
            <a:pathLst>
              <a:path w="10131" h="222648">
                <a:moveTo>
                  <a:pt x="0" y="0"/>
                </a:moveTo>
                <a:lnTo>
                  <a:pt x="0" y="219464"/>
                </a:lnTo>
                <a:lnTo>
                  <a:pt x="1125" y="220525"/>
                </a:lnTo>
                <a:lnTo>
                  <a:pt x="3001" y="221232"/>
                </a:lnTo>
                <a:lnTo>
                  <a:pt x="10130" y="22264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39" name="SMARTInkAnnotation157"/>
          <p:cNvSpPr/>
          <p:nvPr/>
        </p:nvSpPr>
        <p:spPr bwMode="auto">
          <a:xfrm>
            <a:off x="6437326" y="2955131"/>
            <a:ext cx="10131" cy="273250"/>
          </a:xfrm>
          <a:custGeom>
            <a:avLst/>
            <a:gdLst/>
            <a:ahLst/>
            <a:cxnLst/>
            <a:rect l="0" t="0" r="0" b="0"/>
            <a:pathLst>
              <a:path w="10131" h="273250">
                <a:moveTo>
                  <a:pt x="0" y="0"/>
                </a:moveTo>
                <a:lnTo>
                  <a:pt x="0" y="253874"/>
                </a:lnTo>
                <a:lnTo>
                  <a:pt x="1126" y="258084"/>
                </a:lnTo>
                <a:lnTo>
                  <a:pt x="3001" y="262014"/>
                </a:lnTo>
                <a:lnTo>
                  <a:pt x="10130" y="27324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40" name="SMARTInkAnnotation158"/>
          <p:cNvSpPr/>
          <p:nvPr/>
        </p:nvSpPr>
        <p:spPr bwMode="auto">
          <a:xfrm>
            <a:off x="9638533" y="3299222"/>
            <a:ext cx="466000" cy="30362"/>
          </a:xfrm>
          <a:custGeom>
            <a:avLst/>
            <a:gdLst/>
            <a:ahLst/>
            <a:cxnLst/>
            <a:rect l="0" t="0" r="0" b="0"/>
            <a:pathLst>
              <a:path w="466000" h="30362">
                <a:moveTo>
                  <a:pt x="0" y="0"/>
                </a:moveTo>
                <a:lnTo>
                  <a:pt x="5378" y="0"/>
                </a:lnTo>
                <a:lnTo>
                  <a:pt x="8087" y="1125"/>
                </a:lnTo>
                <a:lnTo>
                  <a:pt x="11019" y="2999"/>
                </a:lnTo>
                <a:lnTo>
                  <a:pt x="14100" y="5373"/>
                </a:lnTo>
                <a:lnTo>
                  <a:pt x="18404" y="6955"/>
                </a:lnTo>
                <a:lnTo>
                  <a:pt x="23525" y="8010"/>
                </a:lnTo>
                <a:lnTo>
                  <a:pt x="29191" y="8714"/>
                </a:lnTo>
                <a:lnTo>
                  <a:pt x="36344" y="9183"/>
                </a:lnTo>
                <a:lnTo>
                  <a:pt x="44491" y="9495"/>
                </a:lnTo>
                <a:lnTo>
                  <a:pt x="64798" y="9842"/>
                </a:lnTo>
                <a:lnTo>
                  <a:pt x="217055" y="10117"/>
                </a:lnTo>
                <a:lnTo>
                  <a:pt x="229123" y="11243"/>
                </a:lnTo>
                <a:lnTo>
                  <a:pt x="240545" y="13118"/>
                </a:lnTo>
                <a:lnTo>
                  <a:pt x="251538" y="15492"/>
                </a:lnTo>
                <a:lnTo>
                  <a:pt x="261116" y="17075"/>
                </a:lnTo>
                <a:lnTo>
                  <a:pt x="269754" y="18130"/>
                </a:lnTo>
                <a:lnTo>
                  <a:pt x="277763" y="18834"/>
                </a:lnTo>
                <a:lnTo>
                  <a:pt x="286480" y="19303"/>
                </a:lnTo>
                <a:lnTo>
                  <a:pt x="305169" y="19824"/>
                </a:lnTo>
                <a:lnTo>
                  <a:pt x="340053" y="20117"/>
                </a:lnTo>
                <a:lnTo>
                  <a:pt x="351644" y="21283"/>
                </a:lnTo>
                <a:lnTo>
                  <a:pt x="362749" y="23185"/>
                </a:lnTo>
                <a:lnTo>
                  <a:pt x="373527" y="25577"/>
                </a:lnTo>
                <a:lnTo>
                  <a:pt x="384091" y="27171"/>
                </a:lnTo>
                <a:lnTo>
                  <a:pt x="394510" y="28235"/>
                </a:lnTo>
                <a:lnTo>
                  <a:pt x="412839" y="29416"/>
                </a:lnTo>
                <a:lnTo>
                  <a:pt x="424738" y="29941"/>
                </a:lnTo>
                <a:lnTo>
                  <a:pt x="437765" y="30236"/>
                </a:lnTo>
                <a:lnTo>
                  <a:pt x="465999" y="3036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  <p:sp>
        <p:nvSpPr>
          <p:cNvPr id="33841" name="SMARTInkAnnotation159"/>
          <p:cNvSpPr/>
          <p:nvPr/>
        </p:nvSpPr>
        <p:spPr bwMode="auto">
          <a:xfrm>
            <a:off x="8048477" y="2327672"/>
            <a:ext cx="474743" cy="20242"/>
          </a:xfrm>
          <a:custGeom>
            <a:avLst/>
            <a:gdLst/>
            <a:ahLst/>
            <a:cxnLst/>
            <a:rect l="0" t="0" r="0" b="0"/>
            <a:pathLst>
              <a:path w="474743" h="20242">
                <a:moveTo>
                  <a:pt x="9713" y="20241"/>
                </a:moveTo>
                <a:lnTo>
                  <a:pt x="4335" y="20241"/>
                </a:lnTo>
                <a:lnTo>
                  <a:pt x="2751" y="19116"/>
                </a:lnTo>
                <a:lnTo>
                  <a:pt x="1695" y="17242"/>
                </a:lnTo>
                <a:lnTo>
                  <a:pt x="0" y="11527"/>
                </a:lnTo>
                <a:lnTo>
                  <a:pt x="987" y="11058"/>
                </a:lnTo>
                <a:lnTo>
                  <a:pt x="5084" y="10537"/>
                </a:lnTo>
                <a:lnTo>
                  <a:pt x="18012" y="10203"/>
                </a:lnTo>
                <a:lnTo>
                  <a:pt x="322560" y="10120"/>
                </a:lnTo>
                <a:lnTo>
                  <a:pt x="340968" y="8996"/>
                </a:lnTo>
                <a:lnTo>
                  <a:pt x="357743" y="7122"/>
                </a:lnTo>
                <a:lnTo>
                  <a:pt x="373428" y="4748"/>
                </a:lnTo>
                <a:lnTo>
                  <a:pt x="387262" y="3165"/>
                </a:lnTo>
                <a:lnTo>
                  <a:pt x="399861" y="2110"/>
                </a:lnTo>
                <a:lnTo>
                  <a:pt x="411638" y="1407"/>
                </a:lnTo>
                <a:lnTo>
                  <a:pt x="433728" y="625"/>
                </a:lnTo>
                <a:lnTo>
                  <a:pt x="474742" y="11"/>
                </a:lnTo>
                <a:lnTo>
                  <a:pt x="445321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B2F4E75-9200-4436-BCF6-889574CA735C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605E9547-E464-43CF-B789-41380BEFDDAC}" type="slidenum">
              <a:rPr lang="en-US" sz="1600"/>
              <a:pPr/>
              <a:t>2</a:t>
            </a:fld>
            <a:endParaRPr lang="en-US" sz="160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438400" y="1219200"/>
            <a:ext cx="7162800" cy="4267200"/>
          </a:xfrm>
          <a:prstGeom prst="rect">
            <a:avLst/>
          </a:prstGeom>
          <a:solidFill>
            <a:srgbClr val="EAEAEA"/>
          </a:solidFill>
          <a:ln w="254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rebuchet MS" pitchFamily="-110" charset="0"/>
              <a:ea typeface="+mn-ea"/>
            </a:endParaRP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Four important questions</a:t>
            </a:r>
          </a:p>
        </p:txBody>
      </p:sp>
      <p:sp>
        <p:nvSpPr>
          <p:cNvPr id="163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90800" y="1447800"/>
            <a:ext cx="6888163" cy="3810000"/>
          </a:xfrm>
        </p:spPr>
        <p:txBody>
          <a:bodyPr/>
          <a:lstStyle/>
          <a:p>
            <a:pPr marL="342900" indent="-342900" defTabSz="914400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1.	When we copy a block of data from main memory to the cache, where exactly should we put it?</a:t>
            </a:r>
          </a:p>
          <a:p>
            <a:pPr marL="342900" indent="-342900" defTabSz="914400"/>
            <a:endParaRPr lang="en-US" sz="1400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2.	How can we tell if a word is already in the cache, or if it has to be fetched from main memory first?</a:t>
            </a:r>
          </a:p>
          <a:p>
            <a:pPr marL="342900" indent="-342900" defTabSz="914400"/>
            <a:endParaRPr lang="en-US" sz="1400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3.	Eventually, the small cache memory might fill up. To load a new block from main RAM, we’d have to replace one of the existing blocks in the cache... which one?</a:t>
            </a:r>
          </a:p>
          <a:p>
            <a:pPr marL="342900" indent="-342900" defTabSz="914400"/>
            <a:endParaRPr lang="en-US" sz="1400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4.	How can </a:t>
            </a:r>
            <a:r>
              <a:rPr lang="en-US" i="1" smtClean="0">
                <a:ea typeface="ＭＳ Ｐゴシック" charset="-128"/>
              </a:rPr>
              <a:t>write</a:t>
            </a:r>
            <a:r>
              <a:rPr lang="en-US" smtClean="0">
                <a:ea typeface="ＭＳ Ｐゴシック" charset="-128"/>
              </a:rPr>
              <a:t> operations be handled by the memory system?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3400" y="1371600"/>
          <a:ext cx="1717675" cy="3810000"/>
        </p:xfrm>
        <a:graphic>
          <a:graphicData uri="http://schemas.openxmlformats.org/presentationml/2006/ole">
            <p:oleObj spid="_x0000_s16395" name="Clip" r:id="rId3" imgW="1857600" imgH="3995640" progId="">
              <p:embed/>
            </p:oleObj>
          </a:graphicData>
        </a:graphic>
      </p:graphicFrame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33400" y="5791200"/>
            <a:ext cx="90678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90" tIns="51296" rIns="102590" bIns="51296"/>
          <a:lstStyle/>
          <a:p>
            <a:pPr marL="382588" indent="-382588" defTabSz="1019175">
              <a:spcBef>
                <a:spcPct val="20000"/>
              </a:spcBef>
              <a:buFont typeface="Wingdings" charset="2"/>
              <a:buChar char="§"/>
            </a:pPr>
            <a:r>
              <a:rPr lang="en-US"/>
              <a:t>Previous lectures answered the first 3.  Today, we consider the 4th.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Software Prefetching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Most modern architectures provide special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software prefetch </a:t>
            </a:r>
            <a:r>
              <a:rPr lang="en-US" smtClean="0">
                <a:ea typeface="ＭＳ Ｐゴシック" charset="-128"/>
              </a:rPr>
              <a:t>instructions </a:t>
            </a:r>
          </a:p>
          <a:p>
            <a:pPr lvl="1"/>
            <a:r>
              <a:rPr lang="en-US" smtClean="0">
                <a:ea typeface="ＭＳ Ｐゴシック" charset="-128"/>
              </a:rPr>
              <a:t>They look like loads w/o destination registers</a:t>
            </a:r>
          </a:p>
          <a:p>
            <a:pPr lvl="2"/>
            <a:r>
              <a:rPr lang="en-US" smtClean="0">
                <a:ea typeface="ＭＳ Ｐゴシック" charset="-128"/>
              </a:rPr>
              <a:t>e.g., on SPIM, </a:t>
            </a:r>
            <a:r>
              <a:rPr lang="en-US" b="1" smtClean="0">
                <a:solidFill>
                  <a:srgbClr val="00C013"/>
                </a:solidFill>
                <a:latin typeface="Courier New" charset="0"/>
                <a:ea typeface="ＭＳ Ｐゴシック" charset="-128"/>
                <a:cs typeface="Courier New" charset="0"/>
              </a:rPr>
              <a:t>lw  $0, 64($a0)</a:t>
            </a:r>
            <a:r>
              <a:rPr lang="en-US" smtClean="0">
                <a:ea typeface="ＭＳ Ｐゴシック" charset="-128"/>
              </a:rPr>
              <a:t>   </a:t>
            </a:r>
            <a:r>
              <a:rPr lang="en-US" i="1" smtClean="0">
                <a:ea typeface="ＭＳ Ｐゴシック" charset="-128"/>
              </a:rPr>
              <a:t># write to the zero register.</a:t>
            </a:r>
          </a:p>
          <a:p>
            <a:pPr lvl="1"/>
            <a:r>
              <a:rPr lang="en-US" smtClean="0">
                <a:ea typeface="ＭＳ Ｐゴシック" charset="-128"/>
              </a:rPr>
              <a:t>These are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hints </a:t>
            </a:r>
            <a:r>
              <a:rPr lang="en-US" smtClean="0">
                <a:ea typeface="ＭＳ Ｐゴシック" charset="-128"/>
              </a:rPr>
              <a:t>to the processor:</a:t>
            </a:r>
          </a:p>
          <a:p>
            <a:pPr lvl="2"/>
            <a:r>
              <a:rPr lang="en-US" smtClean="0">
                <a:ea typeface="ＭＳ Ｐゴシック" charset="-128"/>
              </a:rPr>
              <a:t>“I think I might use cache block containing this address”</a:t>
            </a:r>
          </a:p>
          <a:p>
            <a:pPr lvl="2"/>
            <a:r>
              <a:rPr lang="en-US" smtClean="0">
                <a:ea typeface="ＭＳ Ｐゴシック" charset="-128"/>
              </a:rPr>
              <a:t>Hardware will try to move the block into the cache.</a:t>
            </a:r>
          </a:p>
          <a:p>
            <a:pPr lvl="2"/>
            <a:r>
              <a:rPr lang="en-US" smtClean="0">
                <a:ea typeface="ＭＳ Ｐゴシック" charset="-128"/>
              </a:rPr>
              <a:t>But, hardware can ignore (if busy)</a:t>
            </a:r>
          </a:p>
          <a:p>
            <a:pPr lvl="2"/>
            <a:endParaRPr lang="en-US" smtClean="0">
              <a:ea typeface="ＭＳ Ｐゴシック" charset="-128"/>
            </a:endParaRPr>
          </a:p>
          <a:p>
            <a:pPr lvl="1"/>
            <a:r>
              <a:rPr lang="en-US" smtClean="0">
                <a:ea typeface="ＭＳ Ｐゴシック" charset="-128"/>
              </a:rPr>
              <a:t>Useful for fetching data ahead of use:</a:t>
            </a:r>
          </a:p>
          <a:p>
            <a:pPr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b="1" smtClean="0">
                <a:latin typeface="Courier New" charset="0"/>
                <a:ea typeface="ＭＳ Ｐゴシック" charset="-128"/>
                <a:cs typeface="Courier New" charset="0"/>
              </a:rPr>
              <a:t>for (int i = 0 ; i &lt; LARGE ; i ++) {</a:t>
            </a:r>
          </a:p>
          <a:p>
            <a:pPr>
              <a:buFont typeface="Wingdings" charset="2"/>
              <a:buNone/>
            </a:pPr>
            <a:r>
              <a:rPr lang="en-US" b="1" smtClean="0">
                <a:latin typeface="Courier New" charset="0"/>
                <a:ea typeface="ＭＳ Ｐゴシック" charset="-128"/>
                <a:cs typeface="Courier New" charset="0"/>
              </a:rPr>
              <a:t>	prefetch A[i+16];   </a:t>
            </a:r>
            <a:r>
              <a:rPr lang="en-US" b="1" i="1" smtClean="0">
                <a:latin typeface="Courier New" charset="0"/>
                <a:ea typeface="ＭＳ Ｐゴシック" charset="-128"/>
                <a:cs typeface="Courier New" charset="0"/>
              </a:rPr>
              <a:t>// prefetch 16 iterations ahead.</a:t>
            </a:r>
          </a:p>
          <a:p>
            <a:pPr>
              <a:buFont typeface="Wingdings" charset="2"/>
              <a:buNone/>
            </a:pPr>
            <a:r>
              <a:rPr lang="en-US" b="1" smtClean="0">
                <a:latin typeface="Courier New" charset="0"/>
                <a:ea typeface="ＭＳ Ｐゴシック" charset="-128"/>
                <a:cs typeface="Courier New" charset="0"/>
              </a:rPr>
              <a:t>	computation A[i];</a:t>
            </a:r>
          </a:p>
          <a:p>
            <a:pPr>
              <a:buFont typeface="Wingdings" charset="2"/>
              <a:buNone/>
            </a:pPr>
            <a:r>
              <a:rPr lang="en-US" b="1" smtClean="0">
                <a:latin typeface="Courier New" charset="0"/>
                <a:ea typeface="ＭＳ Ｐゴシック" charset="-128"/>
                <a:cs typeface="Courier New" charset="0"/>
              </a:rPr>
              <a:t>}</a:t>
            </a:r>
          </a:p>
          <a:p>
            <a:pPr lvl="2"/>
            <a:endParaRPr lang="en-US" smtClean="0">
              <a:ea typeface="ＭＳ Ｐゴシック" charset="-128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DF2BF2E2-5FF0-4148-A67A-9742191FB980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17C4555F-2BCB-4E45-946A-C8855A1531C1}" type="slidenum">
              <a:rPr lang="en-US" sz="1600"/>
              <a:pPr/>
              <a:t>20</a:t>
            </a:fld>
            <a:endParaRPr lang="en-US" sz="1600"/>
          </a:p>
        </p:txBody>
      </p:sp>
      <p:grpSp>
        <p:nvGrpSpPr>
          <p:cNvPr id="25" name="Group 24"/>
          <p:cNvGrpSpPr/>
          <p:nvPr/>
        </p:nvGrpSpPr>
        <p:grpSpPr>
          <a:xfrm>
            <a:off x="3560416" y="2560442"/>
            <a:ext cx="3687343" cy="4635101"/>
            <a:chOff x="3560416" y="2560442"/>
            <a:chExt cx="3687343" cy="4635101"/>
          </a:xfrm>
        </p:grpSpPr>
        <p:sp>
          <p:nvSpPr>
            <p:cNvPr id="2" name="SMARTInkAnnotation63"/>
            <p:cNvSpPr/>
            <p:nvPr/>
          </p:nvSpPr>
          <p:spPr bwMode="auto">
            <a:xfrm>
              <a:off x="3560416" y="2560442"/>
              <a:ext cx="2228565" cy="91081"/>
            </a:xfrm>
            <a:custGeom>
              <a:avLst/>
              <a:gdLst/>
              <a:ahLst/>
              <a:cxnLst/>
              <a:rect l="0" t="0" r="0" b="0"/>
              <a:pathLst>
                <a:path w="2228565" h="91081">
                  <a:moveTo>
                    <a:pt x="20137" y="40479"/>
                  </a:moveTo>
                  <a:lnTo>
                    <a:pt x="0" y="40479"/>
                  </a:lnTo>
                  <a:lnTo>
                    <a:pt x="15381" y="40479"/>
                  </a:lnTo>
                  <a:lnTo>
                    <a:pt x="18092" y="41603"/>
                  </a:lnTo>
                  <a:lnTo>
                    <a:pt x="21024" y="43477"/>
                  </a:lnTo>
                  <a:lnTo>
                    <a:pt x="24106" y="45851"/>
                  </a:lnTo>
                  <a:lnTo>
                    <a:pt x="27285" y="47434"/>
                  </a:lnTo>
                  <a:lnTo>
                    <a:pt x="33819" y="49192"/>
                  </a:lnTo>
                  <a:lnTo>
                    <a:pt x="72762" y="50562"/>
                  </a:lnTo>
                  <a:lnTo>
                    <a:pt x="77732" y="49450"/>
                  </a:lnTo>
                  <a:lnTo>
                    <a:pt x="83297" y="47584"/>
                  </a:lnTo>
                  <a:lnTo>
                    <a:pt x="89258" y="45215"/>
                  </a:lnTo>
                  <a:lnTo>
                    <a:pt x="101884" y="42584"/>
                  </a:lnTo>
                  <a:lnTo>
                    <a:pt x="168728" y="40515"/>
                  </a:lnTo>
                  <a:lnTo>
                    <a:pt x="286900" y="40479"/>
                  </a:lnTo>
                  <a:lnTo>
                    <a:pt x="290278" y="39354"/>
                  </a:lnTo>
                  <a:lnTo>
                    <a:pt x="293656" y="37480"/>
                  </a:lnTo>
                  <a:lnTo>
                    <a:pt x="297033" y="35106"/>
                  </a:lnTo>
                  <a:lnTo>
                    <a:pt x="303787" y="32468"/>
                  </a:lnTo>
                  <a:lnTo>
                    <a:pt x="317295" y="30775"/>
                  </a:lnTo>
                  <a:lnTo>
                    <a:pt x="357400" y="30369"/>
                  </a:lnTo>
                  <a:lnTo>
                    <a:pt x="360915" y="31490"/>
                  </a:lnTo>
                  <a:lnTo>
                    <a:pt x="364385" y="33361"/>
                  </a:lnTo>
                  <a:lnTo>
                    <a:pt x="367824" y="35734"/>
                  </a:lnTo>
                  <a:lnTo>
                    <a:pt x="374646" y="38370"/>
                  </a:lnTo>
                  <a:lnTo>
                    <a:pt x="387816" y="39854"/>
                  </a:lnTo>
                  <a:lnTo>
                    <a:pt x="455102" y="40477"/>
                  </a:lnTo>
                  <a:lnTo>
                    <a:pt x="588992" y="40479"/>
                  </a:lnTo>
                  <a:lnTo>
                    <a:pt x="594103" y="39354"/>
                  </a:lnTo>
                  <a:lnTo>
                    <a:pt x="599760" y="37480"/>
                  </a:lnTo>
                  <a:lnTo>
                    <a:pt x="605784" y="35106"/>
                  </a:lnTo>
                  <a:lnTo>
                    <a:pt x="618480" y="32468"/>
                  </a:lnTo>
                  <a:lnTo>
                    <a:pt x="644973" y="30775"/>
                  </a:lnTo>
                  <a:lnTo>
                    <a:pt x="651683" y="29511"/>
                  </a:lnTo>
                  <a:lnTo>
                    <a:pt x="658409" y="27544"/>
                  </a:lnTo>
                  <a:lnTo>
                    <a:pt x="665144" y="25109"/>
                  </a:lnTo>
                  <a:lnTo>
                    <a:pt x="678630" y="22403"/>
                  </a:lnTo>
                  <a:lnTo>
                    <a:pt x="705631" y="20665"/>
                  </a:lnTo>
                  <a:lnTo>
                    <a:pt x="713508" y="19398"/>
                  </a:lnTo>
                  <a:lnTo>
                    <a:pt x="722137" y="17429"/>
                  </a:lnTo>
                  <a:lnTo>
                    <a:pt x="731267" y="14992"/>
                  </a:lnTo>
                  <a:lnTo>
                    <a:pt x="747414" y="12284"/>
                  </a:lnTo>
                  <a:lnTo>
                    <a:pt x="817025" y="10155"/>
                  </a:lnTo>
                  <a:lnTo>
                    <a:pt x="837311" y="10128"/>
                  </a:lnTo>
                  <a:lnTo>
                    <a:pt x="844069" y="9000"/>
                  </a:lnTo>
                  <a:lnTo>
                    <a:pt x="850825" y="7124"/>
                  </a:lnTo>
                  <a:lnTo>
                    <a:pt x="857580" y="4748"/>
                  </a:lnTo>
                  <a:lnTo>
                    <a:pt x="871089" y="2109"/>
                  </a:lnTo>
                  <a:lnTo>
                    <a:pt x="940158" y="8"/>
                  </a:lnTo>
                  <a:lnTo>
                    <a:pt x="953963" y="0"/>
                  </a:lnTo>
                  <a:lnTo>
                    <a:pt x="958981" y="1124"/>
                  </a:lnTo>
                  <a:lnTo>
                    <a:pt x="964578" y="2997"/>
                  </a:lnTo>
                  <a:lnTo>
                    <a:pt x="970560" y="5371"/>
                  </a:lnTo>
                  <a:lnTo>
                    <a:pt x="980209" y="8008"/>
                  </a:lnTo>
                  <a:lnTo>
                    <a:pt x="1000229" y="9839"/>
                  </a:lnTo>
                  <a:lnTo>
                    <a:pt x="1051935" y="10114"/>
                  </a:lnTo>
                  <a:lnTo>
                    <a:pt x="1056938" y="11240"/>
                  </a:lnTo>
                  <a:lnTo>
                    <a:pt x="1061399" y="13115"/>
                  </a:lnTo>
                  <a:lnTo>
                    <a:pt x="1065499" y="15489"/>
                  </a:lnTo>
                  <a:lnTo>
                    <a:pt x="1073056" y="18127"/>
                  </a:lnTo>
                  <a:lnTo>
                    <a:pt x="1091921" y="20114"/>
                  </a:lnTo>
                  <a:lnTo>
                    <a:pt x="1117720" y="20235"/>
                  </a:lnTo>
                  <a:lnTo>
                    <a:pt x="1121056" y="21360"/>
                  </a:lnTo>
                  <a:lnTo>
                    <a:pt x="1124405" y="23235"/>
                  </a:lnTo>
                  <a:lnTo>
                    <a:pt x="1127764" y="25609"/>
                  </a:lnTo>
                  <a:lnTo>
                    <a:pt x="1134497" y="28247"/>
                  </a:lnTo>
                  <a:lnTo>
                    <a:pt x="1147991" y="29941"/>
                  </a:lnTo>
                  <a:lnTo>
                    <a:pt x="1151367" y="31205"/>
                  </a:lnTo>
                  <a:lnTo>
                    <a:pt x="1154743" y="33171"/>
                  </a:lnTo>
                  <a:lnTo>
                    <a:pt x="1158120" y="35607"/>
                  </a:lnTo>
                  <a:lnTo>
                    <a:pt x="1167874" y="38314"/>
                  </a:lnTo>
                  <a:lnTo>
                    <a:pt x="1229020" y="40475"/>
                  </a:lnTo>
                  <a:lnTo>
                    <a:pt x="1232401" y="41601"/>
                  </a:lnTo>
                  <a:lnTo>
                    <a:pt x="1235780" y="43476"/>
                  </a:lnTo>
                  <a:lnTo>
                    <a:pt x="1239158" y="45850"/>
                  </a:lnTo>
                  <a:lnTo>
                    <a:pt x="1248916" y="48488"/>
                  </a:lnTo>
                  <a:lnTo>
                    <a:pt x="1314999" y="50588"/>
                  </a:lnTo>
                  <a:lnTo>
                    <a:pt x="1385784" y="50599"/>
                  </a:lnTo>
                  <a:lnTo>
                    <a:pt x="1392065" y="51723"/>
                  </a:lnTo>
                  <a:lnTo>
                    <a:pt x="1398503" y="53597"/>
                  </a:lnTo>
                  <a:lnTo>
                    <a:pt x="1405046" y="55972"/>
                  </a:lnTo>
                  <a:lnTo>
                    <a:pt x="1415317" y="58609"/>
                  </a:lnTo>
                  <a:lnTo>
                    <a:pt x="1450327" y="60596"/>
                  </a:lnTo>
                  <a:lnTo>
                    <a:pt x="1728921" y="60719"/>
                  </a:lnTo>
                  <a:lnTo>
                    <a:pt x="1735633" y="61844"/>
                  </a:lnTo>
                  <a:lnTo>
                    <a:pt x="1742360" y="63718"/>
                  </a:lnTo>
                  <a:lnTo>
                    <a:pt x="1749096" y="66092"/>
                  </a:lnTo>
                  <a:lnTo>
                    <a:pt x="1762583" y="68729"/>
                  </a:lnTo>
                  <a:lnTo>
                    <a:pt x="1823943" y="70716"/>
                  </a:lnTo>
                  <a:lnTo>
                    <a:pt x="1885104" y="71957"/>
                  </a:lnTo>
                  <a:lnTo>
                    <a:pt x="1894910" y="73833"/>
                  </a:lnTo>
                  <a:lnTo>
                    <a:pt x="1904824" y="76209"/>
                  </a:lnTo>
                  <a:lnTo>
                    <a:pt x="1924844" y="78848"/>
                  </a:lnTo>
                  <a:lnTo>
                    <a:pt x="1989549" y="80877"/>
                  </a:lnTo>
                  <a:lnTo>
                    <a:pt x="2015920" y="82060"/>
                  </a:lnTo>
                  <a:lnTo>
                    <a:pt x="2023768" y="83942"/>
                  </a:lnTo>
                  <a:lnTo>
                    <a:pt x="2031250" y="86321"/>
                  </a:lnTo>
                  <a:lnTo>
                    <a:pt x="2045568" y="88965"/>
                  </a:lnTo>
                  <a:lnTo>
                    <a:pt x="2112877" y="91056"/>
                  </a:lnTo>
                  <a:lnTo>
                    <a:pt x="2228564" y="91080"/>
                  </a:lnTo>
                  <a:lnTo>
                    <a:pt x="2228564" y="8096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64"/>
            <p:cNvSpPr/>
            <p:nvPr/>
          </p:nvSpPr>
          <p:spPr bwMode="auto">
            <a:xfrm>
              <a:off x="3691987" y="6631640"/>
              <a:ext cx="252806" cy="401978"/>
            </a:xfrm>
            <a:custGeom>
              <a:avLst/>
              <a:gdLst/>
              <a:ahLst/>
              <a:cxnLst/>
              <a:rect l="0" t="0" r="0" b="0"/>
              <a:pathLst>
                <a:path w="252806" h="401978">
                  <a:moveTo>
                    <a:pt x="0" y="401977"/>
                  </a:moveTo>
                  <a:lnTo>
                    <a:pt x="0" y="393263"/>
                  </a:lnTo>
                  <a:lnTo>
                    <a:pt x="8088" y="374852"/>
                  </a:lnTo>
                  <a:lnTo>
                    <a:pt x="11020" y="367027"/>
                  </a:lnTo>
                  <a:lnTo>
                    <a:pt x="14100" y="358436"/>
                  </a:lnTo>
                  <a:lnTo>
                    <a:pt x="17280" y="348211"/>
                  </a:lnTo>
                  <a:lnTo>
                    <a:pt x="23813" y="324856"/>
                  </a:lnTo>
                  <a:lnTo>
                    <a:pt x="28257" y="312331"/>
                  </a:lnTo>
                  <a:lnTo>
                    <a:pt x="33471" y="299483"/>
                  </a:lnTo>
                  <a:lnTo>
                    <a:pt x="39198" y="286419"/>
                  </a:lnTo>
                  <a:lnTo>
                    <a:pt x="45267" y="270963"/>
                  </a:lnTo>
                  <a:lnTo>
                    <a:pt x="58014" y="235799"/>
                  </a:lnTo>
                  <a:lnTo>
                    <a:pt x="65690" y="218101"/>
                  </a:lnTo>
                  <a:lnTo>
                    <a:pt x="74185" y="200679"/>
                  </a:lnTo>
                  <a:lnTo>
                    <a:pt x="83224" y="183442"/>
                  </a:lnTo>
                  <a:lnTo>
                    <a:pt x="102273" y="149298"/>
                  </a:lnTo>
                  <a:lnTo>
                    <a:pt x="112081" y="132321"/>
                  </a:lnTo>
                  <a:lnTo>
                    <a:pt x="121996" y="116505"/>
                  </a:lnTo>
                  <a:lnTo>
                    <a:pt x="131982" y="101464"/>
                  </a:lnTo>
                  <a:lnTo>
                    <a:pt x="166895" y="50376"/>
                  </a:lnTo>
                  <a:lnTo>
                    <a:pt x="173172" y="40511"/>
                  </a:lnTo>
                  <a:lnTo>
                    <a:pt x="178481" y="31685"/>
                  </a:lnTo>
                  <a:lnTo>
                    <a:pt x="183147" y="23551"/>
                  </a:lnTo>
                  <a:lnTo>
                    <a:pt x="188508" y="17005"/>
                  </a:lnTo>
                  <a:lnTo>
                    <a:pt x="194334" y="11517"/>
                  </a:lnTo>
                  <a:lnTo>
                    <a:pt x="209103" y="0"/>
                  </a:lnTo>
                  <a:lnTo>
                    <a:pt x="211440" y="1304"/>
                  </a:lnTo>
                  <a:lnTo>
                    <a:pt x="217039" y="8750"/>
                  </a:lnTo>
                  <a:lnTo>
                    <a:pt x="220108" y="16133"/>
                  </a:lnTo>
                  <a:lnTo>
                    <a:pt x="223279" y="25553"/>
                  </a:lnTo>
                  <a:lnTo>
                    <a:pt x="226519" y="36331"/>
                  </a:lnTo>
                  <a:lnTo>
                    <a:pt x="228680" y="49138"/>
                  </a:lnTo>
                  <a:lnTo>
                    <a:pt x="230119" y="63299"/>
                  </a:lnTo>
                  <a:lnTo>
                    <a:pt x="231079" y="78362"/>
                  </a:lnTo>
                  <a:lnTo>
                    <a:pt x="231719" y="95151"/>
                  </a:lnTo>
                  <a:lnTo>
                    <a:pt x="232430" y="131797"/>
                  </a:lnTo>
                  <a:lnTo>
                    <a:pt x="233745" y="151015"/>
                  </a:lnTo>
                  <a:lnTo>
                    <a:pt x="235748" y="170573"/>
                  </a:lnTo>
                  <a:lnTo>
                    <a:pt x="238208" y="190360"/>
                  </a:lnTo>
                  <a:lnTo>
                    <a:pt x="239849" y="210297"/>
                  </a:lnTo>
                  <a:lnTo>
                    <a:pt x="240942" y="230336"/>
                  </a:lnTo>
                  <a:lnTo>
                    <a:pt x="241671" y="250441"/>
                  </a:lnTo>
                  <a:lnTo>
                    <a:pt x="243283" y="268344"/>
                  </a:lnTo>
                  <a:lnTo>
                    <a:pt x="245483" y="284776"/>
                  </a:lnTo>
                  <a:lnTo>
                    <a:pt x="248076" y="300230"/>
                  </a:lnTo>
                  <a:lnTo>
                    <a:pt x="249803" y="313905"/>
                  </a:lnTo>
                  <a:lnTo>
                    <a:pt x="250956" y="326395"/>
                  </a:lnTo>
                  <a:lnTo>
                    <a:pt x="251723" y="338095"/>
                  </a:lnTo>
                  <a:lnTo>
                    <a:pt x="252577" y="357093"/>
                  </a:lnTo>
                  <a:lnTo>
                    <a:pt x="252805" y="365308"/>
                  </a:lnTo>
                  <a:lnTo>
                    <a:pt x="251831" y="370784"/>
                  </a:lnTo>
                  <a:lnTo>
                    <a:pt x="250056" y="374435"/>
                  </a:lnTo>
                  <a:lnTo>
                    <a:pt x="243130" y="38173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65"/>
            <p:cNvSpPr/>
            <p:nvPr/>
          </p:nvSpPr>
          <p:spPr bwMode="auto">
            <a:xfrm>
              <a:off x="3813552" y="6780609"/>
              <a:ext cx="182348" cy="36193"/>
            </a:xfrm>
            <a:custGeom>
              <a:avLst/>
              <a:gdLst/>
              <a:ahLst/>
              <a:cxnLst/>
              <a:rect l="0" t="0" r="0" b="0"/>
              <a:pathLst>
                <a:path w="182348" h="36193">
                  <a:moveTo>
                    <a:pt x="0" y="30361"/>
                  </a:moveTo>
                  <a:lnTo>
                    <a:pt x="29191" y="30361"/>
                  </a:lnTo>
                  <a:lnTo>
                    <a:pt x="35219" y="31486"/>
                  </a:lnTo>
                  <a:lnTo>
                    <a:pt x="41489" y="33360"/>
                  </a:lnTo>
                  <a:lnTo>
                    <a:pt x="47920" y="35734"/>
                  </a:lnTo>
                  <a:lnTo>
                    <a:pt x="55584" y="36192"/>
                  </a:lnTo>
                  <a:lnTo>
                    <a:pt x="64070" y="35373"/>
                  </a:lnTo>
                  <a:lnTo>
                    <a:pt x="73105" y="33702"/>
                  </a:lnTo>
                  <a:lnTo>
                    <a:pt x="82504" y="32588"/>
                  </a:lnTo>
                  <a:lnTo>
                    <a:pt x="92148" y="31846"/>
                  </a:lnTo>
                  <a:lnTo>
                    <a:pt x="101954" y="31351"/>
                  </a:lnTo>
                  <a:lnTo>
                    <a:pt x="111867" y="29897"/>
                  </a:lnTo>
                  <a:lnTo>
                    <a:pt x="121853" y="27803"/>
                  </a:lnTo>
                  <a:lnTo>
                    <a:pt x="131887" y="25282"/>
                  </a:lnTo>
                  <a:lnTo>
                    <a:pt x="141954" y="21353"/>
                  </a:lnTo>
                  <a:lnTo>
                    <a:pt x="152041" y="16485"/>
                  </a:lnTo>
                  <a:lnTo>
                    <a:pt x="18234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66"/>
            <p:cNvSpPr/>
            <p:nvPr/>
          </p:nvSpPr>
          <p:spPr bwMode="auto">
            <a:xfrm>
              <a:off x="4097203" y="7013377"/>
              <a:ext cx="10132" cy="131565"/>
            </a:xfrm>
            <a:custGeom>
              <a:avLst/>
              <a:gdLst/>
              <a:ahLst/>
              <a:cxnLst/>
              <a:rect l="0" t="0" r="0" b="0"/>
              <a:pathLst>
                <a:path w="10132" h="131565">
                  <a:moveTo>
                    <a:pt x="10131" y="0"/>
                  </a:moveTo>
                  <a:lnTo>
                    <a:pt x="10131" y="57576"/>
                  </a:lnTo>
                  <a:lnTo>
                    <a:pt x="9005" y="65371"/>
                  </a:lnTo>
                  <a:lnTo>
                    <a:pt x="7129" y="73942"/>
                  </a:lnTo>
                  <a:lnTo>
                    <a:pt x="4753" y="83029"/>
                  </a:lnTo>
                  <a:lnTo>
                    <a:pt x="3169" y="91336"/>
                  </a:lnTo>
                  <a:lnTo>
                    <a:pt x="2113" y="99122"/>
                  </a:lnTo>
                  <a:lnTo>
                    <a:pt x="1408" y="106563"/>
                  </a:lnTo>
                  <a:lnTo>
                    <a:pt x="939" y="112648"/>
                  </a:lnTo>
                  <a:lnTo>
                    <a:pt x="626" y="117828"/>
                  </a:lnTo>
                  <a:lnTo>
                    <a:pt x="0" y="13156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67"/>
            <p:cNvSpPr/>
            <p:nvPr/>
          </p:nvSpPr>
          <p:spPr bwMode="auto">
            <a:xfrm>
              <a:off x="4320072" y="6632756"/>
              <a:ext cx="202592" cy="400862"/>
            </a:xfrm>
            <a:custGeom>
              <a:avLst/>
              <a:gdLst/>
              <a:ahLst/>
              <a:cxnLst/>
              <a:rect l="0" t="0" r="0" b="0"/>
              <a:pathLst>
                <a:path w="202592" h="400862">
                  <a:moveTo>
                    <a:pt x="0" y="400861"/>
                  </a:moveTo>
                  <a:lnTo>
                    <a:pt x="0" y="386775"/>
                  </a:lnTo>
                  <a:lnTo>
                    <a:pt x="3001" y="374360"/>
                  </a:lnTo>
                  <a:lnTo>
                    <a:pt x="5378" y="366327"/>
                  </a:lnTo>
                  <a:lnTo>
                    <a:pt x="6962" y="358722"/>
                  </a:lnTo>
                  <a:lnTo>
                    <a:pt x="8018" y="351404"/>
                  </a:lnTo>
                  <a:lnTo>
                    <a:pt x="8722" y="344275"/>
                  </a:lnTo>
                  <a:lnTo>
                    <a:pt x="10317" y="335026"/>
                  </a:lnTo>
                  <a:lnTo>
                    <a:pt x="12506" y="324361"/>
                  </a:lnTo>
                  <a:lnTo>
                    <a:pt x="15091" y="312753"/>
                  </a:lnTo>
                  <a:lnTo>
                    <a:pt x="16814" y="300517"/>
                  </a:lnTo>
                  <a:lnTo>
                    <a:pt x="17963" y="287861"/>
                  </a:lnTo>
                  <a:lnTo>
                    <a:pt x="18729" y="274926"/>
                  </a:lnTo>
                  <a:lnTo>
                    <a:pt x="21491" y="261805"/>
                  </a:lnTo>
                  <a:lnTo>
                    <a:pt x="25583" y="248560"/>
                  </a:lnTo>
                  <a:lnTo>
                    <a:pt x="30563" y="235232"/>
                  </a:lnTo>
                  <a:lnTo>
                    <a:pt x="35008" y="220723"/>
                  </a:lnTo>
                  <a:lnTo>
                    <a:pt x="39097" y="205430"/>
                  </a:lnTo>
                  <a:lnTo>
                    <a:pt x="42949" y="189611"/>
                  </a:lnTo>
                  <a:lnTo>
                    <a:pt x="50230" y="157043"/>
                  </a:lnTo>
                  <a:lnTo>
                    <a:pt x="53747" y="140486"/>
                  </a:lnTo>
                  <a:lnTo>
                    <a:pt x="56092" y="124950"/>
                  </a:lnTo>
                  <a:lnTo>
                    <a:pt x="57655" y="110094"/>
                  </a:lnTo>
                  <a:lnTo>
                    <a:pt x="58698" y="95694"/>
                  </a:lnTo>
                  <a:lnTo>
                    <a:pt x="60518" y="82719"/>
                  </a:lnTo>
                  <a:lnTo>
                    <a:pt x="62857" y="70696"/>
                  </a:lnTo>
                  <a:lnTo>
                    <a:pt x="65542" y="59308"/>
                  </a:lnTo>
                  <a:lnTo>
                    <a:pt x="69584" y="49466"/>
                  </a:lnTo>
                  <a:lnTo>
                    <a:pt x="74529" y="40656"/>
                  </a:lnTo>
                  <a:lnTo>
                    <a:pt x="80077" y="32534"/>
                  </a:lnTo>
                  <a:lnTo>
                    <a:pt x="83776" y="24870"/>
                  </a:lnTo>
                  <a:lnTo>
                    <a:pt x="86242" y="17512"/>
                  </a:lnTo>
                  <a:lnTo>
                    <a:pt x="87886" y="10358"/>
                  </a:lnTo>
                  <a:lnTo>
                    <a:pt x="90107" y="5588"/>
                  </a:lnTo>
                  <a:lnTo>
                    <a:pt x="92714" y="2408"/>
                  </a:lnTo>
                  <a:lnTo>
                    <a:pt x="95577" y="289"/>
                  </a:lnTo>
                  <a:lnTo>
                    <a:pt x="98612" y="0"/>
                  </a:lnTo>
                  <a:lnTo>
                    <a:pt x="101760" y="932"/>
                  </a:lnTo>
                  <a:lnTo>
                    <a:pt x="104985" y="2677"/>
                  </a:lnTo>
                  <a:lnTo>
                    <a:pt x="109386" y="6090"/>
                  </a:lnTo>
                  <a:lnTo>
                    <a:pt x="114571" y="10614"/>
                  </a:lnTo>
                  <a:lnTo>
                    <a:pt x="120279" y="15879"/>
                  </a:lnTo>
                  <a:lnTo>
                    <a:pt x="126336" y="22763"/>
                  </a:lnTo>
                  <a:lnTo>
                    <a:pt x="132624" y="30726"/>
                  </a:lnTo>
                  <a:lnTo>
                    <a:pt x="139068" y="39407"/>
                  </a:lnTo>
                  <a:lnTo>
                    <a:pt x="144490" y="50817"/>
                  </a:lnTo>
                  <a:lnTo>
                    <a:pt x="149230" y="64047"/>
                  </a:lnTo>
                  <a:lnTo>
                    <a:pt x="153515" y="78489"/>
                  </a:lnTo>
                  <a:lnTo>
                    <a:pt x="158623" y="93740"/>
                  </a:lnTo>
                  <a:lnTo>
                    <a:pt x="170303" y="125677"/>
                  </a:lnTo>
                  <a:lnTo>
                    <a:pt x="175443" y="142065"/>
                  </a:lnTo>
                  <a:lnTo>
                    <a:pt x="179996" y="158613"/>
                  </a:lnTo>
                  <a:lnTo>
                    <a:pt x="184156" y="175266"/>
                  </a:lnTo>
                  <a:lnTo>
                    <a:pt x="191781" y="208765"/>
                  </a:lnTo>
                  <a:lnTo>
                    <a:pt x="195390" y="225569"/>
                  </a:lnTo>
                  <a:lnTo>
                    <a:pt x="197796" y="241269"/>
                  </a:lnTo>
                  <a:lnTo>
                    <a:pt x="199400" y="256234"/>
                  </a:lnTo>
                  <a:lnTo>
                    <a:pt x="200470" y="270709"/>
                  </a:lnTo>
                  <a:lnTo>
                    <a:pt x="201182" y="283733"/>
                  </a:lnTo>
                  <a:lnTo>
                    <a:pt x="201974" y="307199"/>
                  </a:lnTo>
                  <a:lnTo>
                    <a:pt x="202483" y="341671"/>
                  </a:lnTo>
                  <a:lnTo>
                    <a:pt x="202583" y="361140"/>
                  </a:lnTo>
                  <a:lnTo>
                    <a:pt x="202591" y="360887"/>
                  </a:lnTo>
                  <a:lnTo>
                    <a:pt x="199599" y="357606"/>
                  </a:lnTo>
                  <a:lnTo>
                    <a:pt x="192478" y="35026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68"/>
            <p:cNvSpPr/>
            <p:nvPr/>
          </p:nvSpPr>
          <p:spPr bwMode="auto">
            <a:xfrm>
              <a:off x="4390985" y="6861572"/>
              <a:ext cx="111435" cy="28918"/>
            </a:xfrm>
            <a:custGeom>
              <a:avLst/>
              <a:gdLst/>
              <a:ahLst/>
              <a:cxnLst/>
              <a:rect l="0" t="0" r="0" b="0"/>
              <a:pathLst>
                <a:path w="111435" h="28918">
                  <a:moveTo>
                    <a:pt x="0" y="10120"/>
                  </a:moveTo>
                  <a:lnTo>
                    <a:pt x="0" y="19823"/>
                  </a:lnTo>
                  <a:lnTo>
                    <a:pt x="1126" y="21087"/>
                  </a:lnTo>
                  <a:lnTo>
                    <a:pt x="5378" y="25490"/>
                  </a:lnTo>
                  <a:lnTo>
                    <a:pt x="9213" y="27114"/>
                  </a:lnTo>
                  <a:lnTo>
                    <a:pt x="14021" y="28196"/>
                  </a:lnTo>
                  <a:lnTo>
                    <a:pt x="19478" y="28917"/>
                  </a:lnTo>
                  <a:lnTo>
                    <a:pt x="25367" y="28274"/>
                  </a:lnTo>
                  <a:lnTo>
                    <a:pt x="31544" y="26721"/>
                  </a:lnTo>
                  <a:lnTo>
                    <a:pt x="11143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69"/>
            <p:cNvSpPr/>
            <p:nvPr/>
          </p:nvSpPr>
          <p:spPr bwMode="auto">
            <a:xfrm>
              <a:off x="4634114" y="6821091"/>
              <a:ext cx="121566" cy="20241"/>
            </a:xfrm>
            <a:custGeom>
              <a:avLst/>
              <a:gdLst/>
              <a:ahLst/>
              <a:cxnLst/>
              <a:rect l="0" t="0" r="0" b="0"/>
              <a:pathLst>
                <a:path w="121566" h="20241">
                  <a:moveTo>
                    <a:pt x="0" y="20240"/>
                  </a:moveTo>
                  <a:lnTo>
                    <a:pt x="77847" y="20240"/>
                  </a:lnTo>
                  <a:lnTo>
                    <a:pt x="84541" y="19116"/>
                  </a:lnTo>
                  <a:lnTo>
                    <a:pt x="91255" y="17242"/>
                  </a:lnTo>
                  <a:lnTo>
                    <a:pt x="97981" y="14868"/>
                  </a:lnTo>
                  <a:lnTo>
                    <a:pt x="103591" y="12161"/>
                  </a:lnTo>
                  <a:lnTo>
                    <a:pt x="108457" y="9232"/>
                  </a:lnTo>
                  <a:lnTo>
                    <a:pt x="12156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70"/>
            <p:cNvSpPr/>
            <p:nvPr/>
          </p:nvSpPr>
          <p:spPr bwMode="auto">
            <a:xfrm>
              <a:off x="4694897" y="6770489"/>
              <a:ext cx="1" cy="101204"/>
            </a:xfrm>
            <a:custGeom>
              <a:avLst/>
              <a:gdLst/>
              <a:ahLst/>
              <a:cxnLst/>
              <a:rect l="0" t="0" r="0" b="0"/>
              <a:pathLst>
                <a:path w="1" h="101204">
                  <a:moveTo>
                    <a:pt x="0" y="0"/>
                  </a:moveTo>
                  <a:lnTo>
                    <a:pt x="0" y="10120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71"/>
            <p:cNvSpPr/>
            <p:nvPr/>
          </p:nvSpPr>
          <p:spPr bwMode="auto">
            <a:xfrm>
              <a:off x="4806331" y="6669939"/>
              <a:ext cx="131696" cy="242235"/>
            </a:xfrm>
            <a:custGeom>
              <a:avLst/>
              <a:gdLst/>
              <a:ahLst/>
              <a:cxnLst/>
              <a:rect l="0" t="0" r="0" b="0"/>
              <a:pathLst>
                <a:path w="131696" h="242235">
                  <a:moveTo>
                    <a:pt x="0" y="29708"/>
                  </a:moveTo>
                  <a:lnTo>
                    <a:pt x="0" y="53497"/>
                  </a:lnTo>
                  <a:lnTo>
                    <a:pt x="1126" y="57936"/>
                  </a:lnTo>
                  <a:lnTo>
                    <a:pt x="3002" y="63145"/>
                  </a:lnTo>
                  <a:lnTo>
                    <a:pt x="5378" y="68867"/>
                  </a:lnTo>
                  <a:lnTo>
                    <a:pt x="6962" y="74930"/>
                  </a:lnTo>
                  <a:lnTo>
                    <a:pt x="8019" y="81221"/>
                  </a:lnTo>
                  <a:lnTo>
                    <a:pt x="8722" y="87664"/>
                  </a:lnTo>
                  <a:lnTo>
                    <a:pt x="10317" y="93084"/>
                  </a:lnTo>
                  <a:lnTo>
                    <a:pt x="12506" y="97822"/>
                  </a:lnTo>
                  <a:lnTo>
                    <a:pt x="15091" y="102105"/>
                  </a:lnTo>
                  <a:lnTo>
                    <a:pt x="17940" y="106085"/>
                  </a:lnTo>
                  <a:lnTo>
                    <a:pt x="20965" y="109862"/>
                  </a:lnTo>
                  <a:lnTo>
                    <a:pt x="24107" y="113505"/>
                  </a:lnTo>
                  <a:lnTo>
                    <a:pt x="27327" y="115934"/>
                  </a:lnTo>
                  <a:lnTo>
                    <a:pt x="30601" y="117553"/>
                  </a:lnTo>
                  <a:lnTo>
                    <a:pt x="33907" y="118632"/>
                  </a:lnTo>
                  <a:lnTo>
                    <a:pt x="38363" y="117103"/>
                  </a:lnTo>
                  <a:lnTo>
                    <a:pt x="43585" y="113834"/>
                  </a:lnTo>
                  <a:lnTo>
                    <a:pt x="49318" y="109406"/>
                  </a:lnTo>
                  <a:lnTo>
                    <a:pt x="54265" y="105330"/>
                  </a:lnTo>
                  <a:lnTo>
                    <a:pt x="58689" y="101487"/>
                  </a:lnTo>
                  <a:lnTo>
                    <a:pt x="62763" y="97801"/>
                  </a:lnTo>
                  <a:lnTo>
                    <a:pt x="73294" y="87709"/>
                  </a:lnTo>
                  <a:lnTo>
                    <a:pt x="79254" y="81868"/>
                  </a:lnTo>
                  <a:lnTo>
                    <a:pt x="84353" y="74602"/>
                  </a:lnTo>
                  <a:lnTo>
                    <a:pt x="88878" y="66384"/>
                  </a:lnTo>
                  <a:lnTo>
                    <a:pt x="100624" y="41699"/>
                  </a:lnTo>
                  <a:lnTo>
                    <a:pt x="104227" y="34329"/>
                  </a:lnTo>
                  <a:lnTo>
                    <a:pt x="107755" y="28290"/>
                  </a:lnTo>
                  <a:lnTo>
                    <a:pt x="111233" y="23141"/>
                  </a:lnTo>
                  <a:lnTo>
                    <a:pt x="114677" y="18582"/>
                  </a:lnTo>
                  <a:lnTo>
                    <a:pt x="116973" y="14420"/>
                  </a:lnTo>
                  <a:lnTo>
                    <a:pt x="118504" y="10520"/>
                  </a:lnTo>
                  <a:lnTo>
                    <a:pt x="121386" y="0"/>
                  </a:lnTo>
                  <a:lnTo>
                    <a:pt x="121486" y="5635"/>
                  </a:lnTo>
                  <a:lnTo>
                    <a:pt x="121565" y="232310"/>
                  </a:lnTo>
                  <a:lnTo>
                    <a:pt x="122691" y="235619"/>
                  </a:lnTo>
                  <a:lnTo>
                    <a:pt x="124566" y="237824"/>
                  </a:lnTo>
                  <a:lnTo>
                    <a:pt x="131695" y="24223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72"/>
            <p:cNvSpPr/>
            <p:nvPr/>
          </p:nvSpPr>
          <p:spPr bwMode="auto">
            <a:xfrm>
              <a:off x="5110243" y="7043738"/>
              <a:ext cx="50653" cy="151805"/>
            </a:xfrm>
            <a:custGeom>
              <a:avLst/>
              <a:gdLst/>
              <a:ahLst/>
              <a:cxnLst/>
              <a:rect l="0" t="0" r="0" b="0"/>
              <a:pathLst>
                <a:path w="50653" h="151805">
                  <a:moveTo>
                    <a:pt x="50652" y="0"/>
                  </a:moveTo>
                  <a:lnTo>
                    <a:pt x="50652" y="5372"/>
                  </a:lnTo>
                  <a:lnTo>
                    <a:pt x="49527" y="9204"/>
                  </a:lnTo>
                  <a:lnTo>
                    <a:pt x="47651" y="14006"/>
                  </a:lnTo>
                  <a:lnTo>
                    <a:pt x="45275" y="19458"/>
                  </a:lnTo>
                  <a:lnTo>
                    <a:pt x="43690" y="25341"/>
                  </a:lnTo>
                  <a:lnTo>
                    <a:pt x="42634" y="31512"/>
                  </a:lnTo>
                  <a:lnTo>
                    <a:pt x="41930" y="37875"/>
                  </a:lnTo>
                  <a:lnTo>
                    <a:pt x="40335" y="44367"/>
                  </a:lnTo>
                  <a:lnTo>
                    <a:pt x="38146" y="50942"/>
                  </a:lnTo>
                  <a:lnTo>
                    <a:pt x="35561" y="57576"/>
                  </a:lnTo>
                  <a:lnTo>
                    <a:pt x="29687" y="73941"/>
                  </a:lnTo>
                  <a:lnTo>
                    <a:pt x="16745" y="111935"/>
                  </a:lnTo>
                  <a:lnTo>
                    <a:pt x="13415" y="120727"/>
                  </a:lnTo>
                  <a:lnTo>
                    <a:pt x="10069" y="128837"/>
                  </a:lnTo>
                  <a:lnTo>
                    <a:pt x="0" y="15180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73"/>
            <p:cNvSpPr/>
            <p:nvPr/>
          </p:nvSpPr>
          <p:spPr bwMode="auto">
            <a:xfrm>
              <a:off x="5333112" y="6681474"/>
              <a:ext cx="167897" cy="350851"/>
            </a:xfrm>
            <a:custGeom>
              <a:avLst/>
              <a:gdLst/>
              <a:ahLst/>
              <a:cxnLst/>
              <a:rect l="0" t="0" r="0" b="0"/>
              <a:pathLst>
                <a:path w="167897" h="350851">
                  <a:moveTo>
                    <a:pt x="0" y="291421"/>
                  </a:moveTo>
                  <a:lnTo>
                    <a:pt x="5378" y="286050"/>
                  </a:lnTo>
                  <a:lnTo>
                    <a:pt x="6962" y="282217"/>
                  </a:lnTo>
                  <a:lnTo>
                    <a:pt x="8723" y="271963"/>
                  </a:lnTo>
                  <a:lnTo>
                    <a:pt x="9192" y="264955"/>
                  </a:lnTo>
                  <a:lnTo>
                    <a:pt x="9505" y="256910"/>
                  </a:lnTo>
                  <a:lnTo>
                    <a:pt x="9713" y="248174"/>
                  </a:lnTo>
                  <a:lnTo>
                    <a:pt x="10978" y="237850"/>
                  </a:lnTo>
                  <a:lnTo>
                    <a:pt x="12947" y="226472"/>
                  </a:lnTo>
                  <a:lnTo>
                    <a:pt x="15385" y="214386"/>
                  </a:lnTo>
                  <a:lnTo>
                    <a:pt x="21095" y="188966"/>
                  </a:lnTo>
                  <a:lnTo>
                    <a:pt x="24194" y="175889"/>
                  </a:lnTo>
                  <a:lnTo>
                    <a:pt x="26260" y="162673"/>
                  </a:lnTo>
                  <a:lnTo>
                    <a:pt x="27637" y="149366"/>
                  </a:lnTo>
                  <a:lnTo>
                    <a:pt x="28555" y="135995"/>
                  </a:lnTo>
                  <a:lnTo>
                    <a:pt x="30293" y="123709"/>
                  </a:lnTo>
                  <a:lnTo>
                    <a:pt x="32577" y="112144"/>
                  </a:lnTo>
                  <a:lnTo>
                    <a:pt x="35225" y="101061"/>
                  </a:lnTo>
                  <a:lnTo>
                    <a:pt x="36991" y="90299"/>
                  </a:lnTo>
                  <a:lnTo>
                    <a:pt x="38168" y="79751"/>
                  </a:lnTo>
                  <a:lnTo>
                    <a:pt x="38953" y="69345"/>
                  </a:lnTo>
                  <a:lnTo>
                    <a:pt x="41727" y="60159"/>
                  </a:lnTo>
                  <a:lnTo>
                    <a:pt x="45828" y="51786"/>
                  </a:lnTo>
                  <a:lnTo>
                    <a:pt x="50813" y="43955"/>
                  </a:lnTo>
                  <a:lnTo>
                    <a:pt x="54136" y="37610"/>
                  </a:lnTo>
                  <a:lnTo>
                    <a:pt x="57829" y="27561"/>
                  </a:lnTo>
                  <a:lnTo>
                    <a:pt x="62472" y="19346"/>
                  </a:lnTo>
                  <a:lnTo>
                    <a:pt x="65285" y="15582"/>
                  </a:lnTo>
                  <a:lnTo>
                    <a:pt x="68287" y="11948"/>
                  </a:lnTo>
                  <a:lnTo>
                    <a:pt x="71414" y="8400"/>
                  </a:lnTo>
                  <a:lnTo>
                    <a:pt x="79141" y="0"/>
                  </a:lnTo>
                  <a:lnTo>
                    <a:pt x="80901" y="434"/>
                  </a:lnTo>
                  <a:lnTo>
                    <a:pt x="85858" y="3917"/>
                  </a:lnTo>
                  <a:lnTo>
                    <a:pt x="88755" y="6420"/>
                  </a:lnTo>
                  <a:lnTo>
                    <a:pt x="91813" y="9213"/>
                  </a:lnTo>
                  <a:lnTo>
                    <a:pt x="94976" y="12200"/>
                  </a:lnTo>
                  <a:lnTo>
                    <a:pt x="98212" y="17564"/>
                  </a:lnTo>
                  <a:lnTo>
                    <a:pt x="101493" y="24514"/>
                  </a:lnTo>
                  <a:lnTo>
                    <a:pt x="104807" y="32520"/>
                  </a:lnTo>
                  <a:lnTo>
                    <a:pt x="108142" y="42356"/>
                  </a:lnTo>
                  <a:lnTo>
                    <a:pt x="111491" y="53411"/>
                  </a:lnTo>
                  <a:lnTo>
                    <a:pt x="118213" y="77689"/>
                  </a:lnTo>
                  <a:lnTo>
                    <a:pt x="124953" y="103472"/>
                  </a:lnTo>
                  <a:lnTo>
                    <a:pt x="131701" y="132923"/>
                  </a:lnTo>
                  <a:lnTo>
                    <a:pt x="145204" y="197642"/>
                  </a:lnTo>
                  <a:lnTo>
                    <a:pt x="147455" y="213159"/>
                  </a:lnTo>
                  <a:lnTo>
                    <a:pt x="148956" y="228002"/>
                  </a:lnTo>
                  <a:lnTo>
                    <a:pt x="149956" y="242395"/>
                  </a:lnTo>
                  <a:lnTo>
                    <a:pt x="151748" y="256488"/>
                  </a:lnTo>
                  <a:lnTo>
                    <a:pt x="154069" y="270382"/>
                  </a:lnTo>
                  <a:lnTo>
                    <a:pt x="156741" y="284142"/>
                  </a:lnTo>
                  <a:lnTo>
                    <a:pt x="158523" y="295564"/>
                  </a:lnTo>
                  <a:lnTo>
                    <a:pt x="159711" y="305428"/>
                  </a:lnTo>
                  <a:lnTo>
                    <a:pt x="160503" y="314252"/>
                  </a:lnTo>
                  <a:lnTo>
                    <a:pt x="161031" y="322385"/>
                  </a:lnTo>
                  <a:lnTo>
                    <a:pt x="161948" y="347781"/>
                  </a:lnTo>
                  <a:lnTo>
                    <a:pt x="163119" y="349235"/>
                  </a:lnTo>
                  <a:lnTo>
                    <a:pt x="165027" y="350204"/>
                  </a:lnTo>
                  <a:lnTo>
                    <a:pt x="167424" y="350850"/>
                  </a:lnTo>
                  <a:lnTo>
                    <a:pt x="167896" y="349033"/>
                  </a:lnTo>
                  <a:lnTo>
                    <a:pt x="167085" y="345571"/>
                  </a:lnTo>
                  <a:lnTo>
                    <a:pt x="162087" y="33190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74"/>
            <p:cNvSpPr/>
            <p:nvPr/>
          </p:nvSpPr>
          <p:spPr bwMode="auto">
            <a:xfrm>
              <a:off x="5353373" y="6861572"/>
              <a:ext cx="151957" cy="50602"/>
            </a:xfrm>
            <a:custGeom>
              <a:avLst/>
              <a:gdLst/>
              <a:ahLst/>
              <a:cxnLst/>
              <a:rect l="0" t="0" r="0" b="0"/>
              <a:pathLst>
                <a:path w="151957" h="50602">
                  <a:moveTo>
                    <a:pt x="0" y="50601"/>
                  </a:moveTo>
                  <a:lnTo>
                    <a:pt x="14100" y="50601"/>
                  </a:lnTo>
                  <a:lnTo>
                    <a:pt x="18405" y="49477"/>
                  </a:lnTo>
                  <a:lnTo>
                    <a:pt x="23526" y="47603"/>
                  </a:lnTo>
                  <a:lnTo>
                    <a:pt x="29191" y="45230"/>
                  </a:lnTo>
                  <a:lnTo>
                    <a:pt x="35219" y="43646"/>
                  </a:lnTo>
                  <a:lnTo>
                    <a:pt x="41488" y="42591"/>
                  </a:lnTo>
                  <a:lnTo>
                    <a:pt x="47920" y="41887"/>
                  </a:lnTo>
                  <a:lnTo>
                    <a:pt x="55584" y="40295"/>
                  </a:lnTo>
                  <a:lnTo>
                    <a:pt x="64070" y="38108"/>
                  </a:lnTo>
                  <a:lnTo>
                    <a:pt x="73105" y="35526"/>
                  </a:lnTo>
                  <a:lnTo>
                    <a:pt x="92148" y="29658"/>
                  </a:lnTo>
                  <a:lnTo>
                    <a:pt x="101954" y="26519"/>
                  </a:lnTo>
                  <a:lnTo>
                    <a:pt x="111867" y="22178"/>
                  </a:lnTo>
                  <a:lnTo>
                    <a:pt x="121854" y="17034"/>
                  </a:lnTo>
                  <a:lnTo>
                    <a:pt x="15195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75"/>
            <p:cNvSpPr/>
            <p:nvPr/>
          </p:nvSpPr>
          <p:spPr bwMode="auto">
            <a:xfrm>
              <a:off x="5637025" y="6891933"/>
              <a:ext cx="91174" cy="10121"/>
            </a:xfrm>
            <a:custGeom>
              <a:avLst/>
              <a:gdLst/>
              <a:ahLst/>
              <a:cxnLst/>
              <a:rect l="0" t="0" r="0" b="0"/>
              <a:pathLst>
                <a:path w="91174" h="10121">
                  <a:moveTo>
                    <a:pt x="0" y="10120"/>
                  </a:moveTo>
                  <a:lnTo>
                    <a:pt x="48910" y="10120"/>
                  </a:lnTo>
                  <a:lnTo>
                    <a:pt x="55119" y="8996"/>
                  </a:lnTo>
                  <a:lnTo>
                    <a:pt x="61509" y="7122"/>
                  </a:lnTo>
                  <a:lnTo>
                    <a:pt x="68020" y="4748"/>
                  </a:lnTo>
                  <a:lnTo>
                    <a:pt x="73487" y="3166"/>
                  </a:lnTo>
                  <a:lnTo>
                    <a:pt x="78257" y="2111"/>
                  </a:lnTo>
                  <a:lnTo>
                    <a:pt x="91173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76"/>
            <p:cNvSpPr/>
            <p:nvPr/>
          </p:nvSpPr>
          <p:spPr bwMode="auto">
            <a:xfrm>
              <a:off x="5677546" y="6821091"/>
              <a:ext cx="20262" cy="158748"/>
            </a:xfrm>
            <a:custGeom>
              <a:avLst/>
              <a:gdLst/>
              <a:ahLst/>
              <a:cxnLst/>
              <a:rect l="0" t="0" r="0" b="0"/>
              <a:pathLst>
                <a:path w="20262" h="158748">
                  <a:moveTo>
                    <a:pt x="0" y="0"/>
                  </a:moveTo>
                  <a:lnTo>
                    <a:pt x="0" y="151201"/>
                  </a:lnTo>
                  <a:lnTo>
                    <a:pt x="1125" y="154775"/>
                  </a:lnTo>
                  <a:lnTo>
                    <a:pt x="3001" y="157159"/>
                  </a:lnTo>
                  <a:lnTo>
                    <a:pt x="5377" y="158747"/>
                  </a:lnTo>
                  <a:lnTo>
                    <a:pt x="8088" y="158681"/>
                  </a:lnTo>
                  <a:lnTo>
                    <a:pt x="11020" y="157515"/>
                  </a:lnTo>
                  <a:lnTo>
                    <a:pt x="20261" y="15180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6" name="SMARTInkAnnotation77"/>
            <p:cNvSpPr/>
            <p:nvPr/>
          </p:nvSpPr>
          <p:spPr bwMode="auto">
            <a:xfrm>
              <a:off x="5896222" y="6709952"/>
              <a:ext cx="145654" cy="262347"/>
            </a:xfrm>
            <a:custGeom>
              <a:avLst/>
              <a:gdLst/>
              <a:ahLst/>
              <a:cxnLst/>
              <a:rect l="0" t="0" r="0" b="0"/>
              <a:pathLst>
                <a:path w="145654" h="262347">
                  <a:moveTo>
                    <a:pt x="105497" y="9936"/>
                  </a:moveTo>
                  <a:lnTo>
                    <a:pt x="91397" y="9936"/>
                  </a:lnTo>
                  <a:lnTo>
                    <a:pt x="87092" y="11059"/>
                  </a:lnTo>
                  <a:lnTo>
                    <a:pt x="81971" y="12933"/>
                  </a:lnTo>
                  <a:lnTo>
                    <a:pt x="76306" y="15307"/>
                  </a:lnTo>
                  <a:lnTo>
                    <a:pt x="70277" y="16891"/>
                  </a:lnTo>
                  <a:lnTo>
                    <a:pt x="64008" y="17946"/>
                  </a:lnTo>
                  <a:lnTo>
                    <a:pt x="57576" y="18649"/>
                  </a:lnTo>
                  <a:lnTo>
                    <a:pt x="52164" y="20242"/>
                  </a:lnTo>
                  <a:lnTo>
                    <a:pt x="47429" y="22429"/>
                  </a:lnTo>
                  <a:lnTo>
                    <a:pt x="43148" y="25011"/>
                  </a:lnTo>
                  <a:lnTo>
                    <a:pt x="38041" y="26733"/>
                  </a:lnTo>
                  <a:lnTo>
                    <a:pt x="32386" y="27880"/>
                  </a:lnTo>
                  <a:lnTo>
                    <a:pt x="26365" y="28646"/>
                  </a:lnTo>
                  <a:lnTo>
                    <a:pt x="21226" y="30280"/>
                  </a:lnTo>
                  <a:lnTo>
                    <a:pt x="16674" y="32495"/>
                  </a:lnTo>
                  <a:lnTo>
                    <a:pt x="12513" y="35095"/>
                  </a:lnTo>
                  <a:lnTo>
                    <a:pt x="8614" y="37953"/>
                  </a:lnTo>
                  <a:lnTo>
                    <a:pt x="4889" y="40983"/>
                  </a:lnTo>
                  <a:lnTo>
                    <a:pt x="1280" y="44128"/>
                  </a:lnTo>
                  <a:lnTo>
                    <a:pt x="0" y="47349"/>
                  </a:lnTo>
                  <a:lnTo>
                    <a:pt x="272" y="50621"/>
                  </a:lnTo>
                  <a:lnTo>
                    <a:pt x="2450" y="57254"/>
                  </a:lnTo>
                  <a:lnTo>
                    <a:pt x="3418" y="63951"/>
                  </a:lnTo>
                  <a:lnTo>
                    <a:pt x="5927" y="68436"/>
                  </a:lnTo>
                  <a:lnTo>
                    <a:pt x="9851" y="73674"/>
                  </a:lnTo>
                  <a:lnTo>
                    <a:pt x="14719" y="79415"/>
                  </a:lnTo>
                  <a:lnTo>
                    <a:pt x="20215" y="84367"/>
                  </a:lnTo>
                  <a:lnTo>
                    <a:pt x="26130" y="88793"/>
                  </a:lnTo>
                  <a:lnTo>
                    <a:pt x="32325" y="92868"/>
                  </a:lnTo>
                  <a:lnTo>
                    <a:pt x="39832" y="98958"/>
                  </a:lnTo>
                  <a:lnTo>
                    <a:pt x="48212" y="106392"/>
                  </a:lnTo>
                  <a:lnTo>
                    <a:pt x="57177" y="114721"/>
                  </a:lnTo>
                  <a:lnTo>
                    <a:pt x="66530" y="122522"/>
                  </a:lnTo>
                  <a:lnTo>
                    <a:pt x="76142" y="129973"/>
                  </a:lnTo>
                  <a:lnTo>
                    <a:pt x="85927" y="137188"/>
                  </a:lnTo>
                  <a:lnTo>
                    <a:pt x="94702" y="143123"/>
                  </a:lnTo>
                  <a:lnTo>
                    <a:pt x="102802" y="148205"/>
                  </a:lnTo>
                  <a:lnTo>
                    <a:pt x="110454" y="152716"/>
                  </a:lnTo>
                  <a:lnTo>
                    <a:pt x="117806" y="157973"/>
                  </a:lnTo>
                  <a:lnTo>
                    <a:pt x="124959" y="163726"/>
                  </a:lnTo>
                  <a:lnTo>
                    <a:pt x="131979" y="169812"/>
                  </a:lnTo>
                  <a:lnTo>
                    <a:pt x="136659" y="176117"/>
                  </a:lnTo>
                  <a:lnTo>
                    <a:pt x="139778" y="182569"/>
                  </a:lnTo>
                  <a:lnTo>
                    <a:pt x="141858" y="189120"/>
                  </a:lnTo>
                  <a:lnTo>
                    <a:pt x="143245" y="195737"/>
                  </a:lnTo>
                  <a:lnTo>
                    <a:pt x="144170" y="202397"/>
                  </a:lnTo>
                  <a:lnTo>
                    <a:pt x="144786" y="209085"/>
                  </a:lnTo>
                  <a:lnTo>
                    <a:pt x="145196" y="214669"/>
                  </a:lnTo>
                  <a:lnTo>
                    <a:pt x="145470" y="219515"/>
                  </a:lnTo>
                  <a:lnTo>
                    <a:pt x="145653" y="223871"/>
                  </a:lnTo>
                  <a:lnTo>
                    <a:pt x="143524" y="227899"/>
                  </a:lnTo>
                  <a:lnTo>
                    <a:pt x="139853" y="231710"/>
                  </a:lnTo>
                  <a:lnTo>
                    <a:pt x="135154" y="235374"/>
                  </a:lnTo>
                  <a:lnTo>
                    <a:pt x="129771" y="238942"/>
                  </a:lnTo>
                  <a:lnTo>
                    <a:pt x="123930" y="242444"/>
                  </a:lnTo>
                  <a:lnTo>
                    <a:pt x="117786" y="245903"/>
                  </a:lnTo>
                  <a:lnTo>
                    <a:pt x="104955" y="252746"/>
                  </a:lnTo>
                  <a:lnTo>
                    <a:pt x="98382" y="256145"/>
                  </a:lnTo>
                  <a:lnTo>
                    <a:pt x="91749" y="258412"/>
                  </a:lnTo>
                  <a:lnTo>
                    <a:pt x="85075" y="259922"/>
                  </a:lnTo>
                  <a:lnTo>
                    <a:pt x="78375" y="260929"/>
                  </a:lnTo>
                  <a:lnTo>
                    <a:pt x="71657" y="261601"/>
                  </a:lnTo>
                  <a:lnTo>
                    <a:pt x="64927" y="262048"/>
                  </a:lnTo>
                  <a:lnTo>
                    <a:pt x="58190" y="262346"/>
                  </a:lnTo>
                  <a:lnTo>
                    <a:pt x="53697" y="260296"/>
                  </a:lnTo>
                  <a:lnTo>
                    <a:pt x="50703" y="256680"/>
                  </a:lnTo>
                  <a:lnTo>
                    <a:pt x="48707" y="252021"/>
                  </a:lnTo>
                  <a:lnTo>
                    <a:pt x="47376" y="246667"/>
                  </a:lnTo>
                  <a:lnTo>
                    <a:pt x="46489" y="240847"/>
                  </a:lnTo>
                  <a:lnTo>
                    <a:pt x="45897" y="234719"/>
                  </a:lnTo>
                  <a:lnTo>
                    <a:pt x="45503" y="227259"/>
                  </a:lnTo>
                  <a:lnTo>
                    <a:pt x="45065" y="209976"/>
                  </a:lnTo>
                  <a:lnTo>
                    <a:pt x="47199" y="200644"/>
                  </a:lnTo>
                  <a:lnTo>
                    <a:pt x="50874" y="191050"/>
                  </a:lnTo>
                  <a:lnTo>
                    <a:pt x="72945" y="146040"/>
                  </a:lnTo>
                  <a:lnTo>
                    <a:pt x="79293" y="134406"/>
                  </a:lnTo>
                  <a:lnTo>
                    <a:pt x="85777" y="123277"/>
                  </a:lnTo>
                  <a:lnTo>
                    <a:pt x="98983" y="101915"/>
                  </a:lnTo>
                  <a:lnTo>
                    <a:pt x="112358" y="81176"/>
                  </a:lnTo>
                  <a:lnTo>
                    <a:pt x="116824" y="70922"/>
                  </a:lnTo>
                  <a:lnTo>
                    <a:pt x="119802" y="60714"/>
                  </a:lnTo>
                  <a:lnTo>
                    <a:pt x="121787" y="50535"/>
                  </a:lnTo>
                  <a:lnTo>
                    <a:pt x="124236" y="42623"/>
                  </a:lnTo>
                  <a:lnTo>
                    <a:pt x="126995" y="36225"/>
                  </a:lnTo>
                  <a:lnTo>
                    <a:pt x="129959" y="30836"/>
                  </a:lnTo>
                  <a:lnTo>
                    <a:pt x="130810" y="26117"/>
                  </a:lnTo>
                  <a:lnTo>
                    <a:pt x="130252" y="21848"/>
                  </a:lnTo>
                  <a:lnTo>
                    <a:pt x="128753" y="17877"/>
                  </a:lnTo>
                  <a:lnTo>
                    <a:pt x="126629" y="14105"/>
                  </a:lnTo>
                  <a:lnTo>
                    <a:pt x="124087" y="10466"/>
                  </a:lnTo>
                  <a:lnTo>
                    <a:pt x="121268" y="6916"/>
                  </a:lnTo>
                  <a:lnTo>
                    <a:pt x="118262" y="4549"/>
                  </a:lnTo>
                  <a:lnTo>
                    <a:pt x="115133" y="2971"/>
                  </a:lnTo>
                  <a:lnTo>
                    <a:pt x="111920" y="1919"/>
                  </a:lnTo>
                  <a:lnTo>
                    <a:pt x="107528" y="1217"/>
                  </a:lnTo>
                  <a:lnTo>
                    <a:pt x="102348" y="750"/>
                  </a:lnTo>
                  <a:lnTo>
                    <a:pt x="91716" y="231"/>
                  </a:lnTo>
                  <a:lnTo>
                    <a:pt x="83238" y="0"/>
                  </a:lnTo>
                  <a:lnTo>
                    <a:pt x="80527" y="1062"/>
                  </a:lnTo>
                  <a:lnTo>
                    <a:pt x="78720" y="2896"/>
                  </a:lnTo>
                  <a:lnTo>
                    <a:pt x="75106" y="993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7" name="SMARTInkAnnotation78"/>
            <p:cNvSpPr/>
            <p:nvPr/>
          </p:nvSpPr>
          <p:spPr bwMode="auto">
            <a:xfrm>
              <a:off x="6194196" y="7094339"/>
              <a:ext cx="50653" cy="80964"/>
            </a:xfrm>
            <a:custGeom>
              <a:avLst/>
              <a:gdLst/>
              <a:ahLst/>
              <a:cxnLst/>
              <a:rect l="0" t="0" r="0" b="0"/>
              <a:pathLst>
                <a:path w="50653" h="80964">
                  <a:moveTo>
                    <a:pt x="50652" y="0"/>
                  </a:moveTo>
                  <a:lnTo>
                    <a:pt x="50652" y="5372"/>
                  </a:lnTo>
                  <a:lnTo>
                    <a:pt x="49527" y="8079"/>
                  </a:lnTo>
                  <a:lnTo>
                    <a:pt x="47651" y="11009"/>
                  </a:lnTo>
                  <a:lnTo>
                    <a:pt x="45275" y="14086"/>
                  </a:lnTo>
                  <a:lnTo>
                    <a:pt x="42565" y="19511"/>
                  </a:lnTo>
                  <a:lnTo>
                    <a:pt x="39633" y="26502"/>
                  </a:lnTo>
                  <a:lnTo>
                    <a:pt x="36552" y="34534"/>
                  </a:lnTo>
                  <a:lnTo>
                    <a:pt x="33373" y="42139"/>
                  </a:lnTo>
                  <a:lnTo>
                    <a:pt x="30128" y="49458"/>
                  </a:lnTo>
                  <a:lnTo>
                    <a:pt x="26839" y="56586"/>
                  </a:lnTo>
                  <a:lnTo>
                    <a:pt x="23521" y="62463"/>
                  </a:lnTo>
                  <a:lnTo>
                    <a:pt x="20183" y="67504"/>
                  </a:lnTo>
                  <a:lnTo>
                    <a:pt x="16832" y="71990"/>
                  </a:lnTo>
                  <a:lnTo>
                    <a:pt x="13473" y="74982"/>
                  </a:lnTo>
                  <a:lnTo>
                    <a:pt x="10107" y="76974"/>
                  </a:lnTo>
                  <a:lnTo>
                    <a:pt x="0" y="8096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8" name="SMARTInkAnnotation79"/>
            <p:cNvSpPr/>
            <p:nvPr/>
          </p:nvSpPr>
          <p:spPr bwMode="auto">
            <a:xfrm>
              <a:off x="6406935" y="6710983"/>
              <a:ext cx="141358" cy="312515"/>
            </a:xfrm>
            <a:custGeom>
              <a:avLst/>
              <a:gdLst/>
              <a:ahLst/>
              <a:cxnLst/>
              <a:rect l="0" t="0" r="0" b="0"/>
              <a:pathLst>
                <a:path w="141358" h="312515">
                  <a:moveTo>
                    <a:pt x="0" y="312514"/>
                  </a:moveTo>
                  <a:lnTo>
                    <a:pt x="0" y="166706"/>
                  </a:lnTo>
                  <a:lnTo>
                    <a:pt x="1125" y="153462"/>
                  </a:lnTo>
                  <a:lnTo>
                    <a:pt x="3001" y="140135"/>
                  </a:lnTo>
                  <a:lnTo>
                    <a:pt x="5377" y="126752"/>
                  </a:lnTo>
                  <a:lnTo>
                    <a:pt x="8087" y="113333"/>
                  </a:lnTo>
                  <a:lnTo>
                    <a:pt x="14100" y="86428"/>
                  </a:lnTo>
                  <a:lnTo>
                    <a:pt x="17279" y="75205"/>
                  </a:lnTo>
                  <a:lnTo>
                    <a:pt x="20524" y="65474"/>
                  </a:lnTo>
                  <a:lnTo>
                    <a:pt x="23813" y="56738"/>
                  </a:lnTo>
                  <a:lnTo>
                    <a:pt x="26005" y="48665"/>
                  </a:lnTo>
                  <a:lnTo>
                    <a:pt x="27468" y="41034"/>
                  </a:lnTo>
                  <a:lnTo>
                    <a:pt x="28442" y="33698"/>
                  </a:lnTo>
                  <a:lnTo>
                    <a:pt x="30217" y="26558"/>
                  </a:lnTo>
                  <a:lnTo>
                    <a:pt x="32526" y="19549"/>
                  </a:lnTo>
                  <a:lnTo>
                    <a:pt x="35192" y="12628"/>
                  </a:lnTo>
                  <a:lnTo>
                    <a:pt x="38094" y="8013"/>
                  </a:lnTo>
                  <a:lnTo>
                    <a:pt x="41154" y="4937"/>
                  </a:lnTo>
                  <a:lnTo>
                    <a:pt x="44320" y="2886"/>
                  </a:lnTo>
                  <a:lnTo>
                    <a:pt x="47556" y="1519"/>
                  </a:lnTo>
                  <a:lnTo>
                    <a:pt x="50839" y="607"/>
                  </a:lnTo>
                  <a:lnTo>
                    <a:pt x="54153" y="0"/>
                  </a:lnTo>
                  <a:lnTo>
                    <a:pt x="57488" y="719"/>
                  </a:lnTo>
                  <a:lnTo>
                    <a:pt x="60838" y="2324"/>
                  </a:lnTo>
                  <a:lnTo>
                    <a:pt x="64196" y="4518"/>
                  </a:lnTo>
                  <a:lnTo>
                    <a:pt x="67561" y="8229"/>
                  </a:lnTo>
                  <a:lnTo>
                    <a:pt x="70929" y="12952"/>
                  </a:lnTo>
                  <a:lnTo>
                    <a:pt x="74300" y="18350"/>
                  </a:lnTo>
                  <a:lnTo>
                    <a:pt x="77674" y="25322"/>
                  </a:lnTo>
                  <a:lnTo>
                    <a:pt x="81048" y="33343"/>
                  </a:lnTo>
                  <a:lnTo>
                    <a:pt x="84423" y="42064"/>
                  </a:lnTo>
                  <a:lnTo>
                    <a:pt x="91175" y="60750"/>
                  </a:lnTo>
                  <a:lnTo>
                    <a:pt x="94551" y="70456"/>
                  </a:lnTo>
                  <a:lnTo>
                    <a:pt x="97928" y="81424"/>
                  </a:lnTo>
                  <a:lnTo>
                    <a:pt x="104681" y="105606"/>
                  </a:lnTo>
                  <a:lnTo>
                    <a:pt x="118188" y="156655"/>
                  </a:lnTo>
                  <a:lnTo>
                    <a:pt x="124941" y="179148"/>
                  </a:lnTo>
                  <a:lnTo>
                    <a:pt x="127193" y="189869"/>
                  </a:lnTo>
                  <a:lnTo>
                    <a:pt x="128694" y="200390"/>
                  </a:lnTo>
                  <a:lnTo>
                    <a:pt x="129695" y="210777"/>
                  </a:lnTo>
                  <a:lnTo>
                    <a:pt x="131487" y="219951"/>
                  </a:lnTo>
                  <a:lnTo>
                    <a:pt x="133808" y="228315"/>
                  </a:lnTo>
                  <a:lnTo>
                    <a:pt x="136480" y="236141"/>
                  </a:lnTo>
                  <a:lnTo>
                    <a:pt x="138262" y="242482"/>
                  </a:lnTo>
                  <a:lnTo>
                    <a:pt x="139449" y="247835"/>
                  </a:lnTo>
                  <a:lnTo>
                    <a:pt x="140770" y="256780"/>
                  </a:lnTo>
                  <a:lnTo>
                    <a:pt x="141357" y="264504"/>
                  </a:lnTo>
                  <a:lnTo>
                    <a:pt x="140387" y="267014"/>
                  </a:lnTo>
                  <a:lnTo>
                    <a:pt x="138615" y="268686"/>
                  </a:lnTo>
                  <a:lnTo>
                    <a:pt x="131695" y="272033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9" name="SMARTInkAnnotation80"/>
            <p:cNvSpPr/>
            <p:nvPr/>
          </p:nvSpPr>
          <p:spPr bwMode="auto">
            <a:xfrm>
              <a:off x="6437326" y="6881813"/>
              <a:ext cx="70913" cy="20241"/>
            </a:xfrm>
            <a:custGeom>
              <a:avLst/>
              <a:gdLst/>
              <a:ahLst/>
              <a:cxnLst/>
              <a:rect l="0" t="0" r="0" b="0"/>
              <a:pathLst>
                <a:path w="70913" h="20241">
                  <a:moveTo>
                    <a:pt x="0" y="20240"/>
                  </a:moveTo>
                  <a:lnTo>
                    <a:pt x="5378" y="20240"/>
                  </a:lnTo>
                  <a:lnTo>
                    <a:pt x="9213" y="19116"/>
                  </a:lnTo>
                  <a:lnTo>
                    <a:pt x="14021" y="17242"/>
                  </a:lnTo>
                  <a:lnTo>
                    <a:pt x="19478" y="14868"/>
                  </a:lnTo>
                  <a:lnTo>
                    <a:pt x="25366" y="13285"/>
                  </a:lnTo>
                  <a:lnTo>
                    <a:pt x="31543" y="12230"/>
                  </a:lnTo>
                  <a:lnTo>
                    <a:pt x="37912" y="11526"/>
                  </a:lnTo>
                  <a:lnTo>
                    <a:pt x="44411" y="9933"/>
                  </a:lnTo>
                  <a:lnTo>
                    <a:pt x="50993" y="7746"/>
                  </a:lnTo>
                  <a:lnTo>
                    <a:pt x="70912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0" name="SMARTInkAnnotation81"/>
            <p:cNvSpPr/>
            <p:nvPr/>
          </p:nvSpPr>
          <p:spPr bwMode="auto">
            <a:xfrm>
              <a:off x="6700717" y="6871692"/>
              <a:ext cx="50652" cy="1"/>
            </a:xfrm>
            <a:custGeom>
              <a:avLst/>
              <a:gdLst/>
              <a:ahLst/>
              <a:cxnLst/>
              <a:rect l="0" t="0" r="0" b="0"/>
              <a:pathLst>
                <a:path w="50652" h="1">
                  <a:moveTo>
                    <a:pt x="0" y="0"/>
                  </a:moveTo>
                  <a:lnTo>
                    <a:pt x="5065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1" name="SMARTInkAnnotation82"/>
            <p:cNvSpPr/>
            <p:nvPr/>
          </p:nvSpPr>
          <p:spPr bwMode="auto">
            <a:xfrm>
              <a:off x="6781759" y="6851452"/>
              <a:ext cx="10132" cy="10121"/>
            </a:xfrm>
            <a:custGeom>
              <a:avLst/>
              <a:gdLst/>
              <a:ahLst/>
              <a:cxnLst/>
              <a:rect l="0" t="0" r="0" b="0"/>
              <a:pathLst>
                <a:path w="10132" h="10121">
                  <a:moveTo>
                    <a:pt x="0" y="10120"/>
                  </a:moveTo>
                  <a:lnTo>
                    <a:pt x="1013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2" name="SMARTInkAnnotation83"/>
            <p:cNvSpPr/>
            <p:nvPr/>
          </p:nvSpPr>
          <p:spPr bwMode="auto">
            <a:xfrm>
              <a:off x="6710858" y="6780609"/>
              <a:ext cx="20251" cy="141686"/>
            </a:xfrm>
            <a:custGeom>
              <a:avLst/>
              <a:gdLst/>
              <a:ahLst/>
              <a:cxnLst/>
              <a:rect l="0" t="0" r="0" b="0"/>
              <a:pathLst>
                <a:path w="20251" h="141686">
                  <a:moveTo>
                    <a:pt x="20250" y="0"/>
                  </a:moveTo>
                  <a:lnTo>
                    <a:pt x="14873" y="0"/>
                  </a:lnTo>
                  <a:lnTo>
                    <a:pt x="13287" y="1124"/>
                  </a:lnTo>
                  <a:lnTo>
                    <a:pt x="12231" y="2999"/>
                  </a:lnTo>
                  <a:lnTo>
                    <a:pt x="11527" y="5373"/>
                  </a:lnTo>
                  <a:lnTo>
                    <a:pt x="11058" y="9204"/>
                  </a:lnTo>
                  <a:lnTo>
                    <a:pt x="10745" y="14007"/>
                  </a:lnTo>
                  <a:lnTo>
                    <a:pt x="10537" y="19459"/>
                  </a:lnTo>
                  <a:lnTo>
                    <a:pt x="9272" y="25341"/>
                  </a:lnTo>
                  <a:lnTo>
                    <a:pt x="7302" y="31512"/>
                  </a:lnTo>
                  <a:lnTo>
                    <a:pt x="4865" y="37876"/>
                  </a:lnTo>
                  <a:lnTo>
                    <a:pt x="3239" y="44367"/>
                  </a:lnTo>
                  <a:lnTo>
                    <a:pt x="2156" y="50943"/>
                  </a:lnTo>
                  <a:lnTo>
                    <a:pt x="1434" y="57576"/>
                  </a:lnTo>
                  <a:lnTo>
                    <a:pt x="952" y="65372"/>
                  </a:lnTo>
                  <a:lnTo>
                    <a:pt x="418" y="83029"/>
                  </a:lnTo>
                  <a:lnTo>
                    <a:pt x="46" y="120828"/>
                  </a:lnTo>
                  <a:lnTo>
                    <a:pt x="0" y="137565"/>
                  </a:lnTo>
                  <a:lnTo>
                    <a:pt x="1122" y="138938"/>
                  </a:lnTo>
                  <a:lnTo>
                    <a:pt x="2996" y="139854"/>
                  </a:lnTo>
                  <a:lnTo>
                    <a:pt x="10119" y="14168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3" name="SMARTInkAnnotation84"/>
            <p:cNvSpPr/>
            <p:nvPr/>
          </p:nvSpPr>
          <p:spPr bwMode="auto">
            <a:xfrm>
              <a:off x="6884636" y="6699647"/>
              <a:ext cx="59211" cy="290795"/>
            </a:xfrm>
            <a:custGeom>
              <a:avLst/>
              <a:gdLst/>
              <a:ahLst/>
              <a:cxnLst/>
              <a:rect l="0" t="0" r="0" b="0"/>
              <a:pathLst>
                <a:path w="59211" h="290795">
                  <a:moveTo>
                    <a:pt x="59210" y="0"/>
                  </a:moveTo>
                  <a:lnTo>
                    <a:pt x="53833" y="5372"/>
                  </a:lnTo>
                  <a:lnTo>
                    <a:pt x="52248" y="8079"/>
                  </a:lnTo>
                  <a:lnTo>
                    <a:pt x="50488" y="14086"/>
                  </a:lnTo>
                  <a:lnTo>
                    <a:pt x="48893" y="19511"/>
                  </a:lnTo>
                  <a:lnTo>
                    <a:pt x="44119" y="34534"/>
                  </a:lnTo>
                  <a:lnTo>
                    <a:pt x="42396" y="43263"/>
                  </a:lnTo>
                  <a:lnTo>
                    <a:pt x="41247" y="52456"/>
                  </a:lnTo>
                  <a:lnTo>
                    <a:pt x="40481" y="61958"/>
                  </a:lnTo>
                  <a:lnTo>
                    <a:pt x="38845" y="72791"/>
                  </a:lnTo>
                  <a:lnTo>
                    <a:pt x="36629" y="84511"/>
                  </a:lnTo>
                  <a:lnTo>
                    <a:pt x="34025" y="96822"/>
                  </a:lnTo>
                  <a:lnTo>
                    <a:pt x="32290" y="109527"/>
                  </a:lnTo>
                  <a:lnTo>
                    <a:pt x="31133" y="122495"/>
                  </a:lnTo>
                  <a:lnTo>
                    <a:pt x="30362" y="135638"/>
                  </a:lnTo>
                  <a:lnTo>
                    <a:pt x="28722" y="148899"/>
                  </a:lnTo>
                  <a:lnTo>
                    <a:pt x="26503" y="162236"/>
                  </a:lnTo>
                  <a:lnTo>
                    <a:pt x="23898" y="175626"/>
                  </a:lnTo>
                  <a:lnTo>
                    <a:pt x="18002" y="202498"/>
                  </a:lnTo>
                  <a:lnTo>
                    <a:pt x="14855" y="215962"/>
                  </a:lnTo>
                  <a:lnTo>
                    <a:pt x="12756" y="227186"/>
                  </a:lnTo>
                  <a:lnTo>
                    <a:pt x="11356" y="236917"/>
                  </a:lnTo>
                  <a:lnTo>
                    <a:pt x="10425" y="245655"/>
                  </a:lnTo>
                  <a:lnTo>
                    <a:pt x="8677" y="253728"/>
                  </a:lnTo>
                  <a:lnTo>
                    <a:pt x="6386" y="261359"/>
                  </a:lnTo>
                  <a:lnTo>
                    <a:pt x="3733" y="268695"/>
                  </a:lnTo>
                  <a:lnTo>
                    <a:pt x="1965" y="274711"/>
                  </a:lnTo>
                  <a:lnTo>
                    <a:pt x="786" y="279846"/>
                  </a:lnTo>
                  <a:lnTo>
                    <a:pt x="0" y="284393"/>
                  </a:lnTo>
                  <a:lnTo>
                    <a:pt x="602" y="287426"/>
                  </a:lnTo>
                  <a:lnTo>
                    <a:pt x="2128" y="289447"/>
                  </a:lnTo>
                  <a:lnTo>
                    <a:pt x="4272" y="290794"/>
                  </a:lnTo>
                  <a:lnTo>
                    <a:pt x="6826" y="289443"/>
                  </a:lnTo>
                  <a:lnTo>
                    <a:pt x="9656" y="286294"/>
                  </a:lnTo>
                  <a:lnTo>
                    <a:pt x="18689" y="27324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4" name="SMARTInkAnnotation85"/>
            <p:cNvSpPr/>
            <p:nvPr/>
          </p:nvSpPr>
          <p:spPr bwMode="auto">
            <a:xfrm>
              <a:off x="7055909" y="6699647"/>
              <a:ext cx="191850" cy="273233"/>
            </a:xfrm>
            <a:custGeom>
              <a:avLst/>
              <a:gdLst/>
              <a:ahLst/>
              <a:cxnLst/>
              <a:rect l="0" t="0" r="0" b="0"/>
              <a:pathLst>
                <a:path w="191850" h="273233">
                  <a:moveTo>
                    <a:pt x="19632" y="0"/>
                  </a:moveTo>
                  <a:lnTo>
                    <a:pt x="43445" y="0"/>
                  </a:lnTo>
                  <a:lnTo>
                    <a:pt x="46764" y="1124"/>
                  </a:lnTo>
                  <a:lnTo>
                    <a:pt x="50101" y="2998"/>
                  </a:lnTo>
                  <a:lnTo>
                    <a:pt x="53452" y="5372"/>
                  </a:lnTo>
                  <a:lnTo>
                    <a:pt x="56812" y="9204"/>
                  </a:lnTo>
                  <a:lnTo>
                    <a:pt x="60177" y="14007"/>
                  </a:lnTo>
                  <a:lnTo>
                    <a:pt x="63546" y="19458"/>
                  </a:lnTo>
                  <a:lnTo>
                    <a:pt x="65792" y="25342"/>
                  </a:lnTo>
                  <a:lnTo>
                    <a:pt x="67289" y="31513"/>
                  </a:lnTo>
                  <a:lnTo>
                    <a:pt x="68288" y="37875"/>
                  </a:lnTo>
                  <a:lnTo>
                    <a:pt x="67828" y="44367"/>
                  </a:lnTo>
                  <a:lnTo>
                    <a:pt x="66395" y="50943"/>
                  </a:lnTo>
                  <a:lnTo>
                    <a:pt x="59002" y="73942"/>
                  </a:lnTo>
                  <a:lnTo>
                    <a:pt x="56008" y="83028"/>
                  </a:lnTo>
                  <a:lnTo>
                    <a:pt x="52888" y="93585"/>
                  </a:lnTo>
                  <a:lnTo>
                    <a:pt x="46419" y="117308"/>
                  </a:lnTo>
                  <a:lnTo>
                    <a:pt x="41993" y="127683"/>
                  </a:lnTo>
                  <a:lnTo>
                    <a:pt x="36791" y="136847"/>
                  </a:lnTo>
                  <a:lnTo>
                    <a:pt x="31071" y="145207"/>
                  </a:lnTo>
                  <a:lnTo>
                    <a:pt x="26132" y="154153"/>
                  </a:lnTo>
                  <a:lnTo>
                    <a:pt x="21714" y="163491"/>
                  </a:lnTo>
                  <a:lnTo>
                    <a:pt x="17644" y="173089"/>
                  </a:lnTo>
                  <a:lnTo>
                    <a:pt x="13804" y="182861"/>
                  </a:lnTo>
                  <a:lnTo>
                    <a:pt x="6537" y="202716"/>
                  </a:lnTo>
                  <a:lnTo>
                    <a:pt x="4148" y="210484"/>
                  </a:lnTo>
                  <a:lnTo>
                    <a:pt x="2556" y="216787"/>
                  </a:lnTo>
                  <a:lnTo>
                    <a:pt x="1494" y="222114"/>
                  </a:lnTo>
                  <a:lnTo>
                    <a:pt x="786" y="227914"/>
                  </a:lnTo>
                  <a:lnTo>
                    <a:pt x="315" y="234030"/>
                  </a:lnTo>
                  <a:lnTo>
                    <a:pt x="0" y="240356"/>
                  </a:lnTo>
                  <a:lnTo>
                    <a:pt x="2042" y="245697"/>
                  </a:lnTo>
                  <a:lnTo>
                    <a:pt x="5654" y="250383"/>
                  </a:lnTo>
                  <a:lnTo>
                    <a:pt x="10314" y="254632"/>
                  </a:lnTo>
                  <a:lnTo>
                    <a:pt x="15671" y="258588"/>
                  </a:lnTo>
                  <a:lnTo>
                    <a:pt x="21494" y="262351"/>
                  </a:lnTo>
                  <a:lnTo>
                    <a:pt x="27628" y="265983"/>
                  </a:lnTo>
                  <a:lnTo>
                    <a:pt x="33966" y="268405"/>
                  </a:lnTo>
                  <a:lnTo>
                    <a:pt x="40445" y="270019"/>
                  </a:lnTo>
                  <a:lnTo>
                    <a:pt x="47014" y="271096"/>
                  </a:lnTo>
                  <a:lnTo>
                    <a:pt x="54771" y="271814"/>
                  </a:lnTo>
                  <a:lnTo>
                    <a:pt x="63318" y="272292"/>
                  </a:lnTo>
                  <a:lnTo>
                    <a:pt x="81821" y="272823"/>
                  </a:lnTo>
                  <a:lnTo>
                    <a:pt x="156135" y="273232"/>
                  </a:lnTo>
                  <a:lnTo>
                    <a:pt x="162412" y="272113"/>
                  </a:lnTo>
                  <a:lnTo>
                    <a:pt x="167722" y="270242"/>
                  </a:lnTo>
                  <a:lnTo>
                    <a:pt x="172388" y="267871"/>
                  </a:lnTo>
                  <a:lnTo>
                    <a:pt x="176623" y="265165"/>
                  </a:lnTo>
                  <a:lnTo>
                    <a:pt x="180574" y="262237"/>
                  </a:lnTo>
                  <a:lnTo>
                    <a:pt x="184332" y="259161"/>
                  </a:lnTo>
                  <a:lnTo>
                    <a:pt x="186838" y="254861"/>
                  </a:lnTo>
                  <a:lnTo>
                    <a:pt x="188508" y="249745"/>
                  </a:lnTo>
                  <a:lnTo>
                    <a:pt x="191849" y="23276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Prefetching, cont.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Remember this graph?</a:t>
            </a:r>
          </a:p>
        </p:txBody>
      </p:sp>
      <p:sp>
        <p:nvSpPr>
          <p:cNvPr id="358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4F6952F3-FB0B-4542-8FCB-FA442B03E7AF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58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58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63B537E3-0580-4C09-A1A1-2AFCB47F638F}" type="slidenum">
              <a:rPr lang="en-US" sz="1600"/>
              <a:pPr/>
              <a:t>21</a:t>
            </a:fld>
            <a:endParaRPr lang="en-US" sz="160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62000" y="1905000"/>
          <a:ext cx="5240338" cy="4040188"/>
        </p:xfrm>
        <a:graphic>
          <a:graphicData uri="http://schemas.openxmlformats.org/presentationml/2006/ole">
            <p:oleObj spid="_x0000_s35854" name="Worksheet" r:id="rId3" imgW="9982200" imgH="7696200" progId="Excel.Sheet.8">
              <p:embed/>
            </p:oleObj>
          </a:graphicData>
        </a:graphic>
      </p:graphicFrame>
      <p:sp>
        <p:nvSpPr>
          <p:cNvPr id="35848" name="TextBox 6"/>
          <p:cNvSpPr txBox="1">
            <a:spLocks noChangeArrowheads="1"/>
          </p:cNvSpPr>
          <p:nvPr/>
        </p:nvSpPr>
        <p:spPr bwMode="auto">
          <a:xfrm>
            <a:off x="2590800" y="5867400"/>
            <a:ext cx="623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/>
              <a:t>size</a:t>
            </a:r>
          </a:p>
        </p:txBody>
      </p:sp>
      <p:sp>
        <p:nvSpPr>
          <p:cNvPr id="35849" name="TextBox 7"/>
          <p:cNvSpPr txBox="1">
            <a:spLocks noChangeArrowheads="1"/>
          </p:cNvSpPr>
          <p:nvPr/>
        </p:nvSpPr>
        <p:spPr bwMode="auto">
          <a:xfrm rot="-5400000">
            <a:off x="224631" y="3585369"/>
            <a:ext cx="712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/>
              <a:t>time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3400" y="1600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 anchor="ctr"/>
          <a:lstStyle/>
          <a:p>
            <a:pPr algn="ctr" defTabSz="1019175">
              <a:defRPr/>
            </a:pPr>
            <a:r>
              <a:rPr lang="en-US" b="1" kern="0" dirty="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rPr>
              <a:t>Actual Data from remsun2.ews.uiuc.edu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4343400" y="3429000"/>
          <a:ext cx="5346700" cy="374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867400" y="1371600"/>
            <a:ext cx="3886200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array[SIZE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];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A = 0;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endParaRPr lang="en-US" sz="1200" b="1" kern="0" dirty="0">
              <a:latin typeface="Courier New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for (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= 0 ;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&lt; 200000 ; ++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) {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for (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= 0 ;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&lt; SIZE ; ++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) {       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	A +=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array[j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];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}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}</a:t>
            </a:r>
          </a:p>
        </p:txBody>
      </p:sp>
      <p:sp>
        <p:nvSpPr>
          <p:cNvPr id="2" name="SMARTInkAnnotation62"/>
          <p:cNvSpPr/>
          <p:nvPr/>
        </p:nvSpPr>
        <p:spPr bwMode="auto">
          <a:xfrm>
            <a:off x="2699208" y="1983581"/>
            <a:ext cx="992655" cy="30362"/>
          </a:xfrm>
          <a:custGeom>
            <a:avLst/>
            <a:gdLst/>
            <a:ahLst/>
            <a:cxnLst/>
            <a:rect l="0" t="0" r="0" b="0"/>
            <a:pathLst>
              <a:path w="992655" h="30362">
                <a:moveTo>
                  <a:pt x="0" y="20241"/>
                </a:moveTo>
                <a:lnTo>
                  <a:pt x="114811" y="20241"/>
                </a:lnTo>
                <a:lnTo>
                  <a:pt x="117062" y="19117"/>
                </a:lnTo>
                <a:lnTo>
                  <a:pt x="118563" y="17242"/>
                </a:lnTo>
                <a:lnTo>
                  <a:pt x="119563" y="14869"/>
                </a:lnTo>
                <a:lnTo>
                  <a:pt x="121356" y="13286"/>
                </a:lnTo>
                <a:lnTo>
                  <a:pt x="123677" y="12231"/>
                </a:lnTo>
                <a:lnTo>
                  <a:pt x="126349" y="11528"/>
                </a:lnTo>
                <a:lnTo>
                  <a:pt x="135322" y="10746"/>
                </a:lnTo>
                <a:lnTo>
                  <a:pt x="165767" y="10132"/>
                </a:lnTo>
                <a:lnTo>
                  <a:pt x="197397" y="10121"/>
                </a:lnTo>
                <a:lnTo>
                  <a:pt x="200260" y="11245"/>
                </a:lnTo>
                <a:lnTo>
                  <a:pt x="203293" y="13119"/>
                </a:lnTo>
                <a:lnTo>
                  <a:pt x="210873" y="18834"/>
                </a:lnTo>
                <a:lnTo>
                  <a:pt x="214910" y="19616"/>
                </a:lnTo>
                <a:lnTo>
                  <a:pt x="243186" y="20225"/>
                </a:lnTo>
                <a:lnTo>
                  <a:pt x="246544" y="20230"/>
                </a:lnTo>
                <a:lnTo>
                  <a:pt x="249908" y="19109"/>
                </a:lnTo>
                <a:lnTo>
                  <a:pt x="253277" y="17238"/>
                </a:lnTo>
                <a:lnTo>
                  <a:pt x="256648" y="14865"/>
                </a:lnTo>
                <a:lnTo>
                  <a:pt x="260020" y="13284"/>
                </a:lnTo>
                <a:lnTo>
                  <a:pt x="263395" y="12230"/>
                </a:lnTo>
                <a:lnTo>
                  <a:pt x="266770" y="11526"/>
                </a:lnTo>
                <a:lnTo>
                  <a:pt x="273522" y="10746"/>
                </a:lnTo>
                <a:lnTo>
                  <a:pt x="303912" y="10137"/>
                </a:lnTo>
                <a:lnTo>
                  <a:pt x="317419" y="10124"/>
                </a:lnTo>
                <a:lnTo>
                  <a:pt x="320795" y="11247"/>
                </a:lnTo>
                <a:lnTo>
                  <a:pt x="324172" y="13121"/>
                </a:lnTo>
                <a:lnTo>
                  <a:pt x="332302" y="18835"/>
                </a:lnTo>
                <a:lnTo>
                  <a:pt x="336415" y="19616"/>
                </a:lnTo>
                <a:lnTo>
                  <a:pt x="364749" y="20225"/>
                </a:lnTo>
                <a:lnTo>
                  <a:pt x="560977" y="20241"/>
                </a:lnTo>
                <a:lnTo>
                  <a:pt x="563085" y="21366"/>
                </a:lnTo>
                <a:lnTo>
                  <a:pt x="564491" y="23240"/>
                </a:lnTo>
                <a:lnTo>
                  <a:pt x="565428" y="25614"/>
                </a:lnTo>
                <a:lnTo>
                  <a:pt x="567178" y="27196"/>
                </a:lnTo>
                <a:lnTo>
                  <a:pt x="569471" y="28251"/>
                </a:lnTo>
                <a:lnTo>
                  <a:pt x="575860" y="29945"/>
                </a:lnTo>
                <a:lnTo>
                  <a:pt x="606289" y="30361"/>
                </a:lnTo>
                <a:lnTo>
                  <a:pt x="656609" y="30361"/>
                </a:lnTo>
                <a:lnTo>
                  <a:pt x="658357" y="29237"/>
                </a:lnTo>
                <a:lnTo>
                  <a:pt x="660648" y="27363"/>
                </a:lnTo>
                <a:lnTo>
                  <a:pt x="663301" y="24989"/>
                </a:lnTo>
                <a:lnTo>
                  <a:pt x="666195" y="23406"/>
                </a:lnTo>
                <a:lnTo>
                  <a:pt x="669250" y="22351"/>
                </a:lnTo>
                <a:lnTo>
                  <a:pt x="676862" y="20658"/>
                </a:lnTo>
                <a:lnTo>
                  <a:pt x="707555" y="20242"/>
                </a:lnTo>
                <a:lnTo>
                  <a:pt x="916648" y="20241"/>
                </a:lnTo>
                <a:lnTo>
                  <a:pt x="918387" y="21366"/>
                </a:lnTo>
                <a:lnTo>
                  <a:pt x="919547" y="23240"/>
                </a:lnTo>
                <a:lnTo>
                  <a:pt x="920320" y="25614"/>
                </a:lnTo>
                <a:lnTo>
                  <a:pt x="921961" y="27196"/>
                </a:lnTo>
                <a:lnTo>
                  <a:pt x="924181" y="28251"/>
                </a:lnTo>
                <a:lnTo>
                  <a:pt x="926786" y="28954"/>
                </a:lnTo>
                <a:lnTo>
                  <a:pt x="932682" y="29736"/>
                </a:lnTo>
                <a:lnTo>
                  <a:pt x="962483" y="30361"/>
                </a:lnTo>
                <a:lnTo>
                  <a:pt x="967308" y="30361"/>
                </a:lnTo>
                <a:lnTo>
                  <a:pt x="970170" y="29237"/>
                </a:lnTo>
                <a:lnTo>
                  <a:pt x="973203" y="27363"/>
                </a:lnTo>
                <a:lnTo>
                  <a:pt x="982485" y="20365"/>
                </a:lnTo>
                <a:lnTo>
                  <a:pt x="992654" y="20242"/>
                </a:lnTo>
                <a:lnTo>
                  <a:pt x="989722" y="17243"/>
                </a:lnTo>
                <a:lnTo>
                  <a:pt x="987364" y="14869"/>
                </a:lnTo>
                <a:lnTo>
                  <a:pt x="985792" y="12162"/>
                </a:lnTo>
                <a:lnTo>
                  <a:pt x="984744" y="9232"/>
                </a:lnTo>
                <a:lnTo>
                  <a:pt x="98264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Hardware Stream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Inner loop has very simple access pattern.</a:t>
            </a:r>
          </a:p>
          <a:p>
            <a:pPr lvl="1"/>
            <a:r>
              <a:rPr lang="en-US" smtClean="0">
                <a:ea typeface="ＭＳ Ｐゴシック" charset="-128"/>
              </a:rPr>
              <a:t>A, A+4, A+8, A+12, …</a:t>
            </a:r>
          </a:p>
          <a:p>
            <a:pPr lvl="1"/>
            <a:r>
              <a:rPr lang="en-US" smtClean="0">
                <a:ea typeface="ＭＳ Ｐゴシック" charset="-128"/>
              </a:rPr>
              <a:t>What is called a stream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We can easily build hardware to recognize streams</a:t>
            </a:r>
          </a:p>
          <a:p>
            <a:r>
              <a:rPr lang="en-US" smtClean="0">
                <a:ea typeface="ＭＳ Ｐゴシック" charset="-128"/>
              </a:rPr>
              <a:t>If we get a pair of sequential misses (blocks X, X+1), predict a stream.</a:t>
            </a:r>
          </a:p>
          <a:p>
            <a:pPr lvl="1"/>
            <a:r>
              <a:rPr lang="en-US" smtClean="0">
                <a:ea typeface="ＭＳ Ｐゴシック" charset="-128"/>
              </a:rPr>
              <a:t>Fetch the next two blocks (X+2, X+3)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Continue fetching the stream if the prefetch blocks accessed.</a:t>
            </a:r>
          </a:p>
          <a:p>
            <a:pPr lvl="1"/>
            <a:r>
              <a:rPr lang="en-US" smtClean="0">
                <a:ea typeface="ＭＳ Ｐゴシック" charset="-128"/>
              </a:rPr>
              <a:t>If X+2 is read/written, prefetch X+4 …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As confidence in stream increases, increase # of outstanding prefetches</a:t>
            </a:r>
          </a:p>
          <a:p>
            <a:pPr lvl="1"/>
            <a:r>
              <a:rPr lang="en-US" smtClean="0">
                <a:ea typeface="ＭＳ Ｐゴシック" charset="-128"/>
              </a:rPr>
              <a:t>If we get to X+8, have prefetches for X+9, X+10, X+11, X+12, X+13 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Can learn strides as well (X, X+16, X+32, …) and (X, X-1, X-2, …)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CBE91E74-ADBE-4216-B0AE-A3D5E71265B0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5B2E5B2-E785-42E9-A901-65BB05BFBE19}" type="slidenum">
              <a:rPr lang="en-US" sz="1600"/>
              <a:pPr/>
              <a:t>22</a:t>
            </a:fld>
            <a:endParaRPr lang="en-US" sz="16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943600" y="1066800"/>
            <a:ext cx="3886200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1882" tIns="50941" rIns="101882" bIns="50941"/>
          <a:lstStyle/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array[SIZE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];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A = 0;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endParaRPr lang="en-US" sz="1200" b="1" kern="0" dirty="0">
              <a:latin typeface="Courier New" pitchFamily="-110" charset="0"/>
              <a:ea typeface="ＭＳ Ｐゴシック" pitchFamily="-110" charset="-128"/>
              <a:cs typeface="ＭＳ Ｐゴシック" pitchFamily="-110" charset="-128"/>
            </a:endParaRP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for (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= 0 ;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&lt; 200000 ; ++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) {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for (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int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= 0 ;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 &lt; SIZE ; ++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) {       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	A += </a:t>
            </a:r>
            <a:r>
              <a:rPr lang="en-US" sz="1200" b="1" kern="0" dirty="0" err="1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array[j</a:t>
            </a: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];       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	}  </a:t>
            </a:r>
          </a:p>
          <a:p>
            <a:pPr marL="382588" indent="-382588" defTabSz="1019175">
              <a:spcBef>
                <a:spcPct val="20000"/>
              </a:spcBef>
              <a:buFont typeface="Wingdings" pitchFamily="-110" charset="2"/>
              <a:buNone/>
              <a:defRPr/>
            </a:pPr>
            <a:r>
              <a:rPr lang="en-US" sz="1200" b="1" kern="0" dirty="0">
                <a:latin typeface="Courier New" pitchFamily="-110" charset="0"/>
                <a:ea typeface="ＭＳ Ｐゴシック" pitchFamily="-110" charset="-128"/>
                <a:cs typeface="ＭＳ Ｐゴシック" pitchFamily="-110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PC-based HW Prefetching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What about the following?</a:t>
            </a:r>
          </a:p>
          <a:p>
            <a:endParaRPr lang="en-US" smtClean="0">
              <a:ea typeface="ＭＳ Ｐゴシック" charset="-128"/>
            </a:endParaRPr>
          </a:p>
          <a:p>
            <a:pPr lvl="1">
              <a:buFontTx/>
              <a:buNone/>
            </a:pPr>
            <a:r>
              <a:rPr lang="en-US" smtClean="0">
                <a:ea typeface="ＭＳ Ｐゴシック" charset="-128"/>
              </a:rPr>
              <a:t>for (int i=0 ; i &lt; LARGE ; i ++) {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charset="-128"/>
              </a:rPr>
              <a:t>	C[i] = A[i] + B[i];</a:t>
            </a:r>
          </a:p>
          <a:p>
            <a:pPr lvl="1">
              <a:buFontTx/>
              <a:buNone/>
            </a:pPr>
            <a:r>
              <a:rPr lang="en-US" smtClean="0">
                <a:ea typeface="ＭＳ Ｐゴシック" charset="-128"/>
              </a:rPr>
              <a:t>}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3 separate streams</a:t>
            </a:r>
          </a:p>
          <a:p>
            <a:pPr lvl="1"/>
            <a:r>
              <a:rPr lang="en-US" smtClean="0">
                <a:ea typeface="ＭＳ Ｐゴシック" charset="-128"/>
              </a:rPr>
              <a:t>Might confuse naïve prefetcher.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Observation: A, B, and C accessed by different instructions.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Learn a stream for each instruction</a:t>
            </a:r>
          </a:p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Modern x86 chips do both stream, and PC-based stride prefetching in HW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F1A9CB27-2DB9-44B6-BF85-B1184FAFB57B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07911A1B-B071-4137-B794-EBF666F365D2}" type="slidenum">
              <a:rPr lang="en-US" sz="1600"/>
              <a:pPr/>
              <a:t>23</a:t>
            </a:fld>
            <a:endParaRPr lang="en-US" sz="1600"/>
          </a:p>
        </p:txBody>
      </p:sp>
      <p:grpSp>
        <p:nvGrpSpPr>
          <p:cNvPr id="18" name="Group 17"/>
          <p:cNvGrpSpPr/>
          <p:nvPr/>
        </p:nvGrpSpPr>
        <p:grpSpPr>
          <a:xfrm>
            <a:off x="444899" y="2439119"/>
            <a:ext cx="3024043" cy="878171"/>
            <a:chOff x="444899" y="2439119"/>
            <a:chExt cx="3024043" cy="878171"/>
          </a:xfrm>
        </p:grpSpPr>
        <p:sp>
          <p:nvSpPr>
            <p:cNvPr id="2" name="SMARTInkAnnotation47"/>
            <p:cNvSpPr/>
            <p:nvPr/>
          </p:nvSpPr>
          <p:spPr bwMode="auto">
            <a:xfrm>
              <a:off x="3033511" y="2631281"/>
              <a:ext cx="141357" cy="463304"/>
            </a:xfrm>
            <a:custGeom>
              <a:avLst/>
              <a:gdLst/>
              <a:ahLst/>
              <a:cxnLst/>
              <a:rect l="0" t="0" r="0" b="0"/>
              <a:pathLst>
                <a:path w="141357" h="463304">
                  <a:moveTo>
                    <a:pt x="0" y="0"/>
                  </a:moveTo>
                  <a:lnTo>
                    <a:pt x="5378" y="0"/>
                  </a:lnTo>
                  <a:lnTo>
                    <a:pt x="6962" y="2250"/>
                  </a:lnTo>
                  <a:lnTo>
                    <a:pt x="8722" y="10746"/>
                  </a:lnTo>
                  <a:lnTo>
                    <a:pt x="9713" y="22800"/>
                  </a:lnTo>
                  <a:lnTo>
                    <a:pt x="12947" y="35997"/>
                  </a:lnTo>
                  <a:lnTo>
                    <a:pt x="15385" y="44238"/>
                  </a:lnTo>
                  <a:lnTo>
                    <a:pt x="21095" y="65391"/>
                  </a:lnTo>
                  <a:lnTo>
                    <a:pt x="33933" y="115620"/>
                  </a:lnTo>
                  <a:lnTo>
                    <a:pt x="40595" y="145093"/>
                  </a:lnTo>
                  <a:lnTo>
                    <a:pt x="43947" y="160824"/>
                  </a:lnTo>
                  <a:lnTo>
                    <a:pt x="48434" y="175810"/>
                  </a:lnTo>
                  <a:lnTo>
                    <a:pt x="53676" y="190298"/>
                  </a:lnTo>
                  <a:lnTo>
                    <a:pt x="59421" y="204454"/>
                  </a:lnTo>
                  <a:lnTo>
                    <a:pt x="64377" y="219514"/>
                  </a:lnTo>
                  <a:lnTo>
                    <a:pt x="68807" y="235177"/>
                  </a:lnTo>
                  <a:lnTo>
                    <a:pt x="94427" y="336893"/>
                  </a:lnTo>
                  <a:lnTo>
                    <a:pt x="97845" y="349412"/>
                  </a:lnTo>
                  <a:lnTo>
                    <a:pt x="104644" y="372319"/>
                  </a:lnTo>
                  <a:lnTo>
                    <a:pt x="114800" y="404181"/>
                  </a:lnTo>
                  <a:lnTo>
                    <a:pt x="118181" y="413387"/>
                  </a:lnTo>
                  <a:lnTo>
                    <a:pt x="121560" y="421774"/>
                  </a:lnTo>
                  <a:lnTo>
                    <a:pt x="124938" y="429614"/>
                  </a:lnTo>
                  <a:lnTo>
                    <a:pt x="128692" y="441324"/>
                  </a:lnTo>
                  <a:lnTo>
                    <a:pt x="129693" y="446021"/>
                  </a:lnTo>
                  <a:lnTo>
                    <a:pt x="133807" y="454238"/>
                  </a:lnTo>
                  <a:lnTo>
                    <a:pt x="140241" y="463303"/>
                  </a:lnTo>
                  <a:lnTo>
                    <a:pt x="140769" y="462923"/>
                  </a:lnTo>
                  <a:lnTo>
                    <a:pt x="141356" y="459501"/>
                  </a:lnTo>
                  <a:lnTo>
                    <a:pt x="138615" y="451234"/>
                  </a:lnTo>
                  <a:lnTo>
                    <a:pt x="136309" y="445880"/>
                  </a:lnTo>
                  <a:lnTo>
                    <a:pt x="130744" y="433935"/>
                  </a:lnTo>
                  <a:lnTo>
                    <a:pt x="127684" y="427601"/>
                  </a:lnTo>
                  <a:lnTo>
                    <a:pt x="124519" y="418880"/>
                  </a:lnTo>
                  <a:lnTo>
                    <a:pt x="121283" y="408569"/>
                  </a:lnTo>
                  <a:lnTo>
                    <a:pt x="111434" y="37445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48"/>
            <p:cNvSpPr/>
            <p:nvPr/>
          </p:nvSpPr>
          <p:spPr bwMode="auto">
            <a:xfrm>
              <a:off x="2942337" y="2535200"/>
              <a:ext cx="192479" cy="237767"/>
            </a:xfrm>
            <a:custGeom>
              <a:avLst/>
              <a:gdLst/>
              <a:ahLst/>
              <a:cxnLst/>
              <a:rect l="0" t="0" r="0" b="0"/>
              <a:pathLst>
                <a:path w="192479" h="237767">
                  <a:moveTo>
                    <a:pt x="0" y="237766"/>
                  </a:moveTo>
                  <a:lnTo>
                    <a:pt x="0" y="218307"/>
                  </a:lnTo>
                  <a:lnTo>
                    <a:pt x="1126" y="212424"/>
                  </a:lnTo>
                  <a:lnTo>
                    <a:pt x="3002" y="206253"/>
                  </a:lnTo>
                  <a:lnTo>
                    <a:pt x="5378" y="199890"/>
                  </a:lnTo>
                  <a:lnTo>
                    <a:pt x="8088" y="191150"/>
                  </a:lnTo>
                  <a:lnTo>
                    <a:pt x="14101" y="169445"/>
                  </a:lnTo>
                  <a:lnTo>
                    <a:pt x="18406" y="158484"/>
                  </a:lnTo>
                  <a:lnTo>
                    <a:pt x="23526" y="147803"/>
                  </a:lnTo>
                  <a:lnTo>
                    <a:pt x="29192" y="137310"/>
                  </a:lnTo>
                  <a:lnTo>
                    <a:pt x="34094" y="125816"/>
                  </a:lnTo>
                  <a:lnTo>
                    <a:pt x="38488" y="113655"/>
                  </a:lnTo>
                  <a:lnTo>
                    <a:pt x="53627" y="67193"/>
                  </a:lnTo>
                  <a:lnTo>
                    <a:pt x="57138" y="57706"/>
                  </a:lnTo>
                  <a:lnTo>
                    <a:pt x="60604" y="49133"/>
                  </a:lnTo>
                  <a:lnTo>
                    <a:pt x="64041" y="41168"/>
                  </a:lnTo>
                  <a:lnTo>
                    <a:pt x="70860" y="26322"/>
                  </a:lnTo>
                  <a:lnTo>
                    <a:pt x="74254" y="19214"/>
                  </a:lnTo>
                  <a:lnTo>
                    <a:pt x="77643" y="14476"/>
                  </a:lnTo>
                  <a:lnTo>
                    <a:pt x="81028" y="11317"/>
                  </a:lnTo>
                  <a:lnTo>
                    <a:pt x="84410" y="9210"/>
                  </a:lnTo>
                  <a:lnTo>
                    <a:pt x="87790" y="6682"/>
                  </a:lnTo>
                  <a:lnTo>
                    <a:pt x="91169" y="3872"/>
                  </a:lnTo>
                  <a:lnTo>
                    <a:pt x="94548" y="874"/>
                  </a:lnTo>
                  <a:lnTo>
                    <a:pt x="97926" y="0"/>
                  </a:lnTo>
                  <a:lnTo>
                    <a:pt x="101303" y="542"/>
                  </a:lnTo>
                  <a:lnTo>
                    <a:pt x="104681" y="2027"/>
                  </a:lnTo>
                  <a:lnTo>
                    <a:pt x="108057" y="5266"/>
                  </a:lnTo>
                  <a:lnTo>
                    <a:pt x="111435" y="9675"/>
                  </a:lnTo>
                  <a:lnTo>
                    <a:pt x="114812" y="14863"/>
                  </a:lnTo>
                  <a:lnTo>
                    <a:pt x="118188" y="20571"/>
                  </a:lnTo>
                  <a:lnTo>
                    <a:pt x="121565" y="26625"/>
                  </a:lnTo>
                  <a:lnTo>
                    <a:pt x="124942" y="32910"/>
                  </a:lnTo>
                  <a:lnTo>
                    <a:pt x="128319" y="40473"/>
                  </a:lnTo>
                  <a:lnTo>
                    <a:pt x="131696" y="48889"/>
                  </a:lnTo>
                  <a:lnTo>
                    <a:pt x="138449" y="67236"/>
                  </a:lnTo>
                  <a:lnTo>
                    <a:pt x="145203" y="86634"/>
                  </a:lnTo>
                  <a:lnTo>
                    <a:pt x="149705" y="96530"/>
                  </a:lnTo>
                  <a:lnTo>
                    <a:pt x="154958" y="106501"/>
                  </a:lnTo>
                  <a:lnTo>
                    <a:pt x="160711" y="116521"/>
                  </a:lnTo>
                  <a:lnTo>
                    <a:pt x="164546" y="126575"/>
                  </a:lnTo>
                  <a:lnTo>
                    <a:pt x="167104" y="136651"/>
                  </a:lnTo>
                  <a:lnTo>
                    <a:pt x="168808" y="146742"/>
                  </a:lnTo>
                  <a:lnTo>
                    <a:pt x="171070" y="155718"/>
                  </a:lnTo>
                  <a:lnTo>
                    <a:pt x="173704" y="163951"/>
                  </a:lnTo>
                  <a:lnTo>
                    <a:pt x="176585" y="171689"/>
                  </a:lnTo>
                  <a:lnTo>
                    <a:pt x="178506" y="177972"/>
                  </a:lnTo>
                  <a:lnTo>
                    <a:pt x="179786" y="183285"/>
                  </a:lnTo>
                  <a:lnTo>
                    <a:pt x="180640" y="187951"/>
                  </a:lnTo>
                  <a:lnTo>
                    <a:pt x="182335" y="192187"/>
                  </a:lnTo>
                  <a:lnTo>
                    <a:pt x="184590" y="196135"/>
                  </a:lnTo>
                  <a:lnTo>
                    <a:pt x="192478" y="20740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49"/>
            <p:cNvSpPr/>
            <p:nvPr/>
          </p:nvSpPr>
          <p:spPr bwMode="auto">
            <a:xfrm>
              <a:off x="3256380" y="3036094"/>
              <a:ext cx="20262" cy="212526"/>
            </a:xfrm>
            <a:custGeom>
              <a:avLst/>
              <a:gdLst/>
              <a:ahLst/>
              <a:cxnLst/>
              <a:rect l="0" t="0" r="0" b="0"/>
              <a:pathLst>
                <a:path w="20262" h="212526">
                  <a:moveTo>
                    <a:pt x="0" y="0"/>
                  </a:moveTo>
                  <a:lnTo>
                    <a:pt x="0" y="207142"/>
                  </a:lnTo>
                  <a:lnTo>
                    <a:pt x="1126" y="208937"/>
                  </a:lnTo>
                  <a:lnTo>
                    <a:pt x="3001" y="210133"/>
                  </a:lnTo>
                  <a:lnTo>
                    <a:pt x="10106" y="212518"/>
                  </a:lnTo>
                  <a:lnTo>
                    <a:pt x="10127" y="212525"/>
                  </a:lnTo>
                  <a:lnTo>
                    <a:pt x="10130" y="207154"/>
                  </a:lnTo>
                  <a:lnTo>
                    <a:pt x="11255" y="204447"/>
                  </a:lnTo>
                  <a:lnTo>
                    <a:pt x="13132" y="201518"/>
                  </a:lnTo>
                  <a:lnTo>
                    <a:pt x="20261" y="19228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50"/>
            <p:cNvSpPr/>
            <p:nvPr/>
          </p:nvSpPr>
          <p:spPr bwMode="auto">
            <a:xfrm>
              <a:off x="3337423" y="3096816"/>
              <a:ext cx="131519" cy="116680"/>
            </a:xfrm>
            <a:custGeom>
              <a:avLst/>
              <a:gdLst/>
              <a:ahLst/>
              <a:cxnLst/>
              <a:rect l="0" t="0" r="0" b="0"/>
              <a:pathLst>
                <a:path w="131519" h="116680">
                  <a:moveTo>
                    <a:pt x="0" y="50601"/>
                  </a:moveTo>
                  <a:lnTo>
                    <a:pt x="0" y="74684"/>
                  </a:lnTo>
                  <a:lnTo>
                    <a:pt x="1126" y="79026"/>
                  </a:lnTo>
                  <a:lnTo>
                    <a:pt x="3001" y="84169"/>
                  </a:lnTo>
                  <a:lnTo>
                    <a:pt x="5378" y="89847"/>
                  </a:lnTo>
                  <a:lnTo>
                    <a:pt x="6962" y="94756"/>
                  </a:lnTo>
                  <a:lnTo>
                    <a:pt x="8018" y="99154"/>
                  </a:lnTo>
                  <a:lnTo>
                    <a:pt x="9713" y="108919"/>
                  </a:lnTo>
                  <a:lnTo>
                    <a:pt x="10978" y="110845"/>
                  </a:lnTo>
                  <a:lnTo>
                    <a:pt x="12947" y="113253"/>
                  </a:lnTo>
                  <a:lnTo>
                    <a:pt x="15385" y="115983"/>
                  </a:lnTo>
                  <a:lnTo>
                    <a:pt x="18136" y="116679"/>
                  </a:lnTo>
                  <a:lnTo>
                    <a:pt x="21095" y="116018"/>
                  </a:lnTo>
                  <a:lnTo>
                    <a:pt x="24194" y="114453"/>
                  </a:lnTo>
                  <a:lnTo>
                    <a:pt x="27386" y="113410"/>
                  </a:lnTo>
                  <a:lnTo>
                    <a:pt x="30638" y="112714"/>
                  </a:lnTo>
                  <a:lnTo>
                    <a:pt x="33933" y="112251"/>
                  </a:lnTo>
                  <a:lnTo>
                    <a:pt x="36129" y="110817"/>
                  </a:lnTo>
                  <a:lnTo>
                    <a:pt x="37593" y="108737"/>
                  </a:lnTo>
                  <a:lnTo>
                    <a:pt x="38569" y="106226"/>
                  </a:lnTo>
                  <a:lnTo>
                    <a:pt x="40346" y="103427"/>
                  </a:lnTo>
                  <a:lnTo>
                    <a:pt x="42656" y="100437"/>
                  </a:lnTo>
                  <a:lnTo>
                    <a:pt x="45321" y="97318"/>
                  </a:lnTo>
                  <a:lnTo>
                    <a:pt x="47098" y="94115"/>
                  </a:lnTo>
                  <a:lnTo>
                    <a:pt x="48283" y="90856"/>
                  </a:lnTo>
                  <a:lnTo>
                    <a:pt x="49073" y="87558"/>
                  </a:lnTo>
                  <a:lnTo>
                    <a:pt x="49599" y="84235"/>
                  </a:lnTo>
                  <a:lnTo>
                    <a:pt x="49950" y="80895"/>
                  </a:lnTo>
                  <a:lnTo>
                    <a:pt x="50513" y="72828"/>
                  </a:lnTo>
                  <a:lnTo>
                    <a:pt x="51685" y="72166"/>
                  </a:lnTo>
                  <a:lnTo>
                    <a:pt x="53592" y="71725"/>
                  </a:lnTo>
                  <a:lnTo>
                    <a:pt x="55988" y="71430"/>
                  </a:lnTo>
                  <a:lnTo>
                    <a:pt x="57586" y="72359"/>
                  </a:lnTo>
                  <a:lnTo>
                    <a:pt x="58652" y="74102"/>
                  </a:lnTo>
                  <a:lnTo>
                    <a:pt x="59362" y="76389"/>
                  </a:lnTo>
                  <a:lnTo>
                    <a:pt x="60961" y="79038"/>
                  </a:lnTo>
                  <a:lnTo>
                    <a:pt x="63152" y="81928"/>
                  </a:lnTo>
                  <a:lnTo>
                    <a:pt x="65739" y="84980"/>
                  </a:lnTo>
                  <a:lnTo>
                    <a:pt x="69715" y="87014"/>
                  </a:lnTo>
                  <a:lnTo>
                    <a:pt x="74616" y="88370"/>
                  </a:lnTo>
                  <a:lnTo>
                    <a:pt x="80135" y="89274"/>
                  </a:lnTo>
                  <a:lnTo>
                    <a:pt x="84940" y="89877"/>
                  </a:lnTo>
                  <a:lnTo>
                    <a:pt x="89269" y="90279"/>
                  </a:lnTo>
                  <a:lnTo>
                    <a:pt x="93281" y="90547"/>
                  </a:lnTo>
                  <a:lnTo>
                    <a:pt x="97081" y="90725"/>
                  </a:lnTo>
                  <a:lnTo>
                    <a:pt x="104305" y="90924"/>
                  </a:lnTo>
                  <a:lnTo>
                    <a:pt x="114700" y="91036"/>
                  </a:lnTo>
                  <a:lnTo>
                    <a:pt x="118114" y="89927"/>
                  </a:lnTo>
                  <a:lnTo>
                    <a:pt x="121515" y="88063"/>
                  </a:lnTo>
                  <a:lnTo>
                    <a:pt x="124908" y="85696"/>
                  </a:lnTo>
                  <a:lnTo>
                    <a:pt x="127171" y="82993"/>
                  </a:lnTo>
                  <a:lnTo>
                    <a:pt x="128679" y="80067"/>
                  </a:lnTo>
                  <a:lnTo>
                    <a:pt x="129684" y="76992"/>
                  </a:lnTo>
                  <a:lnTo>
                    <a:pt x="130354" y="73818"/>
                  </a:lnTo>
                  <a:lnTo>
                    <a:pt x="130801" y="70577"/>
                  </a:lnTo>
                  <a:lnTo>
                    <a:pt x="131099" y="67292"/>
                  </a:lnTo>
                  <a:lnTo>
                    <a:pt x="131298" y="63977"/>
                  </a:lnTo>
                  <a:lnTo>
                    <a:pt x="131518" y="57296"/>
                  </a:lnTo>
                  <a:lnTo>
                    <a:pt x="130451" y="53940"/>
                  </a:lnTo>
                  <a:lnTo>
                    <a:pt x="128615" y="50578"/>
                  </a:lnTo>
                  <a:lnTo>
                    <a:pt x="126265" y="47212"/>
                  </a:lnTo>
                  <a:lnTo>
                    <a:pt x="124698" y="43844"/>
                  </a:lnTo>
                  <a:lnTo>
                    <a:pt x="123653" y="40474"/>
                  </a:lnTo>
                  <a:lnTo>
                    <a:pt x="121977" y="32358"/>
                  </a:lnTo>
                  <a:lnTo>
                    <a:pt x="121839" y="30568"/>
                  </a:lnTo>
                  <a:lnTo>
                    <a:pt x="121748" y="28250"/>
                  </a:lnTo>
                  <a:lnTo>
                    <a:pt x="121646" y="21551"/>
                  </a:lnTo>
                  <a:lnTo>
                    <a:pt x="12156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51"/>
            <p:cNvSpPr/>
            <p:nvPr/>
          </p:nvSpPr>
          <p:spPr bwMode="auto">
            <a:xfrm>
              <a:off x="2142035" y="2671763"/>
              <a:ext cx="121566" cy="391907"/>
            </a:xfrm>
            <a:custGeom>
              <a:avLst/>
              <a:gdLst/>
              <a:ahLst/>
              <a:cxnLst/>
              <a:rect l="0" t="0" r="0" b="0"/>
              <a:pathLst>
                <a:path w="121566" h="391907">
                  <a:moveTo>
                    <a:pt x="121565" y="0"/>
                  </a:moveTo>
                  <a:lnTo>
                    <a:pt x="121565" y="14085"/>
                  </a:lnTo>
                  <a:lnTo>
                    <a:pt x="120440" y="19511"/>
                  </a:lnTo>
                  <a:lnTo>
                    <a:pt x="118563" y="26500"/>
                  </a:lnTo>
                  <a:lnTo>
                    <a:pt x="116187" y="34534"/>
                  </a:lnTo>
                  <a:lnTo>
                    <a:pt x="114603" y="43263"/>
                  </a:lnTo>
                  <a:lnTo>
                    <a:pt x="113547" y="52456"/>
                  </a:lnTo>
                  <a:lnTo>
                    <a:pt x="112843" y="61958"/>
                  </a:lnTo>
                  <a:lnTo>
                    <a:pt x="111248" y="72790"/>
                  </a:lnTo>
                  <a:lnTo>
                    <a:pt x="109059" y="84510"/>
                  </a:lnTo>
                  <a:lnTo>
                    <a:pt x="97458" y="141010"/>
                  </a:lnTo>
                  <a:lnTo>
                    <a:pt x="93112" y="155853"/>
                  </a:lnTo>
                  <a:lnTo>
                    <a:pt x="87964" y="170246"/>
                  </a:lnTo>
                  <a:lnTo>
                    <a:pt x="82280" y="184339"/>
                  </a:lnTo>
                  <a:lnTo>
                    <a:pt x="77366" y="199357"/>
                  </a:lnTo>
                  <a:lnTo>
                    <a:pt x="72964" y="214992"/>
                  </a:lnTo>
                  <a:lnTo>
                    <a:pt x="68904" y="231037"/>
                  </a:lnTo>
                  <a:lnTo>
                    <a:pt x="63945" y="246232"/>
                  </a:lnTo>
                  <a:lnTo>
                    <a:pt x="58389" y="260860"/>
                  </a:lnTo>
                  <a:lnTo>
                    <a:pt x="52433" y="275109"/>
                  </a:lnTo>
                  <a:lnTo>
                    <a:pt x="47337" y="287983"/>
                  </a:lnTo>
                  <a:lnTo>
                    <a:pt x="38673" y="311282"/>
                  </a:lnTo>
                  <a:lnTo>
                    <a:pt x="33661" y="322218"/>
                  </a:lnTo>
                  <a:lnTo>
                    <a:pt x="28069" y="332882"/>
                  </a:lnTo>
                  <a:lnTo>
                    <a:pt x="22090" y="343365"/>
                  </a:lnTo>
                  <a:lnTo>
                    <a:pt x="18103" y="352603"/>
                  </a:lnTo>
                  <a:lnTo>
                    <a:pt x="15446" y="361010"/>
                  </a:lnTo>
                  <a:lnTo>
                    <a:pt x="13674" y="368864"/>
                  </a:lnTo>
                  <a:lnTo>
                    <a:pt x="11367" y="375224"/>
                  </a:lnTo>
                  <a:lnTo>
                    <a:pt x="8704" y="380589"/>
                  </a:lnTo>
                  <a:lnTo>
                    <a:pt x="1720" y="391906"/>
                  </a:lnTo>
                  <a:lnTo>
                    <a:pt x="1147" y="391710"/>
                  </a:lnTo>
                  <a:lnTo>
                    <a:pt x="764" y="390455"/>
                  </a:lnTo>
                  <a:lnTo>
                    <a:pt x="227" y="380318"/>
                  </a:lnTo>
                  <a:lnTo>
                    <a:pt x="0" y="36433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52"/>
            <p:cNvSpPr/>
            <p:nvPr/>
          </p:nvSpPr>
          <p:spPr bwMode="auto">
            <a:xfrm>
              <a:off x="2111644" y="2606000"/>
              <a:ext cx="151957" cy="177087"/>
            </a:xfrm>
            <a:custGeom>
              <a:avLst/>
              <a:gdLst/>
              <a:ahLst/>
              <a:cxnLst/>
              <a:rect l="0" t="0" r="0" b="0"/>
              <a:pathLst>
                <a:path w="151957" h="177087">
                  <a:moveTo>
                    <a:pt x="0" y="156845"/>
                  </a:moveTo>
                  <a:lnTo>
                    <a:pt x="23813" y="133056"/>
                  </a:lnTo>
                  <a:lnTo>
                    <a:pt x="27132" y="128616"/>
                  </a:lnTo>
                  <a:lnTo>
                    <a:pt x="30469" y="123408"/>
                  </a:lnTo>
                  <a:lnTo>
                    <a:pt x="33820" y="117686"/>
                  </a:lnTo>
                  <a:lnTo>
                    <a:pt x="37180" y="111623"/>
                  </a:lnTo>
                  <a:lnTo>
                    <a:pt x="43914" y="98889"/>
                  </a:lnTo>
                  <a:lnTo>
                    <a:pt x="49537" y="92345"/>
                  </a:lnTo>
                  <a:lnTo>
                    <a:pt x="56662" y="85733"/>
                  </a:lnTo>
                  <a:lnTo>
                    <a:pt x="64789" y="79076"/>
                  </a:lnTo>
                  <a:lnTo>
                    <a:pt x="71333" y="72389"/>
                  </a:lnTo>
                  <a:lnTo>
                    <a:pt x="76821" y="65682"/>
                  </a:lnTo>
                  <a:lnTo>
                    <a:pt x="81605" y="58962"/>
                  </a:lnTo>
                  <a:lnTo>
                    <a:pt x="87046" y="52233"/>
                  </a:lnTo>
                  <a:lnTo>
                    <a:pt x="92924" y="45498"/>
                  </a:lnTo>
                  <a:lnTo>
                    <a:pt x="99094" y="38759"/>
                  </a:lnTo>
                  <a:lnTo>
                    <a:pt x="104334" y="32018"/>
                  </a:lnTo>
                  <a:lnTo>
                    <a:pt x="108952" y="25274"/>
                  </a:lnTo>
                  <a:lnTo>
                    <a:pt x="113156" y="18530"/>
                  </a:lnTo>
                  <a:lnTo>
                    <a:pt x="117085" y="14033"/>
                  </a:lnTo>
                  <a:lnTo>
                    <a:pt x="120829" y="11036"/>
                  </a:lnTo>
                  <a:lnTo>
                    <a:pt x="124451" y="9037"/>
                  </a:lnTo>
                  <a:lnTo>
                    <a:pt x="126866" y="6581"/>
                  </a:lnTo>
                  <a:lnTo>
                    <a:pt x="128476" y="3819"/>
                  </a:lnTo>
                  <a:lnTo>
                    <a:pt x="129549" y="852"/>
                  </a:lnTo>
                  <a:lnTo>
                    <a:pt x="131390" y="0"/>
                  </a:lnTo>
                  <a:lnTo>
                    <a:pt x="133743" y="555"/>
                  </a:lnTo>
                  <a:lnTo>
                    <a:pt x="136437" y="2050"/>
                  </a:lnTo>
                  <a:lnTo>
                    <a:pt x="138233" y="4171"/>
                  </a:lnTo>
                  <a:lnTo>
                    <a:pt x="139431" y="6710"/>
                  </a:lnTo>
                  <a:lnTo>
                    <a:pt x="140229" y="9527"/>
                  </a:lnTo>
                  <a:lnTo>
                    <a:pt x="140761" y="12530"/>
                  </a:lnTo>
                  <a:lnTo>
                    <a:pt x="141116" y="15656"/>
                  </a:lnTo>
                  <a:lnTo>
                    <a:pt x="141353" y="18864"/>
                  </a:lnTo>
                  <a:lnTo>
                    <a:pt x="141510" y="23252"/>
                  </a:lnTo>
                  <a:lnTo>
                    <a:pt x="141686" y="34125"/>
                  </a:lnTo>
                  <a:lnTo>
                    <a:pt x="142858" y="40173"/>
                  </a:lnTo>
                  <a:lnTo>
                    <a:pt x="144765" y="46454"/>
                  </a:lnTo>
                  <a:lnTo>
                    <a:pt x="147162" y="52890"/>
                  </a:lnTo>
                  <a:lnTo>
                    <a:pt x="148760" y="60554"/>
                  </a:lnTo>
                  <a:lnTo>
                    <a:pt x="149826" y="69037"/>
                  </a:lnTo>
                  <a:lnTo>
                    <a:pt x="150536" y="78066"/>
                  </a:lnTo>
                  <a:lnTo>
                    <a:pt x="151009" y="86334"/>
                  </a:lnTo>
                  <a:lnTo>
                    <a:pt x="151535" y="101518"/>
                  </a:lnTo>
                  <a:lnTo>
                    <a:pt x="151831" y="117338"/>
                  </a:lnTo>
                  <a:lnTo>
                    <a:pt x="151956" y="17708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53"/>
            <p:cNvSpPr/>
            <p:nvPr/>
          </p:nvSpPr>
          <p:spPr bwMode="auto">
            <a:xfrm>
              <a:off x="2030601" y="3167658"/>
              <a:ext cx="1" cy="149632"/>
            </a:xfrm>
            <a:custGeom>
              <a:avLst/>
              <a:gdLst/>
              <a:ahLst/>
              <a:cxnLst/>
              <a:rect l="0" t="0" r="0" b="0"/>
              <a:pathLst>
                <a:path w="1" h="149632">
                  <a:moveTo>
                    <a:pt x="0" y="0"/>
                  </a:moveTo>
                  <a:lnTo>
                    <a:pt x="0" y="149631"/>
                  </a:lnTo>
                  <a:lnTo>
                    <a:pt x="0" y="14168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54"/>
            <p:cNvSpPr/>
            <p:nvPr/>
          </p:nvSpPr>
          <p:spPr bwMode="auto">
            <a:xfrm>
              <a:off x="2111644" y="3157538"/>
              <a:ext cx="131194" cy="151173"/>
            </a:xfrm>
            <a:custGeom>
              <a:avLst/>
              <a:gdLst/>
              <a:ahLst/>
              <a:cxnLst/>
              <a:rect l="0" t="0" r="0" b="0"/>
              <a:pathLst>
                <a:path w="131194" h="151173">
                  <a:moveTo>
                    <a:pt x="0" y="50601"/>
                  </a:moveTo>
                  <a:lnTo>
                    <a:pt x="0" y="74391"/>
                  </a:lnTo>
                  <a:lnTo>
                    <a:pt x="1126" y="78830"/>
                  </a:lnTo>
                  <a:lnTo>
                    <a:pt x="3002" y="84039"/>
                  </a:lnTo>
                  <a:lnTo>
                    <a:pt x="5378" y="89760"/>
                  </a:lnTo>
                  <a:lnTo>
                    <a:pt x="6962" y="94699"/>
                  </a:lnTo>
                  <a:lnTo>
                    <a:pt x="8018" y="99116"/>
                  </a:lnTo>
                  <a:lnTo>
                    <a:pt x="8723" y="103185"/>
                  </a:lnTo>
                  <a:lnTo>
                    <a:pt x="10317" y="108146"/>
                  </a:lnTo>
                  <a:lnTo>
                    <a:pt x="12506" y="113703"/>
                  </a:lnTo>
                  <a:lnTo>
                    <a:pt x="15091" y="119657"/>
                  </a:lnTo>
                  <a:lnTo>
                    <a:pt x="16814" y="124750"/>
                  </a:lnTo>
                  <a:lnTo>
                    <a:pt x="17963" y="129270"/>
                  </a:lnTo>
                  <a:lnTo>
                    <a:pt x="18729" y="133408"/>
                  </a:lnTo>
                  <a:lnTo>
                    <a:pt x="20365" y="137291"/>
                  </a:lnTo>
                  <a:lnTo>
                    <a:pt x="22582" y="141004"/>
                  </a:lnTo>
                  <a:lnTo>
                    <a:pt x="25185" y="144604"/>
                  </a:lnTo>
                  <a:lnTo>
                    <a:pt x="28046" y="147004"/>
                  </a:lnTo>
                  <a:lnTo>
                    <a:pt x="31079" y="148604"/>
                  </a:lnTo>
                  <a:lnTo>
                    <a:pt x="38657" y="151172"/>
                  </a:lnTo>
                  <a:lnTo>
                    <a:pt x="40404" y="150259"/>
                  </a:lnTo>
                  <a:lnTo>
                    <a:pt x="42694" y="148525"/>
                  </a:lnTo>
                  <a:lnTo>
                    <a:pt x="45347" y="146244"/>
                  </a:lnTo>
                  <a:lnTo>
                    <a:pt x="47115" y="143600"/>
                  </a:lnTo>
                  <a:lnTo>
                    <a:pt x="48294" y="140712"/>
                  </a:lnTo>
                  <a:lnTo>
                    <a:pt x="49080" y="137663"/>
                  </a:lnTo>
                  <a:lnTo>
                    <a:pt x="50730" y="134505"/>
                  </a:lnTo>
                  <a:lnTo>
                    <a:pt x="52955" y="131276"/>
                  </a:lnTo>
                  <a:lnTo>
                    <a:pt x="55564" y="127998"/>
                  </a:lnTo>
                  <a:lnTo>
                    <a:pt x="58429" y="125813"/>
                  </a:lnTo>
                  <a:lnTo>
                    <a:pt x="61465" y="124357"/>
                  </a:lnTo>
                  <a:lnTo>
                    <a:pt x="69047" y="122019"/>
                  </a:lnTo>
                  <a:lnTo>
                    <a:pt x="73085" y="121699"/>
                  </a:lnTo>
                  <a:lnTo>
                    <a:pt x="78632" y="121557"/>
                  </a:lnTo>
                  <a:lnTo>
                    <a:pt x="110487" y="121444"/>
                  </a:lnTo>
                  <a:lnTo>
                    <a:pt x="114180" y="120320"/>
                  </a:lnTo>
                  <a:lnTo>
                    <a:pt x="116641" y="118445"/>
                  </a:lnTo>
                  <a:lnTo>
                    <a:pt x="118282" y="116071"/>
                  </a:lnTo>
                  <a:lnTo>
                    <a:pt x="120503" y="113364"/>
                  </a:lnTo>
                  <a:lnTo>
                    <a:pt x="123108" y="110435"/>
                  </a:lnTo>
                  <a:lnTo>
                    <a:pt x="125970" y="107357"/>
                  </a:lnTo>
                  <a:lnTo>
                    <a:pt x="127879" y="104181"/>
                  </a:lnTo>
                  <a:lnTo>
                    <a:pt x="129151" y="100940"/>
                  </a:lnTo>
                  <a:lnTo>
                    <a:pt x="129999" y="97654"/>
                  </a:lnTo>
                  <a:lnTo>
                    <a:pt x="130564" y="94339"/>
                  </a:lnTo>
                  <a:lnTo>
                    <a:pt x="130942" y="91005"/>
                  </a:lnTo>
                  <a:lnTo>
                    <a:pt x="131193" y="87657"/>
                  </a:lnTo>
                  <a:lnTo>
                    <a:pt x="130235" y="83177"/>
                  </a:lnTo>
                  <a:lnTo>
                    <a:pt x="128471" y="77940"/>
                  </a:lnTo>
                  <a:lnTo>
                    <a:pt x="126169" y="72201"/>
                  </a:lnTo>
                  <a:lnTo>
                    <a:pt x="124634" y="67250"/>
                  </a:lnTo>
                  <a:lnTo>
                    <a:pt x="123611" y="62825"/>
                  </a:lnTo>
                  <a:lnTo>
                    <a:pt x="122929" y="58750"/>
                  </a:lnTo>
                  <a:lnTo>
                    <a:pt x="122474" y="54909"/>
                  </a:lnTo>
                  <a:lnTo>
                    <a:pt x="122171" y="51224"/>
                  </a:lnTo>
                  <a:lnTo>
                    <a:pt x="121969" y="47643"/>
                  </a:lnTo>
                  <a:lnTo>
                    <a:pt x="121745" y="40665"/>
                  </a:lnTo>
                  <a:lnTo>
                    <a:pt x="121685" y="37230"/>
                  </a:lnTo>
                  <a:lnTo>
                    <a:pt x="120519" y="33816"/>
                  </a:lnTo>
                  <a:lnTo>
                    <a:pt x="118616" y="30415"/>
                  </a:lnTo>
                  <a:lnTo>
                    <a:pt x="116223" y="27023"/>
                  </a:lnTo>
                  <a:lnTo>
                    <a:pt x="115752" y="23638"/>
                  </a:lnTo>
                  <a:lnTo>
                    <a:pt x="116564" y="20256"/>
                  </a:lnTo>
                  <a:lnTo>
                    <a:pt x="118231" y="16878"/>
                  </a:lnTo>
                  <a:lnTo>
                    <a:pt x="119342" y="13501"/>
                  </a:lnTo>
                  <a:lnTo>
                    <a:pt x="120083" y="10124"/>
                  </a:lnTo>
                  <a:lnTo>
                    <a:pt x="12156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55"/>
            <p:cNvSpPr/>
            <p:nvPr/>
          </p:nvSpPr>
          <p:spPr bwMode="auto">
            <a:xfrm>
              <a:off x="804822" y="2499717"/>
              <a:ext cx="506521" cy="313731"/>
            </a:xfrm>
            <a:custGeom>
              <a:avLst/>
              <a:gdLst/>
              <a:ahLst/>
              <a:cxnLst/>
              <a:rect l="0" t="0" r="0" b="0"/>
              <a:pathLst>
                <a:path w="506521" h="313731">
                  <a:moveTo>
                    <a:pt x="506520" y="0"/>
                  </a:moveTo>
                  <a:lnTo>
                    <a:pt x="491429" y="0"/>
                  </a:lnTo>
                  <a:lnTo>
                    <a:pt x="488580" y="1125"/>
                  </a:lnTo>
                  <a:lnTo>
                    <a:pt x="478067" y="8080"/>
                  </a:lnTo>
                  <a:lnTo>
                    <a:pt x="467235" y="14087"/>
                  </a:lnTo>
                  <a:lnTo>
                    <a:pt x="451915" y="20504"/>
                  </a:lnTo>
                  <a:lnTo>
                    <a:pt x="443103" y="23790"/>
                  </a:lnTo>
                  <a:lnTo>
                    <a:pt x="433851" y="28229"/>
                  </a:lnTo>
                  <a:lnTo>
                    <a:pt x="424306" y="33438"/>
                  </a:lnTo>
                  <a:lnTo>
                    <a:pt x="414566" y="39159"/>
                  </a:lnTo>
                  <a:lnTo>
                    <a:pt x="402445" y="45222"/>
                  </a:lnTo>
                  <a:lnTo>
                    <a:pt x="388736" y="51514"/>
                  </a:lnTo>
                  <a:lnTo>
                    <a:pt x="373968" y="57957"/>
                  </a:lnTo>
                  <a:lnTo>
                    <a:pt x="359621" y="65625"/>
                  </a:lnTo>
                  <a:lnTo>
                    <a:pt x="345554" y="74112"/>
                  </a:lnTo>
                  <a:lnTo>
                    <a:pt x="331673" y="83142"/>
                  </a:lnTo>
                  <a:lnTo>
                    <a:pt x="315666" y="92536"/>
                  </a:lnTo>
                  <a:lnTo>
                    <a:pt x="298241" y="102172"/>
                  </a:lnTo>
                  <a:lnTo>
                    <a:pt x="279871" y="111970"/>
                  </a:lnTo>
                  <a:lnTo>
                    <a:pt x="244451" y="131851"/>
                  </a:lnTo>
                  <a:lnTo>
                    <a:pt x="227127" y="141876"/>
                  </a:lnTo>
                  <a:lnTo>
                    <a:pt x="209949" y="153057"/>
                  </a:lnTo>
                  <a:lnTo>
                    <a:pt x="192869" y="165009"/>
                  </a:lnTo>
                  <a:lnTo>
                    <a:pt x="88413" y="242476"/>
                  </a:lnTo>
                  <a:lnTo>
                    <a:pt x="76952" y="250485"/>
                  </a:lnTo>
                  <a:lnTo>
                    <a:pt x="67059" y="256948"/>
                  </a:lnTo>
                  <a:lnTo>
                    <a:pt x="48940" y="268253"/>
                  </a:lnTo>
                  <a:lnTo>
                    <a:pt x="29630" y="280774"/>
                  </a:lnTo>
                  <a:lnTo>
                    <a:pt x="22005" y="286137"/>
                  </a:lnTo>
                  <a:lnTo>
                    <a:pt x="10530" y="295094"/>
                  </a:lnTo>
                  <a:lnTo>
                    <a:pt x="3120" y="301087"/>
                  </a:lnTo>
                  <a:lnTo>
                    <a:pt x="2080" y="303052"/>
                  </a:lnTo>
                  <a:lnTo>
                    <a:pt x="1387" y="305487"/>
                  </a:lnTo>
                  <a:lnTo>
                    <a:pt x="0" y="31373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56"/>
            <p:cNvSpPr/>
            <p:nvPr/>
          </p:nvSpPr>
          <p:spPr bwMode="auto">
            <a:xfrm>
              <a:off x="1098604" y="2449116"/>
              <a:ext cx="161439" cy="131565"/>
            </a:xfrm>
            <a:custGeom>
              <a:avLst/>
              <a:gdLst/>
              <a:ahLst/>
              <a:cxnLst/>
              <a:rect l="0" t="0" r="0" b="0"/>
              <a:pathLst>
                <a:path w="161439" h="131565">
                  <a:moveTo>
                    <a:pt x="0" y="0"/>
                  </a:moveTo>
                  <a:lnTo>
                    <a:pt x="154704" y="0"/>
                  </a:lnTo>
                  <a:lnTo>
                    <a:pt x="157165" y="1124"/>
                  </a:lnTo>
                  <a:lnTo>
                    <a:pt x="158805" y="2998"/>
                  </a:lnTo>
                  <a:lnTo>
                    <a:pt x="161438" y="8713"/>
                  </a:lnTo>
                  <a:lnTo>
                    <a:pt x="160529" y="10307"/>
                  </a:lnTo>
                  <a:lnTo>
                    <a:pt x="158797" y="12493"/>
                  </a:lnTo>
                  <a:lnTo>
                    <a:pt x="156517" y="15076"/>
                  </a:lnTo>
                  <a:lnTo>
                    <a:pt x="153871" y="19046"/>
                  </a:lnTo>
                  <a:lnTo>
                    <a:pt x="150981" y="23942"/>
                  </a:lnTo>
                  <a:lnTo>
                    <a:pt x="147930" y="29455"/>
                  </a:lnTo>
                  <a:lnTo>
                    <a:pt x="144769" y="34255"/>
                  </a:lnTo>
                  <a:lnTo>
                    <a:pt x="141537" y="38579"/>
                  </a:lnTo>
                  <a:lnTo>
                    <a:pt x="138256" y="42587"/>
                  </a:lnTo>
                  <a:lnTo>
                    <a:pt x="133818" y="47507"/>
                  </a:lnTo>
                  <a:lnTo>
                    <a:pt x="122884" y="58971"/>
                  </a:lnTo>
                  <a:lnTo>
                    <a:pt x="117942" y="65177"/>
                  </a:lnTo>
                  <a:lnTo>
                    <a:pt x="113521" y="71563"/>
                  </a:lnTo>
                  <a:lnTo>
                    <a:pt x="109449" y="78070"/>
                  </a:lnTo>
                  <a:lnTo>
                    <a:pt x="104483" y="83532"/>
                  </a:lnTo>
                  <a:lnTo>
                    <a:pt x="98921" y="88298"/>
                  </a:lnTo>
                  <a:lnTo>
                    <a:pt x="92962" y="92600"/>
                  </a:lnTo>
                  <a:lnTo>
                    <a:pt x="87863" y="97716"/>
                  </a:lnTo>
                  <a:lnTo>
                    <a:pt x="83339" y="103376"/>
                  </a:lnTo>
                  <a:lnTo>
                    <a:pt x="79197" y="109399"/>
                  </a:lnTo>
                  <a:lnTo>
                    <a:pt x="75310" y="114538"/>
                  </a:lnTo>
                  <a:lnTo>
                    <a:pt x="71593" y="119089"/>
                  </a:lnTo>
                  <a:lnTo>
                    <a:pt x="67990" y="123247"/>
                  </a:lnTo>
                  <a:lnTo>
                    <a:pt x="64462" y="126019"/>
                  </a:lnTo>
                  <a:lnTo>
                    <a:pt x="60984" y="127867"/>
                  </a:lnTo>
                  <a:lnTo>
                    <a:pt x="50652" y="13156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57"/>
            <p:cNvSpPr/>
            <p:nvPr/>
          </p:nvSpPr>
          <p:spPr bwMode="auto">
            <a:xfrm>
              <a:off x="444899" y="2924771"/>
              <a:ext cx="96310" cy="202354"/>
            </a:xfrm>
            <a:custGeom>
              <a:avLst/>
              <a:gdLst/>
              <a:ahLst/>
              <a:cxnLst/>
              <a:rect l="0" t="0" r="0" b="0"/>
              <a:pathLst>
                <a:path w="96310" h="202354">
                  <a:moveTo>
                    <a:pt x="76272" y="0"/>
                  </a:moveTo>
                  <a:lnTo>
                    <a:pt x="70894" y="0"/>
                  </a:lnTo>
                  <a:lnTo>
                    <a:pt x="68184" y="1124"/>
                  </a:lnTo>
                  <a:lnTo>
                    <a:pt x="65252" y="2998"/>
                  </a:lnTo>
                  <a:lnTo>
                    <a:pt x="62172" y="5372"/>
                  </a:lnTo>
                  <a:lnTo>
                    <a:pt x="58993" y="8079"/>
                  </a:lnTo>
                  <a:lnTo>
                    <a:pt x="55748" y="11008"/>
                  </a:lnTo>
                  <a:lnTo>
                    <a:pt x="49140" y="17262"/>
                  </a:lnTo>
                  <a:lnTo>
                    <a:pt x="42452" y="23789"/>
                  </a:lnTo>
                  <a:lnTo>
                    <a:pt x="37967" y="27104"/>
                  </a:lnTo>
                  <a:lnTo>
                    <a:pt x="32726" y="30438"/>
                  </a:lnTo>
                  <a:lnTo>
                    <a:pt x="26980" y="33786"/>
                  </a:lnTo>
                  <a:lnTo>
                    <a:pt x="22025" y="37142"/>
                  </a:lnTo>
                  <a:lnTo>
                    <a:pt x="17595" y="40504"/>
                  </a:lnTo>
                  <a:lnTo>
                    <a:pt x="13517" y="43870"/>
                  </a:lnTo>
                  <a:lnTo>
                    <a:pt x="10798" y="48362"/>
                  </a:lnTo>
                  <a:lnTo>
                    <a:pt x="8985" y="53607"/>
                  </a:lnTo>
                  <a:lnTo>
                    <a:pt x="7776" y="59352"/>
                  </a:lnTo>
                  <a:lnTo>
                    <a:pt x="5845" y="64306"/>
                  </a:lnTo>
                  <a:lnTo>
                    <a:pt x="3432" y="68733"/>
                  </a:lnTo>
                  <a:lnTo>
                    <a:pt x="698" y="72810"/>
                  </a:lnTo>
                  <a:lnTo>
                    <a:pt x="0" y="76652"/>
                  </a:lnTo>
                  <a:lnTo>
                    <a:pt x="661" y="80337"/>
                  </a:lnTo>
                  <a:lnTo>
                    <a:pt x="2227" y="83919"/>
                  </a:lnTo>
                  <a:lnTo>
                    <a:pt x="4397" y="86307"/>
                  </a:lnTo>
                  <a:lnTo>
                    <a:pt x="6969" y="87899"/>
                  </a:lnTo>
                  <a:lnTo>
                    <a:pt x="9809" y="88960"/>
                  </a:lnTo>
                  <a:lnTo>
                    <a:pt x="13954" y="89667"/>
                  </a:lnTo>
                  <a:lnTo>
                    <a:pt x="18968" y="90139"/>
                  </a:lnTo>
                  <a:lnTo>
                    <a:pt x="24562" y="90453"/>
                  </a:lnTo>
                  <a:lnTo>
                    <a:pt x="29417" y="91787"/>
                  </a:lnTo>
                  <a:lnTo>
                    <a:pt x="33780" y="93801"/>
                  </a:lnTo>
                  <a:lnTo>
                    <a:pt x="37813" y="96268"/>
                  </a:lnTo>
                  <a:lnTo>
                    <a:pt x="42754" y="97913"/>
                  </a:lnTo>
                  <a:lnTo>
                    <a:pt x="48299" y="99010"/>
                  </a:lnTo>
                  <a:lnTo>
                    <a:pt x="54246" y="99741"/>
                  </a:lnTo>
                  <a:lnTo>
                    <a:pt x="60462" y="100228"/>
                  </a:lnTo>
                  <a:lnTo>
                    <a:pt x="66858" y="100553"/>
                  </a:lnTo>
                  <a:lnTo>
                    <a:pt x="73373" y="100769"/>
                  </a:lnTo>
                  <a:lnTo>
                    <a:pt x="78842" y="102038"/>
                  </a:lnTo>
                  <a:lnTo>
                    <a:pt x="83613" y="104008"/>
                  </a:lnTo>
                  <a:lnTo>
                    <a:pt x="93981" y="109878"/>
                  </a:lnTo>
                  <a:lnTo>
                    <a:pt x="94831" y="112609"/>
                  </a:lnTo>
                  <a:lnTo>
                    <a:pt x="95398" y="116678"/>
                  </a:lnTo>
                  <a:lnTo>
                    <a:pt x="95777" y="121640"/>
                  </a:lnTo>
                  <a:lnTo>
                    <a:pt x="96029" y="126072"/>
                  </a:lnTo>
                  <a:lnTo>
                    <a:pt x="96309" y="133996"/>
                  </a:lnTo>
                  <a:lnTo>
                    <a:pt x="95258" y="137683"/>
                  </a:lnTo>
                  <a:lnTo>
                    <a:pt x="93432" y="141265"/>
                  </a:lnTo>
                  <a:lnTo>
                    <a:pt x="91088" y="144778"/>
                  </a:lnTo>
                  <a:lnTo>
                    <a:pt x="88401" y="149369"/>
                  </a:lnTo>
                  <a:lnTo>
                    <a:pt x="85484" y="154679"/>
                  </a:lnTo>
                  <a:lnTo>
                    <a:pt x="82413" y="160467"/>
                  </a:lnTo>
                  <a:lnTo>
                    <a:pt x="78115" y="165451"/>
                  </a:lnTo>
                  <a:lnTo>
                    <a:pt x="72998" y="169898"/>
                  </a:lnTo>
                  <a:lnTo>
                    <a:pt x="67336" y="173987"/>
                  </a:lnTo>
                  <a:lnTo>
                    <a:pt x="62435" y="177837"/>
                  </a:lnTo>
                  <a:lnTo>
                    <a:pt x="58043" y="181529"/>
                  </a:lnTo>
                  <a:lnTo>
                    <a:pt x="53989" y="185115"/>
                  </a:lnTo>
                  <a:lnTo>
                    <a:pt x="46483" y="192097"/>
                  </a:lnTo>
                  <a:lnTo>
                    <a:pt x="42906" y="195533"/>
                  </a:lnTo>
                  <a:lnTo>
                    <a:pt x="39395" y="197824"/>
                  </a:lnTo>
                  <a:lnTo>
                    <a:pt x="35929" y="199351"/>
                  </a:lnTo>
                  <a:lnTo>
                    <a:pt x="32493" y="200369"/>
                  </a:lnTo>
                  <a:lnTo>
                    <a:pt x="29076" y="201048"/>
                  </a:lnTo>
                  <a:lnTo>
                    <a:pt x="25673" y="201500"/>
                  </a:lnTo>
                  <a:lnTo>
                    <a:pt x="16086" y="202353"/>
                  </a:lnTo>
                  <a:lnTo>
                    <a:pt x="18756" y="199383"/>
                  </a:lnTo>
                  <a:lnTo>
                    <a:pt x="21044" y="197018"/>
                  </a:lnTo>
                  <a:lnTo>
                    <a:pt x="23695" y="193191"/>
                  </a:lnTo>
                  <a:lnTo>
                    <a:pt x="26588" y="188391"/>
                  </a:lnTo>
                  <a:lnTo>
                    <a:pt x="35750" y="17204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58"/>
            <p:cNvSpPr/>
            <p:nvPr/>
          </p:nvSpPr>
          <p:spPr bwMode="auto">
            <a:xfrm>
              <a:off x="561693" y="2934891"/>
              <a:ext cx="111435" cy="131342"/>
            </a:xfrm>
            <a:custGeom>
              <a:avLst/>
              <a:gdLst/>
              <a:ahLst/>
              <a:cxnLst/>
              <a:rect l="0" t="0" r="0" b="0"/>
              <a:pathLst>
                <a:path w="111435" h="131342">
                  <a:moveTo>
                    <a:pt x="0" y="50601"/>
                  </a:moveTo>
                  <a:lnTo>
                    <a:pt x="0" y="108558"/>
                  </a:lnTo>
                  <a:lnTo>
                    <a:pt x="1125" y="113978"/>
                  </a:lnTo>
                  <a:lnTo>
                    <a:pt x="3001" y="118715"/>
                  </a:lnTo>
                  <a:lnTo>
                    <a:pt x="5377" y="122998"/>
                  </a:lnTo>
                  <a:lnTo>
                    <a:pt x="8087" y="125853"/>
                  </a:lnTo>
                  <a:lnTo>
                    <a:pt x="11019" y="127757"/>
                  </a:lnTo>
                  <a:lnTo>
                    <a:pt x="18435" y="130812"/>
                  </a:lnTo>
                  <a:lnTo>
                    <a:pt x="20169" y="131063"/>
                  </a:lnTo>
                  <a:lnTo>
                    <a:pt x="22451" y="131230"/>
                  </a:lnTo>
                  <a:lnTo>
                    <a:pt x="25097" y="131341"/>
                  </a:lnTo>
                  <a:lnTo>
                    <a:pt x="27988" y="129166"/>
                  </a:lnTo>
                  <a:lnTo>
                    <a:pt x="31040" y="125468"/>
                  </a:lnTo>
                  <a:lnTo>
                    <a:pt x="34200" y="120753"/>
                  </a:lnTo>
                  <a:lnTo>
                    <a:pt x="37433" y="116485"/>
                  </a:lnTo>
                  <a:lnTo>
                    <a:pt x="40714" y="112515"/>
                  </a:lnTo>
                  <a:lnTo>
                    <a:pt x="44026" y="108745"/>
                  </a:lnTo>
                  <a:lnTo>
                    <a:pt x="47360" y="103982"/>
                  </a:lnTo>
                  <a:lnTo>
                    <a:pt x="50709" y="98558"/>
                  </a:lnTo>
                  <a:lnTo>
                    <a:pt x="54066" y="92692"/>
                  </a:lnTo>
                  <a:lnTo>
                    <a:pt x="56305" y="87658"/>
                  </a:lnTo>
                  <a:lnTo>
                    <a:pt x="57797" y="83177"/>
                  </a:lnTo>
                  <a:lnTo>
                    <a:pt x="58792" y="79065"/>
                  </a:lnTo>
                  <a:lnTo>
                    <a:pt x="59455" y="75200"/>
                  </a:lnTo>
                  <a:lnTo>
                    <a:pt x="59898" y="71498"/>
                  </a:lnTo>
                  <a:lnTo>
                    <a:pt x="60193" y="67906"/>
                  </a:lnTo>
                  <a:lnTo>
                    <a:pt x="61515" y="64387"/>
                  </a:lnTo>
                  <a:lnTo>
                    <a:pt x="63522" y="60916"/>
                  </a:lnTo>
                  <a:lnTo>
                    <a:pt x="69453" y="52639"/>
                  </a:lnTo>
                  <a:lnTo>
                    <a:pt x="71065" y="53084"/>
                  </a:lnTo>
                  <a:lnTo>
                    <a:pt x="73265" y="54505"/>
                  </a:lnTo>
                  <a:lnTo>
                    <a:pt x="79507" y="59494"/>
                  </a:lnTo>
                  <a:lnTo>
                    <a:pt x="81144" y="61027"/>
                  </a:lnTo>
                  <a:lnTo>
                    <a:pt x="85966" y="65730"/>
                  </a:lnTo>
                  <a:lnTo>
                    <a:pt x="88827" y="67434"/>
                  </a:lnTo>
                  <a:lnTo>
                    <a:pt x="91861" y="68570"/>
                  </a:lnTo>
                  <a:lnTo>
                    <a:pt x="99439" y="70393"/>
                  </a:lnTo>
                  <a:lnTo>
                    <a:pt x="101186" y="70543"/>
                  </a:lnTo>
                  <a:lnTo>
                    <a:pt x="103476" y="70642"/>
                  </a:lnTo>
                  <a:lnTo>
                    <a:pt x="106129" y="70709"/>
                  </a:lnTo>
                  <a:lnTo>
                    <a:pt x="107897" y="69629"/>
                  </a:lnTo>
                  <a:lnTo>
                    <a:pt x="109076" y="67784"/>
                  </a:lnTo>
                  <a:lnTo>
                    <a:pt x="109862" y="65430"/>
                  </a:lnTo>
                  <a:lnTo>
                    <a:pt x="110386" y="62736"/>
                  </a:lnTo>
                  <a:lnTo>
                    <a:pt x="110736" y="59816"/>
                  </a:lnTo>
                  <a:lnTo>
                    <a:pt x="110969" y="56744"/>
                  </a:lnTo>
                  <a:lnTo>
                    <a:pt x="111124" y="53572"/>
                  </a:lnTo>
                  <a:lnTo>
                    <a:pt x="111296" y="47049"/>
                  </a:lnTo>
                  <a:lnTo>
                    <a:pt x="11143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59"/>
            <p:cNvSpPr/>
            <p:nvPr/>
          </p:nvSpPr>
          <p:spPr bwMode="auto">
            <a:xfrm>
              <a:off x="1068213" y="2439119"/>
              <a:ext cx="202608" cy="202282"/>
            </a:xfrm>
            <a:custGeom>
              <a:avLst/>
              <a:gdLst/>
              <a:ahLst/>
              <a:cxnLst/>
              <a:rect l="0" t="0" r="0" b="0"/>
              <a:pathLst>
                <a:path w="202608" h="202282">
                  <a:moveTo>
                    <a:pt x="0" y="20117"/>
                  </a:moveTo>
                  <a:lnTo>
                    <a:pt x="49317" y="20117"/>
                  </a:lnTo>
                  <a:lnTo>
                    <a:pt x="55390" y="18992"/>
                  </a:lnTo>
                  <a:lnTo>
                    <a:pt x="61690" y="17118"/>
                  </a:lnTo>
                  <a:lnTo>
                    <a:pt x="68141" y="14744"/>
                  </a:lnTo>
                  <a:lnTo>
                    <a:pt x="74693" y="13162"/>
                  </a:lnTo>
                  <a:lnTo>
                    <a:pt x="81312" y="12107"/>
                  </a:lnTo>
                  <a:lnTo>
                    <a:pt x="87976" y="11403"/>
                  </a:lnTo>
                  <a:lnTo>
                    <a:pt x="95795" y="10934"/>
                  </a:lnTo>
                  <a:lnTo>
                    <a:pt x="113488" y="10413"/>
                  </a:lnTo>
                  <a:lnTo>
                    <a:pt x="137312" y="10079"/>
                  </a:lnTo>
                  <a:lnTo>
                    <a:pt x="149575" y="10033"/>
                  </a:lnTo>
                  <a:lnTo>
                    <a:pt x="155996" y="8896"/>
                  </a:lnTo>
                  <a:lnTo>
                    <a:pt x="162529" y="7015"/>
                  </a:lnTo>
                  <a:lnTo>
                    <a:pt x="169135" y="4635"/>
                  </a:lnTo>
                  <a:lnTo>
                    <a:pt x="174665" y="3049"/>
                  </a:lnTo>
                  <a:lnTo>
                    <a:pt x="179477" y="1991"/>
                  </a:lnTo>
                  <a:lnTo>
                    <a:pt x="189909" y="294"/>
                  </a:lnTo>
                  <a:lnTo>
                    <a:pt x="194338" y="62"/>
                  </a:lnTo>
                  <a:lnTo>
                    <a:pt x="197094" y="0"/>
                  </a:lnTo>
                  <a:lnTo>
                    <a:pt x="198932" y="1083"/>
                  </a:lnTo>
                  <a:lnTo>
                    <a:pt x="200157" y="2930"/>
                  </a:lnTo>
                  <a:lnTo>
                    <a:pt x="202464" y="9583"/>
                  </a:lnTo>
                  <a:lnTo>
                    <a:pt x="202565" y="15247"/>
                  </a:lnTo>
                  <a:lnTo>
                    <a:pt x="202607" y="39449"/>
                  </a:lnTo>
                  <a:lnTo>
                    <a:pt x="201481" y="44250"/>
                  </a:lnTo>
                  <a:lnTo>
                    <a:pt x="199606" y="48575"/>
                  </a:lnTo>
                  <a:lnTo>
                    <a:pt x="197229" y="52583"/>
                  </a:lnTo>
                  <a:lnTo>
                    <a:pt x="195646" y="57504"/>
                  </a:lnTo>
                  <a:lnTo>
                    <a:pt x="194590" y="63033"/>
                  </a:lnTo>
                  <a:lnTo>
                    <a:pt x="193885" y="68968"/>
                  </a:lnTo>
                  <a:lnTo>
                    <a:pt x="192290" y="75174"/>
                  </a:lnTo>
                  <a:lnTo>
                    <a:pt x="190102" y="81560"/>
                  </a:lnTo>
                  <a:lnTo>
                    <a:pt x="187517" y="88067"/>
                  </a:lnTo>
                  <a:lnTo>
                    <a:pt x="184668" y="94653"/>
                  </a:lnTo>
                  <a:lnTo>
                    <a:pt x="178501" y="107969"/>
                  </a:lnTo>
                  <a:lnTo>
                    <a:pt x="168701" y="128109"/>
                  </a:lnTo>
                  <a:lnTo>
                    <a:pt x="166496" y="134842"/>
                  </a:lnTo>
                  <a:lnTo>
                    <a:pt x="165026" y="141579"/>
                  </a:lnTo>
                  <a:lnTo>
                    <a:pt x="164046" y="148320"/>
                  </a:lnTo>
                  <a:lnTo>
                    <a:pt x="162267" y="153938"/>
                  </a:lnTo>
                  <a:lnTo>
                    <a:pt x="159956" y="158808"/>
                  </a:lnTo>
                  <a:lnTo>
                    <a:pt x="157289" y="163180"/>
                  </a:lnTo>
                  <a:lnTo>
                    <a:pt x="155511" y="167218"/>
                  </a:lnTo>
                  <a:lnTo>
                    <a:pt x="154326" y="171035"/>
                  </a:lnTo>
                  <a:lnTo>
                    <a:pt x="153536" y="174704"/>
                  </a:lnTo>
                  <a:lnTo>
                    <a:pt x="151884" y="178275"/>
                  </a:lnTo>
                  <a:lnTo>
                    <a:pt x="149656" y="181779"/>
                  </a:lnTo>
                  <a:lnTo>
                    <a:pt x="143372" y="190111"/>
                  </a:lnTo>
                  <a:lnTo>
                    <a:pt x="142513" y="194249"/>
                  </a:lnTo>
                  <a:lnTo>
                    <a:pt x="141828" y="202255"/>
                  </a:lnTo>
                  <a:lnTo>
                    <a:pt x="141825" y="202281"/>
                  </a:lnTo>
                  <a:lnTo>
                    <a:pt x="141825" y="177123"/>
                  </a:lnTo>
                  <a:lnTo>
                    <a:pt x="142951" y="174265"/>
                  </a:lnTo>
                  <a:lnTo>
                    <a:pt x="147203" y="168090"/>
                  </a:lnTo>
                  <a:lnTo>
                    <a:pt x="148787" y="164870"/>
                  </a:lnTo>
                  <a:lnTo>
                    <a:pt x="149843" y="161598"/>
                  </a:lnTo>
                  <a:lnTo>
                    <a:pt x="151956" y="15168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6" name="SMARTInkAnnotation60"/>
            <p:cNvSpPr/>
            <p:nvPr/>
          </p:nvSpPr>
          <p:spPr bwMode="auto">
            <a:xfrm>
              <a:off x="1210038" y="2451278"/>
              <a:ext cx="30257" cy="119283"/>
            </a:xfrm>
            <a:custGeom>
              <a:avLst/>
              <a:gdLst/>
              <a:ahLst/>
              <a:cxnLst/>
              <a:rect l="0" t="0" r="0" b="0"/>
              <a:pathLst>
                <a:path w="30257" h="119283">
                  <a:moveTo>
                    <a:pt x="10131" y="28199"/>
                  </a:moveTo>
                  <a:lnTo>
                    <a:pt x="10131" y="19485"/>
                  </a:lnTo>
                  <a:lnTo>
                    <a:pt x="9005" y="20141"/>
                  </a:lnTo>
                  <a:lnTo>
                    <a:pt x="7129" y="21702"/>
                  </a:lnTo>
                  <a:lnTo>
                    <a:pt x="1409" y="26915"/>
                  </a:lnTo>
                  <a:lnTo>
                    <a:pt x="939" y="28468"/>
                  </a:lnTo>
                  <a:lnTo>
                    <a:pt x="626" y="30627"/>
                  </a:lnTo>
                  <a:lnTo>
                    <a:pt x="418" y="33191"/>
                  </a:lnTo>
                  <a:lnTo>
                    <a:pt x="279" y="37149"/>
                  </a:lnTo>
                  <a:lnTo>
                    <a:pt x="83" y="53465"/>
                  </a:lnTo>
                  <a:lnTo>
                    <a:pt x="1" y="98402"/>
                  </a:lnTo>
                  <a:lnTo>
                    <a:pt x="1" y="93479"/>
                  </a:lnTo>
                  <a:lnTo>
                    <a:pt x="1126" y="89711"/>
                  </a:lnTo>
                  <a:lnTo>
                    <a:pt x="3002" y="84949"/>
                  </a:lnTo>
                  <a:lnTo>
                    <a:pt x="5378" y="79526"/>
                  </a:lnTo>
                  <a:lnTo>
                    <a:pt x="6962" y="74786"/>
                  </a:lnTo>
                  <a:lnTo>
                    <a:pt x="8019" y="70502"/>
                  </a:lnTo>
                  <a:lnTo>
                    <a:pt x="8723" y="66521"/>
                  </a:lnTo>
                  <a:lnTo>
                    <a:pt x="10318" y="61618"/>
                  </a:lnTo>
                  <a:lnTo>
                    <a:pt x="12507" y="56101"/>
                  </a:lnTo>
                  <a:lnTo>
                    <a:pt x="15091" y="50174"/>
                  </a:lnTo>
                  <a:lnTo>
                    <a:pt x="16815" y="43973"/>
                  </a:lnTo>
                  <a:lnTo>
                    <a:pt x="17964" y="37590"/>
                  </a:lnTo>
                  <a:lnTo>
                    <a:pt x="18729" y="31086"/>
                  </a:lnTo>
                  <a:lnTo>
                    <a:pt x="20366" y="25626"/>
                  </a:lnTo>
                  <a:lnTo>
                    <a:pt x="22582" y="20861"/>
                  </a:lnTo>
                  <a:lnTo>
                    <a:pt x="25185" y="16560"/>
                  </a:lnTo>
                  <a:lnTo>
                    <a:pt x="26921" y="12568"/>
                  </a:lnTo>
                  <a:lnTo>
                    <a:pt x="28078" y="8782"/>
                  </a:lnTo>
                  <a:lnTo>
                    <a:pt x="29934" y="0"/>
                  </a:lnTo>
                  <a:lnTo>
                    <a:pt x="30087" y="403"/>
                  </a:lnTo>
                  <a:lnTo>
                    <a:pt x="30256" y="3851"/>
                  </a:lnTo>
                  <a:lnTo>
                    <a:pt x="29176" y="5220"/>
                  </a:lnTo>
                  <a:lnTo>
                    <a:pt x="27330" y="6133"/>
                  </a:lnTo>
                  <a:lnTo>
                    <a:pt x="24974" y="6741"/>
                  </a:lnTo>
                  <a:lnTo>
                    <a:pt x="23403" y="9396"/>
                  </a:lnTo>
                  <a:lnTo>
                    <a:pt x="22356" y="13414"/>
                  </a:lnTo>
                  <a:lnTo>
                    <a:pt x="21658" y="18342"/>
                  </a:lnTo>
                  <a:lnTo>
                    <a:pt x="21192" y="22752"/>
                  </a:lnTo>
                  <a:lnTo>
                    <a:pt x="20882" y="26817"/>
                  </a:lnTo>
                  <a:lnTo>
                    <a:pt x="20675" y="30651"/>
                  </a:lnTo>
                  <a:lnTo>
                    <a:pt x="19411" y="35456"/>
                  </a:lnTo>
                  <a:lnTo>
                    <a:pt x="17444" y="40908"/>
                  </a:lnTo>
                  <a:lnTo>
                    <a:pt x="15006" y="46792"/>
                  </a:lnTo>
                  <a:lnTo>
                    <a:pt x="13381" y="52963"/>
                  </a:lnTo>
                  <a:lnTo>
                    <a:pt x="12297" y="59327"/>
                  </a:lnTo>
                  <a:lnTo>
                    <a:pt x="11575" y="65818"/>
                  </a:lnTo>
                  <a:lnTo>
                    <a:pt x="11094" y="72394"/>
                  </a:lnTo>
                  <a:lnTo>
                    <a:pt x="10773" y="79028"/>
                  </a:lnTo>
                  <a:lnTo>
                    <a:pt x="10559" y="85699"/>
                  </a:lnTo>
                  <a:lnTo>
                    <a:pt x="9291" y="91270"/>
                  </a:lnTo>
                  <a:lnTo>
                    <a:pt x="7319" y="96110"/>
                  </a:lnTo>
                  <a:lnTo>
                    <a:pt x="1446" y="106583"/>
                  </a:lnTo>
                  <a:lnTo>
                    <a:pt x="964" y="108567"/>
                  </a:lnTo>
                  <a:lnTo>
                    <a:pt x="643" y="111014"/>
                  </a:lnTo>
                  <a:lnTo>
                    <a:pt x="0" y="11928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7" name="SMARTInkAnnotation61"/>
            <p:cNvSpPr/>
            <p:nvPr/>
          </p:nvSpPr>
          <p:spPr bwMode="auto">
            <a:xfrm>
              <a:off x="2212948" y="2631281"/>
              <a:ext cx="101305" cy="141685"/>
            </a:xfrm>
            <a:custGeom>
              <a:avLst/>
              <a:gdLst/>
              <a:ahLst/>
              <a:cxnLst/>
              <a:rect l="0" t="0" r="0" b="0"/>
              <a:pathLst>
                <a:path w="101305" h="141685">
                  <a:moveTo>
                    <a:pt x="0" y="30361"/>
                  </a:moveTo>
                  <a:lnTo>
                    <a:pt x="0" y="0"/>
                  </a:lnTo>
                  <a:lnTo>
                    <a:pt x="5378" y="0"/>
                  </a:lnTo>
                  <a:lnTo>
                    <a:pt x="6962" y="1125"/>
                  </a:lnTo>
                  <a:lnTo>
                    <a:pt x="8019" y="2999"/>
                  </a:lnTo>
                  <a:lnTo>
                    <a:pt x="8723" y="5373"/>
                  </a:lnTo>
                  <a:lnTo>
                    <a:pt x="10318" y="8080"/>
                  </a:lnTo>
                  <a:lnTo>
                    <a:pt x="12506" y="11009"/>
                  </a:lnTo>
                  <a:lnTo>
                    <a:pt x="15091" y="14086"/>
                  </a:lnTo>
                  <a:lnTo>
                    <a:pt x="17940" y="17262"/>
                  </a:lnTo>
                  <a:lnTo>
                    <a:pt x="24107" y="23790"/>
                  </a:lnTo>
                  <a:lnTo>
                    <a:pt x="33907" y="33787"/>
                  </a:lnTo>
                  <a:lnTo>
                    <a:pt x="37238" y="38267"/>
                  </a:lnTo>
                  <a:lnTo>
                    <a:pt x="40584" y="43503"/>
                  </a:lnTo>
                  <a:lnTo>
                    <a:pt x="43940" y="49243"/>
                  </a:lnTo>
                  <a:lnTo>
                    <a:pt x="47303" y="55318"/>
                  </a:lnTo>
                  <a:lnTo>
                    <a:pt x="54042" y="68066"/>
                  </a:lnTo>
                  <a:lnTo>
                    <a:pt x="57414" y="73489"/>
                  </a:lnTo>
                  <a:lnTo>
                    <a:pt x="60788" y="78230"/>
                  </a:lnTo>
                  <a:lnTo>
                    <a:pt x="64163" y="82514"/>
                  </a:lnTo>
                  <a:lnTo>
                    <a:pt x="67539" y="86495"/>
                  </a:lnTo>
                  <a:lnTo>
                    <a:pt x="70915" y="90273"/>
                  </a:lnTo>
                  <a:lnTo>
                    <a:pt x="74291" y="93917"/>
                  </a:lnTo>
                  <a:lnTo>
                    <a:pt x="76542" y="98595"/>
                  </a:lnTo>
                  <a:lnTo>
                    <a:pt x="78042" y="103962"/>
                  </a:lnTo>
                  <a:lnTo>
                    <a:pt x="79043" y="109789"/>
                  </a:lnTo>
                  <a:lnTo>
                    <a:pt x="80835" y="114799"/>
                  </a:lnTo>
                  <a:lnTo>
                    <a:pt x="83156" y="119263"/>
                  </a:lnTo>
                  <a:lnTo>
                    <a:pt x="89590" y="129134"/>
                  </a:lnTo>
                  <a:lnTo>
                    <a:pt x="91244" y="131069"/>
                  </a:lnTo>
                  <a:lnTo>
                    <a:pt x="93472" y="133483"/>
                  </a:lnTo>
                  <a:lnTo>
                    <a:pt x="101293" y="141672"/>
                  </a:lnTo>
                  <a:lnTo>
                    <a:pt x="101304" y="141684"/>
                  </a:lnTo>
                  <a:lnTo>
                    <a:pt x="101304" y="136312"/>
                  </a:lnTo>
                  <a:lnTo>
                    <a:pt x="100179" y="134729"/>
                  </a:lnTo>
                  <a:lnTo>
                    <a:pt x="98303" y="133674"/>
                  </a:lnTo>
                  <a:lnTo>
                    <a:pt x="95927" y="132971"/>
                  </a:lnTo>
                  <a:lnTo>
                    <a:pt x="94342" y="131378"/>
                  </a:lnTo>
                  <a:lnTo>
                    <a:pt x="93286" y="129191"/>
                  </a:lnTo>
                  <a:lnTo>
                    <a:pt x="92582" y="126609"/>
                  </a:lnTo>
                  <a:lnTo>
                    <a:pt x="92113" y="123763"/>
                  </a:lnTo>
                  <a:lnTo>
                    <a:pt x="91800" y="120741"/>
                  </a:lnTo>
                  <a:lnTo>
                    <a:pt x="91591" y="117602"/>
                  </a:lnTo>
                  <a:lnTo>
                    <a:pt x="90326" y="115509"/>
                  </a:lnTo>
                  <a:lnTo>
                    <a:pt x="88358" y="114114"/>
                  </a:lnTo>
                  <a:lnTo>
                    <a:pt x="85920" y="113184"/>
                  </a:lnTo>
                  <a:lnTo>
                    <a:pt x="84294" y="111440"/>
                  </a:lnTo>
                  <a:lnTo>
                    <a:pt x="83211" y="109152"/>
                  </a:lnTo>
                  <a:lnTo>
                    <a:pt x="82488" y="106502"/>
                  </a:lnTo>
                  <a:lnTo>
                    <a:pt x="80881" y="103612"/>
                  </a:lnTo>
                  <a:lnTo>
                    <a:pt x="78684" y="100560"/>
                  </a:lnTo>
                  <a:lnTo>
                    <a:pt x="76094" y="97401"/>
                  </a:lnTo>
                  <a:lnTo>
                    <a:pt x="73241" y="95295"/>
                  </a:lnTo>
                  <a:lnTo>
                    <a:pt x="70214" y="93891"/>
                  </a:lnTo>
                  <a:lnTo>
                    <a:pt x="67070" y="92955"/>
                  </a:lnTo>
                  <a:lnTo>
                    <a:pt x="64974" y="91207"/>
                  </a:lnTo>
                  <a:lnTo>
                    <a:pt x="63577" y="88917"/>
                  </a:lnTo>
                  <a:lnTo>
                    <a:pt x="62646" y="86265"/>
                  </a:lnTo>
                  <a:lnTo>
                    <a:pt x="60899" y="83373"/>
                  </a:lnTo>
                  <a:lnTo>
                    <a:pt x="58609" y="80321"/>
                  </a:lnTo>
                  <a:lnTo>
                    <a:pt x="52224" y="72715"/>
                  </a:lnTo>
                  <a:lnTo>
                    <a:pt x="50575" y="70966"/>
                  </a:lnTo>
                  <a:lnTo>
                    <a:pt x="35602" y="55815"/>
                  </a:lnTo>
                  <a:lnTo>
                    <a:pt x="33865" y="52953"/>
                  </a:lnTo>
                  <a:lnTo>
                    <a:pt x="32707" y="49920"/>
                  </a:lnTo>
                  <a:lnTo>
                    <a:pt x="30849" y="42346"/>
                  </a:lnTo>
                  <a:lnTo>
                    <a:pt x="29571" y="40600"/>
                  </a:lnTo>
                  <a:lnTo>
                    <a:pt x="27593" y="38312"/>
                  </a:lnTo>
                  <a:lnTo>
                    <a:pt x="21709" y="31932"/>
                  </a:lnTo>
                  <a:lnTo>
                    <a:pt x="20905" y="28061"/>
                  </a:lnTo>
                  <a:lnTo>
                    <a:pt x="20690" y="25454"/>
                  </a:lnTo>
                  <a:lnTo>
                    <a:pt x="19422" y="23717"/>
                  </a:lnTo>
                  <a:lnTo>
                    <a:pt x="17450" y="22558"/>
                  </a:lnTo>
                  <a:lnTo>
                    <a:pt x="15010" y="21786"/>
                  </a:lnTo>
                  <a:lnTo>
                    <a:pt x="13384" y="20146"/>
                  </a:lnTo>
                  <a:lnTo>
                    <a:pt x="12300" y="17929"/>
                  </a:lnTo>
                  <a:lnTo>
                    <a:pt x="10131" y="1012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So what do we need SW prefetching for?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Non-stride accesses!   </a:t>
            </a:r>
          </a:p>
          <a:p>
            <a:r>
              <a:rPr lang="en-US" smtClean="0">
                <a:ea typeface="ＭＳ Ｐゴシック" charset="-128"/>
              </a:rPr>
              <a:t>Like linked data structures:</a:t>
            </a:r>
          </a:p>
          <a:p>
            <a:pPr lvl="1"/>
            <a:r>
              <a:rPr lang="en-US" smtClean="0">
                <a:ea typeface="ＭＳ Ｐゴシック" charset="-128"/>
              </a:rPr>
              <a:t>lists, arrays of pointers, etc.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Consider:</a:t>
            </a:r>
          </a:p>
          <a:p>
            <a:pPr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element_t *A[SIZE];</a:t>
            </a:r>
          </a:p>
          <a:p>
            <a:pPr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for (int i=0 ; i &lt; SIZE ; i ++) {</a:t>
            </a:r>
          </a:p>
          <a:p>
            <a:pPr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     process(A[i]);</a:t>
            </a:r>
          </a:p>
          <a:p>
            <a:pPr>
              <a:buFont typeface="Wingdings" charset="2"/>
              <a:buNone/>
            </a:pPr>
            <a:r>
              <a:rPr lang="en-US" smtClean="0">
                <a:ea typeface="ＭＳ Ｐゴシック" charset="-128"/>
              </a:rPr>
              <a:t>}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80B9F26A-A903-4D81-A440-7D5CC2260E9A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C7660CC-4FBA-44BF-BE00-3D42DE4893E6}" type="slidenum">
              <a:rPr lang="en-US" sz="1600"/>
              <a:pPr/>
              <a:t>24</a:t>
            </a:fld>
            <a:endParaRPr lang="en-US" sz="1600"/>
          </a:p>
        </p:txBody>
      </p:sp>
      <p:pic>
        <p:nvPicPr>
          <p:cNvPr id="3891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30607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35" name="Group 38934"/>
          <p:cNvGrpSpPr/>
          <p:nvPr/>
        </p:nvGrpSpPr>
        <p:grpSpPr>
          <a:xfrm>
            <a:off x="571823" y="2044303"/>
            <a:ext cx="6767105" cy="3096174"/>
            <a:chOff x="571823" y="2044303"/>
            <a:chExt cx="6767105" cy="3096174"/>
          </a:xfrm>
        </p:grpSpPr>
        <p:sp>
          <p:nvSpPr>
            <p:cNvPr id="2" name="SMARTInkAnnotation0"/>
            <p:cNvSpPr/>
            <p:nvPr/>
          </p:nvSpPr>
          <p:spPr bwMode="auto">
            <a:xfrm>
              <a:off x="571823" y="3633229"/>
              <a:ext cx="1215649" cy="70806"/>
            </a:xfrm>
            <a:custGeom>
              <a:avLst/>
              <a:gdLst/>
              <a:ahLst/>
              <a:cxnLst/>
              <a:rect l="0" t="0" r="0" b="0"/>
              <a:pathLst>
                <a:path w="1215649" h="70806">
                  <a:moveTo>
                    <a:pt x="0" y="10084"/>
                  </a:moveTo>
                  <a:lnTo>
                    <a:pt x="63757" y="10084"/>
                  </a:lnTo>
                  <a:lnTo>
                    <a:pt x="68394" y="8959"/>
                  </a:lnTo>
                  <a:lnTo>
                    <a:pt x="73736" y="7085"/>
                  </a:lnTo>
                  <a:lnTo>
                    <a:pt x="79548" y="4711"/>
                  </a:lnTo>
                  <a:lnTo>
                    <a:pt x="85675" y="3128"/>
                  </a:lnTo>
                  <a:lnTo>
                    <a:pt x="98485" y="1370"/>
                  </a:lnTo>
                  <a:lnTo>
                    <a:pt x="134918" y="46"/>
                  </a:lnTo>
                  <a:lnTo>
                    <a:pt x="143633" y="0"/>
                  </a:lnTo>
                  <a:lnTo>
                    <a:pt x="148659" y="1112"/>
                  </a:lnTo>
                  <a:lnTo>
                    <a:pt x="154260" y="2978"/>
                  </a:lnTo>
                  <a:lnTo>
                    <a:pt x="160246" y="5347"/>
                  </a:lnTo>
                  <a:lnTo>
                    <a:pt x="165362" y="6926"/>
                  </a:lnTo>
                  <a:lnTo>
                    <a:pt x="174048" y="8680"/>
                  </a:lnTo>
                  <a:lnTo>
                    <a:pt x="201097" y="9960"/>
                  </a:lnTo>
                  <a:lnTo>
                    <a:pt x="206103" y="11126"/>
                  </a:lnTo>
                  <a:lnTo>
                    <a:pt x="210566" y="13028"/>
                  </a:lnTo>
                  <a:lnTo>
                    <a:pt x="214667" y="15420"/>
                  </a:lnTo>
                  <a:lnTo>
                    <a:pt x="218526" y="17014"/>
                  </a:lnTo>
                  <a:lnTo>
                    <a:pt x="225817" y="18786"/>
                  </a:lnTo>
                  <a:lnTo>
                    <a:pt x="236249" y="19784"/>
                  </a:lnTo>
                  <a:lnTo>
                    <a:pt x="239668" y="21048"/>
                  </a:lnTo>
                  <a:lnTo>
                    <a:pt x="243073" y="23016"/>
                  </a:lnTo>
                  <a:lnTo>
                    <a:pt x="246469" y="25452"/>
                  </a:lnTo>
                  <a:lnTo>
                    <a:pt x="250984" y="27076"/>
                  </a:lnTo>
                  <a:lnTo>
                    <a:pt x="262004" y="28880"/>
                  </a:lnTo>
                  <a:lnTo>
                    <a:pt x="297035" y="30287"/>
                  </a:lnTo>
                  <a:lnTo>
                    <a:pt x="300453" y="31424"/>
                  </a:lnTo>
                  <a:lnTo>
                    <a:pt x="303857" y="33306"/>
                  </a:lnTo>
                  <a:lnTo>
                    <a:pt x="307252" y="35685"/>
                  </a:lnTo>
                  <a:lnTo>
                    <a:pt x="310641" y="37272"/>
                  </a:lnTo>
                  <a:lnTo>
                    <a:pt x="317408" y="39034"/>
                  </a:lnTo>
                  <a:lnTo>
                    <a:pt x="352451" y="40389"/>
                  </a:lnTo>
                  <a:lnTo>
                    <a:pt x="722643" y="40444"/>
                  </a:lnTo>
                  <a:lnTo>
                    <a:pt x="726017" y="41569"/>
                  </a:lnTo>
                  <a:lnTo>
                    <a:pt x="729392" y="43443"/>
                  </a:lnTo>
                  <a:lnTo>
                    <a:pt x="732768" y="45817"/>
                  </a:lnTo>
                  <a:lnTo>
                    <a:pt x="736144" y="47400"/>
                  </a:lnTo>
                  <a:lnTo>
                    <a:pt x="742897" y="49158"/>
                  </a:lnTo>
                  <a:lnTo>
                    <a:pt x="773287" y="50528"/>
                  </a:lnTo>
                  <a:lnTo>
                    <a:pt x="776664" y="51665"/>
                  </a:lnTo>
                  <a:lnTo>
                    <a:pt x="780041" y="53547"/>
                  </a:lnTo>
                  <a:lnTo>
                    <a:pt x="783418" y="55926"/>
                  </a:lnTo>
                  <a:lnTo>
                    <a:pt x="786795" y="57513"/>
                  </a:lnTo>
                  <a:lnTo>
                    <a:pt x="793548" y="59275"/>
                  </a:lnTo>
                  <a:lnTo>
                    <a:pt x="800093" y="60406"/>
                  </a:lnTo>
                  <a:lnTo>
                    <a:pt x="814226" y="60648"/>
                  </a:lnTo>
                  <a:lnTo>
                    <a:pt x="817464" y="61785"/>
                  </a:lnTo>
                  <a:lnTo>
                    <a:pt x="820748" y="63667"/>
                  </a:lnTo>
                  <a:lnTo>
                    <a:pt x="824063" y="66047"/>
                  </a:lnTo>
                  <a:lnTo>
                    <a:pt x="827399" y="67633"/>
                  </a:lnTo>
                  <a:lnTo>
                    <a:pt x="834106" y="69395"/>
                  </a:lnTo>
                  <a:lnTo>
                    <a:pt x="869104" y="70750"/>
                  </a:lnTo>
                  <a:lnTo>
                    <a:pt x="945515" y="70805"/>
                  </a:lnTo>
                  <a:lnTo>
                    <a:pt x="947763" y="69681"/>
                  </a:lnTo>
                  <a:lnTo>
                    <a:pt x="949261" y="67807"/>
                  </a:lnTo>
                  <a:lnTo>
                    <a:pt x="950260" y="65433"/>
                  </a:lnTo>
                  <a:lnTo>
                    <a:pt x="952052" y="63850"/>
                  </a:lnTo>
                  <a:lnTo>
                    <a:pt x="954372" y="62795"/>
                  </a:lnTo>
                  <a:lnTo>
                    <a:pt x="959951" y="61623"/>
                  </a:lnTo>
                  <a:lnTo>
                    <a:pt x="996167" y="60696"/>
                  </a:lnTo>
                  <a:lnTo>
                    <a:pt x="1051561" y="60685"/>
                  </a:lnTo>
                  <a:lnTo>
                    <a:pt x="1053354" y="59561"/>
                  </a:lnTo>
                  <a:lnTo>
                    <a:pt x="1055674" y="57686"/>
                  </a:lnTo>
                  <a:lnTo>
                    <a:pt x="1058347" y="55313"/>
                  </a:lnTo>
                  <a:lnTo>
                    <a:pt x="1061254" y="53730"/>
                  </a:lnTo>
                  <a:lnTo>
                    <a:pt x="1067486" y="51972"/>
                  </a:lnTo>
                  <a:lnTo>
                    <a:pt x="1104841" y="50569"/>
                  </a:lnTo>
                  <a:lnTo>
                    <a:pt x="1168794" y="50565"/>
                  </a:lnTo>
                  <a:lnTo>
                    <a:pt x="1172030" y="49440"/>
                  </a:lnTo>
                  <a:lnTo>
                    <a:pt x="1175314" y="47566"/>
                  </a:lnTo>
                  <a:lnTo>
                    <a:pt x="1183293" y="41851"/>
                  </a:lnTo>
                  <a:lnTo>
                    <a:pt x="1187386" y="41070"/>
                  </a:lnTo>
                  <a:lnTo>
                    <a:pt x="1215648" y="40444"/>
                  </a:lnTo>
                  <a:lnTo>
                    <a:pt x="1215648" y="30324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1"/>
            <p:cNvSpPr/>
            <p:nvPr/>
          </p:nvSpPr>
          <p:spPr bwMode="auto">
            <a:xfrm>
              <a:off x="1959688" y="3633192"/>
              <a:ext cx="729390" cy="60723"/>
            </a:xfrm>
            <a:custGeom>
              <a:avLst/>
              <a:gdLst/>
              <a:ahLst/>
              <a:cxnLst/>
              <a:rect l="0" t="0" r="0" b="0"/>
              <a:pathLst>
                <a:path w="729390" h="60723">
                  <a:moveTo>
                    <a:pt x="20261" y="60722"/>
                  </a:moveTo>
                  <a:lnTo>
                    <a:pt x="10167" y="60722"/>
                  </a:lnTo>
                  <a:lnTo>
                    <a:pt x="10142" y="55350"/>
                  </a:lnTo>
                  <a:lnTo>
                    <a:pt x="9012" y="53767"/>
                  </a:lnTo>
                  <a:lnTo>
                    <a:pt x="7134" y="52712"/>
                  </a:lnTo>
                  <a:lnTo>
                    <a:pt x="11" y="50605"/>
                  </a:lnTo>
                  <a:lnTo>
                    <a:pt x="0" y="50602"/>
                  </a:lnTo>
                  <a:lnTo>
                    <a:pt x="14100" y="50602"/>
                  </a:lnTo>
                  <a:lnTo>
                    <a:pt x="17279" y="51726"/>
                  </a:lnTo>
                  <a:lnTo>
                    <a:pt x="20524" y="53600"/>
                  </a:lnTo>
                  <a:lnTo>
                    <a:pt x="23813" y="55975"/>
                  </a:lnTo>
                  <a:lnTo>
                    <a:pt x="27132" y="57557"/>
                  </a:lnTo>
                  <a:lnTo>
                    <a:pt x="33820" y="59315"/>
                  </a:lnTo>
                  <a:lnTo>
                    <a:pt x="55373" y="60444"/>
                  </a:lnTo>
                  <a:lnTo>
                    <a:pt x="108110" y="60711"/>
                  </a:lnTo>
                  <a:lnTo>
                    <a:pt x="128334" y="60719"/>
                  </a:lnTo>
                  <a:lnTo>
                    <a:pt x="135082" y="59595"/>
                  </a:lnTo>
                  <a:lnTo>
                    <a:pt x="141832" y="57722"/>
                  </a:lnTo>
                  <a:lnTo>
                    <a:pt x="148584" y="55348"/>
                  </a:lnTo>
                  <a:lnTo>
                    <a:pt x="155336" y="53766"/>
                  </a:lnTo>
                  <a:lnTo>
                    <a:pt x="168842" y="52008"/>
                  </a:lnTo>
                  <a:lnTo>
                    <a:pt x="183723" y="51018"/>
                  </a:lnTo>
                  <a:lnTo>
                    <a:pt x="188893" y="49755"/>
                  </a:lnTo>
                  <a:lnTo>
                    <a:pt x="194590" y="47788"/>
                  </a:lnTo>
                  <a:lnTo>
                    <a:pt x="200639" y="45353"/>
                  </a:lnTo>
                  <a:lnTo>
                    <a:pt x="206924" y="43729"/>
                  </a:lnTo>
                  <a:lnTo>
                    <a:pt x="219910" y="41925"/>
                  </a:lnTo>
                  <a:lnTo>
                    <a:pt x="239627" y="40767"/>
                  </a:lnTo>
                  <a:lnTo>
                    <a:pt x="265194" y="40519"/>
                  </a:lnTo>
                  <a:lnTo>
                    <a:pt x="529729" y="40481"/>
                  </a:lnTo>
                  <a:lnTo>
                    <a:pt x="534374" y="39357"/>
                  </a:lnTo>
                  <a:lnTo>
                    <a:pt x="539722" y="37483"/>
                  </a:lnTo>
                  <a:lnTo>
                    <a:pt x="545539" y="35109"/>
                  </a:lnTo>
                  <a:lnTo>
                    <a:pt x="550542" y="33526"/>
                  </a:lnTo>
                  <a:lnTo>
                    <a:pt x="559103" y="31768"/>
                  </a:lnTo>
                  <a:lnTo>
                    <a:pt x="580683" y="30485"/>
                  </a:lnTo>
                  <a:lnTo>
                    <a:pt x="728971" y="30361"/>
                  </a:lnTo>
                  <a:lnTo>
                    <a:pt x="729110" y="29237"/>
                  </a:lnTo>
                  <a:lnTo>
                    <a:pt x="729203" y="27362"/>
                  </a:lnTo>
                  <a:lnTo>
                    <a:pt x="729307" y="22281"/>
                  </a:lnTo>
                  <a:lnTo>
                    <a:pt x="729389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2"/>
            <p:cNvSpPr/>
            <p:nvPr/>
          </p:nvSpPr>
          <p:spPr bwMode="auto">
            <a:xfrm>
              <a:off x="6619673" y="2428875"/>
              <a:ext cx="628086" cy="60723"/>
            </a:xfrm>
            <a:custGeom>
              <a:avLst/>
              <a:gdLst/>
              <a:ahLst/>
              <a:cxnLst/>
              <a:rect l="0" t="0" r="0" b="0"/>
              <a:pathLst>
                <a:path w="628086" h="60723">
                  <a:moveTo>
                    <a:pt x="0" y="60722"/>
                  </a:moveTo>
                  <a:lnTo>
                    <a:pt x="89385" y="60722"/>
                  </a:lnTo>
                  <a:lnTo>
                    <a:pt x="96735" y="59598"/>
                  </a:lnTo>
                  <a:lnTo>
                    <a:pt x="105012" y="57723"/>
                  </a:lnTo>
                  <a:lnTo>
                    <a:pt x="113906" y="55350"/>
                  </a:lnTo>
                  <a:lnTo>
                    <a:pt x="122087" y="53767"/>
                  </a:lnTo>
                  <a:lnTo>
                    <a:pt x="137180" y="52008"/>
                  </a:lnTo>
                  <a:lnTo>
                    <a:pt x="154394" y="51227"/>
                  </a:lnTo>
                  <a:lnTo>
                    <a:pt x="180069" y="50787"/>
                  </a:lnTo>
                  <a:lnTo>
                    <a:pt x="229490" y="50613"/>
                  </a:lnTo>
                  <a:lnTo>
                    <a:pt x="236288" y="49484"/>
                  </a:lnTo>
                  <a:lnTo>
                    <a:pt x="243070" y="47608"/>
                  </a:lnTo>
                  <a:lnTo>
                    <a:pt x="249844" y="45233"/>
                  </a:lnTo>
                  <a:lnTo>
                    <a:pt x="256611" y="43649"/>
                  </a:lnTo>
                  <a:lnTo>
                    <a:pt x="270133" y="41889"/>
                  </a:lnTo>
                  <a:lnTo>
                    <a:pt x="285023" y="40898"/>
                  </a:lnTo>
                  <a:lnTo>
                    <a:pt x="301942" y="40605"/>
                  </a:lnTo>
                  <a:lnTo>
                    <a:pt x="623321" y="40481"/>
                  </a:lnTo>
                  <a:lnTo>
                    <a:pt x="624910" y="39357"/>
                  </a:lnTo>
                  <a:lnTo>
                    <a:pt x="625968" y="37483"/>
                  </a:lnTo>
                  <a:lnTo>
                    <a:pt x="628048" y="30485"/>
                  </a:lnTo>
                  <a:lnTo>
                    <a:pt x="62808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3"/>
            <p:cNvSpPr/>
            <p:nvPr/>
          </p:nvSpPr>
          <p:spPr bwMode="auto">
            <a:xfrm>
              <a:off x="7197106" y="2408635"/>
              <a:ext cx="141822" cy="121269"/>
            </a:xfrm>
            <a:custGeom>
              <a:avLst/>
              <a:gdLst/>
              <a:ahLst/>
              <a:cxnLst/>
              <a:rect l="0" t="0" r="0" b="0"/>
              <a:pathLst>
                <a:path w="141822" h="121269">
                  <a:moveTo>
                    <a:pt x="10130" y="0"/>
                  </a:moveTo>
                  <a:lnTo>
                    <a:pt x="37" y="0"/>
                  </a:lnTo>
                  <a:lnTo>
                    <a:pt x="0" y="121268"/>
                  </a:lnTo>
                  <a:lnTo>
                    <a:pt x="0" y="106363"/>
                  </a:lnTo>
                  <a:lnTo>
                    <a:pt x="1126" y="102394"/>
                  </a:lnTo>
                  <a:lnTo>
                    <a:pt x="3002" y="97498"/>
                  </a:lnTo>
                  <a:lnTo>
                    <a:pt x="5378" y="91986"/>
                  </a:lnTo>
                  <a:lnTo>
                    <a:pt x="6962" y="87187"/>
                  </a:lnTo>
                  <a:lnTo>
                    <a:pt x="8018" y="82863"/>
                  </a:lnTo>
                  <a:lnTo>
                    <a:pt x="8722" y="78856"/>
                  </a:lnTo>
                  <a:lnTo>
                    <a:pt x="10318" y="75060"/>
                  </a:lnTo>
                  <a:lnTo>
                    <a:pt x="12507" y="71405"/>
                  </a:lnTo>
                  <a:lnTo>
                    <a:pt x="15092" y="67844"/>
                  </a:lnTo>
                  <a:lnTo>
                    <a:pt x="16814" y="64345"/>
                  </a:lnTo>
                  <a:lnTo>
                    <a:pt x="17964" y="60888"/>
                  </a:lnTo>
                  <a:lnTo>
                    <a:pt x="18730" y="57459"/>
                  </a:lnTo>
                  <a:lnTo>
                    <a:pt x="19240" y="54049"/>
                  </a:lnTo>
                  <a:lnTo>
                    <a:pt x="19580" y="50651"/>
                  </a:lnTo>
                  <a:lnTo>
                    <a:pt x="19807" y="47261"/>
                  </a:lnTo>
                  <a:lnTo>
                    <a:pt x="21084" y="42752"/>
                  </a:lnTo>
                  <a:lnTo>
                    <a:pt x="23060" y="37497"/>
                  </a:lnTo>
                  <a:lnTo>
                    <a:pt x="28943" y="23649"/>
                  </a:lnTo>
                  <a:lnTo>
                    <a:pt x="29427" y="21388"/>
                  </a:lnTo>
                  <a:lnTo>
                    <a:pt x="29748" y="18757"/>
                  </a:lnTo>
                  <a:lnTo>
                    <a:pt x="29962" y="15878"/>
                  </a:lnTo>
                  <a:lnTo>
                    <a:pt x="30105" y="12834"/>
                  </a:lnTo>
                  <a:lnTo>
                    <a:pt x="30389" y="168"/>
                  </a:lnTo>
                  <a:lnTo>
                    <a:pt x="30390" y="14"/>
                  </a:lnTo>
                  <a:lnTo>
                    <a:pt x="39114" y="1"/>
                  </a:lnTo>
                  <a:lnTo>
                    <a:pt x="42898" y="2999"/>
                  </a:lnTo>
                  <a:lnTo>
                    <a:pt x="45483" y="5372"/>
                  </a:lnTo>
                  <a:lnTo>
                    <a:pt x="49457" y="6955"/>
                  </a:lnTo>
                  <a:lnTo>
                    <a:pt x="54358" y="8010"/>
                  </a:lnTo>
                  <a:lnTo>
                    <a:pt x="59877" y="8713"/>
                  </a:lnTo>
                  <a:lnTo>
                    <a:pt x="64681" y="10307"/>
                  </a:lnTo>
                  <a:lnTo>
                    <a:pt x="69009" y="12493"/>
                  </a:lnTo>
                  <a:lnTo>
                    <a:pt x="73021" y="15075"/>
                  </a:lnTo>
                  <a:lnTo>
                    <a:pt x="76820" y="16797"/>
                  </a:lnTo>
                  <a:lnTo>
                    <a:pt x="80479" y="17945"/>
                  </a:lnTo>
                  <a:lnTo>
                    <a:pt x="84044" y="18710"/>
                  </a:lnTo>
                  <a:lnTo>
                    <a:pt x="88672" y="20344"/>
                  </a:lnTo>
                  <a:lnTo>
                    <a:pt x="94008" y="22559"/>
                  </a:lnTo>
                  <a:lnTo>
                    <a:pt x="99817" y="25159"/>
                  </a:lnTo>
                  <a:lnTo>
                    <a:pt x="104815" y="28017"/>
                  </a:lnTo>
                  <a:lnTo>
                    <a:pt x="109272" y="31047"/>
                  </a:lnTo>
                  <a:lnTo>
                    <a:pt x="119137" y="38617"/>
                  </a:lnTo>
                  <a:lnTo>
                    <a:pt x="123487" y="39652"/>
                  </a:lnTo>
                  <a:lnTo>
                    <a:pt x="126223" y="39929"/>
                  </a:lnTo>
                  <a:lnTo>
                    <a:pt x="129173" y="41237"/>
                  </a:lnTo>
                  <a:lnTo>
                    <a:pt x="132264" y="43234"/>
                  </a:lnTo>
                  <a:lnTo>
                    <a:pt x="141777" y="50563"/>
                  </a:lnTo>
                  <a:lnTo>
                    <a:pt x="141821" y="59311"/>
                  </a:lnTo>
                  <a:lnTo>
                    <a:pt x="140697" y="59781"/>
                  </a:lnTo>
                  <a:lnTo>
                    <a:pt x="136446" y="60303"/>
                  </a:lnTo>
                  <a:lnTo>
                    <a:pt x="133737" y="61567"/>
                  </a:lnTo>
                  <a:lnTo>
                    <a:pt x="130806" y="63534"/>
                  </a:lnTo>
                  <a:lnTo>
                    <a:pt x="127725" y="65970"/>
                  </a:lnTo>
                  <a:lnTo>
                    <a:pt x="123421" y="67594"/>
                  </a:lnTo>
                  <a:lnTo>
                    <a:pt x="118299" y="68676"/>
                  </a:lnTo>
                  <a:lnTo>
                    <a:pt x="112635" y="69398"/>
                  </a:lnTo>
                  <a:lnTo>
                    <a:pt x="107733" y="71004"/>
                  </a:lnTo>
                  <a:lnTo>
                    <a:pt x="103338" y="73199"/>
                  </a:lnTo>
                  <a:lnTo>
                    <a:pt x="99284" y="75786"/>
                  </a:lnTo>
                  <a:lnTo>
                    <a:pt x="94329" y="77512"/>
                  </a:lnTo>
                  <a:lnTo>
                    <a:pt x="88775" y="78662"/>
                  </a:lnTo>
                  <a:lnTo>
                    <a:pt x="82821" y="79428"/>
                  </a:lnTo>
                  <a:lnTo>
                    <a:pt x="77726" y="81064"/>
                  </a:lnTo>
                  <a:lnTo>
                    <a:pt x="73204" y="83279"/>
                  </a:lnTo>
                  <a:lnTo>
                    <a:pt x="69063" y="85880"/>
                  </a:lnTo>
                  <a:lnTo>
                    <a:pt x="64052" y="87614"/>
                  </a:lnTo>
                  <a:lnTo>
                    <a:pt x="58460" y="88770"/>
                  </a:lnTo>
                  <a:lnTo>
                    <a:pt x="52480" y="89541"/>
                  </a:lnTo>
                  <a:lnTo>
                    <a:pt x="47369" y="90055"/>
                  </a:lnTo>
                  <a:lnTo>
                    <a:pt x="42835" y="90397"/>
                  </a:lnTo>
                  <a:lnTo>
                    <a:pt x="38687" y="90626"/>
                  </a:lnTo>
                  <a:lnTo>
                    <a:pt x="34797" y="91902"/>
                  </a:lnTo>
                  <a:lnTo>
                    <a:pt x="31076" y="93878"/>
                  </a:lnTo>
                  <a:lnTo>
                    <a:pt x="20449" y="101076"/>
                  </a:lnTo>
                  <a:lnTo>
                    <a:pt x="23346" y="101146"/>
                  </a:lnTo>
                  <a:lnTo>
                    <a:pt x="25695" y="101165"/>
                  </a:lnTo>
                  <a:lnTo>
                    <a:pt x="27260" y="100053"/>
                  </a:lnTo>
                  <a:lnTo>
                    <a:pt x="28303" y="98187"/>
                  </a:lnTo>
                  <a:lnTo>
                    <a:pt x="28999" y="95819"/>
                  </a:lnTo>
                  <a:lnTo>
                    <a:pt x="30589" y="94240"/>
                  </a:lnTo>
                  <a:lnTo>
                    <a:pt x="32774" y="93187"/>
                  </a:lnTo>
                  <a:lnTo>
                    <a:pt x="35356" y="92486"/>
                  </a:lnTo>
                  <a:lnTo>
                    <a:pt x="39330" y="90893"/>
                  </a:lnTo>
                  <a:lnTo>
                    <a:pt x="44230" y="88707"/>
                  </a:lnTo>
                  <a:lnTo>
                    <a:pt x="49747" y="86126"/>
                  </a:lnTo>
                  <a:lnTo>
                    <a:pt x="54551" y="84404"/>
                  </a:lnTo>
                  <a:lnTo>
                    <a:pt x="58879" y="83257"/>
                  </a:lnTo>
                  <a:lnTo>
                    <a:pt x="62890" y="82492"/>
                  </a:lnTo>
                  <a:lnTo>
                    <a:pt x="66691" y="81982"/>
                  </a:lnTo>
                  <a:lnTo>
                    <a:pt x="70349" y="81642"/>
                  </a:lnTo>
                  <a:lnTo>
                    <a:pt x="73913" y="81415"/>
                  </a:lnTo>
                  <a:lnTo>
                    <a:pt x="77416" y="80140"/>
                  </a:lnTo>
                  <a:lnTo>
                    <a:pt x="80876" y="78165"/>
                  </a:lnTo>
                  <a:lnTo>
                    <a:pt x="84309" y="75724"/>
                  </a:lnTo>
                  <a:lnTo>
                    <a:pt x="87723" y="72972"/>
                  </a:lnTo>
                  <a:lnTo>
                    <a:pt x="91124" y="70013"/>
                  </a:lnTo>
                  <a:lnTo>
                    <a:pt x="94518" y="66916"/>
                  </a:lnTo>
                  <a:lnTo>
                    <a:pt x="97905" y="64851"/>
                  </a:lnTo>
                  <a:lnTo>
                    <a:pt x="101290" y="63475"/>
                  </a:lnTo>
                  <a:lnTo>
                    <a:pt x="111259" y="60769"/>
                  </a:lnTo>
                  <a:lnTo>
                    <a:pt x="100391" y="60728"/>
                  </a:lnTo>
                  <a:lnTo>
                    <a:pt x="71048" y="60721"/>
                  </a:lnTo>
                  <a:lnTo>
                    <a:pt x="79648" y="60721"/>
                  </a:lnTo>
                  <a:lnTo>
                    <a:pt x="80112" y="59597"/>
                  </a:lnTo>
                  <a:lnTo>
                    <a:pt x="80422" y="57723"/>
                  </a:lnTo>
                  <a:lnTo>
                    <a:pt x="80630" y="55349"/>
                  </a:lnTo>
                  <a:lnTo>
                    <a:pt x="81893" y="53766"/>
                  </a:lnTo>
                  <a:lnTo>
                    <a:pt x="83860" y="52711"/>
                  </a:lnTo>
                  <a:lnTo>
                    <a:pt x="89729" y="51018"/>
                  </a:lnTo>
                  <a:lnTo>
                    <a:pt x="89085" y="50879"/>
                  </a:lnTo>
                  <a:lnTo>
                    <a:pt x="85367" y="50725"/>
                  </a:lnTo>
                  <a:lnTo>
                    <a:pt x="81423" y="50612"/>
                  </a:lnTo>
                  <a:lnTo>
                    <a:pt x="81212" y="47607"/>
                  </a:lnTo>
                  <a:lnTo>
                    <a:pt x="81047" y="40604"/>
                  </a:lnTo>
                  <a:lnTo>
                    <a:pt x="84046" y="40536"/>
                  </a:lnTo>
                  <a:lnTo>
                    <a:pt x="91171" y="40481"/>
                  </a:lnTo>
                  <a:lnTo>
                    <a:pt x="85795" y="40481"/>
                  </a:lnTo>
                  <a:lnTo>
                    <a:pt x="84211" y="39356"/>
                  </a:lnTo>
                  <a:lnTo>
                    <a:pt x="83155" y="37482"/>
                  </a:lnTo>
                  <a:lnTo>
                    <a:pt x="81044" y="3036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4"/>
            <p:cNvSpPr/>
            <p:nvPr/>
          </p:nvSpPr>
          <p:spPr bwMode="auto">
            <a:xfrm>
              <a:off x="6498145" y="2074664"/>
              <a:ext cx="40486" cy="271625"/>
            </a:xfrm>
            <a:custGeom>
              <a:avLst/>
              <a:gdLst/>
              <a:ahLst/>
              <a:cxnLst/>
              <a:rect l="0" t="0" r="0" b="0"/>
              <a:pathLst>
                <a:path w="40486" h="271625">
                  <a:moveTo>
                    <a:pt x="10094" y="0"/>
                  </a:moveTo>
                  <a:lnTo>
                    <a:pt x="10094" y="223556"/>
                  </a:lnTo>
                  <a:lnTo>
                    <a:pt x="8969" y="228876"/>
                  </a:lnTo>
                  <a:lnTo>
                    <a:pt x="7093" y="234671"/>
                  </a:lnTo>
                  <a:lnTo>
                    <a:pt x="4717" y="240783"/>
                  </a:lnTo>
                  <a:lnTo>
                    <a:pt x="3132" y="245982"/>
                  </a:lnTo>
                  <a:lnTo>
                    <a:pt x="2076" y="250574"/>
                  </a:lnTo>
                  <a:lnTo>
                    <a:pt x="381" y="260648"/>
                  </a:lnTo>
                  <a:lnTo>
                    <a:pt x="87" y="267766"/>
                  </a:lnTo>
                  <a:lnTo>
                    <a:pt x="0" y="271624"/>
                  </a:lnTo>
                  <a:lnTo>
                    <a:pt x="1114" y="271041"/>
                  </a:lnTo>
                  <a:lnTo>
                    <a:pt x="2982" y="269528"/>
                  </a:lnTo>
                  <a:lnTo>
                    <a:pt x="5353" y="267395"/>
                  </a:lnTo>
                  <a:lnTo>
                    <a:pt x="6933" y="264848"/>
                  </a:lnTo>
                  <a:lnTo>
                    <a:pt x="7987" y="262026"/>
                  </a:lnTo>
                  <a:lnTo>
                    <a:pt x="8690" y="259020"/>
                  </a:lnTo>
                  <a:lnTo>
                    <a:pt x="10283" y="255891"/>
                  </a:lnTo>
                  <a:lnTo>
                    <a:pt x="12471" y="252681"/>
                  </a:lnTo>
                  <a:lnTo>
                    <a:pt x="15055" y="249417"/>
                  </a:lnTo>
                  <a:lnTo>
                    <a:pt x="19029" y="244991"/>
                  </a:lnTo>
                  <a:lnTo>
                    <a:pt x="40485" y="22264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5"/>
            <p:cNvSpPr/>
            <p:nvPr/>
          </p:nvSpPr>
          <p:spPr bwMode="auto">
            <a:xfrm>
              <a:off x="6629803" y="2044303"/>
              <a:ext cx="20263" cy="242367"/>
            </a:xfrm>
            <a:custGeom>
              <a:avLst/>
              <a:gdLst/>
              <a:ahLst/>
              <a:cxnLst/>
              <a:rect l="0" t="0" r="0" b="0"/>
              <a:pathLst>
                <a:path w="20263" h="242367">
                  <a:moveTo>
                    <a:pt x="20262" y="0"/>
                  </a:moveTo>
                  <a:lnTo>
                    <a:pt x="20262" y="34535"/>
                  </a:lnTo>
                  <a:lnTo>
                    <a:pt x="19135" y="43264"/>
                  </a:lnTo>
                  <a:lnTo>
                    <a:pt x="17259" y="52457"/>
                  </a:lnTo>
                  <a:lnTo>
                    <a:pt x="14884" y="61959"/>
                  </a:lnTo>
                  <a:lnTo>
                    <a:pt x="13299" y="71667"/>
                  </a:lnTo>
                  <a:lnTo>
                    <a:pt x="12243" y="81512"/>
                  </a:lnTo>
                  <a:lnTo>
                    <a:pt x="11539" y="91450"/>
                  </a:lnTo>
                  <a:lnTo>
                    <a:pt x="11070" y="101448"/>
                  </a:lnTo>
                  <a:lnTo>
                    <a:pt x="10548" y="121553"/>
                  </a:lnTo>
                  <a:lnTo>
                    <a:pt x="10167" y="176803"/>
                  </a:lnTo>
                  <a:lnTo>
                    <a:pt x="9029" y="184213"/>
                  </a:lnTo>
                  <a:lnTo>
                    <a:pt x="7146" y="191402"/>
                  </a:lnTo>
                  <a:lnTo>
                    <a:pt x="4764" y="198444"/>
                  </a:lnTo>
                  <a:lnTo>
                    <a:pt x="3176" y="205387"/>
                  </a:lnTo>
                  <a:lnTo>
                    <a:pt x="2117" y="212265"/>
                  </a:lnTo>
                  <a:lnTo>
                    <a:pt x="419" y="228718"/>
                  </a:lnTo>
                  <a:lnTo>
                    <a:pt x="185" y="233966"/>
                  </a:lnTo>
                  <a:lnTo>
                    <a:pt x="124" y="236940"/>
                  </a:lnTo>
                  <a:lnTo>
                    <a:pt x="1209" y="238923"/>
                  </a:lnTo>
                  <a:lnTo>
                    <a:pt x="3056" y="240244"/>
                  </a:lnTo>
                  <a:lnTo>
                    <a:pt x="8733" y="242366"/>
                  </a:lnTo>
                  <a:lnTo>
                    <a:pt x="9199" y="241415"/>
                  </a:lnTo>
                  <a:lnTo>
                    <a:pt x="9716" y="237360"/>
                  </a:lnTo>
                  <a:lnTo>
                    <a:pt x="8729" y="234705"/>
                  </a:lnTo>
                  <a:lnTo>
                    <a:pt x="6945" y="231810"/>
                  </a:lnTo>
                  <a:lnTo>
                    <a:pt x="0" y="22264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6"/>
            <p:cNvSpPr/>
            <p:nvPr/>
          </p:nvSpPr>
          <p:spPr bwMode="auto">
            <a:xfrm>
              <a:off x="6548761" y="2185988"/>
              <a:ext cx="121565" cy="10121"/>
            </a:xfrm>
            <a:custGeom>
              <a:avLst/>
              <a:gdLst/>
              <a:ahLst/>
              <a:cxnLst/>
              <a:rect l="0" t="0" r="0" b="0"/>
              <a:pathLst>
                <a:path w="121565" h="10121">
                  <a:moveTo>
                    <a:pt x="0" y="10120"/>
                  </a:moveTo>
                  <a:lnTo>
                    <a:pt x="86543" y="10120"/>
                  </a:lnTo>
                  <a:lnTo>
                    <a:pt x="93714" y="8995"/>
                  </a:lnTo>
                  <a:lnTo>
                    <a:pt x="100746" y="7121"/>
                  </a:lnTo>
                  <a:lnTo>
                    <a:pt x="12156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7"/>
            <p:cNvSpPr/>
            <p:nvPr/>
          </p:nvSpPr>
          <p:spPr bwMode="auto">
            <a:xfrm>
              <a:off x="6741238" y="2074664"/>
              <a:ext cx="141827" cy="181976"/>
            </a:xfrm>
            <a:custGeom>
              <a:avLst/>
              <a:gdLst/>
              <a:ahLst/>
              <a:cxnLst/>
              <a:rect l="0" t="0" r="0" b="0"/>
              <a:pathLst>
                <a:path w="141827" h="181976">
                  <a:moveTo>
                    <a:pt x="0" y="60722"/>
                  </a:moveTo>
                  <a:lnTo>
                    <a:pt x="0" y="148488"/>
                  </a:lnTo>
                  <a:lnTo>
                    <a:pt x="1126" y="154092"/>
                  </a:lnTo>
                  <a:lnTo>
                    <a:pt x="3002" y="158952"/>
                  </a:lnTo>
                  <a:lnTo>
                    <a:pt x="5377" y="163316"/>
                  </a:lnTo>
                  <a:lnTo>
                    <a:pt x="8088" y="167351"/>
                  </a:lnTo>
                  <a:lnTo>
                    <a:pt x="11019" y="171165"/>
                  </a:lnTo>
                  <a:lnTo>
                    <a:pt x="14100" y="174832"/>
                  </a:lnTo>
                  <a:lnTo>
                    <a:pt x="17280" y="177276"/>
                  </a:lnTo>
                  <a:lnTo>
                    <a:pt x="20524" y="178906"/>
                  </a:lnTo>
                  <a:lnTo>
                    <a:pt x="23813" y="179993"/>
                  </a:lnTo>
                  <a:lnTo>
                    <a:pt x="27132" y="180717"/>
                  </a:lnTo>
                  <a:lnTo>
                    <a:pt x="30469" y="181200"/>
                  </a:lnTo>
                  <a:lnTo>
                    <a:pt x="33821" y="181522"/>
                  </a:lnTo>
                  <a:lnTo>
                    <a:pt x="37179" y="181737"/>
                  </a:lnTo>
                  <a:lnTo>
                    <a:pt x="40545" y="181880"/>
                  </a:lnTo>
                  <a:lnTo>
                    <a:pt x="43914" y="181975"/>
                  </a:lnTo>
                  <a:lnTo>
                    <a:pt x="47286" y="180914"/>
                  </a:lnTo>
                  <a:lnTo>
                    <a:pt x="50659" y="179083"/>
                  </a:lnTo>
                  <a:lnTo>
                    <a:pt x="54033" y="176737"/>
                  </a:lnTo>
                  <a:lnTo>
                    <a:pt x="56284" y="172924"/>
                  </a:lnTo>
                  <a:lnTo>
                    <a:pt x="57783" y="168133"/>
                  </a:lnTo>
                  <a:lnTo>
                    <a:pt x="58783" y="162691"/>
                  </a:lnTo>
                  <a:lnTo>
                    <a:pt x="60576" y="157938"/>
                  </a:lnTo>
                  <a:lnTo>
                    <a:pt x="62896" y="153644"/>
                  </a:lnTo>
                  <a:lnTo>
                    <a:pt x="65568" y="149658"/>
                  </a:lnTo>
                  <a:lnTo>
                    <a:pt x="67350" y="145876"/>
                  </a:lnTo>
                  <a:lnTo>
                    <a:pt x="68537" y="142230"/>
                  </a:lnTo>
                  <a:lnTo>
                    <a:pt x="69330" y="138675"/>
                  </a:lnTo>
                  <a:lnTo>
                    <a:pt x="70983" y="135180"/>
                  </a:lnTo>
                  <a:lnTo>
                    <a:pt x="73210" y="131726"/>
                  </a:lnTo>
                  <a:lnTo>
                    <a:pt x="79496" y="123475"/>
                  </a:lnTo>
                  <a:lnTo>
                    <a:pt x="81137" y="122798"/>
                  </a:lnTo>
                  <a:lnTo>
                    <a:pt x="83357" y="122346"/>
                  </a:lnTo>
                  <a:lnTo>
                    <a:pt x="89630" y="121622"/>
                  </a:lnTo>
                  <a:lnTo>
                    <a:pt x="93489" y="124522"/>
                  </a:lnTo>
                  <a:lnTo>
                    <a:pt x="96094" y="126869"/>
                  </a:lnTo>
                  <a:lnTo>
                    <a:pt x="97831" y="129559"/>
                  </a:lnTo>
                  <a:lnTo>
                    <a:pt x="98989" y="132476"/>
                  </a:lnTo>
                  <a:lnTo>
                    <a:pt x="99760" y="135546"/>
                  </a:lnTo>
                  <a:lnTo>
                    <a:pt x="101401" y="137592"/>
                  </a:lnTo>
                  <a:lnTo>
                    <a:pt x="103619" y="138956"/>
                  </a:lnTo>
                  <a:lnTo>
                    <a:pt x="106225" y="139866"/>
                  </a:lnTo>
                  <a:lnTo>
                    <a:pt x="109086" y="140472"/>
                  </a:lnTo>
                  <a:lnTo>
                    <a:pt x="112120" y="140876"/>
                  </a:lnTo>
                  <a:lnTo>
                    <a:pt x="119699" y="141525"/>
                  </a:lnTo>
                  <a:lnTo>
                    <a:pt x="123738" y="138615"/>
                  </a:lnTo>
                  <a:lnTo>
                    <a:pt x="126390" y="136265"/>
                  </a:lnTo>
                  <a:lnTo>
                    <a:pt x="128159" y="132449"/>
                  </a:lnTo>
                  <a:lnTo>
                    <a:pt x="129337" y="127656"/>
                  </a:lnTo>
                  <a:lnTo>
                    <a:pt x="130124" y="122212"/>
                  </a:lnTo>
                  <a:lnTo>
                    <a:pt x="131773" y="117458"/>
                  </a:lnTo>
                  <a:lnTo>
                    <a:pt x="133998" y="113164"/>
                  </a:lnTo>
                  <a:lnTo>
                    <a:pt x="136607" y="109178"/>
                  </a:lnTo>
                  <a:lnTo>
                    <a:pt x="138348" y="104270"/>
                  </a:lnTo>
                  <a:lnTo>
                    <a:pt x="139506" y="98750"/>
                  </a:lnTo>
                  <a:lnTo>
                    <a:pt x="140279" y="92821"/>
                  </a:lnTo>
                  <a:lnTo>
                    <a:pt x="140795" y="85495"/>
                  </a:lnTo>
                  <a:lnTo>
                    <a:pt x="141139" y="77237"/>
                  </a:lnTo>
                  <a:lnTo>
                    <a:pt x="141691" y="50491"/>
                  </a:lnTo>
                  <a:lnTo>
                    <a:pt x="141826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8"/>
            <p:cNvSpPr/>
            <p:nvPr/>
          </p:nvSpPr>
          <p:spPr bwMode="auto">
            <a:xfrm>
              <a:off x="1909036" y="4402336"/>
              <a:ext cx="374826" cy="40359"/>
            </a:xfrm>
            <a:custGeom>
              <a:avLst/>
              <a:gdLst/>
              <a:ahLst/>
              <a:cxnLst/>
              <a:rect l="0" t="0" r="0" b="0"/>
              <a:pathLst>
                <a:path w="374826" h="40359">
                  <a:moveTo>
                    <a:pt x="10131" y="30361"/>
                  </a:moveTo>
                  <a:lnTo>
                    <a:pt x="0" y="30361"/>
                  </a:lnTo>
                  <a:lnTo>
                    <a:pt x="9713" y="30361"/>
                  </a:lnTo>
                  <a:lnTo>
                    <a:pt x="10978" y="31486"/>
                  </a:lnTo>
                  <a:lnTo>
                    <a:pt x="15385" y="35734"/>
                  </a:lnTo>
                  <a:lnTo>
                    <a:pt x="18136" y="37316"/>
                  </a:lnTo>
                  <a:lnTo>
                    <a:pt x="21095" y="38371"/>
                  </a:lnTo>
                  <a:lnTo>
                    <a:pt x="27386" y="39544"/>
                  </a:lnTo>
                  <a:lnTo>
                    <a:pt x="37255" y="40204"/>
                  </a:lnTo>
                  <a:lnTo>
                    <a:pt x="43948" y="40358"/>
                  </a:lnTo>
                  <a:lnTo>
                    <a:pt x="48434" y="39275"/>
                  </a:lnTo>
                  <a:lnTo>
                    <a:pt x="53676" y="37427"/>
                  </a:lnTo>
                  <a:lnTo>
                    <a:pt x="59421" y="35072"/>
                  </a:lnTo>
                  <a:lnTo>
                    <a:pt x="64377" y="33502"/>
                  </a:lnTo>
                  <a:lnTo>
                    <a:pt x="68807" y="32455"/>
                  </a:lnTo>
                  <a:lnTo>
                    <a:pt x="77856" y="31292"/>
                  </a:lnTo>
                  <a:lnTo>
                    <a:pt x="89382" y="30774"/>
                  </a:lnTo>
                  <a:lnTo>
                    <a:pt x="95607" y="29512"/>
                  </a:lnTo>
                  <a:lnTo>
                    <a:pt x="102009" y="27546"/>
                  </a:lnTo>
                  <a:lnTo>
                    <a:pt x="108527" y="25111"/>
                  </a:lnTo>
                  <a:lnTo>
                    <a:pt x="115125" y="23488"/>
                  </a:lnTo>
                  <a:lnTo>
                    <a:pt x="121774" y="22406"/>
                  </a:lnTo>
                  <a:lnTo>
                    <a:pt x="128458" y="21684"/>
                  </a:lnTo>
                  <a:lnTo>
                    <a:pt x="134039" y="20079"/>
                  </a:lnTo>
                  <a:lnTo>
                    <a:pt x="138886" y="17884"/>
                  </a:lnTo>
                  <a:lnTo>
                    <a:pt x="143243" y="15296"/>
                  </a:lnTo>
                  <a:lnTo>
                    <a:pt x="148399" y="13571"/>
                  </a:lnTo>
                  <a:lnTo>
                    <a:pt x="154087" y="12420"/>
                  </a:lnTo>
                  <a:lnTo>
                    <a:pt x="160130" y="11654"/>
                  </a:lnTo>
                  <a:lnTo>
                    <a:pt x="166410" y="11143"/>
                  </a:lnTo>
                  <a:lnTo>
                    <a:pt x="172848" y="10802"/>
                  </a:lnTo>
                  <a:lnTo>
                    <a:pt x="189663" y="10322"/>
                  </a:lnTo>
                  <a:lnTo>
                    <a:pt x="205429" y="10160"/>
                  </a:lnTo>
                  <a:lnTo>
                    <a:pt x="210117" y="9022"/>
                  </a:lnTo>
                  <a:lnTo>
                    <a:pt x="215493" y="7139"/>
                  </a:lnTo>
                  <a:lnTo>
                    <a:pt x="221329" y="4759"/>
                  </a:lnTo>
                  <a:lnTo>
                    <a:pt x="226344" y="3173"/>
                  </a:lnTo>
                  <a:lnTo>
                    <a:pt x="230814" y="2115"/>
                  </a:lnTo>
                  <a:lnTo>
                    <a:pt x="238782" y="940"/>
                  </a:lnTo>
                  <a:lnTo>
                    <a:pt x="246075" y="418"/>
                  </a:lnTo>
                  <a:lnTo>
                    <a:pt x="256070" y="186"/>
                  </a:lnTo>
                  <a:lnTo>
                    <a:pt x="332846" y="0"/>
                  </a:lnTo>
                  <a:lnTo>
                    <a:pt x="333332" y="1125"/>
                  </a:lnTo>
                  <a:lnTo>
                    <a:pt x="333656" y="2999"/>
                  </a:lnTo>
                  <a:lnTo>
                    <a:pt x="333872" y="5373"/>
                  </a:lnTo>
                  <a:lnTo>
                    <a:pt x="335141" y="6955"/>
                  </a:lnTo>
                  <a:lnTo>
                    <a:pt x="337114" y="8010"/>
                  </a:lnTo>
                  <a:lnTo>
                    <a:pt x="344005" y="9997"/>
                  </a:lnTo>
                  <a:lnTo>
                    <a:pt x="355404" y="10118"/>
                  </a:lnTo>
                  <a:lnTo>
                    <a:pt x="364266" y="10121"/>
                  </a:lnTo>
                  <a:lnTo>
                    <a:pt x="364409" y="11245"/>
                  </a:lnTo>
                  <a:lnTo>
                    <a:pt x="364504" y="13119"/>
                  </a:lnTo>
                  <a:lnTo>
                    <a:pt x="364657" y="18834"/>
                  </a:lnTo>
                  <a:lnTo>
                    <a:pt x="365795" y="19303"/>
                  </a:lnTo>
                  <a:lnTo>
                    <a:pt x="374820" y="20241"/>
                  </a:lnTo>
                  <a:lnTo>
                    <a:pt x="374822" y="20241"/>
                  </a:lnTo>
                  <a:lnTo>
                    <a:pt x="374825" y="20241"/>
                  </a:lnTo>
                  <a:lnTo>
                    <a:pt x="366103" y="20241"/>
                  </a:lnTo>
                  <a:lnTo>
                    <a:pt x="365633" y="19117"/>
                  </a:lnTo>
                  <a:lnTo>
                    <a:pt x="365321" y="17242"/>
                  </a:lnTo>
                  <a:lnTo>
                    <a:pt x="365112" y="14868"/>
                  </a:lnTo>
                  <a:lnTo>
                    <a:pt x="363847" y="13285"/>
                  </a:lnTo>
                  <a:lnTo>
                    <a:pt x="361878" y="12230"/>
                  </a:lnTo>
                  <a:lnTo>
                    <a:pt x="354564" y="1012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9"/>
            <p:cNvSpPr/>
            <p:nvPr/>
          </p:nvSpPr>
          <p:spPr bwMode="auto">
            <a:xfrm>
              <a:off x="1919167" y="4412457"/>
              <a:ext cx="344434" cy="40480"/>
            </a:xfrm>
            <a:custGeom>
              <a:avLst/>
              <a:gdLst/>
              <a:ahLst/>
              <a:cxnLst/>
              <a:rect l="0" t="0" r="0" b="0"/>
              <a:pathLst>
                <a:path w="344434" h="40480">
                  <a:moveTo>
                    <a:pt x="10130" y="30360"/>
                  </a:moveTo>
                  <a:lnTo>
                    <a:pt x="0" y="30360"/>
                  </a:lnTo>
                  <a:lnTo>
                    <a:pt x="15090" y="30360"/>
                  </a:lnTo>
                  <a:lnTo>
                    <a:pt x="17939" y="31485"/>
                  </a:lnTo>
                  <a:lnTo>
                    <a:pt x="20964" y="33359"/>
                  </a:lnTo>
                  <a:lnTo>
                    <a:pt x="24106" y="35733"/>
                  </a:lnTo>
                  <a:lnTo>
                    <a:pt x="28452" y="37315"/>
                  </a:lnTo>
                  <a:lnTo>
                    <a:pt x="33601" y="38370"/>
                  </a:lnTo>
                  <a:lnTo>
                    <a:pt x="39284" y="39074"/>
                  </a:lnTo>
                  <a:lnTo>
                    <a:pt x="45325" y="39543"/>
                  </a:lnTo>
                  <a:lnTo>
                    <a:pt x="51603" y="39855"/>
                  </a:lnTo>
                  <a:lnTo>
                    <a:pt x="64582" y="40203"/>
                  </a:lnTo>
                  <a:lnTo>
                    <a:pt x="149988" y="40479"/>
                  </a:lnTo>
                  <a:lnTo>
                    <a:pt x="156272" y="39355"/>
                  </a:lnTo>
                  <a:lnTo>
                    <a:pt x="162712" y="37481"/>
                  </a:lnTo>
                  <a:lnTo>
                    <a:pt x="169257" y="35108"/>
                  </a:lnTo>
                  <a:lnTo>
                    <a:pt x="175872" y="33525"/>
                  </a:lnTo>
                  <a:lnTo>
                    <a:pt x="182532" y="32470"/>
                  </a:lnTo>
                  <a:lnTo>
                    <a:pt x="189224" y="31767"/>
                  </a:lnTo>
                  <a:lnTo>
                    <a:pt x="195936" y="31298"/>
                  </a:lnTo>
                  <a:lnTo>
                    <a:pt x="202663" y="30985"/>
                  </a:lnTo>
                  <a:lnTo>
                    <a:pt x="209398" y="30777"/>
                  </a:lnTo>
                  <a:lnTo>
                    <a:pt x="215014" y="29514"/>
                  </a:lnTo>
                  <a:lnTo>
                    <a:pt x="219883" y="27547"/>
                  </a:lnTo>
                  <a:lnTo>
                    <a:pt x="224255" y="25111"/>
                  </a:lnTo>
                  <a:lnTo>
                    <a:pt x="229421" y="23487"/>
                  </a:lnTo>
                  <a:lnTo>
                    <a:pt x="235116" y="22405"/>
                  </a:lnTo>
                  <a:lnTo>
                    <a:pt x="241164" y="21683"/>
                  </a:lnTo>
                  <a:lnTo>
                    <a:pt x="250885" y="20882"/>
                  </a:lnTo>
                  <a:lnTo>
                    <a:pt x="255054" y="20668"/>
                  </a:lnTo>
                  <a:lnTo>
                    <a:pt x="258958" y="19400"/>
                  </a:lnTo>
                  <a:lnTo>
                    <a:pt x="262687" y="17432"/>
                  </a:lnTo>
                  <a:lnTo>
                    <a:pt x="266298" y="14994"/>
                  </a:lnTo>
                  <a:lnTo>
                    <a:pt x="269831" y="13369"/>
                  </a:lnTo>
                  <a:lnTo>
                    <a:pt x="273312" y="12286"/>
                  </a:lnTo>
                  <a:lnTo>
                    <a:pt x="280181" y="11083"/>
                  </a:lnTo>
                  <a:lnTo>
                    <a:pt x="290761" y="10310"/>
                  </a:lnTo>
                  <a:lnTo>
                    <a:pt x="300346" y="10144"/>
                  </a:lnTo>
                  <a:lnTo>
                    <a:pt x="344433" y="10120"/>
                  </a:lnTo>
                  <a:lnTo>
                    <a:pt x="344433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10"/>
            <p:cNvSpPr/>
            <p:nvPr/>
          </p:nvSpPr>
          <p:spPr bwMode="auto">
            <a:xfrm>
              <a:off x="6609772" y="2955132"/>
              <a:ext cx="242889" cy="40481"/>
            </a:xfrm>
            <a:custGeom>
              <a:avLst/>
              <a:gdLst/>
              <a:ahLst/>
              <a:cxnLst/>
              <a:rect l="0" t="0" r="0" b="0"/>
              <a:pathLst>
                <a:path w="242889" h="40481">
                  <a:moveTo>
                    <a:pt x="20032" y="20240"/>
                  </a:moveTo>
                  <a:lnTo>
                    <a:pt x="242888" y="20240"/>
                  </a:lnTo>
                  <a:lnTo>
                    <a:pt x="184887" y="20240"/>
                  </a:lnTo>
                  <a:lnTo>
                    <a:pt x="178336" y="21364"/>
                  </a:lnTo>
                  <a:lnTo>
                    <a:pt x="171718" y="23239"/>
                  </a:lnTo>
                  <a:lnTo>
                    <a:pt x="165055" y="25613"/>
                  </a:lnTo>
                  <a:lnTo>
                    <a:pt x="158360" y="27195"/>
                  </a:lnTo>
                  <a:lnTo>
                    <a:pt x="151646" y="28250"/>
                  </a:lnTo>
                  <a:lnTo>
                    <a:pt x="144920" y="28953"/>
                  </a:lnTo>
                  <a:lnTo>
                    <a:pt x="137060" y="29423"/>
                  </a:lnTo>
                  <a:lnTo>
                    <a:pt x="119319" y="29944"/>
                  </a:lnTo>
                  <a:lnTo>
                    <a:pt x="44209" y="30350"/>
                  </a:lnTo>
                  <a:lnTo>
                    <a:pt x="37276" y="31478"/>
                  </a:lnTo>
                  <a:lnTo>
                    <a:pt x="30403" y="33354"/>
                  </a:lnTo>
                  <a:lnTo>
                    <a:pt x="23569" y="35730"/>
                  </a:lnTo>
                  <a:lnTo>
                    <a:pt x="17888" y="37313"/>
                  </a:lnTo>
                  <a:lnTo>
                    <a:pt x="12974" y="38369"/>
                  </a:lnTo>
                  <a:lnTo>
                    <a:pt x="0" y="40444"/>
                  </a:lnTo>
                  <a:lnTo>
                    <a:pt x="37690" y="40480"/>
                  </a:lnTo>
                  <a:lnTo>
                    <a:pt x="45312" y="39355"/>
                  </a:lnTo>
                  <a:lnTo>
                    <a:pt x="53769" y="37482"/>
                  </a:lnTo>
                  <a:lnTo>
                    <a:pt x="62784" y="35108"/>
                  </a:lnTo>
                  <a:lnTo>
                    <a:pt x="71046" y="33525"/>
                  </a:lnTo>
                  <a:lnTo>
                    <a:pt x="78804" y="32470"/>
                  </a:lnTo>
                  <a:lnTo>
                    <a:pt x="86228" y="31767"/>
                  </a:lnTo>
                  <a:lnTo>
                    <a:pt x="94554" y="30174"/>
                  </a:lnTo>
                  <a:lnTo>
                    <a:pt x="103481" y="27987"/>
                  </a:lnTo>
                  <a:lnTo>
                    <a:pt x="112809" y="25405"/>
                  </a:lnTo>
                  <a:lnTo>
                    <a:pt x="121280" y="23683"/>
                  </a:lnTo>
                  <a:lnTo>
                    <a:pt x="129178" y="22535"/>
                  </a:lnTo>
                  <a:lnTo>
                    <a:pt x="136694" y="21770"/>
                  </a:lnTo>
                  <a:lnTo>
                    <a:pt x="143956" y="21260"/>
                  </a:lnTo>
                  <a:lnTo>
                    <a:pt x="151049" y="20920"/>
                  </a:lnTo>
                  <a:lnTo>
                    <a:pt x="168786" y="20441"/>
                  </a:lnTo>
                  <a:lnTo>
                    <a:pt x="190060" y="20252"/>
                  </a:lnTo>
                  <a:lnTo>
                    <a:pt x="190790" y="19123"/>
                  </a:lnTo>
                  <a:lnTo>
                    <a:pt x="191276" y="17247"/>
                  </a:lnTo>
                  <a:lnTo>
                    <a:pt x="191600" y="14871"/>
                  </a:lnTo>
                  <a:lnTo>
                    <a:pt x="190690" y="13287"/>
                  </a:lnTo>
                  <a:lnTo>
                    <a:pt x="188959" y="12231"/>
                  </a:lnTo>
                  <a:lnTo>
                    <a:pt x="184033" y="11058"/>
                  </a:lnTo>
                  <a:lnTo>
                    <a:pt x="178091" y="10537"/>
                  </a:lnTo>
                  <a:lnTo>
                    <a:pt x="173805" y="10397"/>
                  </a:lnTo>
                  <a:lnTo>
                    <a:pt x="150752" y="10175"/>
                  </a:lnTo>
                  <a:lnTo>
                    <a:pt x="40901" y="10120"/>
                  </a:lnTo>
                  <a:lnTo>
                    <a:pt x="69500" y="10120"/>
                  </a:lnTo>
                  <a:lnTo>
                    <a:pt x="74398" y="8995"/>
                  </a:lnTo>
                  <a:lnTo>
                    <a:pt x="78787" y="7121"/>
                  </a:lnTo>
                  <a:lnTo>
                    <a:pt x="82840" y="4747"/>
                  </a:lnTo>
                  <a:lnTo>
                    <a:pt x="87793" y="3164"/>
                  </a:lnTo>
                  <a:lnTo>
                    <a:pt x="93347" y="2109"/>
                  </a:lnTo>
                  <a:lnTo>
                    <a:pt x="99299" y="1406"/>
                  </a:lnTo>
                  <a:lnTo>
                    <a:pt x="104394" y="937"/>
                  </a:lnTo>
                  <a:lnTo>
                    <a:pt x="108916" y="624"/>
                  </a:lnTo>
                  <a:lnTo>
                    <a:pt x="121121" y="10"/>
                  </a:lnTo>
                  <a:lnTo>
                    <a:pt x="98495" y="0"/>
                  </a:lnTo>
                  <a:lnTo>
                    <a:pt x="93727" y="1125"/>
                  </a:lnTo>
                  <a:lnTo>
                    <a:pt x="88297" y="2998"/>
                  </a:lnTo>
                  <a:lnTo>
                    <a:pt x="82426" y="5372"/>
                  </a:lnTo>
                  <a:lnTo>
                    <a:pt x="76261" y="6954"/>
                  </a:lnTo>
                  <a:lnTo>
                    <a:pt x="69900" y="8010"/>
                  </a:lnTo>
                  <a:lnTo>
                    <a:pt x="63407" y="8713"/>
                  </a:lnTo>
                  <a:lnTo>
                    <a:pt x="57954" y="9182"/>
                  </a:lnTo>
                  <a:lnTo>
                    <a:pt x="53192" y="9495"/>
                  </a:lnTo>
                  <a:lnTo>
                    <a:pt x="44900" y="9842"/>
                  </a:lnTo>
                  <a:lnTo>
                    <a:pt x="33903" y="10037"/>
                  </a:lnTo>
                  <a:lnTo>
                    <a:pt x="10499" y="10119"/>
                  </a:lnTo>
                  <a:lnTo>
                    <a:pt x="20032" y="1012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11"/>
            <p:cNvSpPr/>
            <p:nvPr/>
          </p:nvSpPr>
          <p:spPr bwMode="auto">
            <a:xfrm>
              <a:off x="5515459" y="3775067"/>
              <a:ext cx="638217" cy="131375"/>
            </a:xfrm>
            <a:custGeom>
              <a:avLst/>
              <a:gdLst/>
              <a:ahLst/>
              <a:cxnLst/>
              <a:rect l="0" t="0" r="0" b="0"/>
              <a:pathLst>
                <a:path w="638217" h="131375">
                  <a:moveTo>
                    <a:pt x="0" y="131374"/>
                  </a:moveTo>
                  <a:lnTo>
                    <a:pt x="8723" y="122660"/>
                  </a:lnTo>
                  <a:lnTo>
                    <a:pt x="15508" y="118880"/>
                  </a:lnTo>
                  <a:lnTo>
                    <a:pt x="20470" y="116297"/>
                  </a:lnTo>
                  <a:lnTo>
                    <a:pt x="27154" y="112327"/>
                  </a:lnTo>
                  <a:lnTo>
                    <a:pt x="43585" y="101918"/>
                  </a:lnTo>
                  <a:lnTo>
                    <a:pt x="53820" y="97119"/>
                  </a:lnTo>
                  <a:lnTo>
                    <a:pt x="65146" y="92794"/>
                  </a:lnTo>
                  <a:lnTo>
                    <a:pt x="77198" y="88787"/>
                  </a:lnTo>
                  <a:lnTo>
                    <a:pt x="89737" y="83866"/>
                  </a:lnTo>
                  <a:lnTo>
                    <a:pt x="102597" y="78337"/>
                  </a:lnTo>
                  <a:lnTo>
                    <a:pt x="115674" y="72402"/>
                  </a:lnTo>
                  <a:lnTo>
                    <a:pt x="131145" y="66196"/>
                  </a:lnTo>
                  <a:lnTo>
                    <a:pt x="166345" y="53303"/>
                  </a:lnTo>
                  <a:lnTo>
                    <a:pt x="224131" y="33401"/>
                  </a:lnTo>
                  <a:lnTo>
                    <a:pt x="242846" y="27827"/>
                  </a:lnTo>
                  <a:lnTo>
                    <a:pt x="260950" y="22985"/>
                  </a:lnTo>
                  <a:lnTo>
                    <a:pt x="296074" y="14608"/>
                  </a:lnTo>
                  <a:lnTo>
                    <a:pt x="330445" y="7136"/>
                  </a:lnTo>
                  <a:lnTo>
                    <a:pt x="346364" y="4694"/>
                  </a:lnTo>
                  <a:lnTo>
                    <a:pt x="361479" y="3066"/>
                  </a:lnTo>
                  <a:lnTo>
                    <a:pt x="376058" y="1980"/>
                  </a:lnTo>
                  <a:lnTo>
                    <a:pt x="389155" y="1257"/>
                  </a:lnTo>
                  <a:lnTo>
                    <a:pt x="412711" y="453"/>
                  </a:lnTo>
                  <a:lnTo>
                    <a:pt x="439579" y="0"/>
                  </a:lnTo>
                  <a:lnTo>
                    <a:pt x="446134" y="2185"/>
                  </a:lnTo>
                  <a:lnTo>
                    <a:pt x="451631" y="5891"/>
                  </a:lnTo>
                  <a:lnTo>
                    <a:pt x="456420" y="10611"/>
                  </a:lnTo>
                  <a:lnTo>
                    <a:pt x="459613" y="14882"/>
                  </a:lnTo>
                  <a:lnTo>
                    <a:pt x="461742" y="18853"/>
                  </a:lnTo>
                  <a:lnTo>
                    <a:pt x="463161" y="22626"/>
                  </a:lnTo>
                  <a:lnTo>
                    <a:pt x="464107" y="27390"/>
                  </a:lnTo>
                  <a:lnTo>
                    <a:pt x="464738" y="32815"/>
                  </a:lnTo>
                  <a:lnTo>
                    <a:pt x="465158" y="38680"/>
                  </a:lnTo>
                  <a:lnTo>
                    <a:pt x="464313" y="44839"/>
                  </a:lnTo>
                  <a:lnTo>
                    <a:pt x="462624" y="51195"/>
                  </a:lnTo>
                  <a:lnTo>
                    <a:pt x="460372" y="57680"/>
                  </a:lnTo>
                  <a:lnTo>
                    <a:pt x="458871" y="63129"/>
                  </a:lnTo>
                  <a:lnTo>
                    <a:pt x="457870" y="67886"/>
                  </a:lnTo>
                  <a:lnTo>
                    <a:pt x="457203" y="72181"/>
                  </a:lnTo>
                  <a:lnTo>
                    <a:pt x="457883" y="77294"/>
                  </a:lnTo>
                  <a:lnTo>
                    <a:pt x="459463" y="82951"/>
                  </a:lnTo>
                  <a:lnTo>
                    <a:pt x="461642" y="88972"/>
                  </a:lnTo>
                  <a:lnTo>
                    <a:pt x="463094" y="94110"/>
                  </a:lnTo>
                  <a:lnTo>
                    <a:pt x="464062" y="98660"/>
                  </a:lnTo>
                  <a:lnTo>
                    <a:pt x="464708" y="102818"/>
                  </a:lnTo>
                  <a:lnTo>
                    <a:pt x="467390" y="105589"/>
                  </a:lnTo>
                  <a:lnTo>
                    <a:pt x="471428" y="107437"/>
                  </a:lnTo>
                  <a:lnTo>
                    <a:pt x="481920" y="109491"/>
                  </a:lnTo>
                  <a:lnTo>
                    <a:pt x="500482" y="110647"/>
                  </a:lnTo>
                  <a:lnTo>
                    <a:pt x="513592" y="110917"/>
                  </a:lnTo>
                  <a:lnTo>
                    <a:pt x="529924" y="108038"/>
                  </a:lnTo>
                  <a:lnTo>
                    <a:pt x="539006" y="105697"/>
                  </a:lnTo>
                  <a:lnTo>
                    <a:pt x="547314" y="103011"/>
                  </a:lnTo>
                  <a:lnTo>
                    <a:pt x="555103" y="100096"/>
                  </a:lnTo>
                  <a:lnTo>
                    <a:pt x="562546" y="97028"/>
                  </a:lnTo>
                  <a:lnTo>
                    <a:pt x="570886" y="93858"/>
                  </a:lnTo>
                  <a:lnTo>
                    <a:pt x="589156" y="87338"/>
                  </a:lnTo>
                  <a:lnTo>
                    <a:pt x="596505" y="84025"/>
                  </a:lnTo>
                  <a:lnTo>
                    <a:pt x="602529" y="80692"/>
                  </a:lnTo>
                  <a:lnTo>
                    <a:pt x="607672" y="77345"/>
                  </a:lnTo>
                  <a:lnTo>
                    <a:pt x="613350" y="73990"/>
                  </a:lnTo>
                  <a:lnTo>
                    <a:pt x="619388" y="70628"/>
                  </a:lnTo>
                  <a:lnTo>
                    <a:pt x="638216" y="6053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12"/>
            <p:cNvSpPr/>
            <p:nvPr/>
          </p:nvSpPr>
          <p:spPr bwMode="auto">
            <a:xfrm>
              <a:off x="6127973" y="3764756"/>
              <a:ext cx="122293" cy="176338"/>
            </a:xfrm>
            <a:custGeom>
              <a:avLst/>
              <a:gdLst/>
              <a:ahLst/>
              <a:cxnLst/>
              <a:rect l="0" t="0" r="0" b="0"/>
              <a:pathLst>
                <a:path w="122293" h="176338">
                  <a:moveTo>
                    <a:pt x="66223" y="0"/>
                  </a:moveTo>
                  <a:lnTo>
                    <a:pt x="66223" y="5373"/>
                  </a:lnTo>
                  <a:lnTo>
                    <a:pt x="65098" y="9204"/>
                  </a:lnTo>
                  <a:lnTo>
                    <a:pt x="63222" y="14008"/>
                  </a:lnTo>
                  <a:lnTo>
                    <a:pt x="60846" y="19459"/>
                  </a:lnTo>
                  <a:lnTo>
                    <a:pt x="55204" y="31513"/>
                  </a:lnTo>
                  <a:lnTo>
                    <a:pt x="42410" y="57576"/>
                  </a:lnTo>
                  <a:lnTo>
                    <a:pt x="39092" y="65372"/>
                  </a:lnTo>
                  <a:lnTo>
                    <a:pt x="35754" y="73942"/>
                  </a:lnTo>
                  <a:lnTo>
                    <a:pt x="32403" y="83029"/>
                  </a:lnTo>
                  <a:lnTo>
                    <a:pt x="29043" y="91337"/>
                  </a:lnTo>
                  <a:lnTo>
                    <a:pt x="25679" y="99123"/>
                  </a:lnTo>
                  <a:lnTo>
                    <a:pt x="22310" y="106564"/>
                  </a:lnTo>
                  <a:lnTo>
                    <a:pt x="18938" y="114897"/>
                  </a:lnTo>
                  <a:lnTo>
                    <a:pt x="12191" y="133153"/>
                  </a:lnTo>
                  <a:lnTo>
                    <a:pt x="9940" y="140495"/>
                  </a:lnTo>
                  <a:lnTo>
                    <a:pt x="8441" y="146514"/>
                  </a:lnTo>
                  <a:lnTo>
                    <a:pt x="7440" y="151651"/>
                  </a:lnTo>
                  <a:lnTo>
                    <a:pt x="5648" y="156200"/>
                  </a:lnTo>
                  <a:lnTo>
                    <a:pt x="3328" y="160358"/>
                  </a:lnTo>
                  <a:lnTo>
                    <a:pt x="656" y="164253"/>
                  </a:lnTo>
                  <a:lnTo>
                    <a:pt x="0" y="167975"/>
                  </a:lnTo>
                  <a:lnTo>
                    <a:pt x="688" y="171581"/>
                  </a:lnTo>
                  <a:lnTo>
                    <a:pt x="2272" y="175110"/>
                  </a:lnTo>
                  <a:lnTo>
                    <a:pt x="3328" y="176337"/>
                  </a:lnTo>
                  <a:lnTo>
                    <a:pt x="4033" y="176031"/>
                  </a:lnTo>
                  <a:lnTo>
                    <a:pt x="4502" y="174703"/>
                  </a:lnTo>
                  <a:lnTo>
                    <a:pt x="5940" y="173817"/>
                  </a:lnTo>
                  <a:lnTo>
                    <a:pt x="8026" y="173226"/>
                  </a:lnTo>
                  <a:lnTo>
                    <a:pt x="10541" y="172833"/>
                  </a:lnTo>
                  <a:lnTo>
                    <a:pt x="13343" y="170321"/>
                  </a:lnTo>
                  <a:lnTo>
                    <a:pt x="16336" y="166399"/>
                  </a:lnTo>
                  <a:lnTo>
                    <a:pt x="19459" y="161534"/>
                  </a:lnTo>
                  <a:lnTo>
                    <a:pt x="22665" y="157167"/>
                  </a:lnTo>
                  <a:lnTo>
                    <a:pt x="25929" y="153131"/>
                  </a:lnTo>
                  <a:lnTo>
                    <a:pt x="29230" y="149316"/>
                  </a:lnTo>
                  <a:lnTo>
                    <a:pt x="32556" y="144523"/>
                  </a:lnTo>
                  <a:lnTo>
                    <a:pt x="35899" y="139079"/>
                  </a:lnTo>
                  <a:lnTo>
                    <a:pt x="39254" y="133201"/>
                  </a:lnTo>
                  <a:lnTo>
                    <a:pt x="41490" y="128158"/>
                  </a:lnTo>
                  <a:lnTo>
                    <a:pt x="42981" y="123671"/>
                  </a:lnTo>
                  <a:lnTo>
                    <a:pt x="43975" y="119555"/>
                  </a:lnTo>
                  <a:lnTo>
                    <a:pt x="45763" y="114563"/>
                  </a:lnTo>
                  <a:lnTo>
                    <a:pt x="48081" y="108985"/>
                  </a:lnTo>
                  <a:lnTo>
                    <a:pt x="50751" y="103018"/>
                  </a:lnTo>
                  <a:lnTo>
                    <a:pt x="52532" y="97915"/>
                  </a:lnTo>
                  <a:lnTo>
                    <a:pt x="53719" y="93389"/>
                  </a:lnTo>
                  <a:lnTo>
                    <a:pt x="54510" y="89247"/>
                  </a:lnTo>
                  <a:lnTo>
                    <a:pt x="55038" y="85361"/>
                  </a:lnTo>
                  <a:lnTo>
                    <a:pt x="55389" y="81646"/>
                  </a:lnTo>
                  <a:lnTo>
                    <a:pt x="55624" y="78045"/>
                  </a:lnTo>
                  <a:lnTo>
                    <a:pt x="55780" y="74520"/>
                  </a:lnTo>
                  <a:lnTo>
                    <a:pt x="55954" y="67604"/>
                  </a:lnTo>
                  <a:lnTo>
                    <a:pt x="54875" y="65310"/>
                  </a:lnTo>
                  <a:lnTo>
                    <a:pt x="53029" y="63781"/>
                  </a:lnTo>
                  <a:lnTo>
                    <a:pt x="50674" y="62761"/>
                  </a:lnTo>
                  <a:lnTo>
                    <a:pt x="49103" y="60957"/>
                  </a:lnTo>
                  <a:lnTo>
                    <a:pt x="48057" y="58630"/>
                  </a:lnTo>
                  <a:lnTo>
                    <a:pt x="45999" y="50741"/>
                  </a:lnTo>
                  <a:lnTo>
                    <a:pt x="48981" y="47666"/>
                  </a:lnTo>
                  <a:lnTo>
                    <a:pt x="51351" y="45270"/>
                  </a:lnTo>
                  <a:lnTo>
                    <a:pt x="54057" y="43674"/>
                  </a:lnTo>
                  <a:lnTo>
                    <a:pt x="56987" y="42610"/>
                  </a:lnTo>
                  <a:lnTo>
                    <a:pt x="60066" y="41901"/>
                  </a:lnTo>
                  <a:lnTo>
                    <a:pt x="63243" y="41428"/>
                  </a:lnTo>
                  <a:lnTo>
                    <a:pt x="66488" y="41112"/>
                  </a:lnTo>
                  <a:lnTo>
                    <a:pt x="69777" y="40902"/>
                  </a:lnTo>
                  <a:lnTo>
                    <a:pt x="79434" y="40668"/>
                  </a:lnTo>
                  <a:lnTo>
                    <a:pt x="109709" y="40493"/>
                  </a:lnTo>
                  <a:lnTo>
                    <a:pt x="112098" y="41613"/>
                  </a:lnTo>
                  <a:lnTo>
                    <a:pt x="113691" y="43485"/>
                  </a:lnTo>
                  <a:lnTo>
                    <a:pt x="114752" y="45858"/>
                  </a:lnTo>
                  <a:lnTo>
                    <a:pt x="116586" y="48564"/>
                  </a:lnTo>
                  <a:lnTo>
                    <a:pt x="118933" y="51492"/>
                  </a:lnTo>
                  <a:lnTo>
                    <a:pt x="121624" y="54568"/>
                  </a:lnTo>
                  <a:lnTo>
                    <a:pt x="122292" y="57744"/>
                  </a:lnTo>
                  <a:lnTo>
                    <a:pt x="121612" y="60986"/>
                  </a:lnTo>
                  <a:lnTo>
                    <a:pt x="120034" y="64272"/>
                  </a:lnTo>
                  <a:lnTo>
                    <a:pt x="118981" y="67586"/>
                  </a:lnTo>
                  <a:lnTo>
                    <a:pt x="118279" y="70920"/>
                  </a:lnTo>
                  <a:lnTo>
                    <a:pt x="117811" y="74268"/>
                  </a:lnTo>
                  <a:lnTo>
                    <a:pt x="116374" y="77625"/>
                  </a:lnTo>
                  <a:lnTo>
                    <a:pt x="114290" y="80986"/>
                  </a:lnTo>
                  <a:lnTo>
                    <a:pt x="111775" y="84351"/>
                  </a:lnTo>
                  <a:lnTo>
                    <a:pt x="110098" y="87720"/>
                  </a:lnTo>
                  <a:lnTo>
                    <a:pt x="108980" y="91090"/>
                  </a:lnTo>
                  <a:lnTo>
                    <a:pt x="108235" y="94461"/>
                  </a:lnTo>
                  <a:lnTo>
                    <a:pt x="106612" y="98958"/>
                  </a:lnTo>
                  <a:lnTo>
                    <a:pt x="104406" y="104204"/>
                  </a:lnTo>
                  <a:lnTo>
                    <a:pt x="101809" y="109951"/>
                  </a:lnTo>
                  <a:lnTo>
                    <a:pt x="97826" y="114906"/>
                  </a:lnTo>
                  <a:lnTo>
                    <a:pt x="92920" y="119335"/>
                  </a:lnTo>
                  <a:lnTo>
                    <a:pt x="87398" y="123411"/>
                  </a:lnTo>
                  <a:lnTo>
                    <a:pt x="82591" y="127253"/>
                  </a:lnTo>
                  <a:lnTo>
                    <a:pt x="78261" y="130940"/>
                  </a:lnTo>
                  <a:lnTo>
                    <a:pt x="74248" y="134521"/>
                  </a:lnTo>
                  <a:lnTo>
                    <a:pt x="70448" y="136909"/>
                  </a:lnTo>
                  <a:lnTo>
                    <a:pt x="66788" y="138501"/>
                  </a:lnTo>
                  <a:lnTo>
                    <a:pt x="63223" y="139563"/>
                  </a:lnTo>
                  <a:lnTo>
                    <a:pt x="60847" y="141394"/>
                  </a:lnTo>
                  <a:lnTo>
                    <a:pt x="59262" y="143740"/>
                  </a:lnTo>
                  <a:lnTo>
                    <a:pt x="58206" y="146429"/>
                  </a:lnTo>
                  <a:lnTo>
                    <a:pt x="56375" y="148221"/>
                  </a:lnTo>
                  <a:lnTo>
                    <a:pt x="54030" y="149416"/>
                  </a:lnTo>
                  <a:lnTo>
                    <a:pt x="46102" y="151764"/>
                  </a:lnTo>
                  <a:lnTo>
                    <a:pt x="51382" y="146420"/>
                  </a:lnTo>
                  <a:lnTo>
                    <a:pt x="52952" y="143717"/>
                  </a:lnTo>
                  <a:lnTo>
                    <a:pt x="53999" y="140791"/>
                  </a:lnTo>
                  <a:lnTo>
                    <a:pt x="56093" y="13156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13"/>
            <p:cNvSpPr/>
            <p:nvPr/>
          </p:nvSpPr>
          <p:spPr bwMode="auto">
            <a:xfrm>
              <a:off x="4938038" y="3866979"/>
              <a:ext cx="202597" cy="130545"/>
            </a:xfrm>
            <a:custGeom>
              <a:avLst/>
              <a:gdLst/>
              <a:ahLst/>
              <a:cxnLst/>
              <a:rect l="0" t="0" r="0" b="0"/>
              <a:pathLst>
                <a:path w="202597" h="130545">
                  <a:moveTo>
                    <a:pt x="10119" y="69823"/>
                  </a:moveTo>
                  <a:lnTo>
                    <a:pt x="1397" y="69823"/>
                  </a:lnTo>
                  <a:lnTo>
                    <a:pt x="927" y="70947"/>
                  </a:lnTo>
                  <a:lnTo>
                    <a:pt x="615" y="72821"/>
                  </a:lnTo>
                  <a:lnTo>
                    <a:pt x="0" y="79819"/>
                  </a:lnTo>
                  <a:lnTo>
                    <a:pt x="5370" y="74534"/>
                  </a:lnTo>
                  <a:lnTo>
                    <a:pt x="14090" y="65846"/>
                  </a:lnTo>
                  <a:lnTo>
                    <a:pt x="17268" y="61549"/>
                  </a:lnTo>
                  <a:lnTo>
                    <a:pt x="20513" y="56436"/>
                  </a:lnTo>
                  <a:lnTo>
                    <a:pt x="23802" y="50778"/>
                  </a:lnTo>
                  <a:lnTo>
                    <a:pt x="28246" y="45881"/>
                  </a:lnTo>
                  <a:lnTo>
                    <a:pt x="33460" y="41493"/>
                  </a:lnTo>
                  <a:lnTo>
                    <a:pt x="39187" y="37442"/>
                  </a:lnTo>
                  <a:lnTo>
                    <a:pt x="44130" y="33617"/>
                  </a:lnTo>
                  <a:lnTo>
                    <a:pt x="48552" y="29943"/>
                  </a:lnTo>
                  <a:lnTo>
                    <a:pt x="52625" y="26369"/>
                  </a:lnTo>
                  <a:lnTo>
                    <a:pt x="57591" y="21738"/>
                  </a:lnTo>
                  <a:lnTo>
                    <a:pt x="69113" y="10594"/>
                  </a:lnTo>
                  <a:lnTo>
                    <a:pt x="74211" y="6723"/>
                  </a:lnTo>
                  <a:lnTo>
                    <a:pt x="78736" y="4142"/>
                  </a:lnTo>
                  <a:lnTo>
                    <a:pt x="82878" y="2421"/>
                  </a:lnTo>
                  <a:lnTo>
                    <a:pt x="86765" y="1274"/>
                  </a:lnTo>
                  <a:lnTo>
                    <a:pt x="90481" y="510"/>
                  </a:lnTo>
                  <a:lnTo>
                    <a:pt x="94085" y="0"/>
                  </a:lnTo>
                  <a:lnTo>
                    <a:pt x="97614" y="785"/>
                  </a:lnTo>
                  <a:lnTo>
                    <a:pt x="101091" y="2432"/>
                  </a:lnTo>
                  <a:lnTo>
                    <a:pt x="104535" y="4655"/>
                  </a:lnTo>
                  <a:lnTo>
                    <a:pt x="106831" y="8386"/>
                  </a:lnTo>
                  <a:lnTo>
                    <a:pt x="108362" y="13122"/>
                  </a:lnTo>
                  <a:lnTo>
                    <a:pt x="109382" y="18528"/>
                  </a:lnTo>
                  <a:lnTo>
                    <a:pt x="108937" y="24382"/>
                  </a:lnTo>
                  <a:lnTo>
                    <a:pt x="107514" y="30533"/>
                  </a:lnTo>
                  <a:lnTo>
                    <a:pt x="105440" y="36882"/>
                  </a:lnTo>
                  <a:lnTo>
                    <a:pt x="104058" y="43364"/>
                  </a:lnTo>
                  <a:lnTo>
                    <a:pt x="103136" y="49935"/>
                  </a:lnTo>
                  <a:lnTo>
                    <a:pt x="102522" y="56564"/>
                  </a:lnTo>
                  <a:lnTo>
                    <a:pt x="100987" y="63233"/>
                  </a:lnTo>
                  <a:lnTo>
                    <a:pt x="98837" y="69927"/>
                  </a:lnTo>
                  <a:lnTo>
                    <a:pt x="96279" y="76639"/>
                  </a:lnTo>
                  <a:lnTo>
                    <a:pt x="94573" y="82238"/>
                  </a:lnTo>
                  <a:lnTo>
                    <a:pt x="93436" y="87095"/>
                  </a:lnTo>
                  <a:lnTo>
                    <a:pt x="92679" y="91458"/>
                  </a:lnTo>
                  <a:lnTo>
                    <a:pt x="92172" y="95491"/>
                  </a:lnTo>
                  <a:lnTo>
                    <a:pt x="91836" y="99304"/>
                  </a:lnTo>
                  <a:lnTo>
                    <a:pt x="91612" y="102971"/>
                  </a:lnTo>
                  <a:lnTo>
                    <a:pt x="92587" y="105415"/>
                  </a:lnTo>
                  <a:lnTo>
                    <a:pt x="94364" y="107045"/>
                  </a:lnTo>
                  <a:lnTo>
                    <a:pt x="96673" y="108131"/>
                  </a:lnTo>
                  <a:lnTo>
                    <a:pt x="99339" y="107731"/>
                  </a:lnTo>
                  <a:lnTo>
                    <a:pt x="105301" y="104288"/>
                  </a:lnTo>
                  <a:lnTo>
                    <a:pt x="108468" y="100671"/>
                  </a:lnTo>
                  <a:lnTo>
                    <a:pt x="111704" y="96010"/>
                  </a:lnTo>
                  <a:lnTo>
                    <a:pt x="114987" y="90655"/>
                  </a:lnTo>
                  <a:lnTo>
                    <a:pt x="119427" y="85959"/>
                  </a:lnTo>
                  <a:lnTo>
                    <a:pt x="124638" y="81705"/>
                  </a:lnTo>
                  <a:lnTo>
                    <a:pt x="130364" y="77744"/>
                  </a:lnTo>
                  <a:lnTo>
                    <a:pt x="136432" y="72855"/>
                  </a:lnTo>
                  <a:lnTo>
                    <a:pt x="142728" y="67346"/>
                  </a:lnTo>
                  <a:lnTo>
                    <a:pt x="154602" y="56352"/>
                  </a:lnTo>
                  <a:lnTo>
                    <a:pt x="167615" y="43842"/>
                  </a:lnTo>
                  <a:lnTo>
                    <a:pt x="175043" y="36535"/>
                  </a:lnTo>
                  <a:lnTo>
                    <a:pt x="178599" y="34138"/>
                  </a:lnTo>
                  <a:lnTo>
                    <a:pt x="182096" y="32539"/>
                  </a:lnTo>
                  <a:lnTo>
                    <a:pt x="185553" y="31473"/>
                  </a:lnTo>
                  <a:lnTo>
                    <a:pt x="187857" y="31887"/>
                  </a:lnTo>
                  <a:lnTo>
                    <a:pt x="189393" y="33288"/>
                  </a:lnTo>
                  <a:lnTo>
                    <a:pt x="190418" y="35346"/>
                  </a:lnTo>
                  <a:lnTo>
                    <a:pt x="191100" y="37842"/>
                  </a:lnTo>
                  <a:lnTo>
                    <a:pt x="191555" y="40631"/>
                  </a:lnTo>
                  <a:lnTo>
                    <a:pt x="191859" y="43615"/>
                  </a:lnTo>
                  <a:lnTo>
                    <a:pt x="192061" y="47853"/>
                  </a:lnTo>
                  <a:lnTo>
                    <a:pt x="192286" y="58559"/>
                  </a:lnTo>
                  <a:lnTo>
                    <a:pt x="192461" y="102033"/>
                  </a:lnTo>
                  <a:lnTo>
                    <a:pt x="193588" y="105914"/>
                  </a:lnTo>
                  <a:lnTo>
                    <a:pt x="195465" y="109626"/>
                  </a:lnTo>
                  <a:lnTo>
                    <a:pt x="197842" y="113225"/>
                  </a:lnTo>
                  <a:lnTo>
                    <a:pt x="199427" y="116749"/>
                  </a:lnTo>
                  <a:lnTo>
                    <a:pt x="200484" y="120223"/>
                  </a:lnTo>
                  <a:lnTo>
                    <a:pt x="202596" y="13054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6" name="SMARTInkAnnotation14"/>
            <p:cNvSpPr/>
            <p:nvPr/>
          </p:nvSpPr>
          <p:spPr bwMode="auto">
            <a:xfrm>
              <a:off x="5211964" y="3977283"/>
              <a:ext cx="9714" cy="25712"/>
            </a:xfrm>
            <a:custGeom>
              <a:avLst/>
              <a:gdLst/>
              <a:ahLst/>
              <a:cxnLst/>
              <a:rect l="0" t="0" r="0" b="0"/>
              <a:pathLst>
                <a:path w="9714" h="25712">
                  <a:moveTo>
                    <a:pt x="9713" y="0"/>
                  </a:moveTo>
                  <a:lnTo>
                    <a:pt x="9713" y="5373"/>
                  </a:lnTo>
                  <a:lnTo>
                    <a:pt x="8588" y="8080"/>
                  </a:lnTo>
                  <a:lnTo>
                    <a:pt x="6712" y="11009"/>
                  </a:lnTo>
                  <a:lnTo>
                    <a:pt x="991" y="18417"/>
                  </a:lnTo>
                  <a:lnTo>
                    <a:pt x="522" y="20149"/>
                  </a:lnTo>
                  <a:lnTo>
                    <a:pt x="209" y="22429"/>
                  </a:lnTo>
                  <a:lnTo>
                    <a:pt x="0" y="25073"/>
                  </a:lnTo>
                  <a:lnTo>
                    <a:pt x="987" y="25711"/>
                  </a:lnTo>
                  <a:lnTo>
                    <a:pt x="2771" y="25012"/>
                  </a:lnTo>
                  <a:lnTo>
                    <a:pt x="9713" y="2024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7" name="SMARTInkAnnotation15"/>
            <p:cNvSpPr/>
            <p:nvPr/>
          </p:nvSpPr>
          <p:spPr bwMode="auto">
            <a:xfrm>
              <a:off x="5252106" y="3805237"/>
              <a:ext cx="20225" cy="40483"/>
            </a:xfrm>
            <a:custGeom>
              <a:avLst/>
              <a:gdLst/>
              <a:ahLst/>
              <a:cxnLst/>
              <a:rect l="0" t="0" r="0" b="0"/>
              <a:pathLst>
                <a:path w="20225" h="40483">
                  <a:moveTo>
                    <a:pt x="10093" y="0"/>
                  </a:moveTo>
                  <a:lnTo>
                    <a:pt x="1371" y="0"/>
                  </a:lnTo>
                  <a:lnTo>
                    <a:pt x="902" y="1125"/>
                  </a:lnTo>
                  <a:lnTo>
                    <a:pt x="589" y="2999"/>
                  </a:lnTo>
                  <a:lnTo>
                    <a:pt x="87" y="8714"/>
                  </a:lnTo>
                  <a:lnTo>
                    <a:pt x="18" y="12494"/>
                  </a:lnTo>
                  <a:lnTo>
                    <a:pt x="0" y="15077"/>
                  </a:lnTo>
                  <a:lnTo>
                    <a:pt x="1113" y="17923"/>
                  </a:lnTo>
                  <a:lnTo>
                    <a:pt x="2981" y="20944"/>
                  </a:lnTo>
                  <a:lnTo>
                    <a:pt x="5352" y="24083"/>
                  </a:lnTo>
                  <a:lnTo>
                    <a:pt x="8058" y="27301"/>
                  </a:lnTo>
                  <a:lnTo>
                    <a:pt x="10987" y="30570"/>
                  </a:lnTo>
                  <a:lnTo>
                    <a:pt x="20224" y="4048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8" name="SMARTInkAnnotation16"/>
            <p:cNvSpPr/>
            <p:nvPr/>
          </p:nvSpPr>
          <p:spPr bwMode="auto">
            <a:xfrm>
              <a:off x="5312888" y="3946922"/>
              <a:ext cx="70877" cy="109743"/>
            </a:xfrm>
            <a:custGeom>
              <a:avLst/>
              <a:gdLst/>
              <a:ahLst/>
              <a:cxnLst/>
              <a:rect l="0" t="0" r="0" b="0"/>
              <a:pathLst>
                <a:path w="70877" h="109743">
                  <a:moveTo>
                    <a:pt x="10094" y="0"/>
                  </a:moveTo>
                  <a:lnTo>
                    <a:pt x="4716" y="5373"/>
                  </a:lnTo>
                  <a:lnTo>
                    <a:pt x="3132" y="8080"/>
                  </a:lnTo>
                  <a:lnTo>
                    <a:pt x="2076" y="11009"/>
                  </a:lnTo>
                  <a:lnTo>
                    <a:pt x="381" y="18417"/>
                  </a:lnTo>
                  <a:lnTo>
                    <a:pt x="242" y="20149"/>
                  </a:lnTo>
                  <a:lnTo>
                    <a:pt x="149" y="22429"/>
                  </a:lnTo>
                  <a:lnTo>
                    <a:pt x="0" y="28794"/>
                  </a:lnTo>
                  <a:lnTo>
                    <a:pt x="1113" y="30441"/>
                  </a:lnTo>
                  <a:lnTo>
                    <a:pt x="2982" y="32663"/>
                  </a:lnTo>
                  <a:lnTo>
                    <a:pt x="5352" y="35269"/>
                  </a:lnTo>
                  <a:lnTo>
                    <a:pt x="9184" y="37006"/>
                  </a:lnTo>
                  <a:lnTo>
                    <a:pt x="13989" y="38165"/>
                  </a:lnTo>
                  <a:lnTo>
                    <a:pt x="19445" y="38937"/>
                  </a:lnTo>
                  <a:lnTo>
                    <a:pt x="24207" y="40576"/>
                  </a:lnTo>
                  <a:lnTo>
                    <a:pt x="28507" y="42793"/>
                  </a:lnTo>
                  <a:lnTo>
                    <a:pt x="32500" y="45396"/>
                  </a:lnTo>
                  <a:lnTo>
                    <a:pt x="36287" y="47131"/>
                  </a:lnTo>
                  <a:lnTo>
                    <a:pt x="39938" y="48288"/>
                  </a:lnTo>
                  <a:lnTo>
                    <a:pt x="43497" y="49059"/>
                  </a:lnTo>
                  <a:lnTo>
                    <a:pt x="46995" y="50698"/>
                  </a:lnTo>
                  <a:lnTo>
                    <a:pt x="50453" y="52915"/>
                  </a:lnTo>
                  <a:lnTo>
                    <a:pt x="53884" y="55517"/>
                  </a:lnTo>
                  <a:lnTo>
                    <a:pt x="57297" y="57252"/>
                  </a:lnTo>
                  <a:lnTo>
                    <a:pt x="60698" y="58408"/>
                  </a:lnTo>
                  <a:lnTo>
                    <a:pt x="68866" y="60264"/>
                  </a:lnTo>
                  <a:lnTo>
                    <a:pt x="69536" y="61541"/>
                  </a:lnTo>
                  <a:lnTo>
                    <a:pt x="69983" y="63518"/>
                  </a:lnTo>
                  <a:lnTo>
                    <a:pt x="70280" y="65959"/>
                  </a:lnTo>
                  <a:lnTo>
                    <a:pt x="69353" y="68711"/>
                  </a:lnTo>
                  <a:lnTo>
                    <a:pt x="67610" y="71671"/>
                  </a:lnTo>
                  <a:lnTo>
                    <a:pt x="65322" y="74768"/>
                  </a:lnTo>
                  <a:lnTo>
                    <a:pt x="62671" y="77957"/>
                  </a:lnTo>
                  <a:lnTo>
                    <a:pt x="59778" y="81208"/>
                  </a:lnTo>
                  <a:lnTo>
                    <a:pt x="53562" y="87818"/>
                  </a:lnTo>
                  <a:lnTo>
                    <a:pt x="40656" y="101004"/>
                  </a:lnTo>
                  <a:lnTo>
                    <a:pt x="31933" y="109742"/>
                  </a:lnTo>
                  <a:lnTo>
                    <a:pt x="36200" y="105482"/>
                  </a:lnTo>
                  <a:lnTo>
                    <a:pt x="38754" y="101807"/>
                  </a:lnTo>
                  <a:lnTo>
                    <a:pt x="41582" y="97108"/>
                  </a:lnTo>
                  <a:lnTo>
                    <a:pt x="44593" y="91726"/>
                  </a:lnTo>
                  <a:lnTo>
                    <a:pt x="48852" y="87014"/>
                  </a:lnTo>
                  <a:lnTo>
                    <a:pt x="53942" y="82748"/>
                  </a:lnTo>
                  <a:lnTo>
                    <a:pt x="70876" y="7084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9" name="SMARTInkAnnotation17"/>
            <p:cNvSpPr/>
            <p:nvPr/>
          </p:nvSpPr>
          <p:spPr bwMode="auto">
            <a:xfrm>
              <a:off x="5435005" y="3916561"/>
              <a:ext cx="64698" cy="181991"/>
            </a:xfrm>
            <a:custGeom>
              <a:avLst/>
              <a:gdLst/>
              <a:ahLst/>
              <a:cxnLst/>
              <a:rect l="0" t="0" r="0" b="0"/>
              <a:pathLst>
                <a:path w="64698" h="181991">
                  <a:moveTo>
                    <a:pt x="50063" y="0"/>
                  </a:moveTo>
                  <a:lnTo>
                    <a:pt x="41341" y="0"/>
                  </a:lnTo>
                  <a:lnTo>
                    <a:pt x="39746" y="2249"/>
                  </a:lnTo>
                  <a:lnTo>
                    <a:pt x="37557" y="5997"/>
                  </a:lnTo>
                  <a:lnTo>
                    <a:pt x="34972" y="10745"/>
                  </a:lnTo>
                  <a:lnTo>
                    <a:pt x="32123" y="15035"/>
                  </a:lnTo>
                  <a:lnTo>
                    <a:pt x="29098" y="19019"/>
                  </a:lnTo>
                  <a:lnTo>
                    <a:pt x="25957" y="22800"/>
                  </a:lnTo>
                  <a:lnTo>
                    <a:pt x="22736" y="26444"/>
                  </a:lnTo>
                  <a:lnTo>
                    <a:pt x="16156" y="33493"/>
                  </a:lnTo>
                  <a:lnTo>
                    <a:pt x="6123" y="43783"/>
                  </a:lnTo>
                  <a:lnTo>
                    <a:pt x="3886" y="47180"/>
                  </a:lnTo>
                  <a:lnTo>
                    <a:pt x="2395" y="50570"/>
                  </a:lnTo>
                  <a:lnTo>
                    <a:pt x="1400" y="53954"/>
                  </a:lnTo>
                  <a:lnTo>
                    <a:pt x="737" y="58459"/>
                  </a:lnTo>
                  <a:lnTo>
                    <a:pt x="295" y="63711"/>
                  </a:lnTo>
                  <a:lnTo>
                    <a:pt x="0" y="69461"/>
                  </a:lnTo>
                  <a:lnTo>
                    <a:pt x="930" y="74420"/>
                  </a:lnTo>
                  <a:lnTo>
                    <a:pt x="2674" y="78849"/>
                  </a:lnTo>
                  <a:lnTo>
                    <a:pt x="4964" y="82927"/>
                  </a:lnTo>
                  <a:lnTo>
                    <a:pt x="7616" y="86770"/>
                  </a:lnTo>
                  <a:lnTo>
                    <a:pt x="10509" y="90456"/>
                  </a:lnTo>
                  <a:lnTo>
                    <a:pt x="13563" y="94039"/>
                  </a:lnTo>
                  <a:lnTo>
                    <a:pt x="16725" y="97551"/>
                  </a:lnTo>
                  <a:lnTo>
                    <a:pt x="23240" y="104453"/>
                  </a:lnTo>
                  <a:lnTo>
                    <a:pt x="26552" y="106743"/>
                  </a:lnTo>
                  <a:lnTo>
                    <a:pt x="29887" y="108270"/>
                  </a:lnTo>
                  <a:lnTo>
                    <a:pt x="33236" y="109288"/>
                  </a:lnTo>
                  <a:lnTo>
                    <a:pt x="36594" y="111091"/>
                  </a:lnTo>
                  <a:lnTo>
                    <a:pt x="39958" y="113417"/>
                  </a:lnTo>
                  <a:lnTo>
                    <a:pt x="43327" y="116093"/>
                  </a:lnTo>
                  <a:lnTo>
                    <a:pt x="46698" y="119000"/>
                  </a:lnTo>
                  <a:lnTo>
                    <a:pt x="50071" y="122064"/>
                  </a:lnTo>
                  <a:lnTo>
                    <a:pt x="53446" y="125231"/>
                  </a:lnTo>
                  <a:lnTo>
                    <a:pt x="56820" y="127341"/>
                  </a:lnTo>
                  <a:lnTo>
                    <a:pt x="60196" y="128749"/>
                  </a:lnTo>
                  <a:lnTo>
                    <a:pt x="63572" y="129687"/>
                  </a:lnTo>
                  <a:lnTo>
                    <a:pt x="64697" y="131437"/>
                  </a:lnTo>
                  <a:lnTo>
                    <a:pt x="64321" y="133729"/>
                  </a:lnTo>
                  <a:lnTo>
                    <a:pt x="62946" y="136380"/>
                  </a:lnTo>
                  <a:lnTo>
                    <a:pt x="62028" y="139272"/>
                  </a:lnTo>
                  <a:lnTo>
                    <a:pt x="61417" y="142325"/>
                  </a:lnTo>
                  <a:lnTo>
                    <a:pt x="61009" y="145485"/>
                  </a:lnTo>
                  <a:lnTo>
                    <a:pt x="59612" y="148716"/>
                  </a:lnTo>
                  <a:lnTo>
                    <a:pt x="57555" y="151995"/>
                  </a:lnTo>
                  <a:lnTo>
                    <a:pt x="55058" y="155304"/>
                  </a:lnTo>
                  <a:lnTo>
                    <a:pt x="52267" y="158636"/>
                  </a:lnTo>
                  <a:lnTo>
                    <a:pt x="49281" y="161981"/>
                  </a:lnTo>
                  <a:lnTo>
                    <a:pt x="42962" y="168697"/>
                  </a:lnTo>
                  <a:lnTo>
                    <a:pt x="36401" y="175430"/>
                  </a:lnTo>
                  <a:lnTo>
                    <a:pt x="33077" y="177675"/>
                  </a:lnTo>
                  <a:lnTo>
                    <a:pt x="29734" y="179172"/>
                  </a:lnTo>
                  <a:lnTo>
                    <a:pt x="26380" y="180170"/>
                  </a:lnTo>
                  <a:lnTo>
                    <a:pt x="23018" y="180835"/>
                  </a:lnTo>
                  <a:lnTo>
                    <a:pt x="19652" y="181278"/>
                  </a:lnTo>
                  <a:lnTo>
                    <a:pt x="11539" y="181990"/>
                  </a:lnTo>
                  <a:lnTo>
                    <a:pt x="10873" y="180925"/>
                  </a:lnTo>
                  <a:lnTo>
                    <a:pt x="10133" y="176741"/>
                  </a:lnTo>
                  <a:lnTo>
                    <a:pt x="12187" y="172927"/>
                  </a:lnTo>
                  <a:lnTo>
                    <a:pt x="15807" y="168135"/>
                  </a:lnTo>
                  <a:lnTo>
                    <a:pt x="29803" y="15180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0" name="SMARTInkAnnotation18"/>
            <p:cNvSpPr/>
            <p:nvPr/>
          </p:nvSpPr>
          <p:spPr bwMode="auto">
            <a:xfrm>
              <a:off x="5312852" y="2833688"/>
              <a:ext cx="151957" cy="251243"/>
            </a:xfrm>
            <a:custGeom>
              <a:avLst/>
              <a:gdLst/>
              <a:ahLst/>
              <a:cxnLst/>
              <a:rect l="0" t="0" r="0" b="0"/>
              <a:pathLst>
                <a:path w="151957" h="251243">
                  <a:moveTo>
                    <a:pt x="0" y="0"/>
                  </a:moveTo>
                  <a:lnTo>
                    <a:pt x="0" y="251242"/>
                  </a:lnTo>
                  <a:lnTo>
                    <a:pt x="0" y="244139"/>
                  </a:lnTo>
                  <a:lnTo>
                    <a:pt x="3001" y="237446"/>
                  </a:lnTo>
                  <a:lnTo>
                    <a:pt x="5377" y="232513"/>
                  </a:lnTo>
                  <a:lnTo>
                    <a:pt x="6962" y="226975"/>
                  </a:lnTo>
                  <a:lnTo>
                    <a:pt x="8018" y="221034"/>
                  </a:lnTo>
                  <a:lnTo>
                    <a:pt x="8722" y="214825"/>
                  </a:lnTo>
                  <a:lnTo>
                    <a:pt x="11443" y="207312"/>
                  </a:lnTo>
                  <a:lnTo>
                    <a:pt x="15507" y="198929"/>
                  </a:lnTo>
                  <a:lnTo>
                    <a:pt x="20469" y="189968"/>
                  </a:lnTo>
                  <a:lnTo>
                    <a:pt x="24902" y="180620"/>
                  </a:lnTo>
                  <a:lnTo>
                    <a:pt x="28983" y="171015"/>
                  </a:lnTo>
                  <a:lnTo>
                    <a:pt x="32829" y="161238"/>
                  </a:lnTo>
                  <a:lnTo>
                    <a:pt x="37644" y="152471"/>
                  </a:lnTo>
                  <a:lnTo>
                    <a:pt x="43106" y="144378"/>
                  </a:lnTo>
                  <a:lnTo>
                    <a:pt x="48997" y="136733"/>
                  </a:lnTo>
                  <a:lnTo>
                    <a:pt x="55177" y="129387"/>
                  </a:lnTo>
                  <a:lnTo>
                    <a:pt x="61547" y="122241"/>
                  </a:lnTo>
                  <a:lnTo>
                    <a:pt x="73504" y="109429"/>
                  </a:lnTo>
                  <a:lnTo>
                    <a:pt x="86563" y="95894"/>
                  </a:lnTo>
                  <a:lnTo>
                    <a:pt x="94002" y="88348"/>
                  </a:lnTo>
                  <a:lnTo>
                    <a:pt x="97562" y="85886"/>
                  </a:lnTo>
                  <a:lnTo>
                    <a:pt x="101060" y="84245"/>
                  </a:lnTo>
                  <a:lnTo>
                    <a:pt x="104518" y="83151"/>
                  </a:lnTo>
                  <a:lnTo>
                    <a:pt x="109075" y="83546"/>
                  </a:lnTo>
                  <a:lnTo>
                    <a:pt x="114364" y="84933"/>
                  </a:lnTo>
                  <a:lnTo>
                    <a:pt x="120140" y="86983"/>
                  </a:lnTo>
                  <a:lnTo>
                    <a:pt x="123992" y="89474"/>
                  </a:lnTo>
                  <a:lnTo>
                    <a:pt x="126560" y="92259"/>
                  </a:lnTo>
                  <a:lnTo>
                    <a:pt x="130538" y="99477"/>
                  </a:lnTo>
                  <a:lnTo>
                    <a:pt x="136058" y="110181"/>
                  </a:lnTo>
                  <a:lnTo>
                    <a:pt x="137981" y="116184"/>
                  </a:lnTo>
                  <a:lnTo>
                    <a:pt x="139262" y="122435"/>
                  </a:lnTo>
                  <a:lnTo>
                    <a:pt x="140117" y="128851"/>
                  </a:lnTo>
                  <a:lnTo>
                    <a:pt x="140686" y="136503"/>
                  </a:lnTo>
                  <a:lnTo>
                    <a:pt x="141066" y="144976"/>
                  </a:lnTo>
                  <a:lnTo>
                    <a:pt x="141600" y="170022"/>
                  </a:lnTo>
                  <a:lnTo>
                    <a:pt x="141821" y="215689"/>
                  </a:lnTo>
                  <a:lnTo>
                    <a:pt x="142948" y="218008"/>
                  </a:lnTo>
                  <a:lnTo>
                    <a:pt x="144825" y="219554"/>
                  </a:lnTo>
                  <a:lnTo>
                    <a:pt x="147202" y="220585"/>
                  </a:lnTo>
                  <a:lnTo>
                    <a:pt x="148786" y="220148"/>
                  </a:lnTo>
                  <a:lnTo>
                    <a:pt x="149843" y="218732"/>
                  </a:lnTo>
                  <a:lnTo>
                    <a:pt x="151956" y="21252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1" name="SMARTInkAnnotation19"/>
            <p:cNvSpPr/>
            <p:nvPr/>
          </p:nvSpPr>
          <p:spPr bwMode="auto">
            <a:xfrm>
              <a:off x="5536138" y="2995613"/>
              <a:ext cx="40105" cy="49891"/>
            </a:xfrm>
            <a:custGeom>
              <a:avLst/>
              <a:gdLst/>
              <a:ahLst/>
              <a:cxnLst/>
              <a:rect l="0" t="0" r="0" b="0"/>
              <a:pathLst>
                <a:path w="40105" h="49891">
                  <a:moveTo>
                    <a:pt x="9713" y="0"/>
                  </a:moveTo>
                  <a:lnTo>
                    <a:pt x="9713" y="5372"/>
                  </a:lnTo>
                  <a:lnTo>
                    <a:pt x="8588" y="8079"/>
                  </a:lnTo>
                  <a:lnTo>
                    <a:pt x="6712" y="11008"/>
                  </a:lnTo>
                  <a:lnTo>
                    <a:pt x="4335" y="14086"/>
                  </a:lnTo>
                  <a:lnTo>
                    <a:pt x="2751" y="18386"/>
                  </a:lnTo>
                  <a:lnTo>
                    <a:pt x="1695" y="23502"/>
                  </a:lnTo>
                  <a:lnTo>
                    <a:pt x="990" y="29162"/>
                  </a:lnTo>
                  <a:lnTo>
                    <a:pt x="521" y="34059"/>
                  </a:lnTo>
                  <a:lnTo>
                    <a:pt x="208" y="38449"/>
                  </a:lnTo>
                  <a:lnTo>
                    <a:pt x="0" y="42500"/>
                  </a:lnTo>
                  <a:lnTo>
                    <a:pt x="986" y="45200"/>
                  </a:lnTo>
                  <a:lnTo>
                    <a:pt x="2770" y="47000"/>
                  </a:lnTo>
                  <a:lnTo>
                    <a:pt x="5084" y="48201"/>
                  </a:lnTo>
                  <a:lnTo>
                    <a:pt x="7753" y="49001"/>
                  </a:lnTo>
                  <a:lnTo>
                    <a:pt x="10657" y="49534"/>
                  </a:lnTo>
                  <a:lnTo>
                    <a:pt x="13719" y="49890"/>
                  </a:lnTo>
                  <a:lnTo>
                    <a:pt x="16886" y="49003"/>
                  </a:lnTo>
                  <a:lnTo>
                    <a:pt x="20123" y="47287"/>
                  </a:lnTo>
                  <a:lnTo>
                    <a:pt x="23407" y="45018"/>
                  </a:lnTo>
                  <a:lnTo>
                    <a:pt x="26721" y="42381"/>
                  </a:lnTo>
                  <a:lnTo>
                    <a:pt x="30057" y="39499"/>
                  </a:lnTo>
                  <a:lnTo>
                    <a:pt x="40104" y="3036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2" name="SMARTInkAnnotation20"/>
            <p:cNvSpPr/>
            <p:nvPr/>
          </p:nvSpPr>
          <p:spPr bwMode="auto">
            <a:xfrm>
              <a:off x="5525590" y="2793206"/>
              <a:ext cx="30392" cy="10122"/>
            </a:xfrm>
            <a:custGeom>
              <a:avLst/>
              <a:gdLst/>
              <a:ahLst/>
              <a:cxnLst/>
              <a:rect l="0" t="0" r="0" b="0"/>
              <a:pathLst>
                <a:path w="30392" h="10122">
                  <a:moveTo>
                    <a:pt x="0" y="10121"/>
                  </a:moveTo>
                  <a:lnTo>
                    <a:pt x="14100" y="10121"/>
                  </a:lnTo>
                  <a:lnTo>
                    <a:pt x="17279" y="8996"/>
                  </a:lnTo>
                  <a:lnTo>
                    <a:pt x="20524" y="7122"/>
                  </a:lnTo>
                  <a:lnTo>
                    <a:pt x="30391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3" name="SMARTInkAnnotation21"/>
            <p:cNvSpPr/>
            <p:nvPr/>
          </p:nvSpPr>
          <p:spPr bwMode="auto">
            <a:xfrm>
              <a:off x="5697807" y="2772966"/>
              <a:ext cx="10131" cy="303610"/>
            </a:xfrm>
            <a:custGeom>
              <a:avLst/>
              <a:gdLst/>
              <a:ahLst/>
              <a:cxnLst/>
              <a:rect l="0" t="0" r="0" b="0"/>
              <a:pathLst>
                <a:path w="10131" h="303610">
                  <a:moveTo>
                    <a:pt x="10130" y="0"/>
                  </a:moveTo>
                  <a:lnTo>
                    <a:pt x="10130" y="225663"/>
                  </a:lnTo>
                  <a:lnTo>
                    <a:pt x="9005" y="238151"/>
                  </a:lnTo>
                  <a:lnTo>
                    <a:pt x="7129" y="249850"/>
                  </a:lnTo>
                  <a:lnTo>
                    <a:pt x="4753" y="261023"/>
                  </a:lnTo>
                  <a:lnTo>
                    <a:pt x="3168" y="270721"/>
                  </a:lnTo>
                  <a:lnTo>
                    <a:pt x="2112" y="279435"/>
                  </a:lnTo>
                  <a:lnTo>
                    <a:pt x="0" y="30360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4" name="SMARTInkAnnotation22"/>
            <p:cNvSpPr/>
            <p:nvPr/>
          </p:nvSpPr>
          <p:spPr bwMode="auto">
            <a:xfrm>
              <a:off x="5626894" y="2955131"/>
              <a:ext cx="182348" cy="10122"/>
            </a:xfrm>
            <a:custGeom>
              <a:avLst/>
              <a:gdLst/>
              <a:ahLst/>
              <a:cxnLst/>
              <a:rect l="0" t="0" r="0" b="0"/>
              <a:pathLst>
                <a:path w="182348" h="10122">
                  <a:moveTo>
                    <a:pt x="0" y="0"/>
                  </a:moveTo>
                  <a:lnTo>
                    <a:pt x="37913" y="0"/>
                  </a:lnTo>
                  <a:lnTo>
                    <a:pt x="45536" y="1125"/>
                  </a:lnTo>
                  <a:lnTo>
                    <a:pt x="53995" y="2999"/>
                  </a:lnTo>
                  <a:lnTo>
                    <a:pt x="63011" y="5373"/>
                  </a:lnTo>
                  <a:lnTo>
                    <a:pt x="72398" y="6956"/>
                  </a:lnTo>
                  <a:lnTo>
                    <a:pt x="82034" y="8011"/>
                  </a:lnTo>
                  <a:lnTo>
                    <a:pt x="91834" y="8714"/>
                  </a:lnTo>
                  <a:lnTo>
                    <a:pt x="102869" y="9183"/>
                  </a:lnTo>
                  <a:lnTo>
                    <a:pt x="127138" y="9704"/>
                  </a:lnTo>
                  <a:lnTo>
                    <a:pt x="182347" y="1012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5" name="SMARTInkAnnotation23"/>
            <p:cNvSpPr/>
            <p:nvPr/>
          </p:nvSpPr>
          <p:spPr bwMode="auto">
            <a:xfrm>
              <a:off x="6062501" y="2965292"/>
              <a:ext cx="445738" cy="40442"/>
            </a:xfrm>
            <a:custGeom>
              <a:avLst/>
              <a:gdLst/>
              <a:ahLst/>
              <a:cxnLst/>
              <a:rect l="0" t="0" r="0" b="0"/>
              <a:pathLst>
                <a:path w="445738" h="40442">
                  <a:moveTo>
                    <a:pt x="0" y="40441"/>
                  </a:moveTo>
                  <a:lnTo>
                    <a:pt x="14100" y="40441"/>
                  </a:lnTo>
                  <a:lnTo>
                    <a:pt x="18405" y="39317"/>
                  </a:lnTo>
                  <a:lnTo>
                    <a:pt x="23526" y="37442"/>
                  </a:lnTo>
                  <a:lnTo>
                    <a:pt x="29191" y="35068"/>
                  </a:lnTo>
                  <a:lnTo>
                    <a:pt x="37470" y="33486"/>
                  </a:lnTo>
                  <a:lnTo>
                    <a:pt x="47493" y="32431"/>
                  </a:lnTo>
                  <a:lnTo>
                    <a:pt x="58676" y="31728"/>
                  </a:lnTo>
                  <a:lnTo>
                    <a:pt x="80107" y="30946"/>
                  </a:lnTo>
                  <a:lnTo>
                    <a:pt x="90550" y="30737"/>
                  </a:lnTo>
                  <a:lnTo>
                    <a:pt x="102014" y="29474"/>
                  </a:lnTo>
                  <a:lnTo>
                    <a:pt x="114159" y="27507"/>
                  </a:lnTo>
                  <a:lnTo>
                    <a:pt x="126758" y="25071"/>
                  </a:lnTo>
                  <a:lnTo>
                    <a:pt x="152764" y="19367"/>
                  </a:lnTo>
                  <a:lnTo>
                    <a:pt x="166002" y="16271"/>
                  </a:lnTo>
                  <a:lnTo>
                    <a:pt x="179330" y="14208"/>
                  </a:lnTo>
                  <a:lnTo>
                    <a:pt x="192717" y="12831"/>
                  </a:lnTo>
                  <a:lnTo>
                    <a:pt x="206144" y="11914"/>
                  </a:lnTo>
                  <a:lnTo>
                    <a:pt x="218473" y="10179"/>
                  </a:lnTo>
                  <a:lnTo>
                    <a:pt x="230068" y="7897"/>
                  </a:lnTo>
                  <a:lnTo>
                    <a:pt x="241175" y="5251"/>
                  </a:lnTo>
                  <a:lnTo>
                    <a:pt x="250832" y="3487"/>
                  </a:lnTo>
                  <a:lnTo>
                    <a:pt x="259520" y="2311"/>
                  </a:lnTo>
                  <a:lnTo>
                    <a:pt x="267564" y="1527"/>
                  </a:lnTo>
                  <a:lnTo>
                    <a:pt x="275178" y="1005"/>
                  </a:lnTo>
                  <a:lnTo>
                    <a:pt x="282505" y="656"/>
                  </a:lnTo>
                  <a:lnTo>
                    <a:pt x="300570" y="166"/>
                  </a:lnTo>
                  <a:lnTo>
                    <a:pt x="311381" y="0"/>
                  </a:lnTo>
                  <a:lnTo>
                    <a:pt x="313394" y="1111"/>
                  </a:lnTo>
                  <a:lnTo>
                    <a:pt x="315860" y="2976"/>
                  </a:lnTo>
                  <a:lnTo>
                    <a:pt x="322531" y="8677"/>
                  </a:lnTo>
                  <a:lnTo>
                    <a:pt x="326445" y="12455"/>
                  </a:lnTo>
                  <a:lnTo>
                    <a:pt x="329064" y="15037"/>
                  </a:lnTo>
                  <a:lnTo>
                    <a:pt x="330810" y="17882"/>
                  </a:lnTo>
                  <a:lnTo>
                    <a:pt x="331975" y="20904"/>
                  </a:lnTo>
                  <a:lnTo>
                    <a:pt x="332751" y="24043"/>
                  </a:lnTo>
                  <a:lnTo>
                    <a:pt x="334394" y="26135"/>
                  </a:lnTo>
                  <a:lnTo>
                    <a:pt x="336615" y="27531"/>
                  </a:lnTo>
                  <a:lnTo>
                    <a:pt x="339221" y="28460"/>
                  </a:lnTo>
                  <a:lnTo>
                    <a:pt x="345118" y="29494"/>
                  </a:lnTo>
                  <a:lnTo>
                    <a:pt x="348267" y="29770"/>
                  </a:lnTo>
                  <a:lnTo>
                    <a:pt x="352617" y="31078"/>
                  </a:lnTo>
                  <a:lnTo>
                    <a:pt x="357769" y="33074"/>
                  </a:lnTo>
                  <a:lnTo>
                    <a:pt x="363454" y="35530"/>
                  </a:lnTo>
                  <a:lnTo>
                    <a:pt x="368369" y="37167"/>
                  </a:lnTo>
                  <a:lnTo>
                    <a:pt x="372772" y="38258"/>
                  </a:lnTo>
                  <a:lnTo>
                    <a:pt x="380666" y="39471"/>
                  </a:lnTo>
                  <a:lnTo>
                    <a:pt x="387927" y="40010"/>
                  </a:lnTo>
                  <a:lnTo>
                    <a:pt x="391438" y="39029"/>
                  </a:lnTo>
                  <a:lnTo>
                    <a:pt x="394905" y="37251"/>
                  </a:lnTo>
                  <a:lnTo>
                    <a:pt x="398342" y="34941"/>
                  </a:lnTo>
                  <a:lnTo>
                    <a:pt x="401759" y="33401"/>
                  </a:lnTo>
                  <a:lnTo>
                    <a:pt x="405162" y="32374"/>
                  </a:lnTo>
                  <a:lnTo>
                    <a:pt x="411946" y="31233"/>
                  </a:lnTo>
                  <a:lnTo>
                    <a:pt x="425472" y="30501"/>
                  </a:lnTo>
                  <a:lnTo>
                    <a:pt x="428850" y="30441"/>
                  </a:lnTo>
                  <a:lnTo>
                    <a:pt x="431103" y="29276"/>
                  </a:lnTo>
                  <a:lnTo>
                    <a:pt x="432604" y="27376"/>
                  </a:lnTo>
                  <a:lnTo>
                    <a:pt x="433605" y="24984"/>
                  </a:lnTo>
                  <a:lnTo>
                    <a:pt x="435398" y="23389"/>
                  </a:lnTo>
                  <a:lnTo>
                    <a:pt x="437719" y="22326"/>
                  </a:lnTo>
                  <a:lnTo>
                    <a:pt x="440392" y="21618"/>
                  </a:lnTo>
                  <a:lnTo>
                    <a:pt x="442173" y="20021"/>
                  </a:lnTo>
                  <a:lnTo>
                    <a:pt x="443361" y="17832"/>
                  </a:lnTo>
                  <a:lnTo>
                    <a:pt x="445737" y="1008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6" name="SMARTInkAnnotation24"/>
            <p:cNvSpPr/>
            <p:nvPr/>
          </p:nvSpPr>
          <p:spPr bwMode="auto">
            <a:xfrm>
              <a:off x="6467717" y="2945011"/>
              <a:ext cx="81041" cy="90944"/>
            </a:xfrm>
            <a:custGeom>
              <a:avLst/>
              <a:gdLst/>
              <a:ahLst/>
              <a:cxnLst/>
              <a:rect l="0" t="0" r="0" b="0"/>
              <a:pathLst>
                <a:path w="81041" h="90944">
                  <a:moveTo>
                    <a:pt x="10130" y="0"/>
                  </a:moveTo>
                  <a:lnTo>
                    <a:pt x="10130" y="14086"/>
                  </a:lnTo>
                  <a:lnTo>
                    <a:pt x="9005" y="17262"/>
                  </a:lnTo>
                  <a:lnTo>
                    <a:pt x="7130" y="20504"/>
                  </a:lnTo>
                  <a:lnTo>
                    <a:pt x="4753" y="23790"/>
                  </a:lnTo>
                  <a:lnTo>
                    <a:pt x="3168" y="28229"/>
                  </a:lnTo>
                  <a:lnTo>
                    <a:pt x="2113" y="33438"/>
                  </a:lnTo>
                  <a:lnTo>
                    <a:pt x="1408" y="39159"/>
                  </a:lnTo>
                  <a:lnTo>
                    <a:pt x="939" y="44097"/>
                  </a:lnTo>
                  <a:lnTo>
                    <a:pt x="625" y="48515"/>
                  </a:lnTo>
                  <a:lnTo>
                    <a:pt x="417" y="52584"/>
                  </a:lnTo>
                  <a:lnTo>
                    <a:pt x="185" y="60104"/>
                  </a:lnTo>
                  <a:lnTo>
                    <a:pt x="11" y="78927"/>
                  </a:lnTo>
                  <a:lnTo>
                    <a:pt x="0" y="90943"/>
                  </a:lnTo>
                  <a:lnTo>
                    <a:pt x="0" y="56890"/>
                  </a:lnTo>
                  <a:lnTo>
                    <a:pt x="1126" y="53670"/>
                  </a:lnTo>
                  <a:lnTo>
                    <a:pt x="3002" y="50398"/>
                  </a:lnTo>
                  <a:lnTo>
                    <a:pt x="5378" y="47092"/>
                  </a:lnTo>
                  <a:lnTo>
                    <a:pt x="6962" y="43764"/>
                  </a:lnTo>
                  <a:lnTo>
                    <a:pt x="8019" y="40421"/>
                  </a:lnTo>
                  <a:lnTo>
                    <a:pt x="8723" y="37068"/>
                  </a:lnTo>
                  <a:lnTo>
                    <a:pt x="9192" y="33708"/>
                  </a:lnTo>
                  <a:lnTo>
                    <a:pt x="9505" y="30343"/>
                  </a:lnTo>
                  <a:lnTo>
                    <a:pt x="9713" y="26976"/>
                  </a:lnTo>
                  <a:lnTo>
                    <a:pt x="10978" y="24731"/>
                  </a:lnTo>
                  <a:lnTo>
                    <a:pt x="12947" y="23234"/>
                  </a:lnTo>
                  <a:lnTo>
                    <a:pt x="18816" y="20832"/>
                  </a:lnTo>
                  <a:lnTo>
                    <a:pt x="19298" y="19510"/>
                  </a:lnTo>
                  <a:lnTo>
                    <a:pt x="19619" y="17505"/>
                  </a:lnTo>
                  <a:lnTo>
                    <a:pt x="19834" y="15043"/>
                  </a:lnTo>
                  <a:lnTo>
                    <a:pt x="21101" y="13402"/>
                  </a:lnTo>
                  <a:lnTo>
                    <a:pt x="23072" y="12308"/>
                  </a:lnTo>
                  <a:lnTo>
                    <a:pt x="25512" y="11579"/>
                  </a:lnTo>
                  <a:lnTo>
                    <a:pt x="28264" y="11093"/>
                  </a:lnTo>
                  <a:lnTo>
                    <a:pt x="31225" y="10768"/>
                  </a:lnTo>
                  <a:lnTo>
                    <a:pt x="34324" y="10552"/>
                  </a:lnTo>
                  <a:lnTo>
                    <a:pt x="37516" y="10408"/>
                  </a:lnTo>
                  <a:lnTo>
                    <a:pt x="48701" y="10158"/>
                  </a:lnTo>
                  <a:lnTo>
                    <a:pt x="50477" y="11270"/>
                  </a:lnTo>
                  <a:lnTo>
                    <a:pt x="52787" y="13136"/>
                  </a:lnTo>
                  <a:lnTo>
                    <a:pt x="55452" y="15504"/>
                  </a:lnTo>
                  <a:lnTo>
                    <a:pt x="58355" y="17083"/>
                  </a:lnTo>
                  <a:lnTo>
                    <a:pt x="61415" y="18135"/>
                  </a:lnTo>
                  <a:lnTo>
                    <a:pt x="64581" y="18837"/>
                  </a:lnTo>
                  <a:lnTo>
                    <a:pt x="67817" y="19305"/>
                  </a:lnTo>
                  <a:lnTo>
                    <a:pt x="71101" y="19617"/>
                  </a:lnTo>
                  <a:lnTo>
                    <a:pt x="79081" y="20117"/>
                  </a:lnTo>
                  <a:lnTo>
                    <a:pt x="79735" y="21283"/>
                  </a:lnTo>
                  <a:lnTo>
                    <a:pt x="80172" y="23185"/>
                  </a:lnTo>
                  <a:lnTo>
                    <a:pt x="80993" y="29941"/>
                  </a:lnTo>
                  <a:lnTo>
                    <a:pt x="81040" y="39038"/>
                  </a:lnTo>
                  <a:lnTo>
                    <a:pt x="79916" y="40643"/>
                  </a:lnTo>
                  <a:lnTo>
                    <a:pt x="78040" y="42838"/>
                  </a:lnTo>
                  <a:lnTo>
                    <a:pt x="72321" y="49068"/>
                  </a:lnTo>
                  <a:lnTo>
                    <a:pt x="69600" y="50704"/>
                  </a:lnTo>
                  <a:lnTo>
                    <a:pt x="65536" y="52919"/>
                  </a:lnTo>
                  <a:lnTo>
                    <a:pt x="60574" y="55520"/>
                  </a:lnTo>
                  <a:lnTo>
                    <a:pt x="56141" y="57254"/>
                  </a:lnTo>
                  <a:lnTo>
                    <a:pt x="52061" y="58410"/>
                  </a:lnTo>
                  <a:lnTo>
                    <a:pt x="48215" y="59180"/>
                  </a:lnTo>
                  <a:lnTo>
                    <a:pt x="44524" y="60819"/>
                  </a:lnTo>
                  <a:lnTo>
                    <a:pt x="40939" y="63035"/>
                  </a:lnTo>
                  <a:lnTo>
                    <a:pt x="37423" y="65638"/>
                  </a:lnTo>
                  <a:lnTo>
                    <a:pt x="33954" y="67373"/>
                  </a:lnTo>
                  <a:lnTo>
                    <a:pt x="30515" y="68529"/>
                  </a:lnTo>
                  <a:lnTo>
                    <a:pt x="27097" y="69300"/>
                  </a:lnTo>
                  <a:lnTo>
                    <a:pt x="24819" y="70938"/>
                  </a:lnTo>
                  <a:lnTo>
                    <a:pt x="23300" y="73156"/>
                  </a:lnTo>
                  <a:lnTo>
                    <a:pt x="22286" y="75758"/>
                  </a:lnTo>
                  <a:lnTo>
                    <a:pt x="20485" y="77492"/>
                  </a:lnTo>
                  <a:lnTo>
                    <a:pt x="18160" y="78649"/>
                  </a:lnTo>
                  <a:lnTo>
                    <a:pt x="11717" y="80505"/>
                  </a:lnTo>
                  <a:lnTo>
                    <a:pt x="10063" y="80658"/>
                  </a:lnTo>
                  <a:lnTo>
                    <a:pt x="7833" y="80759"/>
                  </a:lnTo>
                  <a:lnTo>
                    <a:pt x="458" y="80950"/>
                  </a:lnTo>
                  <a:lnTo>
                    <a:pt x="8763" y="80961"/>
                  </a:lnTo>
                  <a:lnTo>
                    <a:pt x="10345" y="79837"/>
                  </a:lnTo>
                  <a:lnTo>
                    <a:pt x="12524" y="77963"/>
                  </a:lnTo>
                  <a:lnTo>
                    <a:pt x="15103" y="75590"/>
                  </a:lnTo>
                  <a:lnTo>
                    <a:pt x="17948" y="74007"/>
                  </a:lnTo>
                  <a:lnTo>
                    <a:pt x="20971" y="72952"/>
                  </a:lnTo>
                  <a:lnTo>
                    <a:pt x="28531" y="71259"/>
                  </a:lnTo>
                  <a:lnTo>
                    <a:pt x="30277" y="69996"/>
                  </a:lnTo>
                  <a:lnTo>
                    <a:pt x="32566" y="68029"/>
                  </a:lnTo>
                  <a:lnTo>
                    <a:pt x="40482" y="60759"/>
                  </a:lnTo>
                  <a:lnTo>
                    <a:pt x="40510" y="66105"/>
                  </a:lnTo>
                  <a:lnTo>
                    <a:pt x="39389" y="67684"/>
                  </a:lnTo>
                  <a:lnTo>
                    <a:pt x="37515" y="68737"/>
                  </a:lnTo>
                  <a:lnTo>
                    <a:pt x="30808" y="70719"/>
                  </a:lnTo>
                  <a:lnTo>
                    <a:pt x="29544" y="70760"/>
                  </a:lnTo>
                  <a:lnTo>
                    <a:pt x="20261" y="7084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7" name="SMARTInkAnnotation25"/>
            <p:cNvSpPr/>
            <p:nvPr/>
          </p:nvSpPr>
          <p:spPr bwMode="auto">
            <a:xfrm>
              <a:off x="2415556" y="4058245"/>
              <a:ext cx="658298" cy="635386"/>
            </a:xfrm>
            <a:custGeom>
              <a:avLst/>
              <a:gdLst/>
              <a:ahLst/>
              <a:cxnLst/>
              <a:rect l="0" t="0" r="0" b="0"/>
              <a:pathLst>
                <a:path w="658298" h="635386">
                  <a:moveTo>
                    <a:pt x="0" y="10121"/>
                  </a:moveTo>
                  <a:lnTo>
                    <a:pt x="0" y="124"/>
                  </a:lnTo>
                  <a:lnTo>
                    <a:pt x="19478" y="11"/>
                  </a:lnTo>
                  <a:lnTo>
                    <a:pt x="145868" y="0"/>
                  </a:lnTo>
                  <a:lnTo>
                    <a:pt x="159153" y="1125"/>
                  </a:lnTo>
                  <a:lnTo>
                    <a:pt x="172513" y="2999"/>
                  </a:lnTo>
                  <a:lnTo>
                    <a:pt x="185921" y="5373"/>
                  </a:lnTo>
                  <a:lnTo>
                    <a:pt x="199363" y="8080"/>
                  </a:lnTo>
                  <a:lnTo>
                    <a:pt x="226304" y="14086"/>
                  </a:lnTo>
                  <a:lnTo>
                    <a:pt x="240917" y="18387"/>
                  </a:lnTo>
                  <a:lnTo>
                    <a:pt x="256288" y="23502"/>
                  </a:lnTo>
                  <a:lnTo>
                    <a:pt x="272163" y="29162"/>
                  </a:lnTo>
                  <a:lnTo>
                    <a:pt x="287248" y="35184"/>
                  </a:lnTo>
                  <a:lnTo>
                    <a:pt x="301808" y="41448"/>
                  </a:lnTo>
                  <a:lnTo>
                    <a:pt x="316017" y="47873"/>
                  </a:lnTo>
                  <a:lnTo>
                    <a:pt x="329992" y="56654"/>
                  </a:lnTo>
                  <a:lnTo>
                    <a:pt x="343810" y="67006"/>
                  </a:lnTo>
                  <a:lnTo>
                    <a:pt x="357526" y="78405"/>
                  </a:lnTo>
                  <a:lnTo>
                    <a:pt x="371171" y="90503"/>
                  </a:lnTo>
                  <a:lnTo>
                    <a:pt x="398339" y="115939"/>
                  </a:lnTo>
                  <a:lnTo>
                    <a:pt x="410762" y="130143"/>
                  </a:lnTo>
                  <a:lnTo>
                    <a:pt x="422421" y="145235"/>
                  </a:lnTo>
                  <a:lnTo>
                    <a:pt x="433570" y="160918"/>
                  </a:lnTo>
                  <a:lnTo>
                    <a:pt x="444380" y="176997"/>
                  </a:lnTo>
                  <a:lnTo>
                    <a:pt x="465395" y="209855"/>
                  </a:lnTo>
                  <a:lnTo>
                    <a:pt x="475726" y="227612"/>
                  </a:lnTo>
                  <a:lnTo>
                    <a:pt x="496211" y="265335"/>
                  </a:lnTo>
                  <a:lnTo>
                    <a:pt x="505276" y="283716"/>
                  </a:lnTo>
                  <a:lnTo>
                    <a:pt x="513570" y="301592"/>
                  </a:lnTo>
                  <a:lnTo>
                    <a:pt x="521350" y="319132"/>
                  </a:lnTo>
                  <a:lnTo>
                    <a:pt x="528789" y="337572"/>
                  </a:lnTo>
                  <a:lnTo>
                    <a:pt x="563745" y="430276"/>
                  </a:lnTo>
                  <a:lnTo>
                    <a:pt x="570559" y="446526"/>
                  </a:lnTo>
                  <a:lnTo>
                    <a:pt x="577353" y="461858"/>
                  </a:lnTo>
                  <a:lnTo>
                    <a:pt x="584133" y="476577"/>
                  </a:lnTo>
                  <a:lnTo>
                    <a:pt x="589779" y="490888"/>
                  </a:lnTo>
                  <a:lnTo>
                    <a:pt x="594668" y="504926"/>
                  </a:lnTo>
                  <a:lnTo>
                    <a:pt x="599054" y="518784"/>
                  </a:lnTo>
                  <a:lnTo>
                    <a:pt x="604228" y="531395"/>
                  </a:lnTo>
                  <a:lnTo>
                    <a:pt x="609930" y="543176"/>
                  </a:lnTo>
                  <a:lnTo>
                    <a:pt x="625707" y="572875"/>
                  </a:lnTo>
                  <a:lnTo>
                    <a:pt x="641123" y="603058"/>
                  </a:lnTo>
                  <a:lnTo>
                    <a:pt x="653881" y="622598"/>
                  </a:lnTo>
                  <a:lnTo>
                    <a:pt x="657871" y="635385"/>
                  </a:lnTo>
                  <a:lnTo>
                    <a:pt x="658297" y="626185"/>
                  </a:lnTo>
                  <a:lnTo>
                    <a:pt x="657231" y="622112"/>
                  </a:lnTo>
                  <a:lnTo>
                    <a:pt x="649228" y="608758"/>
                  </a:lnTo>
                  <a:lnTo>
                    <a:pt x="628085" y="57685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8" name="SMARTInkAnnotation26"/>
            <p:cNvSpPr/>
            <p:nvPr/>
          </p:nvSpPr>
          <p:spPr bwMode="auto">
            <a:xfrm>
              <a:off x="2375049" y="4007644"/>
              <a:ext cx="111421" cy="89674"/>
            </a:xfrm>
            <a:custGeom>
              <a:avLst/>
              <a:gdLst/>
              <a:ahLst/>
              <a:cxnLst/>
              <a:rect l="0" t="0" r="0" b="0"/>
              <a:pathLst>
                <a:path w="111421" h="89674">
                  <a:moveTo>
                    <a:pt x="111420" y="0"/>
                  </a:moveTo>
                  <a:lnTo>
                    <a:pt x="92604" y="0"/>
                  </a:lnTo>
                  <a:lnTo>
                    <a:pt x="90997" y="1124"/>
                  </a:lnTo>
                  <a:lnTo>
                    <a:pt x="88800" y="2998"/>
                  </a:lnTo>
                  <a:lnTo>
                    <a:pt x="86210" y="5373"/>
                  </a:lnTo>
                  <a:lnTo>
                    <a:pt x="83357" y="6955"/>
                  </a:lnTo>
                  <a:lnTo>
                    <a:pt x="80330" y="8010"/>
                  </a:lnTo>
                  <a:lnTo>
                    <a:pt x="77186" y="8713"/>
                  </a:lnTo>
                  <a:lnTo>
                    <a:pt x="73965" y="10306"/>
                  </a:lnTo>
                  <a:lnTo>
                    <a:pt x="70691" y="12493"/>
                  </a:lnTo>
                  <a:lnTo>
                    <a:pt x="67384" y="15076"/>
                  </a:lnTo>
                  <a:lnTo>
                    <a:pt x="62927" y="16797"/>
                  </a:lnTo>
                  <a:lnTo>
                    <a:pt x="57705" y="17945"/>
                  </a:lnTo>
                  <a:lnTo>
                    <a:pt x="51972" y="18710"/>
                  </a:lnTo>
                  <a:lnTo>
                    <a:pt x="47025" y="20345"/>
                  </a:lnTo>
                  <a:lnTo>
                    <a:pt x="42601" y="22559"/>
                  </a:lnTo>
                  <a:lnTo>
                    <a:pt x="38527" y="25159"/>
                  </a:lnTo>
                  <a:lnTo>
                    <a:pt x="34684" y="28018"/>
                  </a:lnTo>
                  <a:lnTo>
                    <a:pt x="30997" y="31048"/>
                  </a:lnTo>
                  <a:lnTo>
                    <a:pt x="22370" y="38618"/>
                  </a:lnTo>
                  <a:lnTo>
                    <a:pt x="18189" y="42651"/>
                  </a:lnTo>
                  <a:lnTo>
                    <a:pt x="15498" y="45302"/>
                  </a:lnTo>
                  <a:lnTo>
                    <a:pt x="12578" y="47068"/>
                  </a:lnTo>
                  <a:lnTo>
                    <a:pt x="9506" y="48246"/>
                  </a:lnTo>
                  <a:lnTo>
                    <a:pt x="151" y="50561"/>
                  </a:lnTo>
                  <a:lnTo>
                    <a:pt x="96" y="51699"/>
                  </a:lnTo>
                  <a:lnTo>
                    <a:pt x="0" y="59311"/>
                  </a:lnTo>
                  <a:lnTo>
                    <a:pt x="1121" y="59781"/>
                  </a:lnTo>
                  <a:lnTo>
                    <a:pt x="2994" y="60095"/>
                  </a:lnTo>
                  <a:lnTo>
                    <a:pt x="8709" y="60598"/>
                  </a:lnTo>
                  <a:lnTo>
                    <a:pt x="10304" y="61763"/>
                  </a:lnTo>
                  <a:lnTo>
                    <a:pt x="12492" y="63665"/>
                  </a:lnTo>
                  <a:lnTo>
                    <a:pt x="15077" y="66057"/>
                  </a:lnTo>
                  <a:lnTo>
                    <a:pt x="17926" y="67652"/>
                  </a:lnTo>
                  <a:lnTo>
                    <a:pt x="20951" y="68715"/>
                  </a:lnTo>
                  <a:lnTo>
                    <a:pt x="24093" y="69424"/>
                  </a:lnTo>
                  <a:lnTo>
                    <a:pt x="27313" y="69897"/>
                  </a:lnTo>
                  <a:lnTo>
                    <a:pt x="30586" y="70212"/>
                  </a:lnTo>
                  <a:lnTo>
                    <a:pt x="33893" y="70422"/>
                  </a:lnTo>
                  <a:lnTo>
                    <a:pt x="38349" y="71686"/>
                  </a:lnTo>
                  <a:lnTo>
                    <a:pt x="43571" y="73654"/>
                  </a:lnTo>
                  <a:lnTo>
                    <a:pt x="49303" y="76090"/>
                  </a:lnTo>
                  <a:lnTo>
                    <a:pt x="54251" y="77714"/>
                  </a:lnTo>
                  <a:lnTo>
                    <a:pt x="58674" y="78797"/>
                  </a:lnTo>
                  <a:lnTo>
                    <a:pt x="62749" y="79519"/>
                  </a:lnTo>
                  <a:lnTo>
                    <a:pt x="66591" y="80000"/>
                  </a:lnTo>
                  <a:lnTo>
                    <a:pt x="70278" y="80321"/>
                  </a:lnTo>
                  <a:lnTo>
                    <a:pt x="73862" y="80535"/>
                  </a:lnTo>
                  <a:lnTo>
                    <a:pt x="80845" y="80772"/>
                  </a:lnTo>
                  <a:lnTo>
                    <a:pt x="94500" y="80925"/>
                  </a:lnTo>
                  <a:lnTo>
                    <a:pt x="96763" y="82062"/>
                  </a:lnTo>
                  <a:lnTo>
                    <a:pt x="98272" y="83944"/>
                  </a:lnTo>
                  <a:lnTo>
                    <a:pt x="100694" y="89673"/>
                  </a:lnTo>
                  <a:lnTo>
                    <a:pt x="100892" y="89018"/>
                  </a:lnTo>
                  <a:lnTo>
                    <a:pt x="101025" y="87457"/>
                  </a:lnTo>
                  <a:lnTo>
                    <a:pt x="101274" y="81342"/>
                  </a:lnTo>
                  <a:lnTo>
                    <a:pt x="101285" y="75702"/>
                  </a:lnTo>
                  <a:lnTo>
                    <a:pt x="100161" y="72958"/>
                  </a:lnTo>
                  <a:lnTo>
                    <a:pt x="98286" y="70004"/>
                  </a:lnTo>
                  <a:lnTo>
                    <a:pt x="95910" y="66910"/>
                  </a:lnTo>
                  <a:lnTo>
                    <a:pt x="94327" y="63723"/>
                  </a:lnTo>
                  <a:lnTo>
                    <a:pt x="93271" y="60473"/>
                  </a:lnTo>
                  <a:lnTo>
                    <a:pt x="92567" y="57183"/>
                  </a:lnTo>
                  <a:lnTo>
                    <a:pt x="92098" y="53864"/>
                  </a:lnTo>
                  <a:lnTo>
                    <a:pt x="91785" y="50528"/>
                  </a:lnTo>
                  <a:lnTo>
                    <a:pt x="91577" y="47179"/>
                  </a:lnTo>
                  <a:lnTo>
                    <a:pt x="90312" y="43822"/>
                  </a:lnTo>
                  <a:lnTo>
                    <a:pt x="88343" y="40460"/>
                  </a:lnTo>
                  <a:lnTo>
                    <a:pt x="85905" y="37094"/>
                  </a:lnTo>
                  <a:lnTo>
                    <a:pt x="84280" y="33724"/>
                  </a:lnTo>
                  <a:lnTo>
                    <a:pt x="83196" y="30354"/>
                  </a:lnTo>
                  <a:lnTo>
                    <a:pt x="82474" y="26983"/>
                  </a:lnTo>
                  <a:lnTo>
                    <a:pt x="83118" y="24735"/>
                  </a:lnTo>
                  <a:lnTo>
                    <a:pt x="84673" y="23237"/>
                  </a:lnTo>
                  <a:lnTo>
                    <a:pt x="86835" y="22239"/>
                  </a:lnTo>
                  <a:lnTo>
                    <a:pt x="88277" y="20448"/>
                  </a:lnTo>
                  <a:lnTo>
                    <a:pt x="89237" y="18130"/>
                  </a:lnTo>
                  <a:lnTo>
                    <a:pt x="89878" y="15460"/>
                  </a:lnTo>
                  <a:lnTo>
                    <a:pt x="90305" y="12556"/>
                  </a:lnTo>
                  <a:lnTo>
                    <a:pt x="90590" y="9495"/>
                  </a:lnTo>
                  <a:lnTo>
                    <a:pt x="91150" y="164"/>
                  </a:lnTo>
                  <a:lnTo>
                    <a:pt x="91157" y="5421"/>
                  </a:lnTo>
                  <a:lnTo>
                    <a:pt x="92283" y="8112"/>
                  </a:lnTo>
                  <a:lnTo>
                    <a:pt x="94160" y="11030"/>
                  </a:lnTo>
                  <a:lnTo>
                    <a:pt x="96537" y="14100"/>
                  </a:lnTo>
                  <a:lnTo>
                    <a:pt x="98121" y="18396"/>
                  </a:lnTo>
                  <a:lnTo>
                    <a:pt x="99177" y="23509"/>
                  </a:lnTo>
                  <a:lnTo>
                    <a:pt x="99882" y="29166"/>
                  </a:lnTo>
                  <a:lnTo>
                    <a:pt x="100351" y="34062"/>
                  </a:lnTo>
                  <a:lnTo>
                    <a:pt x="100664" y="38451"/>
                  </a:lnTo>
                  <a:lnTo>
                    <a:pt x="100873" y="42501"/>
                  </a:lnTo>
                  <a:lnTo>
                    <a:pt x="99886" y="46326"/>
                  </a:lnTo>
                  <a:lnTo>
                    <a:pt x="98103" y="50000"/>
                  </a:lnTo>
                  <a:lnTo>
                    <a:pt x="95788" y="53574"/>
                  </a:lnTo>
                  <a:lnTo>
                    <a:pt x="94246" y="57081"/>
                  </a:lnTo>
                  <a:lnTo>
                    <a:pt x="93216" y="60544"/>
                  </a:lnTo>
                  <a:lnTo>
                    <a:pt x="91566" y="68808"/>
                  </a:lnTo>
                  <a:lnTo>
                    <a:pt x="91430" y="70610"/>
                  </a:lnTo>
                  <a:lnTo>
                    <a:pt x="91340" y="72936"/>
                  </a:lnTo>
                  <a:lnTo>
                    <a:pt x="91280" y="75611"/>
                  </a:lnTo>
                  <a:lnTo>
                    <a:pt x="91240" y="76271"/>
                  </a:lnTo>
                  <a:lnTo>
                    <a:pt x="91195" y="74004"/>
                  </a:lnTo>
                  <a:lnTo>
                    <a:pt x="91170" y="66407"/>
                  </a:lnTo>
                  <a:lnTo>
                    <a:pt x="92292" y="64512"/>
                  </a:lnTo>
                  <a:lnTo>
                    <a:pt x="94166" y="63248"/>
                  </a:lnTo>
                  <a:lnTo>
                    <a:pt x="96540" y="62406"/>
                  </a:lnTo>
                  <a:lnTo>
                    <a:pt x="98123" y="59596"/>
                  </a:lnTo>
                  <a:lnTo>
                    <a:pt x="99179" y="55473"/>
                  </a:lnTo>
                  <a:lnTo>
                    <a:pt x="99882" y="50476"/>
                  </a:lnTo>
                  <a:lnTo>
                    <a:pt x="100352" y="46019"/>
                  </a:lnTo>
                  <a:lnTo>
                    <a:pt x="100664" y="41925"/>
                  </a:lnTo>
                  <a:lnTo>
                    <a:pt x="100873" y="38070"/>
                  </a:lnTo>
                  <a:lnTo>
                    <a:pt x="101105" y="27790"/>
                  </a:lnTo>
                  <a:lnTo>
                    <a:pt x="101279" y="2441"/>
                  </a:lnTo>
                  <a:lnTo>
                    <a:pt x="100157" y="1627"/>
                  </a:lnTo>
                  <a:lnTo>
                    <a:pt x="98283" y="1085"/>
                  </a:lnTo>
                  <a:lnTo>
                    <a:pt x="92567" y="214"/>
                  </a:lnTo>
                  <a:lnTo>
                    <a:pt x="92098" y="1268"/>
                  </a:lnTo>
                  <a:lnTo>
                    <a:pt x="91785" y="3094"/>
                  </a:lnTo>
                  <a:lnTo>
                    <a:pt x="91577" y="5436"/>
                  </a:lnTo>
                  <a:lnTo>
                    <a:pt x="91437" y="8122"/>
                  </a:lnTo>
                  <a:lnTo>
                    <a:pt x="91283" y="14104"/>
                  </a:lnTo>
                  <a:lnTo>
                    <a:pt x="91162" y="53574"/>
                  </a:lnTo>
                  <a:lnTo>
                    <a:pt x="92287" y="55956"/>
                  </a:lnTo>
                  <a:lnTo>
                    <a:pt x="94162" y="57545"/>
                  </a:lnTo>
                  <a:lnTo>
                    <a:pt x="101166" y="60667"/>
                  </a:lnTo>
                  <a:lnTo>
                    <a:pt x="101207" y="59560"/>
                  </a:lnTo>
                  <a:lnTo>
                    <a:pt x="101287" y="42303"/>
                  </a:lnTo>
                  <a:lnTo>
                    <a:pt x="101290" y="31928"/>
                  </a:lnTo>
                  <a:lnTo>
                    <a:pt x="100164" y="31406"/>
                  </a:lnTo>
                  <a:lnTo>
                    <a:pt x="98288" y="31057"/>
                  </a:lnTo>
                  <a:lnTo>
                    <a:pt x="92568" y="30498"/>
                  </a:lnTo>
                  <a:lnTo>
                    <a:pt x="92098" y="31577"/>
                  </a:lnTo>
                  <a:lnTo>
                    <a:pt x="91785" y="33421"/>
                  </a:lnTo>
                  <a:lnTo>
                    <a:pt x="91577" y="35774"/>
                  </a:lnTo>
                  <a:lnTo>
                    <a:pt x="90312" y="38468"/>
                  </a:lnTo>
                  <a:lnTo>
                    <a:pt x="88343" y="41388"/>
                  </a:lnTo>
                  <a:lnTo>
                    <a:pt x="85905" y="44459"/>
                  </a:lnTo>
                  <a:lnTo>
                    <a:pt x="84280" y="47631"/>
                  </a:lnTo>
                  <a:lnTo>
                    <a:pt x="83196" y="50870"/>
                  </a:lnTo>
                  <a:lnTo>
                    <a:pt x="81457" y="58776"/>
                  </a:lnTo>
                  <a:lnTo>
                    <a:pt x="81314" y="60549"/>
                  </a:lnTo>
                  <a:lnTo>
                    <a:pt x="81219" y="62855"/>
                  </a:lnTo>
                  <a:lnTo>
                    <a:pt x="81032" y="70703"/>
                  </a:lnTo>
                  <a:lnTo>
                    <a:pt x="81029" y="5060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9" name="SMARTInkAnnotation27"/>
            <p:cNvSpPr/>
            <p:nvPr/>
          </p:nvSpPr>
          <p:spPr bwMode="auto">
            <a:xfrm>
              <a:off x="2871549" y="4890765"/>
              <a:ext cx="120684" cy="249712"/>
            </a:xfrm>
            <a:custGeom>
              <a:avLst/>
              <a:gdLst/>
              <a:ahLst/>
              <a:cxnLst/>
              <a:rect l="0" t="0" r="0" b="0"/>
              <a:pathLst>
                <a:path w="120684" h="249712">
                  <a:moveTo>
                    <a:pt x="10006" y="159271"/>
                  </a:moveTo>
                  <a:lnTo>
                    <a:pt x="10006" y="178729"/>
                  </a:lnTo>
                  <a:lnTo>
                    <a:pt x="11132" y="184612"/>
                  </a:lnTo>
                  <a:lnTo>
                    <a:pt x="13007" y="190783"/>
                  </a:lnTo>
                  <a:lnTo>
                    <a:pt x="15384" y="197146"/>
                  </a:lnTo>
                  <a:lnTo>
                    <a:pt x="16968" y="203638"/>
                  </a:lnTo>
                  <a:lnTo>
                    <a:pt x="18024" y="210213"/>
                  </a:lnTo>
                  <a:lnTo>
                    <a:pt x="18728" y="216847"/>
                  </a:lnTo>
                  <a:lnTo>
                    <a:pt x="19198" y="222393"/>
                  </a:lnTo>
                  <a:lnTo>
                    <a:pt x="19511" y="227216"/>
                  </a:lnTo>
                  <a:lnTo>
                    <a:pt x="19858" y="235572"/>
                  </a:lnTo>
                  <a:lnTo>
                    <a:pt x="20012" y="243034"/>
                  </a:lnTo>
                  <a:lnTo>
                    <a:pt x="18928" y="245474"/>
                  </a:lnTo>
                  <a:lnTo>
                    <a:pt x="17080" y="247100"/>
                  </a:lnTo>
                  <a:lnTo>
                    <a:pt x="11404" y="249711"/>
                  </a:lnTo>
                  <a:lnTo>
                    <a:pt x="10938" y="248801"/>
                  </a:lnTo>
                  <a:lnTo>
                    <a:pt x="10420" y="244791"/>
                  </a:lnTo>
                  <a:lnTo>
                    <a:pt x="10282" y="239898"/>
                  </a:lnTo>
                  <a:lnTo>
                    <a:pt x="10129" y="225466"/>
                  </a:lnTo>
                  <a:lnTo>
                    <a:pt x="8962" y="216895"/>
                  </a:lnTo>
                  <a:lnTo>
                    <a:pt x="7059" y="207808"/>
                  </a:lnTo>
                  <a:lnTo>
                    <a:pt x="4665" y="198376"/>
                  </a:lnTo>
                  <a:lnTo>
                    <a:pt x="3068" y="188714"/>
                  </a:lnTo>
                  <a:lnTo>
                    <a:pt x="2004" y="178900"/>
                  </a:lnTo>
                  <a:lnTo>
                    <a:pt x="1295" y="168984"/>
                  </a:lnTo>
                  <a:lnTo>
                    <a:pt x="822" y="158999"/>
                  </a:lnTo>
                  <a:lnTo>
                    <a:pt x="296" y="138909"/>
                  </a:lnTo>
                  <a:lnTo>
                    <a:pt x="0" y="103261"/>
                  </a:lnTo>
                  <a:lnTo>
                    <a:pt x="1084" y="91570"/>
                  </a:lnTo>
                  <a:lnTo>
                    <a:pt x="2933" y="80402"/>
                  </a:lnTo>
                  <a:lnTo>
                    <a:pt x="5290" y="69584"/>
                  </a:lnTo>
                  <a:lnTo>
                    <a:pt x="7988" y="60123"/>
                  </a:lnTo>
                  <a:lnTo>
                    <a:pt x="10912" y="51566"/>
                  </a:lnTo>
                  <a:lnTo>
                    <a:pt x="13986" y="43613"/>
                  </a:lnTo>
                  <a:lnTo>
                    <a:pt x="18288" y="36062"/>
                  </a:lnTo>
                  <a:lnTo>
                    <a:pt x="23406" y="28779"/>
                  </a:lnTo>
                  <a:lnTo>
                    <a:pt x="29070" y="21675"/>
                  </a:lnTo>
                  <a:lnTo>
                    <a:pt x="35097" y="15814"/>
                  </a:lnTo>
                  <a:lnTo>
                    <a:pt x="41366" y="10783"/>
                  </a:lnTo>
                  <a:lnTo>
                    <a:pt x="47797" y="6304"/>
                  </a:lnTo>
                  <a:lnTo>
                    <a:pt x="53209" y="3318"/>
                  </a:lnTo>
                  <a:lnTo>
                    <a:pt x="57943" y="1327"/>
                  </a:lnTo>
                  <a:lnTo>
                    <a:pt x="62225" y="0"/>
                  </a:lnTo>
                  <a:lnTo>
                    <a:pt x="67331" y="240"/>
                  </a:lnTo>
                  <a:lnTo>
                    <a:pt x="72986" y="1524"/>
                  </a:lnTo>
                  <a:lnTo>
                    <a:pt x="79007" y="3505"/>
                  </a:lnTo>
                  <a:lnTo>
                    <a:pt x="85272" y="5950"/>
                  </a:lnTo>
                  <a:lnTo>
                    <a:pt x="91700" y="8705"/>
                  </a:lnTo>
                  <a:lnTo>
                    <a:pt x="98236" y="11665"/>
                  </a:lnTo>
                  <a:lnTo>
                    <a:pt x="103720" y="14763"/>
                  </a:lnTo>
                  <a:lnTo>
                    <a:pt x="108501" y="17953"/>
                  </a:lnTo>
                  <a:lnTo>
                    <a:pt x="112814" y="21205"/>
                  </a:lnTo>
                  <a:lnTo>
                    <a:pt x="115689" y="25621"/>
                  </a:lnTo>
                  <a:lnTo>
                    <a:pt x="117606" y="30814"/>
                  </a:lnTo>
                  <a:lnTo>
                    <a:pt x="118884" y="36525"/>
                  </a:lnTo>
                  <a:lnTo>
                    <a:pt x="119736" y="41457"/>
                  </a:lnTo>
                  <a:lnTo>
                    <a:pt x="120304" y="45869"/>
                  </a:lnTo>
                  <a:lnTo>
                    <a:pt x="120683" y="49935"/>
                  </a:lnTo>
                  <a:lnTo>
                    <a:pt x="119809" y="53770"/>
                  </a:lnTo>
                  <a:lnTo>
                    <a:pt x="118101" y="57452"/>
                  </a:lnTo>
                  <a:lnTo>
                    <a:pt x="115838" y="61031"/>
                  </a:lnTo>
                  <a:lnTo>
                    <a:pt x="112077" y="65665"/>
                  </a:lnTo>
                  <a:lnTo>
                    <a:pt x="107319" y="71004"/>
                  </a:lnTo>
                  <a:lnTo>
                    <a:pt x="97154" y="81809"/>
                  </a:lnTo>
                  <a:lnTo>
                    <a:pt x="88885" y="90360"/>
                  </a:lnTo>
                  <a:lnTo>
                    <a:pt x="83978" y="94214"/>
                  </a:lnTo>
                  <a:lnTo>
                    <a:pt x="78456" y="97908"/>
                  </a:lnTo>
                  <a:lnTo>
                    <a:pt x="72523" y="101495"/>
                  </a:lnTo>
                  <a:lnTo>
                    <a:pt x="67443" y="103887"/>
                  </a:lnTo>
                  <a:lnTo>
                    <a:pt x="62930" y="105481"/>
                  </a:lnTo>
                  <a:lnTo>
                    <a:pt x="52977" y="108039"/>
                  </a:lnTo>
                  <a:lnTo>
                    <a:pt x="52161" y="107125"/>
                  </a:lnTo>
                  <a:lnTo>
                    <a:pt x="51253" y="103110"/>
                  </a:lnTo>
                  <a:lnTo>
                    <a:pt x="52137" y="100465"/>
                  </a:lnTo>
                  <a:lnTo>
                    <a:pt x="53852" y="97578"/>
                  </a:lnTo>
                  <a:lnTo>
                    <a:pt x="56120" y="94528"/>
                  </a:lnTo>
                  <a:lnTo>
                    <a:pt x="58758" y="91371"/>
                  </a:lnTo>
                  <a:lnTo>
                    <a:pt x="61643" y="88141"/>
                  </a:lnTo>
                  <a:lnTo>
                    <a:pt x="70788" y="7830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0" name="SMARTInkAnnotation28"/>
            <p:cNvSpPr/>
            <p:nvPr/>
          </p:nvSpPr>
          <p:spPr bwMode="auto">
            <a:xfrm>
              <a:off x="3043642" y="4877991"/>
              <a:ext cx="91174" cy="111324"/>
            </a:xfrm>
            <a:custGeom>
              <a:avLst/>
              <a:gdLst/>
              <a:ahLst/>
              <a:cxnLst/>
              <a:rect l="0" t="0" r="0" b="0"/>
              <a:pathLst>
                <a:path w="91174" h="111324">
                  <a:moveTo>
                    <a:pt x="0" y="111323"/>
                  </a:moveTo>
                  <a:lnTo>
                    <a:pt x="0" y="91865"/>
                  </a:lnTo>
                  <a:lnTo>
                    <a:pt x="1125" y="87106"/>
                  </a:lnTo>
                  <a:lnTo>
                    <a:pt x="3001" y="82809"/>
                  </a:lnTo>
                  <a:lnTo>
                    <a:pt x="5378" y="78820"/>
                  </a:lnTo>
                  <a:lnTo>
                    <a:pt x="8087" y="75036"/>
                  </a:lnTo>
                  <a:lnTo>
                    <a:pt x="11019" y="71389"/>
                  </a:lnTo>
                  <a:lnTo>
                    <a:pt x="14099" y="67833"/>
                  </a:lnTo>
                  <a:lnTo>
                    <a:pt x="16153" y="63214"/>
                  </a:lnTo>
                  <a:lnTo>
                    <a:pt x="17522" y="57885"/>
                  </a:lnTo>
                  <a:lnTo>
                    <a:pt x="18435" y="52084"/>
                  </a:lnTo>
                  <a:lnTo>
                    <a:pt x="20169" y="47091"/>
                  </a:lnTo>
                  <a:lnTo>
                    <a:pt x="22451" y="42639"/>
                  </a:lnTo>
                  <a:lnTo>
                    <a:pt x="25097" y="38546"/>
                  </a:lnTo>
                  <a:lnTo>
                    <a:pt x="27988" y="34693"/>
                  </a:lnTo>
                  <a:lnTo>
                    <a:pt x="31040" y="31000"/>
                  </a:lnTo>
                  <a:lnTo>
                    <a:pt x="34200" y="27413"/>
                  </a:lnTo>
                  <a:lnTo>
                    <a:pt x="40713" y="20429"/>
                  </a:lnTo>
                  <a:lnTo>
                    <a:pt x="44026" y="16993"/>
                  </a:lnTo>
                  <a:lnTo>
                    <a:pt x="48486" y="13577"/>
                  </a:lnTo>
                  <a:lnTo>
                    <a:pt x="53710" y="10176"/>
                  </a:lnTo>
                  <a:lnTo>
                    <a:pt x="59444" y="6784"/>
                  </a:lnTo>
                  <a:lnTo>
                    <a:pt x="65518" y="4522"/>
                  </a:lnTo>
                  <a:lnTo>
                    <a:pt x="71819" y="3015"/>
                  </a:lnTo>
                  <a:lnTo>
                    <a:pt x="91173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1" name="SMARTInkAnnotation29"/>
            <p:cNvSpPr/>
            <p:nvPr/>
          </p:nvSpPr>
          <p:spPr bwMode="auto">
            <a:xfrm>
              <a:off x="3155076" y="4878167"/>
              <a:ext cx="131696" cy="109394"/>
            </a:xfrm>
            <a:custGeom>
              <a:avLst/>
              <a:gdLst/>
              <a:ahLst/>
              <a:cxnLst/>
              <a:rect l="0" t="0" r="0" b="0"/>
              <a:pathLst>
                <a:path w="131696" h="109394">
                  <a:moveTo>
                    <a:pt x="0" y="70666"/>
                  </a:moveTo>
                  <a:lnTo>
                    <a:pt x="5378" y="70666"/>
                  </a:lnTo>
                  <a:lnTo>
                    <a:pt x="8088" y="69541"/>
                  </a:lnTo>
                  <a:lnTo>
                    <a:pt x="11020" y="67668"/>
                  </a:lnTo>
                  <a:lnTo>
                    <a:pt x="14100" y="65294"/>
                  </a:lnTo>
                  <a:lnTo>
                    <a:pt x="17279" y="63711"/>
                  </a:lnTo>
                  <a:lnTo>
                    <a:pt x="20524" y="62655"/>
                  </a:lnTo>
                  <a:lnTo>
                    <a:pt x="23813" y="61952"/>
                  </a:lnTo>
                  <a:lnTo>
                    <a:pt x="28257" y="59234"/>
                  </a:lnTo>
                  <a:lnTo>
                    <a:pt x="33471" y="55174"/>
                  </a:lnTo>
                  <a:lnTo>
                    <a:pt x="39198" y="50217"/>
                  </a:lnTo>
                  <a:lnTo>
                    <a:pt x="44141" y="45789"/>
                  </a:lnTo>
                  <a:lnTo>
                    <a:pt x="52636" y="37869"/>
                  </a:lnTo>
                  <a:lnTo>
                    <a:pt x="63746" y="27089"/>
                  </a:lnTo>
                  <a:lnTo>
                    <a:pt x="66135" y="23623"/>
                  </a:lnTo>
                  <a:lnTo>
                    <a:pt x="67728" y="20188"/>
                  </a:lnTo>
                  <a:lnTo>
                    <a:pt x="68790" y="16773"/>
                  </a:lnTo>
                  <a:lnTo>
                    <a:pt x="69497" y="13372"/>
                  </a:lnTo>
                  <a:lnTo>
                    <a:pt x="69969" y="9981"/>
                  </a:lnTo>
                  <a:lnTo>
                    <a:pt x="70726" y="1830"/>
                  </a:lnTo>
                  <a:lnTo>
                    <a:pt x="69663" y="1161"/>
                  </a:lnTo>
                  <a:lnTo>
                    <a:pt x="67828" y="715"/>
                  </a:lnTo>
                  <a:lnTo>
                    <a:pt x="65480" y="419"/>
                  </a:lnTo>
                  <a:lnTo>
                    <a:pt x="61663" y="220"/>
                  </a:lnTo>
                  <a:lnTo>
                    <a:pt x="51418" y="0"/>
                  </a:lnTo>
                  <a:lnTo>
                    <a:pt x="46660" y="1066"/>
                  </a:lnTo>
                  <a:lnTo>
                    <a:pt x="42363" y="2901"/>
                  </a:lnTo>
                  <a:lnTo>
                    <a:pt x="38372" y="5248"/>
                  </a:lnTo>
                  <a:lnTo>
                    <a:pt x="34586" y="9063"/>
                  </a:lnTo>
                  <a:lnTo>
                    <a:pt x="30936" y="13855"/>
                  </a:lnTo>
                  <a:lnTo>
                    <a:pt x="27378" y="19298"/>
                  </a:lnTo>
                  <a:lnTo>
                    <a:pt x="25006" y="24052"/>
                  </a:lnTo>
                  <a:lnTo>
                    <a:pt x="23424" y="28345"/>
                  </a:lnTo>
                  <a:lnTo>
                    <a:pt x="22369" y="32332"/>
                  </a:lnTo>
                  <a:lnTo>
                    <a:pt x="20541" y="37238"/>
                  </a:lnTo>
                  <a:lnTo>
                    <a:pt x="18196" y="42758"/>
                  </a:lnTo>
                  <a:lnTo>
                    <a:pt x="15508" y="48687"/>
                  </a:lnTo>
                  <a:lnTo>
                    <a:pt x="14841" y="54889"/>
                  </a:lnTo>
                  <a:lnTo>
                    <a:pt x="15522" y="61273"/>
                  </a:lnTo>
                  <a:lnTo>
                    <a:pt x="17101" y="67777"/>
                  </a:lnTo>
                  <a:lnTo>
                    <a:pt x="18155" y="74362"/>
                  </a:lnTo>
                  <a:lnTo>
                    <a:pt x="18857" y="81001"/>
                  </a:lnTo>
                  <a:lnTo>
                    <a:pt x="19324" y="87676"/>
                  </a:lnTo>
                  <a:lnTo>
                    <a:pt x="21888" y="92127"/>
                  </a:lnTo>
                  <a:lnTo>
                    <a:pt x="25848" y="95093"/>
                  </a:lnTo>
                  <a:lnTo>
                    <a:pt x="30739" y="97071"/>
                  </a:lnTo>
                  <a:lnTo>
                    <a:pt x="35125" y="99514"/>
                  </a:lnTo>
                  <a:lnTo>
                    <a:pt x="39176" y="102267"/>
                  </a:lnTo>
                  <a:lnTo>
                    <a:pt x="43001" y="105227"/>
                  </a:lnTo>
                  <a:lnTo>
                    <a:pt x="47803" y="107200"/>
                  </a:lnTo>
                  <a:lnTo>
                    <a:pt x="53255" y="108516"/>
                  </a:lnTo>
                  <a:lnTo>
                    <a:pt x="59141" y="109393"/>
                  </a:lnTo>
                  <a:lnTo>
                    <a:pt x="65316" y="108853"/>
                  </a:lnTo>
                  <a:lnTo>
                    <a:pt x="71684" y="107369"/>
                  </a:lnTo>
                  <a:lnTo>
                    <a:pt x="78181" y="105255"/>
                  </a:lnTo>
                  <a:lnTo>
                    <a:pt x="84763" y="101596"/>
                  </a:lnTo>
                  <a:lnTo>
                    <a:pt x="91402" y="96908"/>
                  </a:lnTo>
                  <a:lnTo>
                    <a:pt x="98079" y="91534"/>
                  </a:lnTo>
                  <a:lnTo>
                    <a:pt x="104782" y="86827"/>
                  </a:lnTo>
                  <a:lnTo>
                    <a:pt x="111502" y="82564"/>
                  </a:lnTo>
                  <a:lnTo>
                    <a:pt x="131695" y="7066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12" name="SMARTInkAnnotation30"/>
            <p:cNvSpPr/>
            <p:nvPr/>
          </p:nvSpPr>
          <p:spPr bwMode="auto">
            <a:xfrm>
              <a:off x="3339142" y="4716066"/>
              <a:ext cx="109716" cy="273249"/>
            </a:xfrm>
            <a:custGeom>
              <a:avLst/>
              <a:gdLst/>
              <a:ahLst/>
              <a:cxnLst/>
              <a:rect l="0" t="0" r="0" b="0"/>
              <a:pathLst>
                <a:path w="109716" h="273249">
                  <a:moveTo>
                    <a:pt x="109715" y="0"/>
                  </a:moveTo>
                  <a:lnTo>
                    <a:pt x="79119" y="0"/>
                  </a:lnTo>
                  <a:lnTo>
                    <a:pt x="74685" y="1124"/>
                  </a:lnTo>
                  <a:lnTo>
                    <a:pt x="70603" y="2998"/>
                  </a:lnTo>
                  <a:lnTo>
                    <a:pt x="66757" y="5372"/>
                  </a:lnTo>
                  <a:lnTo>
                    <a:pt x="61941" y="8079"/>
                  </a:lnTo>
                  <a:lnTo>
                    <a:pt x="50588" y="14086"/>
                  </a:lnTo>
                  <a:lnTo>
                    <a:pt x="45533" y="18386"/>
                  </a:lnTo>
                  <a:lnTo>
                    <a:pt x="41038" y="23502"/>
                  </a:lnTo>
                  <a:lnTo>
                    <a:pt x="36917" y="29162"/>
                  </a:lnTo>
                  <a:lnTo>
                    <a:pt x="20359" y="53245"/>
                  </a:lnTo>
                  <a:lnTo>
                    <a:pt x="16376" y="63608"/>
                  </a:lnTo>
                  <a:lnTo>
                    <a:pt x="13721" y="75015"/>
                  </a:lnTo>
                  <a:lnTo>
                    <a:pt x="11951" y="87118"/>
                  </a:lnTo>
                  <a:lnTo>
                    <a:pt x="9645" y="98560"/>
                  </a:lnTo>
                  <a:lnTo>
                    <a:pt x="6983" y="109561"/>
                  </a:lnTo>
                  <a:lnTo>
                    <a:pt x="4083" y="120269"/>
                  </a:lnTo>
                  <a:lnTo>
                    <a:pt x="2149" y="131905"/>
                  </a:lnTo>
                  <a:lnTo>
                    <a:pt x="859" y="144161"/>
                  </a:lnTo>
                  <a:lnTo>
                    <a:pt x="0" y="156829"/>
                  </a:lnTo>
                  <a:lnTo>
                    <a:pt x="553" y="168648"/>
                  </a:lnTo>
                  <a:lnTo>
                    <a:pt x="2046" y="179900"/>
                  </a:lnTo>
                  <a:lnTo>
                    <a:pt x="4168" y="190776"/>
                  </a:lnTo>
                  <a:lnTo>
                    <a:pt x="6708" y="201399"/>
                  </a:lnTo>
                  <a:lnTo>
                    <a:pt x="9527" y="211855"/>
                  </a:lnTo>
                  <a:lnTo>
                    <a:pt x="12532" y="222199"/>
                  </a:lnTo>
                  <a:lnTo>
                    <a:pt x="16786" y="231344"/>
                  </a:lnTo>
                  <a:lnTo>
                    <a:pt x="21874" y="239690"/>
                  </a:lnTo>
                  <a:lnTo>
                    <a:pt x="27517" y="247502"/>
                  </a:lnTo>
                  <a:lnTo>
                    <a:pt x="32405" y="253835"/>
                  </a:lnTo>
                  <a:lnTo>
                    <a:pt x="36788" y="259181"/>
                  </a:lnTo>
                  <a:lnTo>
                    <a:pt x="40837" y="263870"/>
                  </a:lnTo>
                  <a:lnTo>
                    <a:pt x="44661" y="266996"/>
                  </a:lnTo>
                  <a:lnTo>
                    <a:pt x="48336" y="269080"/>
                  </a:lnTo>
                  <a:lnTo>
                    <a:pt x="59063" y="27324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13" name="SMARTInkAnnotation31"/>
            <p:cNvSpPr/>
            <p:nvPr/>
          </p:nvSpPr>
          <p:spPr bwMode="auto">
            <a:xfrm>
              <a:off x="3266510" y="4878448"/>
              <a:ext cx="273522" cy="98708"/>
            </a:xfrm>
            <a:custGeom>
              <a:avLst/>
              <a:gdLst/>
              <a:ahLst/>
              <a:cxnLst/>
              <a:rect l="0" t="0" r="0" b="0"/>
              <a:pathLst>
                <a:path w="273522" h="98708">
                  <a:moveTo>
                    <a:pt x="0" y="40024"/>
                  </a:moveTo>
                  <a:lnTo>
                    <a:pt x="14100" y="40024"/>
                  </a:lnTo>
                  <a:lnTo>
                    <a:pt x="18405" y="38900"/>
                  </a:lnTo>
                  <a:lnTo>
                    <a:pt x="23526" y="37026"/>
                  </a:lnTo>
                  <a:lnTo>
                    <a:pt x="29191" y="34651"/>
                  </a:lnTo>
                  <a:lnTo>
                    <a:pt x="36345" y="33069"/>
                  </a:lnTo>
                  <a:lnTo>
                    <a:pt x="44491" y="32014"/>
                  </a:lnTo>
                  <a:lnTo>
                    <a:pt x="53298" y="31310"/>
                  </a:lnTo>
                  <a:lnTo>
                    <a:pt x="61421" y="30841"/>
                  </a:lnTo>
                  <a:lnTo>
                    <a:pt x="76450" y="30320"/>
                  </a:lnTo>
                  <a:lnTo>
                    <a:pt x="121426" y="29940"/>
                  </a:lnTo>
                  <a:lnTo>
                    <a:pt x="139408" y="29915"/>
                  </a:lnTo>
                  <a:lnTo>
                    <a:pt x="144716" y="31036"/>
                  </a:lnTo>
                  <a:lnTo>
                    <a:pt x="149381" y="32907"/>
                  </a:lnTo>
                  <a:lnTo>
                    <a:pt x="153616" y="35279"/>
                  </a:lnTo>
                  <a:lnTo>
                    <a:pt x="161323" y="37915"/>
                  </a:lnTo>
                  <a:lnTo>
                    <a:pt x="168500" y="39087"/>
                  </a:lnTo>
                  <a:lnTo>
                    <a:pt x="175443" y="39607"/>
                  </a:lnTo>
                  <a:lnTo>
                    <a:pt x="178870" y="40871"/>
                  </a:lnTo>
                  <a:lnTo>
                    <a:pt x="182280" y="42837"/>
                  </a:lnTo>
                  <a:lnTo>
                    <a:pt x="185679" y="45273"/>
                  </a:lnTo>
                  <a:lnTo>
                    <a:pt x="192458" y="47979"/>
                  </a:lnTo>
                  <a:lnTo>
                    <a:pt x="195841" y="48701"/>
                  </a:lnTo>
                  <a:lnTo>
                    <a:pt x="199222" y="48057"/>
                  </a:lnTo>
                  <a:lnTo>
                    <a:pt x="202602" y="46504"/>
                  </a:lnTo>
                  <a:lnTo>
                    <a:pt x="205981" y="44344"/>
                  </a:lnTo>
                  <a:lnTo>
                    <a:pt x="212737" y="41944"/>
                  </a:lnTo>
                  <a:lnTo>
                    <a:pt x="216114" y="41304"/>
                  </a:lnTo>
                  <a:lnTo>
                    <a:pt x="219492" y="39753"/>
                  </a:lnTo>
                  <a:lnTo>
                    <a:pt x="222868" y="37594"/>
                  </a:lnTo>
                  <a:lnTo>
                    <a:pt x="226245" y="35031"/>
                  </a:lnTo>
                  <a:lnTo>
                    <a:pt x="228497" y="32197"/>
                  </a:lnTo>
                  <a:lnTo>
                    <a:pt x="229998" y="29183"/>
                  </a:lnTo>
                  <a:lnTo>
                    <a:pt x="230998" y="26050"/>
                  </a:lnTo>
                  <a:lnTo>
                    <a:pt x="232791" y="23961"/>
                  </a:lnTo>
                  <a:lnTo>
                    <a:pt x="235112" y="22569"/>
                  </a:lnTo>
                  <a:lnTo>
                    <a:pt x="237784" y="21640"/>
                  </a:lnTo>
                  <a:lnTo>
                    <a:pt x="239566" y="19896"/>
                  </a:lnTo>
                  <a:lnTo>
                    <a:pt x="240754" y="17610"/>
                  </a:lnTo>
                  <a:lnTo>
                    <a:pt x="242661" y="11233"/>
                  </a:lnTo>
                  <a:lnTo>
                    <a:pt x="241691" y="9585"/>
                  </a:lnTo>
                  <a:lnTo>
                    <a:pt x="239920" y="7362"/>
                  </a:lnTo>
                  <a:lnTo>
                    <a:pt x="234367" y="1087"/>
                  </a:lnTo>
                  <a:lnTo>
                    <a:pt x="232785" y="572"/>
                  </a:lnTo>
                  <a:lnTo>
                    <a:pt x="228026" y="0"/>
                  </a:lnTo>
                  <a:lnTo>
                    <a:pt x="225182" y="972"/>
                  </a:lnTo>
                  <a:lnTo>
                    <a:pt x="222160" y="2745"/>
                  </a:lnTo>
                  <a:lnTo>
                    <a:pt x="219019" y="5051"/>
                  </a:lnTo>
                  <a:lnTo>
                    <a:pt x="216926" y="7713"/>
                  </a:lnTo>
                  <a:lnTo>
                    <a:pt x="215530" y="10612"/>
                  </a:lnTo>
                  <a:lnTo>
                    <a:pt x="214600" y="13669"/>
                  </a:lnTo>
                  <a:lnTo>
                    <a:pt x="212854" y="17956"/>
                  </a:lnTo>
                  <a:lnTo>
                    <a:pt x="210564" y="23063"/>
                  </a:lnTo>
                  <a:lnTo>
                    <a:pt x="207912" y="28716"/>
                  </a:lnTo>
                  <a:lnTo>
                    <a:pt x="206144" y="33610"/>
                  </a:lnTo>
                  <a:lnTo>
                    <a:pt x="204965" y="37996"/>
                  </a:lnTo>
                  <a:lnTo>
                    <a:pt x="204180" y="42046"/>
                  </a:lnTo>
                  <a:lnTo>
                    <a:pt x="203656" y="46994"/>
                  </a:lnTo>
                  <a:lnTo>
                    <a:pt x="203307" y="52542"/>
                  </a:lnTo>
                  <a:lnTo>
                    <a:pt x="203074" y="58490"/>
                  </a:lnTo>
                  <a:lnTo>
                    <a:pt x="204044" y="63579"/>
                  </a:lnTo>
                  <a:lnTo>
                    <a:pt x="205817" y="68097"/>
                  </a:lnTo>
                  <a:lnTo>
                    <a:pt x="208124" y="72233"/>
                  </a:lnTo>
                  <a:lnTo>
                    <a:pt x="210788" y="76115"/>
                  </a:lnTo>
                  <a:lnTo>
                    <a:pt x="213690" y="79827"/>
                  </a:lnTo>
                  <a:lnTo>
                    <a:pt x="216749" y="83426"/>
                  </a:lnTo>
                  <a:lnTo>
                    <a:pt x="219914" y="86951"/>
                  </a:lnTo>
                  <a:lnTo>
                    <a:pt x="226433" y="93865"/>
                  </a:lnTo>
                  <a:lnTo>
                    <a:pt x="229748" y="96158"/>
                  </a:lnTo>
                  <a:lnTo>
                    <a:pt x="236432" y="98707"/>
                  </a:lnTo>
                  <a:lnTo>
                    <a:pt x="240916" y="98262"/>
                  </a:lnTo>
                  <a:lnTo>
                    <a:pt x="246156" y="96841"/>
                  </a:lnTo>
                  <a:lnTo>
                    <a:pt x="251901" y="94769"/>
                  </a:lnTo>
                  <a:lnTo>
                    <a:pt x="256856" y="91139"/>
                  </a:lnTo>
                  <a:lnTo>
                    <a:pt x="261286" y="86470"/>
                  </a:lnTo>
                  <a:lnTo>
                    <a:pt x="273521" y="70385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0" name="SMARTInkAnnotation32"/>
            <p:cNvSpPr/>
            <p:nvPr/>
          </p:nvSpPr>
          <p:spPr bwMode="auto">
            <a:xfrm>
              <a:off x="3610944" y="4716066"/>
              <a:ext cx="50653" cy="273249"/>
            </a:xfrm>
            <a:custGeom>
              <a:avLst/>
              <a:gdLst/>
              <a:ahLst/>
              <a:cxnLst/>
              <a:rect l="0" t="0" r="0" b="0"/>
              <a:pathLst>
                <a:path w="50653" h="273249">
                  <a:moveTo>
                    <a:pt x="0" y="0"/>
                  </a:moveTo>
                  <a:lnTo>
                    <a:pt x="0" y="28172"/>
                  </a:lnTo>
                  <a:lnTo>
                    <a:pt x="1125" y="35648"/>
                  </a:lnTo>
                  <a:lnTo>
                    <a:pt x="3001" y="44006"/>
                  </a:lnTo>
                  <a:lnTo>
                    <a:pt x="14099" y="87031"/>
                  </a:lnTo>
                  <a:lnTo>
                    <a:pt x="16154" y="99626"/>
                  </a:lnTo>
                  <a:lnTo>
                    <a:pt x="17523" y="112521"/>
                  </a:lnTo>
                  <a:lnTo>
                    <a:pt x="18435" y="125616"/>
                  </a:lnTo>
                  <a:lnTo>
                    <a:pt x="20169" y="138843"/>
                  </a:lnTo>
                  <a:lnTo>
                    <a:pt x="22451" y="152159"/>
                  </a:lnTo>
                  <a:lnTo>
                    <a:pt x="25098" y="165535"/>
                  </a:lnTo>
                  <a:lnTo>
                    <a:pt x="27987" y="177825"/>
                  </a:lnTo>
                  <a:lnTo>
                    <a:pt x="31040" y="189392"/>
                  </a:lnTo>
                  <a:lnTo>
                    <a:pt x="34201" y="200477"/>
                  </a:lnTo>
                  <a:lnTo>
                    <a:pt x="36307" y="210116"/>
                  </a:lnTo>
                  <a:lnTo>
                    <a:pt x="37712" y="218791"/>
                  </a:lnTo>
                  <a:lnTo>
                    <a:pt x="38649" y="226823"/>
                  </a:lnTo>
                  <a:lnTo>
                    <a:pt x="39273" y="234426"/>
                  </a:lnTo>
                  <a:lnTo>
                    <a:pt x="39689" y="241745"/>
                  </a:lnTo>
                  <a:lnTo>
                    <a:pt x="39966" y="248872"/>
                  </a:lnTo>
                  <a:lnTo>
                    <a:pt x="41277" y="254748"/>
                  </a:lnTo>
                  <a:lnTo>
                    <a:pt x="43276" y="259791"/>
                  </a:lnTo>
                  <a:lnTo>
                    <a:pt x="50652" y="27324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1" name="SMARTInkAnnotation33"/>
            <p:cNvSpPr/>
            <p:nvPr/>
          </p:nvSpPr>
          <p:spPr bwMode="auto">
            <a:xfrm>
              <a:off x="3550162" y="4702236"/>
              <a:ext cx="445738" cy="236176"/>
            </a:xfrm>
            <a:custGeom>
              <a:avLst/>
              <a:gdLst/>
              <a:ahLst/>
              <a:cxnLst/>
              <a:rect l="0" t="0" r="0" b="0"/>
              <a:pathLst>
                <a:path w="445738" h="236176">
                  <a:moveTo>
                    <a:pt x="0" y="185875"/>
                  </a:moveTo>
                  <a:lnTo>
                    <a:pt x="8722" y="185875"/>
                  </a:lnTo>
                  <a:lnTo>
                    <a:pt x="20468" y="180503"/>
                  </a:lnTo>
                  <a:lnTo>
                    <a:pt x="27153" y="178920"/>
                  </a:lnTo>
                  <a:lnTo>
                    <a:pt x="34985" y="177865"/>
                  </a:lnTo>
                  <a:lnTo>
                    <a:pt x="43585" y="177162"/>
                  </a:lnTo>
                  <a:lnTo>
                    <a:pt x="52694" y="175568"/>
                  </a:lnTo>
                  <a:lnTo>
                    <a:pt x="62143" y="173381"/>
                  </a:lnTo>
                  <a:lnTo>
                    <a:pt x="71820" y="170799"/>
                  </a:lnTo>
                  <a:lnTo>
                    <a:pt x="91577" y="164931"/>
                  </a:lnTo>
                  <a:lnTo>
                    <a:pt x="101572" y="161792"/>
                  </a:lnTo>
                  <a:lnTo>
                    <a:pt x="112739" y="157450"/>
                  </a:lnTo>
                  <a:lnTo>
                    <a:pt x="124685" y="152307"/>
                  </a:lnTo>
                  <a:lnTo>
                    <a:pt x="137152" y="146629"/>
                  </a:lnTo>
                  <a:lnTo>
                    <a:pt x="148841" y="141719"/>
                  </a:lnTo>
                  <a:lnTo>
                    <a:pt x="160009" y="137322"/>
                  </a:lnTo>
                  <a:lnTo>
                    <a:pt x="170832" y="133265"/>
                  </a:lnTo>
                  <a:lnTo>
                    <a:pt x="181424" y="130561"/>
                  </a:lnTo>
                  <a:lnTo>
                    <a:pt x="191862" y="128759"/>
                  </a:lnTo>
                  <a:lnTo>
                    <a:pt x="202197" y="127557"/>
                  </a:lnTo>
                  <a:lnTo>
                    <a:pt x="211339" y="126756"/>
                  </a:lnTo>
                  <a:lnTo>
                    <a:pt x="219685" y="126222"/>
                  </a:lnTo>
                  <a:lnTo>
                    <a:pt x="227499" y="125865"/>
                  </a:lnTo>
                  <a:lnTo>
                    <a:pt x="233835" y="124503"/>
                  </a:lnTo>
                  <a:lnTo>
                    <a:pt x="243875" y="119992"/>
                  </a:lnTo>
                  <a:lnTo>
                    <a:pt x="247004" y="119463"/>
                  </a:lnTo>
                  <a:lnTo>
                    <a:pt x="249089" y="120235"/>
                  </a:lnTo>
                  <a:lnTo>
                    <a:pt x="253016" y="124865"/>
                  </a:lnTo>
                  <a:lnTo>
                    <a:pt x="253212" y="132051"/>
                  </a:lnTo>
                  <a:lnTo>
                    <a:pt x="253257" y="138084"/>
                  </a:lnTo>
                  <a:lnTo>
                    <a:pt x="253258" y="140520"/>
                  </a:lnTo>
                  <a:lnTo>
                    <a:pt x="252133" y="142145"/>
                  </a:lnTo>
                  <a:lnTo>
                    <a:pt x="250257" y="143228"/>
                  </a:lnTo>
                  <a:lnTo>
                    <a:pt x="247881" y="143950"/>
                  </a:lnTo>
                  <a:lnTo>
                    <a:pt x="246297" y="145556"/>
                  </a:lnTo>
                  <a:lnTo>
                    <a:pt x="245241" y="147750"/>
                  </a:lnTo>
                  <a:lnTo>
                    <a:pt x="244537" y="150338"/>
                  </a:lnTo>
                  <a:lnTo>
                    <a:pt x="240754" y="156212"/>
                  </a:lnTo>
                  <a:lnTo>
                    <a:pt x="235319" y="162571"/>
                  </a:lnTo>
                  <a:lnTo>
                    <a:pt x="229152" y="169146"/>
                  </a:lnTo>
                  <a:lnTo>
                    <a:pt x="227057" y="173598"/>
                  </a:lnTo>
                  <a:lnTo>
                    <a:pt x="225661" y="178815"/>
                  </a:lnTo>
                  <a:lnTo>
                    <a:pt x="224730" y="184541"/>
                  </a:lnTo>
                  <a:lnTo>
                    <a:pt x="224110" y="189484"/>
                  </a:lnTo>
                  <a:lnTo>
                    <a:pt x="223696" y="193903"/>
                  </a:lnTo>
                  <a:lnTo>
                    <a:pt x="223420" y="197974"/>
                  </a:lnTo>
                  <a:lnTo>
                    <a:pt x="223236" y="201812"/>
                  </a:lnTo>
                  <a:lnTo>
                    <a:pt x="223032" y="209076"/>
                  </a:lnTo>
                  <a:lnTo>
                    <a:pt x="224103" y="213712"/>
                  </a:lnTo>
                  <a:lnTo>
                    <a:pt x="225942" y="219051"/>
                  </a:lnTo>
                  <a:lnTo>
                    <a:pt x="228295" y="224860"/>
                  </a:lnTo>
                  <a:lnTo>
                    <a:pt x="230989" y="228732"/>
                  </a:lnTo>
                  <a:lnTo>
                    <a:pt x="233910" y="231314"/>
                  </a:lnTo>
                  <a:lnTo>
                    <a:pt x="236983" y="233034"/>
                  </a:lnTo>
                  <a:lnTo>
                    <a:pt x="243399" y="234947"/>
                  </a:lnTo>
                  <a:lnTo>
                    <a:pt x="256341" y="236023"/>
                  </a:lnTo>
                  <a:lnTo>
                    <a:pt x="262067" y="236175"/>
                  </a:lnTo>
                  <a:lnTo>
                    <a:pt x="267011" y="235151"/>
                  </a:lnTo>
                  <a:lnTo>
                    <a:pt x="275505" y="231015"/>
                  </a:lnTo>
                  <a:lnTo>
                    <a:pt x="283032" y="225428"/>
                  </a:lnTo>
                  <a:lnTo>
                    <a:pt x="286615" y="222364"/>
                  </a:lnTo>
                  <a:lnTo>
                    <a:pt x="290129" y="216948"/>
                  </a:lnTo>
                  <a:lnTo>
                    <a:pt x="293598" y="209963"/>
                  </a:lnTo>
                  <a:lnTo>
                    <a:pt x="297036" y="201934"/>
                  </a:lnTo>
                  <a:lnTo>
                    <a:pt x="303857" y="187015"/>
                  </a:lnTo>
                  <a:lnTo>
                    <a:pt x="307252" y="179888"/>
                  </a:lnTo>
                  <a:lnTo>
                    <a:pt x="310641" y="171763"/>
                  </a:lnTo>
                  <a:lnTo>
                    <a:pt x="314026" y="162974"/>
                  </a:lnTo>
                  <a:lnTo>
                    <a:pt x="317408" y="153740"/>
                  </a:lnTo>
                  <a:lnTo>
                    <a:pt x="319663" y="144211"/>
                  </a:lnTo>
                  <a:lnTo>
                    <a:pt x="321166" y="134485"/>
                  </a:lnTo>
                  <a:lnTo>
                    <a:pt x="322168" y="124627"/>
                  </a:lnTo>
                  <a:lnTo>
                    <a:pt x="323962" y="114682"/>
                  </a:lnTo>
                  <a:lnTo>
                    <a:pt x="326283" y="104679"/>
                  </a:lnTo>
                  <a:lnTo>
                    <a:pt x="328956" y="94636"/>
                  </a:lnTo>
                  <a:lnTo>
                    <a:pt x="330738" y="84568"/>
                  </a:lnTo>
                  <a:lnTo>
                    <a:pt x="331927" y="74482"/>
                  </a:lnTo>
                  <a:lnTo>
                    <a:pt x="332719" y="64385"/>
                  </a:lnTo>
                  <a:lnTo>
                    <a:pt x="333247" y="54280"/>
                  </a:lnTo>
                  <a:lnTo>
                    <a:pt x="333833" y="34057"/>
                  </a:lnTo>
                  <a:lnTo>
                    <a:pt x="334241" y="5485"/>
                  </a:lnTo>
                  <a:lnTo>
                    <a:pt x="334275" y="0"/>
                  </a:lnTo>
                  <a:lnTo>
                    <a:pt x="334297" y="5642"/>
                  </a:lnTo>
                  <a:lnTo>
                    <a:pt x="334303" y="136421"/>
                  </a:lnTo>
                  <a:lnTo>
                    <a:pt x="335428" y="143910"/>
                  </a:lnTo>
                  <a:lnTo>
                    <a:pt x="337304" y="150026"/>
                  </a:lnTo>
                  <a:lnTo>
                    <a:pt x="339681" y="155229"/>
                  </a:lnTo>
                  <a:lnTo>
                    <a:pt x="341265" y="159822"/>
                  </a:lnTo>
                  <a:lnTo>
                    <a:pt x="342321" y="164009"/>
                  </a:lnTo>
                  <a:lnTo>
                    <a:pt x="343025" y="167924"/>
                  </a:lnTo>
                  <a:lnTo>
                    <a:pt x="344620" y="170534"/>
                  </a:lnTo>
                  <a:lnTo>
                    <a:pt x="346809" y="172274"/>
                  </a:lnTo>
                  <a:lnTo>
                    <a:pt x="349394" y="173434"/>
                  </a:lnTo>
                  <a:lnTo>
                    <a:pt x="355267" y="174724"/>
                  </a:lnTo>
                  <a:lnTo>
                    <a:pt x="358409" y="175067"/>
                  </a:lnTo>
                  <a:lnTo>
                    <a:pt x="360504" y="174172"/>
                  </a:lnTo>
                  <a:lnTo>
                    <a:pt x="361901" y="172451"/>
                  </a:lnTo>
                  <a:lnTo>
                    <a:pt x="362832" y="170179"/>
                  </a:lnTo>
                  <a:lnTo>
                    <a:pt x="366868" y="164655"/>
                  </a:lnTo>
                  <a:lnTo>
                    <a:pt x="369520" y="161609"/>
                  </a:lnTo>
                  <a:lnTo>
                    <a:pt x="378470" y="155224"/>
                  </a:lnTo>
                  <a:lnTo>
                    <a:pt x="388826" y="148638"/>
                  </a:lnTo>
                  <a:lnTo>
                    <a:pt x="397181" y="141963"/>
                  </a:lnTo>
                  <a:lnTo>
                    <a:pt x="402835" y="137256"/>
                  </a:lnTo>
                  <a:lnTo>
                    <a:pt x="404754" y="136595"/>
                  </a:lnTo>
                  <a:lnTo>
                    <a:pt x="409888" y="135861"/>
                  </a:lnTo>
                  <a:lnTo>
                    <a:pt x="412833" y="136790"/>
                  </a:lnTo>
                  <a:lnTo>
                    <a:pt x="419107" y="140820"/>
                  </a:lnTo>
                  <a:lnTo>
                    <a:pt x="425647" y="146360"/>
                  </a:lnTo>
                  <a:lnTo>
                    <a:pt x="428967" y="149411"/>
                  </a:lnTo>
                  <a:lnTo>
                    <a:pt x="431180" y="153694"/>
                  </a:lnTo>
                  <a:lnTo>
                    <a:pt x="432656" y="158799"/>
                  </a:lnTo>
                  <a:lnTo>
                    <a:pt x="433639" y="164451"/>
                  </a:lnTo>
                  <a:lnTo>
                    <a:pt x="434295" y="169343"/>
                  </a:lnTo>
                  <a:lnTo>
                    <a:pt x="434732" y="173730"/>
                  </a:lnTo>
                  <a:lnTo>
                    <a:pt x="435024" y="177778"/>
                  </a:lnTo>
                  <a:lnTo>
                    <a:pt x="436344" y="182726"/>
                  </a:lnTo>
                  <a:lnTo>
                    <a:pt x="438349" y="188273"/>
                  </a:lnTo>
                  <a:lnTo>
                    <a:pt x="440812" y="194221"/>
                  </a:lnTo>
                  <a:lnTo>
                    <a:pt x="442454" y="199310"/>
                  </a:lnTo>
                  <a:lnTo>
                    <a:pt x="443548" y="203828"/>
                  </a:lnTo>
                  <a:lnTo>
                    <a:pt x="445737" y="21623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2" name="SMARTInkAnnotation34"/>
            <p:cNvSpPr/>
            <p:nvPr/>
          </p:nvSpPr>
          <p:spPr bwMode="auto">
            <a:xfrm>
              <a:off x="4249399" y="4726186"/>
              <a:ext cx="161847" cy="206093"/>
            </a:xfrm>
            <a:custGeom>
              <a:avLst/>
              <a:gdLst/>
              <a:ahLst/>
              <a:cxnLst/>
              <a:rect l="0" t="0" r="0" b="0"/>
              <a:pathLst>
                <a:path w="161847" h="206093">
                  <a:moveTo>
                    <a:pt x="161846" y="0"/>
                  </a:moveTo>
                  <a:lnTo>
                    <a:pt x="161846" y="5372"/>
                  </a:lnTo>
                  <a:lnTo>
                    <a:pt x="159595" y="8079"/>
                  </a:lnTo>
                  <a:lnTo>
                    <a:pt x="155843" y="11009"/>
                  </a:lnTo>
                  <a:lnTo>
                    <a:pt x="151091" y="14086"/>
                  </a:lnTo>
                  <a:lnTo>
                    <a:pt x="146797" y="17262"/>
                  </a:lnTo>
                  <a:lnTo>
                    <a:pt x="142809" y="20504"/>
                  </a:lnTo>
                  <a:lnTo>
                    <a:pt x="139024" y="23789"/>
                  </a:lnTo>
                  <a:lnTo>
                    <a:pt x="134250" y="29354"/>
                  </a:lnTo>
                  <a:lnTo>
                    <a:pt x="128816" y="36436"/>
                  </a:lnTo>
                  <a:lnTo>
                    <a:pt x="122942" y="44532"/>
                  </a:lnTo>
                  <a:lnTo>
                    <a:pt x="115649" y="53302"/>
                  </a:lnTo>
                  <a:lnTo>
                    <a:pt x="107411" y="62522"/>
                  </a:lnTo>
                  <a:lnTo>
                    <a:pt x="98542" y="72042"/>
                  </a:lnTo>
                  <a:lnTo>
                    <a:pt x="90378" y="82887"/>
                  </a:lnTo>
                  <a:lnTo>
                    <a:pt x="82684" y="94615"/>
                  </a:lnTo>
                  <a:lnTo>
                    <a:pt x="75304" y="106931"/>
                  </a:lnTo>
                  <a:lnTo>
                    <a:pt x="67007" y="118516"/>
                  </a:lnTo>
                  <a:lnTo>
                    <a:pt x="58098" y="129612"/>
                  </a:lnTo>
                  <a:lnTo>
                    <a:pt x="48782" y="140383"/>
                  </a:lnTo>
                  <a:lnTo>
                    <a:pt x="40321" y="150937"/>
                  </a:lnTo>
                  <a:lnTo>
                    <a:pt x="32428" y="161347"/>
                  </a:lnTo>
                  <a:lnTo>
                    <a:pt x="24916" y="171660"/>
                  </a:lnTo>
                  <a:lnTo>
                    <a:pt x="18782" y="179660"/>
                  </a:lnTo>
                  <a:lnTo>
                    <a:pt x="13567" y="186117"/>
                  </a:lnTo>
                  <a:lnTo>
                    <a:pt x="8964" y="191546"/>
                  </a:lnTo>
                  <a:lnTo>
                    <a:pt x="5897" y="196291"/>
                  </a:lnTo>
                  <a:lnTo>
                    <a:pt x="3851" y="200578"/>
                  </a:lnTo>
                  <a:lnTo>
                    <a:pt x="2488" y="204561"/>
                  </a:lnTo>
                  <a:lnTo>
                    <a:pt x="1578" y="206092"/>
                  </a:lnTo>
                  <a:lnTo>
                    <a:pt x="972" y="205987"/>
                  </a:lnTo>
                  <a:lnTo>
                    <a:pt x="568" y="204794"/>
                  </a:lnTo>
                  <a:lnTo>
                    <a:pt x="299" y="201749"/>
                  </a:lnTo>
                  <a:lnTo>
                    <a:pt x="119" y="197470"/>
                  </a:lnTo>
                  <a:lnTo>
                    <a:pt x="0" y="192369"/>
                  </a:lnTo>
                  <a:lnTo>
                    <a:pt x="1045" y="185594"/>
                  </a:lnTo>
                  <a:lnTo>
                    <a:pt x="2868" y="177705"/>
                  </a:lnTo>
                  <a:lnTo>
                    <a:pt x="5209" y="169071"/>
                  </a:lnTo>
                  <a:lnTo>
                    <a:pt x="10811" y="150483"/>
                  </a:lnTo>
                  <a:lnTo>
                    <a:pt x="13881" y="140803"/>
                  </a:lnTo>
                  <a:lnTo>
                    <a:pt x="18179" y="130976"/>
                  </a:lnTo>
                  <a:lnTo>
                    <a:pt x="23295" y="121052"/>
                  </a:lnTo>
                  <a:lnTo>
                    <a:pt x="28958" y="111063"/>
                  </a:lnTo>
                  <a:lnTo>
                    <a:pt x="32732" y="101029"/>
                  </a:lnTo>
                  <a:lnTo>
                    <a:pt x="35249" y="90967"/>
                  </a:lnTo>
                  <a:lnTo>
                    <a:pt x="36926" y="80885"/>
                  </a:lnTo>
                  <a:lnTo>
                    <a:pt x="39170" y="71915"/>
                  </a:lnTo>
                  <a:lnTo>
                    <a:pt x="41792" y="63686"/>
                  </a:lnTo>
                  <a:lnTo>
                    <a:pt x="44666" y="55951"/>
                  </a:lnTo>
                  <a:lnTo>
                    <a:pt x="47707" y="49670"/>
                  </a:lnTo>
                  <a:lnTo>
                    <a:pt x="50859" y="44358"/>
                  </a:lnTo>
                  <a:lnTo>
                    <a:pt x="54087" y="39692"/>
                  </a:lnTo>
                  <a:lnTo>
                    <a:pt x="56239" y="35457"/>
                  </a:lnTo>
                  <a:lnTo>
                    <a:pt x="57674" y="31510"/>
                  </a:lnTo>
                  <a:lnTo>
                    <a:pt x="58630" y="27753"/>
                  </a:lnTo>
                  <a:lnTo>
                    <a:pt x="59267" y="26374"/>
                  </a:lnTo>
                  <a:lnTo>
                    <a:pt x="59693" y="26579"/>
                  </a:lnTo>
                  <a:lnTo>
                    <a:pt x="59976" y="27839"/>
                  </a:lnTo>
                  <a:lnTo>
                    <a:pt x="61291" y="30929"/>
                  </a:lnTo>
                  <a:lnTo>
                    <a:pt x="65752" y="40358"/>
                  </a:lnTo>
                  <a:lnTo>
                    <a:pt x="74593" y="58311"/>
                  </a:lnTo>
                  <a:lnTo>
                    <a:pt x="77789" y="66986"/>
                  </a:lnTo>
                  <a:lnTo>
                    <a:pt x="81044" y="77267"/>
                  </a:lnTo>
                  <a:lnTo>
                    <a:pt x="87664" y="99560"/>
                  </a:lnTo>
                  <a:lnTo>
                    <a:pt x="94358" y="120713"/>
                  </a:lnTo>
                  <a:lnTo>
                    <a:pt x="97719" y="129953"/>
                  </a:lnTo>
                  <a:lnTo>
                    <a:pt x="101085" y="138362"/>
                  </a:lnTo>
                  <a:lnTo>
                    <a:pt x="104455" y="146216"/>
                  </a:lnTo>
                  <a:lnTo>
                    <a:pt x="106701" y="153701"/>
                  </a:lnTo>
                  <a:lnTo>
                    <a:pt x="108199" y="160941"/>
                  </a:lnTo>
                  <a:lnTo>
                    <a:pt x="109198" y="168015"/>
                  </a:lnTo>
                  <a:lnTo>
                    <a:pt x="109863" y="173857"/>
                  </a:lnTo>
                  <a:lnTo>
                    <a:pt x="110307" y="178875"/>
                  </a:lnTo>
                  <a:lnTo>
                    <a:pt x="110603" y="183345"/>
                  </a:lnTo>
                  <a:lnTo>
                    <a:pt x="110932" y="191311"/>
                  </a:lnTo>
                  <a:lnTo>
                    <a:pt x="111078" y="196350"/>
                  </a:lnTo>
                  <a:lnTo>
                    <a:pt x="111143" y="194842"/>
                  </a:lnTo>
                  <a:lnTo>
                    <a:pt x="108170" y="190424"/>
                  </a:lnTo>
                  <a:lnTo>
                    <a:pt x="105801" y="187671"/>
                  </a:lnTo>
                  <a:lnTo>
                    <a:pt x="103096" y="183587"/>
                  </a:lnTo>
                  <a:lnTo>
                    <a:pt x="100168" y="178615"/>
                  </a:lnTo>
                  <a:lnTo>
                    <a:pt x="97090" y="173051"/>
                  </a:lnTo>
                  <a:lnTo>
                    <a:pt x="90668" y="160873"/>
                  </a:lnTo>
                  <a:lnTo>
                    <a:pt x="67281" y="114636"/>
                  </a:lnTo>
                  <a:lnTo>
                    <a:pt x="63909" y="106785"/>
                  </a:lnTo>
                  <a:lnTo>
                    <a:pt x="60536" y="98177"/>
                  </a:lnTo>
                  <a:lnTo>
                    <a:pt x="57161" y="89065"/>
                  </a:lnTo>
                  <a:lnTo>
                    <a:pt x="53786" y="80742"/>
                  </a:lnTo>
                  <a:lnTo>
                    <a:pt x="50410" y="72944"/>
                  </a:lnTo>
                  <a:lnTo>
                    <a:pt x="47034" y="65496"/>
                  </a:lnTo>
                  <a:lnTo>
                    <a:pt x="44783" y="59407"/>
                  </a:lnTo>
                  <a:lnTo>
                    <a:pt x="43283" y="54223"/>
                  </a:lnTo>
                  <a:lnTo>
                    <a:pt x="40875" y="43195"/>
                  </a:lnTo>
                  <a:lnTo>
                    <a:pt x="41802" y="42291"/>
                  </a:lnTo>
                  <a:lnTo>
                    <a:pt x="43546" y="41688"/>
                  </a:lnTo>
                  <a:lnTo>
                    <a:pt x="48486" y="41017"/>
                  </a:lnTo>
                  <a:lnTo>
                    <a:pt x="51380" y="40839"/>
                  </a:lnTo>
                  <a:lnTo>
                    <a:pt x="54434" y="40720"/>
                  </a:lnTo>
                  <a:lnTo>
                    <a:pt x="56470" y="41764"/>
                  </a:lnTo>
                  <a:lnTo>
                    <a:pt x="57827" y="43586"/>
                  </a:lnTo>
                  <a:lnTo>
                    <a:pt x="58732" y="45924"/>
                  </a:lnTo>
                  <a:lnTo>
                    <a:pt x="62740" y="51521"/>
                  </a:lnTo>
                  <a:lnTo>
                    <a:pt x="65384" y="54588"/>
                  </a:lnTo>
                  <a:lnTo>
                    <a:pt x="68272" y="57757"/>
                  </a:lnTo>
                  <a:lnTo>
                    <a:pt x="80803" y="70842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3" name="SMARTInkAnnotation35"/>
            <p:cNvSpPr/>
            <p:nvPr/>
          </p:nvSpPr>
          <p:spPr bwMode="auto">
            <a:xfrm>
              <a:off x="4340333" y="4786908"/>
              <a:ext cx="40522" cy="20241"/>
            </a:xfrm>
            <a:custGeom>
              <a:avLst/>
              <a:gdLst/>
              <a:ahLst/>
              <a:cxnLst/>
              <a:rect l="0" t="0" r="0" b="0"/>
              <a:pathLst>
                <a:path w="40522" h="20241">
                  <a:moveTo>
                    <a:pt x="0" y="20240"/>
                  </a:moveTo>
                  <a:lnTo>
                    <a:pt x="5378" y="20240"/>
                  </a:lnTo>
                  <a:lnTo>
                    <a:pt x="8088" y="19116"/>
                  </a:lnTo>
                  <a:lnTo>
                    <a:pt x="11019" y="17242"/>
                  </a:lnTo>
                  <a:lnTo>
                    <a:pt x="14100" y="14868"/>
                  </a:lnTo>
                  <a:lnTo>
                    <a:pt x="18405" y="12161"/>
                  </a:lnTo>
                  <a:lnTo>
                    <a:pt x="23525" y="9232"/>
                  </a:lnTo>
                  <a:lnTo>
                    <a:pt x="40521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4" name="SMARTInkAnnotation36"/>
            <p:cNvSpPr/>
            <p:nvPr/>
          </p:nvSpPr>
          <p:spPr bwMode="auto">
            <a:xfrm>
              <a:off x="4239029" y="4827389"/>
              <a:ext cx="222870" cy="29811"/>
            </a:xfrm>
            <a:custGeom>
              <a:avLst/>
              <a:gdLst/>
              <a:ahLst/>
              <a:cxnLst/>
              <a:rect l="0" t="0" r="0" b="0"/>
              <a:pathLst>
                <a:path w="222870" h="29811">
                  <a:moveTo>
                    <a:pt x="0" y="0"/>
                  </a:moveTo>
                  <a:lnTo>
                    <a:pt x="37913" y="0"/>
                  </a:lnTo>
                  <a:lnTo>
                    <a:pt x="44411" y="1125"/>
                  </a:lnTo>
                  <a:lnTo>
                    <a:pt x="50994" y="2999"/>
                  </a:lnTo>
                  <a:lnTo>
                    <a:pt x="57633" y="5373"/>
                  </a:lnTo>
                  <a:lnTo>
                    <a:pt x="65437" y="6955"/>
                  </a:lnTo>
                  <a:lnTo>
                    <a:pt x="74015" y="8010"/>
                  </a:lnTo>
                  <a:lnTo>
                    <a:pt x="83111" y="8713"/>
                  </a:lnTo>
                  <a:lnTo>
                    <a:pt x="91427" y="10307"/>
                  </a:lnTo>
                  <a:lnTo>
                    <a:pt x="99222" y="12494"/>
                  </a:lnTo>
                  <a:lnTo>
                    <a:pt x="133285" y="24083"/>
                  </a:lnTo>
                  <a:lnTo>
                    <a:pt x="141759" y="26176"/>
                  </a:lnTo>
                  <a:lnTo>
                    <a:pt x="149661" y="27570"/>
                  </a:lnTo>
                  <a:lnTo>
                    <a:pt x="157180" y="28501"/>
                  </a:lnTo>
                  <a:lnTo>
                    <a:pt x="164443" y="29121"/>
                  </a:lnTo>
                  <a:lnTo>
                    <a:pt x="171537" y="29534"/>
                  </a:lnTo>
                  <a:lnTo>
                    <a:pt x="178517" y="29810"/>
                  </a:lnTo>
                  <a:lnTo>
                    <a:pt x="185422" y="28869"/>
                  </a:lnTo>
                  <a:lnTo>
                    <a:pt x="192276" y="27117"/>
                  </a:lnTo>
                  <a:lnTo>
                    <a:pt x="199097" y="24825"/>
                  </a:lnTo>
                  <a:lnTo>
                    <a:pt x="204770" y="22173"/>
                  </a:lnTo>
                  <a:lnTo>
                    <a:pt x="209677" y="19279"/>
                  </a:lnTo>
                  <a:lnTo>
                    <a:pt x="222869" y="1012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5" name="SMARTInkAnnotation37"/>
            <p:cNvSpPr/>
            <p:nvPr/>
          </p:nvSpPr>
          <p:spPr bwMode="auto">
            <a:xfrm>
              <a:off x="4472028" y="4608686"/>
              <a:ext cx="212735" cy="360388"/>
            </a:xfrm>
            <a:custGeom>
              <a:avLst/>
              <a:gdLst/>
              <a:ahLst/>
              <a:cxnLst/>
              <a:rect l="0" t="0" r="0" b="0"/>
              <a:pathLst>
                <a:path w="212735" h="360388">
                  <a:moveTo>
                    <a:pt x="0" y="360387"/>
                  </a:moveTo>
                  <a:lnTo>
                    <a:pt x="0" y="346302"/>
                  </a:lnTo>
                  <a:lnTo>
                    <a:pt x="1126" y="340877"/>
                  </a:lnTo>
                  <a:lnTo>
                    <a:pt x="3001" y="333887"/>
                  </a:lnTo>
                  <a:lnTo>
                    <a:pt x="8087" y="317124"/>
                  </a:lnTo>
                  <a:lnTo>
                    <a:pt x="14100" y="298429"/>
                  </a:lnTo>
                  <a:lnTo>
                    <a:pt x="18405" y="287597"/>
                  </a:lnTo>
                  <a:lnTo>
                    <a:pt x="23526" y="275877"/>
                  </a:lnTo>
                  <a:lnTo>
                    <a:pt x="29191" y="263566"/>
                  </a:lnTo>
                  <a:lnTo>
                    <a:pt x="34093" y="250860"/>
                  </a:lnTo>
                  <a:lnTo>
                    <a:pt x="38487" y="237892"/>
                  </a:lnTo>
                  <a:lnTo>
                    <a:pt x="42542" y="224749"/>
                  </a:lnTo>
                  <a:lnTo>
                    <a:pt x="47497" y="210364"/>
                  </a:lnTo>
                  <a:lnTo>
                    <a:pt x="59005" y="179388"/>
                  </a:lnTo>
                  <a:lnTo>
                    <a:pt x="65225" y="164382"/>
                  </a:lnTo>
                  <a:lnTo>
                    <a:pt x="71623" y="149879"/>
                  </a:lnTo>
                  <a:lnTo>
                    <a:pt x="78140" y="135712"/>
                  </a:lnTo>
                  <a:lnTo>
                    <a:pt x="83610" y="121770"/>
                  </a:lnTo>
                  <a:lnTo>
                    <a:pt x="88382" y="107978"/>
                  </a:lnTo>
                  <a:lnTo>
                    <a:pt x="104129" y="58895"/>
                  </a:lnTo>
                  <a:lnTo>
                    <a:pt x="107690" y="49194"/>
                  </a:lnTo>
                  <a:lnTo>
                    <a:pt x="111189" y="40477"/>
                  </a:lnTo>
                  <a:lnTo>
                    <a:pt x="114647" y="32417"/>
                  </a:lnTo>
                  <a:lnTo>
                    <a:pt x="116953" y="24794"/>
                  </a:lnTo>
                  <a:lnTo>
                    <a:pt x="118491" y="17465"/>
                  </a:lnTo>
                  <a:lnTo>
                    <a:pt x="119515" y="10329"/>
                  </a:lnTo>
                  <a:lnTo>
                    <a:pt x="121325" y="5571"/>
                  </a:lnTo>
                  <a:lnTo>
                    <a:pt x="123656" y="2400"/>
                  </a:lnTo>
                  <a:lnTo>
                    <a:pt x="126336" y="285"/>
                  </a:lnTo>
                  <a:lnTo>
                    <a:pt x="128122" y="0"/>
                  </a:lnTo>
                  <a:lnTo>
                    <a:pt x="129313" y="934"/>
                  </a:lnTo>
                  <a:lnTo>
                    <a:pt x="133991" y="10621"/>
                  </a:lnTo>
                  <a:lnTo>
                    <a:pt x="145656" y="34042"/>
                  </a:lnTo>
                  <a:lnTo>
                    <a:pt x="148881" y="42745"/>
                  </a:lnTo>
                  <a:lnTo>
                    <a:pt x="152157" y="53045"/>
                  </a:lnTo>
                  <a:lnTo>
                    <a:pt x="155467" y="64410"/>
                  </a:lnTo>
                  <a:lnTo>
                    <a:pt x="158799" y="77609"/>
                  </a:lnTo>
                  <a:lnTo>
                    <a:pt x="178978" y="165164"/>
                  </a:lnTo>
                  <a:lnTo>
                    <a:pt x="192479" y="226577"/>
                  </a:lnTo>
                  <a:lnTo>
                    <a:pt x="205985" y="282355"/>
                  </a:lnTo>
                  <a:lnTo>
                    <a:pt x="208236" y="293747"/>
                  </a:lnTo>
                  <a:lnTo>
                    <a:pt x="209737" y="303592"/>
                  </a:lnTo>
                  <a:lnTo>
                    <a:pt x="210738" y="312403"/>
                  </a:lnTo>
                  <a:lnTo>
                    <a:pt x="211404" y="319402"/>
                  </a:lnTo>
                  <a:lnTo>
                    <a:pt x="212145" y="330177"/>
                  </a:lnTo>
                  <a:lnTo>
                    <a:pt x="212475" y="338714"/>
                  </a:lnTo>
                  <a:lnTo>
                    <a:pt x="212686" y="347986"/>
                  </a:lnTo>
                  <a:lnTo>
                    <a:pt x="212732" y="338958"/>
                  </a:lnTo>
                  <a:lnTo>
                    <a:pt x="212734" y="335981"/>
                  </a:lnTo>
                  <a:lnTo>
                    <a:pt x="209734" y="326676"/>
                  </a:lnTo>
                  <a:lnTo>
                    <a:pt x="202608" y="30978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6" name="SMARTInkAnnotation38"/>
            <p:cNvSpPr/>
            <p:nvPr/>
          </p:nvSpPr>
          <p:spPr bwMode="auto">
            <a:xfrm>
              <a:off x="4492289" y="4786908"/>
              <a:ext cx="172218" cy="50602"/>
            </a:xfrm>
            <a:custGeom>
              <a:avLst/>
              <a:gdLst/>
              <a:ahLst/>
              <a:cxnLst/>
              <a:rect l="0" t="0" r="0" b="0"/>
              <a:pathLst>
                <a:path w="172218" h="50602">
                  <a:moveTo>
                    <a:pt x="0" y="50601"/>
                  </a:moveTo>
                  <a:lnTo>
                    <a:pt x="23813" y="50601"/>
                  </a:lnTo>
                  <a:lnTo>
                    <a:pt x="28257" y="49477"/>
                  </a:lnTo>
                  <a:lnTo>
                    <a:pt x="33471" y="47603"/>
                  </a:lnTo>
                  <a:lnTo>
                    <a:pt x="39198" y="45229"/>
                  </a:lnTo>
                  <a:lnTo>
                    <a:pt x="46393" y="43646"/>
                  </a:lnTo>
                  <a:lnTo>
                    <a:pt x="54566" y="42591"/>
                  </a:lnTo>
                  <a:lnTo>
                    <a:pt x="63392" y="41888"/>
                  </a:lnTo>
                  <a:lnTo>
                    <a:pt x="72652" y="40295"/>
                  </a:lnTo>
                  <a:lnTo>
                    <a:pt x="82203" y="38107"/>
                  </a:lnTo>
                  <a:lnTo>
                    <a:pt x="91947" y="35525"/>
                  </a:lnTo>
                  <a:lnTo>
                    <a:pt x="111778" y="29658"/>
                  </a:lnTo>
                  <a:lnTo>
                    <a:pt x="121794" y="26518"/>
                  </a:lnTo>
                  <a:lnTo>
                    <a:pt x="131848" y="22177"/>
                  </a:lnTo>
                  <a:lnTo>
                    <a:pt x="141927" y="17033"/>
                  </a:lnTo>
                  <a:lnTo>
                    <a:pt x="172217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7" name="SMARTInkAnnotation39"/>
            <p:cNvSpPr/>
            <p:nvPr/>
          </p:nvSpPr>
          <p:spPr bwMode="auto">
            <a:xfrm>
              <a:off x="4775941" y="4594659"/>
              <a:ext cx="141825" cy="333933"/>
            </a:xfrm>
            <a:custGeom>
              <a:avLst/>
              <a:gdLst/>
              <a:ahLst/>
              <a:cxnLst/>
              <a:rect l="0" t="0" r="0" b="0"/>
              <a:pathLst>
                <a:path w="141825" h="333933">
                  <a:moveTo>
                    <a:pt x="141824" y="10083"/>
                  </a:moveTo>
                  <a:lnTo>
                    <a:pt x="126733" y="10083"/>
                  </a:lnTo>
                  <a:lnTo>
                    <a:pt x="122759" y="8958"/>
                  </a:lnTo>
                  <a:lnTo>
                    <a:pt x="117858" y="7085"/>
                  </a:lnTo>
                  <a:lnTo>
                    <a:pt x="112340" y="4710"/>
                  </a:lnTo>
                  <a:lnTo>
                    <a:pt x="107535" y="3128"/>
                  </a:lnTo>
                  <a:lnTo>
                    <a:pt x="103207" y="2073"/>
                  </a:lnTo>
                  <a:lnTo>
                    <a:pt x="99196" y="1370"/>
                  </a:lnTo>
                  <a:lnTo>
                    <a:pt x="94270" y="900"/>
                  </a:lnTo>
                  <a:lnTo>
                    <a:pt x="88735" y="588"/>
                  </a:lnTo>
                  <a:lnTo>
                    <a:pt x="76582" y="240"/>
                  </a:lnTo>
                  <a:lnTo>
                    <a:pt x="43755" y="0"/>
                  </a:lnTo>
                  <a:lnTo>
                    <a:pt x="38174" y="1112"/>
                  </a:lnTo>
                  <a:lnTo>
                    <a:pt x="33329" y="2978"/>
                  </a:lnTo>
                  <a:lnTo>
                    <a:pt x="28972" y="5346"/>
                  </a:lnTo>
                  <a:lnTo>
                    <a:pt x="24942" y="6925"/>
                  </a:lnTo>
                  <a:lnTo>
                    <a:pt x="21130" y="7978"/>
                  </a:lnTo>
                  <a:lnTo>
                    <a:pt x="12302" y="9667"/>
                  </a:lnTo>
                  <a:lnTo>
                    <a:pt x="8094" y="12897"/>
                  </a:lnTo>
                  <a:lnTo>
                    <a:pt x="5395" y="15332"/>
                  </a:lnTo>
                  <a:lnTo>
                    <a:pt x="3597" y="18081"/>
                  </a:lnTo>
                  <a:lnTo>
                    <a:pt x="1598" y="24133"/>
                  </a:lnTo>
                  <a:lnTo>
                    <a:pt x="473" y="33862"/>
                  </a:lnTo>
                  <a:lnTo>
                    <a:pt x="210" y="43516"/>
                  </a:lnTo>
                  <a:lnTo>
                    <a:pt x="140" y="49239"/>
                  </a:lnTo>
                  <a:lnTo>
                    <a:pt x="1218" y="55303"/>
                  </a:lnTo>
                  <a:lnTo>
                    <a:pt x="3063" y="61595"/>
                  </a:lnTo>
                  <a:lnTo>
                    <a:pt x="5419" y="68039"/>
                  </a:lnTo>
                  <a:lnTo>
                    <a:pt x="6989" y="75707"/>
                  </a:lnTo>
                  <a:lnTo>
                    <a:pt x="8036" y="84194"/>
                  </a:lnTo>
                  <a:lnTo>
                    <a:pt x="8734" y="93225"/>
                  </a:lnTo>
                  <a:lnTo>
                    <a:pt x="9199" y="102619"/>
                  </a:lnTo>
                  <a:lnTo>
                    <a:pt x="9716" y="122052"/>
                  </a:lnTo>
                  <a:lnTo>
                    <a:pt x="10007" y="151959"/>
                  </a:lnTo>
                  <a:lnTo>
                    <a:pt x="8922" y="163140"/>
                  </a:lnTo>
                  <a:lnTo>
                    <a:pt x="7073" y="175092"/>
                  </a:lnTo>
                  <a:lnTo>
                    <a:pt x="4715" y="187558"/>
                  </a:lnTo>
                  <a:lnTo>
                    <a:pt x="3143" y="199242"/>
                  </a:lnTo>
                  <a:lnTo>
                    <a:pt x="2095" y="210405"/>
                  </a:lnTo>
                  <a:lnTo>
                    <a:pt x="1396" y="221220"/>
                  </a:lnTo>
                  <a:lnTo>
                    <a:pt x="621" y="239235"/>
                  </a:lnTo>
                  <a:lnTo>
                    <a:pt x="183" y="262020"/>
                  </a:lnTo>
                  <a:lnTo>
                    <a:pt x="0" y="321633"/>
                  </a:lnTo>
                  <a:lnTo>
                    <a:pt x="1126" y="322359"/>
                  </a:lnTo>
                  <a:lnTo>
                    <a:pt x="5377" y="323167"/>
                  </a:lnTo>
                  <a:lnTo>
                    <a:pt x="6961" y="324507"/>
                  </a:lnTo>
                  <a:lnTo>
                    <a:pt x="8017" y="326524"/>
                  </a:lnTo>
                  <a:lnTo>
                    <a:pt x="8722" y="328994"/>
                  </a:lnTo>
                  <a:lnTo>
                    <a:pt x="10316" y="330640"/>
                  </a:lnTo>
                  <a:lnTo>
                    <a:pt x="12505" y="331738"/>
                  </a:lnTo>
                  <a:lnTo>
                    <a:pt x="15090" y="332470"/>
                  </a:lnTo>
                  <a:lnTo>
                    <a:pt x="17939" y="332958"/>
                  </a:lnTo>
                  <a:lnTo>
                    <a:pt x="20964" y="333282"/>
                  </a:lnTo>
                  <a:lnTo>
                    <a:pt x="24106" y="333500"/>
                  </a:lnTo>
                  <a:lnTo>
                    <a:pt x="27326" y="333644"/>
                  </a:lnTo>
                  <a:lnTo>
                    <a:pt x="33906" y="333805"/>
                  </a:lnTo>
                  <a:lnTo>
                    <a:pt x="89381" y="333932"/>
                  </a:lnTo>
                  <a:lnTo>
                    <a:pt x="94481" y="332808"/>
                  </a:lnTo>
                  <a:lnTo>
                    <a:pt x="99006" y="330935"/>
                  </a:lnTo>
                  <a:lnTo>
                    <a:pt x="103148" y="328561"/>
                  </a:lnTo>
                  <a:lnTo>
                    <a:pt x="107035" y="326978"/>
                  </a:lnTo>
                  <a:lnTo>
                    <a:pt x="110752" y="325923"/>
                  </a:lnTo>
                  <a:lnTo>
                    <a:pt x="114356" y="325220"/>
                  </a:lnTo>
                  <a:lnTo>
                    <a:pt x="117884" y="324750"/>
                  </a:lnTo>
                  <a:lnTo>
                    <a:pt x="121362" y="324438"/>
                  </a:lnTo>
                  <a:lnTo>
                    <a:pt x="124806" y="324230"/>
                  </a:lnTo>
                  <a:lnTo>
                    <a:pt x="128227" y="322966"/>
                  </a:lnTo>
                  <a:lnTo>
                    <a:pt x="131634" y="321000"/>
                  </a:lnTo>
                  <a:lnTo>
                    <a:pt x="135031" y="318564"/>
                  </a:lnTo>
                  <a:lnTo>
                    <a:pt x="137295" y="315815"/>
                  </a:lnTo>
                  <a:lnTo>
                    <a:pt x="138805" y="312859"/>
                  </a:lnTo>
                  <a:lnTo>
                    <a:pt x="140483" y="306575"/>
                  </a:lnTo>
                  <a:lnTo>
                    <a:pt x="140930" y="303325"/>
                  </a:lnTo>
                  <a:lnTo>
                    <a:pt x="141824" y="293452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8" name="SMARTInkAnnotation40"/>
            <p:cNvSpPr/>
            <p:nvPr/>
          </p:nvSpPr>
          <p:spPr bwMode="auto">
            <a:xfrm>
              <a:off x="4938026" y="4736306"/>
              <a:ext cx="20262" cy="149056"/>
            </a:xfrm>
            <a:custGeom>
              <a:avLst/>
              <a:gdLst/>
              <a:ahLst/>
              <a:cxnLst/>
              <a:rect l="0" t="0" r="0" b="0"/>
              <a:pathLst>
                <a:path w="20262" h="149056">
                  <a:moveTo>
                    <a:pt x="0" y="0"/>
                  </a:moveTo>
                  <a:lnTo>
                    <a:pt x="0" y="101853"/>
                  </a:lnTo>
                  <a:lnTo>
                    <a:pt x="1126" y="110632"/>
                  </a:lnTo>
                  <a:lnTo>
                    <a:pt x="3002" y="118734"/>
                  </a:lnTo>
                  <a:lnTo>
                    <a:pt x="5378" y="126384"/>
                  </a:lnTo>
                  <a:lnTo>
                    <a:pt x="6962" y="132609"/>
                  </a:lnTo>
                  <a:lnTo>
                    <a:pt x="8019" y="137883"/>
                  </a:lnTo>
                  <a:lnTo>
                    <a:pt x="9713" y="149055"/>
                  </a:lnTo>
                  <a:lnTo>
                    <a:pt x="9853" y="148847"/>
                  </a:lnTo>
                  <a:lnTo>
                    <a:pt x="10008" y="145618"/>
                  </a:lnTo>
                  <a:lnTo>
                    <a:pt x="10094" y="132105"/>
                  </a:lnTo>
                  <a:lnTo>
                    <a:pt x="11232" y="125178"/>
                  </a:lnTo>
                  <a:lnTo>
                    <a:pt x="13116" y="117187"/>
                  </a:lnTo>
                  <a:lnTo>
                    <a:pt x="20261" y="9108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29" name="SMARTInkAnnotation41"/>
            <p:cNvSpPr/>
            <p:nvPr/>
          </p:nvSpPr>
          <p:spPr bwMode="auto">
            <a:xfrm>
              <a:off x="4917766" y="4675584"/>
              <a:ext cx="50653" cy="10121"/>
            </a:xfrm>
            <a:custGeom>
              <a:avLst/>
              <a:gdLst/>
              <a:ahLst/>
              <a:cxnLst/>
              <a:rect l="0" t="0" r="0" b="0"/>
              <a:pathLst>
                <a:path w="50653" h="10121">
                  <a:moveTo>
                    <a:pt x="0" y="10120"/>
                  </a:moveTo>
                  <a:lnTo>
                    <a:pt x="14100" y="10120"/>
                  </a:lnTo>
                  <a:lnTo>
                    <a:pt x="17279" y="8996"/>
                  </a:lnTo>
                  <a:lnTo>
                    <a:pt x="20524" y="7122"/>
                  </a:lnTo>
                  <a:lnTo>
                    <a:pt x="23813" y="4748"/>
                  </a:lnTo>
                  <a:lnTo>
                    <a:pt x="28257" y="3166"/>
                  </a:lnTo>
                  <a:lnTo>
                    <a:pt x="33471" y="2111"/>
                  </a:lnTo>
                  <a:lnTo>
                    <a:pt x="50652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30" name="SMARTInkAnnotation42"/>
            <p:cNvSpPr/>
            <p:nvPr/>
          </p:nvSpPr>
          <p:spPr bwMode="auto">
            <a:xfrm>
              <a:off x="5049461" y="4766667"/>
              <a:ext cx="101305" cy="30362"/>
            </a:xfrm>
            <a:custGeom>
              <a:avLst/>
              <a:gdLst/>
              <a:ahLst/>
              <a:cxnLst/>
              <a:rect l="0" t="0" r="0" b="0"/>
              <a:pathLst>
                <a:path w="101305" h="30362">
                  <a:moveTo>
                    <a:pt x="0" y="30361"/>
                  </a:moveTo>
                  <a:lnTo>
                    <a:pt x="5377" y="30361"/>
                  </a:lnTo>
                  <a:lnTo>
                    <a:pt x="8087" y="29237"/>
                  </a:lnTo>
                  <a:lnTo>
                    <a:pt x="11020" y="27363"/>
                  </a:lnTo>
                  <a:lnTo>
                    <a:pt x="14100" y="24989"/>
                  </a:lnTo>
                  <a:lnTo>
                    <a:pt x="18404" y="23407"/>
                  </a:lnTo>
                  <a:lnTo>
                    <a:pt x="23526" y="22351"/>
                  </a:lnTo>
                  <a:lnTo>
                    <a:pt x="29191" y="21648"/>
                  </a:lnTo>
                  <a:lnTo>
                    <a:pt x="34093" y="21179"/>
                  </a:lnTo>
                  <a:lnTo>
                    <a:pt x="38487" y="20866"/>
                  </a:lnTo>
                  <a:lnTo>
                    <a:pt x="42542" y="20658"/>
                  </a:lnTo>
                  <a:lnTo>
                    <a:pt x="53051" y="20426"/>
                  </a:lnTo>
                  <a:lnTo>
                    <a:pt x="59005" y="20364"/>
                  </a:lnTo>
                  <a:lnTo>
                    <a:pt x="64100" y="19198"/>
                  </a:lnTo>
                  <a:lnTo>
                    <a:pt x="68622" y="17298"/>
                  </a:lnTo>
                  <a:lnTo>
                    <a:pt x="72762" y="14905"/>
                  </a:lnTo>
                  <a:lnTo>
                    <a:pt x="76648" y="13311"/>
                  </a:lnTo>
                  <a:lnTo>
                    <a:pt x="80364" y="12247"/>
                  </a:lnTo>
                  <a:lnTo>
                    <a:pt x="83967" y="11538"/>
                  </a:lnTo>
                  <a:lnTo>
                    <a:pt x="87495" y="11066"/>
                  </a:lnTo>
                  <a:lnTo>
                    <a:pt x="90973" y="10751"/>
                  </a:lnTo>
                  <a:lnTo>
                    <a:pt x="94416" y="10541"/>
                  </a:lnTo>
                  <a:lnTo>
                    <a:pt x="96712" y="9276"/>
                  </a:lnTo>
                  <a:lnTo>
                    <a:pt x="98243" y="7309"/>
                  </a:lnTo>
                  <a:lnTo>
                    <a:pt x="101304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31" name="SMARTInkAnnotation43"/>
            <p:cNvSpPr/>
            <p:nvPr/>
          </p:nvSpPr>
          <p:spPr bwMode="auto">
            <a:xfrm>
              <a:off x="5110243" y="4756547"/>
              <a:ext cx="10132" cy="80964"/>
            </a:xfrm>
            <a:custGeom>
              <a:avLst/>
              <a:gdLst/>
              <a:ahLst/>
              <a:cxnLst/>
              <a:rect l="0" t="0" r="0" b="0"/>
              <a:pathLst>
                <a:path w="10132" h="80964">
                  <a:moveTo>
                    <a:pt x="0" y="0"/>
                  </a:moveTo>
                  <a:lnTo>
                    <a:pt x="0" y="78919"/>
                  </a:lnTo>
                  <a:lnTo>
                    <a:pt x="1125" y="79600"/>
                  </a:lnTo>
                  <a:lnTo>
                    <a:pt x="3002" y="80055"/>
                  </a:lnTo>
                  <a:lnTo>
                    <a:pt x="10131" y="8096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32" name="SMARTInkAnnotation44"/>
            <p:cNvSpPr/>
            <p:nvPr/>
          </p:nvSpPr>
          <p:spPr bwMode="auto">
            <a:xfrm>
              <a:off x="5205735" y="4705945"/>
              <a:ext cx="15943" cy="190061"/>
            </a:xfrm>
            <a:custGeom>
              <a:avLst/>
              <a:gdLst/>
              <a:ahLst/>
              <a:cxnLst/>
              <a:rect l="0" t="0" r="0" b="0"/>
              <a:pathLst>
                <a:path w="15943" h="190061">
                  <a:moveTo>
                    <a:pt x="15942" y="0"/>
                  </a:moveTo>
                  <a:lnTo>
                    <a:pt x="15942" y="43249"/>
                  </a:lnTo>
                  <a:lnTo>
                    <a:pt x="14817" y="52447"/>
                  </a:lnTo>
                  <a:lnTo>
                    <a:pt x="12941" y="61952"/>
                  </a:lnTo>
                  <a:lnTo>
                    <a:pt x="10565" y="71663"/>
                  </a:lnTo>
                  <a:lnTo>
                    <a:pt x="8980" y="81509"/>
                  </a:lnTo>
                  <a:lnTo>
                    <a:pt x="7924" y="91447"/>
                  </a:lnTo>
                  <a:lnTo>
                    <a:pt x="7220" y="101446"/>
                  </a:lnTo>
                  <a:lnTo>
                    <a:pt x="6751" y="111486"/>
                  </a:lnTo>
                  <a:lnTo>
                    <a:pt x="6229" y="131636"/>
                  </a:lnTo>
                  <a:lnTo>
                    <a:pt x="5936" y="156574"/>
                  </a:lnTo>
                  <a:lnTo>
                    <a:pt x="4769" y="162856"/>
                  </a:lnTo>
                  <a:lnTo>
                    <a:pt x="2866" y="168168"/>
                  </a:lnTo>
                  <a:lnTo>
                    <a:pt x="471" y="172834"/>
                  </a:lnTo>
                  <a:lnTo>
                    <a:pt x="0" y="177069"/>
                  </a:lnTo>
                  <a:lnTo>
                    <a:pt x="812" y="181018"/>
                  </a:lnTo>
                  <a:lnTo>
                    <a:pt x="4824" y="190060"/>
                  </a:lnTo>
                  <a:lnTo>
                    <a:pt x="6279" y="189678"/>
                  </a:lnTo>
                  <a:lnTo>
                    <a:pt x="8375" y="188299"/>
                  </a:lnTo>
                  <a:lnTo>
                    <a:pt x="15942" y="182166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33" name="SMARTInkAnnotation45"/>
            <p:cNvSpPr/>
            <p:nvPr/>
          </p:nvSpPr>
          <p:spPr bwMode="auto">
            <a:xfrm>
              <a:off x="5286837" y="4695825"/>
              <a:ext cx="76064" cy="166958"/>
            </a:xfrm>
            <a:custGeom>
              <a:avLst/>
              <a:gdLst/>
              <a:ahLst/>
              <a:cxnLst/>
              <a:rect l="0" t="0" r="0" b="0"/>
              <a:pathLst>
                <a:path w="76064" h="166958">
                  <a:moveTo>
                    <a:pt x="15884" y="0"/>
                  </a:moveTo>
                  <a:lnTo>
                    <a:pt x="15884" y="5372"/>
                  </a:lnTo>
                  <a:lnTo>
                    <a:pt x="14759" y="8079"/>
                  </a:lnTo>
                  <a:lnTo>
                    <a:pt x="12883" y="11009"/>
                  </a:lnTo>
                  <a:lnTo>
                    <a:pt x="10507" y="14086"/>
                  </a:lnTo>
                  <a:lnTo>
                    <a:pt x="8922" y="18387"/>
                  </a:lnTo>
                  <a:lnTo>
                    <a:pt x="7866" y="23502"/>
                  </a:lnTo>
                  <a:lnTo>
                    <a:pt x="7162" y="29162"/>
                  </a:lnTo>
                  <a:lnTo>
                    <a:pt x="6692" y="36309"/>
                  </a:lnTo>
                  <a:lnTo>
                    <a:pt x="6380" y="44447"/>
                  </a:lnTo>
                  <a:lnTo>
                    <a:pt x="6171" y="53245"/>
                  </a:lnTo>
                  <a:lnTo>
                    <a:pt x="4907" y="62484"/>
                  </a:lnTo>
                  <a:lnTo>
                    <a:pt x="2937" y="72017"/>
                  </a:lnTo>
                  <a:lnTo>
                    <a:pt x="499" y="81746"/>
                  </a:lnTo>
                  <a:lnTo>
                    <a:pt x="0" y="90480"/>
                  </a:lnTo>
                  <a:lnTo>
                    <a:pt x="792" y="98553"/>
                  </a:lnTo>
                  <a:lnTo>
                    <a:pt x="2446" y="106183"/>
                  </a:lnTo>
                  <a:lnTo>
                    <a:pt x="3549" y="113519"/>
                  </a:lnTo>
                  <a:lnTo>
                    <a:pt x="4283" y="120659"/>
                  </a:lnTo>
                  <a:lnTo>
                    <a:pt x="4774" y="127667"/>
                  </a:lnTo>
                  <a:lnTo>
                    <a:pt x="6226" y="134589"/>
                  </a:lnTo>
                  <a:lnTo>
                    <a:pt x="8320" y="141452"/>
                  </a:lnTo>
                  <a:lnTo>
                    <a:pt x="10841" y="148276"/>
                  </a:lnTo>
                  <a:lnTo>
                    <a:pt x="13648" y="152826"/>
                  </a:lnTo>
                  <a:lnTo>
                    <a:pt x="16644" y="155859"/>
                  </a:lnTo>
                  <a:lnTo>
                    <a:pt x="19768" y="157881"/>
                  </a:lnTo>
                  <a:lnTo>
                    <a:pt x="24101" y="160353"/>
                  </a:lnTo>
                  <a:lnTo>
                    <a:pt x="34919" y="166099"/>
                  </a:lnTo>
                  <a:lnTo>
                    <a:pt x="39830" y="166957"/>
                  </a:lnTo>
                  <a:lnTo>
                    <a:pt x="44230" y="166405"/>
                  </a:lnTo>
                  <a:lnTo>
                    <a:pt x="48289" y="164911"/>
                  </a:lnTo>
                  <a:lnTo>
                    <a:pt x="52120" y="163916"/>
                  </a:lnTo>
                  <a:lnTo>
                    <a:pt x="55800" y="163252"/>
                  </a:lnTo>
                  <a:lnTo>
                    <a:pt x="59379" y="162809"/>
                  </a:lnTo>
                  <a:lnTo>
                    <a:pt x="62890" y="160266"/>
                  </a:lnTo>
                  <a:lnTo>
                    <a:pt x="66356" y="156321"/>
                  </a:lnTo>
                  <a:lnTo>
                    <a:pt x="69793" y="151442"/>
                  </a:lnTo>
                  <a:lnTo>
                    <a:pt x="72084" y="147065"/>
                  </a:lnTo>
                  <a:lnTo>
                    <a:pt x="73612" y="143022"/>
                  </a:lnTo>
                  <a:lnTo>
                    <a:pt x="76063" y="133827"/>
                  </a:lnTo>
                  <a:lnTo>
                    <a:pt x="75139" y="131948"/>
                  </a:lnTo>
                  <a:lnTo>
                    <a:pt x="73397" y="129571"/>
                  </a:lnTo>
                  <a:lnTo>
                    <a:pt x="71110" y="126862"/>
                  </a:lnTo>
                  <a:lnTo>
                    <a:pt x="69586" y="123932"/>
                  </a:lnTo>
                  <a:lnTo>
                    <a:pt x="68569" y="120853"/>
                  </a:lnTo>
                  <a:lnTo>
                    <a:pt x="67892" y="117677"/>
                  </a:lnTo>
                  <a:lnTo>
                    <a:pt x="65188" y="115559"/>
                  </a:lnTo>
                  <a:lnTo>
                    <a:pt x="61135" y="114147"/>
                  </a:lnTo>
                  <a:lnTo>
                    <a:pt x="56181" y="113205"/>
                  </a:lnTo>
                  <a:lnTo>
                    <a:pt x="51754" y="112579"/>
                  </a:lnTo>
                  <a:lnTo>
                    <a:pt x="47677" y="112160"/>
                  </a:lnTo>
                  <a:lnTo>
                    <a:pt x="43833" y="111881"/>
                  </a:lnTo>
                  <a:lnTo>
                    <a:pt x="40144" y="111695"/>
                  </a:lnTo>
                  <a:lnTo>
                    <a:pt x="33045" y="111489"/>
                  </a:lnTo>
                  <a:lnTo>
                    <a:pt x="29576" y="112558"/>
                  </a:lnTo>
                  <a:lnTo>
                    <a:pt x="26138" y="114395"/>
                  </a:lnTo>
                  <a:lnTo>
                    <a:pt x="16485" y="121031"/>
                  </a:lnTo>
                  <a:lnTo>
                    <a:pt x="17410" y="120044"/>
                  </a:lnTo>
                  <a:lnTo>
                    <a:pt x="36145" y="10120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8934" name="SMARTInkAnnotation46"/>
            <p:cNvSpPr/>
            <p:nvPr/>
          </p:nvSpPr>
          <p:spPr bwMode="auto">
            <a:xfrm>
              <a:off x="5312852" y="4574381"/>
              <a:ext cx="212736" cy="445292"/>
            </a:xfrm>
            <a:custGeom>
              <a:avLst/>
              <a:gdLst/>
              <a:ahLst/>
              <a:cxnLst/>
              <a:rect l="0" t="0" r="0" b="0"/>
              <a:pathLst>
                <a:path w="212736" h="445292">
                  <a:moveTo>
                    <a:pt x="0" y="0"/>
                  </a:moveTo>
                  <a:lnTo>
                    <a:pt x="63392" y="0"/>
                  </a:lnTo>
                  <a:lnTo>
                    <a:pt x="71526" y="1125"/>
                  </a:lnTo>
                  <a:lnTo>
                    <a:pt x="79201" y="2999"/>
                  </a:lnTo>
                  <a:lnTo>
                    <a:pt x="86568" y="5373"/>
                  </a:lnTo>
                  <a:lnTo>
                    <a:pt x="94857" y="6955"/>
                  </a:lnTo>
                  <a:lnTo>
                    <a:pt x="103760" y="8011"/>
                  </a:lnTo>
                  <a:lnTo>
                    <a:pt x="113071" y="8714"/>
                  </a:lnTo>
                  <a:lnTo>
                    <a:pt x="121530" y="10307"/>
                  </a:lnTo>
                  <a:lnTo>
                    <a:pt x="129421" y="12494"/>
                  </a:lnTo>
                  <a:lnTo>
                    <a:pt x="136932" y="15076"/>
                  </a:lnTo>
                  <a:lnTo>
                    <a:pt x="144191" y="17922"/>
                  </a:lnTo>
                  <a:lnTo>
                    <a:pt x="151282" y="20944"/>
                  </a:lnTo>
                  <a:lnTo>
                    <a:pt x="158260" y="24083"/>
                  </a:lnTo>
                  <a:lnTo>
                    <a:pt x="164038" y="28425"/>
                  </a:lnTo>
                  <a:lnTo>
                    <a:pt x="169015" y="33568"/>
                  </a:lnTo>
                  <a:lnTo>
                    <a:pt x="173458" y="39246"/>
                  </a:lnTo>
                  <a:lnTo>
                    <a:pt x="177547" y="45280"/>
                  </a:lnTo>
                  <a:lnTo>
                    <a:pt x="181398" y="51552"/>
                  </a:lnTo>
                  <a:lnTo>
                    <a:pt x="185091" y="57982"/>
                  </a:lnTo>
                  <a:lnTo>
                    <a:pt x="189194" y="71124"/>
                  </a:lnTo>
                  <a:lnTo>
                    <a:pt x="191018" y="83337"/>
                  </a:lnTo>
                  <a:lnTo>
                    <a:pt x="191829" y="92513"/>
                  </a:lnTo>
                  <a:lnTo>
                    <a:pt x="189187" y="103338"/>
                  </a:lnTo>
                  <a:lnTo>
                    <a:pt x="185387" y="115646"/>
                  </a:lnTo>
                  <a:lnTo>
                    <a:pt x="183698" y="128613"/>
                  </a:lnTo>
                  <a:lnTo>
                    <a:pt x="182947" y="138874"/>
                  </a:lnTo>
                  <a:lnTo>
                    <a:pt x="182525" y="150972"/>
                  </a:lnTo>
                  <a:lnTo>
                    <a:pt x="182382" y="165135"/>
                  </a:lnTo>
                  <a:lnTo>
                    <a:pt x="185364" y="174971"/>
                  </a:lnTo>
                  <a:lnTo>
                    <a:pt x="189316" y="185715"/>
                  </a:lnTo>
                  <a:lnTo>
                    <a:pt x="192666" y="199210"/>
                  </a:lnTo>
                  <a:lnTo>
                    <a:pt x="197438" y="210732"/>
                  </a:lnTo>
                  <a:lnTo>
                    <a:pt x="200310" y="223348"/>
                  </a:lnTo>
                  <a:lnTo>
                    <a:pt x="202712" y="236453"/>
                  </a:lnTo>
                  <a:lnTo>
                    <a:pt x="207532" y="249773"/>
                  </a:lnTo>
                  <a:lnTo>
                    <a:pt x="210424" y="263190"/>
                  </a:lnTo>
                  <a:lnTo>
                    <a:pt x="211709" y="276650"/>
                  </a:lnTo>
                  <a:lnTo>
                    <a:pt x="212281" y="290128"/>
                  </a:lnTo>
                  <a:lnTo>
                    <a:pt x="212648" y="324061"/>
                  </a:lnTo>
                  <a:lnTo>
                    <a:pt x="212735" y="375703"/>
                  </a:lnTo>
                  <a:lnTo>
                    <a:pt x="209735" y="386627"/>
                  </a:lnTo>
                  <a:lnTo>
                    <a:pt x="204650" y="397855"/>
                  </a:lnTo>
                  <a:lnTo>
                    <a:pt x="198638" y="406593"/>
                  </a:lnTo>
                  <a:lnTo>
                    <a:pt x="195215" y="414225"/>
                  </a:lnTo>
                  <a:lnTo>
                    <a:pt x="194302" y="417835"/>
                  </a:lnTo>
                  <a:lnTo>
                    <a:pt x="191443" y="421366"/>
                  </a:lnTo>
                  <a:lnTo>
                    <a:pt x="187285" y="424844"/>
                  </a:lnTo>
                  <a:lnTo>
                    <a:pt x="182262" y="428287"/>
                  </a:lnTo>
                  <a:lnTo>
                    <a:pt x="177788" y="430583"/>
                  </a:lnTo>
                  <a:lnTo>
                    <a:pt x="173679" y="432113"/>
                  </a:lnTo>
                  <a:lnTo>
                    <a:pt x="169815" y="433134"/>
                  </a:lnTo>
                  <a:lnTo>
                    <a:pt x="166113" y="434938"/>
                  </a:lnTo>
                  <a:lnTo>
                    <a:pt x="162520" y="437265"/>
                  </a:lnTo>
                  <a:lnTo>
                    <a:pt x="158998" y="439941"/>
                  </a:lnTo>
                  <a:lnTo>
                    <a:pt x="154400" y="441726"/>
                  </a:lnTo>
                  <a:lnTo>
                    <a:pt x="149082" y="442915"/>
                  </a:lnTo>
                  <a:lnTo>
                    <a:pt x="143286" y="443708"/>
                  </a:lnTo>
                  <a:lnTo>
                    <a:pt x="137171" y="444237"/>
                  </a:lnTo>
                  <a:lnTo>
                    <a:pt x="130843" y="444589"/>
                  </a:lnTo>
                  <a:lnTo>
                    <a:pt x="118935" y="444980"/>
                  </a:lnTo>
                  <a:lnTo>
                    <a:pt x="102118" y="445232"/>
                  </a:lnTo>
                  <a:lnTo>
                    <a:pt x="83091" y="445291"/>
                  </a:lnTo>
                  <a:lnTo>
                    <a:pt x="82409" y="444167"/>
                  </a:lnTo>
                  <a:lnTo>
                    <a:pt x="81223" y="436580"/>
                  </a:lnTo>
                  <a:lnTo>
                    <a:pt x="84124" y="429802"/>
                  </a:lnTo>
                  <a:lnTo>
                    <a:pt x="91173" y="41493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7920FFE9-91A3-4EF5-A932-DC2E550BD5A5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1C78D0B6-8200-4C86-B7A9-8146167C130C}" type="slidenum">
              <a:rPr lang="en-US" sz="1600"/>
              <a:pPr/>
              <a:t>25</a:t>
            </a:fld>
            <a:endParaRPr lang="en-US" sz="160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Summary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lnSpc>
                <a:spcPct val="90000"/>
              </a:lnSpc>
              <a:spcAft>
                <a:spcPts val="600"/>
              </a:spcAft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</a:pPr>
            <a:r>
              <a:rPr lang="en-US" smtClean="0">
                <a:ea typeface="ＭＳ Ｐゴシック" charset="-128"/>
              </a:rPr>
              <a:t>Writing to a cache poses a couple of interesting issues.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Trebuchet MS" charset="0"/>
              <a:buChar char="—"/>
            </a:pP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Write-through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write-back</a:t>
            </a:r>
            <a:r>
              <a:rPr lang="en-US" smtClean="0">
                <a:ea typeface="ＭＳ Ｐゴシック" charset="-128"/>
              </a:rPr>
              <a:t> policies keep the cache consistent with main memory in different ways for write hits.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Trebuchet MS" charset="0"/>
              <a:buChar char="—"/>
            </a:pP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Write-around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allocate-on-write</a:t>
            </a:r>
            <a:r>
              <a:rPr lang="en-US" smtClean="0">
                <a:ea typeface="ＭＳ Ｐゴシック" charset="-128"/>
              </a:rPr>
              <a:t> are two strategies to handle write misses, differing in whether updated data is loaded into the cache.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smtClean="0">
                <a:ea typeface="ＭＳ Ｐゴシック" charset="-128"/>
              </a:rPr>
              <a:t>Hardware prefetching handles most streams and strides.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smtClean="0">
                <a:ea typeface="ＭＳ Ｐゴシック" charset="-128"/>
              </a:rPr>
              <a:t>We’ll talk later about 1 limitation.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smtClean="0">
                <a:ea typeface="ＭＳ Ｐゴシック" charset="-128"/>
              </a:rPr>
              <a:t>Software prefetching is useful for linked data structures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smtClean="0">
                <a:ea typeface="ＭＳ Ｐゴシック" charset="-128"/>
              </a:rPr>
              <a:t>Must be added by programmer (or very smart compiler)</a:t>
            </a:r>
          </a:p>
          <a:p>
            <a:pPr marL="742950" lvl="1" indent="-28575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endParaRPr lang="en-US" smtClean="0">
              <a:ea typeface="ＭＳ Ｐゴシック" charset="-128"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</a:pPr>
            <a:r>
              <a:rPr lang="en-US" smtClean="0">
                <a:ea typeface="ＭＳ Ｐゴシック" charset="-128"/>
              </a:rPr>
              <a:t>Next time, we’ll look at cache-conscious programming.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E4D5E88-D970-45FB-AAD4-B897F3B69B5D}" type="slidenum">
              <a:rPr lang="en-US" sz="1600"/>
              <a:pPr/>
              <a:t>3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Writing to a cache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Writing to a cache raises several additional issues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First, let’s assume that the address we want to write to is already loaded in the cache. We’ll assume a simple direct-mapped cache: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If we write a new value to that address, we can store the new data in the cache, and avoid an expensive main memory access [but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inconsistent</a:t>
            </a:r>
            <a:r>
              <a:rPr lang="en-US" smtClean="0">
                <a:ea typeface="ＭＳ Ｐゴシック" charset="-128"/>
              </a:rPr>
              <a:t>]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</p:txBody>
      </p:sp>
      <p:grpSp>
        <p:nvGrpSpPr>
          <p:cNvPr id="17413" name="Group 4"/>
          <p:cNvGrpSpPr>
            <a:grpSpLocks/>
          </p:cNvGrpSpPr>
          <p:nvPr/>
        </p:nvGrpSpPr>
        <p:grpSpPr bwMode="auto">
          <a:xfrm>
            <a:off x="1676400" y="2286000"/>
            <a:ext cx="6680200" cy="1420813"/>
            <a:chOff x="1072" y="1360"/>
            <a:chExt cx="4208" cy="895"/>
          </a:xfrm>
        </p:grpSpPr>
        <p:sp>
          <p:nvSpPr>
            <p:cNvPr id="17443" name="Rectangle 5"/>
            <p:cNvSpPr>
              <a:spLocks noChangeArrowheads="1"/>
            </p:cNvSpPr>
            <p:nvPr/>
          </p:nvSpPr>
          <p:spPr bwMode="auto">
            <a:xfrm>
              <a:off x="2376" y="157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Text Box 6"/>
            <p:cNvSpPr txBox="1">
              <a:spLocks noChangeArrowheads="1"/>
            </p:cNvSpPr>
            <p:nvPr/>
          </p:nvSpPr>
          <p:spPr bwMode="auto">
            <a:xfrm>
              <a:off x="1072" y="1360"/>
              <a:ext cx="43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17445" name="Rectangle 7"/>
            <p:cNvSpPr>
              <a:spLocks noChangeArrowheads="1"/>
            </p:cNvSpPr>
            <p:nvPr/>
          </p:nvSpPr>
          <p:spPr bwMode="auto">
            <a:xfrm>
              <a:off x="2376" y="179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8"/>
            <p:cNvSpPr>
              <a:spLocks noChangeArrowheads="1"/>
            </p:cNvSpPr>
            <p:nvPr/>
          </p:nvSpPr>
          <p:spPr bwMode="auto">
            <a:xfrm>
              <a:off x="1795" y="1578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9"/>
            <p:cNvSpPr>
              <a:spLocks noChangeArrowheads="1"/>
            </p:cNvSpPr>
            <p:nvPr/>
          </p:nvSpPr>
          <p:spPr bwMode="auto">
            <a:xfrm>
              <a:off x="1795" y="1795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Text Box 10"/>
            <p:cNvSpPr txBox="1">
              <a:spLocks noChangeArrowheads="1"/>
            </p:cNvSpPr>
            <p:nvPr/>
          </p:nvSpPr>
          <p:spPr bwMode="auto">
            <a:xfrm>
              <a:off x="1904" y="1360"/>
              <a:ext cx="3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17449" name="Text Box 11"/>
            <p:cNvSpPr txBox="1">
              <a:spLocks noChangeArrowheads="1"/>
            </p:cNvSpPr>
            <p:nvPr/>
          </p:nvSpPr>
          <p:spPr bwMode="auto">
            <a:xfrm>
              <a:off x="2539" y="1360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7450" name="Rectangle 12"/>
            <p:cNvSpPr>
              <a:spLocks noChangeArrowheads="1"/>
            </p:cNvSpPr>
            <p:nvPr/>
          </p:nvSpPr>
          <p:spPr bwMode="auto">
            <a:xfrm>
              <a:off x="1531" y="1578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Rectangle 13"/>
            <p:cNvSpPr>
              <a:spLocks noChangeArrowheads="1"/>
            </p:cNvSpPr>
            <p:nvPr/>
          </p:nvSpPr>
          <p:spPr bwMode="auto">
            <a:xfrm>
              <a:off x="1531" y="1795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Text Box 14"/>
            <p:cNvSpPr txBox="1">
              <a:spLocks noChangeArrowheads="1"/>
            </p:cNvSpPr>
            <p:nvPr/>
          </p:nvSpPr>
          <p:spPr bwMode="auto">
            <a:xfrm>
              <a:off x="1534" y="1360"/>
              <a:ext cx="20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17453" name="Rectangle 15"/>
            <p:cNvSpPr>
              <a:spLocks noChangeArrowheads="1"/>
            </p:cNvSpPr>
            <p:nvPr/>
          </p:nvSpPr>
          <p:spPr bwMode="auto">
            <a:xfrm>
              <a:off x="2376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16"/>
            <p:cNvSpPr>
              <a:spLocks noChangeArrowheads="1"/>
            </p:cNvSpPr>
            <p:nvPr/>
          </p:nvSpPr>
          <p:spPr bwMode="auto">
            <a:xfrm>
              <a:off x="1795" y="2013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17"/>
            <p:cNvSpPr>
              <a:spLocks noChangeArrowheads="1"/>
            </p:cNvSpPr>
            <p:nvPr/>
          </p:nvSpPr>
          <p:spPr bwMode="auto">
            <a:xfrm>
              <a:off x="1531" y="2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Text Box 18"/>
            <p:cNvSpPr txBox="1">
              <a:spLocks noChangeArrowheads="1"/>
            </p:cNvSpPr>
            <p:nvPr/>
          </p:nvSpPr>
          <p:spPr bwMode="auto">
            <a:xfrm>
              <a:off x="3875" y="1360"/>
              <a:ext cx="57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17457" name="Text Box 19"/>
            <p:cNvSpPr txBox="1">
              <a:spLocks noChangeArrowheads="1"/>
            </p:cNvSpPr>
            <p:nvPr/>
          </p:nvSpPr>
          <p:spPr bwMode="auto">
            <a:xfrm>
              <a:off x="1101" y="1575"/>
              <a:ext cx="329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17458" name="Text Box 20"/>
            <p:cNvSpPr txBox="1">
              <a:spLocks noChangeArrowheads="1"/>
            </p:cNvSpPr>
            <p:nvPr/>
          </p:nvSpPr>
          <p:spPr bwMode="auto">
            <a:xfrm>
              <a:off x="1579" y="1795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7459" name="Text Box 21"/>
            <p:cNvSpPr txBox="1">
              <a:spLocks noChangeArrowheads="1"/>
            </p:cNvSpPr>
            <p:nvPr/>
          </p:nvSpPr>
          <p:spPr bwMode="auto">
            <a:xfrm>
              <a:off x="1838" y="1795"/>
              <a:ext cx="4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chemeClr val="accent1"/>
                  </a:solidFill>
                </a:rPr>
                <a:t>11010</a:t>
              </a:r>
              <a:endParaRPr lang="en-US" sz="1600"/>
            </a:p>
          </p:txBody>
        </p:sp>
        <p:sp>
          <p:nvSpPr>
            <p:cNvPr id="17460" name="Text Box 22"/>
            <p:cNvSpPr txBox="1">
              <a:spLocks noChangeArrowheads="1"/>
            </p:cNvSpPr>
            <p:nvPr/>
          </p:nvSpPr>
          <p:spPr bwMode="auto">
            <a:xfrm>
              <a:off x="2472" y="1795"/>
              <a:ext cx="50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 42803</a:t>
              </a:r>
            </a:p>
          </p:txBody>
        </p:sp>
        <p:sp>
          <p:nvSpPr>
            <p:cNvPr id="17461" name="Text Box 23"/>
            <p:cNvSpPr txBox="1">
              <a:spLocks noChangeArrowheads="1"/>
            </p:cNvSpPr>
            <p:nvPr/>
          </p:nvSpPr>
          <p:spPr bwMode="auto">
            <a:xfrm>
              <a:off x="4704" y="1360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7462" name="Rectangle 24"/>
            <p:cNvSpPr>
              <a:spLocks noChangeArrowheads="1"/>
            </p:cNvSpPr>
            <p:nvPr/>
          </p:nvSpPr>
          <p:spPr bwMode="auto">
            <a:xfrm>
              <a:off x="4541" y="1795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Text Box 25"/>
            <p:cNvSpPr txBox="1">
              <a:spLocks noChangeArrowheads="1"/>
            </p:cNvSpPr>
            <p:nvPr/>
          </p:nvSpPr>
          <p:spPr bwMode="auto">
            <a:xfrm>
              <a:off x="4638" y="1795"/>
              <a:ext cx="50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 42803</a:t>
              </a:r>
            </a:p>
          </p:txBody>
        </p:sp>
        <p:sp>
          <p:nvSpPr>
            <p:cNvPr id="17464" name="Rectangle 26"/>
            <p:cNvSpPr>
              <a:spLocks noChangeArrowheads="1"/>
            </p:cNvSpPr>
            <p:nvPr/>
          </p:nvSpPr>
          <p:spPr bwMode="auto">
            <a:xfrm>
              <a:off x="4541" y="2013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27"/>
            <p:cNvSpPr>
              <a:spLocks noChangeArrowheads="1"/>
            </p:cNvSpPr>
            <p:nvPr/>
          </p:nvSpPr>
          <p:spPr bwMode="auto">
            <a:xfrm>
              <a:off x="4541" y="1578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Text Box 28"/>
            <p:cNvSpPr txBox="1">
              <a:spLocks noChangeArrowheads="1"/>
            </p:cNvSpPr>
            <p:nvPr/>
          </p:nvSpPr>
          <p:spPr bwMode="auto">
            <a:xfrm>
              <a:off x="3819" y="1575"/>
              <a:ext cx="703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</a:rPr>
                <a:t>1101 0</a:t>
              </a: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703388" y="4749800"/>
            <a:ext cx="6678612" cy="2112963"/>
            <a:chOff x="975" y="2640"/>
            <a:chExt cx="3825" cy="1174"/>
          </a:xfrm>
        </p:grpSpPr>
        <p:sp>
          <p:nvSpPr>
            <p:cNvPr id="17417" name="Rectangle 30"/>
            <p:cNvSpPr>
              <a:spLocks noChangeArrowheads="1"/>
            </p:cNvSpPr>
            <p:nvPr/>
          </p:nvSpPr>
          <p:spPr bwMode="auto">
            <a:xfrm>
              <a:off x="2160" y="32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31"/>
            <p:cNvSpPr txBox="1">
              <a:spLocks noChangeArrowheads="1"/>
            </p:cNvSpPr>
            <p:nvPr/>
          </p:nvSpPr>
          <p:spPr bwMode="auto">
            <a:xfrm>
              <a:off x="975" y="3024"/>
              <a:ext cx="3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17419" name="Rectangle 32"/>
            <p:cNvSpPr>
              <a:spLocks noChangeArrowheads="1"/>
            </p:cNvSpPr>
            <p:nvPr/>
          </p:nvSpPr>
          <p:spPr bwMode="auto">
            <a:xfrm>
              <a:off x="2160" y="340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Rectangle 33"/>
            <p:cNvSpPr>
              <a:spLocks noChangeArrowheads="1"/>
            </p:cNvSpPr>
            <p:nvPr/>
          </p:nvSpPr>
          <p:spPr bwMode="auto">
            <a:xfrm>
              <a:off x="1632" y="3216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34"/>
            <p:cNvSpPr>
              <a:spLocks noChangeArrowheads="1"/>
            </p:cNvSpPr>
            <p:nvPr/>
          </p:nvSpPr>
          <p:spPr bwMode="auto">
            <a:xfrm>
              <a:off x="1632" y="3408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35"/>
            <p:cNvSpPr txBox="1">
              <a:spLocks noChangeArrowheads="1"/>
            </p:cNvSpPr>
            <p:nvPr/>
          </p:nvSpPr>
          <p:spPr bwMode="auto">
            <a:xfrm>
              <a:off x="1731" y="3024"/>
              <a:ext cx="3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17423" name="Text Box 36"/>
            <p:cNvSpPr txBox="1">
              <a:spLocks noChangeArrowheads="1"/>
            </p:cNvSpPr>
            <p:nvPr/>
          </p:nvSpPr>
          <p:spPr bwMode="auto">
            <a:xfrm>
              <a:off x="2308" y="3024"/>
              <a:ext cx="3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7424" name="Rectangle 37"/>
            <p:cNvSpPr>
              <a:spLocks noChangeArrowheads="1"/>
            </p:cNvSpPr>
            <p:nvPr/>
          </p:nvSpPr>
          <p:spPr bwMode="auto">
            <a:xfrm>
              <a:off x="1392" y="3216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38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Text Box 39"/>
            <p:cNvSpPr txBox="1">
              <a:spLocks noChangeArrowheads="1"/>
            </p:cNvSpPr>
            <p:nvPr/>
          </p:nvSpPr>
          <p:spPr bwMode="auto">
            <a:xfrm>
              <a:off x="1394" y="3024"/>
              <a:ext cx="1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17427" name="Rectangle 40"/>
            <p:cNvSpPr>
              <a:spLocks noChangeArrowheads="1"/>
            </p:cNvSpPr>
            <p:nvPr/>
          </p:nvSpPr>
          <p:spPr bwMode="auto">
            <a:xfrm>
              <a:off x="2160" y="360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Rectangle 41"/>
            <p:cNvSpPr>
              <a:spLocks noChangeArrowheads="1"/>
            </p:cNvSpPr>
            <p:nvPr/>
          </p:nvSpPr>
          <p:spPr bwMode="auto">
            <a:xfrm>
              <a:off x="1632" y="3600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42"/>
            <p:cNvSpPr>
              <a:spLocks noChangeArrowheads="1"/>
            </p:cNvSpPr>
            <p:nvPr/>
          </p:nvSpPr>
          <p:spPr bwMode="auto">
            <a:xfrm>
              <a:off x="1392" y="3600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Text Box 43"/>
            <p:cNvSpPr txBox="1">
              <a:spLocks noChangeArrowheads="1"/>
            </p:cNvSpPr>
            <p:nvPr/>
          </p:nvSpPr>
          <p:spPr bwMode="auto">
            <a:xfrm>
              <a:off x="3523" y="3024"/>
              <a:ext cx="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17431" name="Text Box 44"/>
            <p:cNvSpPr txBox="1">
              <a:spLocks noChangeArrowheads="1"/>
            </p:cNvSpPr>
            <p:nvPr/>
          </p:nvSpPr>
          <p:spPr bwMode="auto">
            <a:xfrm>
              <a:off x="1000" y="3214"/>
              <a:ext cx="299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17432" name="Text Box 45"/>
            <p:cNvSpPr txBox="1">
              <a:spLocks noChangeArrowheads="1"/>
            </p:cNvSpPr>
            <p:nvPr/>
          </p:nvSpPr>
          <p:spPr bwMode="auto">
            <a:xfrm>
              <a:off x="1435" y="3407"/>
              <a:ext cx="17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7433" name="Text Box 46"/>
            <p:cNvSpPr txBox="1">
              <a:spLocks noChangeArrowheads="1"/>
            </p:cNvSpPr>
            <p:nvPr/>
          </p:nvSpPr>
          <p:spPr bwMode="auto">
            <a:xfrm>
              <a:off x="1671" y="3407"/>
              <a:ext cx="42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chemeClr val="accent1"/>
                  </a:solidFill>
                </a:rPr>
                <a:t>11010</a:t>
              </a:r>
              <a:endParaRPr lang="en-US" sz="1600"/>
            </a:p>
          </p:txBody>
        </p:sp>
        <p:sp>
          <p:nvSpPr>
            <p:cNvPr id="17434" name="Text Box 47"/>
            <p:cNvSpPr txBox="1">
              <a:spLocks noChangeArrowheads="1"/>
            </p:cNvSpPr>
            <p:nvPr/>
          </p:nvSpPr>
          <p:spPr bwMode="auto">
            <a:xfrm>
              <a:off x="2247" y="3407"/>
              <a:ext cx="45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 21763</a:t>
              </a:r>
              <a:endParaRPr lang="en-US" sz="1600"/>
            </a:p>
          </p:txBody>
        </p:sp>
        <p:sp>
          <p:nvSpPr>
            <p:cNvPr id="17435" name="Text Box 48"/>
            <p:cNvSpPr txBox="1">
              <a:spLocks noChangeArrowheads="1"/>
            </p:cNvSpPr>
            <p:nvPr/>
          </p:nvSpPr>
          <p:spPr bwMode="auto">
            <a:xfrm>
              <a:off x="4276" y="3024"/>
              <a:ext cx="3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7436" name="Rectangle 49"/>
            <p:cNvSpPr>
              <a:spLocks noChangeArrowheads="1"/>
            </p:cNvSpPr>
            <p:nvPr/>
          </p:nvSpPr>
          <p:spPr bwMode="auto">
            <a:xfrm>
              <a:off x="4128" y="340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50"/>
            <p:cNvSpPr txBox="1">
              <a:spLocks noChangeArrowheads="1"/>
            </p:cNvSpPr>
            <p:nvPr/>
          </p:nvSpPr>
          <p:spPr bwMode="auto">
            <a:xfrm>
              <a:off x="4216" y="3407"/>
              <a:ext cx="45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 42803</a:t>
              </a:r>
            </a:p>
          </p:txBody>
        </p:sp>
        <p:sp>
          <p:nvSpPr>
            <p:cNvPr id="17438" name="Rectangle 51"/>
            <p:cNvSpPr>
              <a:spLocks noChangeArrowheads="1"/>
            </p:cNvSpPr>
            <p:nvPr/>
          </p:nvSpPr>
          <p:spPr bwMode="auto">
            <a:xfrm>
              <a:off x="4128" y="360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Rectangle 52"/>
            <p:cNvSpPr>
              <a:spLocks noChangeArrowheads="1"/>
            </p:cNvSpPr>
            <p:nvPr/>
          </p:nvSpPr>
          <p:spPr bwMode="auto">
            <a:xfrm>
              <a:off x="4128" y="32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Text Box 53"/>
            <p:cNvSpPr txBox="1">
              <a:spLocks noChangeArrowheads="1"/>
            </p:cNvSpPr>
            <p:nvPr/>
          </p:nvSpPr>
          <p:spPr bwMode="auto">
            <a:xfrm>
              <a:off x="3472" y="3213"/>
              <a:ext cx="639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chemeClr val="accent1"/>
                  </a:solidFill>
                </a:rPr>
                <a:t>1101 0</a:t>
              </a: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17441" name="Text Box 54"/>
            <p:cNvSpPr txBox="1">
              <a:spLocks noChangeArrowheads="1"/>
            </p:cNvSpPr>
            <p:nvPr/>
          </p:nvSpPr>
          <p:spPr bwMode="auto">
            <a:xfrm>
              <a:off x="1372" y="2640"/>
              <a:ext cx="14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Mem[</a:t>
              </a:r>
              <a:r>
                <a:rPr lang="en-US" sz="1600">
                  <a:solidFill>
                    <a:schemeClr val="accent1"/>
                  </a:solidFill>
                </a:rPr>
                <a:t>1101 0</a:t>
              </a:r>
              <a:r>
                <a:rPr lang="en-US" sz="1600">
                  <a:solidFill>
                    <a:srgbClr val="3333FF"/>
                  </a:solidFill>
                </a:rPr>
                <a:t>110</a:t>
              </a:r>
              <a:r>
                <a:rPr lang="en-US" sz="1600"/>
                <a:t>] = </a:t>
              </a:r>
              <a:r>
                <a:rPr lang="en-US" sz="1600">
                  <a:solidFill>
                    <a:srgbClr val="FF0000"/>
                  </a:solidFill>
                </a:rPr>
                <a:t>21763</a:t>
              </a:r>
            </a:p>
          </p:txBody>
        </p:sp>
        <p:sp>
          <p:nvSpPr>
            <p:cNvPr id="17442" name="Line 55"/>
            <p:cNvSpPr>
              <a:spLocks noChangeShapeType="1"/>
            </p:cNvSpPr>
            <p:nvPr/>
          </p:nvSpPr>
          <p:spPr bwMode="auto">
            <a:xfrm>
              <a:off x="2112" y="283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Date Placeholder 5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9C51622C-9B31-480B-B04E-BFD024B25F33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17416" name="Footer Placeholder 5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0D73C142-8049-4EAB-8B4B-2D13C35D883B}" type="slidenum">
              <a:rPr lang="en-US" sz="1600"/>
              <a:pPr/>
              <a:t>4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Write-through caches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A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write-through cache</a:t>
            </a:r>
            <a:r>
              <a:rPr lang="en-US" smtClean="0">
                <a:ea typeface="ＭＳ Ｐゴシック" charset="-128"/>
              </a:rPr>
              <a:t> solves the inconsistency problem by forcing all writes to update both the cache </a:t>
            </a:r>
            <a:r>
              <a:rPr lang="en-US" i="1" smtClean="0">
                <a:ea typeface="ＭＳ Ｐゴシック" charset="-128"/>
              </a:rPr>
              <a:t>and </a:t>
            </a:r>
            <a:r>
              <a:rPr lang="en-US" smtClean="0">
                <a:ea typeface="ＭＳ Ｐゴシック" charset="-128"/>
              </a:rPr>
              <a:t>the main memory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This is simple to implement and keeps the cache and memory consistent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Why is this not so good?</a:t>
            </a:r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1600200" y="2524125"/>
            <a:ext cx="6678613" cy="2200275"/>
            <a:chOff x="927" y="1008"/>
            <a:chExt cx="3825" cy="1222"/>
          </a:xfrm>
        </p:grpSpPr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2112" y="163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927" y="1440"/>
              <a:ext cx="3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2112" y="182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Rectangle 8"/>
            <p:cNvSpPr>
              <a:spLocks noChangeArrowheads="1"/>
            </p:cNvSpPr>
            <p:nvPr/>
          </p:nvSpPr>
          <p:spPr bwMode="auto">
            <a:xfrm>
              <a:off x="1584" y="1632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Rectangle 9"/>
            <p:cNvSpPr>
              <a:spLocks noChangeArrowheads="1"/>
            </p:cNvSpPr>
            <p:nvPr/>
          </p:nvSpPr>
          <p:spPr bwMode="auto">
            <a:xfrm>
              <a:off x="1584" y="1824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1683" y="1440"/>
              <a:ext cx="3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2260" y="1440"/>
              <a:ext cx="3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8447" name="Rectangle 12"/>
            <p:cNvSpPr>
              <a:spLocks noChangeArrowheads="1"/>
            </p:cNvSpPr>
            <p:nvPr/>
          </p:nvSpPr>
          <p:spPr bwMode="auto">
            <a:xfrm>
              <a:off x="1344" y="1632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3"/>
            <p:cNvSpPr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346" y="1440"/>
              <a:ext cx="1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18450" name="Rectangle 15"/>
            <p:cNvSpPr>
              <a:spLocks noChangeArrowheads="1"/>
            </p:cNvSpPr>
            <p:nvPr/>
          </p:nvSpPr>
          <p:spPr bwMode="auto">
            <a:xfrm>
              <a:off x="2112" y="20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Rectangle 16"/>
            <p:cNvSpPr>
              <a:spLocks noChangeArrowheads="1"/>
            </p:cNvSpPr>
            <p:nvPr/>
          </p:nvSpPr>
          <p:spPr bwMode="auto">
            <a:xfrm>
              <a:off x="1584" y="2016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Rectangle 17"/>
            <p:cNvSpPr>
              <a:spLocks noChangeArrowheads="1"/>
            </p:cNvSpPr>
            <p:nvPr/>
          </p:nvSpPr>
          <p:spPr bwMode="auto">
            <a:xfrm>
              <a:off x="1344" y="2016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475" y="1440"/>
              <a:ext cx="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18454" name="Text Box 19"/>
            <p:cNvSpPr txBox="1">
              <a:spLocks noChangeArrowheads="1"/>
            </p:cNvSpPr>
            <p:nvPr/>
          </p:nvSpPr>
          <p:spPr bwMode="auto">
            <a:xfrm>
              <a:off x="952" y="1630"/>
              <a:ext cx="299" cy="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18455" name="Text Box 20"/>
            <p:cNvSpPr txBox="1">
              <a:spLocks noChangeArrowheads="1"/>
            </p:cNvSpPr>
            <p:nvPr/>
          </p:nvSpPr>
          <p:spPr bwMode="auto">
            <a:xfrm>
              <a:off x="1387" y="1824"/>
              <a:ext cx="17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18456" name="Text Box 21"/>
            <p:cNvSpPr txBox="1">
              <a:spLocks noChangeArrowheads="1"/>
            </p:cNvSpPr>
            <p:nvPr/>
          </p:nvSpPr>
          <p:spPr bwMode="auto">
            <a:xfrm>
              <a:off x="1623" y="1824"/>
              <a:ext cx="42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3333FF"/>
                  </a:solidFill>
                </a:rPr>
                <a:t>11010</a:t>
              </a:r>
              <a:endParaRPr lang="en-US" sz="1600"/>
            </a:p>
          </p:txBody>
        </p:sp>
        <p:sp>
          <p:nvSpPr>
            <p:cNvPr id="18457" name="Text Box 22"/>
            <p:cNvSpPr txBox="1">
              <a:spLocks noChangeArrowheads="1"/>
            </p:cNvSpPr>
            <p:nvPr/>
          </p:nvSpPr>
          <p:spPr bwMode="auto">
            <a:xfrm>
              <a:off x="2199" y="1824"/>
              <a:ext cx="45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009900"/>
                  </a:solidFill>
                </a:rPr>
                <a:t> </a:t>
              </a:r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18458" name="Text Box 23"/>
            <p:cNvSpPr txBox="1">
              <a:spLocks noChangeArrowheads="1"/>
            </p:cNvSpPr>
            <p:nvPr/>
          </p:nvSpPr>
          <p:spPr bwMode="auto">
            <a:xfrm>
              <a:off x="4228" y="1440"/>
              <a:ext cx="3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18459" name="Rectangle 24"/>
            <p:cNvSpPr>
              <a:spLocks noChangeArrowheads="1"/>
            </p:cNvSpPr>
            <p:nvPr/>
          </p:nvSpPr>
          <p:spPr bwMode="auto">
            <a:xfrm>
              <a:off x="4080" y="1824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25"/>
            <p:cNvSpPr txBox="1">
              <a:spLocks noChangeArrowheads="1"/>
            </p:cNvSpPr>
            <p:nvPr/>
          </p:nvSpPr>
          <p:spPr bwMode="auto">
            <a:xfrm>
              <a:off x="4223" y="1824"/>
              <a:ext cx="4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18461" name="Rectangle 26"/>
            <p:cNvSpPr>
              <a:spLocks noChangeArrowheads="1"/>
            </p:cNvSpPr>
            <p:nvPr/>
          </p:nvSpPr>
          <p:spPr bwMode="auto">
            <a:xfrm>
              <a:off x="4080" y="2016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Rectangle 27"/>
            <p:cNvSpPr>
              <a:spLocks noChangeArrowheads="1"/>
            </p:cNvSpPr>
            <p:nvPr/>
          </p:nvSpPr>
          <p:spPr bwMode="auto">
            <a:xfrm>
              <a:off x="4080" y="163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Text Box 28"/>
            <p:cNvSpPr txBox="1">
              <a:spLocks noChangeArrowheads="1"/>
            </p:cNvSpPr>
            <p:nvPr/>
          </p:nvSpPr>
          <p:spPr bwMode="auto">
            <a:xfrm>
              <a:off x="3424" y="1630"/>
              <a:ext cx="639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18464" name="Oval 29"/>
            <p:cNvSpPr>
              <a:spLocks noChangeArrowheads="1"/>
            </p:cNvSpPr>
            <p:nvPr/>
          </p:nvSpPr>
          <p:spPr bwMode="auto">
            <a:xfrm>
              <a:off x="2208" y="182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30"/>
            <p:cNvSpPr>
              <a:spLocks noChangeArrowheads="1"/>
            </p:cNvSpPr>
            <p:nvPr/>
          </p:nvSpPr>
          <p:spPr bwMode="auto">
            <a:xfrm>
              <a:off x="4176" y="1824"/>
              <a:ext cx="480" cy="19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Text Box 31"/>
            <p:cNvSpPr txBox="1">
              <a:spLocks noChangeArrowheads="1"/>
            </p:cNvSpPr>
            <p:nvPr/>
          </p:nvSpPr>
          <p:spPr bwMode="auto">
            <a:xfrm>
              <a:off x="2284" y="1008"/>
              <a:ext cx="14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Mem[</a:t>
              </a: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r>
                <a:rPr lang="en-US" sz="1600"/>
                <a:t>] = </a:t>
              </a:r>
              <a:r>
                <a:rPr lang="en-US" sz="1600">
                  <a:solidFill>
                    <a:srgbClr val="FF0000"/>
                  </a:solidFill>
                </a:rPr>
                <a:t>21763</a:t>
              </a:r>
            </a:p>
          </p:txBody>
        </p:sp>
        <p:sp>
          <p:nvSpPr>
            <p:cNvPr id="18467" name="Line 32"/>
            <p:cNvSpPr>
              <a:spLocks noChangeShapeType="1"/>
            </p:cNvSpPr>
            <p:nvPr/>
          </p:nvSpPr>
          <p:spPr bwMode="auto">
            <a:xfrm flipH="1">
              <a:off x="2064" y="1200"/>
              <a:ext cx="100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Line 33"/>
            <p:cNvSpPr>
              <a:spLocks noChangeShapeType="1"/>
            </p:cNvSpPr>
            <p:nvPr/>
          </p:nvSpPr>
          <p:spPr bwMode="auto">
            <a:xfrm>
              <a:off x="3072" y="1200"/>
              <a:ext cx="100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Date Placeholder 3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9E28EFAC-D551-4FF1-84BD-30FCC22263B2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18439" name="Footer Placeholder 3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997472" y="6051947"/>
            <a:ext cx="4445675" cy="612565"/>
            <a:chOff x="3997472" y="6051947"/>
            <a:chExt cx="4445675" cy="612565"/>
          </a:xfrm>
        </p:grpSpPr>
        <p:sp>
          <p:nvSpPr>
            <p:cNvPr id="2" name="SMARTInkAnnotation185"/>
            <p:cNvSpPr/>
            <p:nvPr/>
          </p:nvSpPr>
          <p:spPr bwMode="auto">
            <a:xfrm>
              <a:off x="3997472" y="6291732"/>
              <a:ext cx="271949" cy="208472"/>
            </a:xfrm>
            <a:custGeom>
              <a:avLst/>
              <a:gdLst/>
              <a:ahLst/>
              <a:cxnLst/>
              <a:rect l="0" t="0" r="0" b="0"/>
              <a:pathLst>
                <a:path w="271949" h="208472">
                  <a:moveTo>
                    <a:pt x="59209" y="33464"/>
                  </a:moveTo>
                  <a:lnTo>
                    <a:pt x="53831" y="38835"/>
                  </a:lnTo>
                  <a:lnTo>
                    <a:pt x="52247" y="41543"/>
                  </a:lnTo>
                  <a:lnTo>
                    <a:pt x="48892" y="51849"/>
                  </a:lnTo>
                  <a:lnTo>
                    <a:pt x="46704" y="56966"/>
                  </a:lnTo>
                  <a:lnTo>
                    <a:pt x="41270" y="68647"/>
                  </a:lnTo>
                  <a:lnTo>
                    <a:pt x="35103" y="81336"/>
                  </a:lnTo>
                  <a:lnTo>
                    <a:pt x="33008" y="88992"/>
                  </a:lnTo>
                  <a:lnTo>
                    <a:pt x="31612" y="97470"/>
                  </a:lnTo>
                  <a:lnTo>
                    <a:pt x="30680" y="106496"/>
                  </a:lnTo>
                  <a:lnTo>
                    <a:pt x="28934" y="115886"/>
                  </a:lnTo>
                  <a:lnTo>
                    <a:pt x="26644" y="125520"/>
                  </a:lnTo>
                  <a:lnTo>
                    <a:pt x="23992" y="135316"/>
                  </a:lnTo>
                  <a:lnTo>
                    <a:pt x="21099" y="144095"/>
                  </a:lnTo>
                  <a:lnTo>
                    <a:pt x="18043" y="152197"/>
                  </a:lnTo>
                  <a:lnTo>
                    <a:pt x="14882" y="159848"/>
                  </a:lnTo>
                  <a:lnTo>
                    <a:pt x="12774" y="167196"/>
                  </a:lnTo>
                  <a:lnTo>
                    <a:pt x="11369" y="174345"/>
                  </a:lnTo>
                  <a:lnTo>
                    <a:pt x="10431" y="181359"/>
                  </a:lnTo>
                  <a:lnTo>
                    <a:pt x="8681" y="187160"/>
                  </a:lnTo>
                  <a:lnTo>
                    <a:pt x="6389" y="192152"/>
                  </a:lnTo>
                  <a:lnTo>
                    <a:pt x="0" y="202871"/>
                  </a:lnTo>
                  <a:lnTo>
                    <a:pt x="601" y="202625"/>
                  </a:lnTo>
                  <a:lnTo>
                    <a:pt x="4271" y="199355"/>
                  </a:lnTo>
                  <a:lnTo>
                    <a:pt x="5700" y="195784"/>
                  </a:lnTo>
                  <a:lnTo>
                    <a:pt x="6652" y="191154"/>
                  </a:lnTo>
                  <a:lnTo>
                    <a:pt x="7287" y="185819"/>
                  </a:lnTo>
                  <a:lnTo>
                    <a:pt x="8836" y="178889"/>
                  </a:lnTo>
                  <a:lnTo>
                    <a:pt x="10995" y="170895"/>
                  </a:lnTo>
                  <a:lnTo>
                    <a:pt x="16394" y="153017"/>
                  </a:lnTo>
                  <a:lnTo>
                    <a:pt x="22546" y="133827"/>
                  </a:lnTo>
                  <a:lnTo>
                    <a:pt x="26888" y="123986"/>
                  </a:lnTo>
                  <a:lnTo>
                    <a:pt x="32034" y="114053"/>
                  </a:lnTo>
                  <a:lnTo>
                    <a:pt x="37715" y="104057"/>
                  </a:lnTo>
                  <a:lnTo>
                    <a:pt x="42629" y="92895"/>
                  </a:lnTo>
                  <a:lnTo>
                    <a:pt x="47030" y="80955"/>
                  </a:lnTo>
                  <a:lnTo>
                    <a:pt x="51090" y="68498"/>
                  </a:lnTo>
                  <a:lnTo>
                    <a:pt x="56048" y="57945"/>
                  </a:lnTo>
                  <a:lnTo>
                    <a:pt x="61603" y="48660"/>
                  </a:lnTo>
                  <a:lnTo>
                    <a:pt x="67559" y="40221"/>
                  </a:lnTo>
                  <a:lnTo>
                    <a:pt x="73781" y="32346"/>
                  </a:lnTo>
                  <a:lnTo>
                    <a:pt x="80179" y="24847"/>
                  </a:lnTo>
                  <a:lnTo>
                    <a:pt x="92167" y="11642"/>
                  </a:lnTo>
                  <a:lnTo>
                    <a:pt x="101247" y="2025"/>
                  </a:lnTo>
                  <a:lnTo>
                    <a:pt x="105244" y="135"/>
                  </a:lnTo>
                  <a:lnTo>
                    <a:pt x="109034" y="0"/>
                  </a:lnTo>
                  <a:lnTo>
                    <a:pt x="112687" y="1034"/>
                  </a:lnTo>
                  <a:lnTo>
                    <a:pt x="119747" y="5182"/>
                  </a:lnTo>
                  <a:lnTo>
                    <a:pt x="123205" y="7862"/>
                  </a:lnTo>
                  <a:lnTo>
                    <a:pt x="126637" y="13023"/>
                  </a:lnTo>
                  <a:lnTo>
                    <a:pt x="130050" y="19836"/>
                  </a:lnTo>
                  <a:lnTo>
                    <a:pt x="133451" y="27752"/>
                  </a:lnTo>
                  <a:lnTo>
                    <a:pt x="136844" y="36403"/>
                  </a:lnTo>
                  <a:lnTo>
                    <a:pt x="143615" y="55010"/>
                  </a:lnTo>
                  <a:lnTo>
                    <a:pt x="145872" y="64696"/>
                  </a:lnTo>
                  <a:lnTo>
                    <a:pt x="147375" y="74525"/>
                  </a:lnTo>
                  <a:lnTo>
                    <a:pt x="148378" y="84452"/>
                  </a:lnTo>
                  <a:lnTo>
                    <a:pt x="149047" y="93319"/>
                  </a:lnTo>
                  <a:lnTo>
                    <a:pt x="149492" y="101479"/>
                  </a:lnTo>
                  <a:lnTo>
                    <a:pt x="149987" y="116543"/>
                  </a:lnTo>
                  <a:lnTo>
                    <a:pt x="150331" y="140623"/>
                  </a:lnTo>
                  <a:lnTo>
                    <a:pt x="151474" y="140887"/>
                  </a:lnTo>
                  <a:lnTo>
                    <a:pt x="153361" y="139938"/>
                  </a:lnTo>
                  <a:lnTo>
                    <a:pt x="158460" y="135885"/>
                  </a:lnTo>
                  <a:lnTo>
                    <a:pt x="164479" y="130335"/>
                  </a:lnTo>
                  <a:lnTo>
                    <a:pt x="167659" y="125033"/>
                  </a:lnTo>
                  <a:lnTo>
                    <a:pt x="170905" y="118124"/>
                  </a:lnTo>
                  <a:lnTo>
                    <a:pt x="174195" y="110144"/>
                  </a:lnTo>
                  <a:lnTo>
                    <a:pt x="178639" y="102576"/>
                  </a:lnTo>
                  <a:lnTo>
                    <a:pt x="183853" y="95281"/>
                  </a:lnTo>
                  <a:lnTo>
                    <a:pt x="189581" y="88169"/>
                  </a:lnTo>
                  <a:lnTo>
                    <a:pt x="194524" y="81179"/>
                  </a:lnTo>
                  <a:lnTo>
                    <a:pt x="198946" y="74269"/>
                  </a:lnTo>
                  <a:lnTo>
                    <a:pt x="203019" y="67415"/>
                  </a:lnTo>
                  <a:lnTo>
                    <a:pt x="206860" y="61720"/>
                  </a:lnTo>
                  <a:lnTo>
                    <a:pt x="210546" y="56798"/>
                  </a:lnTo>
                  <a:lnTo>
                    <a:pt x="214129" y="52394"/>
                  </a:lnTo>
                  <a:lnTo>
                    <a:pt x="217644" y="48333"/>
                  </a:lnTo>
                  <a:lnTo>
                    <a:pt x="221112" y="44500"/>
                  </a:lnTo>
                  <a:lnTo>
                    <a:pt x="224551" y="40821"/>
                  </a:lnTo>
                  <a:lnTo>
                    <a:pt x="227968" y="39493"/>
                  </a:lnTo>
                  <a:lnTo>
                    <a:pt x="231372" y="39732"/>
                  </a:lnTo>
                  <a:lnTo>
                    <a:pt x="234767" y="41016"/>
                  </a:lnTo>
                  <a:lnTo>
                    <a:pt x="237030" y="44121"/>
                  </a:lnTo>
                  <a:lnTo>
                    <a:pt x="238539" y="48440"/>
                  </a:lnTo>
                  <a:lnTo>
                    <a:pt x="239545" y="53568"/>
                  </a:lnTo>
                  <a:lnTo>
                    <a:pt x="240215" y="59236"/>
                  </a:lnTo>
                  <a:lnTo>
                    <a:pt x="240663" y="65263"/>
                  </a:lnTo>
                  <a:lnTo>
                    <a:pt x="240961" y="71530"/>
                  </a:lnTo>
                  <a:lnTo>
                    <a:pt x="240034" y="80206"/>
                  </a:lnTo>
                  <a:lnTo>
                    <a:pt x="238290" y="90489"/>
                  </a:lnTo>
                  <a:lnTo>
                    <a:pt x="236002" y="101841"/>
                  </a:lnTo>
                  <a:lnTo>
                    <a:pt x="234477" y="112783"/>
                  </a:lnTo>
                  <a:lnTo>
                    <a:pt x="233460" y="123451"/>
                  </a:lnTo>
                  <a:lnTo>
                    <a:pt x="232782" y="133936"/>
                  </a:lnTo>
                  <a:lnTo>
                    <a:pt x="232331" y="144300"/>
                  </a:lnTo>
                  <a:lnTo>
                    <a:pt x="231828" y="164811"/>
                  </a:lnTo>
                  <a:lnTo>
                    <a:pt x="232819" y="173879"/>
                  </a:lnTo>
                  <a:lnTo>
                    <a:pt x="234607" y="182174"/>
                  </a:lnTo>
                  <a:lnTo>
                    <a:pt x="236923" y="189952"/>
                  </a:lnTo>
                  <a:lnTo>
                    <a:pt x="239593" y="196262"/>
                  </a:lnTo>
                  <a:lnTo>
                    <a:pt x="242499" y="201593"/>
                  </a:lnTo>
                  <a:lnTo>
                    <a:pt x="245562" y="206272"/>
                  </a:lnTo>
                  <a:lnTo>
                    <a:pt x="249854" y="208267"/>
                  </a:lnTo>
                  <a:lnTo>
                    <a:pt x="254968" y="208471"/>
                  </a:lnTo>
                  <a:lnTo>
                    <a:pt x="271948" y="205509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186"/>
            <p:cNvSpPr/>
            <p:nvPr/>
          </p:nvSpPr>
          <p:spPr bwMode="auto">
            <a:xfrm>
              <a:off x="4326084" y="6315882"/>
              <a:ext cx="176336" cy="190527"/>
            </a:xfrm>
            <a:custGeom>
              <a:avLst/>
              <a:gdLst/>
              <a:ahLst/>
              <a:cxnLst/>
              <a:rect l="0" t="0" r="0" b="0"/>
              <a:pathLst>
                <a:path w="176336" h="190527">
                  <a:moveTo>
                    <a:pt x="14249" y="49795"/>
                  </a:moveTo>
                  <a:lnTo>
                    <a:pt x="14249" y="120796"/>
                  </a:lnTo>
                  <a:lnTo>
                    <a:pt x="15375" y="125240"/>
                  </a:lnTo>
                  <a:lnTo>
                    <a:pt x="17251" y="129328"/>
                  </a:lnTo>
                  <a:lnTo>
                    <a:pt x="19627" y="133178"/>
                  </a:lnTo>
                  <a:lnTo>
                    <a:pt x="23462" y="135744"/>
                  </a:lnTo>
                  <a:lnTo>
                    <a:pt x="28270" y="137455"/>
                  </a:lnTo>
                  <a:lnTo>
                    <a:pt x="33727" y="138596"/>
                  </a:lnTo>
                  <a:lnTo>
                    <a:pt x="38490" y="138232"/>
                  </a:lnTo>
                  <a:lnTo>
                    <a:pt x="42791" y="136865"/>
                  </a:lnTo>
                  <a:lnTo>
                    <a:pt x="46784" y="134829"/>
                  </a:lnTo>
                  <a:lnTo>
                    <a:pt x="50572" y="131223"/>
                  </a:lnTo>
                  <a:lnTo>
                    <a:pt x="54223" y="126569"/>
                  </a:lnTo>
                  <a:lnTo>
                    <a:pt x="73547" y="97570"/>
                  </a:lnTo>
                  <a:lnTo>
                    <a:pt x="78544" y="89516"/>
                  </a:lnTo>
                  <a:lnTo>
                    <a:pt x="83002" y="81898"/>
                  </a:lnTo>
                  <a:lnTo>
                    <a:pt x="87098" y="74570"/>
                  </a:lnTo>
                  <a:lnTo>
                    <a:pt x="89830" y="66312"/>
                  </a:lnTo>
                  <a:lnTo>
                    <a:pt x="91650" y="57432"/>
                  </a:lnTo>
                  <a:lnTo>
                    <a:pt x="92864" y="48140"/>
                  </a:lnTo>
                  <a:lnTo>
                    <a:pt x="93673" y="39695"/>
                  </a:lnTo>
                  <a:lnTo>
                    <a:pt x="94213" y="31817"/>
                  </a:lnTo>
                  <a:lnTo>
                    <a:pt x="94573" y="24316"/>
                  </a:lnTo>
                  <a:lnTo>
                    <a:pt x="93687" y="18190"/>
                  </a:lnTo>
                  <a:lnTo>
                    <a:pt x="91971" y="12982"/>
                  </a:lnTo>
                  <a:lnTo>
                    <a:pt x="89701" y="8386"/>
                  </a:lnTo>
                  <a:lnTo>
                    <a:pt x="87062" y="5321"/>
                  </a:lnTo>
                  <a:lnTo>
                    <a:pt x="84178" y="3278"/>
                  </a:lnTo>
                  <a:lnTo>
                    <a:pt x="81128" y="1916"/>
                  </a:lnTo>
                  <a:lnTo>
                    <a:pt x="76845" y="1009"/>
                  </a:lnTo>
                  <a:lnTo>
                    <a:pt x="71738" y="404"/>
                  </a:lnTo>
                  <a:lnTo>
                    <a:pt x="66082" y="0"/>
                  </a:lnTo>
                  <a:lnTo>
                    <a:pt x="60060" y="1980"/>
                  </a:lnTo>
                  <a:lnTo>
                    <a:pt x="53794" y="5549"/>
                  </a:lnTo>
                  <a:lnTo>
                    <a:pt x="47366" y="10177"/>
                  </a:lnTo>
                  <a:lnTo>
                    <a:pt x="40829" y="16636"/>
                  </a:lnTo>
                  <a:lnTo>
                    <a:pt x="34220" y="24315"/>
                  </a:lnTo>
                  <a:lnTo>
                    <a:pt x="27563" y="32809"/>
                  </a:lnTo>
                  <a:lnTo>
                    <a:pt x="21999" y="41843"/>
                  </a:lnTo>
                  <a:lnTo>
                    <a:pt x="17165" y="51240"/>
                  </a:lnTo>
                  <a:lnTo>
                    <a:pt x="12816" y="60879"/>
                  </a:lnTo>
                  <a:lnTo>
                    <a:pt x="8791" y="71802"/>
                  </a:lnTo>
                  <a:lnTo>
                    <a:pt x="4983" y="83582"/>
                  </a:lnTo>
                  <a:lnTo>
                    <a:pt x="1317" y="95934"/>
                  </a:lnTo>
                  <a:lnTo>
                    <a:pt x="0" y="107541"/>
                  </a:lnTo>
                  <a:lnTo>
                    <a:pt x="247" y="118654"/>
                  </a:lnTo>
                  <a:lnTo>
                    <a:pt x="1538" y="129435"/>
                  </a:lnTo>
                  <a:lnTo>
                    <a:pt x="3524" y="139996"/>
                  </a:lnTo>
                  <a:lnTo>
                    <a:pt x="5973" y="150410"/>
                  </a:lnTo>
                  <a:lnTo>
                    <a:pt x="8732" y="160727"/>
                  </a:lnTo>
                  <a:lnTo>
                    <a:pt x="13948" y="168728"/>
                  </a:lnTo>
                  <a:lnTo>
                    <a:pt x="20801" y="175187"/>
                  </a:lnTo>
                  <a:lnTo>
                    <a:pt x="28747" y="180618"/>
                  </a:lnTo>
                  <a:lnTo>
                    <a:pt x="37422" y="184238"/>
                  </a:lnTo>
                  <a:lnTo>
                    <a:pt x="46582" y="186652"/>
                  </a:lnTo>
                  <a:lnTo>
                    <a:pt x="56065" y="188261"/>
                  </a:lnTo>
                  <a:lnTo>
                    <a:pt x="65763" y="189333"/>
                  </a:lnTo>
                  <a:lnTo>
                    <a:pt x="75606" y="190049"/>
                  </a:lnTo>
                  <a:lnTo>
                    <a:pt x="85545" y="190526"/>
                  </a:lnTo>
                  <a:lnTo>
                    <a:pt x="96673" y="188594"/>
                  </a:lnTo>
                  <a:lnTo>
                    <a:pt x="108594" y="185058"/>
                  </a:lnTo>
                  <a:lnTo>
                    <a:pt x="121044" y="180451"/>
                  </a:lnTo>
                  <a:lnTo>
                    <a:pt x="132721" y="175131"/>
                  </a:lnTo>
                  <a:lnTo>
                    <a:pt x="143883" y="169336"/>
                  </a:lnTo>
                  <a:lnTo>
                    <a:pt x="176335" y="150998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187"/>
            <p:cNvSpPr/>
            <p:nvPr/>
          </p:nvSpPr>
          <p:spPr bwMode="auto">
            <a:xfrm>
              <a:off x="4532812" y="6376981"/>
              <a:ext cx="192477" cy="130381"/>
            </a:xfrm>
            <a:custGeom>
              <a:avLst/>
              <a:gdLst/>
              <a:ahLst/>
              <a:cxnLst/>
              <a:rect l="0" t="0" r="0" b="0"/>
              <a:pathLst>
                <a:path w="192477" h="130381">
                  <a:moveTo>
                    <a:pt x="10129" y="100019"/>
                  </a:moveTo>
                  <a:lnTo>
                    <a:pt x="4751" y="105391"/>
                  </a:lnTo>
                  <a:lnTo>
                    <a:pt x="3167" y="108098"/>
                  </a:lnTo>
                  <a:lnTo>
                    <a:pt x="2110" y="111028"/>
                  </a:lnTo>
                  <a:lnTo>
                    <a:pt x="1407" y="114105"/>
                  </a:lnTo>
                  <a:lnTo>
                    <a:pt x="937" y="117281"/>
                  </a:lnTo>
                  <a:lnTo>
                    <a:pt x="624" y="120522"/>
                  </a:lnTo>
                  <a:lnTo>
                    <a:pt x="10" y="130209"/>
                  </a:lnTo>
                  <a:lnTo>
                    <a:pt x="0" y="110906"/>
                  </a:lnTo>
                  <a:lnTo>
                    <a:pt x="1125" y="105028"/>
                  </a:lnTo>
                  <a:lnTo>
                    <a:pt x="3000" y="98860"/>
                  </a:lnTo>
                  <a:lnTo>
                    <a:pt x="5376" y="92500"/>
                  </a:lnTo>
                  <a:lnTo>
                    <a:pt x="8086" y="86010"/>
                  </a:lnTo>
                  <a:lnTo>
                    <a:pt x="11018" y="79435"/>
                  </a:lnTo>
                  <a:lnTo>
                    <a:pt x="17278" y="66132"/>
                  </a:lnTo>
                  <a:lnTo>
                    <a:pt x="23811" y="52723"/>
                  </a:lnTo>
                  <a:lnTo>
                    <a:pt x="26004" y="45999"/>
                  </a:lnTo>
                  <a:lnTo>
                    <a:pt x="27467" y="39267"/>
                  </a:lnTo>
                  <a:lnTo>
                    <a:pt x="28441" y="32530"/>
                  </a:lnTo>
                  <a:lnTo>
                    <a:pt x="30216" y="25790"/>
                  </a:lnTo>
                  <a:lnTo>
                    <a:pt x="32525" y="19048"/>
                  </a:lnTo>
                  <a:lnTo>
                    <a:pt x="35190" y="12304"/>
                  </a:lnTo>
                  <a:lnTo>
                    <a:pt x="38092" y="7808"/>
                  </a:lnTo>
                  <a:lnTo>
                    <a:pt x="41152" y="4810"/>
                  </a:lnTo>
                  <a:lnTo>
                    <a:pt x="44318" y="2813"/>
                  </a:lnTo>
                  <a:lnTo>
                    <a:pt x="47555" y="1480"/>
                  </a:lnTo>
                  <a:lnTo>
                    <a:pt x="50838" y="593"/>
                  </a:lnTo>
                  <a:lnTo>
                    <a:pt x="54153" y="0"/>
                  </a:lnTo>
                  <a:lnTo>
                    <a:pt x="57487" y="730"/>
                  </a:lnTo>
                  <a:lnTo>
                    <a:pt x="60837" y="2341"/>
                  </a:lnTo>
                  <a:lnTo>
                    <a:pt x="64195" y="4540"/>
                  </a:lnTo>
                  <a:lnTo>
                    <a:pt x="66434" y="8254"/>
                  </a:lnTo>
                  <a:lnTo>
                    <a:pt x="67926" y="12980"/>
                  </a:lnTo>
                  <a:lnTo>
                    <a:pt x="68921" y="18379"/>
                  </a:lnTo>
                  <a:lnTo>
                    <a:pt x="69585" y="25351"/>
                  </a:lnTo>
                  <a:lnTo>
                    <a:pt x="70027" y="33374"/>
                  </a:lnTo>
                  <a:lnTo>
                    <a:pt x="70518" y="50158"/>
                  </a:lnTo>
                  <a:lnTo>
                    <a:pt x="70877" y="84961"/>
                  </a:lnTo>
                  <a:lnTo>
                    <a:pt x="70907" y="97814"/>
                  </a:lnTo>
                  <a:lnTo>
                    <a:pt x="72034" y="97425"/>
                  </a:lnTo>
                  <a:lnTo>
                    <a:pt x="76288" y="93993"/>
                  </a:lnTo>
                  <a:lnTo>
                    <a:pt x="78998" y="91504"/>
                  </a:lnTo>
                  <a:lnTo>
                    <a:pt x="85011" y="85739"/>
                  </a:lnTo>
                  <a:lnTo>
                    <a:pt x="94725" y="76172"/>
                  </a:lnTo>
                  <a:lnTo>
                    <a:pt x="98043" y="71752"/>
                  </a:lnTo>
                  <a:lnTo>
                    <a:pt x="101380" y="66556"/>
                  </a:lnTo>
                  <a:lnTo>
                    <a:pt x="104732" y="60843"/>
                  </a:lnTo>
                  <a:lnTo>
                    <a:pt x="109216" y="54786"/>
                  </a:lnTo>
                  <a:lnTo>
                    <a:pt x="114457" y="48499"/>
                  </a:lnTo>
                  <a:lnTo>
                    <a:pt x="120203" y="42058"/>
                  </a:lnTo>
                  <a:lnTo>
                    <a:pt x="126284" y="36640"/>
                  </a:lnTo>
                  <a:lnTo>
                    <a:pt x="132590" y="31903"/>
                  </a:lnTo>
                  <a:lnTo>
                    <a:pt x="139045" y="27621"/>
                  </a:lnTo>
                  <a:lnTo>
                    <a:pt x="144473" y="24766"/>
                  </a:lnTo>
                  <a:lnTo>
                    <a:pt x="149218" y="22863"/>
                  </a:lnTo>
                  <a:lnTo>
                    <a:pt x="153507" y="21594"/>
                  </a:lnTo>
                  <a:lnTo>
                    <a:pt x="157492" y="20749"/>
                  </a:lnTo>
                  <a:lnTo>
                    <a:pt x="161274" y="20184"/>
                  </a:lnTo>
                  <a:lnTo>
                    <a:pt x="164921" y="19808"/>
                  </a:lnTo>
                  <a:lnTo>
                    <a:pt x="168478" y="21806"/>
                  </a:lnTo>
                  <a:lnTo>
                    <a:pt x="171975" y="25388"/>
                  </a:lnTo>
                  <a:lnTo>
                    <a:pt x="175432" y="30024"/>
                  </a:lnTo>
                  <a:lnTo>
                    <a:pt x="177737" y="35364"/>
                  </a:lnTo>
                  <a:lnTo>
                    <a:pt x="179272" y="41173"/>
                  </a:lnTo>
                  <a:lnTo>
                    <a:pt x="180297" y="47295"/>
                  </a:lnTo>
                  <a:lnTo>
                    <a:pt x="180980" y="53625"/>
                  </a:lnTo>
                  <a:lnTo>
                    <a:pt x="181435" y="60094"/>
                  </a:lnTo>
                  <a:lnTo>
                    <a:pt x="181739" y="66655"/>
                  </a:lnTo>
                  <a:lnTo>
                    <a:pt x="182076" y="79943"/>
                  </a:lnTo>
                  <a:lnTo>
                    <a:pt x="182292" y="106798"/>
                  </a:lnTo>
                  <a:lnTo>
                    <a:pt x="183436" y="112410"/>
                  </a:lnTo>
                  <a:lnTo>
                    <a:pt x="185323" y="117275"/>
                  </a:lnTo>
                  <a:lnTo>
                    <a:pt x="192476" y="13038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188"/>
            <p:cNvSpPr/>
            <p:nvPr/>
          </p:nvSpPr>
          <p:spPr bwMode="auto">
            <a:xfrm>
              <a:off x="4786623" y="6345436"/>
              <a:ext cx="110115" cy="166006"/>
            </a:xfrm>
            <a:custGeom>
              <a:avLst/>
              <a:gdLst/>
              <a:ahLst/>
              <a:cxnLst/>
              <a:rect l="0" t="0" r="0" b="0"/>
              <a:pathLst>
                <a:path w="110115" h="166006">
                  <a:moveTo>
                    <a:pt x="29839" y="40482"/>
                  </a:moveTo>
                  <a:lnTo>
                    <a:pt x="24461" y="40482"/>
                  </a:lnTo>
                  <a:lnTo>
                    <a:pt x="22877" y="42730"/>
                  </a:lnTo>
                  <a:lnTo>
                    <a:pt x="21820" y="46478"/>
                  </a:lnTo>
                  <a:lnTo>
                    <a:pt x="21116" y="51227"/>
                  </a:lnTo>
                  <a:lnTo>
                    <a:pt x="19522" y="56641"/>
                  </a:lnTo>
                  <a:lnTo>
                    <a:pt x="17332" y="62498"/>
                  </a:lnTo>
                  <a:lnTo>
                    <a:pt x="14747" y="68653"/>
                  </a:lnTo>
                  <a:lnTo>
                    <a:pt x="11899" y="76130"/>
                  </a:lnTo>
                  <a:lnTo>
                    <a:pt x="5732" y="93433"/>
                  </a:lnTo>
                  <a:lnTo>
                    <a:pt x="3637" y="101645"/>
                  </a:lnTo>
                  <a:lnTo>
                    <a:pt x="2241" y="109369"/>
                  </a:lnTo>
                  <a:lnTo>
                    <a:pt x="1310" y="116768"/>
                  </a:lnTo>
                  <a:lnTo>
                    <a:pt x="689" y="123949"/>
                  </a:lnTo>
                  <a:lnTo>
                    <a:pt x="275" y="130985"/>
                  </a:lnTo>
                  <a:lnTo>
                    <a:pt x="0" y="137924"/>
                  </a:lnTo>
                  <a:lnTo>
                    <a:pt x="2067" y="143676"/>
                  </a:lnTo>
                  <a:lnTo>
                    <a:pt x="5696" y="148634"/>
                  </a:lnTo>
                  <a:lnTo>
                    <a:pt x="10367" y="153065"/>
                  </a:lnTo>
                  <a:lnTo>
                    <a:pt x="15732" y="157142"/>
                  </a:lnTo>
                  <a:lnTo>
                    <a:pt x="21560" y="160985"/>
                  </a:lnTo>
                  <a:lnTo>
                    <a:pt x="27696" y="164672"/>
                  </a:lnTo>
                  <a:lnTo>
                    <a:pt x="34039" y="166005"/>
                  </a:lnTo>
                  <a:lnTo>
                    <a:pt x="40518" y="165770"/>
                  </a:lnTo>
                  <a:lnTo>
                    <a:pt x="47089" y="164488"/>
                  </a:lnTo>
                  <a:lnTo>
                    <a:pt x="53720" y="161384"/>
                  </a:lnTo>
                  <a:lnTo>
                    <a:pt x="60393" y="157066"/>
                  </a:lnTo>
                  <a:lnTo>
                    <a:pt x="67092" y="151939"/>
                  </a:lnTo>
                  <a:lnTo>
                    <a:pt x="73809" y="146272"/>
                  </a:lnTo>
                  <a:lnTo>
                    <a:pt x="80539" y="140244"/>
                  </a:lnTo>
                  <a:lnTo>
                    <a:pt x="87277" y="133978"/>
                  </a:lnTo>
                  <a:lnTo>
                    <a:pt x="92894" y="127551"/>
                  </a:lnTo>
                  <a:lnTo>
                    <a:pt x="97765" y="121017"/>
                  </a:lnTo>
                  <a:lnTo>
                    <a:pt x="102136" y="114413"/>
                  </a:lnTo>
                  <a:lnTo>
                    <a:pt x="105052" y="106636"/>
                  </a:lnTo>
                  <a:lnTo>
                    <a:pt x="106995" y="98077"/>
                  </a:lnTo>
                  <a:lnTo>
                    <a:pt x="108290" y="88999"/>
                  </a:lnTo>
                  <a:lnTo>
                    <a:pt x="109154" y="80698"/>
                  </a:lnTo>
                  <a:lnTo>
                    <a:pt x="109730" y="72915"/>
                  </a:lnTo>
                  <a:lnTo>
                    <a:pt x="110114" y="65477"/>
                  </a:lnTo>
                  <a:lnTo>
                    <a:pt x="109244" y="59394"/>
                  </a:lnTo>
                  <a:lnTo>
                    <a:pt x="107539" y="54214"/>
                  </a:lnTo>
                  <a:lnTo>
                    <a:pt x="105276" y="49637"/>
                  </a:lnTo>
                  <a:lnTo>
                    <a:pt x="101517" y="45461"/>
                  </a:lnTo>
                  <a:lnTo>
                    <a:pt x="96760" y="41552"/>
                  </a:lnTo>
                  <a:lnTo>
                    <a:pt x="91337" y="37821"/>
                  </a:lnTo>
                  <a:lnTo>
                    <a:pt x="86596" y="33086"/>
                  </a:lnTo>
                  <a:lnTo>
                    <a:pt x="82310" y="27680"/>
                  </a:lnTo>
                  <a:lnTo>
                    <a:pt x="78326" y="21826"/>
                  </a:lnTo>
                  <a:lnTo>
                    <a:pt x="74545" y="17924"/>
                  </a:lnTo>
                  <a:lnTo>
                    <a:pt x="70899" y="15323"/>
                  </a:lnTo>
                  <a:lnTo>
                    <a:pt x="67342" y="13589"/>
                  </a:lnTo>
                  <a:lnTo>
                    <a:pt x="63846" y="11309"/>
                  </a:lnTo>
                  <a:lnTo>
                    <a:pt x="60389" y="8663"/>
                  </a:lnTo>
                  <a:lnTo>
                    <a:pt x="56959" y="5776"/>
                  </a:lnTo>
                  <a:lnTo>
                    <a:pt x="55798" y="3850"/>
                  </a:lnTo>
                  <a:lnTo>
                    <a:pt x="56150" y="2567"/>
                  </a:lnTo>
                  <a:lnTo>
                    <a:pt x="57510" y="1711"/>
                  </a:lnTo>
                  <a:lnTo>
                    <a:pt x="59542" y="1141"/>
                  </a:lnTo>
                  <a:lnTo>
                    <a:pt x="62023" y="760"/>
                  </a:lnTo>
                  <a:lnTo>
                    <a:pt x="70360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189"/>
            <p:cNvSpPr/>
            <p:nvPr/>
          </p:nvSpPr>
          <p:spPr bwMode="auto">
            <a:xfrm>
              <a:off x="4958411" y="6366317"/>
              <a:ext cx="101182" cy="110684"/>
            </a:xfrm>
            <a:custGeom>
              <a:avLst/>
              <a:gdLst/>
              <a:ahLst/>
              <a:cxnLst/>
              <a:rect l="0" t="0" r="0" b="0"/>
              <a:pathLst>
                <a:path w="101182" h="110684">
                  <a:moveTo>
                    <a:pt x="10007" y="110683"/>
                  </a:moveTo>
                  <a:lnTo>
                    <a:pt x="294" y="100980"/>
                  </a:lnTo>
                  <a:lnTo>
                    <a:pt x="62" y="97749"/>
                  </a:lnTo>
                  <a:lnTo>
                    <a:pt x="0" y="95313"/>
                  </a:lnTo>
                  <a:lnTo>
                    <a:pt x="1084" y="91441"/>
                  </a:lnTo>
                  <a:lnTo>
                    <a:pt x="2933" y="86610"/>
                  </a:lnTo>
                  <a:lnTo>
                    <a:pt x="5291" y="81141"/>
                  </a:lnTo>
                  <a:lnTo>
                    <a:pt x="7988" y="76370"/>
                  </a:lnTo>
                  <a:lnTo>
                    <a:pt x="10912" y="72065"/>
                  </a:lnTo>
                  <a:lnTo>
                    <a:pt x="13987" y="68070"/>
                  </a:lnTo>
                  <a:lnTo>
                    <a:pt x="17163" y="63158"/>
                  </a:lnTo>
                  <a:lnTo>
                    <a:pt x="20406" y="57635"/>
                  </a:lnTo>
                  <a:lnTo>
                    <a:pt x="23693" y="51704"/>
                  </a:lnTo>
                  <a:lnTo>
                    <a:pt x="30347" y="39116"/>
                  </a:lnTo>
                  <a:lnTo>
                    <a:pt x="33697" y="32611"/>
                  </a:lnTo>
                  <a:lnTo>
                    <a:pt x="38182" y="27150"/>
                  </a:lnTo>
                  <a:lnTo>
                    <a:pt x="43423" y="22385"/>
                  </a:lnTo>
                  <a:lnTo>
                    <a:pt x="49168" y="18083"/>
                  </a:lnTo>
                  <a:lnTo>
                    <a:pt x="54124" y="14091"/>
                  </a:lnTo>
                  <a:lnTo>
                    <a:pt x="58553" y="10305"/>
                  </a:lnTo>
                  <a:lnTo>
                    <a:pt x="62632" y="6656"/>
                  </a:lnTo>
                  <a:lnTo>
                    <a:pt x="66476" y="4224"/>
                  </a:lnTo>
                  <a:lnTo>
                    <a:pt x="70165" y="2603"/>
                  </a:lnTo>
                  <a:lnTo>
                    <a:pt x="73750" y="1522"/>
                  </a:lnTo>
                  <a:lnTo>
                    <a:pt x="77266" y="801"/>
                  </a:lnTo>
                  <a:lnTo>
                    <a:pt x="80735" y="321"/>
                  </a:lnTo>
                  <a:lnTo>
                    <a:pt x="84173" y="0"/>
                  </a:lnTo>
                  <a:lnTo>
                    <a:pt x="87591" y="911"/>
                  </a:lnTo>
                  <a:lnTo>
                    <a:pt x="90995" y="2643"/>
                  </a:lnTo>
                  <a:lnTo>
                    <a:pt x="101181" y="948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190"/>
            <p:cNvSpPr/>
            <p:nvPr/>
          </p:nvSpPr>
          <p:spPr bwMode="auto">
            <a:xfrm>
              <a:off x="5089983" y="6386509"/>
              <a:ext cx="80905" cy="278003"/>
            </a:xfrm>
            <a:custGeom>
              <a:avLst/>
              <a:gdLst/>
              <a:ahLst/>
              <a:cxnLst/>
              <a:rect l="0" t="0" r="0" b="0"/>
              <a:pathLst>
                <a:path w="80905" h="278003">
                  <a:moveTo>
                    <a:pt x="0" y="39889"/>
                  </a:moveTo>
                  <a:lnTo>
                    <a:pt x="0" y="45262"/>
                  </a:lnTo>
                  <a:lnTo>
                    <a:pt x="1125" y="46844"/>
                  </a:lnTo>
                  <a:lnTo>
                    <a:pt x="3001" y="47900"/>
                  </a:lnTo>
                  <a:lnTo>
                    <a:pt x="8722" y="49593"/>
                  </a:lnTo>
                  <a:lnTo>
                    <a:pt x="9191" y="50856"/>
                  </a:lnTo>
                  <a:lnTo>
                    <a:pt x="9713" y="55259"/>
                  </a:lnTo>
                  <a:lnTo>
                    <a:pt x="10977" y="56883"/>
                  </a:lnTo>
                  <a:lnTo>
                    <a:pt x="12946" y="57965"/>
                  </a:lnTo>
                  <a:lnTo>
                    <a:pt x="18815" y="59703"/>
                  </a:lnTo>
                  <a:lnTo>
                    <a:pt x="20423" y="59846"/>
                  </a:lnTo>
                  <a:lnTo>
                    <a:pt x="22620" y="59940"/>
                  </a:lnTo>
                  <a:lnTo>
                    <a:pt x="25210" y="60004"/>
                  </a:lnTo>
                  <a:lnTo>
                    <a:pt x="28063" y="58921"/>
                  </a:lnTo>
                  <a:lnTo>
                    <a:pt x="31090" y="57075"/>
                  </a:lnTo>
                  <a:lnTo>
                    <a:pt x="34234" y="54720"/>
                  </a:lnTo>
                  <a:lnTo>
                    <a:pt x="37455" y="52026"/>
                  </a:lnTo>
                  <a:lnTo>
                    <a:pt x="40729" y="49104"/>
                  </a:lnTo>
                  <a:lnTo>
                    <a:pt x="47367" y="42861"/>
                  </a:lnTo>
                  <a:lnTo>
                    <a:pt x="64171" y="26343"/>
                  </a:lnTo>
                  <a:lnTo>
                    <a:pt x="66418" y="22987"/>
                  </a:lnTo>
                  <a:lnTo>
                    <a:pt x="68915" y="16260"/>
                  </a:lnTo>
                  <a:lnTo>
                    <a:pt x="70706" y="12891"/>
                  </a:lnTo>
                  <a:lnTo>
                    <a:pt x="73026" y="9522"/>
                  </a:lnTo>
                  <a:lnTo>
                    <a:pt x="80573" y="0"/>
                  </a:lnTo>
                  <a:lnTo>
                    <a:pt x="80904" y="4956"/>
                  </a:lnTo>
                  <a:lnTo>
                    <a:pt x="79824" y="8729"/>
                  </a:lnTo>
                  <a:lnTo>
                    <a:pt x="77979" y="13494"/>
                  </a:lnTo>
                  <a:lnTo>
                    <a:pt x="75624" y="18919"/>
                  </a:lnTo>
                  <a:lnTo>
                    <a:pt x="72927" y="25909"/>
                  </a:lnTo>
                  <a:lnTo>
                    <a:pt x="66931" y="42671"/>
                  </a:lnTo>
                  <a:lnTo>
                    <a:pt x="63756" y="52989"/>
                  </a:lnTo>
                  <a:lnTo>
                    <a:pt x="57226" y="76447"/>
                  </a:lnTo>
                  <a:lnTo>
                    <a:pt x="53909" y="90124"/>
                  </a:lnTo>
                  <a:lnTo>
                    <a:pt x="47222" y="120314"/>
                  </a:lnTo>
                  <a:lnTo>
                    <a:pt x="44988" y="135112"/>
                  </a:lnTo>
                  <a:lnTo>
                    <a:pt x="43499" y="149475"/>
                  </a:lnTo>
                  <a:lnTo>
                    <a:pt x="42506" y="163548"/>
                  </a:lnTo>
                  <a:lnTo>
                    <a:pt x="40719" y="177428"/>
                  </a:lnTo>
                  <a:lnTo>
                    <a:pt x="38402" y="191179"/>
                  </a:lnTo>
                  <a:lnTo>
                    <a:pt x="35732" y="204844"/>
                  </a:lnTo>
                  <a:lnTo>
                    <a:pt x="33951" y="217329"/>
                  </a:lnTo>
                  <a:lnTo>
                    <a:pt x="32765" y="229025"/>
                  </a:lnTo>
                  <a:lnTo>
                    <a:pt x="31973" y="240195"/>
                  </a:lnTo>
                  <a:lnTo>
                    <a:pt x="32572" y="249891"/>
                  </a:lnTo>
                  <a:lnTo>
                    <a:pt x="34096" y="258604"/>
                  </a:lnTo>
                  <a:lnTo>
                    <a:pt x="36238" y="266662"/>
                  </a:lnTo>
                  <a:lnTo>
                    <a:pt x="38791" y="272033"/>
                  </a:lnTo>
                  <a:lnTo>
                    <a:pt x="41619" y="275615"/>
                  </a:lnTo>
                  <a:lnTo>
                    <a:pt x="44630" y="278002"/>
                  </a:lnTo>
                  <a:lnTo>
                    <a:pt x="46637" y="277345"/>
                  </a:lnTo>
                  <a:lnTo>
                    <a:pt x="47975" y="274657"/>
                  </a:lnTo>
                  <a:lnTo>
                    <a:pt x="50651" y="262536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191"/>
            <p:cNvSpPr/>
            <p:nvPr/>
          </p:nvSpPr>
          <p:spPr bwMode="auto">
            <a:xfrm>
              <a:off x="5596503" y="6124196"/>
              <a:ext cx="60783" cy="395706"/>
            </a:xfrm>
            <a:custGeom>
              <a:avLst/>
              <a:gdLst/>
              <a:ahLst/>
              <a:cxnLst/>
              <a:rect l="0" t="0" r="0" b="0"/>
              <a:pathLst>
                <a:path w="60783" h="395706">
                  <a:moveTo>
                    <a:pt x="0" y="8713"/>
                  </a:moveTo>
                  <a:lnTo>
                    <a:pt x="0" y="0"/>
                  </a:lnTo>
                  <a:lnTo>
                    <a:pt x="0" y="12803"/>
                  </a:lnTo>
                  <a:lnTo>
                    <a:pt x="1125" y="18187"/>
                  </a:lnTo>
                  <a:lnTo>
                    <a:pt x="3001" y="25149"/>
                  </a:lnTo>
                  <a:lnTo>
                    <a:pt x="5377" y="33165"/>
                  </a:lnTo>
                  <a:lnTo>
                    <a:pt x="6962" y="43005"/>
                  </a:lnTo>
                  <a:lnTo>
                    <a:pt x="8018" y="54064"/>
                  </a:lnTo>
                  <a:lnTo>
                    <a:pt x="8722" y="65935"/>
                  </a:lnTo>
                  <a:lnTo>
                    <a:pt x="9504" y="94117"/>
                  </a:lnTo>
                  <a:lnTo>
                    <a:pt x="10119" y="286545"/>
                  </a:lnTo>
                  <a:lnTo>
                    <a:pt x="11249" y="304134"/>
                  </a:lnTo>
                  <a:lnTo>
                    <a:pt x="13126" y="321482"/>
                  </a:lnTo>
                  <a:lnTo>
                    <a:pt x="15504" y="338670"/>
                  </a:lnTo>
                  <a:lnTo>
                    <a:pt x="18216" y="352377"/>
                  </a:lnTo>
                  <a:lnTo>
                    <a:pt x="21148" y="363764"/>
                  </a:lnTo>
                  <a:lnTo>
                    <a:pt x="24229" y="373604"/>
                  </a:lnTo>
                  <a:lnTo>
                    <a:pt x="26282" y="381289"/>
                  </a:lnTo>
                  <a:lnTo>
                    <a:pt x="27652" y="387536"/>
                  </a:lnTo>
                  <a:lnTo>
                    <a:pt x="28565" y="392826"/>
                  </a:lnTo>
                  <a:lnTo>
                    <a:pt x="31425" y="395229"/>
                  </a:lnTo>
                  <a:lnTo>
                    <a:pt x="35582" y="395705"/>
                  </a:lnTo>
                  <a:lnTo>
                    <a:pt x="40605" y="394899"/>
                  </a:lnTo>
                  <a:lnTo>
                    <a:pt x="45080" y="392112"/>
                  </a:lnTo>
                  <a:lnTo>
                    <a:pt x="49188" y="388006"/>
                  </a:lnTo>
                  <a:lnTo>
                    <a:pt x="60782" y="37304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192"/>
            <p:cNvSpPr/>
            <p:nvPr/>
          </p:nvSpPr>
          <p:spPr bwMode="auto">
            <a:xfrm>
              <a:off x="5545851" y="6137199"/>
              <a:ext cx="229607" cy="389624"/>
            </a:xfrm>
            <a:custGeom>
              <a:avLst/>
              <a:gdLst/>
              <a:ahLst/>
              <a:cxnLst/>
              <a:rect l="0" t="0" r="0" b="0"/>
              <a:pathLst>
                <a:path w="229607" h="389624">
                  <a:moveTo>
                    <a:pt x="0" y="5831"/>
                  </a:moveTo>
                  <a:lnTo>
                    <a:pt x="19478" y="5831"/>
                  </a:lnTo>
                  <a:lnTo>
                    <a:pt x="26492" y="4706"/>
                  </a:lnTo>
                  <a:lnTo>
                    <a:pt x="34546" y="2832"/>
                  </a:lnTo>
                  <a:lnTo>
                    <a:pt x="43291" y="459"/>
                  </a:lnTo>
                  <a:lnTo>
                    <a:pt x="53624" y="0"/>
                  </a:lnTo>
                  <a:lnTo>
                    <a:pt x="65014" y="819"/>
                  </a:lnTo>
                  <a:lnTo>
                    <a:pt x="77111" y="2489"/>
                  </a:lnTo>
                  <a:lnTo>
                    <a:pt x="90803" y="3603"/>
                  </a:lnTo>
                  <a:lnTo>
                    <a:pt x="105560" y="4346"/>
                  </a:lnTo>
                  <a:lnTo>
                    <a:pt x="121025" y="4841"/>
                  </a:lnTo>
                  <a:lnTo>
                    <a:pt x="135837" y="6295"/>
                  </a:lnTo>
                  <a:lnTo>
                    <a:pt x="150215" y="8389"/>
                  </a:lnTo>
                  <a:lnTo>
                    <a:pt x="164303" y="10910"/>
                  </a:lnTo>
                  <a:lnTo>
                    <a:pt x="177071" y="13715"/>
                  </a:lnTo>
                  <a:lnTo>
                    <a:pt x="188959" y="16710"/>
                  </a:lnTo>
                  <a:lnTo>
                    <a:pt x="200263" y="19830"/>
                  </a:lnTo>
                  <a:lnTo>
                    <a:pt x="208924" y="23035"/>
                  </a:lnTo>
                  <a:lnTo>
                    <a:pt x="215823" y="26296"/>
                  </a:lnTo>
                  <a:lnTo>
                    <a:pt x="221548" y="29595"/>
                  </a:lnTo>
                  <a:lnTo>
                    <a:pt x="225365" y="34043"/>
                  </a:lnTo>
                  <a:lnTo>
                    <a:pt x="227910" y="39257"/>
                  </a:lnTo>
                  <a:lnTo>
                    <a:pt x="229606" y="44982"/>
                  </a:lnTo>
                  <a:lnTo>
                    <a:pt x="228486" y="49924"/>
                  </a:lnTo>
                  <a:lnTo>
                    <a:pt x="225487" y="54342"/>
                  </a:lnTo>
                  <a:lnTo>
                    <a:pt x="210513" y="68932"/>
                  </a:lnTo>
                  <a:lnTo>
                    <a:pt x="204501" y="74885"/>
                  </a:lnTo>
                  <a:lnTo>
                    <a:pt x="197116" y="81104"/>
                  </a:lnTo>
                  <a:lnTo>
                    <a:pt x="188816" y="87498"/>
                  </a:lnTo>
                  <a:lnTo>
                    <a:pt x="179906" y="94010"/>
                  </a:lnTo>
                  <a:lnTo>
                    <a:pt x="171715" y="100601"/>
                  </a:lnTo>
                  <a:lnTo>
                    <a:pt x="164003" y="107243"/>
                  </a:lnTo>
                  <a:lnTo>
                    <a:pt x="156610" y="113920"/>
                  </a:lnTo>
                  <a:lnTo>
                    <a:pt x="142393" y="127336"/>
                  </a:lnTo>
                  <a:lnTo>
                    <a:pt x="120301" y="148902"/>
                  </a:lnTo>
                  <a:lnTo>
                    <a:pt x="117345" y="154062"/>
                  </a:lnTo>
                  <a:lnTo>
                    <a:pt x="114061" y="165793"/>
                  </a:lnTo>
                  <a:lnTo>
                    <a:pt x="115436" y="170945"/>
                  </a:lnTo>
                  <a:lnTo>
                    <a:pt x="118605" y="175504"/>
                  </a:lnTo>
                  <a:lnTo>
                    <a:pt x="122968" y="179668"/>
                  </a:lnTo>
                  <a:lnTo>
                    <a:pt x="128128" y="183569"/>
                  </a:lnTo>
                  <a:lnTo>
                    <a:pt x="133819" y="187294"/>
                  </a:lnTo>
                  <a:lnTo>
                    <a:pt x="139865" y="190902"/>
                  </a:lnTo>
                  <a:lnTo>
                    <a:pt x="147272" y="194431"/>
                  </a:lnTo>
                  <a:lnTo>
                    <a:pt x="155587" y="197909"/>
                  </a:lnTo>
                  <a:lnTo>
                    <a:pt x="164507" y="201351"/>
                  </a:lnTo>
                  <a:lnTo>
                    <a:pt x="172705" y="204771"/>
                  </a:lnTo>
                  <a:lnTo>
                    <a:pt x="180421" y="208175"/>
                  </a:lnTo>
                  <a:lnTo>
                    <a:pt x="187816" y="211570"/>
                  </a:lnTo>
                  <a:lnTo>
                    <a:pt x="194998" y="216081"/>
                  </a:lnTo>
                  <a:lnTo>
                    <a:pt x="202037" y="221338"/>
                  </a:lnTo>
                  <a:lnTo>
                    <a:pt x="208981" y="227091"/>
                  </a:lnTo>
                  <a:lnTo>
                    <a:pt x="214736" y="233176"/>
                  </a:lnTo>
                  <a:lnTo>
                    <a:pt x="219698" y="239481"/>
                  </a:lnTo>
                  <a:lnTo>
                    <a:pt x="224132" y="245933"/>
                  </a:lnTo>
                  <a:lnTo>
                    <a:pt x="225962" y="253608"/>
                  </a:lnTo>
                  <a:lnTo>
                    <a:pt x="226056" y="262099"/>
                  </a:lnTo>
                  <a:lnTo>
                    <a:pt x="224994" y="271132"/>
                  </a:lnTo>
                  <a:lnTo>
                    <a:pt x="220908" y="279404"/>
                  </a:lnTo>
                  <a:lnTo>
                    <a:pt x="214808" y="287167"/>
                  </a:lnTo>
                  <a:lnTo>
                    <a:pt x="180755" y="321158"/>
                  </a:lnTo>
                  <a:lnTo>
                    <a:pt x="170030" y="329621"/>
                  </a:lnTo>
                  <a:lnTo>
                    <a:pt x="158377" y="337512"/>
                  </a:lnTo>
                  <a:lnTo>
                    <a:pt x="146106" y="345022"/>
                  </a:lnTo>
                  <a:lnTo>
                    <a:pt x="133423" y="352278"/>
                  </a:lnTo>
                  <a:lnTo>
                    <a:pt x="107324" y="366337"/>
                  </a:lnTo>
                  <a:lnTo>
                    <a:pt x="94061" y="372109"/>
                  </a:lnTo>
                  <a:lnTo>
                    <a:pt x="80717" y="377082"/>
                  </a:lnTo>
                  <a:lnTo>
                    <a:pt x="67318" y="381522"/>
                  </a:lnTo>
                  <a:lnTo>
                    <a:pt x="56135" y="384483"/>
                  </a:lnTo>
                  <a:lnTo>
                    <a:pt x="46428" y="386456"/>
                  </a:lnTo>
                  <a:lnTo>
                    <a:pt x="37705" y="387772"/>
                  </a:lnTo>
                  <a:lnTo>
                    <a:pt x="30765" y="388648"/>
                  </a:lnTo>
                  <a:lnTo>
                    <a:pt x="25012" y="389234"/>
                  </a:lnTo>
                  <a:lnTo>
                    <a:pt x="20051" y="389623"/>
                  </a:lnTo>
                  <a:lnTo>
                    <a:pt x="16744" y="388758"/>
                  </a:lnTo>
                  <a:lnTo>
                    <a:pt x="14540" y="387058"/>
                  </a:lnTo>
                  <a:lnTo>
                    <a:pt x="13070" y="384799"/>
                  </a:lnTo>
                  <a:lnTo>
                    <a:pt x="14341" y="382170"/>
                  </a:lnTo>
                  <a:lnTo>
                    <a:pt x="17440" y="379292"/>
                  </a:lnTo>
                  <a:lnTo>
                    <a:pt x="30391" y="37016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193"/>
            <p:cNvSpPr/>
            <p:nvPr/>
          </p:nvSpPr>
          <p:spPr bwMode="auto">
            <a:xfrm>
              <a:off x="5880608" y="6197267"/>
              <a:ext cx="303459" cy="272309"/>
            </a:xfrm>
            <a:custGeom>
              <a:avLst/>
              <a:gdLst/>
              <a:ahLst/>
              <a:cxnLst/>
              <a:rect l="0" t="0" r="0" b="0"/>
              <a:pathLst>
                <a:path w="303459" h="272309">
                  <a:moveTo>
                    <a:pt x="19807" y="16605"/>
                  </a:moveTo>
                  <a:lnTo>
                    <a:pt x="19807" y="21977"/>
                  </a:lnTo>
                  <a:lnTo>
                    <a:pt x="18682" y="25809"/>
                  </a:lnTo>
                  <a:lnTo>
                    <a:pt x="16806" y="30612"/>
                  </a:lnTo>
                  <a:lnTo>
                    <a:pt x="14429" y="36063"/>
                  </a:lnTo>
                  <a:lnTo>
                    <a:pt x="12845" y="43071"/>
                  </a:lnTo>
                  <a:lnTo>
                    <a:pt x="11789" y="51116"/>
                  </a:lnTo>
                  <a:lnTo>
                    <a:pt x="11085" y="59853"/>
                  </a:lnTo>
                  <a:lnTo>
                    <a:pt x="9490" y="70176"/>
                  </a:lnTo>
                  <a:lnTo>
                    <a:pt x="7300" y="81555"/>
                  </a:lnTo>
                  <a:lnTo>
                    <a:pt x="4716" y="93639"/>
                  </a:lnTo>
                  <a:lnTo>
                    <a:pt x="2993" y="107318"/>
                  </a:lnTo>
                  <a:lnTo>
                    <a:pt x="1844" y="122060"/>
                  </a:lnTo>
                  <a:lnTo>
                    <a:pt x="1078" y="137510"/>
                  </a:lnTo>
                  <a:lnTo>
                    <a:pt x="227" y="166671"/>
                  </a:lnTo>
                  <a:lnTo>
                    <a:pt x="0" y="180744"/>
                  </a:lnTo>
                  <a:lnTo>
                    <a:pt x="974" y="194625"/>
                  </a:lnTo>
                  <a:lnTo>
                    <a:pt x="2749" y="208376"/>
                  </a:lnTo>
                  <a:lnTo>
                    <a:pt x="5058" y="222041"/>
                  </a:lnTo>
                  <a:lnTo>
                    <a:pt x="7723" y="233401"/>
                  </a:lnTo>
                  <a:lnTo>
                    <a:pt x="10626" y="243222"/>
                  </a:lnTo>
                  <a:lnTo>
                    <a:pt x="13686" y="252019"/>
                  </a:lnTo>
                  <a:lnTo>
                    <a:pt x="17977" y="259009"/>
                  </a:lnTo>
                  <a:lnTo>
                    <a:pt x="23089" y="264792"/>
                  </a:lnTo>
                  <a:lnTo>
                    <a:pt x="28749" y="269772"/>
                  </a:lnTo>
                  <a:lnTo>
                    <a:pt x="35899" y="271968"/>
                  </a:lnTo>
                  <a:lnTo>
                    <a:pt x="44042" y="272308"/>
                  </a:lnTo>
                  <a:lnTo>
                    <a:pt x="52847" y="271409"/>
                  </a:lnTo>
                  <a:lnTo>
                    <a:pt x="62095" y="268562"/>
                  </a:lnTo>
                  <a:lnTo>
                    <a:pt x="71637" y="264415"/>
                  </a:lnTo>
                  <a:lnTo>
                    <a:pt x="81375" y="259401"/>
                  </a:lnTo>
                  <a:lnTo>
                    <a:pt x="90117" y="252685"/>
                  </a:lnTo>
                  <a:lnTo>
                    <a:pt x="98198" y="244834"/>
                  </a:lnTo>
                  <a:lnTo>
                    <a:pt x="105836" y="236226"/>
                  </a:lnTo>
                  <a:lnTo>
                    <a:pt x="113178" y="227115"/>
                  </a:lnTo>
                  <a:lnTo>
                    <a:pt x="120325" y="217667"/>
                  </a:lnTo>
                  <a:lnTo>
                    <a:pt x="127340" y="207995"/>
                  </a:lnTo>
                  <a:lnTo>
                    <a:pt x="133143" y="198173"/>
                  </a:lnTo>
                  <a:lnTo>
                    <a:pt x="138137" y="188252"/>
                  </a:lnTo>
                  <a:lnTo>
                    <a:pt x="142592" y="178264"/>
                  </a:lnTo>
                  <a:lnTo>
                    <a:pt x="146688" y="168232"/>
                  </a:lnTo>
                  <a:lnTo>
                    <a:pt x="150544" y="158171"/>
                  </a:lnTo>
                  <a:lnTo>
                    <a:pt x="154240" y="148091"/>
                  </a:lnTo>
                  <a:lnTo>
                    <a:pt x="156704" y="140245"/>
                  </a:lnTo>
                  <a:lnTo>
                    <a:pt x="158347" y="133890"/>
                  </a:lnTo>
                  <a:lnTo>
                    <a:pt x="159442" y="128530"/>
                  </a:lnTo>
                  <a:lnTo>
                    <a:pt x="161298" y="123831"/>
                  </a:lnTo>
                  <a:lnTo>
                    <a:pt x="166361" y="115612"/>
                  </a:lnTo>
                  <a:lnTo>
                    <a:pt x="168162" y="114095"/>
                  </a:lnTo>
                  <a:lnTo>
                    <a:pt x="169362" y="114208"/>
                  </a:lnTo>
                  <a:lnTo>
                    <a:pt x="171822" y="118457"/>
                  </a:lnTo>
                  <a:lnTo>
                    <a:pt x="176667" y="127841"/>
                  </a:lnTo>
                  <a:lnTo>
                    <a:pt x="179534" y="134617"/>
                  </a:lnTo>
                  <a:lnTo>
                    <a:pt x="182572" y="142508"/>
                  </a:lnTo>
                  <a:lnTo>
                    <a:pt x="185722" y="151142"/>
                  </a:lnTo>
                  <a:lnTo>
                    <a:pt x="188949" y="159147"/>
                  </a:lnTo>
                  <a:lnTo>
                    <a:pt x="192225" y="166732"/>
                  </a:lnTo>
                  <a:lnTo>
                    <a:pt x="198867" y="181158"/>
                  </a:lnTo>
                  <a:lnTo>
                    <a:pt x="205570" y="195066"/>
                  </a:lnTo>
                  <a:lnTo>
                    <a:pt x="210060" y="200798"/>
                  </a:lnTo>
                  <a:lnTo>
                    <a:pt x="215304" y="205746"/>
                  </a:lnTo>
                  <a:lnTo>
                    <a:pt x="221051" y="210167"/>
                  </a:lnTo>
                  <a:lnTo>
                    <a:pt x="230438" y="215080"/>
                  </a:lnTo>
                  <a:lnTo>
                    <a:pt x="234517" y="216391"/>
                  </a:lnTo>
                  <a:lnTo>
                    <a:pt x="238362" y="216140"/>
                  </a:lnTo>
                  <a:lnTo>
                    <a:pt x="242051" y="214848"/>
                  </a:lnTo>
                  <a:lnTo>
                    <a:pt x="245636" y="212862"/>
                  </a:lnTo>
                  <a:lnTo>
                    <a:pt x="252621" y="204658"/>
                  </a:lnTo>
                  <a:lnTo>
                    <a:pt x="256060" y="199323"/>
                  </a:lnTo>
                  <a:lnTo>
                    <a:pt x="258352" y="192392"/>
                  </a:lnTo>
                  <a:lnTo>
                    <a:pt x="259880" y="184398"/>
                  </a:lnTo>
                  <a:lnTo>
                    <a:pt x="260899" y="175694"/>
                  </a:lnTo>
                  <a:lnTo>
                    <a:pt x="261578" y="166519"/>
                  </a:lnTo>
                  <a:lnTo>
                    <a:pt x="262031" y="157029"/>
                  </a:lnTo>
                  <a:lnTo>
                    <a:pt x="262332" y="147329"/>
                  </a:lnTo>
                  <a:lnTo>
                    <a:pt x="261408" y="136364"/>
                  </a:lnTo>
                  <a:lnTo>
                    <a:pt x="259666" y="124556"/>
                  </a:lnTo>
                  <a:lnTo>
                    <a:pt x="257380" y="112187"/>
                  </a:lnTo>
                  <a:lnTo>
                    <a:pt x="254730" y="100567"/>
                  </a:lnTo>
                  <a:lnTo>
                    <a:pt x="251837" y="89446"/>
                  </a:lnTo>
                  <a:lnTo>
                    <a:pt x="248784" y="78660"/>
                  </a:lnTo>
                  <a:lnTo>
                    <a:pt x="242389" y="57678"/>
                  </a:lnTo>
                  <a:lnTo>
                    <a:pt x="239108" y="47360"/>
                  </a:lnTo>
                  <a:lnTo>
                    <a:pt x="236921" y="39358"/>
                  </a:lnTo>
                  <a:lnTo>
                    <a:pt x="235462" y="32898"/>
                  </a:lnTo>
                  <a:lnTo>
                    <a:pt x="234490" y="27467"/>
                  </a:lnTo>
                  <a:lnTo>
                    <a:pt x="234967" y="21597"/>
                  </a:lnTo>
                  <a:lnTo>
                    <a:pt x="236411" y="15436"/>
                  </a:lnTo>
                  <a:lnTo>
                    <a:pt x="238500" y="9078"/>
                  </a:lnTo>
                  <a:lnTo>
                    <a:pt x="241018" y="4840"/>
                  </a:lnTo>
                  <a:lnTo>
                    <a:pt x="243821" y="2015"/>
                  </a:lnTo>
                  <a:lnTo>
                    <a:pt x="246816" y="131"/>
                  </a:lnTo>
                  <a:lnTo>
                    <a:pt x="251064" y="0"/>
                  </a:lnTo>
                  <a:lnTo>
                    <a:pt x="256147" y="1037"/>
                  </a:lnTo>
                  <a:lnTo>
                    <a:pt x="261787" y="2853"/>
                  </a:lnTo>
                  <a:lnTo>
                    <a:pt x="268924" y="4064"/>
                  </a:lnTo>
                  <a:lnTo>
                    <a:pt x="277059" y="4870"/>
                  </a:lnTo>
                  <a:lnTo>
                    <a:pt x="303458" y="6485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194"/>
            <p:cNvSpPr/>
            <p:nvPr/>
          </p:nvSpPr>
          <p:spPr bwMode="auto">
            <a:xfrm>
              <a:off x="6498108" y="6406158"/>
              <a:ext cx="10131" cy="39782"/>
            </a:xfrm>
            <a:custGeom>
              <a:avLst/>
              <a:gdLst/>
              <a:ahLst/>
              <a:cxnLst/>
              <a:rect l="0" t="0" r="0" b="0"/>
              <a:pathLst>
                <a:path w="10131" h="39782">
                  <a:moveTo>
                    <a:pt x="0" y="0"/>
                  </a:moveTo>
                  <a:lnTo>
                    <a:pt x="0" y="39781"/>
                  </a:lnTo>
                  <a:lnTo>
                    <a:pt x="1126" y="38890"/>
                  </a:lnTo>
                  <a:lnTo>
                    <a:pt x="3002" y="37172"/>
                  </a:lnTo>
                  <a:lnTo>
                    <a:pt x="10130" y="3036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195"/>
            <p:cNvSpPr/>
            <p:nvPr/>
          </p:nvSpPr>
          <p:spPr bwMode="auto">
            <a:xfrm>
              <a:off x="6458995" y="6203752"/>
              <a:ext cx="99896" cy="40482"/>
            </a:xfrm>
            <a:custGeom>
              <a:avLst/>
              <a:gdLst/>
              <a:ahLst/>
              <a:cxnLst/>
              <a:rect l="0" t="0" r="0" b="0"/>
              <a:pathLst>
                <a:path w="99896" h="40482">
                  <a:moveTo>
                    <a:pt x="8722" y="0"/>
                  </a:moveTo>
                  <a:lnTo>
                    <a:pt x="0" y="8713"/>
                  </a:lnTo>
                  <a:lnTo>
                    <a:pt x="656" y="10307"/>
                  </a:lnTo>
                  <a:lnTo>
                    <a:pt x="2220" y="12494"/>
                  </a:lnTo>
                  <a:lnTo>
                    <a:pt x="4387" y="15075"/>
                  </a:lnTo>
                  <a:lnTo>
                    <a:pt x="8084" y="17922"/>
                  </a:lnTo>
                  <a:lnTo>
                    <a:pt x="12798" y="20944"/>
                  </a:lnTo>
                  <a:lnTo>
                    <a:pt x="18194" y="24082"/>
                  </a:lnTo>
                  <a:lnTo>
                    <a:pt x="25166" y="27300"/>
                  </a:lnTo>
                  <a:lnTo>
                    <a:pt x="33192" y="30569"/>
                  </a:lnTo>
                  <a:lnTo>
                    <a:pt x="41920" y="33873"/>
                  </a:lnTo>
                  <a:lnTo>
                    <a:pt x="52240" y="36075"/>
                  </a:lnTo>
                  <a:lnTo>
                    <a:pt x="63624" y="37544"/>
                  </a:lnTo>
                  <a:lnTo>
                    <a:pt x="99895" y="4048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196"/>
            <p:cNvSpPr/>
            <p:nvPr/>
          </p:nvSpPr>
          <p:spPr bwMode="auto">
            <a:xfrm>
              <a:off x="6602458" y="6294834"/>
              <a:ext cx="136153" cy="222648"/>
            </a:xfrm>
            <a:custGeom>
              <a:avLst/>
              <a:gdLst/>
              <a:ahLst/>
              <a:cxnLst/>
              <a:rect l="0" t="0" r="0" b="0"/>
              <a:pathLst>
                <a:path w="136153" h="222648">
                  <a:moveTo>
                    <a:pt x="77998" y="0"/>
                  </a:moveTo>
                  <a:lnTo>
                    <a:pt x="72620" y="0"/>
                  </a:lnTo>
                  <a:lnTo>
                    <a:pt x="69910" y="1124"/>
                  </a:lnTo>
                  <a:lnTo>
                    <a:pt x="66978" y="2999"/>
                  </a:lnTo>
                  <a:lnTo>
                    <a:pt x="63897" y="5373"/>
                  </a:lnTo>
                  <a:lnTo>
                    <a:pt x="60718" y="8079"/>
                  </a:lnTo>
                  <a:lnTo>
                    <a:pt x="57473" y="11009"/>
                  </a:lnTo>
                  <a:lnTo>
                    <a:pt x="50866" y="17262"/>
                  </a:lnTo>
                  <a:lnTo>
                    <a:pt x="44177" y="23790"/>
                  </a:lnTo>
                  <a:lnTo>
                    <a:pt x="39692" y="27105"/>
                  </a:lnTo>
                  <a:lnTo>
                    <a:pt x="34451" y="30439"/>
                  </a:lnTo>
                  <a:lnTo>
                    <a:pt x="20620" y="38498"/>
                  </a:lnTo>
                  <a:lnTo>
                    <a:pt x="19484" y="40284"/>
                  </a:lnTo>
                  <a:lnTo>
                    <a:pt x="18223" y="45266"/>
                  </a:lnTo>
                  <a:lnTo>
                    <a:pt x="20138" y="47045"/>
                  </a:lnTo>
                  <a:lnTo>
                    <a:pt x="23666" y="48231"/>
                  </a:lnTo>
                  <a:lnTo>
                    <a:pt x="28269" y="49021"/>
                  </a:lnTo>
                  <a:lnTo>
                    <a:pt x="33590" y="50672"/>
                  </a:lnTo>
                  <a:lnTo>
                    <a:pt x="39388" y="52898"/>
                  </a:lnTo>
                  <a:lnTo>
                    <a:pt x="45504" y="55506"/>
                  </a:lnTo>
                  <a:lnTo>
                    <a:pt x="52958" y="57245"/>
                  </a:lnTo>
                  <a:lnTo>
                    <a:pt x="61304" y="58404"/>
                  </a:lnTo>
                  <a:lnTo>
                    <a:pt x="70246" y="59177"/>
                  </a:lnTo>
                  <a:lnTo>
                    <a:pt x="78457" y="61941"/>
                  </a:lnTo>
                  <a:lnTo>
                    <a:pt x="86183" y="66032"/>
                  </a:lnTo>
                  <a:lnTo>
                    <a:pt x="93584" y="71009"/>
                  </a:lnTo>
                  <a:lnTo>
                    <a:pt x="100771" y="75452"/>
                  </a:lnTo>
                  <a:lnTo>
                    <a:pt x="107813" y="79537"/>
                  </a:lnTo>
                  <a:lnTo>
                    <a:pt x="114758" y="83386"/>
                  </a:lnTo>
                  <a:lnTo>
                    <a:pt x="120515" y="87076"/>
                  </a:lnTo>
                  <a:lnTo>
                    <a:pt x="125477" y="90661"/>
                  </a:lnTo>
                  <a:lnTo>
                    <a:pt x="129912" y="94175"/>
                  </a:lnTo>
                  <a:lnTo>
                    <a:pt x="132868" y="98767"/>
                  </a:lnTo>
                  <a:lnTo>
                    <a:pt x="134839" y="104077"/>
                  </a:lnTo>
                  <a:lnTo>
                    <a:pt x="136152" y="109866"/>
                  </a:lnTo>
                  <a:lnTo>
                    <a:pt x="135902" y="115974"/>
                  </a:lnTo>
                  <a:lnTo>
                    <a:pt x="134610" y="122296"/>
                  </a:lnTo>
                  <a:lnTo>
                    <a:pt x="132624" y="128759"/>
                  </a:lnTo>
                  <a:lnTo>
                    <a:pt x="129048" y="135316"/>
                  </a:lnTo>
                  <a:lnTo>
                    <a:pt x="124413" y="141937"/>
                  </a:lnTo>
                  <a:lnTo>
                    <a:pt x="119071" y="148600"/>
                  </a:lnTo>
                  <a:lnTo>
                    <a:pt x="113259" y="155291"/>
                  </a:lnTo>
                  <a:lnTo>
                    <a:pt x="107133" y="162000"/>
                  </a:lnTo>
                  <a:lnTo>
                    <a:pt x="100799" y="168722"/>
                  </a:lnTo>
                  <a:lnTo>
                    <a:pt x="93198" y="175452"/>
                  </a:lnTo>
                  <a:lnTo>
                    <a:pt x="84755" y="182188"/>
                  </a:lnTo>
                  <a:lnTo>
                    <a:pt x="75749" y="188927"/>
                  </a:lnTo>
                  <a:lnTo>
                    <a:pt x="67494" y="194545"/>
                  </a:lnTo>
                  <a:lnTo>
                    <a:pt x="59739" y="199415"/>
                  </a:lnTo>
                  <a:lnTo>
                    <a:pt x="52318" y="203786"/>
                  </a:lnTo>
                  <a:lnTo>
                    <a:pt x="43994" y="207824"/>
                  </a:lnTo>
                  <a:lnTo>
                    <a:pt x="35068" y="211640"/>
                  </a:lnTo>
                  <a:lnTo>
                    <a:pt x="25740" y="215309"/>
                  </a:lnTo>
                  <a:lnTo>
                    <a:pt x="18396" y="217755"/>
                  </a:lnTo>
                  <a:lnTo>
                    <a:pt x="12374" y="219385"/>
                  </a:lnTo>
                  <a:lnTo>
                    <a:pt x="0" y="222003"/>
                  </a:lnTo>
                  <a:lnTo>
                    <a:pt x="1237" y="222218"/>
                  </a:lnTo>
                  <a:lnTo>
                    <a:pt x="4312" y="222361"/>
                  </a:lnTo>
                  <a:lnTo>
                    <a:pt x="17215" y="22264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197"/>
            <p:cNvSpPr/>
            <p:nvPr/>
          </p:nvSpPr>
          <p:spPr bwMode="auto">
            <a:xfrm>
              <a:off x="7197106" y="6102548"/>
              <a:ext cx="40523" cy="366335"/>
            </a:xfrm>
            <a:custGeom>
              <a:avLst/>
              <a:gdLst/>
              <a:ahLst/>
              <a:cxnLst/>
              <a:rect l="0" t="0" r="0" b="0"/>
              <a:pathLst>
                <a:path w="40523" h="366335">
                  <a:moveTo>
                    <a:pt x="40522" y="0"/>
                  </a:moveTo>
                  <a:lnTo>
                    <a:pt x="40522" y="10746"/>
                  </a:lnTo>
                  <a:lnTo>
                    <a:pt x="39396" y="17284"/>
                  </a:lnTo>
                  <a:lnTo>
                    <a:pt x="37521" y="25017"/>
                  </a:lnTo>
                  <a:lnTo>
                    <a:pt x="35145" y="33545"/>
                  </a:lnTo>
                  <a:lnTo>
                    <a:pt x="33560" y="43729"/>
                  </a:lnTo>
                  <a:lnTo>
                    <a:pt x="32504" y="55016"/>
                  </a:lnTo>
                  <a:lnTo>
                    <a:pt x="31800" y="67038"/>
                  </a:lnTo>
                  <a:lnTo>
                    <a:pt x="31017" y="92391"/>
                  </a:lnTo>
                  <a:lnTo>
                    <a:pt x="30515" y="156061"/>
                  </a:lnTo>
                  <a:lnTo>
                    <a:pt x="29348" y="173758"/>
                  </a:lnTo>
                  <a:lnTo>
                    <a:pt x="27445" y="191179"/>
                  </a:lnTo>
                  <a:lnTo>
                    <a:pt x="25051" y="208416"/>
                  </a:lnTo>
                  <a:lnTo>
                    <a:pt x="23454" y="225529"/>
                  </a:lnTo>
                  <a:lnTo>
                    <a:pt x="22390" y="242560"/>
                  </a:lnTo>
                  <a:lnTo>
                    <a:pt x="21680" y="259537"/>
                  </a:lnTo>
                  <a:lnTo>
                    <a:pt x="20081" y="275352"/>
                  </a:lnTo>
                  <a:lnTo>
                    <a:pt x="17890" y="290394"/>
                  </a:lnTo>
                  <a:lnTo>
                    <a:pt x="15303" y="304919"/>
                  </a:lnTo>
                  <a:lnTo>
                    <a:pt x="13579" y="317977"/>
                  </a:lnTo>
                  <a:lnTo>
                    <a:pt x="12430" y="330055"/>
                  </a:lnTo>
                  <a:lnTo>
                    <a:pt x="11152" y="350222"/>
                  </a:lnTo>
                  <a:lnTo>
                    <a:pt x="10584" y="362933"/>
                  </a:lnTo>
                  <a:lnTo>
                    <a:pt x="9307" y="365649"/>
                  </a:lnTo>
                  <a:lnTo>
                    <a:pt x="7331" y="366334"/>
                  </a:lnTo>
                  <a:lnTo>
                    <a:pt x="4887" y="365666"/>
                  </a:lnTo>
                  <a:lnTo>
                    <a:pt x="3258" y="364097"/>
                  </a:lnTo>
                  <a:lnTo>
                    <a:pt x="2172" y="361926"/>
                  </a:lnTo>
                  <a:lnTo>
                    <a:pt x="1448" y="359355"/>
                  </a:lnTo>
                  <a:lnTo>
                    <a:pt x="643" y="350500"/>
                  </a:lnTo>
                  <a:lnTo>
                    <a:pt x="286" y="339068"/>
                  </a:lnTo>
                  <a:lnTo>
                    <a:pt x="0" y="31373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198"/>
            <p:cNvSpPr/>
            <p:nvPr/>
          </p:nvSpPr>
          <p:spPr bwMode="auto">
            <a:xfrm>
              <a:off x="7130488" y="6325195"/>
              <a:ext cx="258505" cy="90579"/>
            </a:xfrm>
            <a:custGeom>
              <a:avLst/>
              <a:gdLst/>
              <a:ahLst/>
              <a:cxnLst/>
              <a:rect l="0" t="0" r="0" b="0"/>
              <a:pathLst>
                <a:path w="258505" h="90579">
                  <a:moveTo>
                    <a:pt x="5837" y="0"/>
                  </a:moveTo>
                  <a:lnTo>
                    <a:pt x="0" y="0"/>
                  </a:lnTo>
                  <a:lnTo>
                    <a:pt x="4846" y="0"/>
                  </a:lnTo>
                  <a:lnTo>
                    <a:pt x="7427" y="1124"/>
                  </a:lnTo>
                  <a:lnTo>
                    <a:pt x="16297" y="5372"/>
                  </a:lnTo>
                  <a:lnTo>
                    <a:pt x="21817" y="6955"/>
                  </a:lnTo>
                  <a:lnTo>
                    <a:pt x="27746" y="8010"/>
                  </a:lnTo>
                  <a:lnTo>
                    <a:pt x="33950" y="8714"/>
                  </a:lnTo>
                  <a:lnTo>
                    <a:pt x="40337" y="10307"/>
                  </a:lnTo>
                  <a:lnTo>
                    <a:pt x="46846" y="12495"/>
                  </a:lnTo>
                  <a:lnTo>
                    <a:pt x="53437" y="15076"/>
                  </a:lnTo>
                  <a:lnTo>
                    <a:pt x="61208" y="16798"/>
                  </a:lnTo>
                  <a:lnTo>
                    <a:pt x="69766" y="17946"/>
                  </a:lnTo>
                  <a:lnTo>
                    <a:pt x="78847" y="18711"/>
                  </a:lnTo>
                  <a:lnTo>
                    <a:pt x="88278" y="19221"/>
                  </a:lnTo>
                  <a:lnTo>
                    <a:pt x="107762" y="19787"/>
                  </a:lnTo>
                  <a:lnTo>
                    <a:pt x="146854" y="20181"/>
                  </a:lnTo>
                  <a:lnTo>
                    <a:pt x="153877" y="20201"/>
                  </a:lnTo>
                  <a:lnTo>
                    <a:pt x="159685" y="21338"/>
                  </a:lnTo>
                  <a:lnTo>
                    <a:pt x="164681" y="23222"/>
                  </a:lnTo>
                  <a:lnTo>
                    <a:pt x="169139" y="25601"/>
                  </a:lnTo>
                  <a:lnTo>
                    <a:pt x="173236" y="28312"/>
                  </a:lnTo>
                  <a:lnTo>
                    <a:pt x="177092" y="31245"/>
                  </a:lnTo>
                  <a:lnTo>
                    <a:pt x="180790" y="34323"/>
                  </a:lnTo>
                  <a:lnTo>
                    <a:pt x="184379" y="37501"/>
                  </a:lnTo>
                  <a:lnTo>
                    <a:pt x="191370" y="44029"/>
                  </a:lnTo>
                  <a:lnTo>
                    <a:pt x="193684" y="47345"/>
                  </a:lnTo>
                  <a:lnTo>
                    <a:pt x="195228" y="50679"/>
                  </a:lnTo>
                  <a:lnTo>
                    <a:pt x="196256" y="54027"/>
                  </a:lnTo>
                  <a:lnTo>
                    <a:pt x="198068" y="58508"/>
                  </a:lnTo>
                  <a:lnTo>
                    <a:pt x="200401" y="63744"/>
                  </a:lnTo>
                  <a:lnTo>
                    <a:pt x="206856" y="77562"/>
                  </a:lnTo>
                  <a:lnTo>
                    <a:pt x="208511" y="79820"/>
                  </a:lnTo>
                  <a:lnTo>
                    <a:pt x="210740" y="82450"/>
                  </a:lnTo>
                  <a:lnTo>
                    <a:pt x="213351" y="85327"/>
                  </a:lnTo>
                  <a:lnTo>
                    <a:pt x="216218" y="87246"/>
                  </a:lnTo>
                  <a:lnTo>
                    <a:pt x="222405" y="89378"/>
                  </a:lnTo>
                  <a:lnTo>
                    <a:pt x="228907" y="90325"/>
                  </a:lnTo>
                  <a:lnTo>
                    <a:pt x="232217" y="90578"/>
                  </a:lnTo>
                  <a:lnTo>
                    <a:pt x="235548" y="89622"/>
                  </a:lnTo>
                  <a:lnTo>
                    <a:pt x="238895" y="87860"/>
                  </a:lnTo>
                  <a:lnTo>
                    <a:pt x="242252" y="85561"/>
                  </a:lnTo>
                  <a:lnTo>
                    <a:pt x="245616" y="82903"/>
                  </a:lnTo>
                  <a:lnTo>
                    <a:pt x="248983" y="80008"/>
                  </a:lnTo>
                  <a:lnTo>
                    <a:pt x="252354" y="76953"/>
                  </a:lnTo>
                  <a:lnTo>
                    <a:pt x="254602" y="73792"/>
                  </a:lnTo>
                  <a:lnTo>
                    <a:pt x="256100" y="70560"/>
                  </a:lnTo>
                  <a:lnTo>
                    <a:pt x="257098" y="67280"/>
                  </a:lnTo>
                  <a:lnTo>
                    <a:pt x="257764" y="63970"/>
                  </a:lnTo>
                  <a:lnTo>
                    <a:pt x="258208" y="60638"/>
                  </a:lnTo>
                  <a:lnTo>
                    <a:pt x="258504" y="57293"/>
                  </a:lnTo>
                  <a:lnTo>
                    <a:pt x="257577" y="55062"/>
                  </a:lnTo>
                  <a:lnTo>
                    <a:pt x="255831" y="53575"/>
                  </a:lnTo>
                  <a:lnTo>
                    <a:pt x="253543" y="52584"/>
                  </a:lnTo>
                  <a:lnTo>
                    <a:pt x="250891" y="50799"/>
                  </a:lnTo>
                  <a:lnTo>
                    <a:pt x="247999" y="48484"/>
                  </a:lnTo>
                  <a:lnTo>
                    <a:pt x="244944" y="45817"/>
                  </a:lnTo>
                  <a:lnTo>
                    <a:pt x="241782" y="42914"/>
                  </a:lnTo>
                  <a:lnTo>
                    <a:pt x="235267" y="36689"/>
                  </a:lnTo>
                  <a:lnTo>
                    <a:pt x="231954" y="34580"/>
                  </a:lnTo>
                  <a:lnTo>
                    <a:pt x="225272" y="32236"/>
                  </a:lnTo>
                  <a:lnTo>
                    <a:pt x="223039" y="32736"/>
                  </a:lnTo>
                  <a:lnTo>
                    <a:pt x="221551" y="34194"/>
                  </a:lnTo>
                  <a:lnTo>
                    <a:pt x="219163" y="39239"/>
                  </a:lnTo>
                  <a:lnTo>
                    <a:pt x="218966" y="40778"/>
                  </a:lnTo>
                  <a:lnTo>
                    <a:pt x="218836" y="42928"/>
                  </a:lnTo>
                  <a:lnTo>
                    <a:pt x="218749" y="45486"/>
                  </a:lnTo>
                  <a:lnTo>
                    <a:pt x="219816" y="47192"/>
                  </a:lnTo>
                  <a:lnTo>
                    <a:pt x="221653" y="48328"/>
                  </a:lnTo>
                  <a:lnTo>
                    <a:pt x="224004" y="49086"/>
                  </a:lnTo>
                  <a:lnTo>
                    <a:pt x="226697" y="50715"/>
                  </a:lnTo>
                  <a:lnTo>
                    <a:pt x="229617" y="52927"/>
                  </a:lnTo>
                  <a:lnTo>
                    <a:pt x="238835" y="60722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6" name="SMARTInkAnnotation199"/>
            <p:cNvSpPr/>
            <p:nvPr/>
          </p:nvSpPr>
          <p:spPr bwMode="auto">
            <a:xfrm>
              <a:off x="7460621" y="6345436"/>
              <a:ext cx="80193" cy="100699"/>
            </a:xfrm>
            <a:custGeom>
              <a:avLst/>
              <a:gdLst/>
              <a:ahLst/>
              <a:cxnLst/>
              <a:rect l="0" t="0" r="0" b="0"/>
              <a:pathLst>
                <a:path w="80193" h="100699">
                  <a:moveTo>
                    <a:pt x="10007" y="40482"/>
                  </a:moveTo>
                  <a:lnTo>
                    <a:pt x="4630" y="45853"/>
                  </a:lnTo>
                  <a:lnTo>
                    <a:pt x="3045" y="48561"/>
                  </a:lnTo>
                  <a:lnTo>
                    <a:pt x="1988" y="51490"/>
                  </a:lnTo>
                  <a:lnTo>
                    <a:pt x="1284" y="54567"/>
                  </a:lnTo>
                  <a:lnTo>
                    <a:pt x="815" y="57743"/>
                  </a:lnTo>
                  <a:lnTo>
                    <a:pt x="502" y="60985"/>
                  </a:lnTo>
                  <a:lnTo>
                    <a:pt x="293" y="64270"/>
                  </a:lnTo>
                  <a:lnTo>
                    <a:pt x="62" y="73918"/>
                  </a:lnTo>
                  <a:lnTo>
                    <a:pt x="0" y="79640"/>
                  </a:lnTo>
                  <a:lnTo>
                    <a:pt x="1084" y="83455"/>
                  </a:lnTo>
                  <a:lnTo>
                    <a:pt x="2932" y="85997"/>
                  </a:lnTo>
                  <a:lnTo>
                    <a:pt x="5291" y="87692"/>
                  </a:lnTo>
                  <a:lnTo>
                    <a:pt x="7988" y="89947"/>
                  </a:lnTo>
                  <a:lnTo>
                    <a:pt x="10912" y="92575"/>
                  </a:lnTo>
                  <a:lnTo>
                    <a:pt x="13987" y="95451"/>
                  </a:lnTo>
                  <a:lnTo>
                    <a:pt x="18288" y="97368"/>
                  </a:lnTo>
                  <a:lnTo>
                    <a:pt x="23407" y="98646"/>
                  </a:lnTo>
                  <a:lnTo>
                    <a:pt x="29071" y="99499"/>
                  </a:lnTo>
                  <a:lnTo>
                    <a:pt x="33972" y="100067"/>
                  </a:lnTo>
                  <a:lnTo>
                    <a:pt x="38365" y="100445"/>
                  </a:lnTo>
                  <a:lnTo>
                    <a:pt x="42419" y="100698"/>
                  </a:lnTo>
                  <a:lnTo>
                    <a:pt x="47373" y="99742"/>
                  </a:lnTo>
                  <a:lnTo>
                    <a:pt x="52928" y="97980"/>
                  </a:lnTo>
                  <a:lnTo>
                    <a:pt x="58882" y="95681"/>
                  </a:lnTo>
                  <a:lnTo>
                    <a:pt x="63976" y="91899"/>
                  </a:lnTo>
                  <a:lnTo>
                    <a:pt x="68499" y="87129"/>
                  </a:lnTo>
                  <a:lnTo>
                    <a:pt x="72638" y="81700"/>
                  </a:lnTo>
                  <a:lnTo>
                    <a:pt x="75399" y="76956"/>
                  </a:lnTo>
                  <a:lnTo>
                    <a:pt x="77239" y="72669"/>
                  </a:lnTo>
                  <a:lnTo>
                    <a:pt x="78465" y="68687"/>
                  </a:lnTo>
                  <a:lnTo>
                    <a:pt x="79284" y="63783"/>
                  </a:lnTo>
                  <a:lnTo>
                    <a:pt x="79829" y="58265"/>
                  </a:lnTo>
                  <a:lnTo>
                    <a:pt x="80192" y="52337"/>
                  </a:lnTo>
                  <a:lnTo>
                    <a:pt x="79309" y="47261"/>
                  </a:lnTo>
                  <a:lnTo>
                    <a:pt x="77594" y="42752"/>
                  </a:lnTo>
                  <a:lnTo>
                    <a:pt x="75326" y="38621"/>
                  </a:lnTo>
                  <a:lnTo>
                    <a:pt x="72688" y="34744"/>
                  </a:lnTo>
                  <a:lnTo>
                    <a:pt x="69804" y="31034"/>
                  </a:lnTo>
                  <a:lnTo>
                    <a:pt x="66756" y="27436"/>
                  </a:lnTo>
                  <a:lnTo>
                    <a:pt x="62472" y="23913"/>
                  </a:lnTo>
                  <a:lnTo>
                    <a:pt x="57365" y="20441"/>
                  </a:lnTo>
                  <a:lnTo>
                    <a:pt x="51710" y="17000"/>
                  </a:lnTo>
                  <a:lnTo>
                    <a:pt x="45687" y="14707"/>
                  </a:lnTo>
                  <a:lnTo>
                    <a:pt x="39422" y="13178"/>
                  </a:lnTo>
                  <a:lnTo>
                    <a:pt x="32993" y="12159"/>
                  </a:lnTo>
                  <a:lnTo>
                    <a:pt x="27582" y="10355"/>
                  </a:lnTo>
                  <a:lnTo>
                    <a:pt x="22849" y="8028"/>
                  </a:lnTo>
                  <a:lnTo>
                    <a:pt x="18568" y="5352"/>
                  </a:lnTo>
                  <a:lnTo>
                    <a:pt x="14589" y="3568"/>
                  </a:lnTo>
                  <a:lnTo>
                    <a:pt x="10810" y="2378"/>
                  </a:lnTo>
                  <a:lnTo>
                    <a:pt x="7165" y="1586"/>
                  </a:lnTo>
                  <a:lnTo>
                    <a:pt x="5862" y="1057"/>
                  </a:lnTo>
                  <a:lnTo>
                    <a:pt x="6117" y="705"/>
                  </a:lnTo>
                  <a:lnTo>
                    <a:pt x="7414" y="470"/>
                  </a:lnTo>
                  <a:lnTo>
                    <a:pt x="9404" y="313"/>
                  </a:lnTo>
                  <a:lnTo>
                    <a:pt x="11856" y="209"/>
                  </a:lnTo>
                  <a:lnTo>
                    <a:pt x="2013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7" name="SMARTInkAnnotation200"/>
            <p:cNvSpPr/>
            <p:nvPr/>
          </p:nvSpPr>
          <p:spPr bwMode="auto">
            <a:xfrm>
              <a:off x="7928483" y="6051947"/>
              <a:ext cx="79056" cy="381565"/>
            </a:xfrm>
            <a:custGeom>
              <a:avLst/>
              <a:gdLst/>
              <a:ahLst/>
              <a:cxnLst/>
              <a:rect l="0" t="0" r="0" b="0"/>
              <a:pathLst>
                <a:path w="79056" h="381565">
                  <a:moveTo>
                    <a:pt x="48664" y="0"/>
                  </a:moveTo>
                  <a:lnTo>
                    <a:pt x="48664" y="5372"/>
                  </a:lnTo>
                  <a:lnTo>
                    <a:pt x="47539" y="8079"/>
                  </a:lnTo>
                  <a:lnTo>
                    <a:pt x="45663" y="11009"/>
                  </a:lnTo>
                  <a:lnTo>
                    <a:pt x="43287" y="14085"/>
                  </a:lnTo>
                  <a:lnTo>
                    <a:pt x="41703" y="19511"/>
                  </a:lnTo>
                  <a:lnTo>
                    <a:pt x="40647" y="26501"/>
                  </a:lnTo>
                  <a:lnTo>
                    <a:pt x="39942" y="34534"/>
                  </a:lnTo>
                  <a:lnTo>
                    <a:pt x="39473" y="44388"/>
                  </a:lnTo>
                  <a:lnTo>
                    <a:pt x="38952" y="67331"/>
                  </a:lnTo>
                  <a:lnTo>
                    <a:pt x="37687" y="80871"/>
                  </a:lnTo>
                  <a:lnTo>
                    <a:pt x="35718" y="95519"/>
                  </a:lnTo>
                  <a:lnTo>
                    <a:pt x="14731" y="223499"/>
                  </a:lnTo>
                  <a:lnTo>
                    <a:pt x="4718" y="278248"/>
                  </a:lnTo>
                  <a:lnTo>
                    <a:pt x="2483" y="294573"/>
                  </a:lnTo>
                  <a:lnTo>
                    <a:pt x="993" y="309955"/>
                  </a:lnTo>
                  <a:lnTo>
                    <a:pt x="0" y="324706"/>
                  </a:lnTo>
                  <a:lnTo>
                    <a:pt x="463" y="336791"/>
                  </a:lnTo>
                  <a:lnTo>
                    <a:pt x="1898" y="347095"/>
                  </a:lnTo>
                  <a:lnTo>
                    <a:pt x="3979" y="356214"/>
                  </a:lnTo>
                  <a:lnTo>
                    <a:pt x="7618" y="363417"/>
                  </a:lnTo>
                  <a:lnTo>
                    <a:pt x="12296" y="369344"/>
                  </a:lnTo>
                  <a:lnTo>
                    <a:pt x="17665" y="374420"/>
                  </a:lnTo>
                  <a:lnTo>
                    <a:pt x="23496" y="377804"/>
                  </a:lnTo>
                  <a:lnTo>
                    <a:pt x="29634" y="380060"/>
                  </a:lnTo>
                  <a:lnTo>
                    <a:pt x="35977" y="381564"/>
                  </a:lnTo>
                  <a:lnTo>
                    <a:pt x="43584" y="381442"/>
                  </a:lnTo>
                  <a:lnTo>
                    <a:pt x="52031" y="380236"/>
                  </a:lnTo>
                  <a:lnTo>
                    <a:pt x="79055" y="374451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8" name="SMARTInkAnnotation201"/>
            <p:cNvSpPr/>
            <p:nvPr/>
          </p:nvSpPr>
          <p:spPr bwMode="auto">
            <a:xfrm>
              <a:off x="8058644" y="6315139"/>
              <a:ext cx="137492" cy="121159"/>
            </a:xfrm>
            <a:custGeom>
              <a:avLst/>
              <a:gdLst/>
              <a:ahLst/>
              <a:cxnLst/>
              <a:rect l="0" t="0" r="0" b="0"/>
              <a:pathLst>
                <a:path w="137492" h="121159">
                  <a:moveTo>
                    <a:pt x="19807" y="60658"/>
                  </a:moveTo>
                  <a:lnTo>
                    <a:pt x="14429" y="60658"/>
                  </a:lnTo>
                  <a:lnTo>
                    <a:pt x="12845" y="61782"/>
                  </a:lnTo>
                  <a:lnTo>
                    <a:pt x="11788" y="63656"/>
                  </a:lnTo>
                  <a:lnTo>
                    <a:pt x="11084" y="66030"/>
                  </a:lnTo>
                  <a:lnTo>
                    <a:pt x="9490" y="69862"/>
                  </a:lnTo>
                  <a:lnTo>
                    <a:pt x="7301" y="74665"/>
                  </a:lnTo>
                  <a:lnTo>
                    <a:pt x="4716" y="80116"/>
                  </a:lnTo>
                  <a:lnTo>
                    <a:pt x="2993" y="85999"/>
                  </a:lnTo>
                  <a:lnTo>
                    <a:pt x="1844" y="92170"/>
                  </a:lnTo>
                  <a:lnTo>
                    <a:pt x="1077" y="98533"/>
                  </a:lnTo>
                  <a:lnTo>
                    <a:pt x="566" y="103899"/>
                  </a:lnTo>
                  <a:lnTo>
                    <a:pt x="227" y="108602"/>
                  </a:lnTo>
                  <a:lnTo>
                    <a:pt x="0" y="112861"/>
                  </a:lnTo>
                  <a:lnTo>
                    <a:pt x="2100" y="115701"/>
                  </a:lnTo>
                  <a:lnTo>
                    <a:pt x="5751" y="117594"/>
                  </a:lnTo>
                  <a:lnTo>
                    <a:pt x="10436" y="118856"/>
                  </a:lnTo>
                  <a:lnTo>
                    <a:pt x="16937" y="119697"/>
                  </a:lnTo>
                  <a:lnTo>
                    <a:pt x="24648" y="120258"/>
                  </a:lnTo>
                  <a:lnTo>
                    <a:pt x="41093" y="120881"/>
                  </a:lnTo>
                  <a:lnTo>
                    <a:pt x="55907" y="121158"/>
                  </a:lnTo>
                  <a:lnTo>
                    <a:pt x="64135" y="118983"/>
                  </a:lnTo>
                  <a:lnTo>
                    <a:pt x="72996" y="115284"/>
                  </a:lnTo>
                  <a:lnTo>
                    <a:pt x="82281" y="110569"/>
                  </a:lnTo>
                  <a:lnTo>
                    <a:pt x="90722" y="105177"/>
                  </a:lnTo>
                  <a:lnTo>
                    <a:pt x="98600" y="99333"/>
                  </a:lnTo>
                  <a:lnTo>
                    <a:pt x="106104" y="93188"/>
                  </a:lnTo>
                  <a:lnTo>
                    <a:pt x="113358" y="86843"/>
                  </a:lnTo>
                  <a:lnTo>
                    <a:pt x="120445" y="80362"/>
                  </a:lnTo>
                  <a:lnTo>
                    <a:pt x="127421" y="73795"/>
                  </a:lnTo>
                  <a:lnTo>
                    <a:pt x="132072" y="67167"/>
                  </a:lnTo>
                  <a:lnTo>
                    <a:pt x="135172" y="60499"/>
                  </a:lnTo>
                  <a:lnTo>
                    <a:pt x="137238" y="53805"/>
                  </a:lnTo>
                  <a:lnTo>
                    <a:pt x="137491" y="48218"/>
                  </a:lnTo>
                  <a:lnTo>
                    <a:pt x="136533" y="43369"/>
                  </a:lnTo>
                  <a:lnTo>
                    <a:pt x="134769" y="39012"/>
                  </a:lnTo>
                  <a:lnTo>
                    <a:pt x="131343" y="33858"/>
                  </a:lnTo>
                  <a:lnTo>
                    <a:pt x="126808" y="28173"/>
                  </a:lnTo>
                  <a:lnTo>
                    <a:pt x="121532" y="22134"/>
                  </a:lnTo>
                  <a:lnTo>
                    <a:pt x="112668" y="12426"/>
                  </a:lnTo>
                  <a:lnTo>
                    <a:pt x="108730" y="8263"/>
                  </a:lnTo>
                  <a:lnTo>
                    <a:pt x="103852" y="5486"/>
                  </a:lnTo>
                  <a:lnTo>
                    <a:pt x="98349" y="3637"/>
                  </a:lnTo>
                  <a:lnTo>
                    <a:pt x="92429" y="2403"/>
                  </a:lnTo>
                  <a:lnTo>
                    <a:pt x="86231" y="1581"/>
                  </a:lnTo>
                  <a:lnTo>
                    <a:pt x="79849" y="1032"/>
                  </a:lnTo>
                  <a:lnTo>
                    <a:pt x="61471" y="0"/>
                  </a:lnTo>
                  <a:lnTo>
                    <a:pt x="63839" y="2963"/>
                  </a:lnTo>
                  <a:lnTo>
                    <a:pt x="66045" y="5328"/>
                  </a:lnTo>
                  <a:lnTo>
                    <a:pt x="70894" y="6904"/>
                  </a:lnTo>
                  <a:lnTo>
                    <a:pt x="77503" y="7955"/>
                  </a:lnTo>
                  <a:lnTo>
                    <a:pt x="100851" y="10057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9" name="SMARTInkAnnotation202"/>
            <p:cNvSpPr/>
            <p:nvPr/>
          </p:nvSpPr>
          <p:spPr bwMode="auto">
            <a:xfrm>
              <a:off x="8210307" y="6264473"/>
              <a:ext cx="232840" cy="166338"/>
            </a:xfrm>
            <a:custGeom>
              <a:avLst/>
              <a:gdLst/>
              <a:ahLst/>
              <a:cxnLst/>
              <a:rect l="0" t="0" r="0" b="0"/>
              <a:pathLst>
                <a:path w="232840" h="166338">
                  <a:moveTo>
                    <a:pt x="20100" y="91083"/>
                  </a:moveTo>
                  <a:lnTo>
                    <a:pt x="14724" y="91083"/>
                  </a:lnTo>
                  <a:lnTo>
                    <a:pt x="12014" y="93332"/>
                  </a:lnTo>
                  <a:lnTo>
                    <a:pt x="9081" y="97081"/>
                  </a:lnTo>
                  <a:lnTo>
                    <a:pt x="6001" y="101829"/>
                  </a:lnTo>
                  <a:lnTo>
                    <a:pt x="3947" y="106118"/>
                  </a:lnTo>
                  <a:lnTo>
                    <a:pt x="2578" y="110102"/>
                  </a:lnTo>
                  <a:lnTo>
                    <a:pt x="1665" y="113883"/>
                  </a:lnTo>
                  <a:lnTo>
                    <a:pt x="1056" y="118652"/>
                  </a:lnTo>
                  <a:lnTo>
                    <a:pt x="651" y="124080"/>
                  </a:lnTo>
                  <a:lnTo>
                    <a:pt x="200" y="134985"/>
                  </a:lnTo>
                  <a:lnTo>
                    <a:pt x="0" y="143580"/>
                  </a:lnTo>
                  <a:lnTo>
                    <a:pt x="2198" y="147446"/>
                  </a:lnTo>
                  <a:lnTo>
                    <a:pt x="5914" y="151148"/>
                  </a:lnTo>
                  <a:lnTo>
                    <a:pt x="10642" y="154741"/>
                  </a:lnTo>
                  <a:lnTo>
                    <a:pt x="16047" y="158260"/>
                  </a:lnTo>
                  <a:lnTo>
                    <a:pt x="21901" y="161730"/>
                  </a:lnTo>
                  <a:lnTo>
                    <a:pt x="28054" y="165169"/>
                  </a:lnTo>
                  <a:lnTo>
                    <a:pt x="35533" y="166337"/>
                  </a:lnTo>
                  <a:lnTo>
                    <a:pt x="43896" y="165991"/>
                  </a:lnTo>
                  <a:lnTo>
                    <a:pt x="52848" y="164636"/>
                  </a:lnTo>
                  <a:lnTo>
                    <a:pt x="62193" y="162608"/>
                  </a:lnTo>
                  <a:lnTo>
                    <a:pt x="71800" y="160131"/>
                  </a:lnTo>
                  <a:lnTo>
                    <a:pt x="81581" y="157356"/>
                  </a:lnTo>
                  <a:lnTo>
                    <a:pt x="101454" y="151274"/>
                  </a:lnTo>
                  <a:lnTo>
                    <a:pt x="111481" y="148077"/>
                  </a:lnTo>
                  <a:lnTo>
                    <a:pt x="120417" y="144822"/>
                  </a:lnTo>
                  <a:lnTo>
                    <a:pt x="128625" y="141527"/>
                  </a:lnTo>
                  <a:lnTo>
                    <a:pt x="136348" y="138207"/>
                  </a:lnTo>
                  <a:lnTo>
                    <a:pt x="142623" y="133744"/>
                  </a:lnTo>
                  <a:lnTo>
                    <a:pt x="147932" y="128519"/>
                  </a:lnTo>
                  <a:lnTo>
                    <a:pt x="152596" y="122788"/>
                  </a:lnTo>
                  <a:lnTo>
                    <a:pt x="155706" y="117842"/>
                  </a:lnTo>
                  <a:lnTo>
                    <a:pt x="157779" y="113421"/>
                  </a:lnTo>
                  <a:lnTo>
                    <a:pt x="159161" y="109348"/>
                  </a:lnTo>
                  <a:lnTo>
                    <a:pt x="160084" y="105509"/>
                  </a:lnTo>
                  <a:lnTo>
                    <a:pt x="160698" y="101824"/>
                  </a:lnTo>
                  <a:lnTo>
                    <a:pt x="161684" y="93205"/>
                  </a:lnTo>
                  <a:lnTo>
                    <a:pt x="162890" y="92498"/>
                  </a:lnTo>
                  <a:lnTo>
                    <a:pt x="167232" y="91712"/>
                  </a:lnTo>
                  <a:lnTo>
                    <a:pt x="168840" y="93751"/>
                  </a:lnTo>
                  <a:lnTo>
                    <a:pt x="169912" y="97360"/>
                  </a:lnTo>
                  <a:lnTo>
                    <a:pt x="171633" y="108565"/>
                  </a:lnTo>
                  <a:lnTo>
                    <a:pt x="174870" y="113096"/>
                  </a:lnTo>
                  <a:lnTo>
                    <a:pt x="177309" y="115879"/>
                  </a:lnTo>
                  <a:lnTo>
                    <a:pt x="181185" y="118859"/>
                  </a:lnTo>
                  <a:lnTo>
                    <a:pt x="186022" y="121969"/>
                  </a:lnTo>
                  <a:lnTo>
                    <a:pt x="191497" y="125168"/>
                  </a:lnTo>
                  <a:lnTo>
                    <a:pt x="196273" y="127300"/>
                  </a:lnTo>
                  <a:lnTo>
                    <a:pt x="200582" y="128722"/>
                  </a:lnTo>
                  <a:lnTo>
                    <a:pt x="204580" y="129669"/>
                  </a:lnTo>
                  <a:lnTo>
                    <a:pt x="208372" y="130301"/>
                  </a:lnTo>
                  <a:lnTo>
                    <a:pt x="215586" y="131003"/>
                  </a:lnTo>
                  <a:lnTo>
                    <a:pt x="217960" y="130066"/>
                  </a:lnTo>
                  <a:lnTo>
                    <a:pt x="219544" y="128316"/>
                  </a:lnTo>
                  <a:lnTo>
                    <a:pt x="220598" y="126026"/>
                  </a:lnTo>
                  <a:lnTo>
                    <a:pt x="227461" y="112056"/>
                  </a:lnTo>
                  <a:lnTo>
                    <a:pt x="228128" y="106190"/>
                  </a:lnTo>
                  <a:lnTo>
                    <a:pt x="227447" y="100030"/>
                  </a:lnTo>
                  <a:lnTo>
                    <a:pt x="225867" y="93674"/>
                  </a:lnTo>
                  <a:lnTo>
                    <a:pt x="224815" y="87188"/>
                  </a:lnTo>
                  <a:lnTo>
                    <a:pt x="224112" y="80615"/>
                  </a:lnTo>
                  <a:lnTo>
                    <a:pt x="223644" y="73984"/>
                  </a:lnTo>
                  <a:lnTo>
                    <a:pt x="222207" y="67315"/>
                  </a:lnTo>
                  <a:lnTo>
                    <a:pt x="220123" y="60619"/>
                  </a:lnTo>
                  <a:lnTo>
                    <a:pt x="217608" y="53907"/>
                  </a:lnTo>
                  <a:lnTo>
                    <a:pt x="214805" y="47182"/>
                  </a:lnTo>
                  <a:lnTo>
                    <a:pt x="211811" y="40451"/>
                  </a:lnTo>
                  <a:lnTo>
                    <a:pt x="208691" y="33714"/>
                  </a:lnTo>
                  <a:lnTo>
                    <a:pt x="206609" y="28099"/>
                  </a:lnTo>
                  <a:lnTo>
                    <a:pt x="205222" y="23231"/>
                  </a:lnTo>
                  <a:lnTo>
                    <a:pt x="204296" y="18861"/>
                  </a:lnTo>
                  <a:lnTo>
                    <a:pt x="203680" y="14822"/>
                  </a:lnTo>
                  <a:lnTo>
                    <a:pt x="203269" y="11006"/>
                  </a:lnTo>
                  <a:lnTo>
                    <a:pt x="202996" y="7338"/>
                  </a:lnTo>
                  <a:lnTo>
                    <a:pt x="203938" y="4892"/>
                  </a:lnTo>
                  <a:lnTo>
                    <a:pt x="205693" y="3261"/>
                  </a:lnTo>
                  <a:lnTo>
                    <a:pt x="207988" y="2174"/>
                  </a:lnTo>
                  <a:lnTo>
                    <a:pt x="213539" y="967"/>
                  </a:lnTo>
                  <a:lnTo>
                    <a:pt x="219759" y="430"/>
                  </a:lnTo>
                  <a:lnTo>
                    <a:pt x="222993" y="286"/>
                  </a:lnTo>
                  <a:lnTo>
                    <a:pt x="232839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1D52BE1-713F-4705-9355-3762D9D69B4F}" type="slidenum">
              <a:rPr lang="en-US" sz="1600"/>
              <a:pPr/>
              <a:t>5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Write-back caches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136650"/>
            <a:ext cx="9021762" cy="5943600"/>
          </a:xfrm>
        </p:spPr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In a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write-back cache</a:t>
            </a:r>
            <a:r>
              <a:rPr lang="en-US" smtClean="0">
                <a:ea typeface="ＭＳ Ｐゴシック" charset="-128"/>
              </a:rPr>
              <a:t>, the memory is not updated until the cache block needs to be replaced (</a:t>
            </a:r>
            <a:r>
              <a:rPr lang="en-US" i="1" smtClean="0">
                <a:ea typeface="ＭＳ Ｐゴシック" charset="-128"/>
              </a:rPr>
              <a:t>e.g.</a:t>
            </a:r>
            <a:r>
              <a:rPr lang="en-US" smtClean="0">
                <a:ea typeface="ＭＳ Ｐゴシック" charset="-128"/>
              </a:rPr>
              <a:t>, when loading data into a full cache set)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For example, we might write some data to the cache at first, leaving it inconsistent with the main memory as shown before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The cache block is marked “dirty” to indicate this inconsistency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Subsequent reads to the same memory address will be serviced by the cache, which contains the correct, updated data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776663" y="4267200"/>
            <a:ext cx="1173162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350963" y="3911600"/>
            <a:ext cx="6969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Index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3776663" y="4603750"/>
            <a:ext cx="1173162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854325" y="4267200"/>
            <a:ext cx="922338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2854325" y="4603750"/>
            <a:ext cx="922338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027363" y="3911600"/>
            <a:ext cx="5286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Tag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033838" y="3911600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2417763" y="4267200"/>
            <a:ext cx="436562" cy="336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2417763" y="4603750"/>
            <a:ext cx="436562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2341563" y="3911600"/>
            <a:ext cx="6477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Dirty</a:t>
            </a:r>
            <a:endParaRPr lang="en-US" sz="1600"/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3776663" y="4948238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2854325" y="4948238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2417763" y="4948238"/>
            <a:ext cx="4365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6181725" y="3916363"/>
            <a:ext cx="9048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Address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1397000" y="4252913"/>
            <a:ext cx="5222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...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sp>
        <p:nvSpPr>
          <p:cNvPr id="19476" name="Text Box 19"/>
          <p:cNvSpPr txBox="1">
            <a:spLocks noChangeArrowheads="1"/>
          </p:cNvSpPr>
          <p:nvPr/>
        </p:nvSpPr>
        <p:spPr bwMode="auto">
          <a:xfrm>
            <a:off x="2511425" y="4602163"/>
            <a:ext cx="309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2922588" y="4602163"/>
            <a:ext cx="7350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3333FF"/>
                </a:solidFill>
              </a:rPr>
              <a:t>11010</a:t>
            </a:r>
            <a:endParaRPr lang="en-US" sz="1600"/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3929063" y="4602163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 21763</a:t>
            </a:r>
            <a:endParaRPr lang="en-US" sz="1600"/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7497763" y="3916363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19480" name="Rectangle 23"/>
          <p:cNvSpPr>
            <a:spLocks noChangeArrowheads="1"/>
          </p:cNvSpPr>
          <p:nvPr/>
        </p:nvSpPr>
        <p:spPr bwMode="auto">
          <a:xfrm>
            <a:off x="7239000" y="4608513"/>
            <a:ext cx="1173163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7394575" y="4606925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 42803</a:t>
            </a:r>
          </a:p>
        </p:txBody>
      </p:sp>
      <p:sp>
        <p:nvSpPr>
          <p:cNvPr id="19482" name="Rectangle 25"/>
          <p:cNvSpPr>
            <a:spLocks noChangeArrowheads="1"/>
          </p:cNvSpPr>
          <p:nvPr/>
        </p:nvSpPr>
        <p:spPr bwMode="auto">
          <a:xfrm>
            <a:off x="7239000" y="4953000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7239000" y="4262438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27"/>
          <p:cNvSpPr txBox="1">
            <a:spLocks noChangeArrowheads="1"/>
          </p:cNvSpPr>
          <p:nvPr/>
        </p:nvSpPr>
        <p:spPr bwMode="auto">
          <a:xfrm>
            <a:off x="6091238" y="4257675"/>
            <a:ext cx="1116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FF"/>
                </a:solidFill>
              </a:rPr>
              <a:t>1000 1110</a:t>
            </a:r>
            <a:endParaRPr lang="en-US" sz="160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1101 0110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>
            <a:off x="2427288" y="3225800"/>
            <a:ext cx="24511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Mem[</a:t>
            </a:r>
            <a:r>
              <a:rPr lang="en-US" sz="1600">
                <a:solidFill>
                  <a:srgbClr val="3333FF"/>
                </a:solidFill>
              </a:rPr>
              <a:t>1101 0110</a:t>
            </a:r>
            <a:r>
              <a:rPr lang="en-US" sz="1600"/>
              <a:t>] = </a:t>
            </a:r>
            <a:r>
              <a:rPr lang="en-US" sz="1600">
                <a:solidFill>
                  <a:srgbClr val="FF0000"/>
                </a:solidFill>
              </a:rPr>
              <a:t>21763</a:t>
            </a:r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3717925" y="357187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7499350" y="4262438"/>
            <a:ext cx="628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009900"/>
                </a:solidFill>
              </a:rPr>
              <a:t>1225</a:t>
            </a:r>
            <a:endParaRPr lang="en-US" sz="1600">
              <a:solidFill>
                <a:srgbClr val="3333FF"/>
              </a:solidFill>
            </a:endParaRPr>
          </a:p>
        </p:txBody>
      </p:sp>
      <p:sp>
        <p:nvSpPr>
          <p:cNvPr id="19488" name="Oval 31"/>
          <p:cNvSpPr>
            <a:spLocks noChangeArrowheads="1"/>
          </p:cNvSpPr>
          <p:nvPr/>
        </p:nvSpPr>
        <p:spPr bwMode="auto">
          <a:xfrm>
            <a:off x="3943350" y="4603750"/>
            <a:ext cx="838200" cy="3444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2"/>
          <p:cNvSpPr>
            <a:spLocks noChangeArrowheads="1"/>
          </p:cNvSpPr>
          <p:nvPr/>
        </p:nvSpPr>
        <p:spPr bwMode="auto">
          <a:xfrm>
            <a:off x="7405688" y="4608513"/>
            <a:ext cx="838200" cy="34448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3"/>
          <p:cNvSpPr>
            <a:spLocks noChangeArrowheads="1"/>
          </p:cNvSpPr>
          <p:nvPr/>
        </p:nvSpPr>
        <p:spPr bwMode="auto">
          <a:xfrm>
            <a:off x="2036763" y="4267200"/>
            <a:ext cx="3810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4"/>
          <p:cNvSpPr>
            <a:spLocks noChangeArrowheads="1"/>
          </p:cNvSpPr>
          <p:nvPr/>
        </p:nvSpPr>
        <p:spPr bwMode="auto">
          <a:xfrm>
            <a:off x="2036763" y="4597400"/>
            <a:ext cx="381000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Text Box 35"/>
          <p:cNvSpPr txBox="1">
            <a:spLocks noChangeArrowheads="1"/>
          </p:cNvSpPr>
          <p:nvPr/>
        </p:nvSpPr>
        <p:spPr bwMode="auto">
          <a:xfrm>
            <a:off x="2036763" y="3911600"/>
            <a:ext cx="3222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V</a:t>
            </a:r>
          </a:p>
        </p:txBody>
      </p:sp>
      <p:sp>
        <p:nvSpPr>
          <p:cNvPr id="19493" name="Rectangle 36"/>
          <p:cNvSpPr>
            <a:spLocks noChangeArrowheads="1"/>
          </p:cNvSpPr>
          <p:nvPr/>
        </p:nvSpPr>
        <p:spPr bwMode="auto">
          <a:xfrm>
            <a:off x="2036763" y="4948238"/>
            <a:ext cx="38100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2112963" y="4597400"/>
            <a:ext cx="3095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1</a:t>
            </a:r>
          </a:p>
        </p:txBody>
      </p:sp>
      <p:sp>
        <p:nvSpPr>
          <p:cNvPr id="19495" name="Date Placeholder 3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52D5171F-2282-4037-95AB-997FA0336393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19496" name="Footer Placeholder 3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" name="SMARTInkAnnotation240"/>
          <p:cNvSpPr/>
          <p:nvPr/>
        </p:nvSpPr>
        <p:spPr bwMode="auto">
          <a:xfrm>
            <a:off x="2445951" y="4878115"/>
            <a:ext cx="374818" cy="40358"/>
          </a:xfrm>
          <a:custGeom>
            <a:avLst/>
            <a:gdLst/>
            <a:ahLst/>
            <a:cxnLst/>
            <a:rect l="0" t="0" r="0" b="0"/>
            <a:pathLst>
              <a:path w="374818" h="40358">
                <a:moveTo>
                  <a:pt x="20258" y="40357"/>
                </a:moveTo>
                <a:lnTo>
                  <a:pt x="10127" y="40357"/>
                </a:lnTo>
                <a:lnTo>
                  <a:pt x="18849" y="31643"/>
                </a:lnTo>
                <a:lnTo>
                  <a:pt x="22633" y="30862"/>
                </a:lnTo>
                <a:lnTo>
                  <a:pt x="34234" y="30360"/>
                </a:lnTo>
                <a:lnTo>
                  <a:pt x="37454" y="29194"/>
                </a:lnTo>
                <a:lnTo>
                  <a:pt x="40727" y="27293"/>
                </a:lnTo>
                <a:lnTo>
                  <a:pt x="44034" y="24901"/>
                </a:lnTo>
                <a:lnTo>
                  <a:pt x="48490" y="23306"/>
                </a:lnTo>
                <a:lnTo>
                  <a:pt x="53712" y="22243"/>
                </a:lnTo>
                <a:lnTo>
                  <a:pt x="64392" y="21062"/>
                </a:lnTo>
                <a:lnTo>
                  <a:pt x="72890" y="20537"/>
                </a:lnTo>
                <a:lnTo>
                  <a:pt x="83421" y="20303"/>
                </a:lnTo>
                <a:lnTo>
                  <a:pt x="283524" y="20117"/>
                </a:lnTo>
                <a:lnTo>
                  <a:pt x="286594" y="17118"/>
                </a:lnTo>
                <a:lnTo>
                  <a:pt x="292360" y="11403"/>
                </a:lnTo>
                <a:lnTo>
                  <a:pt x="296149" y="10621"/>
                </a:lnTo>
                <a:lnTo>
                  <a:pt x="298736" y="10413"/>
                </a:lnTo>
                <a:lnTo>
                  <a:pt x="300460" y="11399"/>
                </a:lnTo>
                <a:lnTo>
                  <a:pt x="301610" y="13180"/>
                </a:lnTo>
                <a:lnTo>
                  <a:pt x="303869" y="19996"/>
                </a:lnTo>
                <a:lnTo>
                  <a:pt x="314028" y="20117"/>
                </a:lnTo>
                <a:lnTo>
                  <a:pt x="138874" y="20117"/>
                </a:lnTo>
                <a:lnTo>
                  <a:pt x="136480" y="21241"/>
                </a:lnTo>
                <a:lnTo>
                  <a:pt x="134884" y="23115"/>
                </a:lnTo>
                <a:lnTo>
                  <a:pt x="133820" y="25489"/>
                </a:lnTo>
                <a:lnTo>
                  <a:pt x="131985" y="27071"/>
                </a:lnTo>
                <a:lnTo>
                  <a:pt x="129636" y="28126"/>
                </a:lnTo>
                <a:lnTo>
                  <a:pt x="124024" y="29299"/>
                </a:lnTo>
                <a:lnTo>
                  <a:pt x="113312" y="30113"/>
                </a:lnTo>
                <a:lnTo>
                  <a:pt x="102874" y="30226"/>
                </a:lnTo>
                <a:lnTo>
                  <a:pt x="0" y="30237"/>
                </a:lnTo>
                <a:lnTo>
                  <a:pt x="5376" y="30237"/>
                </a:lnTo>
                <a:lnTo>
                  <a:pt x="8085" y="31361"/>
                </a:lnTo>
                <a:lnTo>
                  <a:pt x="11017" y="33235"/>
                </a:lnTo>
                <a:lnTo>
                  <a:pt x="14097" y="35609"/>
                </a:lnTo>
                <a:lnTo>
                  <a:pt x="17276" y="37191"/>
                </a:lnTo>
                <a:lnTo>
                  <a:pt x="20521" y="38247"/>
                </a:lnTo>
                <a:lnTo>
                  <a:pt x="28254" y="39419"/>
                </a:lnTo>
                <a:lnTo>
                  <a:pt x="39195" y="39940"/>
                </a:lnTo>
                <a:lnTo>
                  <a:pt x="52633" y="40234"/>
                </a:lnTo>
                <a:lnTo>
                  <a:pt x="293778" y="40357"/>
                </a:lnTo>
                <a:lnTo>
                  <a:pt x="285056" y="31643"/>
                </a:lnTo>
                <a:lnTo>
                  <a:pt x="281272" y="30862"/>
                </a:lnTo>
                <a:lnTo>
                  <a:pt x="269672" y="30360"/>
                </a:lnTo>
                <a:lnTo>
                  <a:pt x="205802" y="30238"/>
                </a:lnTo>
                <a:lnTo>
                  <a:pt x="199109" y="29113"/>
                </a:lnTo>
                <a:lnTo>
                  <a:pt x="192394" y="27239"/>
                </a:lnTo>
                <a:lnTo>
                  <a:pt x="185668" y="24865"/>
                </a:lnTo>
                <a:lnTo>
                  <a:pt x="180057" y="23282"/>
                </a:lnTo>
                <a:lnTo>
                  <a:pt x="175191" y="22227"/>
                </a:lnTo>
                <a:lnTo>
                  <a:pt x="165658" y="21055"/>
                </a:lnTo>
                <a:lnTo>
                  <a:pt x="159964" y="20742"/>
                </a:lnTo>
                <a:lnTo>
                  <a:pt x="144196" y="20301"/>
                </a:lnTo>
                <a:lnTo>
                  <a:pt x="119511" y="20121"/>
                </a:lnTo>
                <a:lnTo>
                  <a:pt x="111904" y="20117"/>
                </a:lnTo>
                <a:lnTo>
                  <a:pt x="233192" y="20117"/>
                </a:lnTo>
                <a:lnTo>
                  <a:pt x="242131" y="18992"/>
                </a:lnTo>
                <a:lnTo>
                  <a:pt x="250342" y="17118"/>
                </a:lnTo>
                <a:lnTo>
                  <a:pt x="258067" y="14744"/>
                </a:lnTo>
                <a:lnTo>
                  <a:pt x="266594" y="13161"/>
                </a:lnTo>
                <a:lnTo>
                  <a:pt x="275656" y="12106"/>
                </a:lnTo>
                <a:lnTo>
                  <a:pt x="285073" y="11403"/>
                </a:lnTo>
                <a:lnTo>
                  <a:pt x="293603" y="10934"/>
                </a:lnTo>
                <a:lnTo>
                  <a:pt x="309084" y="10413"/>
                </a:lnTo>
                <a:lnTo>
                  <a:pt x="325078" y="10119"/>
                </a:lnTo>
                <a:lnTo>
                  <a:pt x="330403" y="8954"/>
                </a:lnTo>
                <a:lnTo>
                  <a:pt x="336204" y="7052"/>
                </a:lnTo>
                <a:lnTo>
                  <a:pt x="350935" y="1293"/>
                </a:lnTo>
                <a:lnTo>
                  <a:pt x="358864" y="296"/>
                </a:lnTo>
                <a:lnTo>
                  <a:pt x="368343" y="0"/>
                </a:lnTo>
                <a:lnTo>
                  <a:pt x="370502" y="1083"/>
                </a:lnTo>
                <a:lnTo>
                  <a:pt x="371942" y="2930"/>
                </a:lnTo>
                <a:lnTo>
                  <a:pt x="374815" y="9980"/>
                </a:lnTo>
                <a:lnTo>
                  <a:pt x="374817" y="9985"/>
                </a:lnTo>
                <a:lnTo>
                  <a:pt x="369442" y="9993"/>
                </a:lnTo>
                <a:lnTo>
                  <a:pt x="367859" y="11118"/>
                </a:lnTo>
                <a:lnTo>
                  <a:pt x="366803" y="12993"/>
                </a:lnTo>
                <a:lnTo>
                  <a:pt x="366098" y="15368"/>
                </a:lnTo>
                <a:lnTo>
                  <a:pt x="364504" y="16951"/>
                </a:lnTo>
                <a:lnTo>
                  <a:pt x="362315" y="18006"/>
                </a:lnTo>
                <a:lnTo>
                  <a:pt x="356882" y="19178"/>
                </a:lnTo>
                <a:lnTo>
                  <a:pt x="347494" y="19838"/>
                </a:lnTo>
                <a:lnTo>
                  <a:pt x="337584" y="20034"/>
                </a:lnTo>
                <a:lnTo>
                  <a:pt x="318843" y="20116"/>
                </a:lnTo>
                <a:lnTo>
                  <a:pt x="317242" y="18992"/>
                </a:lnTo>
                <a:lnTo>
                  <a:pt x="316175" y="17118"/>
                </a:lnTo>
                <a:lnTo>
                  <a:pt x="314039" y="999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8973B610-36AD-4712-99B4-2F7121909109}" type="slidenum">
              <a:rPr lang="en-US" sz="1600"/>
              <a:pPr/>
              <a:t>6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Finishing the write back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We don’t need to store the new value back to main memory unless the cache block gets replaced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e.g. on a read from Mem[</a:t>
            </a:r>
            <a:r>
              <a:rPr lang="en-US" sz="1600" smtClean="0">
                <a:solidFill>
                  <a:srgbClr val="FF00FF"/>
                </a:solidFill>
                <a:ea typeface="ＭＳ Ｐゴシック" charset="-128"/>
              </a:rPr>
              <a:t>1000 1110</a:t>
            </a:r>
            <a:r>
              <a:rPr lang="en-US" smtClean="0">
                <a:ea typeface="ＭＳ Ｐゴシック" charset="-128"/>
              </a:rPr>
              <a:t>], which maps to the same cache block, the modified cache contents will first be written to main memory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Only then can the cache block be replaced with data from address 142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627438" y="5624513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020763" y="5297488"/>
            <a:ext cx="6969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Index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3627438" y="5970588"/>
            <a:ext cx="1173162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2705100" y="5624513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2705100" y="5970588"/>
            <a:ext cx="922338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2878138" y="5278438"/>
            <a:ext cx="5286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Tag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3886200" y="5278438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3627438" y="6315075"/>
            <a:ext cx="1173162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2705100" y="6315075"/>
            <a:ext cx="922338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1066800" y="5638800"/>
            <a:ext cx="5222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...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</a:rPr>
              <a:t>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2771775" y="5967413"/>
            <a:ext cx="7350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FF"/>
                </a:solidFill>
              </a:rPr>
              <a:t>10001</a:t>
            </a:r>
            <a:endParaRPr lang="en-US" sz="1600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3862388" y="5967413"/>
            <a:ext cx="628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009900"/>
                </a:solidFill>
              </a:rPr>
              <a:t>1225</a:t>
            </a:r>
            <a:endParaRPr lang="en-US" sz="1600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5924550" y="5278438"/>
            <a:ext cx="9048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Address</a:t>
            </a:r>
          </a:p>
        </p:txBody>
      </p:sp>
      <p:sp>
        <p:nvSpPr>
          <p:cNvPr id="20498" name="Text Box 17"/>
          <p:cNvSpPr txBox="1">
            <a:spLocks noChangeArrowheads="1"/>
          </p:cNvSpPr>
          <p:nvPr/>
        </p:nvSpPr>
        <p:spPr bwMode="auto">
          <a:xfrm>
            <a:off x="7242175" y="5278438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6981825" y="5970588"/>
            <a:ext cx="1173163" cy="3444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7231063" y="5967413"/>
            <a:ext cx="7350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21763</a:t>
            </a:r>
            <a:endParaRPr lang="en-US" sz="1600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6981825" y="6315075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6981825" y="5624513"/>
            <a:ext cx="1173163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Text Box 22"/>
          <p:cNvSpPr txBox="1">
            <a:spLocks noChangeArrowheads="1"/>
          </p:cNvSpPr>
          <p:nvPr/>
        </p:nvSpPr>
        <p:spPr bwMode="auto">
          <a:xfrm>
            <a:off x="5834063" y="5619750"/>
            <a:ext cx="1116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FF"/>
                </a:solidFill>
              </a:rPr>
              <a:t>1000 1110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1101 0110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sp>
        <p:nvSpPr>
          <p:cNvPr id="20504" name="Text Box 23"/>
          <p:cNvSpPr txBox="1">
            <a:spLocks noChangeArrowheads="1"/>
          </p:cNvSpPr>
          <p:nvPr/>
        </p:nvSpPr>
        <p:spPr bwMode="auto">
          <a:xfrm>
            <a:off x="7242175" y="5624513"/>
            <a:ext cx="628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009900"/>
                </a:solidFill>
              </a:rPr>
              <a:t>1225</a:t>
            </a:r>
            <a:endParaRPr lang="en-US" sz="1600">
              <a:solidFill>
                <a:srgbClr val="3333FF"/>
              </a:solidFill>
            </a:endParaRPr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 flipH="1">
            <a:off x="4884738" y="5797550"/>
            <a:ext cx="922337" cy="344488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Rectangle 25"/>
          <p:cNvSpPr>
            <a:spLocks noChangeArrowheads="1"/>
          </p:cNvSpPr>
          <p:nvPr/>
        </p:nvSpPr>
        <p:spPr bwMode="auto">
          <a:xfrm>
            <a:off x="3627438" y="3089275"/>
            <a:ext cx="1174750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1020763" y="2762250"/>
            <a:ext cx="6969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Index</a:t>
            </a:r>
          </a:p>
        </p:txBody>
      </p:sp>
      <p:sp>
        <p:nvSpPr>
          <p:cNvPr id="20508" name="Rectangle 27"/>
          <p:cNvSpPr>
            <a:spLocks noChangeArrowheads="1"/>
          </p:cNvSpPr>
          <p:nvPr/>
        </p:nvSpPr>
        <p:spPr bwMode="auto">
          <a:xfrm>
            <a:off x="3627438" y="3433763"/>
            <a:ext cx="1174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8"/>
          <p:cNvSpPr>
            <a:spLocks noChangeArrowheads="1"/>
          </p:cNvSpPr>
          <p:nvPr/>
        </p:nvSpPr>
        <p:spPr bwMode="auto">
          <a:xfrm>
            <a:off x="2706688" y="3089275"/>
            <a:ext cx="920750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29"/>
          <p:cNvSpPr>
            <a:spLocks noChangeArrowheads="1"/>
          </p:cNvSpPr>
          <p:nvPr/>
        </p:nvSpPr>
        <p:spPr bwMode="auto">
          <a:xfrm>
            <a:off x="2706688" y="3433763"/>
            <a:ext cx="920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Text Box 30"/>
          <p:cNvSpPr txBox="1">
            <a:spLocks noChangeArrowheads="1"/>
          </p:cNvSpPr>
          <p:nvPr/>
        </p:nvSpPr>
        <p:spPr bwMode="auto">
          <a:xfrm>
            <a:off x="2878138" y="2743200"/>
            <a:ext cx="5286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Tag</a:t>
            </a:r>
          </a:p>
        </p:txBody>
      </p:sp>
      <p:sp>
        <p:nvSpPr>
          <p:cNvPr id="20512" name="Text Box 31"/>
          <p:cNvSpPr txBox="1">
            <a:spLocks noChangeArrowheads="1"/>
          </p:cNvSpPr>
          <p:nvPr/>
        </p:nvSpPr>
        <p:spPr bwMode="auto">
          <a:xfrm>
            <a:off x="3886200" y="2743200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20513" name="Rectangle 32"/>
          <p:cNvSpPr>
            <a:spLocks noChangeArrowheads="1"/>
          </p:cNvSpPr>
          <p:nvPr/>
        </p:nvSpPr>
        <p:spPr bwMode="auto">
          <a:xfrm>
            <a:off x="3627438" y="3779838"/>
            <a:ext cx="1174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3"/>
          <p:cNvSpPr>
            <a:spLocks noChangeArrowheads="1"/>
          </p:cNvSpPr>
          <p:nvPr/>
        </p:nvSpPr>
        <p:spPr bwMode="auto">
          <a:xfrm>
            <a:off x="2706688" y="3779838"/>
            <a:ext cx="920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Text Box 34"/>
          <p:cNvSpPr txBox="1">
            <a:spLocks noChangeArrowheads="1"/>
          </p:cNvSpPr>
          <p:nvPr/>
        </p:nvSpPr>
        <p:spPr bwMode="auto">
          <a:xfrm>
            <a:off x="1068388" y="3103563"/>
            <a:ext cx="5222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...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grpSp>
        <p:nvGrpSpPr>
          <p:cNvPr id="20516" name="Group 35"/>
          <p:cNvGrpSpPr>
            <a:grpSpLocks/>
          </p:cNvGrpSpPr>
          <p:nvPr/>
        </p:nvGrpSpPr>
        <p:grpSpPr bwMode="auto">
          <a:xfrm>
            <a:off x="2130425" y="2743200"/>
            <a:ext cx="649288" cy="3917950"/>
            <a:chOff x="1321" y="1763"/>
            <a:chExt cx="409" cy="2468"/>
          </a:xfrm>
        </p:grpSpPr>
        <p:sp>
          <p:nvSpPr>
            <p:cNvPr id="20543" name="Rectangle 36"/>
            <p:cNvSpPr>
              <a:spLocks noChangeArrowheads="1"/>
            </p:cNvSpPr>
            <p:nvPr/>
          </p:nvSpPr>
          <p:spPr bwMode="auto">
            <a:xfrm>
              <a:off x="1419" y="357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37"/>
            <p:cNvSpPr>
              <a:spLocks noChangeArrowheads="1"/>
            </p:cNvSpPr>
            <p:nvPr/>
          </p:nvSpPr>
          <p:spPr bwMode="auto">
            <a:xfrm>
              <a:off x="1419" y="3796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Text Box 38"/>
            <p:cNvSpPr txBox="1">
              <a:spLocks noChangeArrowheads="1"/>
            </p:cNvSpPr>
            <p:nvPr/>
          </p:nvSpPr>
          <p:spPr bwMode="auto">
            <a:xfrm>
              <a:off x="1321" y="3360"/>
              <a:ext cx="40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Dirty</a:t>
              </a:r>
            </a:p>
          </p:txBody>
        </p:sp>
        <p:sp>
          <p:nvSpPr>
            <p:cNvPr id="20546" name="Rectangle 39"/>
            <p:cNvSpPr>
              <a:spLocks noChangeArrowheads="1"/>
            </p:cNvSpPr>
            <p:nvPr/>
          </p:nvSpPr>
          <p:spPr bwMode="auto">
            <a:xfrm>
              <a:off x="1419" y="4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7" name="Text Box 40"/>
            <p:cNvSpPr txBox="1">
              <a:spLocks noChangeArrowheads="1"/>
            </p:cNvSpPr>
            <p:nvPr/>
          </p:nvSpPr>
          <p:spPr bwMode="auto">
            <a:xfrm>
              <a:off x="1467" y="3794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00C013"/>
                  </a:solidFill>
                </a:rPr>
                <a:t>0</a:t>
              </a:r>
              <a:endParaRPr lang="en-US" sz="1600"/>
            </a:p>
          </p:txBody>
        </p:sp>
        <p:sp>
          <p:nvSpPr>
            <p:cNvPr id="20548" name="Rectangle 41"/>
            <p:cNvSpPr>
              <a:spLocks noChangeArrowheads="1"/>
            </p:cNvSpPr>
            <p:nvPr/>
          </p:nvSpPr>
          <p:spPr bwMode="auto">
            <a:xfrm>
              <a:off x="1420" y="1981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Rectangle 42"/>
            <p:cNvSpPr>
              <a:spLocks noChangeArrowheads="1"/>
            </p:cNvSpPr>
            <p:nvPr/>
          </p:nvSpPr>
          <p:spPr bwMode="auto">
            <a:xfrm>
              <a:off x="1420" y="219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Text Box 43"/>
            <p:cNvSpPr txBox="1">
              <a:spLocks noChangeArrowheads="1"/>
            </p:cNvSpPr>
            <p:nvPr/>
          </p:nvSpPr>
          <p:spPr bwMode="auto">
            <a:xfrm>
              <a:off x="1322" y="1763"/>
              <a:ext cx="40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Dirty</a:t>
              </a:r>
            </a:p>
          </p:txBody>
        </p:sp>
        <p:sp>
          <p:nvSpPr>
            <p:cNvPr id="20551" name="Rectangle 44"/>
            <p:cNvSpPr>
              <a:spLocks noChangeArrowheads="1"/>
            </p:cNvSpPr>
            <p:nvPr/>
          </p:nvSpPr>
          <p:spPr bwMode="auto">
            <a:xfrm>
              <a:off x="1420" y="2416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2" name="Text Box 45"/>
            <p:cNvSpPr txBox="1">
              <a:spLocks noChangeArrowheads="1"/>
            </p:cNvSpPr>
            <p:nvPr/>
          </p:nvSpPr>
          <p:spPr bwMode="auto">
            <a:xfrm>
              <a:off x="1467" y="2198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0517" name="Text Box 46"/>
          <p:cNvSpPr txBox="1">
            <a:spLocks noChangeArrowheads="1"/>
          </p:cNvSpPr>
          <p:nvPr/>
        </p:nvSpPr>
        <p:spPr bwMode="auto">
          <a:xfrm>
            <a:off x="2774950" y="3433763"/>
            <a:ext cx="7350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3333FF"/>
                </a:solidFill>
              </a:rPr>
              <a:t>11010</a:t>
            </a:r>
            <a:endParaRPr lang="en-US" sz="1600"/>
          </a:p>
        </p:txBody>
      </p:sp>
      <p:sp>
        <p:nvSpPr>
          <p:cNvPr id="20518" name="Text Box 47"/>
          <p:cNvSpPr txBox="1">
            <a:spLocks noChangeArrowheads="1"/>
          </p:cNvSpPr>
          <p:nvPr/>
        </p:nvSpPr>
        <p:spPr bwMode="auto">
          <a:xfrm>
            <a:off x="3749675" y="3433763"/>
            <a:ext cx="8588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009900"/>
                </a:solidFill>
              </a:rPr>
              <a:t>  </a:t>
            </a:r>
            <a:r>
              <a:rPr lang="en-US" sz="1600">
                <a:solidFill>
                  <a:srgbClr val="FF0000"/>
                </a:solidFill>
              </a:rPr>
              <a:t>21763</a:t>
            </a:r>
            <a:endParaRPr lang="en-US" sz="1600"/>
          </a:p>
        </p:txBody>
      </p:sp>
      <p:sp>
        <p:nvSpPr>
          <p:cNvPr id="20519" name="Oval 48"/>
          <p:cNvSpPr>
            <a:spLocks noChangeArrowheads="1"/>
          </p:cNvSpPr>
          <p:nvPr/>
        </p:nvSpPr>
        <p:spPr bwMode="auto">
          <a:xfrm>
            <a:off x="3795713" y="3433763"/>
            <a:ext cx="838200" cy="3460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Text Box 49"/>
          <p:cNvSpPr txBox="1">
            <a:spLocks noChangeArrowheads="1"/>
          </p:cNvSpPr>
          <p:nvPr/>
        </p:nvSpPr>
        <p:spPr bwMode="auto">
          <a:xfrm>
            <a:off x="5924550" y="2743200"/>
            <a:ext cx="9048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Address</a:t>
            </a:r>
          </a:p>
        </p:txBody>
      </p:sp>
      <p:sp>
        <p:nvSpPr>
          <p:cNvPr id="20521" name="Text Box 50"/>
          <p:cNvSpPr txBox="1">
            <a:spLocks noChangeArrowheads="1"/>
          </p:cNvSpPr>
          <p:nvPr/>
        </p:nvSpPr>
        <p:spPr bwMode="auto">
          <a:xfrm>
            <a:off x="7239000" y="2743200"/>
            <a:ext cx="622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/>
              <a:t>Data</a:t>
            </a:r>
          </a:p>
        </p:txBody>
      </p:sp>
      <p:sp>
        <p:nvSpPr>
          <p:cNvPr id="20522" name="Rectangle 51"/>
          <p:cNvSpPr>
            <a:spLocks noChangeArrowheads="1"/>
          </p:cNvSpPr>
          <p:nvPr/>
        </p:nvSpPr>
        <p:spPr bwMode="auto">
          <a:xfrm>
            <a:off x="6980238" y="3433763"/>
            <a:ext cx="1174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Text Box 52"/>
          <p:cNvSpPr txBox="1">
            <a:spLocks noChangeArrowheads="1"/>
          </p:cNvSpPr>
          <p:nvPr/>
        </p:nvSpPr>
        <p:spPr bwMode="auto">
          <a:xfrm>
            <a:off x="7231063" y="3433763"/>
            <a:ext cx="73501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00"/>
                </a:solidFill>
              </a:rPr>
              <a:t>21763</a:t>
            </a:r>
            <a:endParaRPr lang="en-US" sz="1600"/>
          </a:p>
        </p:txBody>
      </p:sp>
      <p:sp>
        <p:nvSpPr>
          <p:cNvPr id="20524" name="Rectangle 53"/>
          <p:cNvSpPr>
            <a:spLocks noChangeArrowheads="1"/>
          </p:cNvSpPr>
          <p:nvPr/>
        </p:nvSpPr>
        <p:spPr bwMode="auto">
          <a:xfrm>
            <a:off x="6980238" y="3779838"/>
            <a:ext cx="1174750" cy="346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54"/>
          <p:cNvSpPr>
            <a:spLocks noChangeArrowheads="1"/>
          </p:cNvSpPr>
          <p:nvPr/>
        </p:nvSpPr>
        <p:spPr bwMode="auto">
          <a:xfrm>
            <a:off x="6980238" y="3089275"/>
            <a:ext cx="1174750" cy="344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Text Box 55"/>
          <p:cNvSpPr txBox="1">
            <a:spLocks noChangeArrowheads="1"/>
          </p:cNvSpPr>
          <p:nvPr/>
        </p:nvSpPr>
        <p:spPr bwMode="auto">
          <a:xfrm>
            <a:off x="5834063" y="3084513"/>
            <a:ext cx="1116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FF00FF"/>
                </a:solidFill>
              </a:rPr>
              <a:t>1000 1110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1101 0110</a:t>
            </a:r>
            <a:endParaRPr lang="en-US" sz="1600"/>
          </a:p>
          <a:p>
            <a:pPr algn="ctr">
              <a:spcBef>
                <a:spcPct val="50000"/>
              </a:spcBef>
            </a:pPr>
            <a:r>
              <a:rPr lang="en-US" sz="1600"/>
              <a:t>...</a:t>
            </a:r>
          </a:p>
        </p:txBody>
      </p:sp>
      <p:sp>
        <p:nvSpPr>
          <p:cNvPr id="20527" name="Oval 56"/>
          <p:cNvSpPr>
            <a:spLocks noChangeArrowheads="1"/>
          </p:cNvSpPr>
          <p:nvPr/>
        </p:nvSpPr>
        <p:spPr bwMode="auto">
          <a:xfrm>
            <a:off x="7148513" y="3433763"/>
            <a:ext cx="838200" cy="3460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Text Box 57"/>
          <p:cNvSpPr txBox="1">
            <a:spLocks noChangeArrowheads="1"/>
          </p:cNvSpPr>
          <p:nvPr/>
        </p:nvSpPr>
        <p:spPr bwMode="auto">
          <a:xfrm>
            <a:off x="7242175" y="3089275"/>
            <a:ext cx="628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sp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pPr algn="ctr"/>
            <a:r>
              <a:rPr lang="en-US" sz="1600">
                <a:solidFill>
                  <a:srgbClr val="009900"/>
                </a:solidFill>
              </a:rPr>
              <a:t>1225</a:t>
            </a:r>
            <a:endParaRPr lang="en-US" sz="1600">
              <a:solidFill>
                <a:srgbClr val="3333FF"/>
              </a:solidFill>
            </a:endParaRPr>
          </a:p>
        </p:txBody>
      </p:sp>
      <p:sp>
        <p:nvSpPr>
          <p:cNvPr id="20529" name="Line 58"/>
          <p:cNvSpPr>
            <a:spLocks noChangeShapeType="1"/>
          </p:cNvSpPr>
          <p:nvPr/>
        </p:nvSpPr>
        <p:spPr bwMode="auto">
          <a:xfrm>
            <a:off x="4884738" y="3606800"/>
            <a:ext cx="10064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30" name="Group 59"/>
          <p:cNvGrpSpPr>
            <a:grpSpLocks/>
          </p:cNvGrpSpPr>
          <p:nvPr/>
        </p:nvGrpSpPr>
        <p:grpSpPr bwMode="auto">
          <a:xfrm>
            <a:off x="1895475" y="2743200"/>
            <a:ext cx="390525" cy="3917950"/>
            <a:chOff x="1412" y="1763"/>
            <a:chExt cx="272" cy="2468"/>
          </a:xfrm>
        </p:grpSpPr>
        <p:sp>
          <p:nvSpPr>
            <p:cNvPr id="20533" name="Rectangle 60"/>
            <p:cNvSpPr>
              <a:spLocks noChangeArrowheads="1"/>
            </p:cNvSpPr>
            <p:nvPr/>
          </p:nvSpPr>
          <p:spPr bwMode="auto">
            <a:xfrm>
              <a:off x="1419" y="357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Rectangle 61"/>
            <p:cNvSpPr>
              <a:spLocks noChangeArrowheads="1"/>
            </p:cNvSpPr>
            <p:nvPr/>
          </p:nvSpPr>
          <p:spPr bwMode="auto">
            <a:xfrm>
              <a:off x="1419" y="3796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5" name="Text Box 62"/>
            <p:cNvSpPr txBox="1">
              <a:spLocks noChangeArrowheads="1"/>
            </p:cNvSpPr>
            <p:nvPr/>
          </p:nvSpPr>
          <p:spPr bwMode="auto">
            <a:xfrm>
              <a:off x="1412" y="3360"/>
              <a:ext cx="2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20536" name="Rectangle 63"/>
            <p:cNvSpPr>
              <a:spLocks noChangeArrowheads="1"/>
            </p:cNvSpPr>
            <p:nvPr/>
          </p:nvSpPr>
          <p:spPr bwMode="auto">
            <a:xfrm>
              <a:off x="1419" y="4013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7" name="Text Box 64"/>
            <p:cNvSpPr txBox="1">
              <a:spLocks noChangeArrowheads="1"/>
            </p:cNvSpPr>
            <p:nvPr/>
          </p:nvSpPr>
          <p:spPr bwMode="auto">
            <a:xfrm>
              <a:off x="1457" y="3794"/>
              <a:ext cx="21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</a:p>
          </p:txBody>
        </p:sp>
        <p:sp>
          <p:nvSpPr>
            <p:cNvPr id="20538" name="Rectangle 65"/>
            <p:cNvSpPr>
              <a:spLocks noChangeArrowheads="1"/>
            </p:cNvSpPr>
            <p:nvPr/>
          </p:nvSpPr>
          <p:spPr bwMode="auto">
            <a:xfrm>
              <a:off x="1420" y="1981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9" name="Rectangle 66"/>
            <p:cNvSpPr>
              <a:spLocks noChangeArrowheads="1"/>
            </p:cNvSpPr>
            <p:nvPr/>
          </p:nvSpPr>
          <p:spPr bwMode="auto">
            <a:xfrm>
              <a:off x="1420" y="2198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Text Box 67"/>
            <p:cNvSpPr txBox="1">
              <a:spLocks noChangeArrowheads="1"/>
            </p:cNvSpPr>
            <p:nvPr/>
          </p:nvSpPr>
          <p:spPr bwMode="auto">
            <a:xfrm>
              <a:off x="1412" y="1763"/>
              <a:ext cx="2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20541" name="Rectangle 68"/>
            <p:cNvSpPr>
              <a:spLocks noChangeArrowheads="1"/>
            </p:cNvSpPr>
            <p:nvPr/>
          </p:nvSpPr>
          <p:spPr bwMode="auto">
            <a:xfrm>
              <a:off x="1420" y="2416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Text Box 69"/>
            <p:cNvSpPr txBox="1">
              <a:spLocks noChangeArrowheads="1"/>
            </p:cNvSpPr>
            <p:nvPr/>
          </p:nvSpPr>
          <p:spPr bwMode="auto">
            <a:xfrm>
              <a:off x="1457" y="2198"/>
              <a:ext cx="21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</a:p>
          </p:txBody>
        </p:sp>
      </p:grpSp>
      <p:sp>
        <p:nvSpPr>
          <p:cNvPr id="20531" name="Date Placeholder 7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44F0B8C-5DB5-41A3-B8AA-F9FE7250B7C5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0532" name="Footer Placeholder 7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grpSp>
        <p:nvGrpSpPr>
          <p:cNvPr id="20553" name="Group 20552"/>
          <p:cNvGrpSpPr/>
          <p:nvPr/>
        </p:nvGrpSpPr>
        <p:grpSpPr>
          <a:xfrm>
            <a:off x="126085" y="2145923"/>
            <a:ext cx="5662720" cy="2630828"/>
            <a:chOff x="126085" y="2145923"/>
            <a:chExt cx="5662720" cy="2630828"/>
          </a:xfrm>
        </p:grpSpPr>
        <p:sp>
          <p:nvSpPr>
            <p:cNvPr id="2" name="SMARTInkAnnotation203"/>
            <p:cNvSpPr/>
            <p:nvPr/>
          </p:nvSpPr>
          <p:spPr bwMode="auto">
            <a:xfrm>
              <a:off x="3864204" y="2155627"/>
              <a:ext cx="931998" cy="40482"/>
            </a:xfrm>
            <a:custGeom>
              <a:avLst/>
              <a:gdLst/>
              <a:ahLst/>
              <a:cxnLst/>
              <a:rect l="0" t="0" r="0" b="0"/>
              <a:pathLst>
                <a:path w="931998" h="40482">
                  <a:moveTo>
                    <a:pt x="10130" y="20240"/>
                  </a:moveTo>
                  <a:lnTo>
                    <a:pt x="0" y="20240"/>
                  </a:lnTo>
                  <a:lnTo>
                    <a:pt x="52758" y="20240"/>
                  </a:lnTo>
                  <a:lnTo>
                    <a:pt x="57685" y="19116"/>
                  </a:lnTo>
                  <a:lnTo>
                    <a:pt x="63220" y="17242"/>
                  </a:lnTo>
                  <a:lnTo>
                    <a:pt x="69161" y="14868"/>
                  </a:lnTo>
                  <a:lnTo>
                    <a:pt x="74247" y="13285"/>
                  </a:lnTo>
                  <a:lnTo>
                    <a:pt x="78763" y="12230"/>
                  </a:lnTo>
                  <a:lnTo>
                    <a:pt x="87909" y="11058"/>
                  </a:lnTo>
                  <a:lnTo>
                    <a:pt x="113269" y="10243"/>
                  </a:lnTo>
                  <a:lnTo>
                    <a:pt x="165459" y="10120"/>
                  </a:lnTo>
                  <a:lnTo>
                    <a:pt x="168837" y="11245"/>
                  </a:lnTo>
                  <a:lnTo>
                    <a:pt x="172215" y="13119"/>
                  </a:lnTo>
                  <a:lnTo>
                    <a:pt x="175592" y="15493"/>
                  </a:lnTo>
                  <a:lnTo>
                    <a:pt x="178969" y="17075"/>
                  </a:lnTo>
                  <a:lnTo>
                    <a:pt x="182346" y="18130"/>
                  </a:lnTo>
                  <a:lnTo>
                    <a:pt x="189101" y="19302"/>
                  </a:lnTo>
                  <a:lnTo>
                    <a:pt x="216324" y="20158"/>
                  </a:lnTo>
                  <a:lnTo>
                    <a:pt x="302499" y="20240"/>
                  </a:lnTo>
                  <a:lnTo>
                    <a:pt x="307472" y="21365"/>
                  </a:lnTo>
                  <a:lnTo>
                    <a:pt x="311914" y="23239"/>
                  </a:lnTo>
                  <a:lnTo>
                    <a:pt x="316000" y="25613"/>
                  </a:lnTo>
                  <a:lnTo>
                    <a:pt x="319850" y="27196"/>
                  </a:lnTo>
                  <a:lnTo>
                    <a:pt x="323542" y="28250"/>
                  </a:lnTo>
                  <a:lnTo>
                    <a:pt x="330647" y="29423"/>
                  </a:lnTo>
                  <a:lnTo>
                    <a:pt x="358125" y="30278"/>
                  </a:lnTo>
                  <a:lnTo>
                    <a:pt x="432689" y="30360"/>
                  </a:lnTo>
                  <a:lnTo>
                    <a:pt x="438164" y="31485"/>
                  </a:lnTo>
                  <a:lnTo>
                    <a:pt x="442940" y="33359"/>
                  </a:lnTo>
                  <a:lnTo>
                    <a:pt x="447249" y="35733"/>
                  </a:lnTo>
                  <a:lnTo>
                    <a:pt x="452374" y="37316"/>
                  </a:lnTo>
                  <a:lnTo>
                    <a:pt x="458041" y="38371"/>
                  </a:lnTo>
                  <a:lnTo>
                    <a:pt x="470341" y="39543"/>
                  </a:lnTo>
                  <a:lnTo>
                    <a:pt x="497893" y="40357"/>
                  </a:lnTo>
                  <a:lnTo>
                    <a:pt x="651719" y="40481"/>
                  </a:lnTo>
                  <a:lnTo>
                    <a:pt x="655097" y="39356"/>
                  </a:lnTo>
                  <a:lnTo>
                    <a:pt x="658475" y="37482"/>
                  </a:lnTo>
                  <a:lnTo>
                    <a:pt x="661852" y="35108"/>
                  </a:lnTo>
                  <a:lnTo>
                    <a:pt x="665229" y="33526"/>
                  </a:lnTo>
                  <a:lnTo>
                    <a:pt x="668606" y="32471"/>
                  </a:lnTo>
                  <a:lnTo>
                    <a:pt x="675360" y="31298"/>
                  </a:lnTo>
                  <a:lnTo>
                    <a:pt x="702375" y="30397"/>
                  </a:lnTo>
                  <a:lnTo>
                    <a:pt x="844189" y="30361"/>
                  </a:lnTo>
                  <a:lnTo>
                    <a:pt x="847570" y="29236"/>
                  </a:lnTo>
                  <a:lnTo>
                    <a:pt x="850949" y="27362"/>
                  </a:lnTo>
                  <a:lnTo>
                    <a:pt x="854327" y="24988"/>
                  </a:lnTo>
                  <a:lnTo>
                    <a:pt x="857705" y="23405"/>
                  </a:lnTo>
                  <a:lnTo>
                    <a:pt x="861083" y="22351"/>
                  </a:lnTo>
                  <a:lnTo>
                    <a:pt x="867837" y="21178"/>
                  </a:lnTo>
                  <a:lnTo>
                    <a:pt x="894852" y="20277"/>
                  </a:lnTo>
                  <a:lnTo>
                    <a:pt x="921867" y="20240"/>
                  </a:lnTo>
                  <a:lnTo>
                    <a:pt x="921867" y="14868"/>
                  </a:lnTo>
                  <a:lnTo>
                    <a:pt x="922992" y="12161"/>
                  </a:lnTo>
                  <a:lnTo>
                    <a:pt x="924868" y="9231"/>
                  </a:lnTo>
                  <a:lnTo>
                    <a:pt x="931997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204"/>
            <p:cNvSpPr/>
            <p:nvPr/>
          </p:nvSpPr>
          <p:spPr bwMode="auto">
            <a:xfrm>
              <a:off x="4512550" y="2145923"/>
              <a:ext cx="273520" cy="50186"/>
            </a:xfrm>
            <a:custGeom>
              <a:avLst/>
              <a:gdLst/>
              <a:ahLst/>
              <a:cxnLst/>
              <a:rect l="0" t="0" r="0" b="0"/>
              <a:pathLst>
                <a:path w="273520" h="50186">
                  <a:moveTo>
                    <a:pt x="10130" y="9704"/>
                  </a:moveTo>
                  <a:lnTo>
                    <a:pt x="417" y="0"/>
                  </a:lnTo>
                  <a:lnTo>
                    <a:pt x="278" y="986"/>
                  </a:lnTo>
                  <a:lnTo>
                    <a:pt x="185" y="2767"/>
                  </a:lnTo>
                  <a:lnTo>
                    <a:pt x="1" y="9668"/>
                  </a:lnTo>
                  <a:lnTo>
                    <a:pt x="0" y="9704"/>
                  </a:lnTo>
                  <a:lnTo>
                    <a:pt x="129697" y="9704"/>
                  </a:lnTo>
                  <a:lnTo>
                    <a:pt x="131488" y="10828"/>
                  </a:lnTo>
                  <a:lnTo>
                    <a:pt x="133808" y="12702"/>
                  </a:lnTo>
                  <a:lnTo>
                    <a:pt x="136481" y="15076"/>
                  </a:lnTo>
                  <a:lnTo>
                    <a:pt x="139388" y="16659"/>
                  </a:lnTo>
                  <a:lnTo>
                    <a:pt x="142452" y="17714"/>
                  </a:lnTo>
                  <a:lnTo>
                    <a:pt x="148857" y="18886"/>
                  </a:lnTo>
                  <a:lnTo>
                    <a:pt x="155456" y="19407"/>
                  </a:lnTo>
                  <a:lnTo>
                    <a:pt x="162141" y="19639"/>
                  </a:lnTo>
                  <a:lnTo>
                    <a:pt x="172015" y="19799"/>
                  </a:lnTo>
                  <a:lnTo>
                    <a:pt x="180764" y="19821"/>
                  </a:lnTo>
                  <a:lnTo>
                    <a:pt x="182417" y="20946"/>
                  </a:lnTo>
                  <a:lnTo>
                    <a:pt x="184645" y="22821"/>
                  </a:lnTo>
                  <a:lnTo>
                    <a:pt x="190930" y="28537"/>
                  </a:lnTo>
                  <a:lnTo>
                    <a:pt x="194791" y="29319"/>
                  </a:lnTo>
                  <a:lnTo>
                    <a:pt x="202607" y="29944"/>
                  </a:lnTo>
                  <a:lnTo>
                    <a:pt x="184173" y="29944"/>
                  </a:lnTo>
                  <a:lnTo>
                    <a:pt x="182438" y="31069"/>
                  </a:lnTo>
                  <a:lnTo>
                    <a:pt x="180157" y="32943"/>
                  </a:lnTo>
                  <a:lnTo>
                    <a:pt x="177510" y="35317"/>
                  </a:lnTo>
                  <a:lnTo>
                    <a:pt x="173494" y="36900"/>
                  </a:lnTo>
                  <a:lnTo>
                    <a:pt x="168566" y="37954"/>
                  </a:lnTo>
                  <a:lnTo>
                    <a:pt x="163029" y="38658"/>
                  </a:lnTo>
                  <a:lnTo>
                    <a:pt x="158212" y="39127"/>
                  </a:lnTo>
                  <a:lnTo>
                    <a:pt x="149858" y="39648"/>
                  </a:lnTo>
                  <a:lnTo>
                    <a:pt x="142394" y="39879"/>
                  </a:lnTo>
                  <a:lnTo>
                    <a:pt x="128861" y="40010"/>
                  </a:lnTo>
                  <a:lnTo>
                    <a:pt x="60824" y="40065"/>
                  </a:lnTo>
                  <a:lnTo>
                    <a:pt x="113418" y="40065"/>
                  </a:lnTo>
                  <a:lnTo>
                    <a:pt x="118385" y="38940"/>
                  </a:lnTo>
                  <a:lnTo>
                    <a:pt x="123947" y="37066"/>
                  </a:lnTo>
                  <a:lnTo>
                    <a:pt x="129906" y="34692"/>
                  </a:lnTo>
                  <a:lnTo>
                    <a:pt x="136131" y="33109"/>
                  </a:lnTo>
                  <a:lnTo>
                    <a:pt x="142531" y="32055"/>
                  </a:lnTo>
                  <a:lnTo>
                    <a:pt x="149049" y="31351"/>
                  </a:lnTo>
                  <a:lnTo>
                    <a:pt x="154520" y="30882"/>
                  </a:lnTo>
                  <a:lnTo>
                    <a:pt x="159294" y="30570"/>
                  </a:lnTo>
                  <a:lnTo>
                    <a:pt x="167599" y="30222"/>
                  </a:lnTo>
                  <a:lnTo>
                    <a:pt x="178602" y="30027"/>
                  </a:lnTo>
                  <a:lnTo>
                    <a:pt x="253135" y="29944"/>
                  </a:lnTo>
                  <a:lnTo>
                    <a:pt x="256206" y="32943"/>
                  </a:lnTo>
                  <a:lnTo>
                    <a:pt x="263265" y="39941"/>
                  </a:lnTo>
                  <a:lnTo>
                    <a:pt x="271392" y="40048"/>
                  </a:lnTo>
                  <a:lnTo>
                    <a:pt x="273483" y="40064"/>
                  </a:lnTo>
                  <a:lnTo>
                    <a:pt x="273519" y="30361"/>
                  </a:lnTo>
                  <a:lnTo>
                    <a:pt x="265502" y="29999"/>
                  </a:lnTo>
                  <a:lnTo>
                    <a:pt x="258012" y="29961"/>
                  </a:lnTo>
                  <a:lnTo>
                    <a:pt x="158627" y="29944"/>
                  </a:lnTo>
                  <a:lnTo>
                    <a:pt x="151900" y="31069"/>
                  </a:lnTo>
                  <a:lnTo>
                    <a:pt x="146290" y="32943"/>
                  </a:lnTo>
                  <a:lnTo>
                    <a:pt x="141426" y="35317"/>
                  </a:lnTo>
                  <a:lnTo>
                    <a:pt x="135931" y="36900"/>
                  </a:lnTo>
                  <a:lnTo>
                    <a:pt x="130017" y="37954"/>
                  </a:lnTo>
                  <a:lnTo>
                    <a:pt x="123822" y="38658"/>
                  </a:lnTo>
                  <a:lnTo>
                    <a:pt x="117441" y="39127"/>
                  </a:lnTo>
                  <a:lnTo>
                    <a:pt x="110936" y="39439"/>
                  </a:lnTo>
                  <a:lnTo>
                    <a:pt x="94027" y="39879"/>
                  </a:lnTo>
                  <a:lnTo>
                    <a:pt x="61098" y="40065"/>
                  </a:lnTo>
                  <a:lnTo>
                    <a:pt x="60786" y="40065"/>
                  </a:lnTo>
                  <a:lnTo>
                    <a:pt x="163895" y="40065"/>
                  </a:lnTo>
                  <a:lnTo>
                    <a:pt x="167794" y="38940"/>
                  </a:lnTo>
                  <a:lnTo>
                    <a:pt x="171520" y="37066"/>
                  </a:lnTo>
                  <a:lnTo>
                    <a:pt x="180208" y="31351"/>
                  </a:lnTo>
                  <a:lnTo>
                    <a:pt x="179795" y="32007"/>
                  </a:lnTo>
                  <a:lnTo>
                    <a:pt x="178395" y="33568"/>
                  </a:lnTo>
                  <a:lnTo>
                    <a:pt x="176336" y="35734"/>
                  </a:lnTo>
                  <a:lnTo>
                    <a:pt x="173837" y="37177"/>
                  </a:lnTo>
                  <a:lnTo>
                    <a:pt x="171045" y="38140"/>
                  </a:lnTo>
                  <a:lnTo>
                    <a:pt x="164942" y="39209"/>
                  </a:lnTo>
                  <a:lnTo>
                    <a:pt x="158478" y="39684"/>
                  </a:lnTo>
                  <a:lnTo>
                    <a:pt x="155178" y="40936"/>
                  </a:lnTo>
                  <a:lnTo>
                    <a:pt x="151853" y="42894"/>
                  </a:lnTo>
                  <a:lnTo>
                    <a:pt x="148510" y="45324"/>
                  </a:lnTo>
                  <a:lnTo>
                    <a:pt x="144030" y="46945"/>
                  </a:lnTo>
                  <a:lnTo>
                    <a:pt x="138793" y="48025"/>
                  </a:lnTo>
                  <a:lnTo>
                    <a:pt x="133050" y="48745"/>
                  </a:lnTo>
                  <a:lnTo>
                    <a:pt x="128096" y="49225"/>
                  </a:lnTo>
                  <a:lnTo>
                    <a:pt x="119590" y="49758"/>
                  </a:lnTo>
                  <a:lnTo>
                    <a:pt x="112057" y="49995"/>
                  </a:lnTo>
                  <a:lnTo>
                    <a:pt x="91173" y="5018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205"/>
            <p:cNvSpPr/>
            <p:nvPr/>
          </p:nvSpPr>
          <p:spPr bwMode="auto">
            <a:xfrm>
              <a:off x="633572" y="2570560"/>
              <a:ext cx="323207" cy="1194186"/>
            </a:xfrm>
            <a:custGeom>
              <a:avLst/>
              <a:gdLst/>
              <a:ahLst/>
              <a:cxnLst/>
              <a:rect l="0" t="0" r="0" b="0"/>
              <a:pathLst>
                <a:path w="323207" h="1194186">
                  <a:moveTo>
                    <a:pt x="323206" y="0"/>
                  </a:moveTo>
                  <a:lnTo>
                    <a:pt x="317829" y="0"/>
                  </a:lnTo>
                  <a:lnTo>
                    <a:pt x="315119" y="1124"/>
                  </a:lnTo>
                  <a:lnTo>
                    <a:pt x="309106" y="5372"/>
                  </a:lnTo>
                  <a:lnTo>
                    <a:pt x="303676" y="8079"/>
                  </a:lnTo>
                  <a:lnTo>
                    <a:pt x="296679" y="11008"/>
                  </a:lnTo>
                  <a:lnTo>
                    <a:pt x="288637" y="14086"/>
                  </a:lnTo>
                  <a:lnTo>
                    <a:pt x="282151" y="17261"/>
                  </a:lnTo>
                  <a:lnTo>
                    <a:pt x="276701" y="20503"/>
                  </a:lnTo>
                  <a:lnTo>
                    <a:pt x="249110" y="39159"/>
                  </a:lnTo>
                  <a:lnTo>
                    <a:pt x="241167" y="46346"/>
                  </a:lnTo>
                  <a:lnTo>
                    <a:pt x="233620" y="54511"/>
                  </a:lnTo>
                  <a:lnTo>
                    <a:pt x="226337" y="63328"/>
                  </a:lnTo>
                  <a:lnTo>
                    <a:pt x="219231" y="72579"/>
                  </a:lnTo>
                  <a:lnTo>
                    <a:pt x="212242" y="82120"/>
                  </a:lnTo>
                  <a:lnTo>
                    <a:pt x="205332" y="91855"/>
                  </a:lnTo>
                  <a:lnTo>
                    <a:pt x="198474" y="102842"/>
                  </a:lnTo>
                  <a:lnTo>
                    <a:pt x="191651" y="114664"/>
                  </a:lnTo>
                  <a:lnTo>
                    <a:pt x="178066" y="139796"/>
                  </a:lnTo>
                  <a:lnTo>
                    <a:pt x="144244" y="205975"/>
                  </a:lnTo>
                  <a:lnTo>
                    <a:pt x="138613" y="220528"/>
                  </a:lnTo>
                  <a:lnTo>
                    <a:pt x="124185" y="267873"/>
                  </a:lnTo>
                  <a:lnTo>
                    <a:pt x="118487" y="284282"/>
                  </a:lnTo>
                  <a:lnTo>
                    <a:pt x="112437" y="300845"/>
                  </a:lnTo>
                  <a:lnTo>
                    <a:pt x="102714" y="334241"/>
                  </a:lnTo>
                  <a:lnTo>
                    <a:pt x="93514" y="367825"/>
                  </a:lnTo>
                  <a:lnTo>
                    <a:pt x="87910" y="384651"/>
                  </a:lnTo>
                  <a:lnTo>
                    <a:pt x="81922" y="401492"/>
                  </a:lnTo>
                  <a:lnTo>
                    <a:pt x="72267" y="438195"/>
                  </a:lnTo>
                  <a:lnTo>
                    <a:pt x="43022" y="579954"/>
                  </a:lnTo>
                  <a:lnTo>
                    <a:pt x="26060" y="664530"/>
                  </a:lnTo>
                  <a:lnTo>
                    <a:pt x="22301" y="698285"/>
                  </a:lnTo>
                  <a:lnTo>
                    <a:pt x="19505" y="732028"/>
                  </a:lnTo>
                  <a:lnTo>
                    <a:pt x="14510" y="765767"/>
                  </a:lnTo>
                  <a:lnTo>
                    <a:pt x="11540" y="796504"/>
                  </a:lnTo>
                  <a:lnTo>
                    <a:pt x="10220" y="826283"/>
                  </a:lnTo>
                  <a:lnTo>
                    <a:pt x="9633" y="858259"/>
                  </a:lnTo>
                  <a:lnTo>
                    <a:pt x="6371" y="888213"/>
                  </a:lnTo>
                  <a:lnTo>
                    <a:pt x="2295" y="915395"/>
                  </a:lnTo>
                  <a:lnTo>
                    <a:pt x="0" y="949664"/>
                  </a:lnTo>
                  <a:lnTo>
                    <a:pt x="446" y="981183"/>
                  </a:lnTo>
                  <a:lnTo>
                    <a:pt x="6081" y="1011886"/>
                  </a:lnTo>
                  <a:lnTo>
                    <a:pt x="9376" y="1041224"/>
                  </a:lnTo>
                  <a:lnTo>
                    <a:pt x="14136" y="1057241"/>
                  </a:lnTo>
                  <a:lnTo>
                    <a:pt x="23005" y="1071856"/>
                  </a:lnTo>
                  <a:lnTo>
                    <a:pt x="28522" y="1078901"/>
                  </a:lnTo>
                  <a:lnTo>
                    <a:pt x="37653" y="1092728"/>
                  </a:lnTo>
                  <a:lnTo>
                    <a:pt x="45463" y="1105244"/>
                  </a:lnTo>
                  <a:lnTo>
                    <a:pt x="52687" y="1114556"/>
                  </a:lnTo>
                  <a:lnTo>
                    <a:pt x="62651" y="1125440"/>
                  </a:lnTo>
                  <a:lnTo>
                    <a:pt x="68459" y="1131492"/>
                  </a:lnTo>
                  <a:lnTo>
                    <a:pt x="74583" y="1136651"/>
                  </a:lnTo>
                  <a:lnTo>
                    <a:pt x="80917" y="1141214"/>
                  </a:lnTo>
                  <a:lnTo>
                    <a:pt x="87390" y="1145381"/>
                  </a:lnTo>
                  <a:lnTo>
                    <a:pt x="92832" y="1149284"/>
                  </a:lnTo>
                  <a:lnTo>
                    <a:pt x="101879" y="1156618"/>
                  </a:lnTo>
                  <a:lnTo>
                    <a:pt x="106993" y="1159024"/>
                  </a:lnTo>
                  <a:lnTo>
                    <a:pt x="112654" y="1160628"/>
                  </a:lnTo>
                  <a:lnTo>
                    <a:pt x="118679" y="1161697"/>
                  </a:lnTo>
                  <a:lnTo>
                    <a:pt x="124947" y="1163534"/>
                  </a:lnTo>
                  <a:lnTo>
                    <a:pt x="131376" y="1165884"/>
                  </a:lnTo>
                  <a:lnTo>
                    <a:pt x="137914" y="1168574"/>
                  </a:lnTo>
                  <a:lnTo>
                    <a:pt x="144524" y="1171493"/>
                  </a:lnTo>
                  <a:lnTo>
                    <a:pt x="157871" y="1177734"/>
                  </a:lnTo>
                  <a:lnTo>
                    <a:pt x="165708" y="1179848"/>
                  </a:lnTo>
                  <a:lnTo>
                    <a:pt x="174309" y="1181257"/>
                  </a:lnTo>
                  <a:lnTo>
                    <a:pt x="183420" y="1182197"/>
                  </a:lnTo>
                  <a:lnTo>
                    <a:pt x="190619" y="1182823"/>
                  </a:lnTo>
                  <a:lnTo>
                    <a:pt x="196544" y="1183241"/>
                  </a:lnTo>
                  <a:lnTo>
                    <a:pt x="201620" y="1183519"/>
                  </a:lnTo>
                  <a:lnTo>
                    <a:pt x="213263" y="1183829"/>
                  </a:lnTo>
                  <a:lnTo>
                    <a:pt x="245034" y="1184062"/>
                  </a:lnTo>
                  <a:lnTo>
                    <a:pt x="248580" y="1185191"/>
                  </a:lnTo>
                  <a:lnTo>
                    <a:pt x="257822" y="1191028"/>
                  </a:lnTo>
                  <a:lnTo>
                    <a:pt x="260378" y="1192788"/>
                  </a:lnTo>
                  <a:lnTo>
                    <a:pt x="264516" y="1193570"/>
                  </a:lnTo>
                  <a:lnTo>
                    <a:pt x="272622" y="1194114"/>
                  </a:lnTo>
                  <a:lnTo>
                    <a:pt x="281137" y="1194185"/>
                  </a:lnTo>
                  <a:lnTo>
                    <a:pt x="281653" y="1193065"/>
                  </a:lnTo>
                  <a:lnTo>
                    <a:pt x="282226" y="1188821"/>
                  </a:lnTo>
                  <a:lnTo>
                    <a:pt x="283505" y="1187239"/>
                  </a:lnTo>
                  <a:lnTo>
                    <a:pt x="285483" y="1186185"/>
                  </a:lnTo>
                  <a:lnTo>
                    <a:pt x="287927" y="1185482"/>
                  </a:lnTo>
                  <a:lnTo>
                    <a:pt x="289556" y="1183889"/>
                  </a:lnTo>
                  <a:lnTo>
                    <a:pt x="290643" y="1181702"/>
                  </a:lnTo>
                  <a:lnTo>
                    <a:pt x="291367" y="1179120"/>
                  </a:lnTo>
                  <a:lnTo>
                    <a:pt x="295173" y="1173252"/>
                  </a:lnTo>
                  <a:lnTo>
                    <a:pt x="302946" y="116383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206"/>
            <p:cNvSpPr/>
            <p:nvPr/>
          </p:nvSpPr>
          <p:spPr bwMode="auto">
            <a:xfrm>
              <a:off x="885866" y="3643313"/>
              <a:ext cx="100872" cy="190064"/>
            </a:xfrm>
            <a:custGeom>
              <a:avLst/>
              <a:gdLst/>
              <a:ahLst/>
              <a:cxnLst/>
              <a:rect l="0" t="0" r="0" b="0"/>
              <a:pathLst>
                <a:path w="100872" h="190064">
                  <a:moveTo>
                    <a:pt x="30391" y="0"/>
                  </a:moveTo>
                  <a:lnTo>
                    <a:pt x="20678" y="0"/>
                  </a:lnTo>
                  <a:lnTo>
                    <a:pt x="20384" y="5372"/>
                  </a:lnTo>
                  <a:lnTo>
                    <a:pt x="20277" y="23502"/>
                  </a:lnTo>
                  <a:lnTo>
                    <a:pt x="20260" y="172869"/>
                  </a:lnTo>
                  <a:lnTo>
                    <a:pt x="19135" y="177093"/>
                  </a:lnTo>
                  <a:lnTo>
                    <a:pt x="17259" y="181032"/>
                  </a:lnTo>
                  <a:lnTo>
                    <a:pt x="11538" y="190063"/>
                  </a:lnTo>
                  <a:lnTo>
                    <a:pt x="11069" y="189679"/>
                  </a:lnTo>
                  <a:lnTo>
                    <a:pt x="10547" y="186254"/>
                  </a:lnTo>
                  <a:lnTo>
                    <a:pt x="10315" y="180983"/>
                  </a:lnTo>
                  <a:lnTo>
                    <a:pt x="10254" y="178004"/>
                  </a:lnTo>
                  <a:lnTo>
                    <a:pt x="9087" y="173769"/>
                  </a:lnTo>
                  <a:lnTo>
                    <a:pt x="7183" y="168696"/>
                  </a:lnTo>
                  <a:lnTo>
                    <a:pt x="4789" y="163066"/>
                  </a:lnTo>
                  <a:lnTo>
                    <a:pt x="3193" y="157063"/>
                  </a:lnTo>
                  <a:lnTo>
                    <a:pt x="2128" y="150812"/>
                  </a:lnTo>
                  <a:lnTo>
                    <a:pt x="1419" y="144396"/>
                  </a:lnTo>
                  <a:lnTo>
                    <a:pt x="946" y="137870"/>
                  </a:lnTo>
                  <a:lnTo>
                    <a:pt x="630" y="131270"/>
                  </a:lnTo>
                  <a:lnTo>
                    <a:pt x="280" y="117939"/>
                  </a:lnTo>
                  <a:lnTo>
                    <a:pt x="0" y="42079"/>
                  </a:lnTo>
                  <a:lnTo>
                    <a:pt x="0" y="46327"/>
                  </a:lnTo>
                  <a:lnTo>
                    <a:pt x="1125" y="47752"/>
                  </a:lnTo>
                  <a:lnTo>
                    <a:pt x="3001" y="48702"/>
                  </a:lnTo>
                  <a:lnTo>
                    <a:pt x="8722" y="50226"/>
                  </a:lnTo>
                  <a:lnTo>
                    <a:pt x="10317" y="51475"/>
                  </a:lnTo>
                  <a:lnTo>
                    <a:pt x="12506" y="53433"/>
                  </a:lnTo>
                  <a:lnTo>
                    <a:pt x="15091" y="55862"/>
                  </a:lnTo>
                  <a:lnTo>
                    <a:pt x="17939" y="57482"/>
                  </a:lnTo>
                  <a:lnTo>
                    <a:pt x="20964" y="58562"/>
                  </a:lnTo>
                  <a:lnTo>
                    <a:pt x="24107" y="59282"/>
                  </a:lnTo>
                  <a:lnTo>
                    <a:pt x="28452" y="59762"/>
                  </a:lnTo>
                  <a:lnTo>
                    <a:pt x="33601" y="60082"/>
                  </a:lnTo>
                  <a:lnTo>
                    <a:pt x="39285" y="60295"/>
                  </a:lnTo>
                  <a:lnTo>
                    <a:pt x="43074" y="61562"/>
                  </a:lnTo>
                  <a:lnTo>
                    <a:pt x="45600" y="63531"/>
                  </a:lnTo>
                  <a:lnTo>
                    <a:pt x="47284" y="65968"/>
                  </a:lnTo>
                  <a:lnTo>
                    <a:pt x="49532" y="67593"/>
                  </a:lnTo>
                  <a:lnTo>
                    <a:pt x="52156" y="68676"/>
                  </a:lnTo>
                  <a:lnTo>
                    <a:pt x="55032" y="69398"/>
                  </a:lnTo>
                  <a:lnTo>
                    <a:pt x="58074" y="69879"/>
                  </a:lnTo>
                  <a:lnTo>
                    <a:pt x="61228" y="70200"/>
                  </a:lnTo>
                  <a:lnTo>
                    <a:pt x="64456" y="70414"/>
                  </a:lnTo>
                  <a:lnTo>
                    <a:pt x="67734" y="70556"/>
                  </a:lnTo>
                  <a:lnTo>
                    <a:pt x="74377" y="70715"/>
                  </a:lnTo>
                  <a:lnTo>
                    <a:pt x="96376" y="70841"/>
                  </a:lnTo>
                  <a:lnTo>
                    <a:pt x="98019" y="71966"/>
                  </a:lnTo>
                  <a:lnTo>
                    <a:pt x="99114" y="73840"/>
                  </a:lnTo>
                  <a:lnTo>
                    <a:pt x="100871" y="79555"/>
                  </a:lnTo>
                  <a:lnTo>
                    <a:pt x="98110" y="83335"/>
                  </a:lnTo>
                  <a:lnTo>
                    <a:pt x="92544" y="89552"/>
                  </a:lnTo>
                  <a:lnTo>
                    <a:pt x="90961" y="90062"/>
                  </a:lnTo>
                  <a:lnTo>
                    <a:pt x="88781" y="90403"/>
                  </a:lnTo>
                  <a:lnTo>
                    <a:pt x="86202" y="90629"/>
                  </a:lnTo>
                  <a:lnTo>
                    <a:pt x="83356" y="91904"/>
                  </a:lnTo>
                  <a:lnTo>
                    <a:pt x="80334" y="93879"/>
                  </a:lnTo>
                  <a:lnTo>
                    <a:pt x="77194" y="96321"/>
                  </a:lnTo>
                  <a:lnTo>
                    <a:pt x="73974" y="99073"/>
                  </a:lnTo>
                  <a:lnTo>
                    <a:pt x="70702" y="102032"/>
                  </a:lnTo>
                  <a:lnTo>
                    <a:pt x="67396" y="105129"/>
                  </a:lnTo>
                  <a:lnTo>
                    <a:pt x="64065" y="107193"/>
                  </a:lnTo>
                  <a:lnTo>
                    <a:pt x="60720" y="108570"/>
                  </a:lnTo>
                  <a:lnTo>
                    <a:pt x="57364" y="109487"/>
                  </a:lnTo>
                  <a:lnTo>
                    <a:pt x="52875" y="111224"/>
                  </a:lnTo>
                  <a:lnTo>
                    <a:pt x="47632" y="113506"/>
                  </a:lnTo>
                  <a:lnTo>
                    <a:pt x="41885" y="116152"/>
                  </a:lnTo>
                  <a:lnTo>
                    <a:pt x="36928" y="119040"/>
                  </a:lnTo>
                  <a:lnTo>
                    <a:pt x="32498" y="122090"/>
                  </a:lnTo>
                  <a:lnTo>
                    <a:pt x="28419" y="125248"/>
                  </a:lnTo>
                  <a:lnTo>
                    <a:pt x="25699" y="128478"/>
                  </a:lnTo>
                  <a:lnTo>
                    <a:pt x="23886" y="131755"/>
                  </a:lnTo>
                  <a:lnTo>
                    <a:pt x="22678" y="135065"/>
                  </a:lnTo>
                  <a:lnTo>
                    <a:pt x="20746" y="137271"/>
                  </a:lnTo>
                  <a:lnTo>
                    <a:pt x="18333" y="138742"/>
                  </a:lnTo>
                  <a:lnTo>
                    <a:pt x="10272" y="141633"/>
                  </a:lnTo>
                  <a:lnTo>
                    <a:pt x="15550" y="141669"/>
                  </a:lnTo>
                  <a:lnTo>
                    <a:pt x="17120" y="140549"/>
                  </a:lnTo>
                  <a:lnTo>
                    <a:pt x="18167" y="138679"/>
                  </a:lnTo>
                  <a:lnTo>
                    <a:pt x="18865" y="136307"/>
                  </a:lnTo>
                  <a:lnTo>
                    <a:pt x="20456" y="133601"/>
                  </a:lnTo>
                  <a:lnTo>
                    <a:pt x="22642" y="130673"/>
                  </a:lnTo>
                  <a:lnTo>
                    <a:pt x="25225" y="127596"/>
                  </a:lnTo>
                  <a:lnTo>
                    <a:pt x="28072" y="124421"/>
                  </a:lnTo>
                  <a:lnTo>
                    <a:pt x="34238" y="117894"/>
                  </a:lnTo>
                  <a:lnTo>
                    <a:pt x="37458" y="115704"/>
                  </a:lnTo>
                  <a:lnTo>
                    <a:pt x="40730" y="114243"/>
                  </a:lnTo>
                  <a:lnTo>
                    <a:pt x="44038" y="113270"/>
                  </a:lnTo>
                  <a:lnTo>
                    <a:pt x="46242" y="111497"/>
                  </a:lnTo>
                  <a:lnTo>
                    <a:pt x="47712" y="109189"/>
                  </a:lnTo>
                  <a:lnTo>
                    <a:pt x="50601" y="101341"/>
                  </a:lnTo>
                  <a:lnTo>
                    <a:pt x="50636" y="106616"/>
                  </a:lnTo>
                  <a:lnTo>
                    <a:pt x="49516" y="108185"/>
                  </a:lnTo>
                  <a:lnTo>
                    <a:pt x="47643" y="109231"/>
                  </a:lnTo>
                  <a:lnTo>
                    <a:pt x="45269" y="109928"/>
                  </a:lnTo>
                  <a:lnTo>
                    <a:pt x="42561" y="111518"/>
                  </a:lnTo>
                  <a:lnTo>
                    <a:pt x="39630" y="113701"/>
                  </a:lnTo>
                  <a:lnTo>
                    <a:pt x="32216" y="119914"/>
                  </a:lnTo>
                  <a:lnTo>
                    <a:pt x="30482" y="121548"/>
                  </a:lnTo>
                  <a:lnTo>
                    <a:pt x="20398" y="131428"/>
                  </a:lnTo>
                  <a:lnTo>
                    <a:pt x="20301" y="126151"/>
                  </a:lnTo>
                  <a:lnTo>
                    <a:pt x="20264" y="102398"/>
                  </a:lnTo>
                  <a:lnTo>
                    <a:pt x="21388" y="97502"/>
                  </a:lnTo>
                  <a:lnTo>
                    <a:pt x="23264" y="93113"/>
                  </a:lnTo>
                  <a:lnTo>
                    <a:pt x="25639" y="89062"/>
                  </a:lnTo>
                  <a:lnTo>
                    <a:pt x="27223" y="84113"/>
                  </a:lnTo>
                  <a:lnTo>
                    <a:pt x="28279" y="78565"/>
                  </a:lnTo>
                  <a:lnTo>
                    <a:pt x="28983" y="72617"/>
                  </a:lnTo>
                  <a:lnTo>
                    <a:pt x="29452" y="67528"/>
                  </a:lnTo>
                  <a:lnTo>
                    <a:pt x="29765" y="63010"/>
                  </a:lnTo>
                  <a:lnTo>
                    <a:pt x="29974" y="58874"/>
                  </a:lnTo>
                  <a:lnTo>
                    <a:pt x="30206" y="51279"/>
                  </a:lnTo>
                  <a:lnTo>
                    <a:pt x="30267" y="47680"/>
                  </a:lnTo>
                  <a:lnTo>
                    <a:pt x="29183" y="44156"/>
                  </a:lnTo>
                  <a:lnTo>
                    <a:pt x="27334" y="40682"/>
                  </a:lnTo>
                  <a:lnTo>
                    <a:pt x="21658" y="32399"/>
                  </a:lnTo>
                  <a:lnTo>
                    <a:pt x="20066" y="31720"/>
                  </a:lnTo>
                  <a:lnTo>
                    <a:pt x="17880" y="31267"/>
                  </a:lnTo>
                  <a:lnTo>
                    <a:pt x="11661" y="30540"/>
                  </a:lnTo>
                  <a:lnTo>
                    <a:pt x="11151" y="31605"/>
                  </a:lnTo>
                  <a:lnTo>
                    <a:pt x="10432" y="37351"/>
                  </a:lnTo>
                  <a:lnTo>
                    <a:pt x="10170" y="40069"/>
                  </a:lnTo>
                  <a:lnTo>
                    <a:pt x="13149" y="37299"/>
                  </a:lnTo>
                  <a:lnTo>
                    <a:pt x="20260" y="30361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207"/>
            <p:cNvSpPr/>
            <p:nvPr/>
          </p:nvSpPr>
          <p:spPr bwMode="auto">
            <a:xfrm>
              <a:off x="3884466" y="2155630"/>
              <a:ext cx="607824" cy="40479"/>
            </a:xfrm>
            <a:custGeom>
              <a:avLst/>
              <a:gdLst/>
              <a:ahLst/>
              <a:cxnLst/>
              <a:rect l="0" t="0" r="0" b="0"/>
              <a:pathLst>
                <a:path w="607824" h="40479">
                  <a:moveTo>
                    <a:pt x="20260" y="40478"/>
                  </a:moveTo>
                  <a:lnTo>
                    <a:pt x="0" y="40478"/>
                  </a:lnTo>
                  <a:lnTo>
                    <a:pt x="239200" y="40478"/>
                  </a:lnTo>
                  <a:lnTo>
                    <a:pt x="246138" y="39353"/>
                  </a:lnTo>
                  <a:lnTo>
                    <a:pt x="253014" y="37479"/>
                  </a:lnTo>
                  <a:lnTo>
                    <a:pt x="259849" y="35105"/>
                  </a:lnTo>
                  <a:lnTo>
                    <a:pt x="266657" y="33523"/>
                  </a:lnTo>
                  <a:lnTo>
                    <a:pt x="273447" y="32468"/>
                  </a:lnTo>
                  <a:lnTo>
                    <a:pt x="286994" y="31295"/>
                  </a:lnTo>
                  <a:lnTo>
                    <a:pt x="300520" y="30775"/>
                  </a:lnTo>
                  <a:lnTo>
                    <a:pt x="326420" y="30440"/>
                  </a:lnTo>
                  <a:lnTo>
                    <a:pt x="597681" y="30358"/>
                  </a:lnTo>
                  <a:lnTo>
                    <a:pt x="597693" y="20654"/>
                  </a:lnTo>
                  <a:lnTo>
                    <a:pt x="607406" y="20248"/>
                  </a:lnTo>
                  <a:lnTo>
                    <a:pt x="607545" y="19120"/>
                  </a:lnTo>
                  <a:lnTo>
                    <a:pt x="607638" y="17244"/>
                  </a:lnTo>
                  <a:lnTo>
                    <a:pt x="607786" y="11525"/>
                  </a:lnTo>
                  <a:lnTo>
                    <a:pt x="607823" y="0"/>
                  </a:lnTo>
                  <a:lnTo>
                    <a:pt x="599101" y="8711"/>
                  </a:lnTo>
                  <a:lnTo>
                    <a:pt x="598631" y="10304"/>
                  </a:lnTo>
                  <a:lnTo>
                    <a:pt x="598319" y="12491"/>
                  </a:lnTo>
                  <a:lnTo>
                    <a:pt x="597816" y="18707"/>
                  </a:lnTo>
                  <a:lnTo>
                    <a:pt x="596649" y="20342"/>
                  </a:lnTo>
                  <a:lnTo>
                    <a:pt x="594746" y="22556"/>
                  </a:lnTo>
                  <a:lnTo>
                    <a:pt x="587983" y="29901"/>
                  </a:lnTo>
                  <a:lnTo>
                    <a:pt x="587842" y="31178"/>
                  </a:lnTo>
                  <a:lnTo>
                    <a:pt x="587749" y="33153"/>
                  </a:lnTo>
                  <a:lnTo>
                    <a:pt x="587573" y="40049"/>
                  </a:lnTo>
                  <a:lnTo>
                    <a:pt x="569369" y="40477"/>
                  </a:lnTo>
                  <a:lnTo>
                    <a:pt x="553622" y="40478"/>
                  </a:lnTo>
                  <a:lnTo>
                    <a:pt x="550302" y="39353"/>
                  </a:lnTo>
                  <a:lnTo>
                    <a:pt x="546964" y="37479"/>
                  </a:lnTo>
                  <a:lnTo>
                    <a:pt x="543613" y="35105"/>
                  </a:lnTo>
                  <a:lnTo>
                    <a:pt x="540253" y="33523"/>
                  </a:lnTo>
                  <a:lnTo>
                    <a:pt x="536887" y="32468"/>
                  </a:lnTo>
                  <a:lnTo>
                    <a:pt x="529021" y="31295"/>
                  </a:lnTo>
                  <a:lnTo>
                    <a:pt x="511936" y="30636"/>
                  </a:lnTo>
                  <a:lnTo>
                    <a:pt x="453581" y="30365"/>
                  </a:lnTo>
                  <a:lnTo>
                    <a:pt x="402307" y="30358"/>
                  </a:lnTo>
                  <a:lnTo>
                    <a:pt x="398774" y="31482"/>
                  </a:lnTo>
                  <a:lnTo>
                    <a:pt x="395293" y="33357"/>
                  </a:lnTo>
                  <a:lnTo>
                    <a:pt x="391847" y="35730"/>
                  </a:lnTo>
                  <a:lnTo>
                    <a:pt x="388424" y="37313"/>
                  </a:lnTo>
                  <a:lnTo>
                    <a:pt x="385016" y="38368"/>
                  </a:lnTo>
                  <a:lnTo>
                    <a:pt x="376837" y="40061"/>
                  </a:lnTo>
                  <a:lnTo>
                    <a:pt x="375040" y="39076"/>
                  </a:lnTo>
                  <a:lnTo>
                    <a:pt x="372717" y="37294"/>
                  </a:lnTo>
                  <a:lnTo>
                    <a:pt x="364693" y="30358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7" name="SMARTInkAnnotation208"/>
            <p:cNvSpPr/>
            <p:nvPr/>
          </p:nvSpPr>
          <p:spPr bwMode="auto">
            <a:xfrm>
              <a:off x="2972729" y="3764756"/>
              <a:ext cx="20261" cy="10122"/>
            </a:xfrm>
            <a:custGeom>
              <a:avLst/>
              <a:gdLst/>
              <a:ahLst/>
              <a:cxnLst/>
              <a:rect l="0" t="0" r="0" b="0"/>
              <a:pathLst>
                <a:path w="20261" h="10122">
                  <a:moveTo>
                    <a:pt x="20260" y="10121"/>
                  </a:moveTo>
                  <a:lnTo>
                    <a:pt x="14882" y="4748"/>
                  </a:lnTo>
                  <a:lnTo>
                    <a:pt x="12172" y="3166"/>
                  </a:lnTo>
                  <a:lnTo>
                    <a:pt x="9241" y="2111"/>
                  </a:lnTo>
                  <a:lnTo>
                    <a:pt x="0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8" name="SMARTInkAnnotation209"/>
            <p:cNvSpPr/>
            <p:nvPr/>
          </p:nvSpPr>
          <p:spPr bwMode="auto">
            <a:xfrm>
              <a:off x="2861294" y="3704034"/>
              <a:ext cx="526782" cy="50603"/>
            </a:xfrm>
            <a:custGeom>
              <a:avLst/>
              <a:gdLst/>
              <a:ahLst/>
              <a:cxnLst/>
              <a:rect l="0" t="0" r="0" b="0"/>
              <a:pathLst>
                <a:path w="526782" h="50603">
                  <a:moveTo>
                    <a:pt x="30392" y="30361"/>
                  </a:moveTo>
                  <a:lnTo>
                    <a:pt x="0" y="30361"/>
                  </a:lnTo>
                  <a:lnTo>
                    <a:pt x="39198" y="30361"/>
                  </a:lnTo>
                  <a:lnTo>
                    <a:pt x="44142" y="31486"/>
                  </a:lnTo>
                  <a:lnTo>
                    <a:pt x="48563" y="33360"/>
                  </a:lnTo>
                  <a:lnTo>
                    <a:pt x="52636" y="35734"/>
                  </a:lnTo>
                  <a:lnTo>
                    <a:pt x="57603" y="37317"/>
                  </a:lnTo>
                  <a:lnTo>
                    <a:pt x="63165" y="38372"/>
                  </a:lnTo>
                  <a:lnTo>
                    <a:pt x="75349" y="39544"/>
                  </a:lnTo>
                  <a:lnTo>
                    <a:pt x="88268" y="40065"/>
                  </a:lnTo>
                  <a:lnTo>
                    <a:pt x="108197" y="40358"/>
                  </a:lnTo>
                  <a:lnTo>
                    <a:pt x="114904" y="41524"/>
                  </a:lnTo>
                  <a:lnTo>
                    <a:pt x="121627" y="43426"/>
                  </a:lnTo>
                  <a:lnTo>
                    <a:pt x="128360" y="45818"/>
                  </a:lnTo>
                  <a:lnTo>
                    <a:pt x="135100" y="47413"/>
                  </a:lnTo>
                  <a:lnTo>
                    <a:pt x="141844" y="48476"/>
                  </a:lnTo>
                  <a:lnTo>
                    <a:pt x="155341" y="49657"/>
                  </a:lnTo>
                  <a:lnTo>
                    <a:pt x="168844" y="50182"/>
                  </a:lnTo>
                  <a:lnTo>
                    <a:pt x="189102" y="50478"/>
                  </a:lnTo>
                  <a:lnTo>
                    <a:pt x="357937" y="50602"/>
                  </a:lnTo>
                  <a:lnTo>
                    <a:pt x="360190" y="49478"/>
                  </a:lnTo>
                  <a:lnTo>
                    <a:pt x="361691" y="47603"/>
                  </a:lnTo>
                  <a:lnTo>
                    <a:pt x="362692" y="45229"/>
                  </a:lnTo>
                  <a:lnTo>
                    <a:pt x="364486" y="43647"/>
                  </a:lnTo>
                  <a:lnTo>
                    <a:pt x="366807" y="42592"/>
                  </a:lnTo>
                  <a:lnTo>
                    <a:pt x="372387" y="41420"/>
                  </a:lnTo>
                  <a:lnTo>
                    <a:pt x="388456" y="40605"/>
                  </a:lnTo>
                  <a:lnTo>
                    <a:pt x="398499" y="40518"/>
                  </a:lnTo>
                  <a:lnTo>
                    <a:pt x="401864" y="39382"/>
                  </a:lnTo>
                  <a:lnTo>
                    <a:pt x="405232" y="37500"/>
                  </a:lnTo>
                  <a:lnTo>
                    <a:pt x="408604" y="35120"/>
                  </a:lnTo>
                  <a:lnTo>
                    <a:pt x="411977" y="33534"/>
                  </a:lnTo>
                  <a:lnTo>
                    <a:pt x="415351" y="32477"/>
                  </a:lnTo>
                  <a:lnTo>
                    <a:pt x="425478" y="30988"/>
                  </a:lnTo>
                  <a:lnTo>
                    <a:pt x="438984" y="30485"/>
                  </a:lnTo>
                  <a:lnTo>
                    <a:pt x="494426" y="30361"/>
                  </a:lnTo>
                  <a:lnTo>
                    <a:pt x="496206" y="29237"/>
                  </a:lnTo>
                  <a:lnTo>
                    <a:pt x="498518" y="27363"/>
                  </a:lnTo>
                  <a:lnTo>
                    <a:pt x="504940" y="21648"/>
                  </a:lnTo>
                  <a:lnTo>
                    <a:pt x="508819" y="20866"/>
                  </a:lnTo>
                  <a:lnTo>
                    <a:pt x="516650" y="20241"/>
                  </a:lnTo>
                  <a:lnTo>
                    <a:pt x="516650" y="30358"/>
                  </a:lnTo>
                  <a:lnTo>
                    <a:pt x="516650" y="24988"/>
                  </a:lnTo>
                  <a:lnTo>
                    <a:pt x="517776" y="23406"/>
                  </a:lnTo>
                  <a:lnTo>
                    <a:pt x="519652" y="22351"/>
                  </a:lnTo>
                  <a:lnTo>
                    <a:pt x="522029" y="21648"/>
                  </a:lnTo>
                  <a:lnTo>
                    <a:pt x="523613" y="20054"/>
                  </a:lnTo>
                  <a:lnTo>
                    <a:pt x="524669" y="17868"/>
                  </a:lnTo>
                  <a:lnTo>
                    <a:pt x="525373" y="15285"/>
                  </a:lnTo>
                  <a:lnTo>
                    <a:pt x="525843" y="12439"/>
                  </a:lnTo>
                  <a:lnTo>
                    <a:pt x="526155" y="9418"/>
                  </a:lnTo>
                  <a:lnTo>
                    <a:pt x="526781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9" name="SMARTInkAnnotation210"/>
            <p:cNvSpPr/>
            <p:nvPr/>
          </p:nvSpPr>
          <p:spPr bwMode="auto">
            <a:xfrm>
              <a:off x="1838126" y="4422577"/>
              <a:ext cx="10129" cy="302923"/>
            </a:xfrm>
            <a:custGeom>
              <a:avLst/>
              <a:gdLst/>
              <a:ahLst/>
              <a:cxnLst/>
              <a:rect l="0" t="0" r="0" b="0"/>
              <a:pathLst>
                <a:path w="10129" h="302923">
                  <a:moveTo>
                    <a:pt x="10128" y="0"/>
                  </a:moveTo>
                  <a:lnTo>
                    <a:pt x="10128" y="140472"/>
                  </a:lnTo>
                  <a:lnTo>
                    <a:pt x="9002" y="152120"/>
                  </a:lnTo>
                  <a:lnTo>
                    <a:pt x="7126" y="164384"/>
                  </a:lnTo>
                  <a:lnTo>
                    <a:pt x="4750" y="177058"/>
                  </a:lnTo>
                  <a:lnTo>
                    <a:pt x="3165" y="188881"/>
                  </a:lnTo>
                  <a:lnTo>
                    <a:pt x="2109" y="200136"/>
                  </a:lnTo>
                  <a:lnTo>
                    <a:pt x="1405" y="211013"/>
                  </a:lnTo>
                  <a:lnTo>
                    <a:pt x="623" y="229096"/>
                  </a:lnTo>
                  <a:lnTo>
                    <a:pt x="275" y="245754"/>
                  </a:lnTo>
                  <a:lnTo>
                    <a:pt x="0" y="301292"/>
                  </a:lnTo>
                  <a:lnTo>
                    <a:pt x="1125" y="302064"/>
                  </a:lnTo>
                  <a:lnTo>
                    <a:pt x="3000" y="302579"/>
                  </a:lnTo>
                  <a:lnTo>
                    <a:pt x="5376" y="302922"/>
                  </a:lnTo>
                  <a:lnTo>
                    <a:pt x="6960" y="302026"/>
                  </a:lnTo>
                  <a:lnTo>
                    <a:pt x="8016" y="300305"/>
                  </a:lnTo>
                  <a:lnTo>
                    <a:pt x="10128" y="29348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0" name="SMARTInkAnnotation211"/>
            <p:cNvSpPr/>
            <p:nvPr/>
          </p:nvSpPr>
          <p:spPr bwMode="auto">
            <a:xfrm>
              <a:off x="1827993" y="4301170"/>
              <a:ext cx="2978215" cy="303573"/>
            </a:xfrm>
            <a:custGeom>
              <a:avLst/>
              <a:gdLst/>
              <a:ahLst/>
              <a:cxnLst/>
              <a:rect l="0" t="0" r="0" b="0"/>
              <a:pathLst>
                <a:path w="2978215" h="303573">
                  <a:moveTo>
                    <a:pt x="0" y="101166"/>
                  </a:moveTo>
                  <a:lnTo>
                    <a:pt x="66620" y="100042"/>
                  </a:lnTo>
                  <a:lnTo>
                    <a:pt x="132296" y="91984"/>
                  </a:lnTo>
                  <a:lnTo>
                    <a:pt x="183133" y="88232"/>
                  </a:lnTo>
                  <a:lnTo>
                    <a:pt x="258074" y="80764"/>
                  </a:lnTo>
                  <a:lnTo>
                    <a:pt x="341246" y="72338"/>
                  </a:lnTo>
                  <a:lnTo>
                    <a:pt x="425502" y="71007"/>
                  </a:lnTo>
                  <a:lnTo>
                    <a:pt x="516862" y="69707"/>
                  </a:lnTo>
                  <a:lnTo>
                    <a:pt x="609409" y="62095"/>
                  </a:lnTo>
                  <a:lnTo>
                    <a:pt x="698317" y="60870"/>
                  </a:lnTo>
                  <a:lnTo>
                    <a:pt x="973856" y="60685"/>
                  </a:lnTo>
                  <a:lnTo>
                    <a:pt x="1054182" y="68695"/>
                  </a:lnTo>
                  <a:lnTo>
                    <a:pt x="1136938" y="70527"/>
                  </a:lnTo>
                  <a:lnTo>
                    <a:pt x="1467521" y="70805"/>
                  </a:lnTo>
                  <a:lnTo>
                    <a:pt x="1558288" y="62092"/>
                  </a:lnTo>
                  <a:lnTo>
                    <a:pt x="1649426" y="60808"/>
                  </a:lnTo>
                  <a:lnTo>
                    <a:pt x="2424554" y="60685"/>
                  </a:lnTo>
                  <a:lnTo>
                    <a:pt x="2514309" y="51971"/>
                  </a:lnTo>
                  <a:lnTo>
                    <a:pt x="2596636" y="45315"/>
                  </a:lnTo>
                  <a:lnTo>
                    <a:pt x="2656262" y="38087"/>
                  </a:lnTo>
                  <a:lnTo>
                    <a:pt x="2732391" y="28007"/>
                  </a:lnTo>
                  <a:lnTo>
                    <a:pt x="2767766" y="22516"/>
                  </a:lnTo>
                  <a:lnTo>
                    <a:pt x="2831170" y="13553"/>
                  </a:lnTo>
                  <a:lnTo>
                    <a:pt x="2908511" y="9049"/>
                  </a:lnTo>
                  <a:lnTo>
                    <a:pt x="2926567" y="2091"/>
                  </a:lnTo>
                  <a:lnTo>
                    <a:pt x="2945880" y="88"/>
                  </a:lnTo>
                  <a:lnTo>
                    <a:pt x="2952712" y="0"/>
                  </a:lnTo>
                  <a:lnTo>
                    <a:pt x="2954501" y="1112"/>
                  </a:lnTo>
                  <a:lnTo>
                    <a:pt x="2955693" y="2978"/>
                  </a:lnTo>
                  <a:lnTo>
                    <a:pt x="2957606" y="8680"/>
                  </a:lnTo>
                  <a:lnTo>
                    <a:pt x="2958889" y="9148"/>
                  </a:lnTo>
                  <a:lnTo>
                    <a:pt x="2963316" y="9667"/>
                  </a:lnTo>
                  <a:lnTo>
                    <a:pt x="2964947" y="10930"/>
                  </a:lnTo>
                  <a:lnTo>
                    <a:pt x="2966034" y="12897"/>
                  </a:lnTo>
                  <a:lnTo>
                    <a:pt x="2967241" y="18081"/>
                  </a:lnTo>
                  <a:lnTo>
                    <a:pt x="2967922" y="27321"/>
                  </a:lnTo>
                  <a:lnTo>
                    <a:pt x="2968081" y="33862"/>
                  </a:lnTo>
                  <a:lnTo>
                    <a:pt x="2968170" y="49239"/>
                  </a:lnTo>
                  <a:lnTo>
                    <a:pt x="2969309" y="54179"/>
                  </a:lnTo>
                  <a:lnTo>
                    <a:pt x="2973574" y="62666"/>
                  </a:lnTo>
                  <a:lnTo>
                    <a:pt x="2975163" y="68752"/>
                  </a:lnTo>
                  <a:lnTo>
                    <a:pt x="2976221" y="76184"/>
                  </a:lnTo>
                  <a:lnTo>
                    <a:pt x="2976927" y="84511"/>
                  </a:lnTo>
                  <a:lnTo>
                    <a:pt x="2977397" y="92312"/>
                  </a:lnTo>
                  <a:lnTo>
                    <a:pt x="2977921" y="106976"/>
                  </a:lnTo>
                  <a:lnTo>
                    <a:pt x="2978214" y="127876"/>
                  </a:lnTo>
                  <a:lnTo>
                    <a:pt x="2977130" y="135840"/>
                  </a:lnTo>
                  <a:lnTo>
                    <a:pt x="2975282" y="144522"/>
                  </a:lnTo>
                  <a:lnTo>
                    <a:pt x="2972924" y="153684"/>
                  </a:lnTo>
                  <a:lnTo>
                    <a:pt x="2971352" y="162041"/>
                  </a:lnTo>
                  <a:lnTo>
                    <a:pt x="2970304" y="169861"/>
                  </a:lnTo>
                  <a:lnTo>
                    <a:pt x="2969605" y="177324"/>
                  </a:lnTo>
                  <a:lnTo>
                    <a:pt x="2969139" y="185672"/>
                  </a:lnTo>
                  <a:lnTo>
                    <a:pt x="2968622" y="203944"/>
                  </a:lnTo>
                  <a:lnTo>
                    <a:pt x="2968232" y="249086"/>
                  </a:lnTo>
                  <a:lnTo>
                    <a:pt x="2968208" y="30357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1" name="SMARTInkAnnotation212"/>
            <p:cNvSpPr/>
            <p:nvPr/>
          </p:nvSpPr>
          <p:spPr bwMode="auto">
            <a:xfrm>
              <a:off x="1797602" y="4614863"/>
              <a:ext cx="3008730" cy="161888"/>
            </a:xfrm>
            <a:custGeom>
              <a:avLst/>
              <a:gdLst/>
              <a:ahLst/>
              <a:cxnLst/>
              <a:rect l="0" t="0" r="0" b="0"/>
              <a:pathLst>
                <a:path w="3008730" h="161888">
                  <a:moveTo>
                    <a:pt x="0" y="60721"/>
                  </a:moveTo>
                  <a:lnTo>
                    <a:pt x="5378" y="60721"/>
                  </a:lnTo>
                  <a:lnTo>
                    <a:pt x="8087" y="61846"/>
                  </a:lnTo>
                  <a:lnTo>
                    <a:pt x="14100" y="66094"/>
                  </a:lnTo>
                  <a:lnTo>
                    <a:pt x="17279" y="67676"/>
                  </a:lnTo>
                  <a:lnTo>
                    <a:pt x="27131" y="71028"/>
                  </a:lnTo>
                  <a:lnTo>
                    <a:pt x="33820" y="75798"/>
                  </a:lnTo>
                  <a:lnTo>
                    <a:pt x="38305" y="78644"/>
                  </a:lnTo>
                  <a:lnTo>
                    <a:pt x="43546" y="81665"/>
                  </a:lnTo>
                  <a:lnTo>
                    <a:pt x="49291" y="84804"/>
                  </a:lnTo>
                  <a:lnTo>
                    <a:pt x="61679" y="88292"/>
                  </a:lnTo>
                  <a:lnTo>
                    <a:pt x="95794" y="91839"/>
                  </a:lnTo>
                  <a:lnTo>
                    <a:pt x="113488" y="96291"/>
                  </a:lnTo>
                  <a:lnTo>
                    <a:pt x="152361" y="101357"/>
                  </a:lnTo>
                  <a:lnTo>
                    <a:pt x="172397" y="106144"/>
                  </a:lnTo>
                  <a:lnTo>
                    <a:pt x="219736" y="111424"/>
                  </a:lnTo>
                  <a:lnTo>
                    <a:pt x="241737" y="116241"/>
                  </a:lnTo>
                  <a:lnTo>
                    <a:pt x="331240" y="121139"/>
                  </a:lnTo>
                  <a:lnTo>
                    <a:pt x="388018" y="124382"/>
                  </a:lnTo>
                  <a:lnTo>
                    <a:pt x="433513" y="129435"/>
                  </a:lnTo>
                  <a:lnTo>
                    <a:pt x="527486" y="131377"/>
                  </a:lnTo>
                  <a:lnTo>
                    <a:pt x="610168" y="132663"/>
                  </a:lnTo>
                  <a:lnTo>
                    <a:pt x="639632" y="136925"/>
                  </a:lnTo>
                  <a:lnTo>
                    <a:pt x="719890" y="141058"/>
                  </a:lnTo>
                  <a:lnTo>
                    <a:pt x="770097" y="144497"/>
                  </a:lnTo>
                  <a:lnTo>
                    <a:pt x="803762" y="148556"/>
                  </a:lnTo>
                  <a:lnTo>
                    <a:pt x="888109" y="151377"/>
                  </a:lnTo>
                  <a:lnTo>
                    <a:pt x="975522" y="154747"/>
                  </a:lnTo>
                  <a:lnTo>
                    <a:pt x="1031189" y="159798"/>
                  </a:lnTo>
                  <a:lnTo>
                    <a:pt x="1117443" y="161645"/>
                  </a:lnTo>
                  <a:lnTo>
                    <a:pt x="1207482" y="161887"/>
                  </a:lnTo>
                  <a:lnTo>
                    <a:pt x="1243911" y="158910"/>
                  </a:lnTo>
                  <a:lnTo>
                    <a:pt x="1296061" y="153909"/>
                  </a:lnTo>
                  <a:lnTo>
                    <a:pt x="1387990" y="150957"/>
                  </a:lnTo>
                  <a:lnTo>
                    <a:pt x="1423564" y="146555"/>
                  </a:lnTo>
                  <a:lnTo>
                    <a:pt x="1493386" y="141522"/>
                  </a:lnTo>
                  <a:lnTo>
                    <a:pt x="1531565" y="136739"/>
                  </a:lnTo>
                  <a:lnTo>
                    <a:pt x="1609978" y="131461"/>
                  </a:lnTo>
                  <a:lnTo>
                    <a:pt x="1646042" y="126646"/>
                  </a:lnTo>
                  <a:lnTo>
                    <a:pt x="1680830" y="120757"/>
                  </a:lnTo>
                  <a:lnTo>
                    <a:pt x="1808509" y="97789"/>
                  </a:lnTo>
                  <a:lnTo>
                    <a:pt x="1860186" y="93069"/>
                  </a:lnTo>
                  <a:lnTo>
                    <a:pt x="1949997" y="88345"/>
                  </a:lnTo>
                  <a:lnTo>
                    <a:pt x="1981010" y="84244"/>
                  </a:lnTo>
                  <a:lnTo>
                    <a:pt x="2030110" y="80810"/>
                  </a:lnTo>
                  <a:lnTo>
                    <a:pt x="2063515" y="76022"/>
                  </a:lnTo>
                  <a:lnTo>
                    <a:pt x="2144682" y="71524"/>
                  </a:lnTo>
                  <a:lnTo>
                    <a:pt x="2228428" y="70901"/>
                  </a:lnTo>
                  <a:lnTo>
                    <a:pt x="2269132" y="67861"/>
                  </a:lnTo>
                  <a:lnTo>
                    <a:pt x="2309708" y="62837"/>
                  </a:lnTo>
                  <a:lnTo>
                    <a:pt x="2398903" y="60845"/>
                  </a:lnTo>
                  <a:lnTo>
                    <a:pt x="2423278" y="57778"/>
                  </a:lnTo>
                  <a:lnTo>
                    <a:pt x="2459312" y="52728"/>
                  </a:lnTo>
                  <a:lnTo>
                    <a:pt x="2546562" y="50726"/>
                  </a:lnTo>
                  <a:lnTo>
                    <a:pt x="2570322" y="47657"/>
                  </a:lnTo>
                  <a:lnTo>
                    <a:pt x="2605685" y="42607"/>
                  </a:lnTo>
                  <a:lnTo>
                    <a:pt x="2689469" y="40605"/>
                  </a:lnTo>
                  <a:lnTo>
                    <a:pt x="2734178" y="39381"/>
                  </a:lnTo>
                  <a:lnTo>
                    <a:pt x="2755011" y="35119"/>
                  </a:lnTo>
                  <a:lnTo>
                    <a:pt x="2844512" y="30546"/>
                  </a:lnTo>
                  <a:lnTo>
                    <a:pt x="3008676" y="30360"/>
                  </a:lnTo>
                  <a:lnTo>
                    <a:pt x="3008724" y="21647"/>
                  </a:lnTo>
                  <a:lnTo>
                    <a:pt x="3008729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2" name="SMARTInkAnnotation213"/>
            <p:cNvSpPr/>
            <p:nvPr/>
          </p:nvSpPr>
          <p:spPr bwMode="auto">
            <a:xfrm>
              <a:off x="1757219" y="3339707"/>
              <a:ext cx="3119985" cy="566608"/>
            </a:xfrm>
            <a:custGeom>
              <a:avLst/>
              <a:gdLst/>
              <a:ahLst/>
              <a:cxnLst/>
              <a:rect l="0" t="0" r="0" b="0"/>
              <a:pathLst>
                <a:path w="3119985" h="566608">
                  <a:moveTo>
                    <a:pt x="212599" y="30357"/>
                  </a:moveTo>
                  <a:lnTo>
                    <a:pt x="207222" y="30357"/>
                  </a:lnTo>
                  <a:lnTo>
                    <a:pt x="205637" y="29233"/>
                  </a:lnTo>
                  <a:lnTo>
                    <a:pt x="204581" y="27358"/>
                  </a:lnTo>
                  <a:lnTo>
                    <a:pt x="203877" y="24985"/>
                  </a:lnTo>
                  <a:lnTo>
                    <a:pt x="202282" y="23402"/>
                  </a:lnTo>
                  <a:lnTo>
                    <a:pt x="200093" y="22347"/>
                  </a:lnTo>
                  <a:lnTo>
                    <a:pt x="194660" y="21174"/>
                  </a:lnTo>
                  <a:lnTo>
                    <a:pt x="154560" y="20274"/>
                  </a:lnTo>
                  <a:lnTo>
                    <a:pt x="149143" y="21386"/>
                  </a:lnTo>
                  <a:lnTo>
                    <a:pt x="135016" y="27199"/>
                  </a:lnTo>
                  <a:lnTo>
                    <a:pt x="110645" y="32732"/>
                  </a:lnTo>
                  <a:lnTo>
                    <a:pt x="104108" y="35314"/>
                  </a:lnTo>
                  <a:lnTo>
                    <a:pt x="90842" y="44180"/>
                  </a:lnTo>
                  <a:lnTo>
                    <a:pt x="73718" y="58817"/>
                  </a:lnTo>
                  <a:lnTo>
                    <a:pt x="58514" y="73273"/>
                  </a:lnTo>
                  <a:lnTo>
                    <a:pt x="47316" y="85415"/>
                  </a:lnTo>
                  <a:lnTo>
                    <a:pt x="38586" y="98307"/>
                  </a:lnTo>
                  <a:lnTo>
                    <a:pt x="30955" y="111533"/>
                  </a:lnTo>
                  <a:lnTo>
                    <a:pt x="23811" y="124908"/>
                  </a:lnTo>
                  <a:lnTo>
                    <a:pt x="16884" y="138349"/>
                  </a:lnTo>
                  <a:lnTo>
                    <a:pt x="13055" y="151819"/>
                  </a:lnTo>
                  <a:lnTo>
                    <a:pt x="10227" y="165303"/>
                  </a:lnTo>
                  <a:lnTo>
                    <a:pt x="5219" y="178792"/>
                  </a:lnTo>
                  <a:lnTo>
                    <a:pt x="2242" y="192284"/>
                  </a:lnTo>
                  <a:lnTo>
                    <a:pt x="919" y="206901"/>
                  </a:lnTo>
                  <a:lnTo>
                    <a:pt x="566" y="215522"/>
                  </a:lnTo>
                  <a:lnTo>
                    <a:pt x="70" y="240774"/>
                  </a:lnTo>
                  <a:lnTo>
                    <a:pt x="0" y="248224"/>
                  </a:lnTo>
                  <a:lnTo>
                    <a:pt x="2925" y="262499"/>
                  </a:lnTo>
                  <a:lnTo>
                    <a:pt x="6850" y="277465"/>
                  </a:lnTo>
                  <a:lnTo>
                    <a:pt x="7897" y="286178"/>
                  </a:lnTo>
                  <a:lnTo>
                    <a:pt x="9061" y="303731"/>
                  </a:lnTo>
                  <a:lnTo>
                    <a:pt x="9578" y="319029"/>
                  </a:lnTo>
                  <a:lnTo>
                    <a:pt x="12809" y="333325"/>
                  </a:lnTo>
                  <a:lnTo>
                    <a:pt x="17955" y="351018"/>
                  </a:lnTo>
                  <a:lnTo>
                    <a:pt x="20284" y="360661"/>
                  </a:lnTo>
                  <a:lnTo>
                    <a:pt x="26798" y="377610"/>
                  </a:lnTo>
                  <a:lnTo>
                    <a:pt x="29229" y="391377"/>
                  </a:lnTo>
                  <a:lnTo>
                    <a:pt x="29797" y="402962"/>
                  </a:lnTo>
                  <a:lnTo>
                    <a:pt x="31074" y="408076"/>
                  </a:lnTo>
                  <a:lnTo>
                    <a:pt x="38210" y="424362"/>
                  </a:lnTo>
                  <a:lnTo>
                    <a:pt x="39953" y="433034"/>
                  </a:lnTo>
                  <a:lnTo>
                    <a:pt x="45633" y="439910"/>
                  </a:lnTo>
                  <a:lnTo>
                    <a:pt x="54445" y="449068"/>
                  </a:lnTo>
                  <a:lnTo>
                    <a:pt x="57637" y="451183"/>
                  </a:lnTo>
                  <a:lnTo>
                    <a:pt x="64185" y="453531"/>
                  </a:lnTo>
                  <a:lnTo>
                    <a:pt x="74199" y="454853"/>
                  </a:lnTo>
                  <a:lnTo>
                    <a:pt x="77560" y="456164"/>
                  </a:lnTo>
                  <a:lnTo>
                    <a:pt x="104753" y="471515"/>
                  </a:lnTo>
                  <a:lnTo>
                    <a:pt x="113265" y="473813"/>
                  </a:lnTo>
                  <a:lnTo>
                    <a:pt x="135989" y="476412"/>
                  </a:lnTo>
                  <a:lnTo>
                    <a:pt x="162156" y="483589"/>
                  </a:lnTo>
                  <a:lnTo>
                    <a:pt x="255123" y="491133"/>
                  </a:lnTo>
                  <a:lnTo>
                    <a:pt x="284105" y="494481"/>
                  </a:lnTo>
                  <a:lnTo>
                    <a:pt x="374701" y="486152"/>
                  </a:lnTo>
                  <a:lnTo>
                    <a:pt x="422173" y="484722"/>
                  </a:lnTo>
                  <a:lnTo>
                    <a:pt x="499067" y="476280"/>
                  </a:lnTo>
                  <a:lnTo>
                    <a:pt x="587139" y="475675"/>
                  </a:lnTo>
                  <a:lnTo>
                    <a:pt x="698855" y="475651"/>
                  </a:lnTo>
                  <a:lnTo>
                    <a:pt x="795410" y="460575"/>
                  </a:lnTo>
                  <a:lnTo>
                    <a:pt x="902510" y="445193"/>
                  </a:lnTo>
                  <a:lnTo>
                    <a:pt x="992220" y="430254"/>
                  </a:lnTo>
                  <a:lnTo>
                    <a:pt x="1083172" y="425252"/>
                  </a:lnTo>
                  <a:lnTo>
                    <a:pt x="1301502" y="425050"/>
                  </a:lnTo>
                  <a:lnTo>
                    <a:pt x="1390525" y="434544"/>
                  </a:lnTo>
                  <a:lnTo>
                    <a:pt x="1414859" y="436016"/>
                  </a:lnTo>
                  <a:lnTo>
                    <a:pt x="1504411" y="450235"/>
                  </a:lnTo>
                  <a:lnTo>
                    <a:pt x="1598162" y="463218"/>
                  </a:lnTo>
                  <a:lnTo>
                    <a:pt x="1685343" y="474109"/>
                  </a:lnTo>
                  <a:lnTo>
                    <a:pt x="1779461" y="485868"/>
                  </a:lnTo>
                  <a:lnTo>
                    <a:pt x="1873987" y="498204"/>
                  </a:lnTo>
                  <a:lnTo>
                    <a:pt x="1963158" y="510928"/>
                  </a:lnTo>
                  <a:lnTo>
                    <a:pt x="2023566" y="523457"/>
                  </a:lnTo>
                  <a:lnTo>
                    <a:pt x="2071371" y="531073"/>
                  </a:lnTo>
                  <a:lnTo>
                    <a:pt x="2126558" y="543685"/>
                  </a:lnTo>
                  <a:lnTo>
                    <a:pt x="2157433" y="548660"/>
                  </a:lnTo>
                  <a:lnTo>
                    <a:pt x="2187967" y="554257"/>
                  </a:lnTo>
                  <a:lnTo>
                    <a:pt x="2276031" y="563476"/>
                  </a:lnTo>
                  <a:lnTo>
                    <a:pt x="2365499" y="566607"/>
                  </a:lnTo>
                  <a:lnTo>
                    <a:pt x="2457156" y="557543"/>
                  </a:lnTo>
                  <a:lnTo>
                    <a:pt x="2504204" y="553798"/>
                  </a:lnTo>
                  <a:lnTo>
                    <a:pt x="2596745" y="541548"/>
                  </a:lnTo>
                  <a:lnTo>
                    <a:pt x="2684216" y="528596"/>
                  </a:lnTo>
                  <a:lnTo>
                    <a:pt x="2735697" y="518928"/>
                  </a:lnTo>
                  <a:lnTo>
                    <a:pt x="2772776" y="513962"/>
                  </a:lnTo>
                  <a:lnTo>
                    <a:pt x="2825872" y="498979"/>
                  </a:lnTo>
                  <a:lnTo>
                    <a:pt x="2876846" y="482360"/>
                  </a:lnTo>
                  <a:lnTo>
                    <a:pt x="2916282" y="474727"/>
                  </a:lnTo>
                  <a:lnTo>
                    <a:pt x="2940843" y="462133"/>
                  </a:lnTo>
                  <a:lnTo>
                    <a:pt x="3010529" y="445278"/>
                  </a:lnTo>
                  <a:lnTo>
                    <a:pt x="3027900" y="437500"/>
                  </a:lnTo>
                  <a:lnTo>
                    <a:pt x="3031594" y="436723"/>
                  </a:lnTo>
                  <a:lnTo>
                    <a:pt x="3038700" y="432861"/>
                  </a:lnTo>
                  <a:lnTo>
                    <a:pt x="3057781" y="416376"/>
                  </a:lnTo>
                  <a:lnTo>
                    <a:pt x="3058268" y="414769"/>
                  </a:lnTo>
                  <a:lnTo>
                    <a:pt x="3058809" y="409985"/>
                  </a:lnTo>
                  <a:lnTo>
                    <a:pt x="3060079" y="407135"/>
                  </a:lnTo>
                  <a:lnTo>
                    <a:pt x="3066119" y="397752"/>
                  </a:lnTo>
                  <a:lnTo>
                    <a:pt x="3067926" y="391177"/>
                  </a:lnTo>
                  <a:lnTo>
                    <a:pt x="3068944" y="381153"/>
                  </a:lnTo>
                  <a:lnTo>
                    <a:pt x="3070213" y="377794"/>
                  </a:lnTo>
                  <a:lnTo>
                    <a:pt x="3080336" y="361324"/>
                  </a:lnTo>
                  <a:lnTo>
                    <a:pt x="3083435" y="355578"/>
                  </a:lnTo>
                  <a:lnTo>
                    <a:pt x="3086880" y="343197"/>
                  </a:lnTo>
                  <a:lnTo>
                    <a:pt x="3087797" y="336747"/>
                  </a:lnTo>
                  <a:lnTo>
                    <a:pt x="3091819" y="326581"/>
                  </a:lnTo>
                  <a:lnTo>
                    <a:pt x="3100412" y="311538"/>
                  </a:lnTo>
                  <a:lnTo>
                    <a:pt x="3103572" y="305520"/>
                  </a:lnTo>
                  <a:lnTo>
                    <a:pt x="3107084" y="292837"/>
                  </a:lnTo>
                  <a:lnTo>
                    <a:pt x="3109772" y="279703"/>
                  </a:lnTo>
                  <a:lnTo>
                    <a:pt x="3114717" y="266370"/>
                  </a:lnTo>
                  <a:lnTo>
                    <a:pt x="3117666" y="252947"/>
                  </a:lnTo>
                  <a:lnTo>
                    <a:pt x="3118976" y="239485"/>
                  </a:lnTo>
                  <a:lnTo>
                    <a:pt x="3119559" y="226006"/>
                  </a:lnTo>
                  <a:lnTo>
                    <a:pt x="3119886" y="200400"/>
                  </a:lnTo>
                  <a:lnTo>
                    <a:pt x="3119984" y="176821"/>
                  </a:lnTo>
                  <a:lnTo>
                    <a:pt x="3118872" y="170730"/>
                  </a:lnTo>
                  <a:lnTo>
                    <a:pt x="3113055" y="155660"/>
                  </a:lnTo>
                  <a:lnTo>
                    <a:pt x="3110831" y="138576"/>
                  </a:lnTo>
                  <a:lnTo>
                    <a:pt x="3110310" y="129806"/>
                  </a:lnTo>
                  <a:lnTo>
                    <a:pt x="3104639" y="113174"/>
                  </a:lnTo>
                  <a:lnTo>
                    <a:pt x="3101208" y="104747"/>
                  </a:lnTo>
                  <a:lnTo>
                    <a:pt x="3091962" y="93821"/>
                  </a:lnTo>
                  <a:lnTo>
                    <a:pt x="3085791" y="87425"/>
                  </a:lnTo>
                  <a:lnTo>
                    <a:pt x="3082570" y="85269"/>
                  </a:lnTo>
                  <a:lnTo>
                    <a:pt x="3072657" y="81111"/>
                  </a:lnTo>
                  <a:lnTo>
                    <a:pt x="3059224" y="70202"/>
                  </a:lnTo>
                  <a:lnTo>
                    <a:pt x="3055853" y="67041"/>
                  </a:lnTo>
                  <a:lnTo>
                    <a:pt x="3052481" y="64933"/>
                  </a:lnTo>
                  <a:lnTo>
                    <a:pt x="3045731" y="62592"/>
                  </a:lnTo>
                  <a:lnTo>
                    <a:pt x="3024140" y="59963"/>
                  </a:lnTo>
                  <a:lnTo>
                    <a:pt x="2998197" y="52781"/>
                  </a:lnTo>
                  <a:lnTo>
                    <a:pt x="2906395" y="47616"/>
                  </a:lnTo>
                  <a:lnTo>
                    <a:pt x="2876631" y="42593"/>
                  </a:lnTo>
                  <a:lnTo>
                    <a:pt x="2782713" y="40532"/>
                  </a:lnTo>
                  <a:lnTo>
                    <a:pt x="2358693" y="40477"/>
                  </a:lnTo>
                  <a:lnTo>
                    <a:pt x="2261885" y="31764"/>
                  </a:lnTo>
                  <a:lnTo>
                    <a:pt x="2166354" y="30481"/>
                  </a:lnTo>
                  <a:lnTo>
                    <a:pt x="1635775" y="30357"/>
                  </a:lnTo>
                  <a:lnTo>
                    <a:pt x="1541786" y="21644"/>
                  </a:lnTo>
                  <a:lnTo>
                    <a:pt x="1447021" y="11647"/>
                  </a:lnTo>
                  <a:lnTo>
                    <a:pt x="1350154" y="4878"/>
                  </a:lnTo>
                  <a:lnTo>
                    <a:pt x="1254618" y="425"/>
                  </a:lnTo>
                  <a:lnTo>
                    <a:pt x="1080576" y="0"/>
                  </a:lnTo>
                  <a:lnTo>
                    <a:pt x="994028" y="8710"/>
                  </a:lnTo>
                  <a:lnTo>
                    <a:pt x="908639" y="15366"/>
                  </a:lnTo>
                  <a:lnTo>
                    <a:pt x="814820" y="28031"/>
                  </a:lnTo>
                  <a:lnTo>
                    <a:pt x="770665" y="37686"/>
                  </a:lnTo>
                  <a:lnTo>
                    <a:pt x="679571" y="40368"/>
                  </a:lnTo>
                  <a:lnTo>
                    <a:pt x="575897" y="40476"/>
                  </a:lnTo>
                  <a:lnTo>
                    <a:pt x="486084" y="30774"/>
                  </a:lnTo>
                  <a:lnTo>
                    <a:pt x="432462" y="27413"/>
                  </a:lnTo>
                  <a:lnTo>
                    <a:pt x="419957" y="25021"/>
                  </a:lnTo>
                  <a:lnTo>
                    <a:pt x="394056" y="25362"/>
                  </a:lnTo>
                  <a:lnTo>
                    <a:pt x="300344" y="30065"/>
                  </a:lnTo>
                  <a:lnTo>
                    <a:pt x="210626" y="39045"/>
                  </a:lnTo>
                  <a:lnTo>
                    <a:pt x="124746" y="52915"/>
                  </a:lnTo>
                  <a:lnTo>
                    <a:pt x="105150" y="58407"/>
                  </a:lnTo>
                  <a:lnTo>
                    <a:pt x="93823" y="60261"/>
                  </a:lnTo>
                  <a:lnTo>
                    <a:pt x="92893" y="59289"/>
                  </a:lnTo>
                  <a:lnTo>
                    <a:pt x="92274" y="57516"/>
                  </a:lnTo>
                  <a:lnTo>
                    <a:pt x="91035" y="5059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3" name="SMARTInkAnnotation214"/>
            <p:cNvSpPr/>
            <p:nvPr/>
          </p:nvSpPr>
          <p:spPr bwMode="auto">
            <a:xfrm>
              <a:off x="1524779" y="3693914"/>
              <a:ext cx="201911" cy="799077"/>
            </a:xfrm>
            <a:custGeom>
              <a:avLst/>
              <a:gdLst/>
              <a:ahLst/>
              <a:cxnLst/>
              <a:rect l="0" t="0" r="0" b="0"/>
              <a:pathLst>
                <a:path w="201911" h="799077">
                  <a:moveTo>
                    <a:pt x="161388" y="0"/>
                  </a:moveTo>
                  <a:lnTo>
                    <a:pt x="152666" y="0"/>
                  </a:lnTo>
                  <a:lnTo>
                    <a:pt x="148882" y="2999"/>
                  </a:lnTo>
                  <a:lnTo>
                    <a:pt x="143448" y="8080"/>
                  </a:lnTo>
                  <a:lnTo>
                    <a:pt x="137281" y="14086"/>
                  </a:lnTo>
                  <a:lnTo>
                    <a:pt x="134061" y="18387"/>
                  </a:lnTo>
                  <a:lnTo>
                    <a:pt x="130789" y="23503"/>
                  </a:lnTo>
                  <a:lnTo>
                    <a:pt x="127481" y="29163"/>
                  </a:lnTo>
                  <a:lnTo>
                    <a:pt x="124151" y="35184"/>
                  </a:lnTo>
                  <a:lnTo>
                    <a:pt x="117449" y="47873"/>
                  </a:lnTo>
                  <a:lnTo>
                    <a:pt x="107347" y="67660"/>
                  </a:lnTo>
                  <a:lnTo>
                    <a:pt x="102849" y="75468"/>
                  </a:lnTo>
                  <a:lnTo>
                    <a:pt x="97599" y="84046"/>
                  </a:lnTo>
                  <a:lnTo>
                    <a:pt x="91848" y="93139"/>
                  </a:lnTo>
                  <a:lnTo>
                    <a:pt x="86888" y="102574"/>
                  </a:lnTo>
                  <a:lnTo>
                    <a:pt x="82456" y="112237"/>
                  </a:lnTo>
                  <a:lnTo>
                    <a:pt x="78375" y="122053"/>
                  </a:lnTo>
                  <a:lnTo>
                    <a:pt x="74529" y="131971"/>
                  </a:lnTo>
                  <a:lnTo>
                    <a:pt x="67255" y="151986"/>
                  </a:lnTo>
                  <a:lnTo>
                    <a:pt x="46614" y="212543"/>
                  </a:lnTo>
                  <a:lnTo>
                    <a:pt x="42841" y="232775"/>
                  </a:lnTo>
                  <a:lnTo>
                    <a:pt x="40039" y="253011"/>
                  </a:lnTo>
                  <a:lnTo>
                    <a:pt x="35042" y="273250"/>
                  </a:lnTo>
                  <a:lnTo>
                    <a:pt x="32070" y="293490"/>
                  </a:lnTo>
                  <a:lnTo>
                    <a:pt x="29624" y="313730"/>
                  </a:lnTo>
                  <a:lnTo>
                    <a:pt x="24785" y="333971"/>
                  </a:lnTo>
                  <a:lnTo>
                    <a:pt x="18882" y="351213"/>
                  </a:lnTo>
                  <a:lnTo>
                    <a:pt x="13632" y="367497"/>
                  </a:lnTo>
                  <a:lnTo>
                    <a:pt x="11299" y="385979"/>
                  </a:lnTo>
                  <a:lnTo>
                    <a:pt x="7260" y="405438"/>
                  </a:lnTo>
                  <a:lnTo>
                    <a:pt x="2839" y="425331"/>
                  </a:lnTo>
                  <a:lnTo>
                    <a:pt x="874" y="445418"/>
                  </a:lnTo>
                  <a:lnTo>
                    <a:pt x="0" y="465590"/>
                  </a:lnTo>
                  <a:lnTo>
                    <a:pt x="738" y="484675"/>
                  </a:lnTo>
                  <a:lnTo>
                    <a:pt x="6356" y="508064"/>
                  </a:lnTo>
                  <a:lnTo>
                    <a:pt x="8521" y="529238"/>
                  </a:lnTo>
                  <a:lnTo>
                    <a:pt x="10288" y="549754"/>
                  </a:lnTo>
                  <a:lnTo>
                    <a:pt x="14690" y="563313"/>
                  </a:lnTo>
                  <a:lnTo>
                    <a:pt x="20398" y="576835"/>
                  </a:lnTo>
                  <a:lnTo>
                    <a:pt x="26688" y="590342"/>
                  </a:lnTo>
                  <a:lnTo>
                    <a:pt x="33235" y="603841"/>
                  </a:lnTo>
                  <a:lnTo>
                    <a:pt x="36895" y="614339"/>
                  </a:lnTo>
                  <a:lnTo>
                    <a:pt x="39648" y="623877"/>
                  </a:lnTo>
                  <a:lnTo>
                    <a:pt x="44623" y="635613"/>
                  </a:lnTo>
                  <a:lnTo>
                    <a:pt x="50586" y="645327"/>
                  </a:lnTo>
                  <a:lnTo>
                    <a:pt x="53752" y="649491"/>
                  </a:lnTo>
                  <a:lnTo>
                    <a:pt x="56988" y="654517"/>
                  </a:lnTo>
                  <a:lnTo>
                    <a:pt x="60272" y="660116"/>
                  </a:lnTo>
                  <a:lnTo>
                    <a:pt x="63586" y="666098"/>
                  </a:lnTo>
                  <a:lnTo>
                    <a:pt x="66921" y="671210"/>
                  </a:lnTo>
                  <a:lnTo>
                    <a:pt x="70270" y="675743"/>
                  </a:lnTo>
                  <a:lnTo>
                    <a:pt x="73628" y="679889"/>
                  </a:lnTo>
                  <a:lnTo>
                    <a:pt x="78118" y="683778"/>
                  </a:lnTo>
                  <a:lnTo>
                    <a:pt x="83363" y="687495"/>
                  </a:lnTo>
                  <a:lnTo>
                    <a:pt x="89111" y="691097"/>
                  </a:lnTo>
                  <a:lnTo>
                    <a:pt x="94068" y="695748"/>
                  </a:lnTo>
                  <a:lnTo>
                    <a:pt x="98498" y="701097"/>
                  </a:lnTo>
                  <a:lnTo>
                    <a:pt x="102578" y="706912"/>
                  </a:lnTo>
                  <a:lnTo>
                    <a:pt x="106423" y="711913"/>
                  </a:lnTo>
                  <a:lnTo>
                    <a:pt x="110112" y="716372"/>
                  </a:lnTo>
                  <a:lnTo>
                    <a:pt x="113697" y="720469"/>
                  </a:lnTo>
                  <a:lnTo>
                    <a:pt x="117212" y="724324"/>
                  </a:lnTo>
                  <a:lnTo>
                    <a:pt x="124120" y="731608"/>
                  </a:lnTo>
                  <a:lnTo>
                    <a:pt x="154632" y="762386"/>
                  </a:lnTo>
                  <a:lnTo>
                    <a:pt x="158009" y="764639"/>
                  </a:lnTo>
                  <a:lnTo>
                    <a:pt x="161387" y="766141"/>
                  </a:lnTo>
                  <a:lnTo>
                    <a:pt x="164764" y="767142"/>
                  </a:lnTo>
                  <a:lnTo>
                    <a:pt x="168141" y="768934"/>
                  </a:lnTo>
                  <a:lnTo>
                    <a:pt x="171518" y="771253"/>
                  </a:lnTo>
                  <a:lnTo>
                    <a:pt x="179648" y="777682"/>
                  </a:lnTo>
                  <a:lnTo>
                    <a:pt x="183761" y="781560"/>
                  </a:lnTo>
                  <a:lnTo>
                    <a:pt x="201481" y="799076"/>
                  </a:lnTo>
                  <a:lnTo>
                    <a:pt x="201910" y="789385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4" name="SMARTInkAnnotation215"/>
            <p:cNvSpPr/>
            <p:nvPr/>
          </p:nvSpPr>
          <p:spPr bwMode="auto">
            <a:xfrm>
              <a:off x="1656369" y="4402389"/>
              <a:ext cx="80447" cy="121264"/>
            </a:xfrm>
            <a:custGeom>
              <a:avLst/>
              <a:gdLst/>
              <a:ahLst/>
              <a:cxnLst/>
              <a:rect l="0" t="0" r="0" b="0"/>
              <a:pathLst>
                <a:path w="80447" h="121264">
                  <a:moveTo>
                    <a:pt x="39929" y="10067"/>
                  </a:moveTo>
                  <a:lnTo>
                    <a:pt x="34551" y="15440"/>
                  </a:lnTo>
                  <a:lnTo>
                    <a:pt x="32967" y="19271"/>
                  </a:lnTo>
                  <a:lnTo>
                    <a:pt x="31911" y="24075"/>
                  </a:lnTo>
                  <a:lnTo>
                    <a:pt x="31206" y="29526"/>
                  </a:lnTo>
                  <a:lnTo>
                    <a:pt x="29612" y="35409"/>
                  </a:lnTo>
                  <a:lnTo>
                    <a:pt x="27423" y="41580"/>
                  </a:lnTo>
                  <a:lnTo>
                    <a:pt x="24838" y="47942"/>
                  </a:lnTo>
                  <a:lnTo>
                    <a:pt x="23114" y="54434"/>
                  </a:lnTo>
                  <a:lnTo>
                    <a:pt x="21966" y="61010"/>
                  </a:lnTo>
                  <a:lnTo>
                    <a:pt x="21200" y="67644"/>
                  </a:lnTo>
                  <a:lnTo>
                    <a:pt x="19564" y="73190"/>
                  </a:lnTo>
                  <a:lnTo>
                    <a:pt x="17347" y="78012"/>
                  </a:lnTo>
                  <a:lnTo>
                    <a:pt x="14744" y="82352"/>
                  </a:lnTo>
                  <a:lnTo>
                    <a:pt x="13008" y="86369"/>
                  </a:lnTo>
                  <a:lnTo>
                    <a:pt x="11852" y="90171"/>
                  </a:lnTo>
                  <a:lnTo>
                    <a:pt x="11080" y="93831"/>
                  </a:lnTo>
                  <a:lnTo>
                    <a:pt x="10566" y="97395"/>
                  </a:lnTo>
                  <a:lnTo>
                    <a:pt x="10223" y="100896"/>
                  </a:lnTo>
                  <a:lnTo>
                    <a:pt x="9578" y="110663"/>
                  </a:lnTo>
                  <a:lnTo>
                    <a:pt x="9538" y="126"/>
                  </a:lnTo>
                  <a:lnTo>
                    <a:pt x="10663" y="66"/>
                  </a:lnTo>
                  <a:lnTo>
                    <a:pt x="14915" y="0"/>
                  </a:lnTo>
                  <a:lnTo>
                    <a:pt x="16500" y="1107"/>
                  </a:lnTo>
                  <a:lnTo>
                    <a:pt x="17556" y="2969"/>
                  </a:lnTo>
                  <a:lnTo>
                    <a:pt x="18260" y="5335"/>
                  </a:lnTo>
                  <a:lnTo>
                    <a:pt x="19855" y="6913"/>
                  </a:lnTo>
                  <a:lnTo>
                    <a:pt x="22044" y="7964"/>
                  </a:lnTo>
                  <a:lnTo>
                    <a:pt x="24629" y="8665"/>
                  </a:lnTo>
                  <a:lnTo>
                    <a:pt x="27477" y="10257"/>
                  </a:lnTo>
                  <a:lnTo>
                    <a:pt x="30502" y="12443"/>
                  </a:lnTo>
                  <a:lnTo>
                    <a:pt x="33645" y="15024"/>
                  </a:lnTo>
                  <a:lnTo>
                    <a:pt x="36865" y="17870"/>
                  </a:lnTo>
                  <a:lnTo>
                    <a:pt x="43445" y="24030"/>
                  </a:lnTo>
                  <a:lnTo>
                    <a:pt x="46775" y="26122"/>
                  </a:lnTo>
                  <a:lnTo>
                    <a:pt x="50121" y="27518"/>
                  </a:lnTo>
                  <a:lnTo>
                    <a:pt x="53477" y="28448"/>
                  </a:lnTo>
                  <a:lnTo>
                    <a:pt x="56840" y="29068"/>
                  </a:lnTo>
                  <a:lnTo>
                    <a:pt x="60208" y="29482"/>
                  </a:lnTo>
                  <a:lnTo>
                    <a:pt x="63579" y="29757"/>
                  </a:lnTo>
                  <a:lnTo>
                    <a:pt x="66951" y="31065"/>
                  </a:lnTo>
                  <a:lnTo>
                    <a:pt x="70325" y="33062"/>
                  </a:lnTo>
                  <a:lnTo>
                    <a:pt x="78450" y="38973"/>
                  </a:lnTo>
                  <a:lnTo>
                    <a:pt x="79117" y="40582"/>
                  </a:lnTo>
                  <a:lnTo>
                    <a:pt x="79561" y="42780"/>
                  </a:lnTo>
                  <a:lnTo>
                    <a:pt x="79858" y="45369"/>
                  </a:lnTo>
                  <a:lnTo>
                    <a:pt x="80055" y="48220"/>
                  </a:lnTo>
                  <a:lnTo>
                    <a:pt x="80187" y="51245"/>
                  </a:lnTo>
                  <a:lnTo>
                    <a:pt x="80333" y="57605"/>
                  </a:lnTo>
                  <a:lnTo>
                    <a:pt x="80446" y="84295"/>
                  </a:lnTo>
                  <a:lnTo>
                    <a:pt x="79322" y="87664"/>
                  </a:lnTo>
                  <a:lnTo>
                    <a:pt x="77447" y="91036"/>
                  </a:lnTo>
                  <a:lnTo>
                    <a:pt x="75071" y="94407"/>
                  </a:lnTo>
                  <a:lnTo>
                    <a:pt x="73487" y="97779"/>
                  </a:lnTo>
                  <a:lnTo>
                    <a:pt x="72431" y="101152"/>
                  </a:lnTo>
                  <a:lnTo>
                    <a:pt x="71727" y="104525"/>
                  </a:lnTo>
                  <a:lnTo>
                    <a:pt x="70133" y="106773"/>
                  </a:lnTo>
                  <a:lnTo>
                    <a:pt x="67944" y="108272"/>
                  </a:lnTo>
                  <a:lnTo>
                    <a:pt x="65359" y="109272"/>
                  </a:lnTo>
                  <a:lnTo>
                    <a:pt x="62510" y="109938"/>
                  </a:lnTo>
                  <a:lnTo>
                    <a:pt x="59485" y="110382"/>
                  </a:lnTo>
                  <a:lnTo>
                    <a:pt x="56343" y="110678"/>
                  </a:lnTo>
                  <a:lnTo>
                    <a:pt x="53123" y="112000"/>
                  </a:lnTo>
                  <a:lnTo>
                    <a:pt x="49850" y="114006"/>
                  </a:lnTo>
                  <a:lnTo>
                    <a:pt x="46543" y="116467"/>
                  </a:lnTo>
                  <a:lnTo>
                    <a:pt x="43213" y="118109"/>
                  </a:lnTo>
                  <a:lnTo>
                    <a:pt x="39867" y="119203"/>
                  </a:lnTo>
                  <a:lnTo>
                    <a:pt x="36511" y="119932"/>
                  </a:lnTo>
                  <a:lnTo>
                    <a:pt x="33148" y="120418"/>
                  </a:lnTo>
                  <a:lnTo>
                    <a:pt x="29780" y="120743"/>
                  </a:lnTo>
                  <a:lnTo>
                    <a:pt x="26409" y="120959"/>
                  </a:lnTo>
                  <a:lnTo>
                    <a:pt x="23037" y="121103"/>
                  </a:lnTo>
                  <a:lnTo>
                    <a:pt x="16288" y="121263"/>
                  </a:lnTo>
                  <a:lnTo>
                    <a:pt x="12912" y="120181"/>
                  </a:lnTo>
                  <a:lnTo>
                    <a:pt x="9536" y="118335"/>
                  </a:lnTo>
                  <a:lnTo>
                    <a:pt x="0" y="111684"/>
                  </a:lnTo>
                  <a:lnTo>
                    <a:pt x="928" y="111546"/>
                  </a:lnTo>
                  <a:lnTo>
                    <a:pt x="2672" y="111454"/>
                  </a:lnTo>
                  <a:lnTo>
                    <a:pt x="7612" y="111352"/>
                  </a:lnTo>
                  <a:lnTo>
                    <a:pt x="13559" y="111307"/>
                  </a:lnTo>
                  <a:lnTo>
                    <a:pt x="16721" y="109046"/>
                  </a:lnTo>
                  <a:lnTo>
                    <a:pt x="19954" y="105289"/>
                  </a:lnTo>
                  <a:lnTo>
                    <a:pt x="29798" y="9103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5" name="SMARTInkAnnotation216"/>
            <p:cNvSpPr/>
            <p:nvPr/>
          </p:nvSpPr>
          <p:spPr bwMode="auto">
            <a:xfrm>
              <a:off x="906126" y="4473179"/>
              <a:ext cx="20262" cy="135668"/>
            </a:xfrm>
            <a:custGeom>
              <a:avLst/>
              <a:gdLst/>
              <a:ahLst/>
              <a:cxnLst/>
              <a:rect l="0" t="0" r="0" b="0"/>
              <a:pathLst>
                <a:path w="20262" h="135668">
                  <a:moveTo>
                    <a:pt x="0" y="0"/>
                  </a:moveTo>
                  <a:lnTo>
                    <a:pt x="0" y="67572"/>
                  </a:lnTo>
                  <a:lnTo>
                    <a:pt x="1126" y="74285"/>
                  </a:lnTo>
                  <a:lnTo>
                    <a:pt x="3002" y="81008"/>
                  </a:lnTo>
                  <a:lnTo>
                    <a:pt x="5378" y="87739"/>
                  </a:lnTo>
                  <a:lnTo>
                    <a:pt x="6962" y="94476"/>
                  </a:lnTo>
                  <a:lnTo>
                    <a:pt x="8018" y="101216"/>
                  </a:lnTo>
                  <a:lnTo>
                    <a:pt x="8723" y="107958"/>
                  </a:lnTo>
                  <a:lnTo>
                    <a:pt x="9192" y="113578"/>
                  </a:lnTo>
                  <a:lnTo>
                    <a:pt x="9505" y="118448"/>
                  </a:lnTo>
                  <a:lnTo>
                    <a:pt x="9853" y="126859"/>
                  </a:lnTo>
                  <a:lnTo>
                    <a:pt x="10007" y="134345"/>
                  </a:lnTo>
                  <a:lnTo>
                    <a:pt x="11174" y="135667"/>
                  </a:lnTo>
                  <a:lnTo>
                    <a:pt x="13077" y="135424"/>
                  </a:lnTo>
                  <a:lnTo>
                    <a:pt x="20261" y="13156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6" name="SMARTInkAnnotation217"/>
            <p:cNvSpPr/>
            <p:nvPr/>
          </p:nvSpPr>
          <p:spPr bwMode="auto">
            <a:xfrm>
              <a:off x="885866" y="4463058"/>
              <a:ext cx="130602" cy="171994"/>
            </a:xfrm>
            <a:custGeom>
              <a:avLst/>
              <a:gdLst/>
              <a:ahLst/>
              <a:cxnLst/>
              <a:rect l="0" t="0" r="0" b="0"/>
              <a:pathLst>
                <a:path w="130602" h="171994">
                  <a:moveTo>
                    <a:pt x="0" y="0"/>
                  </a:moveTo>
                  <a:lnTo>
                    <a:pt x="57633" y="0"/>
                  </a:lnTo>
                  <a:lnTo>
                    <a:pt x="63185" y="1125"/>
                  </a:lnTo>
                  <a:lnTo>
                    <a:pt x="68012" y="2998"/>
                  </a:lnTo>
                  <a:lnTo>
                    <a:pt x="72356" y="5373"/>
                  </a:lnTo>
                  <a:lnTo>
                    <a:pt x="76377" y="8080"/>
                  </a:lnTo>
                  <a:lnTo>
                    <a:pt x="80183" y="11009"/>
                  </a:lnTo>
                  <a:lnTo>
                    <a:pt x="83847" y="14086"/>
                  </a:lnTo>
                  <a:lnTo>
                    <a:pt x="86289" y="17262"/>
                  </a:lnTo>
                  <a:lnTo>
                    <a:pt x="87917" y="20504"/>
                  </a:lnTo>
                  <a:lnTo>
                    <a:pt x="90530" y="28414"/>
                  </a:lnTo>
                  <a:lnTo>
                    <a:pt x="88493" y="31312"/>
                  </a:lnTo>
                  <a:lnTo>
                    <a:pt x="84884" y="35493"/>
                  </a:lnTo>
                  <a:lnTo>
                    <a:pt x="75996" y="45011"/>
                  </a:lnTo>
                  <a:lnTo>
                    <a:pt x="68294" y="52989"/>
                  </a:lnTo>
                  <a:lnTo>
                    <a:pt x="64665" y="55567"/>
                  </a:lnTo>
                  <a:lnTo>
                    <a:pt x="61119" y="57285"/>
                  </a:lnTo>
                  <a:lnTo>
                    <a:pt x="57630" y="58431"/>
                  </a:lnTo>
                  <a:lnTo>
                    <a:pt x="53053" y="60319"/>
                  </a:lnTo>
                  <a:lnTo>
                    <a:pt x="47750" y="62702"/>
                  </a:lnTo>
                  <a:lnTo>
                    <a:pt x="41964" y="65416"/>
                  </a:lnTo>
                  <a:lnTo>
                    <a:pt x="36980" y="67224"/>
                  </a:lnTo>
                  <a:lnTo>
                    <a:pt x="32533" y="68430"/>
                  </a:lnTo>
                  <a:lnTo>
                    <a:pt x="22685" y="70366"/>
                  </a:lnTo>
                  <a:lnTo>
                    <a:pt x="23002" y="70525"/>
                  </a:lnTo>
                  <a:lnTo>
                    <a:pt x="26357" y="70701"/>
                  </a:lnTo>
                  <a:lnTo>
                    <a:pt x="34573" y="70800"/>
                  </a:lnTo>
                  <a:lnTo>
                    <a:pt x="44137" y="70830"/>
                  </a:lnTo>
                  <a:lnTo>
                    <a:pt x="48560" y="71958"/>
                  </a:lnTo>
                  <a:lnTo>
                    <a:pt x="53759" y="73836"/>
                  </a:lnTo>
                  <a:lnTo>
                    <a:pt x="59477" y="76211"/>
                  </a:lnTo>
                  <a:lnTo>
                    <a:pt x="66666" y="78920"/>
                  </a:lnTo>
                  <a:lnTo>
                    <a:pt x="83658" y="84927"/>
                  </a:lnTo>
                  <a:lnTo>
                    <a:pt x="90665" y="88104"/>
                  </a:lnTo>
                  <a:lnTo>
                    <a:pt x="96463" y="91345"/>
                  </a:lnTo>
                  <a:lnTo>
                    <a:pt x="101453" y="94631"/>
                  </a:lnTo>
                  <a:lnTo>
                    <a:pt x="107031" y="97946"/>
                  </a:lnTo>
                  <a:lnTo>
                    <a:pt x="113001" y="101281"/>
                  </a:lnTo>
                  <a:lnTo>
                    <a:pt x="119232" y="104628"/>
                  </a:lnTo>
                  <a:lnTo>
                    <a:pt x="123386" y="109109"/>
                  </a:lnTo>
                  <a:lnTo>
                    <a:pt x="126156" y="114345"/>
                  </a:lnTo>
                  <a:lnTo>
                    <a:pt x="128002" y="120085"/>
                  </a:lnTo>
                  <a:lnTo>
                    <a:pt x="129233" y="125036"/>
                  </a:lnTo>
                  <a:lnTo>
                    <a:pt x="130054" y="129461"/>
                  </a:lnTo>
                  <a:lnTo>
                    <a:pt x="130601" y="133535"/>
                  </a:lnTo>
                  <a:lnTo>
                    <a:pt x="129840" y="137376"/>
                  </a:lnTo>
                  <a:lnTo>
                    <a:pt x="128207" y="141061"/>
                  </a:lnTo>
                  <a:lnTo>
                    <a:pt x="125993" y="144642"/>
                  </a:lnTo>
                  <a:lnTo>
                    <a:pt x="123391" y="148155"/>
                  </a:lnTo>
                  <a:lnTo>
                    <a:pt x="120531" y="151620"/>
                  </a:lnTo>
                  <a:lnTo>
                    <a:pt x="117499" y="155055"/>
                  </a:lnTo>
                  <a:lnTo>
                    <a:pt x="113226" y="158470"/>
                  </a:lnTo>
                  <a:lnTo>
                    <a:pt x="108126" y="161870"/>
                  </a:lnTo>
                  <a:lnTo>
                    <a:pt x="102475" y="165262"/>
                  </a:lnTo>
                  <a:lnTo>
                    <a:pt x="96457" y="167523"/>
                  </a:lnTo>
                  <a:lnTo>
                    <a:pt x="90193" y="169031"/>
                  </a:lnTo>
                  <a:lnTo>
                    <a:pt x="83766" y="170036"/>
                  </a:lnTo>
                  <a:lnTo>
                    <a:pt x="77230" y="170705"/>
                  </a:lnTo>
                  <a:lnTo>
                    <a:pt x="70622" y="171152"/>
                  </a:lnTo>
                  <a:lnTo>
                    <a:pt x="58402" y="171648"/>
                  </a:lnTo>
                  <a:lnTo>
                    <a:pt x="45194" y="171927"/>
                  </a:lnTo>
                  <a:lnTo>
                    <a:pt x="37720" y="171993"/>
                  </a:lnTo>
                  <a:lnTo>
                    <a:pt x="35277" y="170886"/>
                  </a:lnTo>
                  <a:lnTo>
                    <a:pt x="33649" y="169024"/>
                  </a:lnTo>
                  <a:lnTo>
                    <a:pt x="32563" y="166657"/>
                  </a:lnTo>
                  <a:lnTo>
                    <a:pt x="32964" y="163955"/>
                  </a:lnTo>
                  <a:lnTo>
                    <a:pt x="34358" y="161029"/>
                  </a:lnTo>
                  <a:lnTo>
                    <a:pt x="36412" y="157955"/>
                  </a:lnTo>
                  <a:lnTo>
                    <a:pt x="38907" y="154780"/>
                  </a:lnTo>
                  <a:lnTo>
                    <a:pt x="41697" y="151539"/>
                  </a:lnTo>
                  <a:lnTo>
                    <a:pt x="50652" y="14168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7" name="SMARTInkAnnotation218"/>
            <p:cNvSpPr/>
            <p:nvPr/>
          </p:nvSpPr>
          <p:spPr bwMode="auto">
            <a:xfrm>
              <a:off x="1027691" y="4463828"/>
              <a:ext cx="101305" cy="130795"/>
            </a:xfrm>
            <a:custGeom>
              <a:avLst/>
              <a:gdLst/>
              <a:ahLst/>
              <a:cxnLst/>
              <a:rect l="0" t="0" r="0" b="0"/>
              <a:pathLst>
                <a:path w="101305" h="130795">
                  <a:moveTo>
                    <a:pt x="0" y="59952"/>
                  </a:moveTo>
                  <a:lnTo>
                    <a:pt x="0" y="83742"/>
                  </a:lnTo>
                  <a:lnTo>
                    <a:pt x="1126" y="88181"/>
                  </a:lnTo>
                  <a:lnTo>
                    <a:pt x="3002" y="93390"/>
                  </a:lnTo>
                  <a:lnTo>
                    <a:pt x="5378" y="99111"/>
                  </a:lnTo>
                  <a:lnTo>
                    <a:pt x="6962" y="104049"/>
                  </a:lnTo>
                  <a:lnTo>
                    <a:pt x="8018" y="108467"/>
                  </a:lnTo>
                  <a:lnTo>
                    <a:pt x="8722" y="112536"/>
                  </a:lnTo>
                  <a:lnTo>
                    <a:pt x="10317" y="116373"/>
                  </a:lnTo>
                  <a:lnTo>
                    <a:pt x="12506" y="120056"/>
                  </a:lnTo>
                  <a:lnTo>
                    <a:pt x="15091" y="123635"/>
                  </a:lnTo>
                  <a:lnTo>
                    <a:pt x="17940" y="124897"/>
                  </a:lnTo>
                  <a:lnTo>
                    <a:pt x="20965" y="124613"/>
                  </a:lnTo>
                  <a:lnTo>
                    <a:pt x="24107" y="123300"/>
                  </a:lnTo>
                  <a:lnTo>
                    <a:pt x="27327" y="121301"/>
                  </a:lnTo>
                  <a:lnTo>
                    <a:pt x="30600" y="118842"/>
                  </a:lnTo>
                  <a:lnTo>
                    <a:pt x="33907" y="116080"/>
                  </a:lnTo>
                  <a:lnTo>
                    <a:pt x="37238" y="113113"/>
                  </a:lnTo>
                  <a:lnTo>
                    <a:pt x="43940" y="106818"/>
                  </a:lnTo>
                  <a:lnTo>
                    <a:pt x="47303" y="101316"/>
                  </a:lnTo>
                  <a:lnTo>
                    <a:pt x="50671" y="94275"/>
                  </a:lnTo>
                  <a:lnTo>
                    <a:pt x="54041" y="86208"/>
                  </a:lnTo>
                  <a:lnTo>
                    <a:pt x="58540" y="78580"/>
                  </a:lnTo>
                  <a:lnTo>
                    <a:pt x="63790" y="71246"/>
                  </a:lnTo>
                  <a:lnTo>
                    <a:pt x="69541" y="64108"/>
                  </a:lnTo>
                  <a:lnTo>
                    <a:pt x="74501" y="57100"/>
                  </a:lnTo>
                  <a:lnTo>
                    <a:pt x="78933" y="50179"/>
                  </a:lnTo>
                  <a:lnTo>
                    <a:pt x="83013" y="43317"/>
                  </a:lnTo>
                  <a:lnTo>
                    <a:pt x="85733" y="36493"/>
                  </a:lnTo>
                  <a:lnTo>
                    <a:pt x="87547" y="29694"/>
                  </a:lnTo>
                  <a:lnTo>
                    <a:pt x="88756" y="22912"/>
                  </a:lnTo>
                  <a:lnTo>
                    <a:pt x="90687" y="17267"/>
                  </a:lnTo>
                  <a:lnTo>
                    <a:pt x="93101" y="12379"/>
                  </a:lnTo>
                  <a:lnTo>
                    <a:pt x="100824" y="0"/>
                  </a:lnTo>
                  <a:lnTo>
                    <a:pt x="101091" y="2571"/>
                  </a:lnTo>
                  <a:lnTo>
                    <a:pt x="101162" y="4831"/>
                  </a:lnTo>
                  <a:lnTo>
                    <a:pt x="100084" y="8586"/>
                  </a:lnTo>
                  <a:lnTo>
                    <a:pt x="98239" y="13339"/>
                  </a:lnTo>
                  <a:lnTo>
                    <a:pt x="95884" y="18757"/>
                  </a:lnTo>
                  <a:lnTo>
                    <a:pt x="94314" y="24617"/>
                  </a:lnTo>
                  <a:lnTo>
                    <a:pt x="93267" y="30773"/>
                  </a:lnTo>
                  <a:lnTo>
                    <a:pt x="92569" y="37126"/>
                  </a:lnTo>
                  <a:lnTo>
                    <a:pt x="90979" y="43610"/>
                  </a:lnTo>
                  <a:lnTo>
                    <a:pt x="88792" y="50182"/>
                  </a:lnTo>
                  <a:lnTo>
                    <a:pt x="86210" y="56812"/>
                  </a:lnTo>
                  <a:lnTo>
                    <a:pt x="84487" y="64605"/>
                  </a:lnTo>
                  <a:lnTo>
                    <a:pt x="83339" y="73175"/>
                  </a:lnTo>
                  <a:lnTo>
                    <a:pt x="82574" y="82261"/>
                  </a:lnTo>
                  <a:lnTo>
                    <a:pt x="82064" y="90567"/>
                  </a:lnTo>
                  <a:lnTo>
                    <a:pt x="81497" y="105794"/>
                  </a:lnTo>
                  <a:lnTo>
                    <a:pt x="82471" y="111879"/>
                  </a:lnTo>
                  <a:lnTo>
                    <a:pt x="84246" y="117059"/>
                  </a:lnTo>
                  <a:lnTo>
                    <a:pt x="89806" y="128081"/>
                  </a:lnTo>
                  <a:lnTo>
                    <a:pt x="91387" y="128985"/>
                  </a:lnTo>
                  <a:lnTo>
                    <a:pt x="93567" y="129588"/>
                  </a:lnTo>
                  <a:lnTo>
                    <a:pt x="101304" y="13079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8" name="SMARTInkAnnotation219"/>
            <p:cNvSpPr/>
            <p:nvPr/>
          </p:nvSpPr>
          <p:spPr bwMode="auto">
            <a:xfrm>
              <a:off x="1159386" y="4473821"/>
              <a:ext cx="70914" cy="110558"/>
            </a:xfrm>
            <a:custGeom>
              <a:avLst/>
              <a:gdLst/>
              <a:ahLst/>
              <a:cxnLst/>
              <a:rect l="0" t="0" r="0" b="0"/>
              <a:pathLst>
                <a:path w="70914" h="110558">
                  <a:moveTo>
                    <a:pt x="0" y="100560"/>
                  </a:moveTo>
                  <a:lnTo>
                    <a:pt x="0" y="110557"/>
                  </a:lnTo>
                  <a:lnTo>
                    <a:pt x="0" y="96584"/>
                  </a:lnTo>
                  <a:lnTo>
                    <a:pt x="1126" y="93411"/>
                  </a:lnTo>
                  <a:lnTo>
                    <a:pt x="3002" y="90172"/>
                  </a:lnTo>
                  <a:lnTo>
                    <a:pt x="5378" y="86888"/>
                  </a:lnTo>
                  <a:lnTo>
                    <a:pt x="6962" y="82450"/>
                  </a:lnTo>
                  <a:lnTo>
                    <a:pt x="8018" y="77242"/>
                  </a:lnTo>
                  <a:lnTo>
                    <a:pt x="8723" y="71521"/>
                  </a:lnTo>
                  <a:lnTo>
                    <a:pt x="10318" y="65458"/>
                  </a:lnTo>
                  <a:lnTo>
                    <a:pt x="12506" y="59167"/>
                  </a:lnTo>
                  <a:lnTo>
                    <a:pt x="15091" y="52724"/>
                  </a:lnTo>
                  <a:lnTo>
                    <a:pt x="19066" y="46180"/>
                  </a:lnTo>
                  <a:lnTo>
                    <a:pt x="23967" y="39569"/>
                  </a:lnTo>
                  <a:lnTo>
                    <a:pt x="29485" y="32912"/>
                  </a:lnTo>
                  <a:lnTo>
                    <a:pt x="34290" y="27349"/>
                  </a:lnTo>
                  <a:lnTo>
                    <a:pt x="38618" y="22517"/>
                  </a:lnTo>
                  <a:lnTo>
                    <a:pt x="46429" y="14148"/>
                  </a:lnTo>
                  <a:lnTo>
                    <a:pt x="58670" y="1528"/>
                  </a:lnTo>
                  <a:lnTo>
                    <a:pt x="60500" y="804"/>
                  </a:lnTo>
                  <a:lnTo>
                    <a:pt x="62845" y="322"/>
                  </a:lnTo>
                  <a:lnTo>
                    <a:pt x="65534" y="0"/>
                  </a:lnTo>
                  <a:lnTo>
                    <a:pt x="67327" y="911"/>
                  </a:lnTo>
                  <a:lnTo>
                    <a:pt x="68523" y="2642"/>
                  </a:lnTo>
                  <a:lnTo>
                    <a:pt x="69320" y="4921"/>
                  </a:lnTo>
                  <a:lnTo>
                    <a:pt x="69851" y="7564"/>
                  </a:lnTo>
                  <a:lnTo>
                    <a:pt x="70205" y="10451"/>
                  </a:lnTo>
                  <a:lnTo>
                    <a:pt x="70441" y="13500"/>
                  </a:lnTo>
                  <a:lnTo>
                    <a:pt x="69473" y="15532"/>
                  </a:lnTo>
                  <a:lnTo>
                    <a:pt x="67702" y="16888"/>
                  </a:lnTo>
                  <a:lnTo>
                    <a:pt x="60903" y="19551"/>
                  </a:lnTo>
                  <a:lnTo>
                    <a:pt x="66196" y="19584"/>
                  </a:lnTo>
                  <a:lnTo>
                    <a:pt x="67768" y="18464"/>
                  </a:lnTo>
                  <a:lnTo>
                    <a:pt x="68817" y="16593"/>
                  </a:lnTo>
                  <a:lnTo>
                    <a:pt x="70913" y="9478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19" name="SMARTInkAnnotation220"/>
            <p:cNvSpPr/>
            <p:nvPr/>
          </p:nvSpPr>
          <p:spPr bwMode="auto">
            <a:xfrm>
              <a:off x="1159386" y="4523780"/>
              <a:ext cx="91175" cy="10121"/>
            </a:xfrm>
            <a:custGeom>
              <a:avLst/>
              <a:gdLst/>
              <a:ahLst/>
              <a:cxnLst/>
              <a:rect l="0" t="0" r="0" b="0"/>
              <a:pathLst>
                <a:path w="91175" h="10121">
                  <a:moveTo>
                    <a:pt x="0" y="0"/>
                  </a:moveTo>
                  <a:lnTo>
                    <a:pt x="15091" y="0"/>
                  </a:lnTo>
                  <a:lnTo>
                    <a:pt x="19066" y="1124"/>
                  </a:lnTo>
                  <a:lnTo>
                    <a:pt x="23967" y="2998"/>
                  </a:lnTo>
                  <a:lnTo>
                    <a:pt x="29485" y="5373"/>
                  </a:lnTo>
                  <a:lnTo>
                    <a:pt x="34290" y="6955"/>
                  </a:lnTo>
                  <a:lnTo>
                    <a:pt x="38618" y="8010"/>
                  </a:lnTo>
                  <a:lnTo>
                    <a:pt x="42630" y="8713"/>
                  </a:lnTo>
                  <a:lnTo>
                    <a:pt x="47555" y="9182"/>
                  </a:lnTo>
                  <a:lnTo>
                    <a:pt x="53090" y="9495"/>
                  </a:lnTo>
                  <a:lnTo>
                    <a:pt x="65243" y="9842"/>
                  </a:lnTo>
                  <a:lnTo>
                    <a:pt x="91174" y="1012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0" name="SMARTInkAnnotation221"/>
            <p:cNvSpPr/>
            <p:nvPr/>
          </p:nvSpPr>
          <p:spPr bwMode="auto">
            <a:xfrm>
              <a:off x="1280951" y="4473179"/>
              <a:ext cx="60784" cy="111287"/>
            </a:xfrm>
            <a:custGeom>
              <a:avLst/>
              <a:gdLst/>
              <a:ahLst/>
              <a:cxnLst/>
              <a:rect l="0" t="0" r="0" b="0"/>
              <a:pathLst>
                <a:path w="60784" h="111287">
                  <a:moveTo>
                    <a:pt x="0" y="101202"/>
                  </a:moveTo>
                  <a:lnTo>
                    <a:pt x="0" y="111286"/>
                  </a:lnTo>
                  <a:lnTo>
                    <a:pt x="0" y="62080"/>
                  </a:lnTo>
                  <a:lnTo>
                    <a:pt x="1126" y="57129"/>
                  </a:lnTo>
                  <a:lnTo>
                    <a:pt x="3002" y="52704"/>
                  </a:lnTo>
                  <a:lnTo>
                    <a:pt x="5378" y="48629"/>
                  </a:lnTo>
                  <a:lnTo>
                    <a:pt x="8088" y="43664"/>
                  </a:lnTo>
                  <a:lnTo>
                    <a:pt x="14100" y="32150"/>
                  </a:lnTo>
                  <a:lnTo>
                    <a:pt x="17279" y="28180"/>
                  </a:lnTo>
                  <a:lnTo>
                    <a:pt x="20525" y="25533"/>
                  </a:lnTo>
                  <a:lnTo>
                    <a:pt x="23814" y="23769"/>
                  </a:lnTo>
                  <a:lnTo>
                    <a:pt x="27132" y="21468"/>
                  </a:lnTo>
                  <a:lnTo>
                    <a:pt x="30469" y="18810"/>
                  </a:lnTo>
                  <a:lnTo>
                    <a:pt x="33820" y="15913"/>
                  </a:lnTo>
                  <a:lnTo>
                    <a:pt x="37180" y="13982"/>
                  </a:lnTo>
                  <a:lnTo>
                    <a:pt x="40545" y="12694"/>
                  </a:lnTo>
                  <a:lnTo>
                    <a:pt x="43914" y="11836"/>
                  </a:lnTo>
                  <a:lnTo>
                    <a:pt x="47286" y="10139"/>
                  </a:lnTo>
                  <a:lnTo>
                    <a:pt x="50659" y="7884"/>
                  </a:lnTo>
                  <a:lnTo>
                    <a:pt x="60783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1" name="SMARTInkAnnotation222"/>
            <p:cNvSpPr/>
            <p:nvPr/>
          </p:nvSpPr>
          <p:spPr bwMode="auto">
            <a:xfrm>
              <a:off x="1321473" y="4493419"/>
              <a:ext cx="60783" cy="20241"/>
            </a:xfrm>
            <a:custGeom>
              <a:avLst/>
              <a:gdLst/>
              <a:ahLst/>
              <a:cxnLst/>
              <a:rect l="0" t="0" r="0" b="0"/>
              <a:pathLst>
                <a:path w="60783" h="20241">
                  <a:moveTo>
                    <a:pt x="0" y="20240"/>
                  </a:moveTo>
                  <a:lnTo>
                    <a:pt x="5378" y="14868"/>
                  </a:lnTo>
                  <a:lnTo>
                    <a:pt x="8087" y="13285"/>
                  </a:lnTo>
                  <a:lnTo>
                    <a:pt x="11020" y="12230"/>
                  </a:lnTo>
                  <a:lnTo>
                    <a:pt x="14100" y="11527"/>
                  </a:lnTo>
                  <a:lnTo>
                    <a:pt x="17279" y="11058"/>
                  </a:lnTo>
                  <a:lnTo>
                    <a:pt x="20524" y="10746"/>
                  </a:lnTo>
                  <a:lnTo>
                    <a:pt x="23813" y="10537"/>
                  </a:lnTo>
                  <a:lnTo>
                    <a:pt x="27131" y="9274"/>
                  </a:lnTo>
                  <a:lnTo>
                    <a:pt x="30469" y="7307"/>
                  </a:lnTo>
                  <a:lnTo>
                    <a:pt x="33820" y="4871"/>
                  </a:lnTo>
                  <a:lnTo>
                    <a:pt x="38305" y="3247"/>
                  </a:lnTo>
                  <a:lnTo>
                    <a:pt x="43546" y="2165"/>
                  </a:lnTo>
                  <a:lnTo>
                    <a:pt x="60782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2" name="SMARTInkAnnotation223"/>
            <p:cNvSpPr/>
            <p:nvPr/>
          </p:nvSpPr>
          <p:spPr bwMode="auto">
            <a:xfrm>
              <a:off x="1382255" y="4513659"/>
              <a:ext cx="70914" cy="59106"/>
            </a:xfrm>
            <a:custGeom>
              <a:avLst/>
              <a:gdLst/>
              <a:ahLst/>
              <a:cxnLst/>
              <a:rect l="0" t="0" r="0" b="0"/>
              <a:pathLst>
                <a:path w="70914" h="59106">
                  <a:moveTo>
                    <a:pt x="0" y="0"/>
                  </a:moveTo>
                  <a:lnTo>
                    <a:pt x="0" y="29163"/>
                  </a:lnTo>
                  <a:lnTo>
                    <a:pt x="1126" y="34060"/>
                  </a:lnTo>
                  <a:lnTo>
                    <a:pt x="3002" y="38450"/>
                  </a:lnTo>
                  <a:lnTo>
                    <a:pt x="5378" y="42500"/>
                  </a:lnTo>
                  <a:lnTo>
                    <a:pt x="8088" y="45201"/>
                  </a:lnTo>
                  <a:lnTo>
                    <a:pt x="11020" y="47001"/>
                  </a:lnTo>
                  <a:lnTo>
                    <a:pt x="14100" y="48201"/>
                  </a:lnTo>
                  <a:lnTo>
                    <a:pt x="18405" y="50126"/>
                  </a:lnTo>
                  <a:lnTo>
                    <a:pt x="29191" y="55263"/>
                  </a:lnTo>
                  <a:lnTo>
                    <a:pt x="34094" y="57083"/>
                  </a:lnTo>
                  <a:lnTo>
                    <a:pt x="38488" y="58296"/>
                  </a:lnTo>
                  <a:lnTo>
                    <a:pt x="42543" y="59105"/>
                  </a:lnTo>
                  <a:lnTo>
                    <a:pt x="47497" y="58519"/>
                  </a:lnTo>
                  <a:lnTo>
                    <a:pt x="53051" y="57005"/>
                  </a:lnTo>
                  <a:lnTo>
                    <a:pt x="70913" y="5060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3" name="SMARTInkAnnotation224"/>
            <p:cNvSpPr/>
            <p:nvPr/>
          </p:nvSpPr>
          <p:spPr bwMode="auto">
            <a:xfrm>
              <a:off x="1382255" y="4452977"/>
              <a:ext cx="243131" cy="131096"/>
            </a:xfrm>
            <a:custGeom>
              <a:avLst/>
              <a:gdLst/>
              <a:ahLst/>
              <a:cxnLst/>
              <a:rect l="0" t="0" r="0" b="0"/>
              <a:pathLst>
                <a:path w="243131" h="131096">
                  <a:moveTo>
                    <a:pt x="0" y="60682"/>
                  </a:moveTo>
                  <a:lnTo>
                    <a:pt x="5378" y="55309"/>
                  </a:lnTo>
                  <a:lnTo>
                    <a:pt x="8088" y="53727"/>
                  </a:lnTo>
                  <a:lnTo>
                    <a:pt x="14100" y="51969"/>
                  </a:lnTo>
                  <a:lnTo>
                    <a:pt x="20524" y="48189"/>
                  </a:lnTo>
                  <a:lnTo>
                    <a:pt x="23814" y="45606"/>
                  </a:lnTo>
                  <a:lnTo>
                    <a:pt x="27132" y="43885"/>
                  </a:lnTo>
                  <a:lnTo>
                    <a:pt x="33820" y="41972"/>
                  </a:lnTo>
                  <a:lnTo>
                    <a:pt x="36054" y="40337"/>
                  </a:lnTo>
                  <a:lnTo>
                    <a:pt x="37543" y="38123"/>
                  </a:lnTo>
                  <a:lnTo>
                    <a:pt x="38536" y="35523"/>
                  </a:lnTo>
                  <a:lnTo>
                    <a:pt x="40323" y="33789"/>
                  </a:lnTo>
                  <a:lnTo>
                    <a:pt x="42641" y="32633"/>
                  </a:lnTo>
                  <a:lnTo>
                    <a:pt x="49070" y="30778"/>
                  </a:lnTo>
                  <a:lnTo>
                    <a:pt x="49597" y="29502"/>
                  </a:lnTo>
                  <a:lnTo>
                    <a:pt x="49949" y="27525"/>
                  </a:lnTo>
                  <a:lnTo>
                    <a:pt x="50513" y="21648"/>
                  </a:lnTo>
                  <a:lnTo>
                    <a:pt x="50590" y="17845"/>
                  </a:lnTo>
                  <a:lnTo>
                    <a:pt x="50649" y="5163"/>
                  </a:lnTo>
                  <a:lnTo>
                    <a:pt x="51775" y="3429"/>
                  </a:lnTo>
                  <a:lnTo>
                    <a:pt x="53652" y="2272"/>
                  </a:lnTo>
                  <a:lnTo>
                    <a:pt x="58739" y="988"/>
                  </a:lnTo>
                  <a:lnTo>
                    <a:pt x="64752" y="417"/>
                  </a:lnTo>
                  <a:lnTo>
                    <a:pt x="71176" y="163"/>
                  </a:lnTo>
                  <a:lnTo>
                    <a:pt x="81121" y="21"/>
                  </a:lnTo>
                  <a:lnTo>
                    <a:pt x="84472" y="0"/>
                  </a:lnTo>
                  <a:lnTo>
                    <a:pt x="87832" y="1112"/>
                  </a:lnTo>
                  <a:lnTo>
                    <a:pt x="91197" y="2977"/>
                  </a:lnTo>
                  <a:lnTo>
                    <a:pt x="94566" y="5345"/>
                  </a:lnTo>
                  <a:lnTo>
                    <a:pt x="96812" y="8048"/>
                  </a:lnTo>
                  <a:lnTo>
                    <a:pt x="98309" y="10975"/>
                  </a:lnTo>
                  <a:lnTo>
                    <a:pt x="99308" y="14050"/>
                  </a:lnTo>
                  <a:lnTo>
                    <a:pt x="101099" y="18350"/>
                  </a:lnTo>
                  <a:lnTo>
                    <a:pt x="103418" y="23464"/>
                  </a:lnTo>
                  <a:lnTo>
                    <a:pt x="106091" y="29123"/>
                  </a:lnTo>
                  <a:lnTo>
                    <a:pt x="107872" y="34020"/>
                  </a:lnTo>
                  <a:lnTo>
                    <a:pt x="109059" y="38410"/>
                  </a:lnTo>
                  <a:lnTo>
                    <a:pt x="109851" y="42461"/>
                  </a:lnTo>
                  <a:lnTo>
                    <a:pt x="110379" y="46285"/>
                  </a:lnTo>
                  <a:lnTo>
                    <a:pt x="110731" y="49960"/>
                  </a:lnTo>
                  <a:lnTo>
                    <a:pt x="110965" y="53534"/>
                  </a:lnTo>
                  <a:lnTo>
                    <a:pt x="111122" y="57041"/>
                  </a:lnTo>
                  <a:lnTo>
                    <a:pt x="111295" y="63936"/>
                  </a:lnTo>
                  <a:lnTo>
                    <a:pt x="110216" y="66226"/>
                  </a:lnTo>
                  <a:lnTo>
                    <a:pt x="108371" y="67751"/>
                  </a:lnTo>
                  <a:lnTo>
                    <a:pt x="102700" y="70200"/>
                  </a:lnTo>
                  <a:lnTo>
                    <a:pt x="102235" y="69276"/>
                  </a:lnTo>
                  <a:lnTo>
                    <a:pt x="101718" y="65252"/>
                  </a:lnTo>
                  <a:lnTo>
                    <a:pt x="101427" y="62036"/>
                  </a:lnTo>
                  <a:lnTo>
                    <a:pt x="101340" y="50338"/>
                  </a:lnTo>
                  <a:lnTo>
                    <a:pt x="102454" y="47039"/>
                  </a:lnTo>
                  <a:lnTo>
                    <a:pt x="104322" y="44840"/>
                  </a:lnTo>
                  <a:lnTo>
                    <a:pt x="109399" y="41272"/>
                  </a:lnTo>
                  <a:lnTo>
                    <a:pt x="112329" y="38747"/>
                  </a:lnTo>
                  <a:lnTo>
                    <a:pt x="115408" y="35938"/>
                  </a:lnTo>
                  <a:lnTo>
                    <a:pt x="121830" y="29819"/>
                  </a:lnTo>
                  <a:lnTo>
                    <a:pt x="129747" y="22101"/>
                  </a:lnTo>
                  <a:lnTo>
                    <a:pt x="131522" y="21468"/>
                  </a:lnTo>
                  <a:lnTo>
                    <a:pt x="138272" y="20577"/>
                  </a:lnTo>
                  <a:lnTo>
                    <a:pt x="140247" y="20368"/>
                  </a:lnTo>
                  <a:lnTo>
                    <a:pt x="140773" y="21437"/>
                  </a:lnTo>
                  <a:lnTo>
                    <a:pt x="141124" y="23273"/>
                  </a:lnTo>
                  <a:lnTo>
                    <a:pt x="141358" y="25623"/>
                  </a:lnTo>
                  <a:lnTo>
                    <a:pt x="140388" y="28314"/>
                  </a:lnTo>
                  <a:lnTo>
                    <a:pt x="138616" y="31232"/>
                  </a:lnTo>
                  <a:lnTo>
                    <a:pt x="136309" y="34302"/>
                  </a:lnTo>
                  <a:lnTo>
                    <a:pt x="134771" y="38597"/>
                  </a:lnTo>
                  <a:lnTo>
                    <a:pt x="133746" y="43710"/>
                  </a:lnTo>
                  <a:lnTo>
                    <a:pt x="133062" y="49368"/>
                  </a:lnTo>
                  <a:lnTo>
                    <a:pt x="131481" y="54263"/>
                  </a:lnTo>
                  <a:lnTo>
                    <a:pt x="129301" y="58653"/>
                  </a:lnTo>
                  <a:lnTo>
                    <a:pt x="126723" y="62702"/>
                  </a:lnTo>
                  <a:lnTo>
                    <a:pt x="125003" y="67651"/>
                  </a:lnTo>
                  <a:lnTo>
                    <a:pt x="123857" y="73200"/>
                  </a:lnTo>
                  <a:lnTo>
                    <a:pt x="123093" y="79148"/>
                  </a:lnTo>
                  <a:lnTo>
                    <a:pt x="122584" y="84238"/>
                  </a:lnTo>
                  <a:lnTo>
                    <a:pt x="122244" y="88755"/>
                  </a:lnTo>
                  <a:lnTo>
                    <a:pt x="122018" y="92891"/>
                  </a:lnTo>
                  <a:lnTo>
                    <a:pt x="121766" y="100485"/>
                  </a:lnTo>
                  <a:lnTo>
                    <a:pt x="121699" y="104085"/>
                  </a:lnTo>
                  <a:lnTo>
                    <a:pt x="122780" y="106485"/>
                  </a:lnTo>
                  <a:lnTo>
                    <a:pt x="124626" y="108084"/>
                  </a:lnTo>
                  <a:lnTo>
                    <a:pt x="130805" y="110986"/>
                  </a:lnTo>
                  <a:lnTo>
                    <a:pt x="141055" y="116024"/>
                  </a:lnTo>
                  <a:lnTo>
                    <a:pt x="146940" y="117818"/>
                  </a:lnTo>
                  <a:lnTo>
                    <a:pt x="153114" y="119013"/>
                  </a:lnTo>
                  <a:lnTo>
                    <a:pt x="159482" y="119810"/>
                  </a:lnTo>
                  <a:lnTo>
                    <a:pt x="165978" y="120342"/>
                  </a:lnTo>
                  <a:lnTo>
                    <a:pt x="172560" y="120695"/>
                  </a:lnTo>
                  <a:lnTo>
                    <a:pt x="179199" y="120932"/>
                  </a:lnTo>
                  <a:lnTo>
                    <a:pt x="185877" y="122214"/>
                  </a:lnTo>
                  <a:lnTo>
                    <a:pt x="192579" y="124193"/>
                  </a:lnTo>
                  <a:lnTo>
                    <a:pt x="199299" y="126636"/>
                  </a:lnTo>
                  <a:lnTo>
                    <a:pt x="204905" y="128266"/>
                  </a:lnTo>
                  <a:lnTo>
                    <a:pt x="209767" y="129352"/>
                  </a:lnTo>
                  <a:lnTo>
                    <a:pt x="214134" y="130077"/>
                  </a:lnTo>
                  <a:lnTo>
                    <a:pt x="219297" y="130559"/>
                  </a:lnTo>
                  <a:lnTo>
                    <a:pt x="224990" y="130881"/>
                  </a:lnTo>
                  <a:lnTo>
                    <a:pt x="231037" y="131095"/>
                  </a:lnTo>
                  <a:lnTo>
                    <a:pt x="235068" y="130114"/>
                  </a:lnTo>
                  <a:lnTo>
                    <a:pt x="237755" y="128335"/>
                  </a:lnTo>
                  <a:lnTo>
                    <a:pt x="243130" y="12140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4" name="SMARTInkAnnotation225"/>
            <p:cNvSpPr/>
            <p:nvPr/>
          </p:nvSpPr>
          <p:spPr bwMode="auto">
            <a:xfrm>
              <a:off x="126085" y="4463058"/>
              <a:ext cx="111436" cy="110562"/>
            </a:xfrm>
            <a:custGeom>
              <a:avLst/>
              <a:gdLst/>
              <a:ahLst/>
              <a:cxnLst/>
              <a:rect l="0" t="0" r="0" b="0"/>
              <a:pathLst>
                <a:path w="111436" h="110562">
                  <a:moveTo>
                    <a:pt x="0" y="20240"/>
                  </a:moveTo>
                  <a:lnTo>
                    <a:pt x="0" y="68113"/>
                  </a:lnTo>
                  <a:lnTo>
                    <a:pt x="1126" y="74645"/>
                  </a:lnTo>
                  <a:lnTo>
                    <a:pt x="3002" y="81249"/>
                  </a:lnTo>
                  <a:lnTo>
                    <a:pt x="5378" y="87900"/>
                  </a:lnTo>
                  <a:lnTo>
                    <a:pt x="6962" y="93459"/>
                  </a:lnTo>
                  <a:lnTo>
                    <a:pt x="8019" y="98289"/>
                  </a:lnTo>
                  <a:lnTo>
                    <a:pt x="8723" y="102634"/>
                  </a:lnTo>
                  <a:lnTo>
                    <a:pt x="10318" y="105530"/>
                  </a:lnTo>
                  <a:lnTo>
                    <a:pt x="12507" y="107461"/>
                  </a:lnTo>
                  <a:lnTo>
                    <a:pt x="15091" y="108749"/>
                  </a:lnTo>
                  <a:lnTo>
                    <a:pt x="17940" y="109607"/>
                  </a:lnTo>
                  <a:lnTo>
                    <a:pt x="20965" y="110179"/>
                  </a:lnTo>
                  <a:lnTo>
                    <a:pt x="24107" y="110561"/>
                  </a:lnTo>
                  <a:lnTo>
                    <a:pt x="26202" y="108566"/>
                  </a:lnTo>
                  <a:lnTo>
                    <a:pt x="27599" y="104987"/>
                  </a:lnTo>
                  <a:lnTo>
                    <a:pt x="28530" y="100353"/>
                  </a:lnTo>
                  <a:lnTo>
                    <a:pt x="30276" y="96138"/>
                  </a:lnTo>
                  <a:lnTo>
                    <a:pt x="32566" y="92204"/>
                  </a:lnTo>
                  <a:lnTo>
                    <a:pt x="35218" y="88456"/>
                  </a:lnTo>
                  <a:lnTo>
                    <a:pt x="38112" y="83710"/>
                  </a:lnTo>
                  <a:lnTo>
                    <a:pt x="41166" y="78296"/>
                  </a:lnTo>
                  <a:lnTo>
                    <a:pt x="44328" y="72438"/>
                  </a:lnTo>
                  <a:lnTo>
                    <a:pt x="46436" y="67408"/>
                  </a:lnTo>
                  <a:lnTo>
                    <a:pt x="47842" y="62930"/>
                  </a:lnTo>
                  <a:lnTo>
                    <a:pt x="48779" y="58821"/>
                  </a:lnTo>
                  <a:lnTo>
                    <a:pt x="49403" y="54957"/>
                  </a:lnTo>
                  <a:lnTo>
                    <a:pt x="49820" y="51256"/>
                  </a:lnTo>
                  <a:lnTo>
                    <a:pt x="50097" y="47664"/>
                  </a:lnTo>
                  <a:lnTo>
                    <a:pt x="51408" y="45270"/>
                  </a:lnTo>
                  <a:lnTo>
                    <a:pt x="53407" y="43674"/>
                  </a:lnTo>
                  <a:lnTo>
                    <a:pt x="59326" y="41112"/>
                  </a:lnTo>
                  <a:lnTo>
                    <a:pt x="59812" y="42026"/>
                  </a:lnTo>
                  <a:lnTo>
                    <a:pt x="60135" y="43760"/>
                  </a:lnTo>
                  <a:lnTo>
                    <a:pt x="60351" y="46041"/>
                  </a:lnTo>
                  <a:lnTo>
                    <a:pt x="60495" y="48685"/>
                  </a:lnTo>
                  <a:lnTo>
                    <a:pt x="60655" y="54623"/>
                  </a:lnTo>
                  <a:lnTo>
                    <a:pt x="61823" y="57780"/>
                  </a:lnTo>
                  <a:lnTo>
                    <a:pt x="63728" y="61010"/>
                  </a:lnTo>
                  <a:lnTo>
                    <a:pt x="66123" y="64287"/>
                  </a:lnTo>
                  <a:lnTo>
                    <a:pt x="68845" y="66472"/>
                  </a:lnTo>
                  <a:lnTo>
                    <a:pt x="71786" y="67929"/>
                  </a:lnTo>
                  <a:lnTo>
                    <a:pt x="74872" y="68900"/>
                  </a:lnTo>
                  <a:lnTo>
                    <a:pt x="78055" y="69548"/>
                  </a:lnTo>
                  <a:lnTo>
                    <a:pt x="81302" y="69979"/>
                  </a:lnTo>
                  <a:lnTo>
                    <a:pt x="84593" y="70267"/>
                  </a:lnTo>
                  <a:lnTo>
                    <a:pt x="87912" y="70459"/>
                  </a:lnTo>
                  <a:lnTo>
                    <a:pt x="94602" y="70672"/>
                  </a:lnTo>
                  <a:lnTo>
                    <a:pt x="97962" y="69604"/>
                  </a:lnTo>
                  <a:lnTo>
                    <a:pt x="101327" y="67768"/>
                  </a:lnTo>
                  <a:lnTo>
                    <a:pt x="104696" y="65419"/>
                  </a:lnTo>
                  <a:lnTo>
                    <a:pt x="106942" y="62729"/>
                  </a:lnTo>
                  <a:lnTo>
                    <a:pt x="108440" y="59811"/>
                  </a:lnTo>
                  <a:lnTo>
                    <a:pt x="109438" y="56741"/>
                  </a:lnTo>
                  <a:lnTo>
                    <a:pt x="110104" y="52445"/>
                  </a:lnTo>
                  <a:lnTo>
                    <a:pt x="110547" y="47333"/>
                  </a:lnTo>
                  <a:lnTo>
                    <a:pt x="111040" y="36780"/>
                  </a:lnTo>
                  <a:lnTo>
                    <a:pt x="111260" y="28341"/>
                  </a:lnTo>
                  <a:lnTo>
                    <a:pt x="111435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5" name="SMARTInkAnnotation226"/>
            <p:cNvSpPr/>
            <p:nvPr/>
          </p:nvSpPr>
          <p:spPr bwMode="auto">
            <a:xfrm>
              <a:off x="247650" y="4438416"/>
              <a:ext cx="101305" cy="115726"/>
            </a:xfrm>
            <a:custGeom>
              <a:avLst/>
              <a:gdLst/>
              <a:ahLst/>
              <a:cxnLst/>
              <a:rect l="0" t="0" r="0" b="0"/>
              <a:pathLst>
                <a:path w="101305" h="115726">
                  <a:moveTo>
                    <a:pt x="0" y="115725"/>
                  </a:moveTo>
                  <a:lnTo>
                    <a:pt x="0" y="91935"/>
                  </a:lnTo>
                  <a:lnTo>
                    <a:pt x="1126" y="86371"/>
                  </a:lnTo>
                  <a:lnTo>
                    <a:pt x="3002" y="79289"/>
                  </a:lnTo>
                  <a:lnTo>
                    <a:pt x="5378" y="71194"/>
                  </a:lnTo>
                  <a:lnTo>
                    <a:pt x="8088" y="64672"/>
                  </a:lnTo>
                  <a:lnTo>
                    <a:pt x="11020" y="59200"/>
                  </a:lnTo>
                  <a:lnTo>
                    <a:pt x="14100" y="54427"/>
                  </a:lnTo>
                  <a:lnTo>
                    <a:pt x="17280" y="48997"/>
                  </a:lnTo>
                  <a:lnTo>
                    <a:pt x="20525" y="43128"/>
                  </a:lnTo>
                  <a:lnTo>
                    <a:pt x="23814" y="36965"/>
                  </a:lnTo>
                  <a:lnTo>
                    <a:pt x="27132" y="31733"/>
                  </a:lnTo>
                  <a:lnTo>
                    <a:pt x="30469" y="27120"/>
                  </a:lnTo>
                  <a:lnTo>
                    <a:pt x="33820" y="22921"/>
                  </a:lnTo>
                  <a:lnTo>
                    <a:pt x="37180" y="18996"/>
                  </a:lnTo>
                  <a:lnTo>
                    <a:pt x="40545" y="15256"/>
                  </a:lnTo>
                  <a:lnTo>
                    <a:pt x="47286" y="8101"/>
                  </a:lnTo>
                  <a:lnTo>
                    <a:pt x="54034" y="1173"/>
                  </a:lnTo>
                  <a:lnTo>
                    <a:pt x="57409" y="0"/>
                  </a:lnTo>
                  <a:lnTo>
                    <a:pt x="60785" y="343"/>
                  </a:lnTo>
                  <a:lnTo>
                    <a:pt x="68912" y="3600"/>
                  </a:lnTo>
                  <a:lnTo>
                    <a:pt x="69579" y="4991"/>
                  </a:lnTo>
                  <a:lnTo>
                    <a:pt x="70024" y="7044"/>
                  </a:lnTo>
                  <a:lnTo>
                    <a:pt x="70320" y="9536"/>
                  </a:lnTo>
                  <a:lnTo>
                    <a:pt x="70518" y="12322"/>
                  </a:lnTo>
                  <a:lnTo>
                    <a:pt x="70649" y="15304"/>
                  </a:lnTo>
                  <a:lnTo>
                    <a:pt x="70737" y="18417"/>
                  </a:lnTo>
                  <a:lnTo>
                    <a:pt x="69670" y="21616"/>
                  </a:lnTo>
                  <a:lnTo>
                    <a:pt x="67833" y="24874"/>
                  </a:lnTo>
                  <a:lnTo>
                    <a:pt x="65483" y="28170"/>
                  </a:lnTo>
                  <a:lnTo>
                    <a:pt x="62791" y="31492"/>
                  </a:lnTo>
                  <a:lnTo>
                    <a:pt x="59870" y="34831"/>
                  </a:lnTo>
                  <a:lnTo>
                    <a:pt x="56797" y="38181"/>
                  </a:lnTo>
                  <a:lnTo>
                    <a:pt x="54749" y="41540"/>
                  </a:lnTo>
                  <a:lnTo>
                    <a:pt x="53383" y="44903"/>
                  </a:lnTo>
                  <a:lnTo>
                    <a:pt x="52473" y="48270"/>
                  </a:lnTo>
                  <a:lnTo>
                    <a:pt x="50741" y="51639"/>
                  </a:lnTo>
                  <a:lnTo>
                    <a:pt x="48460" y="55009"/>
                  </a:lnTo>
                  <a:lnTo>
                    <a:pt x="42090" y="63125"/>
                  </a:lnTo>
                  <a:lnTo>
                    <a:pt x="40442" y="64915"/>
                  </a:lnTo>
                  <a:lnTo>
                    <a:pt x="31937" y="73661"/>
                  </a:lnTo>
                  <a:lnTo>
                    <a:pt x="32548" y="74189"/>
                  </a:lnTo>
                  <a:lnTo>
                    <a:pt x="34080" y="74541"/>
                  </a:lnTo>
                  <a:lnTo>
                    <a:pt x="39249" y="75104"/>
                  </a:lnTo>
                  <a:lnTo>
                    <a:pt x="40799" y="76275"/>
                  </a:lnTo>
                  <a:lnTo>
                    <a:pt x="42958" y="78180"/>
                  </a:lnTo>
                  <a:lnTo>
                    <a:pt x="45523" y="80575"/>
                  </a:lnTo>
                  <a:lnTo>
                    <a:pt x="48358" y="82171"/>
                  </a:lnTo>
                  <a:lnTo>
                    <a:pt x="51374" y="83235"/>
                  </a:lnTo>
                  <a:lnTo>
                    <a:pt x="54510" y="83945"/>
                  </a:lnTo>
                  <a:lnTo>
                    <a:pt x="57727" y="84418"/>
                  </a:lnTo>
                  <a:lnTo>
                    <a:pt x="60996" y="84733"/>
                  </a:lnTo>
                  <a:lnTo>
                    <a:pt x="64302" y="84944"/>
                  </a:lnTo>
                  <a:lnTo>
                    <a:pt x="67631" y="85083"/>
                  </a:lnTo>
                  <a:lnTo>
                    <a:pt x="74332" y="85239"/>
                  </a:lnTo>
                  <a:lnTo>
                    <a:pt x="101304" y="85364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6" name="SMARTInkAnnotation227"/>
            <p:cNvSpPr/>
            <p:nvPr/>
          </p:nvSpPr>
          <p:spPr bwMode="auto">
            <a:xfrm>
              <a:off x="379345" y="4483298"/>
              <a:ext cx="20262" cy="88622"/>
            </a:xfrm>
            <a:custGeom>
              <a:avLst/>
              <a:gdLst/>
              <a:ahLst/>
              <a:cxnLst/>
              <a:rect l="0" t="0" r="0" b="0"/>
              <a:pathLst>
                <a:path w="20262" h="88622">
                  <a:moveTo>
                    <a:pt x="0" y="0"/>
                  </a:moveTo>
                  <a:lnTo>
                    <a:pt x="0" y="68943"/>
                  </a:lnTo>
                  <a:lnTo>
                    <a:pt x="1126" y="74074"/>
                  </a:lnTo>
                  <a:lnTo>
                    <a:pt x="3002" y="78619"/>
                  </a:lnTo>
                  <a:lnTo>
                    <a:pt x="8723" y="88621"/>
                  </a:lnTo>
                  <a:lnTo>
                    <a:pt x="10318" y="88317"/>
                  </a:lnTo>
                  <a:lnTo>
                    <a:pt x="12507" y="86990"/>
                  </a:lnTo>
                  <a:lnTo>
                    <a:pt x="20261" y="8096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7" name="SMARTInkAnnotation228"/>
            <p:cNvSpPr/>
            <p:nvPr/>
          </p:nvSpPr>
          <p:spPr bwMode="auto">
            <a:xfrm>
              <a:off x="470519" y="4463058"/>
              <a:ext cx="30392" cy="109275"/>
            </a:xfrm>
            <a:custGeom>
              <a:avLst/>
              <a:gdLst/>
              <a:ahLst/>
              <a:cxnLst/>
              <a:rect l="0" t="0" r="0" b="0"/>
              <a:pathLst>
                <a:path w="30392" h="109275">
                  <a:moveTo>
                    <a:pt x="0" y="0"/>
                  </a:moveTo>
                  <a:lnTo>
                    <a:pt x="0" y="14086"/>
                  </a:lnTo>
                  <a:lnTo>
                    <a:pt x="1125" y="18387"/>
                  </a:lnTo>
                  <a:lnTo>
                    <a:pt x="3001" y="23503"/>
                  </a:lnTo>
                  <a:lnTo>
                    <a:pt x="5378" y="29162"/>
                  </a:lnTo>
                  <a:lnTo>
                    <a:pt x="6962" y="35184"/>
                  </a:lnTo>
                  <a:lnTo>
                    <a:pt x="8018" y="41448"/>
                  </a:lnTo>
                  <a:lnTo>
                    <a:pt x="8722" y="47872"/>
                  </a:lnTo>
                  <a:lnTo>
                    <a:pt x="9191" y="54405"/>
                  </a:lnTo>
                  <a:lnTo>
                    <a:pt x="9504" y="61008"/>
                  </a:lnTo>
                  <a:lnTo>
                    <a:pt x="9945" y="78049"/>
                  </a:lnTo>
                  <a:lnTo>
                    <a:pt x="10007" y="82394"/>
                  </a:lnTo>
                  <a:lnTo>
                    <a:pt x="11174" y="86414"/>
                  </a:lnTo>
                  <a:lnTo>
                    <a:pt x="13077" y="90219"/>
                  </a:lnTo>
                  <a:lnTo>
                    <a:pt x="15471" y="93881"/>
                  </a:lnTo>
                  <a:lnTo>
                    <a:pt x="17068" y="97446"/>
                  </a:lnTo>
                  <a:lnTo>
                    <a:pt x="18132" y="100948"/>
                  </a:lnTo>
                  <a:lnTo>
                    <a:pt x="19840" y="109274"/>
                  </a:lnTo>
                  <a:lnTo>
                    <a:pt x="21106" y="108833"/>
                  </a:lnTo>
                  <a:lnTo>
                    <a:pt x="23075" y="107414"/>
                  </a:lnTo>
                  <a:lnTo>
                    <a:pt x="30391" y="101203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8" name="SMARTInkAnnotation229"/>
            <p:cNvSpPr/>
            <p:nvPr/>
          </p:nvSpPr>
          <p:spPr bwMode="auto">
            <a:xfrm>
              <a:off x="450258" y="4442818"/>
              <a:ext cx="70914" cy="10121"/>
            </a:xfrm>
            <a:custGeom>
              <a:avLst/>
              <a:gdLst/>
              <a:ahLst/>
              <a:cxnLst/>
              <a:rect l="0" t="0" r="0" b="0"/>
              <a:pathLst>
                <a:path w="70914" h="10121">
                  <a:moveTo>
                    <a:pt x="0" y="10120"/>
                  </a:moveTo>
                  <a:lnTo>
                    <a:pt x="5378" y="10120"/>
                  </a:lnTo>
                  <a:lnTo>
                    <a:pt x="8088" y="8996"/>
                  </a:lnTo>
                  <a:lnTo>
                    <a:pt x="11020" y="7121"/>
                  </a:lnTo>
                  <a:lnTo>
                    <a:pt x="14100" y="4747"/>
                  </a:lnTo>
                  <a:lnTo>
                    <a:pt x="18405" y="3165"/>
                  </a:lnTo>
                  <a:lnTo>
                    <a:pt x="23526" y="2110"/>
                  </a:lnTo>
                  <a:lnTo>
                    <a:pt x="29191" y="1406"/>
                  </a:lnTo>
                  <a:lnTo>
                    <a:pt x="34094" y="937"/>
                  </a:lnTo>
                  <a:lnTo>
                    <a:pt x="38488" y="625"/>
                  </a:lnTo>
                  <a:lnTo>
                    <a:pt x="42543" y="416"/>
                  </a:lnTo>
                  <a:lnTo>
                    <a:pt x="53051" y="185"/>
                  </a:lnTo>
                  <a:lnTo>
                    <a:pt x="70913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9" name="SMARTInkAnnotation230"/>
            <p:cNvSpPr/>
            <p:nvPr/>
          </p:nvSpPr>
          <p:spPr bwMode="auto">
            <a:xfrm>
              <a:off x="531301" y="4493419"/>
              <a:ext cx="81045" cy="100891"/>
            </a:xfrm>
            <a:custGeom>
              <a:avLst/>
              <a:gdLst/>
              <a:ahLst/>
              <a:cxnLst/>
              <a:rect l="0" t="0" r="0" b="0"/>
              <a:pathLst>
                <a:path w="81045" h="100891">
                  <a:moveTo>
                    <a:pt x="0" y="0"/>
                  </a:moveTo>
                  <a:lnTo>
                    <a:pt x="0" y="38865"/>
                  </a:lnTo>
                  <a:lnTo>
                    <a:pt x="1126" y="45026"/>
                  </a:lnTo>
                  <a:lnTo>
                    <a:pt x="3002" y="51383"/>
                  </a:lnTo>
                  <a:lnTo>
                    <a:pt x="5378" y="57869"/>
                  </a:lnTo>
                  <a:lnTo>
                    <a:pt x="6962" y="63318"/>
                  </a:lnTo>
                  <a:lnTo>
                    <a:pt x="8019" y="68075"/>
                  </a:lnTo>
                  <a:lnTo>
                    <a:pt x="8723" y="72371"/>
                  </a:lnTo>
                  <a:lnTo>
                    <a:pt x="10317" y="77484"/>
                  </a:lnTo>
                  <a:lnTo>
                    <a:pt x="12507" y="83141"/>
                  </a:lnTo>
                  <a:lnTo>
                    <a:pt x="15091" y="89161"/>
                  </a:lnTo>
                  <a:lnTo>
                    <a:pt x="17940" y="93175"/>
                  </a:lnTo>
                  <a:lnTo>
                    <a:pt x="20965" y="95851"/>
                  </a:lnTo>
                  <a:lnTo>
                    <a:pt x="24107" y="97635"/>
                  </a:lnTo>
                  <a:lnTo>
                    <a:pt x="27328" y="98825"/>
                  </a:lnTo>
                  <a:lnTo>
                    <a:pt x="30600" y="99617"/>
                  </a:lnTo>
                  <a:lnTo>
                    <a:pt x="33908" y="100146"/>
                  </a:lnTo>
                  <a:lnTo>
                    <a:pt x="37238" y="100498"/>
                  </a:lnTo>
                  <a:lnTo>
                    <a:pt x="40584" y="100734"/>
                  </a:lnTo>
                  <a:lnTo>
                    <a:pt x="43940" y="100890"/>
                  </a:lnTo>
                  <a:lnTo>
                    <a:pt x="48429" y="99870"/>
                  </a:lnTo>
                  <a:lnTo>
                    <a:pt x="53673" y="98065"/>
                  </a:lnTo>
                  <a:lnTo>
                    <a:pt x="59419" y="95738"/>
                  </a:lnTo>
                  <a:lnTo>
                    <a:pt x="63251" y="93062"/>
                  </a:lnTo>
                  <a:lnTo>
                    <a:pt x="65805" y="90153"/>
                  </a:lnTo>
                  <a:lnTo>
                    <a:pt x="67508" y="87089"/>
                  </a:lnTo>
                  <a:lnTo>
                    <a:pt x="69769" y="83923"/>
                  </a:lnTo>
                  <a:lnTo>
                    <a:pt x="72401" y="80687"/>
                  </a:lnTo>
                  <a:lnTo>
                    <a:pt x="75282" y="77405"/>
                  </a:lnTo>
                  <a:lnTo>
                    <a:pt x="77203" y="74093"/>
                  </a:lnTo>
                  <a:lnTo>
                    <a:pt x="78483" y="70761"/>
                  </a:lnTo>
                  <a:lnTo>
                    <a:pt x="81044" y="60722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0" name="SMARTInkAnnotation231"/>
            <p:cNvSpPr/>
            <p:nvPr/>
          </p:nvSpPr>
          <p:spPr bwMode="auto">
            <a:xfrm>
              <a:off x="561693" y="4493419"/>
              <a:ext cx="40522" cy="20241"/>
            </a:xfrm>
            <a:custGeom>
              <a:avLst/>
              <a:gdLst/>
              <a:ahLst/>
              <a:cxnLst/>
              <a:rect l="0" t="0" r="0" b="0"/>
              <a:pathLst>
                <a:path w="40522" h="20241">
                  <a:moveTo>
                    <a:pt x="0" y="20240"/>
                  </a:moveTo>
                  <a:lnTo>
                    <a:pt x="5377" y="14868"/>
                  </a:lnTo>
                  <a:lnTo>
                    <a:pt x="8087" y="13285"/>
                  </a:lnTo>
                  <a:lnTo>
                    <a:pt x="11019" y="12230"/>
                  </a:lnTo>
                  <a:lnTo>
                    <a:pt x="14100" y="11527"/>
                  </a:lnTo>
                  <a:lnTo>
                    <a:pt x="16153" y="9934"/>
                  </a:lnTo>
                  <a:lnTo>
                    <a:pt x="17522" y="7747"/>
                  </a:lnTo>
                  <a:lnTo>
                    <a:pt x="18435" y="5164"/>
                  </a:lnTo>
                  <a:lnTo>
                    <a:pt x="20169" y="3443"/>
                  </a:lnTo>
                  <a:lnTo>
                    <a:pt x="22451" y="2295"/>
                  </a:lnTo>
                  <a:lnTo>
                    <a:pt x="25097" y="1530"/>
                  </a:lnTo>
                  <a:lnTo>
                    <a:pt x="27988" y="1020"/>
                  </a:lnTo>
                  <a:lnTo>
                    <a:pt x="31040" y="680"/>
                  </a:lnTo>
                  <a:lnTo>
                    <a:pt x="40521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1" name="SMARTInkAnnotation232"/>
            <p:cNvSpPr/>
            <p:nvPr/>
          </p:nvSpPr>
          <p:spPr bwMode="auto">
            <a:xfrm>
              <a:off x="531301" y="4412457"/>
              <a:ext cx="91175" cy="10121"/>
            </a:xfrm>
            <a:custGeom>
              <a:avLst/>
              <a:gdLst/>
              <a:ahLst/>
              <a:cxnLst/>
              <a:rect l="0" t="0" r="0" b="0"/>
              <a:pathLst>
                <a:path w="91175" h="10121">
                  <a:moveTo>
                    <a:pt x="0" y="0"/>
                  </a:moveTo>
                  <a:lnTo>
                    <a:pt x="14100" y="0"/>
                  </a:lnTo>
                  <a:lnTo>
                    <a:pt x="18405" y="1124"/>
                  </a:lnTo>
                  <a:lnTo>
                    <a:pt x="23526" y="2998"/>
                  </a:lnTo>
                  <a:lnTo>
                    <a:pt x="29191" y="5372"/>
                  </a:lnTo>
                  <a:lnTo>
                    <a:pt x="35219" y="6955"/>
                  </a:lnTo>
                  <a:lnTo>
                    <a:pt x="41489" y="8009"/>
                  </a:lnTo>
                  <a:lnTo>
                    <a:pt x="47921" y="8713"/>
                  </a:lnTo>
                  <a:lnTo>
                    <a:pt x="53333" y="9182"/>
                  </a:lnTo>
                  <a:lnTo>
                    <a:pt x="58068" y="9494"/>
                  </a:lnTo>
                  <a:lnTo>
                    <a:pt x="62350" y="9703"/>
                  </a:lnTo>
                  <a:lnTo>
                    <a:pt x="73110" y="9934"/>
                  </a:lnTo>
                  <a:lnTo>
                    <a:pt x="91174" y="1012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0480" name="SMARTInkAnnotation233"/>
            <p:cNvSpPr/>
            <p:nvPr/>
          </p:nvSpPr>
          <p:spPr bwMode="auto">
            <a:xfrm>
              <a:off x="4867113" y="3774877"/>
              <a:ext cx="871216" cy="667941"/>
            </a:xfrm>
            <a:custGeom>
              <a:avLst/>
              <a:gdLst/>
              <a:ahLst/>
              <a:cxnLst/>
              <a:rect l="0" t="0" r="0" b="0"/>
              <a:pathLst>
                <a:path w="871216" h="667941">
                  <a:moveTo>
                    <a:pt x="0" y="667940"/>
                  </a:moveTo>
                  <a:lnTo>
                    <a:pt x="0" y="662568"/>
                  </a:lnTo>
                  <a:lnTo>
                    <a:pt x="1126" y="660985"/>
                  </a:lnTo>
                  <a:lnTo>
                    <a:pt x="3002" y="659930"/>
                  </a:lnTo>
                  <a:lnTo>
                    <a:pt x="8088" y="658757"/>
                  </a:lnTo>
                  <a:lnTo>
                    <a:pt x="23814" y="657943"/>
                  </a:lnTo>
                  <a:lnTo>
                    <a:pt x="27132" y="656778"/>
                  </a:lnTo>
                  <a:lnTo>
                    <a:pt x="49292" y="643745"/>
                  </a:lnTo>
                  <a:lnTo>
                    <a:pt x="73512" y="628661"/>
                  </a:lnTo>
                  <a:lnTo>
                    <a:pt x="96696" y="609949"/>
                  </a:lnTo>
                  <a:lnTo>
                    <a:pt x="113890" y="599811"/>
                  </a:lnTo>
                  <a:lnTo>
                    <a:pt x="132786" y="590432"/>
                  </a:lnTo>
                  <a:lnTo>
                    <a:pt x="152441" y="578767"/>
                  </a:lnTo>
                  <a:lnTo>
                    <a:pt x="172432" y="566087"/>
                  </a:lnTo>
                  <a:lnTo>
                    <a:pt x="273525" y="499257"/>
                  </a:lnTo>
                  <a:lnTo>
                    <a:pt x="298536" y="479024"/>
                  </a:lnTo>
                  <a:lnTo>
                    <a:pt x="320204" y="458786"/>
                  </a:lnTo>
                  <a:lnTo>
                    <a:pt x="346259" y="438546"/>
                  </a:lnTo>
                  <a:lnTo>
                    <a:pt x="369989" y="418306"/>
                  </a:lnTo>
                  <a:lnTo>
                    <a:pt x="391277" y="398065"/>
                  </a:lnTo>
                  <a:lnTo>
                    <a:pt x="417220" y="377825"/>
                  </a:lnTo>
                  <a:lnTo>
                    <a:pt x="440916" y="357584"/>
                  </a:lnTo>
                  <a:lnTo>
                    <a:pt x="462194" y="337343"/>
                  </a:lnTo>
                  <a:lnTo>
                    <a:pt x="488134" y="317103"/>
                  </a:lnTo>
                  <a:lnTo>
                    <a:pt x="511828" y="296862"/>
                  </a:lnTo>
                  <a:lnTo>
                    <a:pt x="529141" y="286367"/>
                  </a:lnTo>
                  <a:lnTo>
                    <a:pt x="548091" y="275705"/>
                  </a:lnTo>
                  <a:lnTo>
                    <a:pt x="576619" y="252986"/>
                  </a:lnTo>
                  <a:lnTo>
                    <a:pt x="599830" y="237008"/>
                  </a:lnTo>
                  <a:lnTo>
                    <a:pt x="620964" y="218531"/>
                  </a:lnTo>
                  <a:lnTo>
                    <a:pt x="641484" y="198813"/>
                  </a:lnTo>
                  <a:lnTo>
                    <a:pt x="661822" y="179851"/>
                  </a:lnTo>
                  <a:lnTo>
                    <a:pt x="688861" y="159801"/>
                  </a:lnTo>
                  <a:lnTo>
                    <a:pt x="710504" y="139890"/>
                  </a:lnTo>
                  <a:lnTo>
                    <a:pt x="729126" y="121651"/>
                  </a:lnTo>
                  <a:lnTo>
                    <a:pt x="737152" y="114789"/>
                  </a:lnTo>
                  <a:lnTo>
                    <a:pt x="761734" y="97842"/>
                  </a:lnTo>
                  <a:lnTo>
                    <a:pt x="783294" y="77590"/>
                  </a:lnTo>
                  <a:lnTo>
                    <a:pt x="803669" y="57348"/>
                  </a:lnTo>
                  <a:lnTo>
                    <a:pt x="819184" y="47228"/>
                  </a:lnTo>
                  <a:lnTo>
                    <a:pt x="828580" y="43479"/>
                  </a:lnTo>
                  <a:lnTo>
                    <a:pt x="832661" y="42480"/>
                  </a:lnTo>
                  <a:lnTo>
                    <a:pt x="836508" y="39565"/>
                  </a:lnTo>
                  <a:lnTo>
                    <a:pt x="850664" y="21108"/>
                  </a:lnTo>
                  <a:lnTo>
                    <a:pt x="870910" y="307"/>
                  </a:lnTo>
                  <a:lnTo>
                    <a:pt x="871215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20481" name="SMARTInkAnnotation234"/>
            <p:cNvSpPr/>
            <p:nvPr/>
          </p:nvSpPr>
          <p:spPr bwMode="auto">
            <a:xfrm>
              <a:off x="5667417" y="3734407"/>
              <a:ext cx="121388" cy="91071"/>
            </a:xfrm>
            <a:custGeom>
              <a:avLst/>
              <a:gdLst/>
              <a:ahLst/>
              <a:cxnLst/>
              <a:rect l="0" t="0" r="0" b="0"/>
              <a:pathLst>
                <a:path w="121388" h="91071">
                  <a:moveTo>
                    <a:pt x="10129" y="40470"/>
                  </a:moveTo>
                  <a:lnTo>
                    <a:pt x="0" y="40470"/>
                  </a:lnTo>
                  <a:lnTo>
                    <a:pt x="5377" y="40470"/>
                  </a:lnTo>
                  <a:lnTo>
                    <a:pt x="8086" y="39345"/>
                  </a:lnTo>
                  <a:lnTo>
                    <a:pt x="11018" y="37471"/>
                  </a:lnTo>
                  <a:lnTo>
                    <a:pt x="14099" y="35097"/>
                  </a:lnTo>
                  <a:lnTo>
                    <a:pt x="18403" y="33515"/>
                  </a:lnTo>
                  <a:lnTo>
                    <a:pt x="23525" y="32460"/>
                  </a:lnTo>
                  <a:lnTo>
                    <a:pt x="29190" y="31756"/>
                  </a:lnTo>
                  <a:lnTo>
                    <a:pt x="35218" y="30163"/>
                  </a:lnTo>
                  <a:lnTo>
                    <a:pt x="41488" y="27976"/>
                  </a:lnTo>
                  <a:lnTo>
                    <a:pt x="47919" y="25394"/>
                  </a:lnTo>
                  <a:lnTo>
                    <a:pt x="54458" y="22548"/>
                  </a:lnTo>
                  <a:lnTo>
                    <a:pt x="67726" y="16387"/>
                  </a:lnTo>
                  <a:lnTo>
                    <a:pt x="73290" y="14294"/>
                  </a:lnTo>
                  <a:lnTo>
                    <a:pt x="78126" y="12899"/>
                  </a:lnTo>
                  <a:lnTo>
                    <a:pt x="82474" y="11969"/>
                  </a:lnTo>
                  <a:lnTo>
                    <a:pt x="86499" y="10225"/>
                  </a:lnTo>
                  <a:lnTo>
                    <a:pt x="90309" y="7937"/>
                  </a:lnTo>
                  <a:lnTo>
                    <a:pt x="93974" y="5287"/>
                  </a:lnTo>
                  <a:lnTo>
                    <a:pt x="97542" y="3521"/>
                  </a:lnTo>
                  <a:lnTo>
                    <a:pt x="101047" y="2344"/>
                  </a:lnTo>
                  <a:lnTo>
                    <a:pt x="104509" y="1558"/>
                  </a:lnTo>
                  <a:lnTo>
                    <a:pt x="107943" y="1035"/>
                  </a:lnTo>
                  <a:lnTo>
                    <a:pt x="111357" y="686"/>
                  </a:lnTo>
                  <a:lnTo>
                    <a:pt x="121387" y="0"/>
                  </a:lnTo>
                  <a:lnTo>
                    <a:pt x="120320" y="1121"/>
                  </a:lnTo>
                  <a:lnTo>
                    <a:pt x="112826" y="8703"/>
                  </a:lnTo>
                  <a:lnTo>
                    <a:pt x="112362" y="10296"/>
                  </a:lnTo>
                  <a:lnTo>
                    <a:pt x="112052" y="12483"/>
                  </a:lnTo>
                  <a:lnTo>
                    <a:pt x="111846" y="15065"/>
                  </a:lnTo>
                  <a:lnTo>
                    <a:pt x="110582" y="17910"/>
                  </a:lnTo>
                  <a:lnTo>
                    <a:pt x="108615" y="20932"/>
                  </a:lnTo>
                  <a:lnTo>
                    <a:pt x="106177" y="24071"/>
                  </a:lnTo>
                  <a:lnTo>
                    <a:pt x="104553" y="27289"/>
                  </a:lnTo>
                  <a:lnTo>
                    <a:pt x="103470" y="30558"/>
                  </a:lnTo>
                  <a:lnTo>
                    <a:pt x="102747" y="33862"/>
                  </a:lnTo>
                  <a:lnTo>
                    <a:pt x="101141" y="37189"/>
                  </a:lnTo>
                  <a:lnTo>
                    <a:pt x="98943" y="40532"/>
                  </a:lnTo>
                  <a:lnTo>
                    <a:pt x="96354" y="43884"/>
                  </a:lnTo>
                  <a:lnTo>
                    <a:pt x="94626" y="47244"/>
                  </a:lnTo>
                  <a:lnTo>
                    <a:pt x="93475" y="50609"/>
                  </a:lnTo>
                  <a:lnTo>
                    <a:pt x="92707" y="53976"/>
                  </a:lnTo>
                  <a:lnTo>
                    <a:pt x="91070" y="56221"/>
                  </a:lnTo>
                  <a:lnTo>
                    <a:pt x="88853" y="57717"/>
                  </a:lnTo>
                  <a:lnTo>
                    <a:pt x="86250" y="58715"/>
                  </a:lnTo>
                  <a:lnTo>
                    <a:pt x="83388" y="60505"/>
                  </a:lnTo>
                  <a:lnTo>
                    <a:pt x="80355" y="62822"/>
                  </a:lnTo>
                  <a:lnTo>
                    <a:pt x="77207" y="65492"/>
                  </a:lnTo>
                  <a:lnTo>
                    <a:pt x="75109" y="68396"/>
                  </a:lnTo>
                  <a:lnTo>
                    <a:pt x="73710" y="71456"/>
                  </a:lnTo>
                  <a:lnTo>
                    <a:pt x="72777" y="74621"/>
                  </a:lnTo>
                  <a:lnTo>
                    <a:pt x="71030" y="76731"/>
                  </a:lnTo>
                  <a:lnTo>
                    <a:pt x="68739" y="78138"/>
                  </a:lnTo>
                  <a:lnTo>
                    <a:pt x="66086" y="79076"/>
                  </a:lnTo>
                  <a:lnTo>
                    <a:pt x="64318" y="80826"/>
                  </a:lnTo>
                  <a:lnTo>
                    <a:pt x="63139" y="83117"/>
                  </a:lnTo>
                  <a:lnTo>
                    <a:pt x="60799" y="91010"/>
                  </a:lnTo>
                  <a:lnTo>
                    <a:pt x="60782" y="91068"/>
                  </a:lnTo>
                  <a:lnTo>
                    <a:pt x="60782" y="91070"/>
                  </a:lnTo>
                  <a:lnTo>
                    <a:pt x="52059" y="82358"/>
                  </a:lnTo>
                  <a:lnTo>
                    <a:pt x="51589" y="80764"/>
                  </a:lnTo>
                  <a:lnTo>
                    <a:pt x="51277" y="78578"/>
                  </a:lnTo>
                  <a:lnTo>
                    <a:pt x="51068" y="75995"/>
                  </a:lnTo>
                  <a:lnTo>
                    <a:pt x="50929" y="73149"/>
                  </a:lnTo>
                  <a:lnTo>
                    <a:pt x="50774" y="66989"/>
                  </a:lnTo>
                  <a:lnTo>
                    <a:pt x="49608" y="64896"/>
                  </a:lnTo>
                  <a:lnTo>
                    <a:pt x="47705" y="63501"/>
                  </a:lnTo>
                  <a:lnTo>
                    <a:pt x="45310" y="62571"/>
                  </a:lnTo>
                  <a:lnTo>
                    <a:pt x="43713" y="60826"/>
                  </a:lnTo>
                  <a:lnTo>
                    <a:pt x="42649" y="58539"/>
                  </a:lnTo>
                  <a:lnTo>
                    <a:pt x="40645" y="51055"/>
                  </a:lnTo>
                  <a:lnTo>
                    <a:pt x="39478" y="49776"/>
                  </a:lnTo>
                  <a:lnTo>
                    <a:pt x="35179" y="45355"/>
                  </a:lnTo>
                  <a:lnTo>
                    <a:pt x="33583" y="44851"/>
                  </a:lnTo>
                  <a:lnTo>
                    <a:pt x="32519" y="45640"/>
                  </a:lnTo>
                  <a:lnTo>
                    <a:pt x="31809" y="47290"/>
                  </a:lnTo>
                  <a:lnTo>
                    <a:pt x="30210" y="48390"/>
                  </a:lnTo>
                  <a:lnTo>
                    <a:pt x="28019" y="49124"/>
                  </a:lnTo>
                  <a:lnTo>
                    <a:pt x="25432" y="49612"/>
                  </a:lnTo>
                  <a:lnTo>
                    <a:pt x="24834" y="49938"/>
                  </a:lnTo>
                  <a:lnTo>
                    <a:pt x="25560" y="50155"/>
                  </a:lnTo>
                  <a:lnTo>
                    <a:pt x="27170" y="50301"/>
                  </a:lnTo>
                  <a:lnTo>
                    <a:pt x="28243" y="51522"/>
                  </a:lnTo>
                  <a:lnTo>
                    <a:pt x="28959" y="53460"/>
                  </a:lnTo>
                  <a:lnTo>
                    <a:pt x="29436" y="55877"/>
                  </a:lnTo>
                  <a:lnTo>
                    <a:pt x="30880" y="57488"/>
                  </a:lnTo>
                  <a:lnTo>
                    <a:pt x="32968" y="58562"/>
                  </a:lnTo>
                  <a:lnTo>
                    <a:pt x="39028" y="60286"/>
                  </a:lnTo>
                  <a:lnTo>
                    <a:pt x="40651" y="60428"/>
                  </a:lnTo>
                  <a:lnTo>
                    <a:pt x="42859" y="60522"/>
                  </a:lnTo>
                  <a:lnTo>
                    <a:pt x="49112" y="60673"/>
                  </a:lnTo>
                  <a:lnTo>
                    <a:pt x="69368" y="60710"/>
                  </a:lnTo>
                  <a:lnTo>
                    <a:pt x="69883" y="59586"/>
                  </a:lnTo>
                  <a:lnTo>
                    <a:pt x="70226" y="57712"/>
                  </a:lnTo>
                  <a:lnTo>
                    <a:pt x="70872" y="51007"/>
                  </a:lnTo>
                  <a:lnTo>
                    <a:pt x="70911" y="40507"/>
                  </a:lnTo>
                  <a:lnTo>
                    <a:pt x="81042" y="4047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CDE401E-88A0-4341-A6B9-3EA87626F580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80F030D6-6F5C-4F77-96A7-5A37EC1C3681}" type="slidenum">
              <a:rPr lang="en-US" sz="1600"/>
              <a:pPr/>
              <a:t>7</a:t>
            </a:fld>
            <a:endParaRPr lang="en-US" sz="16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Write-back cache discussion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 smtClean="0">
                <a:ea typeface="ＭＳ Ｐゴシック" charset="-128"/>
              </a:rPr>
              <a:t>Each block in a write-back cache needs a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dirty bit</a:t>
            </a:r>
            <a:r>
              <a:rPr lang="en-US" smtClean="0">
                <a:ea typeface="ＭＳ Ｐゴシック" charset="-128"/>
              </a:rPr>
              <a:t> to indicate whether or not it must be saved to main memory before being replaced—otherwise we might perform unnecessary writebacks.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Notice the penalty for the main memory access will not be applied until the execution of some </a:t>
            </a:r>
            <a:r>
              <a:rPr lang="en-US" i="1" smtClean="0">
                <a:ea typeface="ＭＳ Ｐゴシック" charset="-128"/>
              </a:rPr>
              <a:t>subsequent</a:t>
            </a:r>
            <a:r>
              <a:rPr lang="en-US" smtClean="0">
                <a:ea typeface="ＭＳ Ｐゴシック" charset="-128"/>
              </a:rPr>
              <a:t> instruction following the write.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In our example, the write to Mem[</a:t>
            </a:r>
            <a:r>
              <a:rPr lang="en-US" smtClean="0">
                <a:solidFill>
                  <a:srgbClr val="3333FF"/>
                </a:solidFill>
                <a:ea typeface="ＭＳ Ｐゴシック" charset="-128"/>
              </a:rPr>
              <a:t>214</a:t>
            </a:r>
            <a:r>
              <a:rPr lang="en-US" smtClean="0">
                <a:ea typeface="ＭＳ Ｐゴシック" charset="-128"/>
              </a:rPr>
              <a:t>] affected only the cache.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But the load from Mem[</a:t>
            </a:r>
            <a:r>
              <a:rPr lang="en-US" smtClean="0">
                <a:solidFill>
                  <a:srgbClr val="FF00FF"/>
                </a:solidFill>
                <a:ea typeface="ＭＳ Ｐゴシック" charset="-128"/>
              </a:rPr>
              <a:t>142</a:t>
            </a:r>
            <a:r>
              <a:rPr lang="en-US" smtClean="0">
                <a:ea typeface="ＭＳ Ｐゴシック" charset="-128"/>
              </a:rPr>
              <a:t>] resulted in </a:t>
            </a:r>
            <a:r>
              <a:rPr lang="en-US" i="1" smtClean="0">
                <a:ea typeface="ＭＳ Ｐゴシック" charset="-128"/>
              </a:rPr>
              <a:t>two</a:t>
            </a:r>
            <a:r>
              <a:rPr lang="en-US" smtClean="0">
                <a:ea typeface="ＭＳ Ｐゴシック" charset="-128"/>
              </a:rPr>
              <a:t> memory accesses: one to save data to address </a:t>
            </a:r>
            <a:r>
              <a:rPr lang="en-US" smtClean="0">
                <a:solidFill>
                  <a:srgbClr val="3333FF"/>
                </a:solidFill>
                <a:ea typeface="ＭＳ Ｐゴシック" charset="-128"/>
              </a:rPr>
              <a:t>214</a:t>
            </a:r>
            <a:r>
              <a:rPr lang="en-US" smtClean="0">
                <a:ea typeface="ＭＳ Ｐゴシック" charset="-128"/>
              </a:rPr>
              <a:t>, and one to load data from address </a:t>
            </a:r>
            <a:r>
              <a:rPr lang="en-US" smtClean="0">
                <a:solidFill>
                  <a:srgbClr val="FF00FF"/>
                </a:solidFill>
                <a:ea typeface="ＭＳ Ｐゴシック" charset="-128"/>
              </a:rPr>
              <a:t>142</a:t>
            </a:r>
            <a:r>
              <a:rPr lang="en-US" smtClean="0">
                <a:ea typeface="ＭＳ Ｐゴシック" charset="-128"/>
              </a:rPr>
              <a:t>.</a:t>
            </a:r>
          </a:p>
          <a:p>
            <a:pPr marL="1085850" lvl="2" indent="-228600" defTabSz="914400"/>
            <a:r>
              <a:rPr lang="en-US" smtClean="0">
                <a:ea typeface="ＭＳ Ｐゴシック" charset="-128"/>
              </a:rPr>
              <a:t>The write can be “buffered” and written in background when memory is free.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The advantage of write-back caches is that not all write operations need to access main memory, as with write-through caches.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If a single address is frequently written to, then it doesn’t pay to keep writing that data through to main memory.</a:t>
            </a:r>
          </a:p>
          <a:p>
            <a:pPr marL="742950" lvl="1" indent="-285750" defTabSz="914400"/>
            <a:r>
              <a:rPr lang="en-US" smtClean="0">
                <a:ea typeface="ＭＳ Ｐゴシック" charset="-128"/>
              </a:rPr>
              <a:t>If several bytes within the same cache block are modified, they will only force one memory write operation at write-back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4C7733E1-FBBF-47E3-94D2-48B0B16B35AC}" type="slidenum">
              <a:rPr lang="en-US" sz="1600"/>
              <a:pPr/>
              <a:t>8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Write misses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A second scenario is if we try to write to an address that is not already contained in the cache; this is called a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write miss</a:t>
            </a:r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Let’s say we want to store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21763</a:t>
            </a:r>
            <a:r>
              <a:rPr lang="en-US" smtClean="0">
                <a:ea typeface="ＭＳ Ｐゴシック" charset="-128"/>
              </a:rPr>
              <a:t> into Mem[</a:t>
            </a:r>
            <a:r>
              <a:rPr lang="en-US" smtClean="0">
                <a:solidFill>
                  <a:srgbClr val="3333FF"/>
                </a:solidFill>
                <a:ea typeface="ＭＳ Ｐゴシック" charset="-128"/>
              </a:rPr>
              <a:t>1101 0110</a:t>
            </a:r>
            <a:r>
              <a:rPr lang="en-US" smtClean="0">
                <a:ea typeface="ＭＳ Ｐゴシック" charset="-128"/>
              </a:rPr>
              <a:t>] but we find that address is not currently in the cache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When we update Mem[</a:t>
            </a:r>
            <a:r>
              <a:rPr lang="en-US" smtClean="0">
                <a:solidFill>
                  <a:srgbClr val="3333FF"/>
                </a:solidFill>
                <a:ea typeface="ＭＳ Ｐゴシック" charset="-128"/>
              </a:rPr>
              <a:t>1101 0110</a:t>
            </a:r>
            <a:r>
              <a:rPr lang="en-US" smtClean="0">
                <a:ea typeface="ＭＳ Ｐゴシック" charset="-128"/>
              </a:rPr>
              <a:t>], should we </a:t>
            </a:r>
            <a:r>
              <a:rPr lang="en-US" i="1" smtClean="0">
                <a:ea typeface="ＭＳ Ｐゴシック" charset="-128"/>
              </a:rPr>
              <a:t>also</a:t>
            </a:r>
            <a:r>
              <a:rPr lang="en-US" smtClean="0">
                <a:ea typeface="ＭＳ Ｐゴシック" charset="-128"/>
              </a:rPr>
              <a:t> load it into the cache?</a:t>
            </a: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1676400" y="3608388"/>
            <a:ext cx="6680200" cy="1420812"/>
            <a:chOff x="1072" y="1632"/>
            <a:chExt cx="4208" cy="895"/>
          </a:xfrm>
        </p:grpSpPr>
        <p:sp>
          <p:nvSpPr>
            <p:cNvPr id="22536" name="Rectangle 5"/>
            <p:cNvSpPr>
              <a:spLocks noChangeArrowheads="1"/>
            </p:cNvSpPr>
            <p:nvPr/>
          </p:nvSpPr>
          <p:spPr bwMode="auto">
            <a:xfrm>
              <a:off x="2376" y="1850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1072" y="1632"/>
              <a:ext cx="439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376" y="2067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8"/>
            <p:cNvSpPr>
              <a:spLocks noChangeArrowheads="1"/>
            </p:cNvSpPr>
            <p:nvPr/>
          </p:nvSpPr>
          <p:spPr bwMode="auto">
            <a:xfrm>
              <a:off x="1795" y="1850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Rectangle 9"/>
            <p:cNvSpPr>
              <a:spLocks noChangeArrowheads="1"/>
            </p:cNvSpPr>
            <p:nvPr/>
          </p:nvSpPr>
          <p:spPr bwMode="auto">
            <a:xfrm>
              <a:off x="1795" y="2067"/>
              <a:ext cx="581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10"/>
            <p:cNvSpPr txBox="1">
              <a:spLocks noChangeArrowheads="1"/>
            </p:cNvSpPr>
            <p:nvPr/>
          </p:nvSpPr>
          <p:spPr bwMode="auto">
            <a:xfrm>
              <a:off x="1904" y="1632"/>
              <a:ext cx="33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2539" y="1632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2543" name="Rectangle 12"/>
            <p:cNvSpPr>
              <a:spLocks noChangeArrowheads="1"/>
            </p:cNvSpPr>
            <p:nvPr/>
          </p:nvSpPr>
          <p:spPr bwMode="auto">
            <a:xfrm>
              <a:off x="1531" y="1850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Rectangle 13"/>
            <p:cNvSpPr>
              <a:spLocks noChangeArrowheads="1"/>
            </p:cNvSpPr>
            <p:nvPr/>
          </p:nvSpPr>
          <p:spPr bwMode="auto">
            <a:xfrm>
              <a:off x="1531" y="2067"/>
              <a:ext cx="264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Text Box 14"/>
            <p:cNvSpPr txBox="1">
              <a:spLocks noChangeArrowheads="1"/>
            </p:cNvSpPr>
            <p:nvPr/>
          </p:nvSpPr>
          <p:spPr bwMode="auto">
            <a:xfrm>
              <a:off x="1534" y="1632"/>
              <a:ext cx="20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22546" name="Rectangle 15"/>
            <p:cNvSpPr>
              <a:spLocks noChangeArrowheads="1"/>
            </p:cNvSpPr>
            <p:nvPr/>
          </p:nvSpPr>
          <p:spPr bwMode="auto">
            <a:xfrm>
              <a:off x="2376" y="2285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6"/>
            <p:cNvSpPr>
              <a:spLocks noChangeArrowheads="1"/>
            </p:cNvSpPr>
            <p:nvPr/>
          </p:nvSpPr>
          <p:spPr bwMode="auto">
            <a:xfrm>
              <a:off x="1795" y="2285"/>
              <a:ext cx="581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17"/>
            <p:cNvSpPr>
              <a:spLocks noChangeArrowheads="1"/>
            </p:cNvSpPr>
            <p:nvPr/>
          </p:nvSpPr>
          <p:spPr bwMode="auto">
            <a:xfrm>
              <a:off x="1531" y="2285"/>
              <a:ext cx="264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Text Box 18"/>
            <p:cNvSpPr txBox="1">
              <a:spLocks noChangeArrowheads="1"/>
            </p:cNvSpPr>
            <p:nvPr/>
          </p:nvSpPr>
          <p:spPr bwMode="auto">
            <a:xfrm>
              <a:off x="3875" y="1632"/>
              <a:ext cx="57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22550" name="Text Box 19"/>
            <p:cNvSpPr txBox="1">
              <a:spLocks noChangeArrowheads="1"/>
            </p:cNvSpPr>
            <p:nvPr/>
          </p:nvSpPr>
          <p:spPr bwMode="auto">
            <a:xfrm>
              <a:off x="1101" y="1847"/>
              <a:ext cx="329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FF00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2551" name="Text Box 20"/>
            <p:cNvSpPr txBox="1">
              <a:spLocks noChangeArrowheads="1"/>
            </p:cNvSpPr>
            <p:nvPr/>
          </p:nvSpPr>
          <p:spPr bwMode="auto">
            <a:xfrm>
              <a:off x="1579" y="2067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22552" name="Text Box 21"/>
            <p:cNvSpPr txBox="1">
              <a:spLocks noChangeArrowheads="1"/>
            </p:cNvSpPr>
            <p:nvPr/>
          </p:nvSpPr>
          <p:spPr bwMode="auto">
            <a:xfrm>
              <a:off x="1837" y="2067"/>
              <a:ext cx="4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FF"/>
                  </a:solidFill>
                </a:rPr>
                <a:t>00010</a:t>
              </a:r>
              <a:endParaRPr lang="en-US" sz="1600"/>
            </a:p>
          </p:txBody>
        </p:sp>
        <p:sp>
          <p:nvSpPr>
            <p:cNvPr id="22553" name="Text Box 22"/>
            <p:cNvSpPr txBox="1">
              <a:spLocks noChangeArrowheads="1"/>
            </p:cNvSpPr>
            <p:nvPr/>
          </p:nvSpPr>
          <p:spPr bwMode="auto">
            <a:xfrm>
              <a:off x="2495" y="2067"/>
              <a:ext cx="53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123456</a:t>
              </a:r>
            </a:p>
          </p:txBody>
        </p:sp>
        <p:sp>
          <p:nvSpPr>
            <p:cNvPr id="22554" name="Text Box 23"/>
            <p:cNvSpPr txBox="1">
              <a:spLocks noChangeArrowheads="1"/>
            </p:cNvSpPr>
            <p:nvPr/>
          </p:nvSpPr>
          <p:spPr bwMode="auto">
            <a:xfrm>
              <a:off x="4704" y="1632"/>
              <a:ext cx="3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2555" name="Rectangle 24"/>
            <p:cNvSpPr>
              <a:spLocks noChangeArrowheads="1"/>
            </p:cNvSpPr>
            <p:nvPr/>
          </p:nvSpPr>
          <p:spPr bwMode="auto">
            <a:xfrm>
              <a:off x="4541" y="2067"/>
              <a:ext cx="739" cy="2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Text Box 25"/>
            <p:cNvSpPr txBox="1">
              <a:spLocks noChangeArrowheads="1"/>
            </p:cNvSpPr>
            <p:nvPr/>
          </p:nvSpPr>
          <p:spPr bwMode="auto">
            <a:xfrm>
              <a:off x="4715" y="2067"/>
              <a:ext cx="39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6378</a:t>
              </a:r>
            </a:p>
          </p:txBody>
        </p:sp>
        <p:sp>
          <p:nvSpPr>
            <p:cNvPr id="22557" name="Rectangle 26"/>
            <p:cNvSpPr>
              <a:spLocks noChangeArrowheads="1"/>
            </p:cNvSpPr>
            <p:nvPr/>
          </p:nvSpPr>
          <p:spPr bwMode="auto">
            <a:xfrm>
              <a:off x="4541" y="2285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Rectangle 27"/>
            <p:cNvSpPr>
              <a:spLocks noChangeArrowheads="1"/>
            </p:cNvSpPr>
            <p:nvPr/>
          </p:nvSpPr>
          <p:spPr bwMode="auto">
            <a:xfrm>
              <a:off x="4541" y="1850"/>
              <a:ext cx="739" cy="21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Text Box 28"/>
            <p:cNvSpPr txBox="1">
              <a:spLocks noChangeArrowheads="1"/>
            </p:cNvSpPr>
            <p:nvPr/>
          </p:nvSpPr>
          <p:spPr bwMode="auto">
            <a:xfrm>
              <a:off x="3819" y="1847"/>
              <a:ext cx="703" cy="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2560" name="Oval 29"/>
            <p:cNvSpPr>
              <a:spLocks noChangeArrowheads="1"/>
            </p:cNvSpPr>
            <p:nvPr/>
          </p:nvSpPr>
          <p:spPr bwMode="auto">
            <a:xfrm>
              <a:off x="1848" y="2067"/>
              <a:ext cx="422" cy="218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4" name="Date Placeholder 3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AC143C1E-3942-47B4-AE12-960ACE0E14EC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2535" name="Footer Placeholder 3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89916" y="2833688"/>
            <a:ext cx="5875496" cy="1805512"/>
            <a:chOff x="1189916" y="2833688"/>
            <a:chExt cx="5875496" cy="1805512"/>
          </a:xfrm>
        </p:grpSpPr>
        <p:sp>
          <p:nvSpPr>
            <p:cNvPr id="2" name="SMARTInkAnnotation235"/>
            <p:cNvSpPr/>
            <p:nvPr/>
          </p:nvSpPr>
          <p:spPr bwMode="auto">
            <a:xfrm>
              <a:off x="6710847" y="2833688"/>
              <a:ext cx="354565" cy="111321"/>
            </a:xfrm>
            <a:custGeom>
              <a:avLst/>
              <a:gdLst/>
              <a:ahLst/>
              <a:cxnLst/>
              <a:rect l="0" t="0" r="0" b="0"/>
              <a:pathLst>
                <a:path w="354565" h="111321">
                  <a:moveTo>
                    <a:pt x="0" y="60722"/>
                  </a:moveTo>
                  <a:lnTo>
                    <a:pt x="0" y="0"/>
                  </a:lnTo>
                  <a:lnTo>
                    <a:pt x="0" y="80962"/>
                  </a:lnTo>
                  <a:lnTo>
                    <a:pt x="135072" y="80962"/>
                  </a:lnTo>
                  <a:lnTo>
                    <a:pt x="137323" y="82087"/>
                  </a:lnTo>
                  <a:lnTo>
                    <a:pt x="138824" y="83961"/>
                  </a:lnTo>
                  <a:lnTo>
                    <a:pt x="139825" y="86335"/>
                  </a:lnTo>
                  <a:lnTo>
                    <a:pt x="141618" y="87918"/>
                  </a:lnTo>
                  <a:lnTo>
                    <a:pt x="143938" y="88973"/>
                  </a:lnTo>
                  <a:lnTo>
                    <a:pt x="149518" y="90145"/>
                  </a:lnTo>
                  <a:lnTo>
                    <a:pt x="158988" y="90805"/>
                  </a:lnTo>
                  <a:lnTo>
                    <a:pt x="170252" y="91046"/>
                  </a:lnTo>
                  <a:lnTo>
                    <a:pt x="196969" y="91082"/>
                  </a:lnTo>
                  <a:lnTo>
                    <a:pt x="198849" y="92207"/>
                  </a:lnTo>
                  <a:lnTo>
                    <a:pt x="200102" y="94081"/>
                  </a:lnTo>
                  <a:lnTo>
                    <a:pt x="200937" y="96455"/>
                  </a:lnTo>
                  <a:lnTo>
                    <a:pt x="202619" y="98038"/>
                  </a:lnTo>
                  <a:lnTo>
                    <a:pt x="204867" y="99093"/>
                  </a:lnTo>
                  <a:lnTo>
                    <a:pt x="210365" y="100265"/>
                  </a:lnTo>
                  <a:lnTo>
                    <a:pt x="219789" y="100925"/>
                  </a:lnTo>
                  <a:lnTo>
                    <a:pt x="229710" y="101121"/>
                  </a:lnTo>
                  <a:lnTo>
                    <a:pt x="236415" y="101166"/>
                  </a:lnTo>
                  <a:lnTo>
                    <a:pt x="238653" y="102303"/>
                  </a:lnTo>
                  <a:lnTo>
                    <a:pt x="240145" y="104185"/>
                  </a:lnTo>
                  <a:lnTo>
                    <a:pt x="241140" y="106565"/>
                  </a:lnTo>
                  <a:lnTo>
                    <a:pt x="242929" y="108151"/>
                  </a:lnTo>
                  <a:lnTo>
                    <a:pt x="245246" y="109208"/>
                  </a:lnTo>
                  <a:lnTo>
                    <a:pt x="250823" y="110383"/>
                  </a:lnTo>
                  <a:lnTo>
                    <a:pt x="261513" y="111199"/>
                  </a:lnTo>
                  <a:lnTo>
                    <a:pt x="271948" y="111312"/>
                  </a:lnTo>
                  <a:lnTo>
                    <a:pt x="278433" y="111320"/>
                  </a:lnTo>
                  <a:lnTo>
                    <a:pt x="281298" y="110197"/>
                  </a:lnTo>
                  <a:lnTo>
                    <a:pt x="284334" y="108323"/>
                  </a:lnTo>
                  <a:lnTo>
                    <a:pt x="291915" y="102609"/>
                  </a:lnTo>
                  <a:lnTo>
                    <a:pt x="295953" y="101828"/>
                  </a:lnTo>
                  <a:lnTo>
                    <a:pt x="304556" y="101388"/>
                  </a:lnTo>
                  <a:lnTo>
                    <a:pt x="313919" y="101227"/>
                  </a:lnTo>
                  <a:lnTo>
                    <a:pt x="318865" y="101214"/>
                  </a:lnTo>
                  <a:lnTo>
                    <a:pt x="321760" y="100086"/>
                  </a:lnTo>
                  <a:lnTo>
                    <a:pt x="324815" y="98209"/>
                  </a:lnTo>
                  <a:lnTo>
                    <a:pt x="332429" y="92490"/>
                  </a:lnTo>
                  <a:lnTo>
                    <a:pt x="336472" y="91708"/>
                  </a:lnTo>
                  <a:lnTo>
                    <a:pt x="342861" y="91206"/>
                  </a:lnTo>
                  <a:lnTo>
                    <a:pt x="343385" y="92290"/>
                  </a:lnTo>
                  <a:lnTo>
                    <a:pt x="343734" y="94136"/>
                  </a:lnTo>
                  <a:lnTo>
                    <a:pt x="343967" y="96492"/>
                  </a:lnTo>
                  <a:lnTo>
                    <a:pt x="345249" y="98062"/>
                  </a:lnTo>
                  <a:lnTo>
                    <a:pt x="347228" y="99109"/>
                  </a:lnTo>
                  <a:lnTo>
                    <a:pt x="354526" y="101192"/>
                  </a:lnTo>
                  <a:lnTo>
                    <a:pt x="354564" y="91083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3" name="SMARTInkAnnotation236"/>
            <p:cNvSpPr/>
            <p:nvPr/>
          </p:nvSpPr>
          <p:spPr bwMode="auto">
            <a:xfrm>
              <a:off x="1189916" y="2955131"/>
              <a:ext cx="5713409" cy="1684069"/>
            </a:xfrm>
            <a:custGeom>
              <a:avLst/>
              <a:gdLst/>
              <a:ahLst/>
              <a:cxnLst/>
              <a:rect l="0" t="0" r="0" b="0"/>
              <a:pathLst>
                <a:path w="5713409" h="1684069">
                  <a:moveTo>
                    <a:pt x="5713408" y="0"/>
                  </a:moveTo>
                  <a:lnTo>
                    <a:pt x="5713408" y="53687"/>
                  </a:lnTo>
                  <a:lnTo>
                    <a:pt x="5710408" y="63592"/>
                  </a:lnTo>
                  <a:lnTo>
                    <a:pt x="5708031" y="69383"/>
                  </a:lnTo>
                  <a:lnTo>
                    <a:pt x="5705321" y="73243"/>
                  </a:lnTo>
                  <a:lnTo>
                    <a:pt x="5702390" y="75816"/>
                  </a:lnTo>
                  <a:lnTo>
                    <a:pt x="5696130" y="79800"/>
                  </a:lnTo>
                  <a:lnTo>
                    <a:pt x="5679939" y="91520"/>
                  </a:lnTo>
                  <a:lnTo>
                    <a:pt x="5674212" y="94748"/>
                  </a:lnTo>
                  <a:lnTo>
                    <a:pt x="5661844" y="98335"/>
                  </a:lnTo>
                  <a:lnTo>
                    <a:pt x="5648845" y="101053"/>
                  </a:lnTo>
                  <a:lnTo>
                    <a:pt x="5628869" y="107781"/>
                  </a:lnTo>
                  <a:lnTo>
                    <a:pt x="5598949" y="110624"/>
                  </a:lnTo>
                  <a:lnTo>
                    <a:pt x="5580369" y="112137"/>
                  </a:lnTo>
                  <a:lnTo>
                    <a:pt x="5402623" y="148524"/>
                  </a:lnTo>
                  <a:lnTo>
                    <a:pt x="5308186" y="175050"/>
                  </a:lnTo>
                  <a:lnTo>
                    <a:pt x="5264667" y="190178"/>
                  </a:lnTo>
                  <a:lnTo>
                    <a:pt x="5092230" y="228245"/>
                  </a:lnTo>
                  <a:lnTo>
                    <a:pt x="4916349" y="241429"/>
                  </a:lnTo>
                  <a:lnTo>
                    <a:pt x="4756368" y="242863"/>
                  </a:lnTo>
                  <a:lnTo>
                    <a:pt x="4593500" y="251601"/>
                  </a:lnTo>
                  <a:lnTo>
                    <a:pt x="4331740" y="262701"/>
                  </a:lnTo>
                  <a:lnTo>
                    <a:pt x="4119544" y="263118"/>
                  </a:lnTo>
                  <a:lnTo>
                    <a:pt x="3952969" y="253945"/>
                  </a:lnTo>
                  <a:lnTo>
                    <a:pt x="3427277" y="253008"/>
                  </a:lnTo>
                  <a:lnTo>
                    <a:pt x="3270603" y="261722"/>
                  </a:lnTo>
                  <a:lnTo>
                    <a:pt x="3096296" y="273353"/>
                  </a:lnTo>
                  <a:lnTo>
                    <a:pt x="2927740" y="282684"/>
                  </a:lnTo>
                  <a:lnTo>
                    <a:pt x="2762096" y="288702"/>
                  </a:lnTo>
                  <a:lnTo>
                    <a:pt x="2603584" y="300164"/>
                  </a:lnTo>
                  <a:lnTo>
                    <a:pt x="2441103" y="311418"/>
                  </a:lnTo>
                  <a:lnTo>
                    <a:pt x="2275815" y="322308"/>
                  </a:lnTo>
                  <a:lnTo>
                    <a:pt x="2098919" y="341022"/>
                  </a:lnTo>
                  <a:lnTo>
                    <a:pt x="1930892" y="367940"/>
                  </a:lnTo>
                  <a:lnTo>
                    <a:pt x="1753207" y="392168"/>
                  </a:lnTo>
                  <a:lnTo>
                    <a:pt x="1587323" y="420718"/>
                  </a:lnTo>
                  <a:lnTo>
                    <a:pt x="1426029" y="440712"/>
                  </a:lnTo>
                  <a:lnTo>
                    <a:pt x="1256297" y="448025"/>
                  </a:lnTo>
                  <a:lnTo>
                    <a:pt x="1144841" y="453317"/>
                  </a:lnTo>
                  <a:lnTo>
                    <a:pt x="967473" y="445673"/>
                  </a:lnTo>
                  <a:lnTo>
                    <a:pt x="780039" y="445304"/>
                  </a:lnTo>
                  <a:lnTo>
                    <a:pt x="601894" y="469084"/>
                  </a:lnTo>
                  <a:lnTo>
                    <a:pt x="476372" y="511964"/>
                  </a:lnTo>
                  <a:lnTo>
                    <a:pt x="382755" y="560399"/>
                  </a:lnTo>
                  <a:lnTo>
                    <a:pt x="308744" y="605967"/>
                  </a:lnTo>
                  <a:lnTo>
                    <a:pt x="241055" y="656657"/>
                  </a:lnTo>
                  <a:lnTo>
                    <a:pt x="198269" y="702205"/>
                  </a:lnTo>
                  <a:lnTo>
                    <a:pt x="163705" y="745812"/>
                  </a:lnTo>
                  <a:lnTo>
                    <a:pt x="133203" y="793841"/>
                  </a:lnTo>
                  <a:lnTo>
                    <a:pt x="109408" y="843681"/>
                  </a:lnTo>
                  <a:lnTo>
                    <a:pt x="89225" y="894056"/>
                  </a:lnTo>
                  <a:lnTo>
                    <a:pt x="75616" y="944591"/>
                  </a:lnTo>
                  <a:lnTo>
                    <a:pt x="50599" y="1054625"/>
                  </a:lnTo>
                  <a:lnTo>
                    <a:pt x="37023" y="1120399"/>
                  </a:lnTo>
                  <a:lnTo>
                    <a:pt x="32259" y="1170707"/>
                  </a:lnTo>
                  <a:lnTo>
                    <a:pt x="25470" y="1221222"/>
                  </a:lnTo>
                  <a:lnTo>
                    <a:pt x="16329" y="1266425"/>
                  </a:lnTo>
                  <a:lnTo>
                    <a:pt x="11870" y="1313677"/>
                  </a:lnTo>
                  <a:lnTo>
                    <a:pt x="5170" y="1357914"/>
                  </a:lnTo>
                  <a:lnTo>
                    <a:pt x="910" y="1405079"/>
                  </a:lnTo>
                  <a:lnTo>
                    <a:pt x="0" y="1457109"/>
                  </a:lnTo>
                  <a:lnTo>
                    <a:pt x="2925" y="1474471"/>
                  </a:lnTo>
                  <a:lnTo>
                    <a:pt x="6851" y="1489684"/>
                  </a:lnTo>
                  <a:lnTo>
                    <a:pt x="10187" y="1509768"/>
                  </a:lnTo>
                  <a:lnTo>
                    <a:pt x="14956" y="1519240"/>
                  </a:lnTo>
                  <a:lnTo>
                    <a:pt x="43802" y="1560439"/>
                  </a:lnTo>
                  <a:lnTo>
                    <a:pt x="53534" y="1567999"/>
                  </a:lnTo>
                  <a:lnTo>
                    <a:pt x="64238" y="1573982"/>
                  </a:lnTo>
                  <a:lnTo>
                    <a:pt x="72747" y="1576642"/>
                  </a:lnTo>
                  <a:lnTo>
                    <a:pt x="94343" y="1579473"/>
                  </a:lnTo>
                  <a:lnTo>
                    <a:pt x="108024" y="1585600"/>
                  </a:lnTo>
                  <a:lnTo>
                    <a:pt x="132245" y="1588240"/>
                  </a:lnTo>
                  <a:lnTo>
                    <a:pt x="306790" y="1588889"/>
                  </a:lnTo>
                  <a:lnTo>
                    <a:pt x="355787" y="1588889"/>
                  </a:lnTo>
                  <a:lnTo>
                    <a:pt x="359836" y="1590014"/>
                  </a:lnTo>
                  <a:lnTo>
                    <a:pt x="370912" y="1595845"/>
                  </a:lnTo>
                  <a:lnTo>
                    <a:pt x="377886" y="1597603"/>
                  </a:lnTo>
                  <a:lnTo>
                    <a:pt x="415083" y="1599010"/>
                  </a:lnTo>
                  <a:lnTo>
                    <a:pt x="423920" y="1590296"/>
                  </a:lnTo>
                  <a:lnTo>
                    <a:pt x="424708" y="1586516"/>
                  </a:lnTo>
                  <a:lnTo>
                    <a:pt x="425214" y="1574927"/>
                  </a:lnTo>
                  <a:lnTo>
                    <a:pt x="424130" y="1571710"/>
                  </a:lnTo>
                  <a:lnTo>
                    <a:pt x="418352" y="1561809"/>
                  </a:lnTo>
                  <a:lnTo>
                    <a:pt x="415014" y="1551754"/>
                  </a:lnTo>
                  <a:lnTo>
                    <a:pt x="406609" y="1540283"/>
                  </a:lnTo>
                  <a:lnTo>
                    <a:pt x="391112" y="1524377"/>
                  </a:lnTo>
                  <a:lnTo>
                    <a:pt x="387888" y="1522267"/>
                  </a:lnTo>
                  <a:lnTo>
                    <a:pt x="376647" y="1518603"/>
                  </a:lnTo>
                  <a:lnTo>
                    <a:pt x="369890" y="1512839"/>
                  </a:lnTo>
                  <a:lnTo>
                    <a:pt x="368112" y="1512327"/>
                  </a:lnTo>
                  <a:lnTo>
                    <a:pt x="366927" y="1513109"/>
                  </a:lnTo>
                  <a:lnTo>
                    <a:pt x="359317" y="1528503"/>
                  </a:lnTo>
                  <a:lnTo>
                    <a:pt x="356599" y="1539936"/>
                  </a:lnTo>
                  <a:lnTo>
                    <a:pt x="354855" y="1565601"/>
                  </a:lnTo>
                  <a:lnTo>
                    <a:pt x="363186" y="1614499"/>
                  </a:lnTo>
                  <a:lnTo>
                    <a:pt x="364503" y="1666800"/>
                  </a:lnTo>
                  <a:lnTo>
                    <a:pt x="364549" y="1684068"/>
                  </a:lnTo>
                  <a:lnTo>
                    <a:pt x="364556" y="1548881"/>
                  </a:lnTo>
                  <a:lnTo>
                    <a:pt x="369934" y="1548549"/>
                  </a:lnTo>
                  <a:lnTo>
                    <a:pt x="371518" y="1549627"/>
                  </a:lnTo>
                  <a:lnTo>
                    <a:pt x="372574" y="1551469"/>
                  </a:lnTo>
                  <a:lnTo>
                    <a:pt x="373278" y="1553822"/>
                  </a:lnTo>
                  <a:lnTo>
                    <a:pt x="374873" y="1555391"/>
                  </a:lnTo>
                  <a:lnTo>
                    <a:pt x="377062" y="1556437"/>
                  </a:lnTo>
                  <a:lnTo>
                    <a:pt x="379647" y="1557134"/>
                  </a:lnTo>
                  <a:lnTo>
                    <a:pt x="385521" y="1560907"/>
                  </a:lnTo>
                  <a:lnTo>
                    <a:pt x="398463" y="1572492"/>
                  </a:lnTo>
                  <a:lnTo>
                    <a:pt x="400668" y="1575709"/>
                  </a:lnTo>
                  <a:lnTo>
                    <a:pt x="403118" y="1582282"/>
                  </a:lnTo>
                  <a:lnTo>
                    <a:pt x="404897" y="1584484"/>
                  </a:lnTo>
                  <a:lnTo>
                    <a:pt x="407208" y="1585953"/>
                  </a:lnTo>
                  <a:lnTo>
                    <a:pt x="409875" y="1586932"/>
                  </a:lnTo>
                  <a:lnTo>
                    <a:pt x="415840" y="1591018"/>
                  </a:lnTo>
                  <a:lnTo>
                    <a:pt x="435003" y="1608672"/>
                  </a:lnTo>
                  <a:lnTo>
                    <a:pt x="429953" y="1608995"/>
                  </a:lnTo>
                  <a:lnTo>
                    <a:pt x="428415" y="1607915"/>
                  </a:lnTo>
                  <a:lnTo>
                    <a:pt x="427390" y="1606071"/>
                  </a:lnTo>
                  <a:lnTo>
                    <a:pt x="426706" y="1603718"/>
                  </a:lnTo>
                  <a:lnTo>
                    <a:pt x="425124" y="1602148"/>
                  </a:lnTo>
                  <a:lnTo>
                    <a:pt x="422945" y="1601102"/>
                  </a:lnTo>
                  <a:lnTo>
                    <a:pt x="420366" y="1600405"/>
                  </a:lnTo>
                  <a:lnTo>
                    <a:pt x="414499" y="1596631"/>
                  </a:lnTo>
                  <a:lnTo>
                    <a:pt x="407014" y="1591205"/>
                  </a:lnTo>
                  <a:lnTo>
                    <a:pt x="391269" y="1582954"/>
                  </a:lnTo>
                  <a:lnTo>
                    <a:pt x="378974" y="1578884"/>
                  </a:lnTo>
                  <a:lnTo>
                    <a:pt x="366677" y="1570218"/>
                  </a:lnTo>
                  <a:lnTo>
                    <a:pt x="362497" y="1569347"/>
                  </a:lnTo>
                  <a:lnTo>
                    <a:pt x="356020" y="1568787"/>
                  </a:lnTo>
                  <a:lnTo>
                    <a:pt x="423719" y="1568649"/>
                  </a:lnTo>
                  <a:lnTo>
                    <a:pt x="424259" y="1569773"/>
                  </a:lnTo>
                  <a:lnTo>
                    <a:pt x="424859" y="1574022"/>
                  </a:lnTo>
                  <a:lnTo>
                    <a:pt x="423893" y="1575604"/>
                  </a:lnTo>
                  <a:lnTo>
                    <a:pt x="422124" y="1576659"/>
                  </a:lnTo>
                  <a:lnTo>
                    <a:pt x="419819" y="1577362"/>
                  </a:lnTo>
                  <a:lnTo>
                    <a:pt x="414256" y="1581142"/>
                  </a:lnTo>
                  <a:lnTo>
                    <a:pt x="411196" y="1583725"/>
                  </a:lnTo>
                  <a:lnTo>
                    <a:pt x="409157" y="1586571"/>
                  </a:lnTo>
                  <a:lnTo>
                    <a:pt x="406891" y="1592732"/>
                  </a:lnTo>
                  <a:lnTo>
                    <a:pt x="405161" y="1594824"/>
                  </a:lnTo>
                  <a:lnTo>
                    <a:pt x="402882" y="1596219"/>
                  </a:lnTo>
                  <a:lnTo>
                    <a:pt x="385759" y="1603831"/>
                  </a:lnTo>
                  <a:lnTo>
                    <a:pt x="372589" y="1612932"/>
                  </a:lnTo>
                  <a:lnTo>
                    <a:pt x="358055" y="1624958"/>
                  </a:lnTo>
                  <a:lnTo>
                    <a:pt x="347747" y="1629187"/>
                  </a:lnTo>
                  <a:lnTo>
                    <a:pt x="336176" y="1637912"/>
                  </a:lnTo>
                  <a:lnTo>
                    <a:pt x="332057" y="1638789"/>
                  </a:lnTo>
                  <a:lnTo>
                    <a:pt x="324035" y="1639491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4" name="SMARTInkAnnotation237"/>
            <p:cNvSpPr/>
            <p:nvPr/>
          </p:nvSpPr>
          <p:spPr bwMode="auto">
            <a:xfrm>
              <a:off x="1524081" y="4533900"/>
              <a:ext cx="10131" cy="50603"/>
            </a:xfrm>
            <a:custGeom>
              <a:avLst/>
              <a:gdLst/>
              <a:ahLst/>
              <a:cxnLst/>
              <a:rect l="0" t="0" r="0" b="0"/>
              <a:pathLst>
                <a:path w="10131" h="50603">
                  <a:moveTo>
                    <a:pt x="0" y="50602"/>
                  </a:moveTo>
                  <a:lnTo>
                    <a:pt x="0" y="45229"/>
                  </a:lnTo>
                  <a:lnTo>
                    <a:pt x="1126" y="39149"/>
                  </a:lnTo>
                  <a:lnTo>
                    <a:pt x="10130" y="0"/>
                  </a:ln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5" name="SMARTInkAnnotation238"/>
            <p:cNvSpPr/>
            <p:nvPr/>
          </p:nvSpPr>
          <p:spPr bwMode="auto">
            <a:xfrm>
              <a:off x="6011849" y="2884289"/>
              <a:ext cx="628082" cy="30362"/>
            </a:xfrm>
            <a:custGeom>
              <a:avLst/>
              <a:gdLst/>
              <a:ahLst/>
              <a:cxnLst/>
              <a:rect l="0" t="0" r="0" b="0"/>
              <a:pathLst>
                <a:path w="628082" h="30362">
                  <a:moveTo>
                    <a:pt x="40522" y="30361"/>
                  </a:moveTo>
                  <a:lnTo>
                    <a:pt x="40522" y="24988"/>
                  </a:lnTo>
                  <a:lnTo>
                    <a:pt x="39396" y="23406"/>
                  </a:lnTo>
                  <a:lnTo>
                    <a:pt x="37521" y="22351"/>
                  </a:lnTo>
                  <a:lnTo>
                    <a:pt x="30809" y="20364"/>
                  </a:lnTo>
                  <a:lnTo>
                    <a:pt x="29545" y="19199"/>
                  </a:lnTo>
                  <a:lnTo>
                    <a:pt x="21706" y="11538"/>
                  </a:lnTo>
                  <a:lnTo>
                    <a:pt x="17902" y="10750"/>
                  </a:lnTo>
                  <a:lnTo>
                    <a:pt x="0" y="10121"/>
                  </a:lnTo>
                  <a:lnTo>
                    <a:pt x="8723" y="10121"/>
                  </a:lnTo>
                  <a:lnTo>
                    <a:pt x="9192" y="11245"/>
                  </a:lnTo>
                  <a:lnTo>
                    <a:pt x="9505" y="13119"/>
                  </a:lnTo>
                  <a:lnTo>
                    <a:pt x="9713" y="15493"/>
                  </a:lnTo>
                  <a:lnTo>
                    <a:pt x="10978" y="17076"/>
                  </a:lnTo>
                  <a:lnTo>
                    <a:pt x="12947" y="18131"/>
                  </a:lnTo>
                  <a:lnTo>
                    <a:pt x="18816" y="19824"/>
                  </a:lnTo>
                  <a:lnTo>
                    <a:pt x="36151" y="20158"/>
                  </a:lnTo>
                  <a:lnTo>
                    <a:pt x="286570" y="20241"/>
                  </a:lnTo>
                  <a:lnTo>
                    <a:pt x="291226" y="19116"/>
                  </a:lnTo>
                  <a:lnTo>
                    <a:pt x="296580" y="17242"/>
                  </a:lnTo>
                  <a:lnTo>
                    <a:pt x="302401" y="14868"/>
                  </a:lnTo>
                  <a:lnTo>
                    <a:pt x="307407" y="13286"/>
                  </a:lnTo>
                  <a:lnTo>
                    <a:pt x="311870" y="12231"/>
                  </a:lnTo>
                  <a:lnTo>
                    <a:pt x="315971" y="11527"/>
                  </a:lnTo>
                  <a:lnTo>
                    <a:pt x="326530" y="10746"/>
                  </a:lnTo>
                  <a:lnTo>
                    <a:pt x="342131" y="10306"/>
                  </a:lnTo>
                  <a:lnTo>
                    <a:pt x="376659" y="10131"/>
                  </a:lnTo>
                  <a:lnTo>
                    <a:pt x="393253" y="10124"/>
                  </a:lnTo>
                  <a:lnTo>
                    <a:pt x="398366" y="8998"/>
                  </a:lnTo>
                  <a:lnTo>
                    <a:pt x="402901" y="7123"/>
                  </a:lnTo>
                  <a:lnTo>
                    <a:pt x="407050" y="4749"/>
                  </a:lnTo>
                  <a:lnTo>
                    <a:pt x="410940" y="3166"/>
                  </a:lnTo>
                  <a:lnTo>
                    <a:pt x="414661" y="2111"/>
                  </a:lnTo>
                  <a:lnTo>
                    <a:pt x="418266" y="1407"/>
                  </a:lnTo>
                  <a:lnTo>
                    <a:pt x="425274" y="625"/>
                  </a:lnTo>
                  <a:lnTo>
                    <a:pt x="442333" y="83"/>
                  </a:lnTo>
                  <a:lnTo>
                    <a:pt x="449103" y="37"/>
                  </a:lnTo>
                  <a:lnTo>
                    <a:pt x="453608" y="1149"/>
                  </a:lnTo>
                  <a:lnTo>
                    <a:pt x="458864" y="3015"/>
                  </a:lnTo>
                  <a:lnTo>
                    <a:pt x="472719" y="8717"/>
                  </a:lnTo>
                  <a:lnTo>
                    <a:pt x="477615" y="9497"/>
                  </a:lnTo>
                  <a:lnTo>
                    <a:pt x="496239" y="10096"/>
                  </a:lnTo>
                  <a:lnTo>
                    <a:pt x="628081" y="10121"/>
                  </a:lnTo>
                  <a:lnTo>
                    <a:pt x="622706" y="10121"/>
                  </a:lnTo>
                  <a:lnTo>
                    <a:pt x="621122" y="8996"/>
                  </a:lnTo>
                  <a:lnTo>
                    <a:pt x="620066" y="7122"/>
                  </a:lnTo>
                  <a:lnTo>
                    <a:pt x="617954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  <p:sp>
          <p:nvSpPr>
            <p:cNvPr id="6" name="SMARTInkAnnotation239"/>
            <p:cNvSpPr/>
            <p:nvPr/>
          </p:nvSpPr>
          <p:spPr bwMode="auto">
            <a:xfrm>
              <a:off x="2982860" y="4574381"/>
              <a:ext cx="557172" cy="20119"/>
            </a:xfrm>
            <a:custGeom>
              <a:avLst/>
              <a:gdLst/>
              <a:ahLst/>
              <a:cxnLst/>
              <a:rect l="0" t="0" r="0" b="0"/>
              <a:pathLst>
                <a:path w="557172" h="20119">
                  <a:moveTo>
                    <a:pt x="10130" y="10121"/>
                  </a:moveTo>
                  <a:lnTo>
                    <a:pt x="0" y="10121"/>
                  </a:lnTo>
                  <a:lnTo>
                    <a:pt x="24106" y="10121"/>
                  </a:lnTo>
                  <a:lnTo>
                    <a:pt x="28452" y="11245"/>
                  </a:lnTo>
                  <a:lnTo>
                    <a:pt x="33600" y="13119"/>
                  </a:lnTo>
                  <a:lnTo>
                    <a:pt x="39284" y="15493"/>
                  </a:lnTo>
                  <a:lnTo>
                    <a:pt x="44198" y="17076"/>
                  </a:lnTo>
                  <a:lnTo>
                    <a:pt x="48601" y="18131"/>
                  </a:lnTo>
                  <a:lnTo>
                    <a:pt x="52661" y="18834"/>
                  </a:lnTo>
                  <a:lnTo>
                    <a:pt x="58744" y="19303"/>
                  </a:lnTo>
                  <a:lnTo>
                    <a:pt x="74509" y="19824"/>
                  </a:lnTo>
                  <a:lnTo>
                    <a:pt x="96991" y="20118"/>
                  </a:lnTo>
                  <a:lnTo>
                    <a:pt x="104056" y="19034"/>
                  </a:lnTo>
                  <a:lnTo>
                    <a:pt x="111018" y="17187"/>
                  </a:lnTo>
                  <a:lnTo>
                    <a:pt x="117910" y="14832"/>
                  </a:lnTo>
                  <a:lnTo>
                    <a:pt x="124756" y="13261"/>
                  </a:lnTo>
                  <a:lnTo>
                    <a:pt x="131571" y="12215"/>
                  </a:lnTo>
                  <a:lnTo>
                    <a:pt x="138366" y="11517"/>
                  </a:lnTo>
                  <a:lnTo>
                    <a:pt x="146272" y="11051"/>
                  </a:lnTo>
                  <a:lnTo>
                    <a:pt x="164062" y="10534"/>
                  </a:lnTo>
                  <a:lnTo>
                    <a:pt x="182307" y="10243"/>
                  </a:lnTo>
                  <a:lnTo>
                    <a:pt x="187948" y="9078"/>
                  </a:lnTo>
                  <a:lnTo>
                    <a:pt x="193960" y="7177"/>
                  </a:lnTo>
                  <a:lnTo>
                    <a:pt x="200219" y="4784"/>
                  </a:lnTo>
                  <a:lnTo>
                    <a:pt x="206643" y="3190"/>
                  </a:lnTo>
                  <a:lnTo>
                    <a:pt x="213177" y="2126"/>
                  </a:lnTo>
                  <a:lnTo>
                    <a:pt x="219784" y="1418"/>
                  </a:lnTo>
                  <a:lnTo>
                    <a:pt x="226440" y="945"/>
                  </a:lnTo>
                  <a:lnTo>
                    <a:pt x="239839" y="420"/>
                  </a:lnTo>
                  <a:lnTo>
                    <a:pt x="254660" y="124"/>
                  </a:lnTo>
                  <a:lnTo>
                    <a:pt x="378160" y="0"/>
                  </a:lnTo>
                  <a:lnTo>
                    <a:pt x="381551" y="1125"/>
                  </a:lnTo>
                  <a:lnTo>
                    <a:pt x="384936" y="2999"/>
                  </a:lnTo>
                  <a:lnTo>
                    <a:pt x="388319" y="5373"/>
                  </a:lnTo>
                  <a:lnTo>
                    <a:pt x="391700" y="6955"/>
                  </a:lnTo>
                  <a:lnTo>
                    <a:pt x="395079" y="8011"/>
                  </a:lnTo>
                  <a:lnTo>
                    <a:pt x="398458" y="8714"/>
                  </a:lnTo>
                  <a:lnTo>
                    <a:pt x="401836" y="9183"/>
                  </a:lnTo>
                  <a:lnTo>
                    <a:pt x="408590" y="9704"/>
                  </a:lnTo>
                  <a:lnTo>
                    <a:pt x="425475" y="10066"/>
                  </a:lnTo>
                  <a:lnTo>
                    <a:pt x="551826" y="10121"/>
                  </a:lnTo>
                  <a:lnTo>
                    <a:pt x="553608" y="11245"/>
                  </a:lnTo>
                  <a:lnTo>
                    <a:pt x="554795" y="13119"/>
                  </a:lnTo>
                  <a:lnTo>
                    <a:pt x="557130" y="20118"/>
                  </a:lnTo>
                  <a:lnTo>
                    <a:pt x="557171" y="0"/>
                  </a:ln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ED3B8D52-1E72-47F0-BE64-15B894169533}" type="slidenum">
              <a:rPr lang="en-US" sz="1600"/>
              <a:pPr/>
              <a:t>9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mtClean="0">
                <a:ea typeface="ＭＳ Ｐゴシック" charset="-128"/>
              </a:rPr>
              <a:t>Allocate on write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An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allocate on write</a:t>
            </a:r>
            <a:r>
              <a:rPr lang="en-US" smtClean="0">
                <a:ea typeface="ＭＳ Ｐゴシック" charset="-128"/>
              </a:rPr>
              <a:t> strategy would instead load the newly written data into the cache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>
              <a:buFont typeface="Wingdings" charset="2"/>
              <a:buNone/>
            </a:pPr>
            <a:endParaRPr lang="en-US" smtClean="0">
              <a:ea typeface="ＭＳ Ｐゴシック" charset="-128"/>
            </a:endParaRP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If that data is needed again soon, it will be available in the cache</a:t>
            </a:r>
          </a:p>
          <a:p>
            <a:pPr marL="342900" indent="-342900" defTabSz="914400"/>
            <a:r>
              <a:rPr lang="en-US" smtClean="0">
                <a:ea typeface="ＭＳ Ｐゴシック" charset="-128"/>
              </a:rPr>
              <a:t>This is generally the baseline behavior or processors.</a:t>
            </a: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  <a:p>
            <a:pPr marL="342900" indent="-342900" defTabSz="914400"/>
            <a:endParaRPr lang="en-US" smtClean="0">
              <a:ea typeface="ＭＳ Ｐゴシック" charset="-128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1676400" y="2287588"/>
            <a:ext cx="6680200" cy="2284412"/>
            <a:chOff x="975" y="1056"/>
            <a:chExt cx="3825" cy="1269"/>
          </a:xfrm>
        </p:grpSpPr>
        <p:sp>
          <p:nvSpPr>
            <p:cNvPr id="23565" name="Rectangle 5"/>
            <p:cNvSpPr>
              <a:spLocks noChangeArrowheads="1"/>
            </p:cNvSpPr>
            <p:nvPr/>
          </p:nvSpPr>
          <p:spPr bwMode="auto">
            <a:xfrm>
              <a:off x="2160" y="172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Text Box 6"/>
            <p:cNvSpPr txBox="1">
              <a:spLocks noChangeArrowheads="1"/>
            </p:cNvSpPr>
            <p:nvPr/>
          </p:nvSpPr>
          <p:spPr bwMode="auto">
            <a:xfrm>
              <a:off x="975" y="1536"/>
              <a:ext cx="3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Index</a:t>
              </a:r>
            </a:p>
          </p:txBody>
        </p:sp>
        <p:sp>
          <p:nvSpPr>
            <p:cNvPr id="23567" name="Rectangle 7"/>
            <p:cNvSpPr>
              <a:spLocks noChangeArrowheads="1"/>
            </p:cNvSpPr>
            <p:nvPr/>
          </p:nvSpPr>
          <p:spPr bwMode="auto">
            <a:xfrm>
              <a:off x="2160" y="192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Rectangle 8"/>
            <p:cNvSpPr>
              <a:spLocks noChangeArrowheads="1"/>
            </p:cNvSpPr>
            <p:nvPr/>
          </p:nvSpPr>
          <p:spPr bwMode="auto">
            <a:xfrm>
              <a:off x="1632" y="1728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Rectangle 9"/>
            <p:cNvSpPr>
              <a:spLocks noChangeArrowheads="1"/>
            </p:cNvSpPr>
            <p:nvPr/>
          </p:nvSpPr>
          <p:spPr bwMode="auto">
            <a:xfrm>
              <a:off x="1632" y="1920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Text Box 10"/>
            <p:cNvSpPr txBox="1">
              <a:spLocks noChangeArrowheads="1"/>
            </p:cNvSpPr>
            <p:nvPr/>
          </p:nvSpPr>
          <p:spPr bwMode="auto">
            <a:xfrm>
              <a:off x="1731" y="1536"/>
              <a:ext cx="3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Tag</a:t>
              </a:r>
            </a:p>
          </p:txBody>
        </p:sp>
        <p:sp>
          <p:nvSpPr>
            <p:cNvPr id="23571" name="Text Box 11"/>
            <p:cNvSpPr txBox="1">
              <a:spLocks noChangeArrowheads="1"/>
            </p:cNvSpPr>
            <p:nvPr/>
          </p:nvSpPr>
          <p:spPr bwMode="auto">
            <a:xfrm>
              <a:off x="2308" y="1536"/>
              <a:ext cx="3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3572" name="Rectangle 12"/>
            <p:cNvSpPr>
              <a:spLocks noChangeArrowheads="1"/>
            </p:cNvSpPr>
            <p:nvPr/>
          </p:nvSpPr>
          <p:spPr bwMode="auto">
            <a:xfrm>
              <a:off x="1392" y="1728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Rectangle 13"/>
            <p:cNvSpPr>
              <a:spLocks noChangeArrowheads="1"/>
            </p:cNvSpPr>
            <p:nvPr/>
          </p:nvSpPr>
          <p:spPr bwMode="auto">
            <a:xfrm>
              <a:off x="1392" y="1920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Text Box 14"/>
            <p:cNvSpPr txBox="1">
              <a:spLocks noChangeArrowheads="1"/>
            </p:cNvSpPr>
            <p:nvPr/>
          </p:nvSpPr>
          <p:spPr bwMode="auto">
            <a:xfrm>
              <a:off x="1395" y="1536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V</a:t>
              </a:r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2160" y="211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1632" y="2112"/>
              <a:ext cx="528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Rectangle 17"/>
            <p:cNvSpPr>
              <a:spLocks noChangeArrowheads="1"/>
            </p:cNvSpPr>
            <p:nvPr/>
          </p:nvSpPr>
          <p:spPr bwMode="auto">
            <a:xfrm>
              <a:off x="1392" y="2112"/>
              <a:ext cx="240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Text Box 18"/>
            <p:cNvSpPr txBox="1">
              <a:spLocks noChangeArrowheads="1"/>
            </p:cNvSpPr>
            <p:nvPr/>
          </p:nvSpPr>
          <p:spPr bwMode="auto">
            <a:xfrm>
              <a:off x="3523" y="1536"/>
              <a:ext cx="5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Address</a:t>
              </a:r>
            </a:p>
          </p:txBody>
        </p:sp>
        <p:sp>
          <p:nvSpPr>
            <p:cNvPr id="23579" name="Text Box 19"/>
            <p:cNvSpPr txBox="1">
              <a:spLocks noChangeArrowheads="1"/>
            </p:cNvSpPr>
            <p:nvPr/>
          </p:nvSpPr>
          <p:spPr bwMode="auto">
            <a:xfrm>
              <a:off x="1001" y="1725"/>
              <a:ext cx="299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3580" name="Text Box 20"/>
            <p:cNvSpPr txBox="1">
              <a:spLocks noChangeArrowheads="1"/>
            </p:cNvSpPr>
            <p:nvPr/>
          </p:nvSpPr>
          <p:spPr bwMode="auto">
            <a:xfrm>
              <a:off x="1436" y="1919"/>
              <a:ext cx="17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1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23581" name="Text Box 21"/>
            <p:cNvSpPr txBox="1">
              <a:spLocks noChangeArrowheads="1"/>
            </p:cNvSpPr>
            <p:nvPr/>
          </p:nvSpPr>
          <p:spPr bwMode="auto">
            <a:xfrm>
              <a:off x="1671" y="1919"/>
              <a:ext cx="4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3333FF"/>
                  </a:solidFill>
                </a:rPr>
                <a:t>11010</a:t>
              </a:r>
              <a:endParaRPr lang="en-US" sz="1600"/>
            </a:p>
          </p:txBody>
        </p:sp>
        <p:sp>
          <p:nvSpPr>
            <p:cNvPr id="23582" name="Text Box 22"/>
            <p:cNvSpPr txBox="1">
              <a:spLocks noChangeArrowheads="1"/>
            </p:cNvSpPr>
            <p:nvPr/>
          </p:nvSpPr>
          <p:spPr bwMode="auto">
            <a:xfrm>
              <a:off x="2298" y="1919"/>
              <a:ext cx="42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23583" name="Text Box 23"/>
            <p:cNvSpPr txBox="1">
              <a:spLocks noChangeArrowheads="1"/>
            </p:cNvSpPr>
            <p:nvPr/>
          </p:nvSpPr>
          <p:spPr bwMode="auto">
            <a:xfrm>
              <a:off x="4276" y="1536"/>
              <a:ext cx="35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Data</a:t>
              </a:r>
            </a:p>
          </p:txBody>
        </p:sp>
        <p:sp>
          <p:nvSpPr>
            <p:cNvPr id="23584" name="Rectangle 24"/>
            <p:cNvSpPr>
              <a:spLocks noChangeArrowheads="1"/>
            </p:cNvSpPr>
            <p:nvPr/>
          </p:nvSpPr>
          <p:spPr bwMode="auto">
            <a:xfrm>
              <a:off x="4128" y="1920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Text Box 25"/>
            <p:cNvSpPr txBox="1">
              <a:spLocks noChangeArrowheads="1"/>
            </p:cNvSpPr>
            <p:nvPr/>
          </p:nvSpPr>
          <p:spPr bwMode="auto">
            <a:xfrm>
              <a:off x="4256" y="1919"/>
              <a:ext cx="42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23586" name="Rectangle 26"/>
            <p:cNvSpPr>
              <a:spLocks noChangeArrowheads="1"/>
            </p:cNvSpPr>
            <p:nvPr/>
          </p:nvSpPr>
          <p:spPr bwMode="auto">
            <a:xfrm>
              <a:off x="4128" y="2112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Rectangle 27"/>
            <p:cNvSpPr>
              <a:spLocks noChangeArrowheads="1"/>
            </p:cNvSpPr>
            <p:nvPr/>
          </p:nvSpPr>
          <p:spPr bwMode="auto">
            <a:xfrm>
              <a:off x="4128" y="1728"/>
              <a:ext cx="6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Text Box 28"/>
            <p:cNvSpPr txBox="1">
              <a:spLocks noChangeArrowheads="1"/>
            </p:cNvSpPr>
            <p:nvPr/>
          </p:nvSpPr>
          <p:spPr bwMode="auto">
            <a:xfrm>
              <a:off x="3472" y="1725"/>
              <a:ext cx="639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...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3333FF"/>
                  </a:solidFill>
                </a:rPr>
                <a:t>1101 0110</a:t>
              </a:r>
              <a:endParaRPr lang="en-US" sz="1600"/>
            </a:p>
            <a:p>
              <a:pPr algn="ctr">
                <a:spcBef>
                  <a:spcPct val="50000"/>
                </a:spcBef>
              </a:pPr>
              <a:r>
                <a:rPr lang="en-US" sz="1600"/>
                <a:t>...</a:t>
              </a:r>
            </a:p>
          </p:txBody>
        </p:sp>
        <p:sp>
          <p:nvSpPr>
            <p:cNvPr id="23589" name="Text Box 29"/>
            <p:cNvSpPr txBox="1">
              <a:spLocks noChangeArrowheads="1"/>
            </p:cNvSpPr>
            <p:nvPr/>
          </p:nvSpPr>
          <p:spPr bwMode="auto">
            <a:xfrm>
              <a:off x="2503" y="1056"/>
              <a:ext cx="10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/>
                <a:t>Mem[</a:t>
              </a:r>
              <a:r>
                <a:rPr lang="en-US" sz="1600">
                  <a:solidFill>
                    <a:srgbClr val="3333FF"/>
                  </a:solidFill>
                </a:rPr>
                <a:t>214</a:t>
              </a:r>
              <a:r>
                <a:rPr lang="en-US" sz="1600"/>
                <a:t>] = </a:t>
              </a:r>
              <a:r>
                <a:rPr lang="en-US" sz="1600">
                  <a:solidFill>
                    <a:srgbClr val="FF0000"/>
                  </a:solidFill>
                </a:rPr>
                <a:t>21763</a:t>
              </a:r>
              <a:endParaRPr lang="en-US" sz="1600"/>
            </a:p>
          </p:txBody>
        </p:sp>
        <p:sp>
          <p:nvSpPr>
            <p:cNvPr id="23590" name="Line 30"/>
            <p:cNvSpPr>
              <a:spLocks noChangeShapeType="1"/>
            </p:cNvSpPr>
            <p:nvPr/>
          </p:nvSpPr>
          <p:spPr bwMode="auto">
            <a:xfrm>
              <a:off x="3120" y="1248"/>
              <a:ext cx="1104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Line 31"/>
            <p:cNvSpPr>
              <a:spLocks noChangeShapeType="1"/>
            </p:cNvSpPr>
            <p:nvPr/>
          </p:nvSpPr>
          <p:spPr bwMode="auto">
            <a:xfrm flipH="1">
              <a:off x="2064" y="1248"/>
              <a:ext cx="1056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33400" y="5943600"/>
            <a:ext cx="7315200" cy="1219200"/>
            <a:chOff x="533400" y="5943600"/>
            <a:chExt cx="7315200" cy="1219200"/>
          </a:xfrm>
        </p:grpSpPr>
        <p:grpSp>
          <p:nvGrpSpPr>
            <p:cNvPr id="23561" name="Group 34"/>
            <p:cNvGrpSpPr>
              <a:grpSpLocks/>
            </p:cNvGrpSpPr>
            <p:nvPr/>
          </p:nvGrpSpPr>
          <p:grpSpPr bwMode="auto">
            <a:xfrm>
              <a:off x="2743200" y="6324600"/>
              <a:ext cx="5105400" cy="838200"/>
              <a:chOff x="2743200" y="6324600"/>
              <a:chExt cx="5105400" cy="838200"/>
            </a:xfrm>
          </p:grpSpPr>
          <p:sp>
            <p:nvSpPr>
              <p:cNvPr id="34" name="Rectangle 2"/>
              <p:cNvSpPr>
                <a:spLocks noChangeArrowheads="1"/>
              </p:cNvSpPr>
              <p:nvPr/>
            </p:nvSpPr>
            <p:spPr bwMode="auto">
              <a:xfrm>
                <a:off x="2743200" y="6324600"/>
                <a:ext cx="4876800" cy="8382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rebuchet MS" pitchFamily="34" charset="0"/>
                  <a:ea typeface="+mn-ea"/>
                </a:endParaRPr>
              </a:p>
            </p:txBody>
          </p:sp>
          <p:sp>
            <p:nvSpPr>
              <p:cNvPr id="23564" name="Rectangle 32"/>
              <p:cNvSpPr>
                <a:spLocks noChangeArrowheads="1"/>
              </p:cNvSpPr>
              <p:nvPr/>
            </p:nvSpPr>
            <p:spPr bwMode="auto">
              <a:xfrm>
                <a:off x="2819400" y="6400800"/>
                <a:ext cx="50292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>
                  <a:buFont typeface="Wingdings" charset="2"/>
                  <a:buNone/>
                  <a:tabLst>
                    <a:tab pos="2290763" algn="l"/>
                    <a:tab pos="2803525" algn="l"/>
                  </a:tabLst>
                </a:pPr>
                <a:r>
                  <a:rPr lang="en-US">
                    <a:latin typeface="Lucida Console" charset="0"/>
                  </a:rPr>
                  <a:t>for (int i = 0; i &lt; LARGE; i++)</a:t>
                </a:r>
              </a:p>
              <a:p>
                <a:pPr marL="342900" indent="-342900">
                  <a:tabLst>
                    <a:tab pos="2290763" algn="l"/>
                    <a:tab pos="2803525" algn="l"/>
                  </a:tabLst>
                </a:pPr>
                <a:r>
                  <a:rPr lang="en-US">
                    <a:latin typeface="Lucida Console" charset="0"/>
                  </a:rPr>
                  <a:t>	 a[i] = i;</a:t>
                </a:r>
              </a:p>
            </p:txBody>
          </p:sp>
        </p:grpSp>
        <p:sp>
          <p:nvSpPr>
            <p:cNvPr id="23562" name="Rectangle 35"/>
            <p:cNvSpPr>
              <a:spLocks noChangeArrowheads="1"/>
            </p:cNvSpPr>
            <p:nvPr/>
          </p:nvSpPr>
          <p:spPr bwMode="auto">
            <a:xfrm>
              <a:off x="533400" y="5943600"/>
              <a:ext cx="35445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buFont typeface="Wingdings" charset="2"/>
                <a:buChar char="§"/>
              </a:pPr>
              <a:r>
                <a:rPr lang="en-US"/>
                <a:t>What about the following?</a:t>
              </a:r>
            </a:p>
          </p:txBody>
        </p:sp>
      </p:grpSp>
      <p:sp>
        <p:nvSpPr>
          <p:cNvPr id="23559" name="Date Placeholder 3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fld id="{0F66A28E-2FC9-4E5B-83CF-C875B0701C94}" type="datetime1">
              <a:rPr lang="en-US" sz="1600"/>
              <a:pPr/>
              <a:t>3/29/12</a:t>
            </a:fld>
            <a:endParaRPr lang="en-US" sz="1600"/>
          </a:p>
        </p:txBody>
      </p:sp>
      <p:sp>
        <p:nvSpPr>
          <p:cNvPr id="23560" name="Footer Placeholder 3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-128"/>
              </a:defRPr>
            </a:lvl9pPr>
          </a:lstStyle>
          <a:p>
            <a:r>
              <a:rPr lang="en-US" sz="1600" smtClean="0"/>
              <a:t>Cache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rebuchet MS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6580</TotalTime>
  <Words>2750</Words>
  <Application>Microsoft Macintosh PowerPoint</Application>
  <PresentationFormat>Custom</PresentationFormat>
  <Paragraphs>603</Paragraphs>
  <Slides>25</Slides>
  <Notes>0</Notes>
  <HiddenSlides>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Worksheet</vt:lpstr>
      <vt:lpstr>Clip</vt:lpstr>
      <vt:lpstr>Cache Writing &amp; Performance</vt:lpstr>
      <vt:lpstr>Four important questions</vt:lpstr>
      <vt:lpstr>Writing to a cache</vt:lpstr>
      <vt:lpstr>Write-through caches</vt:lpstr>
      <vt:lpstr>Write-back caches</vt:lpstr>
      <vt:lpstr>Finishing the write back</vt:lpstr>
      <vt:lpstr>Write-back cache discussion</vt:lpstr>
      <vt:lpstr>Write misses</vt:lpstr>
      <vt:lpstr>Allocate on write</vt:lpstr>
      <vt:lpstr>Non-temporal stores (write-around/write-no-allocate)</vt:lpstr>
      <vt:lpstr>Real Designs</vt:lpstr>
      <vt:lpstr>First Observations</vt:lpstr>
      <vt:lpstr>Opteron Vital Statistics</vt:lpstr>
      <vt:lpstr>Comparing cache organizations</vt:lpstr>
      <vt:lpstr>Associativity tradeoffs and miss rates</vt:lpstr>
      <vt:lpstr>Cache size and miss rates</vt:lpstr>
      <vt:lpstr>Block size and miss rates</vt:lpstr>
      <vt:lpstr>Block size and miss rates</vt:lpstr>
      <vt:lpstr>What happens on a cache miss?</vt:lpstr>
      <vt:lpstr>Software Prefetching</vt:lpstr>
      <vt:lpstr>Prefetching, cont.</vt:lpstr>
      <vt:lpstr>Hardware Stream Prefetching</vt:lpstr>
      <vt:lpstr>PC-based HW Prefetching</vt:lpstr>
      <vt:lpstr>So what do we need SW prefetching for?</vt:lpstr>
      <vt:lpstr>Summary</vt:lpstr>
    </vt:vector>
  </TitlesOfParts>
  <Company>University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performance</dc:title>
  <dc:subject>CS232 @ UIUC</dc:subject>
  <dc:creator>Howard Huang</dc:creator>
  <dc:description>©2001-2003 Howard Huang</dc:description>
  <cp:lastModifiedBy>Craig Zilles</cp:lastModifiedBy>
  <cp:revision>53</cp:revision>
  <cp:lastPrinted>2003-11-19T03:07:21Z</cp:lastPrinted>
  <dcterms:created xsi:type="dcterms:W3CDTF">2012-03-29T13:54:30Z</dcterms:created>
  <dcterms:modified xsi:type="dcterms:W3CDTF">2012-03-29T13:55:31Z</dcterms:modified>
</cp:coreProperties>
</file>