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0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1.xml" ContentType="application/inkml+xml"/>
  <Override PartName="/ppt/notesSlides/notesSlide1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581" r:id="rId2"/>
    <p:sldId id="714" r:id="rId3"/>
    <p:sldId id="732" r:id="rId4"/>
    <p:sldId id="731" r:id="rId5"/>
    <p:sldId id="753" r:id="rId6"/>
    <p:sldId id="754" r:id="rId7"/>
    <p:sldId id="733" r:id="rId8"/>
    <p:sldId id="750" r:id="rId9"/>
    <p:sldId id="734" r:id="rId10"/>
    <p:sldId id="736" r:id="rId11"/>
    <p:sldId id="752" r:id="rId12"/>
    <p:sldId id="748" r:id="rId13"/>
    <p:sldId id="735" r:id="rId14"/>
    <p:sldId id="747" r:id="rId15"/>
    <p:sldId id="737" r:id="rId16"/>
    <p:sldId id="738" r:id="rId17"/>
    <p:sldId id="749" r:id="rId18"/>
    <p:sldId id="739" r:id="rId19"/>
    <p:sldId id="746" r:id="rId20"/>
    <p:sldId id="740" r:id="rId21"/>
    <p:sldId id="743" r:id="rId22"/>
    <p:sldId id="742" r:id="rId23"/>
    <p:sldId id="755" r:id="rId24"/>
    <p:sldId id="744" r:id="rId25"/>
    <p:sldId id="745" r:id="rId26"/>
    <p:sldId id="751" r:id="rId27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89194" autoAdjust="0"/>
  </p:normalViewPr>
  <p:slideViewPr>
    <p:cSldViewPr>
      <p:cViewPr>
        <p:scale>
          <a:sx n="61" d="100"/>
          <a:sy n="61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8T16:05:35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9510 12412 1419,'11'-8'4644,"-11"8"387,0-11-129,0 11-1935,-2-18-1032,2 18 0,0-27-774,0 16 0,-3-9-516,0 8 0,-6-3-387,9 15 0,-21-17 0,7 17-258,-3 0 258,-4 11-387,1 6 258,-4 7-258,0 9 258,6 9-258,-1 4 258,6 7-129,6 3 0,4 0 129,3 1-129,8-7 0,6-3 129,3-11 0,3-7-129,3-9 129,-1-12 0,5-2 129,-2-6-129,3-9 0,-5-1 0,-1-1-129,-3-2 0,-4 6 129,-2-1-129,-2 3-129,-11 5 129,12-2 0,-12 2-129,0 0 0,12 0-258,-12 0-645,10-8-3741,-10 8-387,0 0-129,0 0-645</inkml:trace>
  <inkml:trace contextRef="#ctx0" brushRef="#br0" timeOffset="1648.0942">10407 12644 5160,'-4'0'5160,"4"0"-387,0 0-258,-13-8-3354,13 8 0,0 0-258,10-5-258,0 0 0,10 4 0,4-6-129,14 2 0,8-5 0,14 3 0,13-4 0,14-2 0,12-4-129,13-1 0,6 0 0,3-2-129,-6 3-129,-7-2 0,-12 4 0,-13 1-129,-18 5 0,-19 4 0,-12-1 0,-12 6 0,-7 0-129,-7 0 258,-8 0-387,0 0 0,8 0-387,-8 0-3096,0 0-1548,0-9 0,0 9-516</inkml:trace>
  <inkml:trace contextRef="#ctx0" brushRef="#br0" timeOffset="2496.1427">11800 12166 4902,'0'0'5289,"0"0"-129,0 0-387,10 6-2709,-10-6-387,7 20-387,-3-7-516,10 5-129,2-3-258,6 4-129,3-5-129,2-2 0,2-4-129,-1-1 0,-2-2 129,-5 2-129,-5-2 129,-9 7 0,-7 2 129,0 3-129,-7 1 129,-3 3 0,-5 3 0,0 1-129,0-1 129,2 0-258,1 0-387,-5-5-516,10 8-4128,-10-5-129,1 2-258,-7-3-387</inkml:trace>
  <inkml:trace contextRef="#ctx0" brushRef="#br0" timeOffset="3080.1762">10822 12180 1419,'-32'-29'4515,"16"22"387,0 4-258,0 3-1677,-4-5-1677,11 5 0,-8 0-129,17 0-258,-20 8-129,10 3-387,-1 1 129,-1 6-129,0 0-258,0 5 129,-3 1 0,-1 4-129,-5 1 0,-1 3-129,-3 0 129,-2 1 0,-3 1-129,-1 0 0,-3 0 0,-3-2 129,0-3-258,5-2 258,4-3-129,4-3 0,6-6 0,8-1 129,10-14-129,1 16 129,13-11 129,9 2-129,6-2 129,6 0 0,5 1-129,6 1-129,3 5-258,-1-10-3096,10 8-1419,-2-3-516,4 1-387,-1-6-258</inkml:trace>
  <inkml:trace contextRef="#ctx0" brushRef="#br0" timeOffset="3497.2">12859 11927 8514,'-15'-9'5289,"7"0"-258,8 9-258,0 0-3741,-2 10-258,2 18 0,0 4-258,3 10 0,2 5-258,0 7 129,-2 1 0,2 3-258,0-5-516,-5-7-4257,0-9-258,0-11-387,0-3-387</inkml:trace>
  <inkml:trace contextRef="#ctx0" brushRef="#br0" timeOffset="5560.318">9794 13987 1161,'7'4'4644,"-7"-4"258,9 5-1677,-9-5 0,0 0-516,0-19-903,0 19-258,0-20-645,0 20 0,-6-24-387,6 24 0,-16-21-258,4 18 0,-2 1-258,-3 2 129,-1 2-129,-2 15-129,-3 1 258,-1 9-258,2 6 0,0 6 129,4 3 0,4 2-129,4-2 129,5-1 0,5-3-129,10-4 129,5-7 0,8-8 0,5-7-129,4-10 0,4-2-516,-6-11-1290,5-2-2580,-4-7-387,-3-2-516,-7-5-129</inkml:trace>
  <inkml:trace contextRef="#ctx0" brushRef="#br0" timeOffset="5840.3341">9814 13616 7998,'3'-12'5031,"-3"12"-387,0 22 129,-1 0-3870,1 19-258,-2 8 0,2 11-387,0 6 129,2 3-258,1-1-129,2-3-129,2-6 129,-1-12-387,3 1-1161,-7-19-2838,4-8-516,-2-8-129,-4-13-516</inkml:trace>
  <inkml:trace contextRef="#ctx0" brushRef="#br0" timeOffset="6576.3762">10631 14028 5289,'16'7'5160,"1"-7"-129,9 0-387,0-3-3354,20 3 0,5-9-258,19 4-129,11-9-387,17 0 0,13-6-129,6 0 129,5-3-387,4 0 129,-5 2-129,-10 4 0,-20 1-258,-17 5 387,-19 6-258,-17 3-258,-16 2 0,-22 0 0,0 0-903,-13 5-3741,0-5 0,-1 0-645,-1-8-129</inkml:trace>
  <inkml:trace contextRef="#ctx0" brushRef="#br0" timeOffset="6920.3958">11910 13640 7998,'0'0'5160,"0"0"129,0 0-645,0 15-3096,0-15-774,19 20-129,-4-9-129,7 2-129,2-1-129,5 0 0,2-1-129,-2 1 0,-2-3 0,-1 2 0,-3-1 0,-6 2-129,-8 0 129,-4 3-129,-5 0 0,-2 4 0,-6 0 0,-6 4-258,-2 2 129,-6 0-516,2 9-516,-20-5-3999,2 6 129,-12-3-516,-7 2-516</inkml:trace>
  <inkml:trace contextRef="#ctx0" brushRef="#br0" timeOffset="7392.4228">10449 13909 7998,'27'-24'5289,"-15"10"-387,0 2 0,-11-3-4128,8 10 387,-9 5-645,0 0-258,-8 12 0,-7 12 0,-6 4-258,-7 6 0,-2 4 0,-2 6-129,1-1 0,4 0 129,9-2-129,7-8 0,11-5 129,8-3 0,13-2-129,9-3 129,5 1 0,0-1 0,-1 2 0,-3 2 0,-6 4-258,-9-10-1032,-2 8-3225,-10-5-516,-4-3-129,-5-2-387</inkml:trace>
  <inkml:trace contextRef="#ctx0" brushRef="#br0" timeOffset="10176.5821">12700 13489 6063,'-14'7'5676,"4"-12"-516,0-6-387,10 11-2709,-18-28-516,18 13-516,0-11-387,10 2-129,4-4-129,7 5-129,6 1 0,3 10 0,-1 8-129,0 10 0,-3 16 0,-5 15 0,-6 10 0,-9 10 0,-6 10-129,-5 8 0,-10 2 129,-4-4-258,-2-5 0,0-8 0,3-10 129,5-9-129,5-15 129,8-8 0,13-12 0,8-6 129,6-9 0,9-3 0,3-5 0,4 0 129,0-1-129,-4 3-129,-1 1-258,-8-3-387,2 12-4515,-14 1 0,-4 4-516,-14 0-516</inkml:trace>
  <inkml:trace contextRef="#ctx0" brushRef="#br0" timeOffset="11799.6749">9766 15613 2709,'-10'14'4773,"10"-14"129,0 0-258,0 0-2967,14 2-516,-3-6 129,8 4-129,-7-5-516,4 5-258,-1-3-129,-3 2-258,-3 1 129,-9 0 129,10 0-129,-10 0 129,0 0 0,0 0 0,-8 4 0,8-4 0,-14 2-129,5-1 129,1-1-129,8 0 0,-12 2-129,12-2 0,0 0 0,0 0 0,0 0 0,0 0 0,0 0 0,5 0 0,-5 0 0,0 0 129,0 0-129,0 0 129,0-7 0,0 7 129,0-10-129,0 10 0,-14-10 0,4 10-129,-2 0 129,-4 7-129,-6 13 0,-2 11 129,-3 5-258,2 9 258,3 8-258,5-2 129,6 2 0,8-7 0,7-6 0,12-12 0,6-7 0,6-12 0,2-9-129,3-5 129,0-11 0,-3-9 0,-3-6-129,-5-13 0,-2-6 129,-6-2-129,-3 3 258,-5 5-258,-5 5 129,-1 10 0,0 12 0,0 17 129,-4 25-258,2 8 129,2 10 0,0 3 0,6 4-129,5 0 129,1-4-129,2-13-258,12-1-4386,-5-15 0,3-10-645,2-7-387</inkml:trace>
  <inkml:trace contextRef="#ctx0" brushRef="#br0" timeOffset="12363.7072">11117 15570 8385,'-7'9'5160,"7"-9"0,19 12-645,14-15-3870,21 2-129,13-7 129,16-3-258,9-5-258,11 2 387,4-3-516,-2 0 387,-6-4-387,-10 4 258,-12 2-258,-14 2 0,-13 10-774,-24-7-4257,-11 4 0,-15 6-516,-1-11-129</inkml:trace>
  <inkml:trace contextRef="#ctx0" brushRef="#br0" timeOffset="12683.7255">12066 15172 6966,'0'0'5160,"13"0"0,-2 0-387,9 7-3870,1-6-129,9 9 129,0-6-258,7 9 0,-2-7-387,2 6 129,1-3-258,-7 2-129,-3 2 129,-1 3 0,-11 1 0,-4 4 0,-11 4 129,-2 7-258,-15 3 258,-4 6-258,-6-2 129,-6 1-258,-3 3 0,-9-6-387,4 6-387,-8-24-2322,3 9-2064,-6-15-129,-3-1-516,-6-9 258</inkml:trace>
  <inkml:trace contextRef="#ctx0" brushRef="#br0" timeOffset="13160.7528">10822 15352 7482,'30'-18'5289,"-18"7"-387,1 5-129,-13 6-3741,11-2-387,-11 2 0,0 18-387,-10 1-129,-6 9 0,-4 4 0,-5 4-129,1 0 129,-1-1-129,3-4 129,6-4-258,5-5 258,8-4-129,3-5 0,8-3 0,6 1 0,4 1 0,1 0 0,0 5 0,0 6 0,0 3 0,-2 2 0,-4 2 129,-1-1-129,-3-2 0,0-3-129,-3-6-258,5 5-2838,-11-23-1548,9 17-387,-9-17-516,0 0 0</inkml:trace>
  <inkml:trace contextRef="#ctx0" brushRef="#br0" timeOffset="14128.808">13015 15003 8901,'6'-58'5418,"-6"33"-387,0 12-129,-17 1-4128,17 12-129,-11 16-387,7 6 0,-2 2-129,4 5 129,0-2-258,2 0 129,0-7 0,10-3 0,1-7 0,5-2 0,3-2 0,2-1-129,2 5 0,0 0 129,1 8-129,-2 1 0,-3 5 0,-3 2 0,-6 4 0,-3 1 129,-5-2-129,-2 0 0,-9-2 0,-7 1-258,-3 0-129,-11-18-2451,2 6-2064,-3-10-516,-2-6-129,1-13-774</inkml:trace>
  <inkml:trace contextRef="#ctx0" brushRef="#br0" timeOffset="14292.8175">13048 14775 10191,'38'-60'5418,"-17"36"-387,1-2-129,2 5-4644,3-2-387,3-2-516,12 7-4128,-6 6-129,0 4-387,-1 5-516</inkml:trace>
  <inkml:trace contextRef="#ctx0" brushRef="#br0" timeOffset="17471.9994">9823 16926 2580,'-5'8'4386,"5"-8"-516,0 0-774,0 0-774,0 0-129,0 0-645,3 13-387,-3-13 0,22 9-258,-9-11-258,8-5-258,0-8 0,5-5-129,1-9-129,2-2 129,-2-10-129,-3-3-258,-2 1 387,-3 1-258,-8 4 0,-6 9 0,-5 6 129,-7 5-129,-11 10 0,-5 12 129,-6 10-129,-5 14-129,-1 9 129,-3 13 0,8 3 0,2 6 0,10 8-129,8-7 258,10 1-258,6-10 129,15-7 0,8-14 0,4-5-129,5-13 0,7-7-516,-8-6-3741,7-10-387,-2-6-645,0-2-258</inkml:trace>
  <inkml:trace contextRef="#ctx0" brushRef="#br0" timeOffset="18208.0415">11164 16777 5160,'34'4'5547,"-3"-6"-516,11-3-258,18-4-3612,6-14-129,23 9-258,14-12-258,12 2-258,9 1 258,9 1-258,4 1-258,1 2 129,-6 2-129,-11 3 0,-18 4 0,-14-5 0,-18 6-129,-19-5-258,-14 9-1419,-17-8-3096,-12 2-258,-9-2-387,-2 2-516</inkml:trace>
  <inkml:trace contextRef="#ctx0" brushRef="#br0" timeOffset="18544.0607">12745 16300 5160,'0'0'5805,"0"0"-645,0 0 0,7-19-3483,13 19-645,-6-6 129,8 6-516,-2 0-129,2 6-129,-4-1 0,1 4-258,-4 3 0,-4 1-129,-1-2 129,-5 2-258,-1-2 258,-3 0-258,0 2 129,-1-13 0,-5 21-258,-4-9 0,-3 5-258,-10-2-774,-2 8-3999,-13 1 0,-9 3-645,-17 3 129</inkml:trace>
  <inkml:trace contextRef="#ctx0" brushRef="#br0" timeOffset="18996.0865">11192 16590 4386,'36'-34'5547,"-24"30"-387,-12 4-258,0 0-3612,-5 0-258,-5 19-258,-7 5-387,-3 10-129,-2 7-129,0 2 0,0 5-258,2-6 129,1-3-129,2 0 0,1-8 0,3-6 129,7-6-129,-1-5 129,7-1-129,0-13 258,6 21-129,6-12 0,4 1 0,6 0 129,-1 5-129,7-1 0,-1 1-129,0 2 258,-2-8-129,-2 4-129,-1-5-129,-10 4-903,1-8-3483,-13-4-258,9 7-129,-9-7-645</inkml:trace>
  <inkml:trace contextRef="#ctx0" brushRef="#br0" timeOffset="22936.3118">13369 16272 1806,'0'-45'3870,"5"24"-258,-5-8-774,7 17-387,-7-17-387,5 19-258,-5-16-387,0 26-129,0-27-129,0 27-129,-1-12-387,1 12 0,0 0-258,0 0-129,0 0 0,0 0-129,-9 26 0,7 3-129,-3 11 0,-2 2-129,-2 14 129,0-1-129,0 2 129,3-2 0,3-16 0,3-9 0,8-7 0,10-10 0,8-11 129,9-2 0,4-10 0,9-4-129,0-1 0,0 0 0,-3 1 129,-4 2-387,-7 8-258,-14-9-1290,-2 11-3225,-10-3-258,-8 5-516,0 0 0</inkml:trace>
  <inkml:trace contextRef="#ctx0" brushRef="#br0" timeOffset="23160.3247">13637 16243 7224,'-10'-34'5289,"10"34"0,0 0-258,0 16-4257,-4 10 0,3 23-258,-3 5-387,-1 23-129,1 3-645,-9-5-1032,3 4-3225,0-4-387,-3-9-258,1-10-258</inkml:trace>
  <inkml:trace contextRef="#ctx0" brushRef="#br0" timeOffset="24924.4256">10042 17955 7611,'-1'-53'5805,"1"53"-258,0 0-2064,0 0-2193,0 0-258,-16 46-516,16-46-129,2 85-258,1-15-516,3-7 129,-6-63 387,11 91-258,-11-91 0,0 0 0,15 65 0,-15-65 0,0 0 129,0 0-258,0 0 258,0 0 0,37-36-129,-37 36 258,0 0-129,46-59 0,-46 59 0,39 2 258,-39-2-258,37 15 0,-37-15 129,0 0-129,32 50 0,-32-50-387,0 54 774,0-54-516,0 0 129,-39 28 0,39-28-258,-52 9 516,52-9 0,-63-1-258,63 1 0,-56-12-903,56 12-3741,-37-23-387,37 23-258,1-69-516</inkml:trace>
  <inkml:trace contextRef="#ctx0" brushRef="#br0" timeOffset="25967.4853">11619 18020 903,'0'0'4902,"0"0"-903,0 0-903,0 0-387,37-5-258,6-9-129,3 7-645,25-8-516,6 10-258,20-30-387,13 20-129,13-17 258,7 3-516,3-5 129,-2-9-129,-10 1 129,-12 3-387,-17 11 129,-17-1-387,-27 29-1677,-14-12-2709,-23 12-387,-11 0-516,-15 6-129</inkml:trace>
  <inkml:trace contextRef="#ctx0" brushRef="#br0" timeOffset="26291.5038">12845 17518 2580,'-5'-13'5160,"6"-9"129,-1 22-645,7-9-2967,-7 9-387,12 0 258,-12 0-258,16 9-387,-8 10-258,11-1-258,1-4-129,5 3 0,6-3-129,0-10 129,3 10-258,-4 2 258,-1-13-258,-4 19-516,-6-1 774,-5-7-645,-7 1 516,-6 5-774,-4 1 903,-10-19-516,13-2 258,-39 37 129,39-37-1677,-63 73-2838,23-39-903,-7 7 129,-9-7-1032</inkml:trace>
  <inkml:trace contextRef="#ctx0" brushRef="#br0" timeOffset="26727.5287">11514 17861 4644,'0'0'6063,"38"9"-774,-38-9-387,0 0-3225,0 0-903,41 8-645,-41-8 258,0 0-774,-6 70 258,6-70 387,-28 67-129,28-67-129,-36 56 0,36-56 0,-37 58-129,37-58 129,0 0 0,-38 56-129,38-56 0,0 0 129,0 0-129,0 0 129,0 0-129,4 71 0,-4-71 129,0 0 0,40 50 0,-40-50-258,0 0-903,48 59-2709,-48-59-1032,0 0-387,39 4-258</inkml:trace>
  <inkml:trace contextRef="#ctx0" brushRef="#br0" timeOffset="29991.7154">13657 17336 6966,'-9'2'5160,"9"-2"129,0-21-387,11-18-3741,2 5-387,9 0-129,0 2 0,7 14-258,-4 5 0,1 2 0,1 6 0,-4 11 0,-6 14-129,-3 4-129,-8 18 0,-3 3 129,-3 0-129,-8 4 129,-5 0-387,-1-8 387,0-6-387,1-4 129,4-18 0,4 4-129,5-17 0,0 11 129,9-11 387,8-3-516,2 3 129,5 9-387,4 12 516,-1-13 129,-2 12-129,-25-20-258,43 89 129,-43-89 0,16 87 258,-16-87 129,-9 71-258,-7-4-387,-8-1 387,24-66 0,-62 89 0,62-89-258,-70 75 258,70-75-129,-68 48-129,68-48 387,-51-8-258,51 8-129,0 0-258,-44-25-516,44 25-4644,0 0-129,-12-49-258,12 49-903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8T16:50:22.2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18894 10517 2967,'35'-39'4773,"-14"22"-129,3 0 0,0 2-2451,10 15-645,-5 0-129,16 15-387,-8 6-258,9 19-129,0 13-129,8 11-258,3 9 129,5 17-129,1 12 129,4 12-258,-1 12 258,-2 15-387,-5 13 129,-6 18-129,-10 14 0,-5 13 129,-11 8 0,-8 9 0,-10 7-258,-7 6 258,-6-3-129,-11 0 258,-10-10-129,-8 5 0,-12-7 0,-10-7-129,-12-7 129,-8-9-129,-10-9 0,-3-12 0,-8-23 129,-5-17-258,-1-30 258,2-23-258,2-31 258,2-31-129,0-30 0,0-35-129,2-25 129,5-26 0,6-17-129,1-21 258,8-17 0,6-11-129,9-12 0,14-12 0,10-12 0,12-9 0,13-14 0,10-4-129,12-1 129,13-10 129,10 2-129,11 4 0,12 8 0,9 8 0,5 15 129,4 9-129,8 15-129,3 17 129,5 17-129,1 18 129,0 15-258,-3 6-516,6 28-2451,-9 2-1548,-2 8-516,-10 11-258,-9 4-387</inkml:trace>
  <inkml:trace contextRef="#ctx0" brushRef="#br0" timeOffset="457.026">19128 9296 6837,'1'-28'5160,"-1"28"-129,10 2-645,-3 21-3096,3 18-774,2 10 0,6 16-129,-2 4 129,1 13-387,1-2-129,-1-5 129,1-11 0,0-12 0,-2-18 0,3-10 129,0-23-129,3-6 129,1-23 0,5-12-258,1-11 258,2-9-129,-1-5 0,0-5 0,-5 5 0,-4 3-129,-1 11 0,-10 10-129,-3 15-516,-7 7-903,0 17-3354,0 0 0,-4 16-516,-2 0-129</inkml:trace>
  <inkml:trace contextRef="#ctx0" brushRef="#br0" timeOffset="685.0391">19751 9622 7482,'3'36'5289,"0"-9"-387,-2 6-129,2 6-3096,-2 3-1032,6 14 0,-5 1-258,4 5 0,-1-3-129,-5-7-774,7-2-4128,-5-11 129,3-7-516,-2-14-903</inkml:trace>
  <inkml:trace contextRef="#ctx0" brushRef="#br0" timeOffset="1404.0802">22398 9933 10965,'165'116'5805,"-85"-40"-387,2 21-258,-14 19-4773,10 18-258,-4 24 129,2 28 0,-7 19 0,-4 17 0,-8 18 0,-8 9 129,-11 4-258,-7 9 258,-13-10-129,-9-1-129,-14-4-258,-14-8 258,-11-13-129,-11-4 0,-15-10 129,-13-15-129,-8-13 0,-7-20-129,-6-23 129,-6-21 0,-6-22 0,-4-30 0,4-25-129,2-25 0,-3-19 0,-2-26 0,1-16 0,2-21 0,6-26 0,5-12 129,5-17-129,7-14 129,9-15 0,14-21 0,12-10 0,11-14 129,16-6-129,13-14 129,12-7-129,17-13 129,18-1 129,13-1-258,14-2 129,9 2-258,7 10 258,4 11-129,1 13 0,1 19-258,-3 14 129,-3 20 0,-7 21 0,-6 18-129,-7 18-129,-11 10-645,0 23-2967,-17 5-1161,-7 16-516,-16 6-516</inkml:trace>
  <inkml:trace contextRef="#ctx0" brushRef="#br0" timeOffset="1817.1039">22895 9157 7740,'8'-33'5418,"-8"33"-129,11-6-516,0 14-3999,-5 16 0,10 14-387,-4 6 0,5 10-129,-1 1-129,1 3 0,1-5-129,-3-7 0,0-11 0,0-7-129,-2-8 129,-3-9 0,1-11 129,2-8 0,1-15 0,3-11 129,8-14 0,4-12 0,1-8-129,4 2 129,-3-1-129,-3 9 0,-5 9-129,-5 10-258,-8 27-903,-10 12-3999,0 0 258,-10 15-645,-1 9-387</inkml:trace>
  <inkml:trace contextRef="#ctx0" brushRef="#br0" timeOffset="2200.1257">23333 9394 8256,'17'17'5547,"-6"-13"-516,-2-4-129,3 0-3741,-2 0-258,6 4 0,-8-1-258,4 8-129,-5 3-129,1 8-129,-5 3 0,0 4 0,-2 4-258,-1 1 129,-4 3-129,-2-1 0,-1 0 0,2-7 0,1-4 0,2-4 0,2-5 0,0-16 0,8 11 0,4-11 0,2-5 129,4-6-129,2-2 0,2-2 0,-2 1 0,4 2-129,-5 2 129,-1 3-129,-3 4-387,-4-7-2064,1 11-2709,-12-1-129,12 19-516,-12-4-387</inkml:trace>
  <inkml:trace contextRef="#ctx0" brushRef="#br0" timeOffset="4176.2387">19034 12085 2193,'0'0'3741,"0"0"516,0 0-258,12-5-1548,-12 5-645,0 0-387,8-9-129,0 9 0,-8 0-258,15 0-258,-15 0-129,16 7-258,-16-7-129,16 18-129,-10-6 0,-1 2 0,-2 1-129,-3 1 0,0-2 0,-3-2 129,3-12-129,-17 16 0,5-14 0,1-2 0,-1-3 0,2-6-129,3-3 0,1-6-645,7 9-2967,0-6-645,8 4-258,-2 0-387</inkml:trace>
  <inkml:trace contextRef="#ctx0" brushRef="#br0" timeOffset="5676.3246">19108 12103 1032,'0'0'3870,"-12"-1"258,12 1-774,0 0-645,-13-5-774,13 5 0,0 0-516,0 0-258,-10 0-129,10 0-129,0 0-258,0 0 0,-10 0 0,10 0-387,0 0 0,-7 0 0,7 0-129,0 0 0,0 0-129,0 0 129,0 0-129,0 0 0,0 0 0,0 0 0,5 0 0,-5 0 0,0 0 0,0 0 129,9 3-129,-9-3 0,0 0 129,0 0-129,0 0 0,0 0 129,0 0-129,0 0 0,0 0 0,0 0-129,0 0 129,0 0 0,0 0 0,0 0 0,0 0 0,0 0 0,0 0-129,0 0 258,0 0-129,0 0-129,0 0 129,2 14 0,-2-14 0,0 0 0,0 0 0,0 0 0,0 0 129,0 0 0,0 0-129,0 0 129,-5-2 0,5 2 0,0 0 0,0 0 0,-2-10-129,2 10 0,7-9 129,2 3-129,3-1 0,6-5 0,4-1 129,6-3-129,7-2 129,9-2 0,7-5 129,14-4-129,10-2 0,14 0 0,9-3 0,11 1 0,8-6-129,7-1 0,3 4-129,-5 0 0,-1 2 0,-5-1-129,-6 4 129,-10-3-129,-4 5 129,-8 0 0,-1 0 129,1-1 0,1-3 129,1 1-129,3-1 0,3 1 0,3-1 129,4 6-258,3-2 129,-3 6 129,-4 2-129,-7 4 0,-4 4 0,-7 2 129,-6 2-129,-10 0 0,-8 1 0,-6-2 0,-6 4 0,-5 0 0,-6 0 0,-5-2 0,-6 4 129,-5-1-129,-6 1 0,-12 4 129,8-4-129,-8 4 0,0 0-129,-7-3-129,7 3-258,-16-2-903,16 2-3612,-8 0-129,8 0-387,-14 0-387</inkml:trace>
  <inkml:trace contextRef="#ctx0" brushRef="#br0" timeOffset="6436.3681">22596 10992 3483,'0'0'5160,"0"0"0,0 0-129,12 1-2709,-12-1-516,0 0-516,0 0-258,14 0-387,-14 0-129,0 0-129,0 0-129,10 6-129,-10-6 0,0 0-129,4 12 129,-4-12-129,0 0 0,-5 13 0,5-13-129,-13 6 129,13-6 0,-14 0 0,14 0-129,-12-2 129,12 2-129,-7-13 129,7 13 0,0-18 0,0 18 0,7-17 129,-7 17-129,11-16 0,-11 16 129,17-9-129,-8 6 129,2 2-129,-1 1 0,3 0 258,0 4-129,-2 3 0,0 0 0,-3 4 0,-2 1 0,-4 0 129,-2 1-258,-5 0-129,-5-1 0,-1-1 0,-2 0 0,-3-3 0,0-2 0,2-2 0,1-3 129,1-1 0,2 0 0,10 0 0,-12-13 0,12 13 0,-1-18 0,1 18 0,1-17-129,-1 17 129,0 0-258,10-13-258,-10 13-516,0 0-3483,0 8-645,0-8-129,-5 13-645</inkml:trace>
  <inkml:trace contextRef="#ctx0" brushRef="#br0" timeOffset="8352.4777">18503 12512 3096,'6'-11'4386,"-6"11"129,0 0-1032,4-18-1032,-4 18-645,0 0-516,0 0-258,0 0-387,0 0-129,0 0-129,0 0 0,-5 9-258,-4 4 0,-2 0 0,-2 6 129,-3 3-258,0 4 129,-2-1-129,0 7 258,0 2-129,2 4 129,0 1-129,3 5 129,-1 4 0,3 1 0,-3 6-129,1 3 129,0-2-129,0 2 0,1-3 129,2-2-129,1-2 0,5-2 129,4-6-129,0-1 129,9-6 0,4-2-129,3-5 129,4 0 0,1-5-129,-1-2 0,1-1 0,-2-3 0,0-1-129,-1-1 0,-4-1 129,1-3-129,-2 0 0,1-1 129,0-5-129,0 1 129,-1-3 0,-1-1-129,-1-3 129,-3 0 0,-8 0-129,13 0 129,-13 0-129,0 0 129,0 0-129,0 0 129,0 0-129,0 0 0,0 0 0,0 0-129,0 0-258,0 0-903,0 0-3741,-7-5-129,7 5-387,-13-12-387</inkml:trace>
  <inkml:trace contextRef="#ctx0" brushRef="#br0" timeOffset="9013.5155">18052 13070 11997,'-15'-5'5547,"15"5"-258,1 14-258,9-6-3999,12 9-516,7 1 0,8 7-258,5 2 0,4-1 0,1 1-258,-3-1 129,-4-6-129,-5-1 0,-6-9 0,-5-3-129,-8-5 129,-3-2-129,-6 0 0,-7 0-258,9-13-516,-12-2-2322,3 15-1935,-8-12-129,8 12-387,-16-10-516</inkml:trace>
  <inkml:trace contextRef="#ctx0" brushRef="#br0" timeOffset="9336.534">18457 12982 9933,'2'-16'5547,"0"-1"-387,-2 17 0,-13 2-3225,0 15-903,-9 0-387,1 12-258,-4 0-129,-2 8 0,-4 4-129,-2 0-129,3 1 129,0-1-258,4 2-129,3-5-387,6 8-1806,0-17-2580,9 0-258,-3-12-387,9-2-516</inkml:trace>
  <inkml:trace contextRef="#ctx0" brushRef="#br0" timeOffset="10284.5882">22453 11938 10449,'24'9'5676,"-10"10"-258,7 15-129,-6 0-3741,19 15-258,-3 0-516,4 10-258,0 5-129,-1 0 0,-6 4-258,-4 3 129,-9 1-129,-10 7 129,-5 1-387,-15-2 258,-9 0-387,-8-5 258,-8-3 0,-5-7 0,-1-6 0,-1-11-129,1-6 129,3-7 0,8-7 0,4-8-129,11-6 0,1-7-129,8-1-129,11-4-258,0 0-1032,-3-10-3612,10-1-258,6-9-258,7-3-516</inkml:trace>
  <inkml:trace contextRef="#ctx0" brushRef="#br0" timeOffset="10880.6223">23000 12409 10836,'12'-9'5676,"-12"9"-645,0-15 258,0 15-3999,0 0-387,-4 7-387,-12 1-129,-4 10-129,-5 7 0,-11 3 0,-6 8-258,-4 1 129,-2 2-258,2 0 129,4-3-129,4-9-258,13 2-516,-1-22-2580,26-7-1806,-11 8-129,11-8-516,6-11-258</inkml:trace>
  <inkml:trace contextRef="#ctx0" brushRef="#br0" timeOffset="11172.639">22638 12501 11352,'4'-16'5805,"-4"16"-258,-5 5-258,-3 5-3870,8 9-387,0 6-516,9 5 129,9 1-129,8 3-258,7 0 0,5-2-128,4-6-130,0 1 0,-1-9 0,-6-3 0,-5-5 0,-5-4-259,-6-1-128,-7-5-258,1 9-1548,-13-9-3354,0 0-129,0 0-258,0 0-516</inkml:trace>
  <inkml:trace contextRef="#ctx0" brushRef="#br0" timeOffset="27672.5827">9276 3096 7353,'23'-36'4386,"-6"11"-258,-2-14 0,15-2-2838,-4-26 129,21 2-258,6-13-129,13 2-129,12-10-129,19 4 129,17-5-387,14 7 129,14 5-387,16 3 258,13 4-387,16 5 258,11 6-387,5 0 129,-1 4-129,-3 7 129,-12 8 0,-21 6-129,-24 10 129,-27 5-129,-29 2 129,-25 7-129,-22 4 0,-18 2-258,-13 2-129,-8 0-258,-5-15-1806,-7 1-2322,3-3-129,-7-3-387,3-2-516</inkml:trace>
  <inkml:trace contextRef="#ctx0" brushRef="#br0" timeOffset="28064.6052">12055 1192 8901,'2'-50'5031,"-2"50"-387,0 0-129,0 0-2838,0 0-516,39-16-129,-39 16 0,0 0-129,49 36-387,-49-36-129,59 32 0,-15-20-129,3 2-258,10 1 129,0 2-258,-4 1 258,-4 3-129,-8-2 258,-41-19-516,58 49 258,-58-49 0,13 54 129,-17-30-258,-7 4 129,-4 1-258,-6 5 258,-3 5 0,-5 9 0,-4 0-129,-3 8 129,0 1-258,-2-4-258,10 6-2709,-5-10-1677,13-8-129,4-12-387,9-5-645</inkml:trace>
  <inkml:trace contextRef="#ctx0" brushRef="#br0" timeOffset="29220.6713">13760 996 9159,'15'-52'5031,"-15"52"-645,-4-52 129,4 52-2451,0 0-1290,-61-46-258,61 46 0,-71-2 258,28 11-516,-3 19 129,-1 18-258,4 18 0,3 18-129,4 18 258,10 11-387,7 7 258,9-8-258,10-2 0,5-16-129,12-16 387,5-26-258,5-28 0,2-18 129,2-16 0,2-17 0,1-19 0,-1-6 129,-1-3-258,-4 6 516,-1 7-645,-5 6 387,-2 23-129,-6 15 0,-3 19 0,-4 13 0,-1 7 258,-2 1-645,-1-1 516,2 6-645,-3-16-258,7-5-1548,-5-13-2322,5-5 0,-9-6-516,16-19-129</inkml:trace>
  <inkml:trace contextRef="#ctx0" brushRef="#br0" timeOffset="30503.7447">13817 1509 10707,'10'-66'4773,"-10"66"-258,19-12 258,-4 23-3225,-5 7-1032,6 9 129,-3-1-516,1 3 0,-4-2 0,-3 3 0,-4-7-516,-3-8 516,0-15-129,-6 2 0,2-11 129,4 9-129,-3-56 0,3 56-258,8-94 129,7 40-387,8 4 129,-23 50-645,56-85-129,-56 85-258,63-49 129,-63 49 129,58-21 0,-58 21 387,40 0 645,-40 0 516,0 0 129,0 0 516,0 0 129,19 48-129,-19-48-129,-21 63-258,3-17-129,4 5-258,-2 0 0,5-5-258,0-1-258,7-8 516,4-10-258,3-13 258,10-14-258,-13 0 129,0 0 258,52-80-129,-52 80 258,41-86-258,-41 86 258,30-77-516,-30 77 258,0 0-129,0 0 0,0 0 0,22-13-129,-22 39 0,-2 18-387,1 2 645,2 5-387,5 2 0,7-7-645,1-5 258,7-10-645,-4-14 0,8-9 0,-5-12 129,0-18 129,-3-13 387,-1-16 645,-2-4 129,-3-5 903,4 6 0,-10-2 258,-5 56-516,13-77 516,-13 77-645,0 0-258,9 18-387,-9 39-258,0 14 258,-1 17-129,0 17 258,1 8-645,-1 1 258,1-11-129,0-12 129,0-18-645,0-21-645,3-13-903,-3-39-129,0 0 387,-7-24 258,6-22 516,-8-24 387,4-21 645,1-8 1290,-3-18 1161,7 8 0,0-5 387,14 18-774,-3 13 0,13 27-774,-24 56 0,46-29-387,-25 52-387,0 24 129,-8 17-516,-6 10 258,-3 1-516,-6 2 516,-6-11-387,-3-11 0,1-22-258,0-20-129,10-13-387,-4-38-645,13-16-903,-1-31-516,16-16 129,-3-13 1290,9-1 1290,-3 0 258,-4 9 1032,3 22 516,-15 15 1548,-11 69 258,18-59 0,-18 59-1419,0 0-774,6 77 129,-6-17-1032,0 15 129,4 12-258,3 9 258,1-5-387,3-7 258,1-15-258,-1-14 0,2-24 0,0-21 387,-13-10-258,27-47-129,-27 47 258,28-103-129,-13 47 387,-1 1-516,-14 55 516,22-83-387,-22 83 0,0 0-129,0 0 129,26 29-387,-23 5 129,4 10 258,1 2-258,1 0 129,3-5-258,-1-20-774,9-6-3483,-3-11 258,6-4-903,1-9-387</inkml:trace>
  <inkml:trace contextRef="#ctx0" brushRef="#br0" timeOffset="31108.7793">15851 1549 10965,'21'34'4902,"-9"-26"-387,3-8 0,-4-4-3483,-11 4-516,26-49 129,-26 49-387,24-75 258,-24 75-258,24-94 258,-24 94-645,28-84 258,-28 84-258,21-59 387,-21 59 0,0 0 0,0 0-387,0 0-129,0 0 258,35 60 0,-28-21 129,2 1-516,0 5 258,3-4-258,-1-8 258,2-6-129,-3-8 129,2-10-258,-5-9 0,-7 0 129,0 0 0,26-50 387,-26 50-129,17-75 258,-17 75 0,20-79 387,-20 79-258,23-57 387,-23 57-258,0 0-129,42-18 0,-42 18-129,0 0 0,38 74-129,-25-40 0,-5 5-258,-2 2 129,-5-1-387,-1-5 258,-8-12-516,-10-17-1677,-1-3-2580,19-3 258,-63-18 0,24-10-774</inkml:trace>
  <inkml:trace contextRef="#ctx0" brushRef="#br0" timeOffset="31240.7868">16100 903 14577,'0'0'5289,"0"0"-774,42-40-4257,-42 40-4773,0 0-516,37 5-774</inkml:trace>
  <inkml:trace contextRef="#ctx0" brushRef="#br0" timeOffset="31999.8301">17380 984 10062,'0'0'4773,"-50"-7"0,50 7-387,-24-51-2193,24 51-1161,-12-63 0,12 63-258,5-60-129,-5 60-129,37-36-129,-37 36-129,67-15 0,-31 19 129,3 13-387,-39-17 387,65 73-258,-43-18 0,-11 10-129,-11 15 387,-6 12-387,-15 10 129,-8 0-387,-6-3 387,-6-12-645,1-8 387,4-17 0,5-14-129,11-23 129,9-19 129,11-6 0,4-14 0,13-6 129,10-1 0,5-2 0,4 7-129,-1 1 129,0 7-129,-2 4-129,-3 1-258,-3 3-1032,-11 0-3096,3 3-387,-7-5-258,3-4-258</inkml:trace>
  <inkml:trace contextRef="#ctx0" brushRef="#br0" timeOffset="32172.8401">17782 1342 16512,'15'-58'4902,"-15"58"-129,0 0-774,38-20-4128,-38 20 129,43-17-2064,-43 17-2322,43-9-258,-43 9 0,39 0-645</inkml:trace>
  <inkml:trace contextRef="#ctx0" brushRef="#br0" timeOffset="33028.8891">18213 1097 11739,'0'0'5289,"-7"-51"-387,7 51-129,0 0-1419,-49 33-3225,49-33-129,-30 84 387,21-33-258,4 7-129,5-6-387,2 0 258,9-11 0,3-7 387,-14-34-516,43 21 0,-43-21-258,47-18 258,-47 18 0,49-58-129,-49 58 516,40-84-258,-40 84 387,23-79 258,-23 79-258,10-66 0,-10 66 387,0 0-645,0 0 0,0 0 387,0 0-258,0 0-129,-12 68 0,12-68 129,1 78-258,-1-78 0,19 71 387,-19-71-258,0 0-129,39 50 129,-39-50 258,0 0-258,0 0 129,39-27 129,-39 27-258,11-51-516,-11 51 516,6-55-129,-6 55-387,2-54 387,-2 54 0,0 0-129,-11-62 0,11 62 258,0 0-258,0 0 258,0 0 129,-34-50-129,34 50 0,0 0 0,0 0 0,34-42 258,-34 42-387,38-24-516,-38 24 129,40-25 0,-40 25 0,0 0 0,41-29 258,-41 29-516,0 0 645,0 0 0,0 0 129,0 0-129,0 0 129,0 0 129,24-56-129,-24 56 0,0 0 129,0 0 0,35-64 129,-35 64 129,0 0 0,0 0 129,36-56 0,-36 56-129,0 0 0,0 0 387,0 0-645,0 0 258,-13 56-258,13-56-129,-10 86 129,9-33 0,1 6-129,2-1 129,6-3-129,0-2-516,-8-53-258,21 76-1032,-21-76-2580,0 0 0,39 28-258,-39-28-774</inkml:trace>
  <inkml:trace contextRef="#ctx0" brushRef="#br0" timeOffset="34223.9575">18778 1127 14190,'0'0'5160,"-37"-18"-129,37 18-387,-11 58-4644,11-58 0,10 73 258,-10-73-258,31 65 129,-31-65-129,42 39 0,-42-39 258,45 3 129,-45-3-129,0 0-387,46-51 129,-46 51 0,5-66-258,-5 66 387,-17-77-516,17 77-129,-43-72 387,43 72-129,-48-54-516,48 54-903,0 0-1548,-43-38-1806,43 38 258,0 0-387,39 0 1161,-39 0 2451,57 14 1290,-19 1 1806,-38-15 2193,63 46 1419,-63-46-129,55 58 258,-55-58-1677,44 62-1935,-44-62-1032,26 51 0,-26-51-387,0 0 258,0 0-387,0 0 0,0 0 0,0 0 0,0 0 258,40-58-258,-40 58-258,17-58 129,-17 58-516,27-50-129,-27 50-258,40-27-387,-40 27-258,50-11 0,-50 11 0,47-1 774,-47 1 774,0 0 387,38 9 129,-38-9 903,0 0 129,0 0 129,0 0-387,-39 54-387,39-54-516,0 0-129,-40 70-129,40-70-129,-9 50 0,9-50 0,0 0 0,0 0 0,19 51-258,-19-51 258,0 0 387,0 0-258,39-41-129,-39 41 0,0 0-258,0 0 258,32-52 258,-32 52-645,0 0 387,0 0-129,0 0-129,0 0 129,43 60-258,-43-60-258,0 0-129,31 53 129,-31-53-129,0 0 0,44 9 0,-44-9 129,0 0 0,45-58 258,-45 58 258,32-81-129,-17 32 129,1-5 258,-5-1 387,1 4-258,-12 51 516,13-87 129,-13 87-129,3-60 129,-3 60-129,0 0-387,0 0-129,0 0-258,-7 64 0,7-64 129,0 97-258,0-43 129,0 1-258,-1-2 258,-2-4 129,3-49 0,-6 69-387,6-69 0,0 0 258,0 0-129,0 0 129,0 0 0,39-4-129,-39 4 258,40-36 129,-40 36-258,41-19 0,-41 19-258,0 0 258,42 11 129,-42-11-129,0 0 387,10 61-645,-10-61 258,-10 49 387,10-49 0,-37 41-516,37-41-645,-51 19-1161,51-19-2580,-54-5 129,54 5-516,0 0-516</inkml:trace>
  <inkml:trace contextRef="#ctx0" brushRef="#br0" timeOffset="34435.9695">19883 715 13158,'0'0'5418,"0"0"-129,0 0-387,22 68-4515,-22-20-516,-5 10 645,0 9-645,-2 0 0,1 6-129,-2-7-645,6-15-1548,-5 0-2064,7-51 0,-6 63-774,6-63 0</inkml:trace>
  <inkml:trace contextRef="#ctx0" brushRef="#br0" timeOffset="34795.9902">19966 1066 11739,'0'0'5160,"43"-18"0,-43 18-258,38 25-3999,-38-25-387,42 27 129,-42-27-258,44 17-387,-44-17 258,0 0-258,44-12 0,-44 12 0,0 0 129,0-49-387,0 49 0,0 0 0,-42-46-129,42 46 129,-46-5 258,46 5-129,-43 25 129,43-25 258,-30 68-258,30-68 645,-7 91-645,7-42 387,5-1-516,-5-48 129,27 85 258,-27-85-774,41 54-2193,-41-54-2064,38 29 258,-38-29-774,0 0-258</inkml:trace>
  <inkml:trace contextRef="#ctx0" brushRef="#br0" timeOffset="58564.3496">18327 6203 774,'10'0'3483,"5"7"387,-5 3-258,-2 5-2451,8 11-129,-2 2 129,9 11-258,-5 4 129,7 16-129,-8 10 0,3 22-258,-11 15-129,-4 25-129,-9 12-258,-18 21 0,-14 13 129,-12 19-129,-17 11 129,-11 7-129,-15 6 0,-14 4 258,-11 3-129,-5 5 0,-14 5-258,-8-2 258,-8 2-129,-9 9 129,-10-1-129,-4 4 129,-8 3-258,-7 2 129,1-5 0,1 5 129,-2-8-258,6-8 0,14-13 129,10-2 0,12-18 0,16-11 129,13-18-258,11-18-258,20-16 129,11-18-258,16-8-903,3-29-2709,17-12-774,8-21-387,8-12-258</inkml:trace>
  <inkml:trace contextRef="#ctx0" brushRef="#br0" timeOffset="58920.37">14572 13225 3096,'0'-17'4128,"4"5"-516,-4 12-2451,0 0-387,0 7-258,0 7 129,-7 2-258,3 12 0,-3 5-387,0 7 129,1 3-129,0 1 0,3-1 0,2-2 258,1-1-258,2-10 0,3-8 129,4-7 129,0-7 0,4-5 0,0-6 0,4-6 258,0-7-258,2-1-258,4 0-2709,-1 6-1290,-6-5-258,4 11-129</inkml:trace>
  <inkml:trace contextRef="#ctx0" brushRef="#br0" timeOffset="70284.02">9460 10796 3225,'75'-11'5160,"-34"22"-129,3 27-258,-7 15-2709,13 39-258,-9 15-387,9 30-645,-10 19 129,3 25-258,-3 18-129,4 21 0,1 12-129,3 10-129,0 10 0,1 11 0,0 5 0,-3 5-129,-6 6 0,-5 1 129,-9-1-258,-8-3 0,-11 0 129,-7-13-129,-11-5 0,-13-16 0,-13-16-129,-7-16 129,-10-25 0,-7-19 0,-7-29 0,-5-17 0,-9-32 0,-5-20 129,-5-28-129,-3-23 129,-3-19-129,-1-27 0,-5-31 0,1-27 129,4-30-258,10-28 129,8-24 0,10-25 0,8-23-129,11-19 129,12-5-129,10-16 0,10 1 129,9-12 0,10-1-129,4-1 129,14 2-129,11-4 0,11 2 129,15 0-129,13 2 0,11 4-258,11 21-516,1 4-4128,20 18 0,-1 14-516,5 20-516</inkml:trace>
  <inkml:trace contextRef="#ctx0" brushRef="#br0" timeOffset="71052.0638">11371 10280 8385,'59'107'5418,"-37"-50"-129,3 2-258,-4 1-4386,12 6-387,0 5 387,6 11-258,0 13 129,6 13-129,-1 11 129,2 16-258,3 12 0,-4 17 0,-4 15 258,0 15-129,-2 9 129,-3 17-129,-2 8-129,-1 7 129,-2 6-129,-5-1-129,1 3-129,-5-1 129,-5-2-129,-6-5 0,-3-1 129,-8-10-258,-5-2 129,-8-7 0,-8-10 129,-4-5-258,-7-18 129,-7-15-129,-6-20 129,-2-19-129,-4-30 129,-1-22-129,1-29 129,-2-30 0,2-17 0,4-25 129,-3-24-129,2-15 0,1-15 0,1-17-129,-2-16 129,-1-12 0,6-16 0,-2-15-129,6-11 129,2-12-129,5-14 0,3-11 129,5-2-129,-1-6 0,4-5 129,1-2-129,-1 3 0,2-2 129,1 5-129,1-1 129,4 3-129,4-2 0,5 1 129,7-2-129,10-2 129,7 0-258,11 2 258,7 6-129,6 4 0,7 12 0,3 12 0,2 15 0,-1 21 0,-5 19-387,0 26-387,-15 8-3096,0 32-1290,-15 17-129,-7 25-774</inkml:trace>
  <inkml:trace contextRef="#ctx0" brushRef="#br0" timeOffset="71568.0934">9423 11996 8385,'-12'-11'5547,"12"11"-258,10-19-387,22 5-3483,13-11-516,19 2-129,13-8-258,20 1-129,16-8-129,12-3-258,10-1-129,11-4 129,7 0-129,8-9 129,5-9-129,-3-2 129,-5-6-129,-10 8 129,-11 2 129,-23 9-129,-22 12 0,-23 13 0,-24 18 129,-22 10-258,-17 14 0,-14 10-258,-11 12-516,-10-11-2451,2 12-1806,-2-6-129,5 0-645,-1-7-129</inkml:trace>
  <inkml:trace contextRef="#ctx0" brushRef="#br0" timeOffset="72184.1287">9637 13171 5289,'-9'8'5418,"9"-8"-387,0 0-129,14-7-2967,0-19-516,18-4 0,8-27-387,19-8-387,13-24 0,24-15-258,15-19-258,22-19 0,20-11 0,14-7-258,10 3 129,5 2 0,-3 8-129,-7 9 0,-11 16 129,-20 19-129,-24 20 129,-20 16-129,-26 17 258,-20 14-129,-21 15 0,-15 13 0,-15 8-387,-5 7-387,-4 15-3612,-13-2-903,1 9-129,-3-3-645</inkml:trace>
  <inkml:trace contextRef="#ctx0" brushRef="#br0" timeOffset="72800.1639">9821 13133 5289,'-10'-20'5418,"10"20"-516,2-21-129,10 21-3483,1-12 0,11 12 0,3 1-129,17 9-258,10-2 0,18 6-129,14-6-258,18 4 0,18-8-258,15 2 129,11-6-129,10 0-129,1-3 0,-1-8 0,-10 0 0,-6-2-129,-18 2 258,-14-2-258,-15 4 129,-21 1 0,-17 2 0,-15 3-129,-13 3 129,-14 0 0,-15 0-129,0 9-129,-8 4-129,-10-6-645,11 13-4257,-15-6-387,1 5-387,-4-3-258</inkml:trace>
  <inkml:trace contextRef="#ctx0" brushRef="#br0" timeOffset="75312.3076">9616 14707 1806,'0'0'4257,"0"0"516,15 1-516,6-1-2451,23 5 129,1-11-129,30 1 0,7-24-516,27-8-129,15-24-516,23-9 0,14-15-258,16-8-258,11-9 0,2-3 129,-8 1-129,-6 10 129,-15 11-258,-22 11 258,-25 14-258,-21 14 258,-24 15-258,-23 15 0,-19 14-129,-18 4-258,-9 16-258,-20-1-774,-1 13-3354,-7-1-387,-3 3-387,-2-3-387</inkml:trace>
  <inkml:trace contextRef="#ctx0" brushRef="#br0" timeOffset="75856.3387">9804 15613 9159,'40'-8'5547,"-2"7"-387,14-15-129,23 11-3741,14-16-258,26 4-129,17-12-516,18-4 129,14-5-387,9-7 129,-1-7-258,-3-5 129,-11-1-129,-13 2 0,-23 5 0,-20 8 129,-23 7-129,-25 9 0,-21 12 0,-20 10-129,-13 5-258,-11 0-645,-1 1-3999,-10 2-387,1 5-129,0-5-774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8T16:53:41.4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1761 11083 7353,'0'0'5160,"-5"-8"-129,5 8-903,-10-15-1677,10 15-774,0-16-645,0 16-387,3-23-129,4 11-129,1-1-129,6 0 0,2 2 0,3 2-129,2 4 0,3 5 0,0 2 0,2 9 0,-2 5-129,1 11 129,-1 6-129,-1 6 0,-5 3 0,-2 6 0,-4-2-129,-6 1 129,-6-1-129,-10-4 129,-9-3-258,-8-3 129,-5-6 0,-5-6-129,1-1-258,-2-14-387,13 3-2322,-2-12-1806,13-11 0,5-11-645,9-4-129</inkml:trace>
  <inkml:trace contextRef="#ctx0" brushRef="#br0" timeOffset="292.0166">2159 11022 9933,'18'-35'5418,"-14"20"-387,-4 15 0,0-19-3612,0 19-387,-6 7-516,1 13 0,-7 9-258,1 12 0,-1 8-258,2 9 129,2 0-129,5 3 129,3-5-258,9-8 258,7-9-258,5-13 0,9-11-387,1-15-774,11-5-3612,-7-14-258,3-1-258,-3-10-645</inkml:trace>
  <inkml:trace contextRef="#ctx0" brushRef="#br0" timeOffset="684.0391">2364 10597 10449,'-2'-61'5418,"13"35"-387,5 1-129,17 10-4128,-9 6-129,7 9-258,-2 17-129,-3 8-129,-5 14-129,-8 1 129,-6 4-258,-7 9 258,-4-4-129,-7-4 0,-3-11 129,1-2-129,2-11 129,4-4 0,7-17 129,0 0-129,6 0-129,11-1 129,0-7 0,5 3 0,1-2-129,1 2 0,-2 5-129,-3-2-645,7 6-3741,-13-1-387,0 5-516,-5-4-129</inkml:trace>
  <inkml:trace contextRef="#ctx0" brushRef="#br0" timeOffset="1020.0583">2900 11070 10836,'-2'17'5418,"8"-7"-129,5-10 0,13 1-3999,-3-1-387,10-1-258,3-6-129,3 4-258,-1-2 0,-1 1-129,-4 4-129,-6 0-129,-5 0-129,-6 3-129,-1 15-2193,-13-18-2580,7 11-129,-7-11-516,0 0-516</inkml:trace>
  <inkml:trace contextRef="#ctx0" brushRef="#br0" timeOffset="2056.1176">3746 10812 2709,'-15'15'4257,"6"-11"129,-1 0-1419,-8-11-645,10 5-516,-10-17-387,13 8-129,-8-17-258,11 7 0,-3-13-258,6 6 0,1-7-129,12 6-129,-2-5 0,8 7-258,0 1 129,3 6 0,-2 4-129,0 12 0,1 7-129,-3 14 129,-1 12-129,-5 11 0,0 13 0,-7 11-129,-2 9 129,-4 3-129,-5 8 0,-9 1-258,-7-1 258,-6-4-258,-7-10 0,-1-9 258,0-10-258,-1-10 129,3-14 129,9-11 0,8-9 0,16-7 129,0 0 0,6-11 0,17 0 0,9 0 0,6-1 129,3 5-129,0 0 0,-2 7 0,-5 0 0,-3 5 0,-9 5-129,-6 1-129,-6 2-129,-10-13-387,13 26-1548,-13-26-2967,0 0 129,0 0-516,0 0-129</inkml:trace>
  <inkml:trace contextRef="#ctx0" brushRef="#br0" timeOffset="2404.1375">4191 11005 9030,'0'-16'5418,"-11"-1"-258,11 17 0,-10-9-3354,12 15-516,4 8-516,10 8-258,4 6-258,7 8 0,2 2-129,3 2 0,-2 0-129,-2-5-129,-4-6-129,-4-8-258,-2 4-1161,-18-25-3225,17 8-387,-17-8-129,7-19-645</inkml:trace>
  <inkml:trace contextRef="#ctx0" brushRef="#br0" timeOffset="2628.1503">4439 10914 10836,'-17'-20'5418,"6"20"-387,-1 0-129,2 20-3999,-8 4-258,6 13-258,-4 10-258,-2 9 0,-3 2-129,0 3 129,1-5-258,1-8-129,7 1-903,-2-16-3741,13-12 0,1-21-387,5 6-516</inkml:trace>
  <inkml:trace contextRef="#ctx0" brushRef="#br0" timeOffset="3088.1765">4729 11062 7482,'-11'0'5418,"11"0"-258,11-3-129,7 4-2838,5-3-903,12 2-387,1-1-258,4 1-258,2-1-129,-2 1-129,-4 0-129,-6 1 0,-6 1-129,-8-1-258,-4 3-387,-12-4-2967,0 0-1161,5-6-516,-5 6 0,0 0-516</inkml:trace>
  <inkml:trace contextRef="#ctx0" brushRef="#br0" timeOffset="3492.1997">4991 10887 4128,'-12'-28'5418,"12"28"-129,-12-17-258,12 17-1806,-11 0-903,11 15-903,0 1-516,1 15-258,2 8-129,2 7-258,0 6-129,0 3 0,0 0-258,-3-2-129,0-2-516,-2-20-1806,0 4-2451,-2-16-258,2-5-129,0-14-645</inkml:trace>
  <inkml:trace contextRef="#ctx0" brushRef="#br0" timeOffset="4071.2329">5351 10717 2193,'2'-19'5289,"-2"6"-387,0 13 258,-4-22-1935,4 22-516,-2-11-645,2 11-645,0 0-516,0 0-258,0 5-129,0 20-129,2 6 0,4 12-258,-1 8 129,5 18-129,0 8-129,1 7 0,2 2-129,-4-8-129,3 2-903,-11-11-3870,7-9-129,-7-16-516,0-11-516</inkml:trace>
  <inkml:trace contextRef="#ctx0" brushRef="#br0" timeOffset="7327.4191">2180 12064 5805,'-99'19'5289,"60"-14"-516,8 1-129,2-6-2709,26 13-258,3-13-258,17 23-387,16-12-258,24 3-129,15-1-129,30 2 0,17-9-258,21-3 0,25-4 0,14-8-258,21-10 129,11 0 0,11-5-129,-3 0 0,-2-1 0,-13 5 0,-22 4 0,-23 6-129,-32 7 129,-30 3-129,-31 9 129,-32 6-129,-27 7-258,-16-3 0,-15 11-903,-20-8-3741,2 7 0,-5-6-516,1 4-516</inkml:trace>
  <inkml:trace contextRef="#ctx0" brushRef="#br0" timeOffset="7808.4466">3932 12639 11352,'-4'-34'5676,"4"23"-516,0 11-129,0 0-3999,-11 6-387,8 20-258,-2 7-129,3 9-129,2 5-129,0 4 129,1-4-129,6-3 0,3-11 129,1-5-129,3-11 129,3-7-129,1-5 129,2-1-129,1-2 0,2 3 129,-1 5-258,2 3 129,-1 4 0,-1 4 0,0 3-129,-7 5 129,-1 0 0,-6 0-129,-3-1 0,-5 0 0,-6-3 0,-9-1-129,-3 0 129,-7-7 0,-3 2-129,-3-7-258,5 0-516,-9-12-3483,13 0-516,-2-12-387,9-3-387</inkml:trace>
  <inkml:trace contextRef="#ctx0" brushRef="#br0" timeOffset="8108.4638">3963 12668 10449,'0'0'5676,"12"-10"-387,4-2-129,15 8-3870,0-9-387,12 6-129,2-6-387,5 6-129,-2-1-258,-7 2-129,-3 3-258,-12-1-129,-2 8-903,-14-4-3612,-10 0-258,0 0-258,0 0-645</inkml:trace>
  <inkml:trace contextRef="#ctx0" brushRef="#br0" timeOffset="11863.6786">6773 11540 3612,'0'0'5031,"7"8"129,-7-8-387,21 2-1935,-7-9-1032,17 4-129,-4-11-645,13 5-387,-1-5-258,3 5-129,-4 0 0,-2 2-258,-5 4 129,-9 3-258,-4 3 129,-8 4-129,-10-7-129,6 17-258,-6-2-774,-10-9-3612,0 6 258,-7-7-645,2 6-258</inkml:trace>
  <inkml:trace contextRef="#ctx0" brushRef="#br0" timeOffset="12240.7001">6793 11860 4902,'27'12'5418,"-9"-12"-387,7 0-387,0-10-1677,9 8-1806,-4-9-129,5 5-516,-8-4-129,-2 5-258,-1-1 0,-9 3-129,-3 2 129,-12 1-129,11 0 0,-11 0-129,0 0-645,0 0-3741,2 8 0,-2-8-516,0 0-387</inkml:trace>
  <inkml:trace contextRef="#ctx0" brushRef="#br0" timeOffset="12907.7383">8444 10783 4386,'0'-12'5418,"-6"-6"-645,6 18-1290,-11-13-774,11 13-516,0 0-516,11 24-774,0-3-129,9 10-387,2 4 0,8 8-258,1 1 129,2 1-258,-1-1 129,-1-4-129,-4-5 0,-5-5 0,-7-4-129,-3-4 0,-3-8-258,-9-14-516,12 20-3999,-12-20 0,0 0-387,-10-14-387</inkml:trace>
  <inkml:trace contextRef="#ctx0" brushRef="#br0" timeOffset="13231.7567">8663 10776 8127,'6'-29'5289,"-6"29"-258,6-29-903,-6 29-2709,0 0-258,0 0-258,0 0-387,0 19-129,-5 8 0,-6 6-129,-5 6 0,-4 5-258,-3 4 129,-3 1-129,0 1 0,1-8 0,2-1-258,2-7-258,9 4-1032,-2-18-3354,10 1 0,4-21-645,0 12-129</inkml:trace>
  <inkml:trace contextRef="#ctx0" brushRef="#br0" timeOffset="13547.7749">9011 10993 8901,'19'7'5418,"-7"-4"-387,-1-3 0,9 0-3870,0-4-258,7-2-258,1-3-258,4 0-129,1-1-129,-3 2-129,-3 2 0,-4 1-129,-4 5-129,-6 0-258,-1 5-1032,-12-5-3483,0 0 0,0 0-516,5 12-387</inkml:trace>
  <inkml:trace contextRef="#ctx0" brushRef="#br0" timeOffset="13840.7916">9664 10722 6837,'9'-10'5547,"-9"10"-516,4 10-129,-4 7-3225,0 15-903,0 2 0,0 12-387,0 0 0,0 5-387,0 1 129,0-2-258,3-4-258,-3-17-2709,0 3-1806,-2-9-129,1-9-516,1-14-387</inkml:trace>
  <inkml:trace contextRef="#ctx0" brushRef="#br0" timeOffset="14447.8264">8200 10507 3354,'7'-14'5031,"-7"14"-129,0 0-129,0 14-1806,-10-2-1161,3 22-516,-11 10-387,2 22-516,-6 17 129,0 27-129,0 13 0,4 10-129,5 2 129,13 1-129,8-16-129,18-9 129,13-24-129,13-24 0,9-20 0,4-18-129,-2-13 0,-3-8 0,-8-4-129,-10-2-258,-10 2-1548,-15-6-2967,-6 0-129,-11 6-258,0-16-774</inkml:trace>
  <inkml:trace contextRef="#ctx0" brushRef="#br0" timeOffset="15943.9119">9934 10547 3870,'0'0'3741,"0"0"-129,0 0-258,0 0-258,0 0-645,0 0-516,17 21-516,-4-1-516,7 13-258,-1 9 0,3 9-387,-4 6 0,-2 6-129,-7 0 0,-6 4-129,-5-1-129,-9-4 0,-5-3-516,-5-17-1677,2 1-2451,0-11-387,5-8-387,1-18-387</inkml:trace>
  <inkml:trace contextRef="#ctx0" brushRef="#br0" timeOffset="16443.9405">10221 10000 5676,'13'-29'5289,"-2"21"-129,0-6-516,13 8-3483,-9 0-129,5 8-258,-3 5-258,3 12 0,-6 5-129,-1 5-129,-5 6 0,-7 2-129,-2 5 0,-9 0 0,-5-1 0,-2-2 0,-3-5-129,2-5 0,2-6 0,5-5 0,5-7 129,6-11-129,6 10 129,12-10 0,4 0 129,5 0-129,3 0 0,0 0 129,-1 2-129,-3-1 0,-6 0-129,-4 2 0,-4 0 0,-12-3-387,15 11-2838,-15-11-1677,0 0-387,0 0-387,0 0-387</inkml:trace>
  <inkml:trace contextRef="#ctx0" brushRef="#br0" timeOffset="17055.9755">8298 12290 8514,'13'18'5289,"15"-11"-129,10-7-387,20 0-2709,14-3-1419,28-4 0,18-9-129,16 0-129,9-1-129,7-3-129,-1 2 0,-9 3-129,-12 2 0,-22 6-129,-23 7-129,-23 0 0,-20 11-258,-27-4-516,-8 13-2967,-15-6-1032,-13 3-258,-7-5-387</inkml:trace>
  <inkml:trace contextRef="#ctx0" brushRef="#br0" timeOffset="17588.006">9199 12569 9030,'-3'-12'5418,"0"-4"-129,3 16-387,-10 6-2967,8 13-1419,-2 5-129,1 11-258,1 4 0,0 4 0,2 0-129,0-6 0,4-3 0,5-10 0,2-4 0,6-9 0,2-4 0,2-4-129,4-2 129,1 3 0,1 1 0,-4 6 0,1 2 0,-8 4 0,-4 3 0,-2 3 129,-6 1-129,-4-2 0,-7 2 0,-4-2 129,-6-2-129,-5 2 0,-4-1 0,-3-3 0,-1-1-258,-1-6-129,5 4-1161,-3-15-3354,11 0-129,-2-17-516,11-7 0</inkml:trace>
  <inkml:trace contextRef="#ctx0" brushRef="#br0" timeOffset="17792.0176">9263 12466 10191,'66'-23'5160,"-23"6"-387,9 5-129,1-5-4128,5 0-645,2 5-4386,-10 2-129,-7 3-516,-9-1-516</inkml:trace>
  <inkml:trace contextRef="#ctx0" brushRef="#br0" timeOffset="18212.0417">11213 11846 10449,'11'-3'5418,"-11"3"-645,0 0 0,0 0-5031,9 0-4128,-9 0-387,10 5-387,-10-5-516</inkml:trace>
  <inkml:trace contextRef="#ctx0" brushRef="#br0" timeOffset="18376.051">11761 11819 9804,'36'9'5031,"-27"-8"-258,-9-1-516,11-6-5934,-11 6-3096,18-11 129,-4 1-645,5-1-258</inkml:trace>
  <inkml:trace contextRef="#ctx0" brushRef="#br0" timeOffset="18540.0604">12277 11710 10320,'22'15'5418,"-22"-15"-387,11 0 0,-11 0-4257,13-6-1032,-1 5-3612,-2-7-1032,-2 1-258,-8 7-387</inkml:trace>
  <inkml:trace contextRef="#ctx0" brushRef="#br0" timeOffset="18964.0847">12493 11226 10191,'48'24'5676,"-20"-12"-258,3-12-129,10 0-4386,-1 0-387,7 0-129,-1-5-129,-3 3-129,-6 2-258,-7 0-129,-4 5-387,-16-3-387,4 8-4128,-14-10-129,-4 20-258,-9-8-516</inkml:trace>
  <inkml:trace contextRef="#ctx0" brushRef="#br0" timeOffset="19172.0966">12647 11623 10191,'-3'39'5547,"16"-29"-387,4-10 0,16-4-4515,1-8-129,9 2-129,-2-3 0,2 1-387,-3 4-387,-10-8-3096,1 15-1419,-11-1-387,-6 5-516,-14-3-387</inkml:trace>
  <inkml:trace contextRef="#ctx0" brushRef="#br0" timeOffset="55375.1672">19113 3802 1161,'0'-24'4515,"-4"9"-129,4 15-1032,-8-36-645,8 22-387,-4-15-645,5 15-129,-1-13-387,8 10-387,-1-8-129,7 8 129,0-4-387,6 6 0,1 9-129,2 6 0,-1 13-129,1 14 0,-3 15-129,-1 6 0,0 17 129,-4 7-258,3 8 258,2 1-129,-1 2 0,2-1 0,2 0 0,0-3 0,4-1-129,0-6 129,0-7 129,3-5-129,-3-10 0,5-9 129,1-12-129,0-7 0,1-15 129,2-7-258,0-5-258,0-18-387,1 7-1677,-6-15-2322,-2 2-387,-8-6-129,-5 2-516</inkml:trace>
  <inkml:trace contextRef="#ctx0" brushRef="#br0" timeOffset="56099.2087">19628 3537 3483,'22'-31'4257,"-14"13"-645,2 13-645,-8-14-258,6 19-516,-8 0-516,0 0-258,0 0-387,0 0-258,-4 9-129,-2 3-129,6-12-387,-14 24 129,1-9-129,0 4 0,-2 6-129,-3 4 0,-2 5 0,-3 5 0,0 8 129,-2 2-129,-1 9 0,-1 2 0,1 6 129,-1 1-129,4 8 129,0 0-129,2 1-129,4 1 129,3 1 0,4-1 0,3-2 129,4 2-129,-1-4 129,3-3-129,-1-2 129,-3-4 0,-3-4 0,-5-5-129,-4-6-129,-6-6 129,-2-8 0,-6-6 0,-1-8-129,-2-9-129,5-2-516,-5-15-3096,15-5-774,2-7-387,11 0-645</inkml:trace>
  <inkml:trace contextRef="#ctx0" brushRef="#br0" timeOffset="59123.3817">20386 3137 1419,'25'-50'4515,"-13"27"258,-3-1-258,1 12-1677,-7-15-1161,8 17 0,-9-7-387,-2 17-645,0 0 129,-4 15 387,-10 22-516,-6 21-258,-4 20 0,-6 23-258,-6 24 129,0 17-129,0 10-129,5 0-387,8-2 387,7-7-129,11-12 129,7-15 0,12-17 0,10-16 0,5-12 129,4-10-129,1-9 129,-2-10-258,1-10 0,-6-15-516,5 4-1548,-7-21-2451,2-6-516,-6-17-258,2-12-258</inkml:trace>
  <inkml:trace contextRef="#ctx0" brushRef="#br0" timeOffset="59763.4183">21020 3709 4128,'8'-42'5676,"-8"17"-387,0 1-387,-3-14-1677,1 14-2064,-6-8-129,1 8-258,-9 5-387,-1 11-129,-6 8 0,-3 8 0,-4 18-258,-5 13 129,-1 17 0,0 12 0,2 4-129,4 7 129,7 2 0,7-1-258,8 0 258,8-11-129,8-11-129,8-8 0,7-8 258,3-10-258,1-6 129,2-11-129,0-10 129,-4-5-129,0-2 0,-3-13 0,-1-4 0,-3-5 0,-3-3 0,-2 1 0,0-3 129,-4 1 0,-2-1 0,0 3-129,0-2 258,0 4-129,1 1 0,0 2 0,2 3 0,3 3 0,-2 6 129,3 9-129,-2 4 0,3 13 0,-5 8 0,-1 9-129,-3 8 258,0 7-129,-2 2-129,-3 1 258,0-5-258,-1-5 258,0-3-258,-2-12 0,1-2-516,1-25-1548,-11 18-2580,11-18-258,-9 0-516,5-14-258</inkml:trace>
  <inkml:trace contextRef="#ctx0" brushRef="#br0" timeOffset="60363.4526">21318 3152 7224,'0'0'5160,"8"-10"0,1 12-387,-9-2-3225,19 12-387,-2 0-258,6 11-258,3 3-258,8 10 129,0 7-258,1 18 0,-1 12-129,-5 11 0,-6 9 129,-4 13-258,-9 10 129,-8 1-258,-5 8 129,-8-7 0,-6 1 129,-2-11-258,-3-3-129,-3-10 129,2-11-258,-1-11-387,9-2-3096,-7-17-1290,7-7-258,1-11-387</inkml:trace>
  <inkml:trace contextRef="#ctx0" brushRef="#br0" timeOffset="67454.8582">22093 3788 3870,'5'-4'5289,"-5"4"-129,0 0-258,13 0-2709,-13 0-516,18-2-129,-6-2-516,13 4-129,1-4-258,5 3-258,4-7 0,3 3-129,3-3-129,-1 2-129,-2-1 0,-3 2 0,-7-1 0,-4 2-129,-6 3-258,-7-2-258,0 14-1806,-11-11-2838,-6 16 0,-10-7-516,2 10-129</inkml:trace>
  <inkml:trace contextRef="#ctx0" brushRef="#br0" timeOffset="67743.8747">22127 4107 7482,'12'6'5676,"8"-3"-258,1-6-645,15 3-2967,-4-8-774,12-1-258,-1-2-516,5 2 0,-1 0-129,-2-1-129,-6 2 0,-5 1 0,-6 6-258,-8-2-129,0 6-1032,-20-3-3612,15 0-258,-15 0-387,0 0-387</inkml:trace>
  <inkml:trace contextRef="#ctx0" brushRef="#br0" timeOffset="68370.9105">23190 3520 3096,'4'-15'5418,"1"-2"-129,-5 17-258,10-7-1806,1 23-2193,-5 5-258,6 15 129,-2 5-387,3 5 0,-3 5 0,1 5-129,-6-4-258,-2-6 0,0-5-129,-2-7 0,-1-9 129,0-5-258,0-20 129,-1 10 0,1-10 0,0-19 0,0-4-129,4-10 129,2-5-129,2-7 0,2 0 129,2-3-129,3 4 0,1 4 129,4 5 129,-1 9-129,1 5 0,1 10 129,1 6-129,0 8 129,-1 14 0,0 5 129,-4 10-129,2 8 129,-3 2-129,-1 6 0,-3 0 0,-1 3 0,-3-4 0,-1-2 0,-2-3-129,-2-6 0,-3-6 129,2-5-129,-1-4 0,-1-6 0,0-4-129,0-11-129,0 17-645,-9-15-4128,9-2-258,0 0-516,-10 13-516</inkml:trace>
  <inkml:trace contextRef="#ctx0" brushRef="#br0" timeOffset="70151.0123">18706 6171 1032,'0'0'1161,"-6"10"-387,6-10-387,0 12-258,0-12 0,0 0 129,6 7-129,-6-7 0,9-2 645,-9 2 258,12-20 774,-9 4 0,-3 16 387,7-27 0,-7 27-129,4-24 0,-4 24-258,2-15-516,-2 15-387,0 0-258,0 0-129,0 17-129,0 7-258,-2 13 258,1 11-258,-1 15 258,2 11-258,0 9 0,0 7-129,3 5 129,1 2-129,2-4 0,0 0 0,-1-7 0,0-3 0,0-7 0,-2-4 0,0-14 0,1-4 0,-1-10 0,1-7 0,0-8 0,4-8 0,2-9 129,2-4 0,4-6 129,9-2 0,3-2 0,5-6 129,7-6 0,8 3 0,4-3-129,4 2 0,0 1 0,2 1-129,-5 3 129,-1 1-258,-2 2 129,-3 0-258,-9 1 129,-4 2 0,-6 1 0,-6-3 0,-4 1 0,-7 0 0,-11 2-258,11-7 0,-11 7-516,-1-15-2064,1 15-1935,-10-14-387,10 14-516,-13-23-258</inkml:trace>
  <inkml:trace contextRef="#ctx0" brushRef="#br0" timeOffset="70579.0368">19482 7054 6837,'0'0'5160,"0"0"-129,-5-12-129,12 15-3225,-7-3-387,20 9-387,-7-2-129,10 6 0,-1-5-258,3 6-258,1-3 0,0 2 0,0-1-129,0 2 0,-3-1-129,-3 2 129,-3 1-129,-3-2 0,-4 3 0,-3 0 0,-7 2 0,0 3 0,0 3-129,-11 2 129,0 5-129,-6 4 129,-1 2-129,-3 0 129,0 1-129,-1 0-129,1 0-129,0-4-258,8 4-1290,-3-12-3096,6 0 0,1-5-387,5-3-516</inkml:trace>
  <inkml:trace contextRef="#ctx0" brushRef="#br0" timeOffset="71427.0854">20389 6705 4644,'7'-56'5289,"-7"27"-387,3 4 0,-3-6-2322,3 20-1032,-3 11-387,0 0-516,0 32 0,3 22-129,-2 16-129,4 14-129,0 15 0,3 6-129,0 2 0,2-7 0,1-12-129,-1-13 0,0-18-387,-1-16 0,1-11-387,-10-30-1419,0 0-2709,1-5-258,-1-21-258,-8-13-387</inkml:trace>
  <inkml:trace contextRef="#ctx0" brushRef="#br0" timeOffset="72579.1513">20185 7137 8127,'-7'13'5160,"11"-5"0,15-13-387,3-19-3741,16-1 129,0-17-516,9-2 0,-1-4-387,2 2 0,-7 7-129,-4 6 0,-4 13 0,-9 17 0,-5 14 0,-5 18 0,-3 13 0,0 14 0,-1 2 0,1 10 0,0-4 0,2-5-129,0-10 129,-1-8-129,2-15 129,-2-13-129,2-11 0,-1-11 0,-1-18 0,1-11 0,2-11 0,-2-9 0,0-4 0,0 4 0,-2 7-129,-2 8 129,-2 19-129,-7 24 258,9 1-129,-6 28 0,0 15 0,-1 7 129,4 3 0,5 2-129,5-12 129,4-5-129,4-12 0,2-11 0,4-10 0,1-6 0,0-10 0,-6-15 0,-2-4 0,-5-7-129,-4-4 129,-7 0 0,-4-5 0,-3 8 129,-7 9-129,-6 9 129,-2 11-258,-2 8 258,0 15 0,1 12-129,5 9 0,6 1 0,4-1 0,3-2-129,12-2 129,4-10 0,5-5-129,0-10 129,1-7-129,1-3 129,0-11 0,-1-6 0,-4-6 0,1-3-129,-1 0 0,-1 2 129,-1 5-129,0 5 129,-3 9 0,-1 8-129,-1 6 258,-2 12-129,1 4 0,-1 6 129,-4-3-129,1-2 0,-2-3 0,-2-6 0,-4-14 129,0 0-129,0 0 0,7-17 0,-7-5 129,0-5-129,0-2 0,4-4 0,1 4-129,1 0 129,2 5 0,4 0 0,0 9 0,2 7 0,-1 1 0,5 7 0,-2 0 0,3 0 0,2 0 0,-3 0-129,2 0 0,-3-10 129,0 3-129,-3-10 129,-2 3-129,-5-7 129,-2 1 0,-1 0-129,-4 2 129,-3 0 0,-4 8 129,-3 5-129,-2 7 0,-1 18 0,3 14 129,-4 7-129,5 4 258,4 7-258,3 0 0,4 1 0,8-9 0,6-8-129,6-6-516,1-14-4128,14-5-387,2-11-387,6-3-258</inkml:trace>
  <inkml:trace contextRef="#ctx0" brushRef="#br0" timeOffset="73127.1826">22576 6927 9030,'9'31'5676,"-9"-31"-516,3 17 129,-3-17-4257,10-10-387,-2-5-129,5-3-258,-1-4 0,4-3-129,0-6 129,1-2-258,0 0 0,-2-1 0,0 4 129,-2 3-129,-1 7 0,-3 8-129,-1 12 129,-2 7 129,2 14-129,-1 8 129,-1 3-258,3 4 258,-1-1-129,2-2 0,-1-9 0,0-2 0,0-9-129,-9-13 129,14 7-129,-6-7 129,1-13 0,-1-8 0,5-3-129,-2-10 0,6-5 129,2 0-129,1-4 129,1 4-129,1 3 129,-2 9-129,0 8 129,-2 14 0,-1 7 0,-3 18 129,-3 8 0,-2 7 0,-2 6-129,-2 0 258,-5-2-129,0-2 0,-4-7-258,-10-10-516,4-8-4128,-16-7-516,-5-5-129,-10-10-774</inkml:trace>
  <inkml:trace contextRef="#ctx0" brushRef="#br0" timeOffset="73256.19">22768 6196 9546,'30'-18'387,"-19"17"-387,-1 1-129,-2 5-5805</inkml:trace>
  <inkml:trace contextRef="#ctx0" brushRef="#br0" timeOffset="74095.238">23800 6474 9546,'44'-75'6063,"-26"39"-645,0 7-129,-16-3-3999,5 15-387,-8 5-387,-12 12 0,-8 7-258,-4 19-258,-6 6 129,2 14 0,2 7-129,2 1 0,7 1 0,10-6 0,5-8-129,7-12 129,8-12 0,7-12 0,2-10-129,3-15 129,3-13-129,-3-6 129,1-5 0,-5 5-129,-3 1 129,-3 6 129,-4 8-129,-3 11 258,-7 13-129,11 8 0,-7 14 129,2 7-129,2 7-129,1 1-258,4 4-129,-3-10-387,8 4-774,-5-21-387,9 8-387,-7-25 0,7 3 387,-7-24 387,2 0 645,-3-7 516,0-6 1161,-2 9 645,-7-10 258,4 22 129,-8-9-129,-1 25-129,10-2-516,-4 14-258,-1 8-258,-1 8-258,1 0 0,0 3-129,2 0 0,-1-6-129,1 0 0,0-9 0,-7-16 0,17 12-129,-6-12 129,1-11 0,-1-9 129,3-6-258,-3-7 129,4 0 0,-2 1 129,-2 5-129,-1 4 129,-1 7 0,2 11 0,-1 10 0,-3 12 0,1 12 129,2 3-258,-4 6 0,1 6-645,0-12-2967,-2 10-1806,-5-9-258,-4 0-516</inkml:trace>
  <inkml:trace contextRef="#ctx0" brushRef="#br0" timeOffset="74899.284">20602 8422 9288,'2'-32'5418,"8"28"-387,-10 4 129,24 28-4128,-14 2-258,7 14-258,-4 6-258,-1 5 0,-1 1-129,-5-7 0,-3-8-129,-3-12 0,-1-12 0,1-17 0,-10 0 129,6-20-129,4-14 0,1-12 258,12-10-258,3-2 0,8 1 0,2 7 0,0 10 0,0 13 0,-2 19 0,-4 16-129,-6 22 258,-5 14 0,-5 10-129,-3 5 129,-1-1-129,0 2-129,0-6-258,0-18-645,8-5-3999,-6-16-129,9-8-516,-11-7-387</inkml:trace>
  <inkml:trace contextRef="#ctx0" brushRef="#br0" timeOffset="75044.2922">20970 8635 8901,'25'-20'5418,"-4"13"-387,1-1-258,8 1-4128,3 0-1032,1 0-3870,7-1-516,0-3-387,3-3-387</inkml:trace>
  <inkml:trace contextRef="#ctx0" brushRef="#br0" timeOffset="75719.3309">21481 8395 8385,'0'0'5547,"-15"15"-387,3 8-258,-9 1-3612,8 8-645,-1-2-129,7 6-129,0-5-129,7 1-258,3-10-129,10-8-129,5-4-129,7-9 0,4-1 0,0-13-129,2-4-129,-3-11 258,0-3 0,-5-2 129,-5 1 129,-5 2 258,-6 3 0,-1 6 387,-6 6-129,0 15 129,0 0 129,-5 11-129,1 6 0,4 7-258,0-1 129,5 5-129,3-4-129,3 1-129,2-9 129,4-2 0,0-7-258,-1-4 129,1-3-129,-1-4 0,-3-7 129,-1-3-129,-5-6 0,0-3 0,-7 0 0,0 1 0,-1 0 0,-9 0 0,-3 2-129,-5-2 258,0 5-129,-4-1 129,5-5-129,2-6 129,7-5 0,8-6 0,4-1 0,15-1 129,8-2-129,6 6 0,0 4 129,0 9-129,-3 10 129,-5 14 0,-9 5 0,-5 18 0,-7 11 0,-2 9 129,-1 10 0,1 4-129,0 5 0,3-1-129,1-3 129,4-6-258,0-6 0,-2-9-516,3-3-516,-11-14-3999,10-3 0,-10-16-387,9 3-387</inkml:trace>
  <inkml:trace contextRef="#ctx0" brushRef="#br0" timeOffset="76295.3637">22078 8381 7353,'10'-7'5160,"-10"7"-129,4 23-129,-6-7-3612,4 10-645,0-7 0,9 3-387,-2-7 0,4-2-129,-1-5 0,-1-8-129,0-3-129,-2-9 258,-4-2-129,-5-3 129,-7-4-258,-6-1 0,-2 2 129,-4-2-129,1 7-129,0-1-129,7 7-258,0-4-258,11 13 0,8-12-129,13 12 129,-3 0 258,9 2 387,0 7 387,0-1 387,1 9 258,-10-5 258,3 9 0,-8-8-129,4 9 0,-6-10-387,2 1-258,-2-6 0,0-4-129,2-3-129,1-3 129,-1-7 0,1-6-129,-1 1 0,-2-5 0,2 6 0,-3-1 0,0 6 129,-2 1-258,-8 8 129,13-2 0,-13 2 0,14 9 0,-4 1 0,-1 2 0,1 0 0,0 1 0,0-2 0,-2-3-129,2-3 0,-10-5-129,15 4-516,-13-11-1290,-2 7-2838,7-17-129,-2 5-387,-3-5-387</inkml:trace>
  <inkml:trace contextRef="#ctx0" brushRef="#br0" timeOffset="76775.3913">22608 8225 4386,'4'-14'5160,"8"4"-129,-12 10-387,13 6-2709,-3 0-1548,0 2-387,3 4-258,-1-2-258,5 5-129,-4-3 129,5 1 0,-2-3 516,-1-3 129,2 0 387,-5-7 387,3 4 129,-7-7 129,5 3 0,-13 0 129,6-12-516,-6 12-258,0-10-129,0 10-129,-13-7 0,4 7-129,0 0-129,0 4 0,-2 7 0,4 1 0,1 0 0,1 5 0,1 1 0,2 3 0,2 5-129,0 1 258,0 5-258,7 3 129,-1 2 0,2 6 0,2 3-129,0-1 129,-2 0 129,1 1-258,-1-5 129,-2 2-129,-4-3 129,-2-5 0,0-3-129,-5-5 0,-6-3-129,0-5-258,-8-12-1032,5 2-3354,-4-7-387,5-4-129,0-12-387</inkml:trace>
  <inkml:trace contextRef="#ctx0" brushRef="#br0" timeOffset="77267.4194">23499 8214 9159,'0'0'5289,"-4"9"-129,-3 5-516,7 6-3999,4 1-129,10 1-129,2-4-258,4-1 0,2-7-129,-1-6-129,-3-4 129,-3-2-258,-6-9 0,-9-7 0,0-1 0,-15-8 0,0-3 0,-6-7 0,-1 2 258,-1-5-129,5-1 258,4-1-129,9 2 0,5 5 129,10 1-129,11 9 0,10 3 129,6 8-129,2 8 258,0 6-129,-4 15 0,-2 10 129,-11 9-129,-4 10 258,-13 4-258,-2 8 129,-3 0 0,-2 2-129,-2-7-129,2-3-129,2-3-645,-5-13-3870,5-8-387,0-11-387,0-13-387</inkml:trace>
  <inkml:trace contextRef="#ctx0" brushRef="#br0" timeOffset="77399.427">23667 8215 11223,'45'-66'5031,"-4"37"0,4-6-1935,7 14-7353,3 1-387,-2 4-645,-6 6-516</inkml:trace>
  <inkml:trace contextRef="#ctx0" brushRef="#br0" timeOffset="77859.4532">21638 9131 8901,'10'-12'5418,"5"43"-129,-14 16-129,7 23-4386,-8 11 0,0 11-258,-1 0-129,1-2-258,0-9-129,0-15-129,2-12-387,2-23-516,12-11-3999,-16-20-129,13 2-387,-10-12-387</inkml:trace>
  <inkml:trace contextRef="#ctx0" brushRef="#br0" timeOffset="78639.4978">21509 9569 8256,'13'-46'5547,"13"21"-387,3-8-258,10 4-3870,-5 0-258,5 9-129,-9 11-258,-2 12 0,-8 17-129,-4 17-129,-7 9 0,-2 9 0,-4 1-129,1 0 129,2-6-129,2-13 0,4-13 0,1-10 0,3-14 129,1-15-129,2-9 0,-2-7 0,2-10 0,-3-2 0,-1 2 0,-2 4-129,-3 13 129,-1 7-129,-9 17 129,13 0 0,-8 22-129,0 12 129,2 2 0,1 6 0,2-1 0,0-5 0,4-7 0,-1-8 0,5-11 0,-2-7 129,1-6-129,-2-10 129,0-10 0,0-4-129,-1-4 0,-3-5-129,-1-1 129,-2 1-129,-2 4 129,-2 4-129,-1 10 0,-1 7 0,-2 11 0,0 0 129,2 24-129,-2 3 129,3 4 0,2 5-129,3-3 129,0-1 0,0-3-129,1-9 129,1-3 0,1-11 0,-1-6 0,0-2 0,0-10 0,-2-10 0,0-2 0,1-8 0,2-3 0,2 0-129,4 2 129,0 2 0,4 5-129,1 9 129,2 6 0,1 11-129,-3 8 258,-2 12-129,-5 5 0,-2 5 129,-5 2-129,-4 1 0,-4-2-258,-5-11-903,-1 1-3741,-12-12-129,-6-6-516,-8-7-387</inkml:trace>
  <inkml:trace contextRef="#ctx0" brushRef="#br0" timeOffset="78775.5057">22245 9146 9288,'22'-41'5031,"-8"29"-1806,8 11-3225,6 1-5031,10 2-129,9 11-645</inkml:trace>
  <inkml:trace contextRef="#ctx0" brushRef="#br0" timeOffset="79235.5319">23169 9261 6450,'22'-22'5676,"-22"6"-258,-6 6-387,-10 0-2451,2 10-2064,-3 0-129,2 14 129,-2 1 0,4 8-258,3 3 129,5 0-258,2 1 0,3-3-129,6-7 129,3-3-258,4-9 129,-1-2 0,2-3 0,0-11 0,-1-1 0,2-1 0,-1 1 0,-4 2 0,1 7 0,3 3 129,0 15 0,-1 13 0,-3 11 0,3 15 0,-3 13 0,-2 7 0,-1 5-129,-8 3-129,-8-2 0,-5-5 0,-5-7 0,-6-12 0,-3-13 129,-4-11-258,0-11 129,2-15 0,8-6-516,-4-23-516,21-3-2451,-2-26-1548,7-12-258,10-16-645,9-10 388</inkml:trace>
  <inkml:trace contextRef="#ctx0" brushRef="#br0" timeOffset="79722.5599">23206 9423 7482,'54'-74'5418,"-31"57"-258,1 13-258,-4-2-3096,3 6-1032,-7 6-516,1 5-129,-1 1 0,-2 2-129,3 0-129,-1-4-258,4 3-258,-5-8-129,10-1 0,-7-4 258,5-2 129,-8-6 258,-2-3 387,-1 3 129,-12-4 387,0 12 129,-6-9 0,-3 9-129,-9 4-258,6 5-129,-4 3-258,6 3 0,2 0-129,2 1 0,6 0 0,0-4 0,2 0 0,-2-12 0,13 14 0,-4-14 0,1 0 0,4-2 0,0-8 0,4-1-129,-2-4 258,1 2-129,0-3 0,-2 3-129,1 1 129,-5 4 0,-1 4 0,-10 4 0,12 3-129,-12-3 129,6 24 0,-5-7-129,1 5 0,-2-2-129,6 6-645,-6-14-1161,12 12-1806,-8-11-1290,2-1-387,-6-12-258</inkml:trace>
  <inkml:trace contextRef="#ctx0" brushRef="#br0" timeOffset="80111.5821">23766 9547 1935,'3'-44'5289,"3"21"0,3 3-129,-8-9-1677,9 21-1290,-10-9-774,7 17-516,-7 0-387,7 26 0,-3 5-258,-1 10-129,2 10-129,0 6 129,1 5-387,-4-3 0,1-2-129,-3-9 0,0-5-387,-5-17-258,3-2 0,-9-19 0,11-5 0,-24-2 387,14-13 0,-1-11 258,5-7 129,2-12 129,4-5-387,5-13-516,11 2 774,3 1 129,2 4 516,4 12 129,-6 6 387,2 21 0,-10 7 645,4 20 387,-12 4-387,1 15-645,-4-4-516,-2 4-129,-1-5-645,-6-7-903,7 0-3483,-4-5-516,6-12-129,-9 3-258</inkml:trace>
  <inkml:trace contextRef="#ctx0" brushRef="#br0" timeOffset="80495.6041">24082 9093 6321,'27'-19'5547,"-24"38"-387,-2 19-129,-1 5-2193,-4 12-2322,0 1 0,4 5-258,0-4-129,0-4 0,7-10-129,0-7 0,1-10 0,2-11 0,1-8 0,1-7-129,-1-5 129,2-11 0,0-3 0,1-3 0,2 2 0,0-1 0,-2 4 0,-1 6 0,-2 4 0,-1 7 129,0 5 0,-2 9 0,0 3 129,1 6 0,-2-1 0,1-1-129,1-2 0,-2-2-258,2 8-1677,-1-14-3354,-8-11-129,-3 13-516,-9-11-258</inkml:trace>
  <inkml:trace contextRef="#ctx0" brushRef="#br0" timeOffset="81539.6638">18841 8170 1419,'-18'-2'3870,"11"16"258,-1 12 258,-1 14-2580,9 23 0,-3 8-129,8 34-258,-3 8 129,11 28-516,-3 18-129,6 31 129,-4 15-516,-1 22 0,-2 13-387,-1 7 129,-6 3-129,-1 2 129,-1-7-129,-3-17 129,-1-18-258,1-17 129,2-19-129,0-14 129,1-21-129,1-26 0,3-18 0,3-17-258,0-13 129,0-14-129,4-13 129,2-11-129,4-6 129,3-6 0,6-7 129,5-3 129,6-5-129,7 0 129,5-5 0,7-8 258,3-1-129,5 1 0,1-3-129,0 4 129,-4 2-129,-6 1 129,-7 1-129,-7 5-258,-9-1 129,-10 3-129,-7 1-516,-15 0-2451,11 0-1548,-11 0-516,0 0-129,0 0-516</inkml:trace>
  <inkml:trace contextRef="#ctx0" brushRef="#br0" timeOffset="81855.6819">19653 11951 10191,'-19'-29'5289,"19"29"-387,-4-12 129,4 12-3870,13-5-258,5 5-258,10 5 0,2 4-258,4 9 0,2 0-129,0 3-129,-3 6-129,-3 4 129,-4 3-129,-6 1 129,-10 3-129,-4 0 129,-6 1-129,-6 2-129,-8-4 129,-3-2-129,-7-2-129,-1-2-129,1-2-258,-6-12-1161,8 5-3225,0-7 0,5 1-645,-1-5-387</inkml:trace>
  <inkml:trace contextRef="#ctx0" brushRef="#br0" timeOffset="82342.7097">20458 11383 9030,'7'-50'5031,"-7"50"0,0 0-516,6 17-3225,-6 29-258,0 23-258,0 14-129,5 19 0,-3 4-129,5 6 0,-2-8-387,0-5 129,-1-19-258,-1-12-258,1-15-129,-4-22-258,5-7-1419,-5-24-2967,0 0 129,-8-24-516,3-6-387</inkml:trace>
  <inkml:trace contextRef="#ctx0" brushRef="#br0" timeOffset="83394.7699">20265 11785 10836,'-2'-20'5160,"7"2"-129,15-10-129,7-1-4386,7-6-129,6 5-129,2 3 0,0 11 0,-3 15 129,-5 13-258,-9 22 0,-4 18 258,-9 14-258,-2 9 129,-4 3 0,-2-3-129,-1-9-258,3-8 129,0-14 0,3-15 0,2-21 129,0-8-129,-1-23 129,5-7-129,-4-15 0,2-9 0,-2-1 0,-1 0-129,-3 8 258,0 6-258,-2 13 129,-3 13 0,-2 15 0,1 13 0,-1 17-129,3 7 129,3 5 0,1 5 0,5-4-129,5-5 258,6-9-258,3-13 129,3-8 129,2-8-129,-3-10 0,3-14 0,-5-5 129,-4-5-258,-5-1 258,-6 0-129,-6 3 129,-5 3-258,-2 9 258,-6 11-129,-3 8 0,-1 7 129,-2 13-258,5 7 129,4 8 0,1 3 0,4 1-129,4-3 129,6-9-129,3-3 129,2-7-129,2-10 0,-2-6 0,3-16 0,0-3-129,0-9 0,2-2 129,-3 0-129,2 4 129,1 4 0,1 7 0,0 10 129,-2 5-129,-1 5 129,-2 10-129,0 2 129,-4 2 0,-2-4 0,-5 0 0,-5-15 0,0 0 0,0 0 129,-6 0-129,1-15 0,0-6 0,2-4 0,3-2 129,0-1-258,6 3 258,4 4-258,3 1 258,2 5-129,1 6 0,1 4 0,1 4 129,-2 0-129,0 1-129,2-3 258,-3 2-129,-2-5 0,-1 1-129,-2-4 258,-3-6-129,-1 2 129,-2-1-129,-4 2 129,0 12 0,-4-15-129,4 15 258,-14 11-129,5 9 129,2 10-129,0 4 0,3 8 0,3 1-129,1-2 129,7-3-258,5-6-129,8 2-1806,-1-18-2967,7-5 0,-2-11-516,7 0-516</inkml:trace>
  <inkml:trace contextRef="#ctx0" brushRef="#br0" timeOffset="83942.8013">22223 11729 6063,'33'18'5418,"-17"-14"-387,-1-1-258,-3-1-1677,-3-7-2322,2-3-129,-3-13-129,3 0 0,-2-8-258,-2 0 0,3-6-258,1 0 0,-1 1-258,-2 2 129,-2 10-129,-2 2 0,-4 20 129,9-8 0,-9 8 129,11 23 0,-5 7 0,3 0 129,3 5 0,-1 1 0,3-5 0,1-2 0,0-7 0,-3-7-129,2-8 0,-3-7 0,0-5 0,2-12 0,-4-4-129,3-4 0,1-4 0,1-3-129,2 4 129,2 1 129,1 7 0,-1 6-129,2 8 258,-2 6 0,-6 9 129,1 11-129,-6 6 0,-3 1 0,-4 5-387,-6-12-1806,-4 5-2838,-4-8 0,-3-5-645,-3-12-258</inkml:trace>
  <inkml:trace contextRef="#ctx0" brushRef="#br0" timeOffset="84095.81">22316 11043 10320,'27'-68'3999,"-1"53"-3870,4 6-129,8 1-5289,6 8-387</inkml:trace>
  <inkml:trace contextRef="#ctx0" brushRef="#br0" timeOffset="84470.8315">23305 11214 6966,'69'20'6063,"-34"-1"-387,-11 3-774,-1 17-1548,-6-7-3225,0 2 129,-5 1-129,-5-4 0,-7-5 0,0-6-129,-4-8 0,-5-7 0,9-5 0,-12-15-129,12-7 129,0-8-129,4-4 129,8-4-129,2 1 129,4 1-129,0 7 129,2 7 0,-3 10 129,-2 9-129,1 8 0,-7 12 129,1 9-129,0 3 0,-1 3-387,-1-5-516,9-1-4128,-7-3-258,4-6-129,0-8-645</inkml:trace>
  <inkml:trace contextRef="#ctx0" brushRef="#br0" timeOffset="84762.8481">23867 11223 6063,'8'-6'5934,"-3"17"-516,-5 13-129,5 13-2451,-3-4-2064,11 12 387,-3-11-387,7 4 0,3-9-258,5-7 0,4-11-258,1-7 0,1-6 0,-1-12-258,-4-10 0,-5-6 0,-6-4 0,-6-3 0,-9 0 0,-12 3 0,-7 8-129,-11-1-387,0 22-2967,-10-7-2193,-2 12 129,-5 0-774,2 8-387</inkml:trace>
  <inkml:trace contextRef="#ctx0" brushRef="#br0" timeOffset="85430.8864">20458 13194 11352,'-9'-10'5676,"21"10"-516,14 10-258,5 7-4257,9 17-258,1 4 0,3 10-258,-8 3 0,-6 0-258,-9-5 129,-11-4 0,-10-9-129,-8-13 129,-7-12 0,-4-11-129,-1-19 129,3-13 0,6-8 0,5-11-129,6-6 129,15 4 0,6 5 0,8 6 129,3 14-129,2 16 129,-1 13-129,-3 9 129,-7 19-129,-6 9 0,-3 5 0,-7 8 0,-3-2 0,-1-5 0,-1-2-387,-1-10-516,9-1-3870,-8-15-387,-2-13-258,12 5-516</inkml:trace>
  <inkml:trace contextRef="#ctx0" brushRef="#br0" timeOffset="85587.8953">21009 13351 11481,'31'-13'5418,"-10"3"-645,7 10-516,-1-9-3741,3 1-387,5 6-1419,-7-7-3483,0 6-129,-11-4-516,1 3-387</inkml:trace>
  <inkml:trace contextRef="#ctx0" brushRef="#br0" timeOffset="85775.906">21413 13089 10320,'5'-14'5547,"-5"14"-387,3 26-129,-8 1-4128,5 10-387,0 2-258,4 3-258,2 5-516,-1-14-903,5 5-3612,0-13-129,1-6-258,-2-11-387</inkml:trace>
  <inkml:trace contextRef="#ctx0" brushRef="#br0" timeOffset="86039.9212">21562 12905 11352,'30'0'5547,"-6"17"-387,10 12-129,-3 13-4386,9 12-129,-2 7-258,-5 10-129,-9 7-129,-11 6-129,-13 4 0,-19-4-387,-10 3-1161,-22-10-3225,-11-3-258,-14-13-129,-3-10-645</inkml:trace>
  <inkml:trace contextRef="#ctx0" brushRef="#br0" timeOffset="86314.9368">20461 12753 9159,'-24'82'5289,"0"-6"-387,-2 24-387,-2 19-3999,4 22 0,8-1-129,10 7 0,8-9-129,18-8-129,20-13-774,15-28-1935,21-20-2064,8-26-387,12-21-387,7-22-516</inkml:trace>
  <inkml:trace contextRef="#ctx0" brushRef="#br0" timeOffset="88271.0487">22145 12971 10965,'11'-42'5160,"-11"42"0,1-10-1419,-1 25-2580,-11 10-387,-1 20-258,-3 4-129,4 7-258,1 2-129,6-2 0,5-6 129,13-11-129,6-8 0,5-15-129,5-10 129,1-6 0,1-8 0,-3-10-129,-2-5 0,-6-7 0,-2-2 0,-5 0 0,-3 1 0,-5 2 129,-3 8-129,-3 4 258,0 17-129,0 0 129,0 0 0,-2 23-258,2 0 258,0 0-129,2 1 0,5-1 0,3-4-129,5-7 129,0-6 0,1-5-129,3-1 129,-1-7 0,-2-1-129,-3-6 129,-3-3 0,-7-2 0,-3 0-129,-8 1 129,-4 1-129,-6 0 129,0 3-129,0-1 129,-1 7-258,3 0 129,16 8-129,-8-10 0,13 4-129,7-3-129,12 4-387,-6-7 129,13 0 129,-4-9-258,5-3 258,-6-13 129,3-5 258,-3-11 258,-5-4 516,0 3 0,-8-1 516,-1 8-258,-6 3 129,-1 21 0,-5 13-258,0 17 0,-5 23-258,5 16 129,-3 12-387,3 12 258,0 2-129,5 10 0,3-4 0,1-5-129,1-12-129,1-11-129,1-11-129,-3-13-387,5-4-516,-14-22-774,23 2-387,-21-20-258,16 5 0,-15-23 129,14 7 258,-12-12 1032,6 4 1032,-2 6 1161,-6-3 387,4 17 516,-7-2-258,0 19 387,0 0-645,0 13-387,-2 3-129,2 3-645,2 3 258,6 2-387,1-6 129,2-1-129,2-5 0,-1-8-129,0-2 0,-3-2-129,-9 0 0,4-19-129,-4 7-387,-13-9-774,5 9-1032,-11-8-645,8 12 129,-9-12 387,20 20 516,-14-23 387,14 23 774,5-13 1161,5 6 1935,10 7 516,-2-4-258,9 5 0,-7-1-774,8 12-129,-13-7-258,9 12-387,-9-9 129,3 8-516,-6-5 0,3-2-258,-4 0 129,3-2-258,-4-6 0,4-1 0,-2-4-258,0-6 129,-2-2 0,1-4 129,-1-3-129,-3 3 258,0-2 129,3 7 0,-1 0 129,3 7-129,-5 4 129,7 0-258,-4 9 129,4 4-258,-1 3 0,-2 0-129,-1 0-129,0-3 129,1-1 129,-1-3-258,1-4 129,-1-5-129,0 0 129,2-5 0,0-4-129,0-4 129,-1-3-129,2 0 0,-2 0 129,1 0 0,-2 2 0,3 3 0,-2 3 0,-2 3 0,3 2 0,-2 3-129,4 3 129,-3 5 0,2 1 0,1 3-129,0 0 0,0 1 129,0-1-129,4-5 0,0 0 0,-1-1 129,2-5-129,-5-1 0,-1 0 129,-2-4 0,-1-3 0,-10 7 0,7-15 0,-7 15 129,0-20 0,0 20 0,0-18 129,0 18 0,-4-14-129,4 14 129,0 0 0,0 0-129,-6 16 0,4 3 0,2 10 0,0 6-129,0 6 129,0 7-258,0 5 129,0 6 0,2 1 0,1 5-129,-2-4 0,2 2 129,-3-3-129,0-2 129,-1-5-129,-5-5 258,-8-5 0,2-6-129,-6-5 129,-7-7-129,0-6 0,-5-7-129,-1-5 0,-9-11-1677,4-4-3225,-7-12-129,2-6-258,-5-13-645</inkml:trace>
  <inkml:trace contextRef="#ctx0" brushRef="#br0" timeOffset="88412.0569">23296 12600 11868,'40'-41'3741,"-28"32"-3483,-3 6-387,-9 3-5289,6 14-516</inkml:trace>
  <inkml:trace contextRef="#ctx0" brushRef="#br0" timeOffset="89075.0947">21232 14567 10062,'-13'1'5547,"-2"21"-516,-1 18 0,-4 3-4257,8 15-258,3-5-129,9-5-387,9-12 129,9-13-258,4-13 0,9-10 0,-1-11 129,-4-12 0,-7-3 0,-8-3 0,-7 0 0,-11 1 129,-10 4-258,-8 1 129,-6 2-258,-2-1 129,6-2-129,1-4 0,11-5 0,10-4 0,9-5 129,14 1 0,14 1 129,5 8 129,7 6-129,-1 11 129,-1 11 0,-5 5 129,-6 16-129,-10 11-129,-7 5 129,-4 11 129,-4-1-129,1 6 129,1 1 0,1 3-129,1-3 0,5 0-129,1-4 0,0-5-387,1 2-1032,-10-16-3483,2 0-129,-9-10-387,0-4-516</inkml:trace>
  <inkml:trace contextRef="#ctx0" brushRef="#br0" timeOffset="89212.1026">21450 14733 8385,'65'-59'5031,"-27"25"-3612,6 6-1161,2 6-4128,2-7-1290</inkml:trace>
  <inkml:trace contextRef="#ctx0" brushRef="#br0" timeOffset="89428.115">22314 14083 11739,'27'7'5418,"-24"11"-387,2 11-258,-4 10-4773,3 10 129,1 5-129,-1 5 129,0 1-258,0-3 0,0-3-387,-2-17-645,4-1-3612,-6-16-258,0-6-258,0-14-516</inkml:trace>
  <inkml:trace contextRef="#ctx0" brushRef="#br0" timeOffset="90127.155">22272 14410 6708,'-1'-54'5289,"8"30"-129,3-1-258,13 12-2967,-9-8-516,14 18-387,-6 3-258,2 8-258,-4 13-129,-1 10 0,-4 7-258,-4 2 0,0-1-258,-6-1 129,3-5 0,1-10 0,3-9-129,2-11 129,1-6-129,2-13 0,0-7 129,-1-6-129,0-4 129,-3-1-129,-3 4 129,-3 7 0,-1 6 0,-6 17 0,0 0 0,11 11 0,-6 12 0,2 5 0,0 2 129,3-2 0,0-3-129,2-4 129,0-8 0,1-5-129,0-7 129,0-2-129,-1-10 0,1-3-129,-1-3 129,-1-3 0,-1 2 0,0 0 0,-2-1 0,0 8 0,-2 0 0,-6 11 0,14-7 0,-14 7-129,17 0 129,-10 4 0,3 3-129,-2-1 0,0 0 0,1 0-129,-1-1 129,-8-5-129,14 0 129,-14 0-129,15-12 129,-7 0 0,2-3 129,0 1 0,1-2 0,2 4 0,-1 3 0,1 7 0,-1 4 0,-1 10 0,-3 8 0,-1 4 129,-2 2-129,-1 0 0,-3-1-129,-1-6-129,0 6-1419,0-25-3354,-6 12 0,-2-12-387,-2-8-387</inkml:trace>
  <inkml:trace contextRef="#ctx0" brushRef="#br0" timeOffset="90259.1624">22798 14096 7740,'13'-22'3741,"6"16"-3354,-2 0-516,2-4-3612,-3-2-1677</inkml:trace>
  <inkml:trace contextRef="#ctx0" brushRef="#br0" timeOffset="90899.1991">23726 14225 9030,'-5'-28'5418,"-10"22"-387,0 6-129,-15 6-3999,9 16-645,0 7-129,2 6-129,2 2 0,5 0 0,5-4 0,4-9-129,3-4 129,0-20 0,16 5 0,-1-10 129,-1-15 0,5-3 0,-1-6 0,0 0 0,-2 3 0,-1 5 0,-4 5 0,-11 16 0,14 0 0,-12 24-129,-2 12-129,0 13 129,2 13 0,-1 9 0,0 1 0,2 6 0,-3-1 0,0-8 0,-2-5 129,-6-11 0,-5-12-129,-4-8 129,-6-12 0,-2-10 0,-2-10-258,-2-8 0,4-10-774,-2-22-1935,6-4-2064,8-16-516,10-11-258,3-16-258</inkml:trace>
  <inkml:trace contextRef="#ctx0" brushRef="#br0" timeOffset="91652.2421">23672 14265 7482,'71'-51'5547,"-43"49"-129,-1 7-516,-11-3-3096,1 22-1032,-6 0-387,1 3-258,-1 0-129,-1-3-129,3-1 0,-1-9 258,3-3 0,0-7 0,3-4 0,-1-8 0,-1-10 0,0-3 129,-4 0-129,0-1-129,-9-1 129,-1 4-129,-2 4 0,-5 4 0,-5 6 129,2 3-129,-2 2-129,2 4 258,0 4-258,2 6 258,1 3-387,3 2 387,1 2-129,1 0 129,1 0 0,2-1-129,5-2 258,2-4-387,2-5 387,2-7-387,1-2 129,0-8 0,1-7-129,-4-6 129,3 4 129,-6-5-258,0 5 129,-4 1 0,-5 16 0,5-13 129,-5 13-258,1 16 129,0 3 0,2 5 0,-1 2-129,2 3 0,0 3 0,-1-8-258,3-1 0,1-6 0,1-4 0,-8-13-129,20 8 129,-10-8 129,-1-10-129,3-7 258,-2-3 129,-3-7 0,-3-1 129,0 4 258,-4 1-129,3 5 0,0 6 0,-3 12 129,0 0-129,4 29 0,-2 2-129,-1 10 0,4 4-129,-3 9 129,1 2-129,-1-1 0,1-5 129,2-3-258,-2-6 129,-3-7 0,0-5-129,-2-12-387,2 2-645,0-19-1935,-11 0-2064,11 0-258,-10-21-258,4-4 1</inkml:trace>
  <inkml:trace contextRef="#ctx0" brushRef="#br0" timeOffset="91840.253">24296 14393 5805,'35'-114'5676,"-20"78"-129,-4 18-387,-2 19-2451,-9-1-1677,11 32-516,-9 0-258,-2 7-129,0 3-129,-5-1-258,2 1-129,-4-17-516,4 5-1419,3-30-2838,0 0-258,-3-20-258,6-14 0</inkml:trace>
  <inkml:trace contextRef="#ctx0" brushRef="#br0" timeOffset="92147.2705">24419 14166 7482,'18'-83'5547,"-15"55"-387,-3 28-1290,0 0-1677,-8 14-774,6 15-645,-1 15-129,-1 1-645,4 9 645,0-4-516,0-50 258,12 85 0,-12-85 0,0 0-129,40 58 0,-40-58 0,0 0-129,46-20 129,-46 20-258,0 0 0,37-60 0,-37 60 0,0 0-129,0 0 129,39-21 0,-39 21 0,0 0 0,27 57-129,-27-57 129,19 58-387,-19-58-387,0 0-4515,44 64-258,-44-64-258,0 0-645</inkml:trace>
  <inkml:trace contextRef="#ctx0" brushRef="#br0" timeOffset="92335.2813">24937 14704 11868,'42'0'5547,"-42"0"-516,0 0-3870,0 0-6063,0 0-645,0 0-129,0 0-387</inkml:trace>
  <inkml:trace contextRef="#ctx0" brushRef="#br0" timeOffset="128135.3289">8143 3843 4386,'-1'12'4902,"1"-12"-129,0 11-129,0-17-2451,10 6-258,-6-14-645,10 5-129,-4-11-387,7 1-129,-2-8-258,3-2 129,-2-4-258,1 0 258,-5-2-129,0 6 0,-4-1 129,-2 8-129,-3 4 0,-3 18-129,0 0 129,3 13-129,-3 19-258,3 10 0,-2 11 0,0 7 0,2 8 0,0-1-129,0-1 0,-3-6 0,2-6 0,-2-6 0,0-7-258,0-12-387,1 5-3354,-1-19-1032,0 6 0,-1-7-645</inkml:trace>
  <inkml:trace contextRef="#ctx0" brushRef="#br0" timeOffset="132218.5625">8154 6981 7998,'-16'-36'5031,"13"19"0,1-8-258,4 5-2838,1-9-903,10 4-516,2 0-129,7 7-129,1 6 0,1 4-129,2 8-129,-1 8 129,-4 10-129,-4 15-129,-6 8 129,-7 8 0,-4 4 0,-12 6-129,-4-4 129,-1-3 0,-2-8 129,2-7 129,4-12 0,2-5 129,11-20 0,-7 10 0,7-10 129,10-5-129,4 0-129,5-2 0,2 0-129,9 0 0,-2 2-129,3 5-129,-2 0-129,-3 0-387,9 16-2322,-15-8-2451,4 9-129,-9-1-645,1 6-258</inkml:trace>
  <inkml:trace contextRef="#ctx0" brushRef="#br0" timeOffset="137918.8884">12348 6882 1677,'0'0'4773,"0"-13"258,0 13-258,5-13-2580,-5-3-645,12 8-387,-4-9 0,8 6-516,-5-3 0,8 3-258,-2 0 0,3 5 0,0 1-129,1 2 0,0 3-129,-2 3 0,1 7-129,-5 3 129,0 2-129,-5 3 0,-4 3 0,-2 6 0,-4-2 0,-4 1 129,-5-2-129,-2-3 129,-5 0-129,1-5 129,-5-1-129,5-10 258,0-1-258,3-4 0,3 0 129,9 0-129,0 0 129,5-13-129,7 7 129,7 4 0,1 2 0,2 0-258,2 9 387,0 5-387,-3 1 387,-4 6-387,-1 2 258,-4 2-258,-4 3 129,-3-3 0,-5 1-129,-2 0 129,-6-3 0,-5 1-129,-6-5 129,-2 1 0,-9-5 0,2-6 129,-3-3-129,2-4 0,0-2 129,2-8-129,4-3 129,3-1-129,6 1 0,2 1 0,3 5-258,9 5-129,0 0-1161,-12 8-3354,12 8-516,0-2-129,2 11-645</inkml:trace>
  <inkml:trace contextRef="#ctx0" brushRef="#br0" timeOffset="140247.0216">12229 3782 2193,'0'0'4515,"-12"0"-129,12 0 0,-13-6-1677,13 6-516,-5-14-387,5 14-516,0-27-387,2 11-129,5-10-129,4 3-129,1-6 0,5 5-129,1-4 0,3 10-129,-2 1 0,3 6-129,-2 10 0,1 1 0,0 12-129,-2 5 129,-2 8-129,-2 3 0,-4 7 0,-1 2-129,-6 6 129,-4 3-129,-4 3 0,-6 1 0,-5 0 129,-3-3-129,-1-4 0,-1-5 129,2-9 0,2-7 0,4-7 129,2-9 129,10-6 0,-9-2 0,8-10 0,1-1 129,3 2-129,6-1 0,3 2 0,3 0-129,2 3 0,3 2 0,1 2-129,3 0 129,-1 2-129,-1 1 129,-2 0-129,-3 0 0,-3 0 129,0 0-129,-3 0 0,-2 0 0,-9 0-129,12 0 0,-12 0-129,0 0-258,13 0-1419,-13 0-3225,0 0-129,0 0-387,0 0-645</inkml:trace>
  <inkml:trace contextRef="#ctx0" brushRef="#br0" timeOffset="145730.3353">16362 3755 1419,'0'0'3483,"0"0"258,0 0 0,-3-16-1032,3 16-774,0 0-258,0 0-387,-8-12-129,8 12-129,0 0-258,-3-11-129,3 11-129,0-16 0,4 5-129,2-1-129,4-6 258,4 0-129,2-2 0,4 3-129,2 0 129,1 10-129,1 4 0,-1 3 0,-5 12-129,-2 8-129,-5 4 129,-4 4-129,-7 3 0,0-2 0,-7-1 129,-5-2-129,-2-1 0,-1-5 0,1-2 0,2-5 0,-1-4 0,6-3 0,7-6 0,0 0 129,0 0-129,0 0 129,8-7 0,7 1-129,3 4 0,4 2 0,1 0 129,-1 4-129,1 5 0,-3 2 0,-4 2 0,-3 1 0,-8 2 129,-3 1-129,-2 5 0,-10-3 129,-5 4-129,-5-1 129,-6 2 0,-3 1 129,-2-3-129,0-3 0,0-3 0,2-4 129,0-5-129,7-5 0,-1-2-129,5-5 129,4 0-129,2-4-129,3 4-258,0-2-516,9 7-3483,0 0-645,3 11-387,-3-11-387</inkml:trace>
  <inkml:trace contextRef="#ctx0" brushRef="#br0" timeOffset="146878.4009">16562 6933 2322,'0'-12'4644,"-3"-9"-129,3 21 129,-10-27-2064,10 27-774,-5-24-258,5 24-516,-3-17-129,3 17-258,-2-15-129,2 15-129,0 0 0,0 0-258,0 17 129,0 8-129,0 6 0,2 8 0,-2 6 0,2 5 0,-1 0 0,-1-2-129,0-2 0,1-10 0,0-6 0,-1-6-129,1-7 129,1-5 0,-2-12 0,0 0 0,0 0 0,0 0 129,0 0-129,0-13 129,0-4-129,0-4 129,0 0 0,0-6-129,0 2 0,0-4 129,0 1-258,0-1 129,0-3-129,0 2 129,0 6-129,0 0 129,0 5-129,0 3 129,1 5 0,-1 11 0,0 0-129,4 11 129,-3 5 0,1 4 0,-1 5 129,0 3-129,-1 4 0,0 1-129,0 2 129,-5 1-516,2 10-1032,-5-10-3225,4 7-129,-4-5-516,2 3-258</inkml:trace>
  <inkml:trace contextRef="#ctx0" brushRef="#br0" timeOffset="168506.638">19925 8881 4902,'26'-57'4644,"-15"32"-258,-3-6-1290,6 14-1032,-7-8-903,6 9-387,-6-4-129,5 8 129,-7 0-258,-5 12 129,0 0-129,-7 0 129,-15 12-129,-7 15 0,-13 4-258,-8 11-129,-19 11 0,-16 7-129,-16 10 0,-20 5 0,-20 5 129,-13 10-129,-21 7 129,-13 9 0,-10 3 0,-9 0 129,1 7 0,3 0 129,8 0-129,8 0 0,14-5 0,15-8 0,16-5-129,20-7 0,17-9-129,12-4-258,11-7 129,12-11-129,11-6 0,6-8-129,6-2 129,-1-6-129,3-2 258,-1-9 0,6-4 0,2-6 0,7-6-129,5-9-129,13 1-774,1-9-3483,17-9-129,10-7-516,10-6-387</inkml:trace>
  <inkml:trace contextRef="#ctx0" brushRef="#br0" timeOffset="168798.6546">16513 10571 4386,'-20'-35'4902,"8"26"-129,2 9-129,-3 0-2709,8 19-129,-9-2-645,6 17-129,-6 2-645,0 10-129,-7 5 0,-1 6 0,-1 2 0,3 0-129,0 1 129,9 4-258,7-3 258,5 0 0,13-3-258,10-7 129,6-1-258,3-5 0,5-1-258,-2-16-1419,2 2-2838,-3-7-258,-1-3-387,-6-9-516</inkml:trace>
  <inkml:trace contextRef="#ctx0" brushRef="#br0" timeOffset="169542.6973">13460 12236 3483,'-8'-54'5031,"8"22"-258,0 1-129,0-8-2838,13 22-258,-6-7 0,15 24-516,-1 2-129,6 23-258,2 11-129,3 20 0,1 10-129,0 15 0,-2 6-129,-1 8 0,-2 1-129,-2-2 129,-3-3-129,1-12 0,0-11-129,-2-11 0,0-13 0,-2-17 0,-2-10-258,-4-17-516,1 3-2709,-12-14-1419,0-11-129,-6-13-516,-8-9-387</inkml:trace>
  <inkml:trace contextRef="#ctx0" brushRef="#br0" timeOffset="169806.7124">13802 12208 6450,'-7'-54'5031,"7"34"129,-1 5-645,1 15-3225,0 0-258,1 17 129,-6 13-129,-6 22-516,-12 8 129,-3 17-258,-10 9-129,-4 8 0,-3 1-129,1-4 0,3-5-129,4-11 0,7-9-258,8-19-387,15-7-3741,-1-17-645,6-10-129,0-13-516</inkml:trace>
  <inkml:trace contextRef="#ctx0" brushRef="#br0" timeOffset="170206.7353">14383 11705 6966,'27'-51'5289,"-19"32"-258,-8-1-129,0 20-3612,-8-5 0,-3 23-387,-16 16-258,2 14-129,-6 22-258,-3 16 129,-1 12-258,1 13 129,3 8-129,6 6 0,9 2 0,6 0 0,5-13-129,8-12 129,12-12-258,6-16 129,9-18-129,2-17-129,9-12-645,-6-25-3483,7-2-645,-2-17-387,1-9-129</inkml:trace>
  <inkml:trace contextRef="#ctx0" brushRef="#br0" timeOffset="170866.773">14748 12187 5031,'12'-39'5160,"-3"22"0,-5-4-516,9 11-2451,-13-12-645,8 12-387,-8-7-516,0 17-258,-6-12 0,-6 12-129,-1 11-129,-5 7 129,-4 8-129,-3 9 0,-1 8-129,-1 6 129,2 6 129,5 3-129,5-2 129,6 3-129,5-3 0,4-2 0,8-8-129,4-10 129,6-6-129,-1-8 0,4-9 0,-1-10-129,1-3 129,0-9 0,0-7 0,-4-2-129,0-4 129,-1 0-129,-2-2 129,-2 4 0,-2 1 0,-3 0 0,0 0 0,1 5 0,-2 1 0,-6 13 0,17-18 0,-10 14 0,4 0 0,-1 4 0,0 4-129,0 8 129,-2 3 0,0 4 0,-3 3 0,-1 4 0,-1 4 0,-3 0 0,0-1 0,0 0 129,0-4-129,-4-3 0,3-2-129,-2-8-129,3 1-903,-8-10-3354,8-3-387,0 0-516,-2-7-387</inkml:trace>
  <inkml:trace contextRef="#ctx0" brushRef="#br0" timeOffset="171370.8017">15137 11743 3225,'-16'-28'5031,"7"11"129,4 5-387,-2-10-2322,7 22-387,0 0-516,13 12-129,-2 5-645,9 17-129,2 7-258,7 14 129,0 11-258,2 4 0,-6 8-129,-4 5-129,-9 5 129,-6 2-129,-6 0 0,-11 0 0,-6 2 0,-8-6 0,-3-3 0,-3-10 0,3-6-129,2-12 0,4-5-516,-2-23-2838,10-7-1290,0-10-645,14-10-129,-14-1-645</inkml:trace>
  <inkml:trace contextRef="#ctx0" brushRef="#br0" timeOffset="172406.861">16072 11901 5160,'25'-25'4257,"-12"17"-258,-7-12-387,9 15-774,-12-17-645,11 15-516,-11-7-129,4 7-645,-7 7-129,0 0-129,0 0-258,0 0 0,-7 27-258,-10 3 129,-7 9-258,-2 7 0,-5 2 0,-4 4 0,-1-2 0,2-4 0,2-5-129,5-8 129,5-8 0,6-8 0,5-4 0,11-13 0,-5 12 0,5-12 0,16 9 129,4-1-258,5 3 258,3 1-258,3 2 258,2 4-258,0-1 258,-3 2-258,-4-2 0,-5 0 0,-4 0-516,-17-17-1419,14 23-2967,-14-23 0,0 17-516,0-17-387</inkml:trace>
  <inkml:trace contextRef="#ctx0" brushRef="#br0" timeOffset="172622.8734">15878 12535 10191,'0'-16'5418,"18"16"-387,3 0 0,11 5-4128,-2 6-258,4 9-258,1 6-129,-5 3-129,-2 4-258,-5-3-129,-1 9-1419,-12-16-3225,3 0 0,-13-23-387,17 13-645</inkml:trace>
  <inkml:trace contextRef="#ctx0" brushRef="#br0" timeOffset="173089.9002">16479 12103 10707,'4'-7'5289,"-4"7"-387,22 25 129,-12 0-4386,9 11-258,1 1 0,-2 8-258,-4 1 0,-4-1-129,-4-5-129,-4-6 129,-2-5-129,-2-10 258,2-19-129,0 0 0,0 0 129,-3-19 0,8-13-129,6-5 129,4-6-129,5-2 129,2 0 0,-1 3 0,2 6 0,-3 12 0,-2 8 0,0 12 0,-5 8 0,-2 13 129,-4 13-129,3 3-258,-5 3 258,1 0-258,0 1 0,-2-3 0,0-5 0,0-3-258,-1-1-387,-3-12-3612,0 0-774,0-13 0,0 0-774</inkml:trace>
  <inkml:trace contextRef="#ctx0" brushRef="#br0" timeOffset="176294.0833">19551 14529 6837,'34'-3'5289,"-23"6"-129,-11-3-387,-6 34-3741,-17-13-258,-7 14 0,-14 4-129,-9 16-129,-19 5-129,-13 15-129,-19 10 129,-10 7-258,-14 9 129,-13 9-129,-14 6 0,-7 7 129,-15 2-258,0-2 129,-4-1-129,-1-1-129,6-12 129,10-5 0,14-15 0,15-19-129,21-9 258,16-15-387,22-17-258,15-19-1032,23-3-3741,10-13 0,16-10-516,9-8-258</inkml:trace>
  <inkml:trace contextRef="#ctx0" brushRef="#br0" timeOffset="176662.1044">16985 15979 2580,'3'-21'5031,"-3"21"-258,-2-14-129,-7 8-2064,2 12-1806,-8 4-258,4 10 129,-6 1 0,0 17-258,-3 4-258,-1 6 129,-5 3-129,-4 6-129,-2 3 0,-1 4 0,2 2 0,5-8-129,5 0 129,9-6 0,11-3 0,9-3 258,16-10-129,11-3 0,7-5 0,4-5 0,0-4-129,-3-2-129,-3 4-903,-13-9-3612,-6 3-387,-13-3-129,-8-12-387</inkml:trace>
  <inkml:trace contextRef="#ctx0" brushRef="#br0" timeOffset="177294.1406">12514 15908 774,'25'0'4902,"-14"-2"258,-2 1-516,-3-11-1935,13 12-645,-6-8-645,15 8-258,-2-6-258,14 7 129,0 7-387,9 12-129,3 9-129,6 21 0,0 11-129,3 13-129,-1 6-129,-3 4 0,0 3 0,-5-2 0,-3-6 0,-5-8 0,-6-16-129,-5-10 0,-6-8-129,-8-16-516,1 4-1548,-20-25-2709,11-12-645,-11-25-129,-5-6-387</inkml:trace>
  <inkml:trace contextRef="#ctx0" brushRef="#br0" timeOffset="177542.1548">13355 15862 6321,'-11'-75'5031,"11"46"129,-4 11-645,-2 7-3612,6 22-258,-3 17-129,-4 22 0,-9 16-129,-6 18-129,-11 6 258,-3 15-387,-6 11-129,-5-1-129,-1-1 129,2-5-129,5-10-645,0-21-1548,9-4-2451,9-16-645,9-28-129,3-18 0</inkml:trace>
  <inkml:trace contextRef="#ctx0" brushRef="#br0" timeOffset="177851.1725">13919 15286 6966,'9'-24'5160,"-19"49"-129,-13 25-129,-9 36-4128,-10 14 0,7 31-258,-3 10 258,4 15-516,3 0 129,12 0 0,9-13-258,10-19-129,15-16 0,8-23-129,10-18-258,7-24-129,7-10-1677,0-33-2967,0-17-129,-1-19-258,1-17-387</inkml:trace>
  <inkml:trace contextRef="#ctx0" brushRef="#br0" timeOffset="178278.1969">14415 15872 7611,'-14'-61'5160,"-3"41"-258,-4 5-1677,1 20-2193,-8 6-258,5 23 0,-4 5-258,4 24 258,-1 2-387,7 12 0,3-9-129,10 3-129,3-5 0,3-4-129,10-9 0,3-17 0,5-10 0,2-10 0,1-7 0,-1-9-129,2-5 129,-1-14 0,0-1-129,-3-6 129,-1-1-129,-2 1 129,-2 3-258,0 1 258,-6 6-129,-1 4 0,-8 12 129,12 0-129,-12 0 129,9 23 0,-5-1 129,2 3-129,-1 4 129,3 0-258,1 0 0,-2-7-516,7 8-2709,-8-21-1419,5-4-645,-4-6-258</inkml:trace>
  <inkml:trace contextRef="#ctx0" brushRef="#br0" timeOffset="178586.2145">14658 15316 7482,'31'-20'5289,"-6"27"-129,6 10-258,12 22-4386,0 11 258,7 21-129,-8 8 0,0 16-129,-11 0-129,-9 11-129,-16 0-129,-6-2 0,-17-7-129,-11-2 129,-9-3 0,-3-3-129,-2-4-129,-1-16-387,10 2-2838,3-21-1677,7-8-516,9-18-258,14-24-387</inkml:trace>
  <inkml:trace contextRef="#ctx0" brushRef="#br0" timeOffset="179134.2459">15384 15700 2193,'0'-22'5160,"5"7"-129,5 6-129,-5-8-2967,17 20-258,-6-3-387,12 7-387,-3 0-258,10 17 0,-2-2-129,9 5-258,1-1-129,5 2 129,-2-5-258,5-1 129,-4-4-129,-5-6 0,-4-5-129,-8 0 258,-11 0-129,-9-3 0,-10-4 0,-11 17 0,-11-4 129,-7 4-129,-10 5 0,-6 2 129,-6 0-129,-3 5 0,-1-5 0,2 8 0,1 0 0,4-4-129,12-1-387,2-17-1806,14 12-2580,4-4-387,12-3-129,4-15-516</inkml:trace>
  <inkml:trace contextRef="#ctx0" brushRef="#br0" timeOffset="179450.264">16033 16143 3870,'11'0'5418,"3"-5"-258,-14 5-129,5-12-2580,-5 19-1419,-11 5-387,-4 4-129,-16 2 0,-3 8-258,-15 0-129,-4 6 0,-7 0 129,0-5-387,-1 5-129,2-9-1419,9 2-3096,11-7-387,13-2-258,10-8-387</inkml:trace>
  <inkml:trace contextRef="#ctx0" brushRef="#br0" timeOffset="180406.3186">16320 15562 4257,'1'8'4644,"9"10"-1419,3 9-645,-5-8-129,7 16-774,-6-4-903,3 9-129,-7-5-387,0 1-129,-5-4-129,0-7-129,-5-5-129,-6-9 0,4-5 129,7-6-129,-12-17 129,11-9 0,1-12 129,10-9-129,4-8 258,3-4 0,5-4 129,5 8 129,0 0 129,3 16 0,-5 3 258,2 25-129,-4 7 129,0 15-258,-8 12 258,0 16-516,-6 7 129,0 11-129,-4 4-129,0 2 0,-5-2-129,3-6 129,1-5-387,-1-13-129,4 1-2709,-1-20-1806,-3-7-258,-3-11-258,0 0-258</inkml:trace>
  <inkml:trace contextRef="#ctx0" brushRef="#br0" timeOffset="180647.3323">16829 15559 6966,'-5'0'5289,"5"0"-258,0 0-129,18 0-3741,-3-9-387,9 9 129,-1-8-387,3 4-258,-1 2-387,-5-5-387,5 7-2580,-10 0-1677,-2 0-387,-13 0-516,15-11 258</inkml:trace>
  <inkml:trace contextRef="#ctx0" brushRef="#br0" timeOffset="181203.3641">17239 15266 129,'0'0'2322,"0"0"-903,0 0-1032,0 0-258,0 0-258,0 0 0,0 0 387,0 0 645,0 0 645,0 0 258,0 0 387,0 0 0,0 0 129,0 0-129,0 0-258,0 0-774,0 0-387,0 0-129,0 0-387,0 0-129,0 0 0,0 0 0,0 0-129,0 0-129,0 0 129,0 0 0,0 0 0,0 0-258,-2 9-903,2-9-3096,0 0-387,-9 9-129,9-9-258</inkml:trace>
  <inkml:trace contextRef="#ctx0" brushRef="#br0" timeOffset="182846.4582">15682 15957 9159,'-13'-41'5547,"26"4"-387,20-11 0,21 4-4644,16-12 0,18 8-129,12 6 0,6 13 0,-5 16 0,-4 14-129,-13 19-129,-19 14 0,-21 7-129,-24 9 129,-20 4-258,-27-1 129,-25 3 0,-20-6 0,-20-4 0,-11 0 129,-7-17-129,0-10 0,7-13 0,13-12 0,18-23 129,25-13-129,32-19 129,27-18-129,40 0 0,29-5 129,28 4-129,27 8 258,15 16-258,9 15 129,-9 19 0,-17 20 0,-22 14 0,-27 20-129,-34 18 129,-37 10-258,-30 5 129,-33 5 0,-16-6 129,-11-6-129,-3-9 0,4-14 0,11-18 0,14-17 0,21-21 129,22-23-129,18-15 0,23-7 0,13 1-258,6-2-258,6 17-387,-15-1-2709,0 35-1677,-22 16-258,-19 35-387,-27 21-516</inkml:trace>
  <inkml:trace contextRef="#ctx0" brushRef="#br0" timeOffset="183250.4812">15190 16909 9030,'30'-67'5676,"-19"48"-258,-11 19-129,13-7-4128,-6 15-387,7 16-258,2 9 0,11 5-258,6 2 0,8-2-129,7-4 0,1-3 129,2-6-258,-2-8 129,-7-9-129,-4-1 0,-11-3 0,-10 1 129,-17-5-129,3 17 129,-12-5-129,-12 12 129,-9 10-129,-9 2 129,-3 15-129,-5 7-516,-1-5 516,-2 3-516,8 6 129,-2-18-2193,17-7-2838,3-7-129,17-22-258,7-8-129</inkml:trace>
  <inkml:trace contextRef="#ctx0" brushRef="#br0" timeOffset="183642.5037">15914 17021 8514,'9'27'5418,"-5"-1"-387,1 12-516,4 2-3999,-1 3-129,1 3 0,-1-7-129,-2 0-129,-2-8 0,-1-10 0,-3-21 0,0 0 0,0-33 0,0-1 0,3-11 0,5-8-129,2-4 258,7 4-129,0 7 129,6 10 0,-2 9-129,4 13 129,0 14 0,-2 14 129,-2 13-129,0 13 0,-5 12 0,-1 4 0,-5 5-129,-3 3 0,-1-3-645,-6-10-1032,8-1-3483,-8-13-387,7-24-258,-7-13-645</inkml:trace>
  <inkml:trace contextRef="#ctx0" brushRef="#br0" timeOffset="183807.5132">16363 17190 9546,'14'-24'5934,"-14"24"-645,16-12 258,-3-5-3870,6 7-1032,2-5 0,6 2-387,3 1-774,-4-13-1290,5 12-3354,-5-5-258,0 5-516,-6-6-387</inkml:trace>
  <inkml:trace contextRef="#ctx0" brushRef="#br0" timeOffset="183966.5223">16734 16906 10449,'10'18'5676,"-7"2"-387,2 14 258,-6 4-4773,1 16 0,0 13-387,0-2-516,3 21-2838,-3-9-2193,0 4-387,-5-15-258,0-17-387</inkml:trace>
  <inkml:trace contextRef="#ctx0" brushRef="#br0" timeOffset="202238.5674">6920 14561 4773,'-25'-7'4773,"15"7"-258,10 0-129,-13 0-3225,18 8-258,11-7 129,19 8-258,16-9 0,22 0-129,14-14 0,20-1 0,14-12-129,15-1-129,2-5-129,-1 0-129,-7 2 129,-10 8-258,-15 3 129,-14 8-129,-22 8 0,-16 4 0,-18 5 129,-14 10-129,-11 4-129,-10-6-387,0 10-3096,-8-11-1161,-3 1-258,-6-6-516</inkml:trace>
  <inkml:trace contextRef="#ctx0" brushRef="#br0" timeOffset="202690.5932">7029 14664 8514,'-9'-5'5289,"10"11"-258,-1-6-258,24 33-3999,-2-6 258,16 21-387,9 12 129,12 20-258,10 18-129,6 15-129,10 13-129,6 12 0,3 8 0,-2-5-129,-1-1 0,-3-13 0,-7-16 0,-7-14 0,-11-17 0,-11-19 0,-14-11 0,-12-13 0,-10-16-129,-10-8-258,-6-13-129,0 0-1032,-7 0-3483,-6-16 0,6-7-516,-4-18-387</inkml:trace>
  <inkml:trace contextRef="#ctx0" brushRef="#br0" timeOffset="203178.6212">8380 14558 5547,'-7'-15'4773,"-3"-2"258,10 17-645,-7 0-2838,7 0-129,0 0-516,0 0-129,0 24 0,2 1-129,6 16-129,-2 17 0,3 25-129,-3 23 0,0 25-129,-3 25 129,0 10-387,-2 5 0,1 8 0,0-14 0,1-18 0,-1-23 129,3-21-258,0-28 129,1-18-129,1-15 129,-3-19-129,3-13 0,-7-10-387,11 7-387,-11-14-3096,0 7-903,9-22-387,-7 11-258</inkml:trace>
  <inkml:trace contextRef="#ctx0" brushRef="#br0" timeOffset="208873.9469">531 14311 12126,'0'0'5676,"0"0"-387,0 0 0,0 0-4644,-28 102 0,28-18-387,3 18-129,2 10 129,0 6-258,2-4 0,-4-8 0,0-11 0,-1-9-258,-2-12-129,0-21-387,0-4-2967,0-49-1548,0 0 0,0 0-774,0 0 0</inkml:trace>
  <inkml:trace contextRef="#ctx0" brushRef="#br0" timeOffset="209209.9661">988 14409 12384,'0'0'5289,"0"0"-387,0 0-129,-54 38-4515,54-38 129,-69 86-129,23-30-258,-2 3-129,-1 6 0,-2-1 129,2-2-129,6-9 0,5-9 0,38-44 0,-45 63 0,45-63 258,0 0-129,0 0 129,40 53 0,-4-33 129,8 8 0,3 7-129,1 11 129,-2 10-258,-8 1 0,-2 6 0,-9-8-903,-20 13-3870,7-10-258,-3-5-129,-11-53-645</inkml:trace>
  <inkml:trace contextRef="#ctx0" brushRef="#br0" timeOffset="209557.9859">1048 15454 10320,'1'-16'5547,"-1"16"-258,9 9-129,-1 10-4128,2 13-645,2 0-129,3 5-258,-3 0 387,-3 1-387,-1-7 0,-6-4 0,1-11 0,-3-16 129,8-5-129,0-23 129,3-18-129,6-12 129,4-5-129,1-5 129,6 6-129,-1 13 129,-1 12-129,-1 19 129,-5 20-129,-4 22 129,-6 16 0,-2 7-129,-4 10 129,-4-2-129,0 0-129,0-12-645,-2-4-4128,-3-13-258,0-6-516,5-20-387</inkml:trace>
  <inkml:trace contextRef="#ctx0" brushRef="#br0" timeOffset="210518.0409">2260 14807 7482,'0'11'5031,"5"8"-258,3 2-129,5 17-3483,-12-4-129,10 18-258,-3 0-645,1 2 0,-9-2-129,0-5 0,0-8-129,0-12 129,0-13 0,0-14-129,0-12 129,0-21 0,5-13 129,4-9-129,4-6 129,2 0 0,5 4 0,0 9 129,1 13 0,2 19 0,-2 16 0,1 23 0,-4 11 0,-1 13-129,-4 6 0,-1 7 0,-3-1-258,-4-3 0,2-3-387,-7-22-1806,4 6-2322,-3-15-516,6-7-258,-7-15-387</inkml:trace>
  <inkml:trace contextRef="#ctx0" brushRef="#br0" timeOffset="210683.0503">2763 15108 9288,'26'-10'5289,"-13"9"-387,-2-7-387,7 2-3870,-2-2-516,0-9-2967,3 9-1806,-2-2-516,0 6-258,1-5-258</inkml:trace>
  <inkml:trace contextRef="#ctx0" brushRef="#br0" timeOffset="211630.1044">3173 14834 7224,'-4'-13'5160,"-5"29"-258,-7 5-129,10 15-3999,-11 3-129,6 10 0,-4 0-129,11 0-258,4-3-258,0-8-129,13-6-387,5-17 0,10-5-1161,-4-20-1419,10-7-1290,-3-14 0,4 2 0,-10-17 1290,5 10 1548,-12 0 1290,-4-1 1548,2 15 1677,-12 1 1806,-4 21-387,5-20-516,1 28-903,-6-8-1161,0 26-774,0-6-387,2 8-258,-1-1-129,5 5-129,-1-6-129,1-2 129,2-8-129,1-4 0,3-7 0,0-5 0,2-7 0,-3-5-129,2-4 129,-5-2-129,-2 0-129,-5-5 129,-1 2 0,-7 0 0,-3 5 129,-1-3-258,1 2 258,1-5-129,2 1 129,5 0 0,2-2-129,6-7 0,8-3 129,5-4 0,6-6-129,4 0 258,2-4-258,2 2 387,-2 1-258,-3 10 258,-5 5 129,-6 15-129,-8 14 0,-4 9 0,-5 20 0,-5 16 0,-5 13 0,1 9-129,-3 9 0,5 0-129,3-1 0,1-2 0,3-7-129,1-11-129,7-9-129,-1-17 0,9-7-387,-6-17-387,9-1-258,-9-18-129,12-8 258,-11-14-129,11-3 258,-10-9 258,4 5 774,-2 3 516,-8 2 645,6 17 0,-12 3 258,0 18-129,0 0 258,0 25-258,-2-8-258,2 11-516,0-3 129,4-1-258,2-3-129,4-3 0,0-9-129,2-4 0,0-5 0,0-3 0,0-11-129,1-3 0,2-2-645,-7-15-1032,8 8-2967,-7-6-129,-1 6-516,-4 1-129</inkml:trace>
  <inkml:trace contextRef="#ctx0" brushRef="#br0" timeOffset="211907.1203">3985 14818 2451,'16'11'5031,"-4"-11"0,5 4-258,-4-4-2193,10 15-774,-12-5-516,7 12-645,-7-1-258,0 4-129,-3-1-129,-4 0 129,-4-7-129,2-1-129,-2-16 129,0 12 0,0-12 0,0 0 0,-2-18 0,2 1 0,2-2-129,3-5 0,4-1 0,1-3-387,5 8-774,-5-10-3483,8 6-387,-3-2 0,3 3-774</inkml:trace>
  <inkml:trace contextRef="#ctx0" brushRef="#br0" timeOffset="212402.1487">4402 14772 8901,'0'-13'5418,"0"13"-516,0 0-129,-6 6-4128,6-6-129,-2 22-129,2-7-129,0 4-129,0 1 0,0 2 129,0 2-129,3-2 0,1-1-129,1 3 129,3-4 0,2 0-129,1-3 0,-1-6 129,-1 4-129,-9-15 129,10 21-129,-10-10 129,-7 0-129,-5-1-129,-2 7-645,-9-3-4257,9-2 0,-2-7-516,4 2-387</inkml:trace>
  <inkml:trace contextRef="#ctx0" brushRef="#br0" timeOffset="217130.4191">475 16491 1548,'-50'-21'5160,"50"21"-129,0 0 0,0 0-2580,-26-72-387,26 72 0,0 0-516,0 0-387,31-60-387,-31 60-387,0 0-129,55-9-129,-55 9 0,57 15-129,-57-15 129,64 58-129,-64-58 0,70 109 258,-36-34-129,-4 11 129,3 4-129,-6 14 0,4-11-258,-2-4 0,1-18-258,-1-13-1032,-29-58-3354,53 54-387,-25-54-516,-2-25-387</inkml:trace>
  <inkml:trace contextRef="#ctx0" brushRef="#br0" timeOffset="217361.4324">1005 16362 10449,'-46'0'5160,"46"0"-258,-54 46-258,54-46-4128,-64 90-129,28-31-258,-1 10 129,-2 9-387,3 5 0,1 2 0,3 1-387,2-7-129,3 4-1677,8-20-2838,5-11 129,14-52-903,-4 52 516</inkml:trace>
  <inkml:trace contextRef="#ctx0" brushRef="#br0" timeOffset="217661.4495">1574 16173 6708,'18'-57'5031,"-18"57"0,-4-12-645,1 18-2967,-9 12-516,-1 17 0,-6 10 0,-4 22-387,-8 20-129,-3 28 0,-1 16-129,3 11 129,2 8-387,9 5-129,8 5 0,13-23 0,16 0 0,9-41-258,13-33-1161,2-6-3870,7-42 645,-1-32-774,1-44-258</inkml:trace>
  <inkml:trace contextRef="#ctx0" brushRef="#br0" timeOffset="217886.4624">1827 16350 5160,'-12'-1'5289,"7"19"0,5 24-258,0 10-2838,5 20-1548,2 8 129,4 15-129,-2 3-387,1 3 0,-4-4-387,-1-12-129,0-8-774,-5-19-3225,0-18-516,2-24-774,7-16 0</inkml:trace>
  <inkml:trace contextRef="#ctx0" brushRef="#br0" timeOffset="218190.4798">2165 16450 4386,'35'-89'5676,"-22"66"-903,-9 12 129,-4 11-1935,0 0-1935,-7 17-387,-5 0 0,2 5-258,-10 4-129,-1 8-258,-8 2 129,-7 5-129,-1 5-129,-2-7 129,6 2-129,4 0 0,7-2 129,12 0 0,10-8 0,16 1 0,9-5 0,9 4 129,4 1-258,-3-3-258,7 11-1935,-12-16-2451,0 6-129,-9-9-387,-2-1-516</inkml:trace>
  <inkml:trace contextRef="#ctx0" brushRef="#br0" timeOffset="218550.5004">2326 17014 4128,'13'23'5031,"-6"0"-129,-3 4-258,4 10-3354,-8-12-387,7 7-387,-5-7-258,-2-1 129,0-24-258,3 14-258,-3-14 129,6-15 0,-1-7 129,3-8 0,0-11-129,5-9 129,0 0 0,4-2 0,0 5-129,3 8 129,-3 14 129,1 9-129,-1 15 129,0 14-129,-5 19 129,0 15 129,-5 9-258,-1 2 258,-5-4-129,-1 3-258,0-3 0,-7-9-129,4 5-774,-8-10-3225,6-21-645,5-19-774,0 0 129</inkml:trace>
  <inkml:trace contextRef="#ctx0" brushRef="#br0" timeOffset="218826.5162">2674 16255 6063,'46'11'5805,"-19"7"-774,5 17-387,1-3-3870,7 24-129,-4 2-129,2 14-258,-10 10-129,-8 8 0,-7 7-258,-9 2 387,-4-3-258,-10 6 129,-4-10-129,-4-15 129,1-8-516,-2-15-516,11-19-2967,-3-29-1161,11-6-129,-1-38-516</inkml:trace>
  <inkml:trace contextRef="#ctx0" brushRef="#br0" timeOffset="219038.5283">3153 16814 5676,'38'0'5547,"-11"-3"-258,0-6-516,12 1-3483,-7-13-258,11 6-387,-7-7-129,-3 9-516,-5 4-387,-11-3-903,-1 12-3612,-16 0 0,0 11-645,-11 1 129</inkml:trace>
  <inkml:trace contextRef="#ctx0" brushRef="#br0" timeOffset="219218.5386">3292 16915 3870,'-2'14'5676,"8"5"-129,6-19-645,5 7-1677,1-13-2451,6 4 0,0-4-387,0-4-516,3 8-645,-6-15-1032,3 6-3225,-3-4-129,3 3-387,-4-7-258</inkml:trace>
  <inkml:trace contextRef="#ctx0" brushRef="#br0" timeOffset="219682.5651">3681 16547 2967,'3'-19'5289,"-3"19"-129,0 0-387,2 7-2322,8 24-1032,-5 0-516,5 13-129,-3 0-258,3 7 0,-2-8-387,2 5 0,-3-9 0,0-7 0,-3-15-129,0-3 129,-4-14-129,10-2 129,-1-15-129,-1-9 129,3-13 0,1-7-129,6-4 0,-1-3 0,4 6 129,-1 3-129,-1 8 129,0 9 0,-2 15 0,-1 10 129,-5 7 0,1 11 0,-2 8-129,0 3 129,0 7 0,2 2 0,0-2-129,-1 4 0,1 5 0,-3 3 0,-1-1-258,-3 3 258,-1-4-129,-4-4-129,0 0-129,-2-9 0,2 1-645,-7-19-1419,7 3-2838,0-16-387,0 0-258,0 0-645</inkml:trace>
  <inkml:trace contextRef="#ctx0" brushRef="#br0" timeOffset="231370.2336">19741 16240 6063,'8'-35'4902,"-2"20"0,5 0-645,6 14-3483,2 1-258,9 21 129,4 9-258,5 14-129,2 12 0,4 18-129,1 8 129,2 7-129,0-6 0,1-5-129,-2-3 0,0-12 129,-2-10-129,-7-17 0,-4-15-774,-12-15-2967,-5-6-1032,-15 0-387,2-26-258</inkml:trace>
  <inkml:trace contextRef="#ctx0" brushRef="#br0" timeOffset="231610.2473">20191 16220 7482,'0'0'5289,"0"5"-645,-3 21 0,-7-8-4386,-6 22-129,-6 12 258,-5 14-129,-9 8 0,-2 11-129,-2 6 129,4 2-129,3 5-129,10-10 0,7 1-645,-1-11-3870,14-24-129,3-21-516,4-16-387</inkml:trace>
  <inkml:trace contextRef="#ctx0" brushRef="#br0" timeOffset="231994.2693">20857 15686 4257,'0'-17'5031,"-17"9"-129,3 17-387,-6 13-3354,4 27 0,-10 8-129,4 25-129,-6 8-387,3 19-129,-3 11-129,2 10 0,5 2 0,5-3-129,8-6-129,8-13 0,5-7 0,9-18 0,7-17-387,3-24-387,13-22-3741,-6-18-387,2-11-258,-3-20-645</inkml:trace>
  <inkml:trace contextRef="#ctx0" brushRef="#br0" timeOffset="232406.2929">21126 16167 5805,'-17'-48'5289,"-7"39"-645,-4 18 0,-9 11-4128,0 20 129,-4 3 258,3 18-387,2 10-129,8 6-258,8 5 129,11-12-258,9-4 129,10-11-129,10-7 0,10-15 0,2-16-129,2-11 129,1-12 0,-5-17 0,-2-7 129,-4-7-258,-2-5 258,-4 5-258,-5 3 258,0 3-258,-1 7 258,0 15-129,0 7 0,-1 6 0,-1 15 0,-1 6 0,0 4 0,-2 9 0,0-3 0,-2-4-129,3 3-516,-8-17-3225,6-5-1032,-6-12-129,9-12-387</inkml:trace>
  <inkml:trace contextRef="#ctx0" brushRef="#br0" timeOffset="232686.3089">21430 15850 8643,'29'-11'5418,"-8"37"-387,-2 2-387,9 28-4128,2 7 0,5 10-129,-5 4 0,-2 5-129,-7 0 0,-7 4-258,-9 0 129,-5-5-129,-10-9 129,-7-4-129,-4-10 0,-4-12-258,3-5-258,-7-24-1161,7-5-3096,-2-15-387,6-8-387,1-16-258</inkml:trace>
  <inkml:trace contextRef="#ctx0" brushRef="#br0" timeOffset="233070.3309">22016 16195 5547,'14'-16'5547,"-5"9"-516,9 7 0,6-9-3612,16 16-516,7 2-129,12 7-129,5 0-129,2 1-258,-2 2-129,-3-2 0,-6-1-129,-10-8 0,-11-1 0,-11 0 129,-10-4-129,-13-3 0,0 12 129,-10-4 0,-13 0 0,-9 4-129,-7 5 129,-8 1-129,-4 4 0,-6 2 0,2 2-129,1 1-129,6 2-258,3-7-258,15 10-1161,-1-14-2967,16-1-387,6-14-129,9-3-387</inkml:trace>
  <inkml:trace contextRef="#ctx0" brushRef="#br0" timeOffset="233330.3457">22632 16503 7353,'55'-4'5418,"-40"3"-129,-5 1-387,-10 0-3999,-2 13 0,-13 2-645,-8 7 0,-11 6-129,-11 5-129,-10 4 0,-8 2 0,-7 1 0,-5 2 0,1-1-129,4-6 0,13-2-903,4-16-1806,22 2-1935,12-13-645,19-6-129,10-6 1</inkml:trace>
  <inkml:trace contextRef="#ctx0" brushRef="#br0" timeOffset="234301.4013">22971 16119 3225,'8'-24'5160,"2"12"-129,3-1-258,12 11-2709,-7-15-645,15 15-387,-5-3-258,15 5-129,-3 6 0,1 9-129,-4 7-129,-6 6-129,-6 1 0,-9 1-129,-8 1 0,-12-1-258,-12-1 129,-6-1-129,-8-10 129,2-1-129,-2-3 258,3-4-258,3-3 129,8-3 0,4-4 0,12 0 0,-9-1-129,9 1 0,4-11 0,6 7 129,3-1-129,2 5 129,0 0-129,8 3 258,-1 7 129,1 2 0,-1 5 0,-1 4 0,-2 4 0,-2 3 0,-3-1 0,-5 4-129,-5 3-129,-3 0 0,-1-2 0,-2 1 129,-5-3-129,-4-2 129,-6-3-258,-2-6 0,-4-4 129,-5-3-129,-1-4 0,-4-7 129,-3-1-129,-1-12 0,1 3 258,3-8-129,-3 2 129,6 1-129,3-4 0,3 4 0,7 4-129,3 0-258,4 10-645,-4-2-3741,14 2-387,0 0-387,0 0-516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8T16:59:06.2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7657 8117 4386,'0'-11'4644,"0"11"-387,-5-13-1290,5 13-1032,0 0-516,0 0-774,0 0-258,0 0-129,0 0 129,0 0-129,0 0 387,0 0-129,0 0 0,0 0 129,0 0 129,0 0-129,0 0 0,0 0-258,0 0 0,5 0-129,-5 0 0,0 0-129,0 0-129,6-11 129,-6 11 0,0 0-129,0 0 0,0 0 129,0 0 0,10-9 0,-10 9-129,12-12 129,0-2 0,4-11 0,8-8 129,8-8-258,5-10 0,3-5 129,1 0-258,1 3 129,-4 10 0,-6 2-129,-5 12 0,-9 5 129,-5 11 0,-4 4 0,-9 9 129,0 0-129,7-16 0,-7 16 129,0 0-129,8-11 0,-8 11-129,0 0 0,0 0-258,4-10-258,-4 10-258,0 0-2064,0 0-1806,0 0-516,0 0-129,0 0-387</inkml:trace>
  <inkml:trace contextRef="#ctx0" brushRef="#br0" timeOffset="796.0455">8079 7595 6063,'-11'-10'5160,"11"10"-129,0 0-516,0 0-2709,0 0-516,11 17-516,-1-3-258,5 7 0,2 2-129,2 6-129,2 2 129,1 2-129,0 0-129,0 1-129,-2-5 258,1-3-258,-2-2 129,-1-3-129,-2-3 0,0-3-129,-2-3 129,1-3 129,-2-1-258,-3-4 129,-1-1 0,0 2 0,-9-5-129,10 1 129,-10-1-129,0 0-258,0 0-129,0 0-774,-6 0-3483,-5 0-129,2 1-387,-3 3-258</inkml:trace>
  <inkml:trace contextRef="#ctx0" brushRef="#br0" timeOffset="1116.0638">8301 8179 5676,'-11'15'5160,"1"-10"-258,10-5-258,-13 5-2322,9 9-1161,-9-4-258,3 8-387,-6 2-129,-4 7 129,-4 0-258,-4 5 0,-2 4 129,-1-2-258,1 0 258,1-3-258,2-4 129,5-6-258,6-3 258,4-8-258,12-10 0,-13 11-258,13-11 0,0 0-129,0 0-258,0 0-258,1 12-903,-1-12-2838,0 0-387,13 3-129,-6 2-129</inkml:trace>
  <inkml:trace contextRef="#ctx0" brushRef="#br0" timeOffset="1960.1121">7977 8641 8127,'-9'1'5289,"9"-1"-258,0 0-258,0 0-2709,7 7-903,6 2-516,4 3-387,2 6 129,1 1-258,3 5 0,-1 1-129,-2 1 0,-4 1 0,-1-5-129,-4-2 129,-2-4 0,-3-3-129,-6-13 129,3 16 129,-3-16-129,0 0 0,0 0 129,-6 8-129,6-8 0,0 0 129,-14 2-129,14-2 0,-10 0 0,10 0 129,-14 5-129,14-5 0,-11 4 129,11-4-129,-12 9 0,12-9 0,0 0 0,-8 13 129,8-13-129,0 0 0,-9 13 0,9-13 0,-12 16 0,3-1 0,-4 2 129,-3 7-258,-4 3 129,-3 2 0,-2 4 129,-2-4-258,1 0 129,2-7 0,3-4 129,1-9-129,6 2 0,0-8 0,4-2 0,10-1 0,-16 11 129,7 2-129,1-3 0,-1 9 129,3-6 0,2 5 0,0-2-129,1-4 129,3-12-129,0 13 258,0-13-129,0 0 0,0 0 0,5 3 0,-5-3 0,0 0-129,0 0 129,0 0-129,0 0 129,0 0-129,-3-11 0,3 11 0,-16-24 129,5 1-258,-6-5 0,-3-5 129,-1-1-129,-3 1 0,-1 2 129,-1 6 0,4 5-129,1 7 129,5 7 129,5 4-258,1 2 129,10 0-129,0 0-129,-3 7-129,3-7-129,4 12-774,-4-12-2967,10 4-774,-10-4-258,14 4-516</inkml:trace>
  <inkml:trace contextRef="#ctx0" brushRef="#br0" timeOffset="2844.1627">7522 9041 4386,'0'0'4773,"0"0"0,0 0-1290,-14-5-903,14 5-387,0 0-516,0 0-258,-9-3-387,9 3-258,0 0-258,-6 6-129,6-6-129,-15 22 0,3-6-258,-4 9 129,-6 4-129,-6 5 129,-7 4-129,-2 3 129,-4 1 0,0-2 0,2-5-129,3-7 129,8-7 0,5-9-258,11-8 129,12-4 129,-9 0-258,9 0 129,2-15 0,-2 15 0,8-14 0,-8 14 0,0 0 0,0 0 0,6-12 0,-6 12 0,0 0 0,0-11 0,-1 0 0,-4-2 0,-1-8-129,-4-1 129,-3-7-129,-4-3 0,-3-1 129,-3 0-129,0 0 129,-2 4 0,1 4 0,2 2 0,2 6 0,4 3 0,3 3 0,5 2 0,8 9 0,-12-12 0,12 12 0,0 0 0,0 0-129,0 0 129,0 0 0,0 0 0,0 0 0,9-12 0,0 7 0,6-7 0,3-3 129,2-6-129,4-3 0,1-5 0,0-3 0,1-3 0,-2 1 129,-3 2-258,-1 4 129,-2 2 0,-1 2 0,-3 5 0,-2 4 0,-2 3 0,-1 3 0,-9 9 0,13-12 0,-13 12 0,0 0 0,0 0-129,0 0-129,0 0-129,9 2-387,-9-2-387,11 10-1419,-11-10-2193,8 1-387,-8-1 0,11 0-258</inkml:trace>
  <inkml:trace contextRef="#ctx0" brushRef="#br0" timeOffset="3816.2183">7195 8571 3612,'-13'-2'4515,"-3"2"-645,5-3-1419,11 3-774,-11 0 0,11 0-387,0 0-258,0 0-129,0 0-258,12 8 258,-12-8-129,10 3 129,-10-3-129,0 0 0,0 0-258,1-8 129,-5-11-516,-4 0 258,-4-11-258,-1-3 0,-4-9-129,-2-2 0,0-2 0,1 1-129,0 6 129,3 0 0,1 5 0,2 4 0,5 10 129,0 1-129,4 6 0,1 2 0,2 11 0,2-13 0,-2 13 0,15-12 0,-7 2 129,5-2-129,0-4 0,2-4 129,0 0-129,2-1 0,-1-1 129,-1 0-129,0 4 129,0 1-129,-1 4 0,0 1 0,0 2 0,-3 0 0,4-1-258,-3-1 258,1 0-129,-3 4 129,-2-1-258,-8 9 258,12-9-129,-12 9 129,0 0 0,0 0-129,9-3 129,-9 3 0,0 0 0,13 0 0,-4 0 0,0-2 129,2-1-129,1-5 0,-1 3 129,-1-1-129,-3-1 0,-7 7 0,11-8 129,-11 8-129,0 0 129,0 0-129,0 0 0,0 0 129,0 0-129,0 0 0,0 0 129,0 0-258,0 0 129,9 0 129,-9 0-129,6 22 0,1-1 258,1 4-129,3 10 0,3-1 129,5 2 0,3 3-258,3-3 129,2-4-129,2-3 0,-3-4 0,0-5 0,-4-3 0,-4-5 0,-4-4 0,-8-3 0,-6-5 0,11 7-129,-11-7-258,0 0-516,0 0-2838,0 0-1161,0 0-387,0 0-516,0 0-387</inkml:trace>
  <inkml:trace contextRef="#ctx0" brushRef="#br0" timeOffset="4588.2625">7470 9626 6321,'-7'-13'4773,"7"13"-129,-11-11-258,11 11-2193,-13-12-645,13 12-387,-11-5-387,11 5 0,-9-4-129,9 4 0,0 0-129,6-9-129,4 3 0,8 1-129,2 0 0,3-1-129,3 0 129,1 1-258,0 1 129,-4 1-129,-2 2 129,-5-2-129,-3 3-129,-5-1 129,-8 1-258,11 0-258,-11 0-645,0 0-3612,0 15-258,0-15-387,-11 22-387</inkml:trace>
  <inkml:trace contextRef="#ctx0" brushRef="#br0" timeOffset="5111.2924">7464 9694 5805,'-9'-2'5289,"2"2"-387,7 0-129,-5 14-2193,5-14-774,0 22-645,0-6-516,6 14-129,1 3-129,1 14-129,-1 4-129,2 6 0,-3 4 0,-1-1-129,0-1 0,-1-5-129,-1-6 258,-2-12-129,-1-9-129,0-10 258,0-17-129,0 0 129,0 0 129,0 0-129,0-19 0,0 4 0,0 2 129,0 1-129,2-2 0,3 4 0,2-2-129,5 2 0,0 1 129,5-1-129,1-2 0,2-2-129,1 1 129,2-1 0,-1 3-129,-2 0 129,-2 4 0,-1 2-129,-5 2 258,0 1-129,-5 2-129,-7 0 129,10 0-129,-10 0-258,0 0-516,0 0-3741,0 0-258,-10-5-516,10 5-258</inkml:trace>
  <inkml:trace contextRef="#ctx0" brushRef="#br0" timeOffset="6420.3673">7713 9600 5160,'0'0'4902,"0"0"-258,1 15 0,-1 1-2709,3 20-387,-2 0-903,7 9-129,-1 3-258,3 6 129,-2-1-258,2-5-129,1-2 0,-3-10-645,7 3-1548,-6-15-2193,-2-2-258,-4-9-129,-3-13-645</inkml:trace>
  <inkml:trace contextRef="#ctx0" brushRef="#br0" timeOffset="8247.4718">7816 10154 9417,'0'-14'5031,"0"14"-129,0 0-516,0 0-3096,9-3-516,2 2-258,7 1-129,3 0 0,4 0 0,2 0-129,1 0 0,-1 0 0,0 3-129,-3 1 129,2 2-129,-4 0-129,-4 0 0,-3-2 0,-1-1 0,-2-2 0,-3-1-129,1 0 129,-10 0 0,7-1 0,-7 1 0,0 0 0,0 0 129,9-4-129,-9 4 0,0 0 0,0 0 129,0 0-129,-2 8 129,2-8 0,0 0-129,-9 13 129,9-13 0,0 0 0,0 0-129,0 0 129,0 0-129,0 0 0,0 0 0,-3 11 0,3-11-129,4 11 129,1 1 0,-1 3 0,1 4 0,-1 3 0,2 3 129,-2 3-258,-1-1 129,1 0 0,-3-2 0,0-4 129,1-5-129,-2-3 0,0-13 0,0 15 129,0-15-129,0 0 0,-8 11 0,8-11 0,-9 19 0,4-4-129,-2 2 258,-1 2-129,0-1 0,-2 0 0,1-2 129,-1-3-129,0-5 0,-1-4 129,0-1-129,0-3 0,-3 3 129,2 0-129,-3 4 0,-3 0 0,3 2 0,-3 0 0,1-1 129,2-2-129,0-5 0,4-1 0,3 0 0,8 0 0,0 0 0,-2-12 0,2 12 0,0 0 0,8-6 0,-8 6-129,0 0 129,0 0 0,0 0 0,6 6 0,-6-6 0,0 0 0,0 0 0,0 0 0,0 0-129,0 0 0,0 0-129,0 0-387,0 0-129,0 0-516,-5-2-387,5 2-516,0 0-129,0 10 0,-9-10-129,9 0 387,0 0 129,-8 1 645,8-1 387,-10-2 645,10 2 1032,-9-12 774,9 12 387,-10-9 129,10 9 0,-8-5 258,8 5 0,-9 7-516,9 12-129,-6 0-645,6 11-516,0 8 0,2 6-129,1 5-129,2 1-258,3 3 129,-1-3-129,2-7 129,-2-7-129,-3-4 0,1-6 0,-3-4 0,-2-1 0,0-1 0,-4-1 0,-1-4 0,-1 1 129,2-4-129,-4-1 0,8-11 0,-9 7 129,9-7-129,-7-9 0,3-4 129,2 1-129,-2-1 0,2 2 129,-5 1-129,7 10 129,-14-7-129,4 7 0,-3 7 0,-1 3 0,-3 5 0,0-2 129,-3 2-258,0-2 258,0-7-129,1 2 0,0-5 0,2-3 0,2 0 129,3-3-258,2-2 258,1 1-129,9 4 0,-10-8 0,10 8 0,0 0 129,0 0-129,0 0 0,0 0 0,-7-14 129,7 14-129,-1-15 0,1 5 0,-1-4 129,0-3-129,0 2 0,1-4 0,-2 2 0,1-6 129,-1 0-258,1-5 258,1-1-258,0 1 258,0-5-258,0 4 129,0-3 0,1 7 0,1 4 0,-2 4-129,0 2 129,0 15 0,0-14 0,0 14 0,0 0 0,0 0 0,0 0 0,0 0-129,0 0 129,0 0 0,0 0 0,0 0 0,3-16 0,-3 0-129,0 4 258,1-5-258,-1 1 0,0 1-129,0 3 0,0 12-258,0 0-258,0 0-516,-8 0-2064,8 10-1548,0-10-387,-3 17-129,3-17-129</inkml:trace>
  <inkml:trace contextRef="#ctx0" brushRef="#br0" timeOffset="9035.5168">7560 10803 2322,'0'0'5160,"0"0"-129,-11-3 0,11 3-1548,-14-7-1032,14 7-774,-10-7-645,10 7-258,-22 0-258,7 1-129,-3 2-129,-3 5-129,-3 1 0,-2-1 0,0-1-129,-1 0 129,2 0-129,1-7 129,4 3-129,3-3 0,4 0 0,2-3-129,11 3 129,-11-5 0,11 5 0,0 0 0,0 0 0,0 0 0,0 0 0,7 1 0,-7-1 0,8 12 0,-8-12 0,0 0 0,6 12 0,-6-12 0,0 0 0,0 0 0,0-12 0,-3-3 129,0-3-258,-2-3 258,0-2-129,-3-7 129,2-2-129,-1-1 129,0 1-129,1-1 0,1 1 0,4 1 0,0 4 0,1 3 0,0 7 0,0 2 0,1 5 0,-1 10 0,0 0 0,0 0 0,0 0 0,0 0 0,0 0 0,0 0 0,4-11 0,-4 11 0,0 0 0,0 0 0,0 0 0,0 0 0,0 0 0,14-4 0,-14 4 0,17-4-129,-4 2 129,3-4 0,6 2 0,-1-3 0,5-1 0,-1-1 0,0 2 0,-1 3 0,-4 0 0,-4 0 0,-1-1 0,-7 0 0,-8 5 0,10-14 0,-10 14 0,5-17-129,-5 17 129,2-18-387,-2 18-774,0 0-3225,0 0-645,0 0 0,0 0-774</inkml:trace>
  <inkml:trace contextRef="#ctx0" brushRef="#br0" timeOffset="10552.6036">9082 10111 9159,'25'9'5289,"-13"-2"-516,-12-7-129,18 9-3870,-18-9-774,8 8-4257,-8-8-387,14 7-258,-5-6-774</inkml:trace>
  <inkml:trace contextRef="#ctx0" brushRef="#br0" timeOffset="10704.6123">9661 10169 903,'27'7'3870,"-18"-7"-645,1-5-3096,5 3-2967,-9-11-516</inkml:trace>
  <inkml:trace contextRef="#ctx0" brushRef="#br0" timeOffset="10904.6238">10031 10107 8514,'25'-4'5805,"-15"-1"-645,0 3-387,-3-11-3354,1 12-903,-8 1-387,8-5-516,-8 5-4257,4 6-129,-4-6-516,-9 20-645</inkml:trace>
  <inkml:trace contextRef="#ctx0" brushRef="#br0" timeOffset="25211.4421">4091 12148 10707,'0'-63'5160,"0"44"-129,-4-8-1290,4 27-2838,0 0 0,0 9-129,2 22-258,5 15 0,2 12-129,1 18-129,4 9-129,1 14 0,-1 0 0,0-7-258,0-7 129,-2-15-129,-2-11-258,-3-20-516,6-8-2838,-13-31-1161,8-3-258,-6-25-516,3-9-258</inkml:trace>
  <inkml:trace contextRef="#ctx0" brushRef="#br0" timeOffset="25571.4626">4343 12062 10449,'31'-82'5418,"-14"46"-387,7 14 0,-1 4-3999,10 15-387,-3 3-129,0 21-129,-5 12-258,-4 15 0,-9 11 129,-7 10-129,-5 4 0,0 2-129,-10-3 129,2-6-129,-1-12 0,5-13 0,4-16 129,11-14-258,8-11 258,6-11 0,7-8 0,7-8 0,1 1 0,-2 2 0,-2 1-129,-6 6 0,-7 9 0,-8 0-258,-3 13-1806,-12-5-2967,0 15-258,-11-8-387,1-1-645</inkml:trace>
  <inkml:trace contextRef="#ctx0" brushRef="#br0" timeOffset="26203.4988">13745 5767 6450,'5'-50'5547,"-5"35"-387,0 15-387,-6 23-3741,6 18-129,0 9-129,1 15-387,4 6-129,0 8-129,-2 3 0,0-7-129,1-11-129,-4-12-387,7-3-1290,-7-25-2838,4-7-516,-4-17 0,14-15-516</inkml:trace>
  <inkml:trace contextRef="#ctx0" brushRef="#br0" timeOffset="26535.5178">14012 5707 8901,'10'-35'5160,"-10"35"-129,-10 16-258,3 14-3999,2 2-258,5 8-258,0-2 0,7 0 0,4-1-129,9-1 0,2-4-129,6-3 129,1-4-129,2 0 129,-1 0-258,0-4 258,-4 3-129,-3-2 129,-7 1-129,-3-2 0,-8-2 129,-5 0-258,-5 3 129,-8-4 0,-5-1 0,-8-3-129,-2 0 0,-4-6-387,2-1-516,-6-13-3096,7-8-774,-1-15-516,6-9-129</inkml:trace>
  <inkml:trace contextRef="#ctx0" brushRef="#br0" timeOffset="26723.5285">13978 5750 8514,'11'-34'5547,"7"0"-387,17-4-387,9-13-3870,15 3-258,3-5-258,0 7 0,-2 4-387,-9 9-516,-1 18-4128,-23 8-258,-10 8-258,-17-1-903</inkml:trace>
  <inkml:trace contextRef="#ctx0" brushRef="#br0" timeOffset="93079.3239">3650 7318 1,'-5'13'3869,"5"-13"259,0 12-1290,0-12-258,0 0-387,1-8-387,8 6-129,-6-12-258,7 5-387,-4-10-258,5 2-258,-2-1-129,1 1-129,-4 2 0,1 2 0,-7 13-129,13-9 129,-13 9 0,7 13-129,-6 4-129,2 7 129,-1 2-258,1 6 129,-1-1 0,2 1-387,4 4-1290,-3-7-2838,1-3-258,-2-4-387,1-4-129</inkml:trace>
  <inkml:trace contextRef="#ctx0" brushRef="#br0" timeOffset="93791.3646">2817 8257 6837,'0'0'5289,"5"0"-516,-5 0-258,1-21-2967,7 8-645,-1-7-387,4-1-129,-2-3-258,2 2-129,-1 0 129,0 4-129,-1 4 129,-9 14-129,11-7 0,-6 14 129,-3 12 0,2 6-129,0 6 0,1 2 0,0 5 0,0-5-258,1 0-129,-1-12-903,8-1-3225,-6-6-387,3-5-129,1-6-645</inkml:trace>
  <inkml:trace contextRef="#ctx0" brushRef="#br0" timeOffset="94131.3841">3683 8192 8256,'0'0'5289,"11"-5"-258,-1-7-516,-1-9-3741,6 5-387,1-8 129,1 3-387,-1-1 129,2 2-129,-5 4 0,1 4 0,-4 7-129,-2 5 129,-2 7-129,-5 13 0,-1 7 0,0 5 0,0 6 0,0-1-258,0 5-387,-1-9-3096,2-1-1032,5-8-258,4-5-516</inkml:trace>
  <inkml:trace contextRef="#ctx0" brushRef="#br0" timeOffset="94515.4059">4439 8228 9159,'8'-7'5289,"-8"7"-258,5-13-258,-5 13-3612,11-19-516,-3 6-258,2-6-129,2 2 0,0-3-129,1 2 0,-3 4 0,1 0-129,-3 6 0,-8 8 129,9 2-129,-7 11-129,0 4 129,0 9 0,-1-2 0,3 7-129,1 1 0,0-3-258,2 2-258,-5-11-1419,5 9-2709,-7-8-387,0 2-258,-4-2-516</inkml:trace>
  <inkml:trace contextRef="#ctx0" brushRef="#br0" timeOffset="94911.4287">3620 9064 9288,'-10'-3'5289,"-2"-17"-258,12 7-258,-4-12-3741,11 3-387,5-3-387,3 1 0,0 3 0,2 6-129,-1 8 0,-2 7 0,-3 12 0,-7 9 0,-2 10-129,-1 6 0,-1 1 0,0-1 129,0 2-258,0-9 0,4 1-774,-4-11-3999,7-2 129,-3-6-774,-4-12-387</inkml:trace>
  <inkml:trace contextRef="#ctx0" brushRef="#br0" timeOffset="95638.4703">1698 10069 6837,'14'-43'5160,"-8"29"-258,-6 4-129,0 10-2709,0 0-387,0 19-1032,0 2 129,0 11-516,0 1-129,0 4 0,2 0 0,-1-5-129,5-3-129,-2-6 258,3-6-258,-7-17 258,15 14 0,-4-14-129,4 0 129,4-2 0,5-2 0,3 2 0,1 2-129,3 6 0,-1 2 129,-4 8-129,-4 6 0,-4 5 0,-7 2 0,-10 3 0,-2 1-129,-16-1 129,-5 2-129,-6-5 0,-5 0-258,-3-12-387,7 0-3999,-5-11-258,9-6-129,2-8-774</inkml:trace>
  <inkml:trace contextRef="#ctx0" brushRef="#br0" timeOffset="95887.4844">1744 9922 9159,'20'-12'5418,"-8"5"-387,4 1-258,-1-3-3483,5 2-774,3 7-1290,-3-5-3870,8 5 0,-3-2-516,2 0-516</inkml:trace>
  <inkml:trace contextRef="#ctx0" brushRef="#br0" timeOffset="96295.5077">2211 9636 7482,'0'0'4773,"0"0"-129,6 9-387,-8 3-2967,2 16-645,0 2-516,2 3-258,1 8-903,-3-5-3225,1-6-258,2-2-258,1-8-258</inkml:trace>
  <inkml:trace contextRef="#ctx0" brushRef="#br0" timeOffset="96528.5212">2408 9673 5934,'0'6'4773,"-3"14"-258,-1 6-516,1 11-3225,2 0-4128,0 8-1032,-4 1-258,5 5 0</inkml:trace>
  <inkml:trace contextRef="#ctx0" brushRef="#br0" timeOffset="109219.247">2200 14185 6966,'0'-15'5160,"0"15"-387,0 0-774,0 0-2193,0 20-516,3 14 0,-2 5-516,5 16-129,-3 6-258,4 7 129,-4 3-258,2 0 0,-4 1 0,1 1-129,-2-10 0,0-6-129,-3-7 129,-2-6-258,1-9 129,0-5-258,2-6-258,2-24-774,0 0-3741,0 0 129,0-14-645,4-14-387</inkml:trace>
  <inkml:trace contextRef="#ctx0" brushRef="#br0" timeOffset="109827.2818">2732 14144 6708,'18'-42'5289,"-15"19"-129,-3 1-387,-7-12-3354,-2 15-129,-8-7-258,-1 17-258,-10-5-258,0 14-129,-5 0-129,1 16-129,-1 10 0,3 7-129,3 9 0,7 1 0,8 8 0,6 2 0,7-2-129,13 2 129,9-3 0,9-4 0,5-4 0,4-6 0,2 0 0,-1-3 0,-2 0 0,-7 1 0,-6-1 129,-9 3-258,-9-1 258,-5 1-258,-6 0 258,-12-2-258,-6-2 129,-6-7-129,-4-5 129,-5-4 0,-2-14 0,0-2 0,5-13 0,3-11 0,10-10-129,6-11 258,10-7-129,6-10 0,15-1 0,5-7 0,8 4 0,3 0 0,-1 6 0,2 6-129,0 8 0,-5 6-387,0 18-645,-14-2-3612,8 14-258,-7 1-387,3 9-258</inkml:trace>
  <inkml:trace contextRef="#ctx0" brushRef="#br0" timeOffset="110303.309">3068 14131 5289,'15'-14'5418,"-15"14"-258,5-12-387,-9 3-2709,4 9-516,-8 0-129,4 12-516,-7 2-258,2 10-129,-3 5-129,0 12 0,1 4-258,1 8 129,3-2-258,3 2 129,4-3-129,3-2 0,8-5 0,4-7 0,5-7 129,2-6-258,3-8 258,5-5-129,0-8 0,1-2 0,0-8 0,-1-6 0,0-5 0,-2-7 0,-3-6 129,-3-2-129,-5-10 129,-5-2-129,-6-7 0,-5-3 0,-2-3 129,-9 1-258,-4 4 258,-6 5-258,-2 10 129,-2 4 0,-1 14-129,1 8 0,4 9-516,-4-4-1935,7 15-2580,0 3 0,2 10-645,-4 2-516</inkml:trace>
  <inkml:trace contextRef="#ctx0" brushRef="#br0" timeOffset="114991.5772">2326 15522 6450,'0'11'5289,"3"3"-129,7-6-516,1-8-3483,18 0-129,13-3-129,20 2 0,5-14-387,19-3 0,10-7-258,11-6-129,4-4-129,-6 2 129,-11-2-258,-14 3 129,-11 9-129,-18 3 0,-16 12 0,-14 7-129,-13 8-645,-8-7-3225,-8 22-645,-5-6-774,-1 6-258</inkml:trace>
  <inkml:trace contextRef="#ctx0" brushRef="#br0" timeOffset="115558.6096">2985 15802 9030,'-17'0'5547,"17"0"-258,-12 14-129,11 9-4257,0 0-258,1 11-258,5 4-129,-1 11-129,1 5-129,1-4 0,-2 4-129,-1-8 0,0-8 129,-1-7 0,-1-7-129,2-11 129,-3-13 0,8 2 129,1-11-129,1-3 129,5-1-129,3 1 129,2 3-129,3-1 0,3 6 0,-2 4 0,1 1 0,-4 10 0,-2 5 0,0 0 0,-4 2 0,-5 6 0,-4 2 0,-2 3 0,-3 2 0,-1 4 0,-5 2 0,-6 4 0,-4 2 0,-5 0 0,-3-4-129,-2-2 129,-1-2-387,-5-12-258,7 4-645,-9-19-3741,10-5-258,1-17-258,8-3-387</inkml:trace>
  <inkml:trace contextRef="#ctx0" brushRef="#br0" timeOffset="116047.6376">2996 15820 4644,'3'-11'5676,"-3"11"-387,0 0-387,0 0-2322,0 0-1290,0 0-387,3-12-387,-3 12-258,0 0-129,0 0-129,12-3 0,-12 3 129,14-7-129,-1 2 129,1 0 0,7-3 0,4-3 129,2-3-129,5-1 129,1 1 0,-1 1-129,-2-1-129,-1 5-516,-11-12-2838,5 14-1677,-12-3-516,0 6-258,-8-6-516</inkml:trace>
  <inkml:trace contextRef="#ctx0" brushRef="#br0" timeOffset="118530.7796">3957 14912 3096,'3'-15'5160,"-3"15"0,0 0-387,0 0-2064,-6-13-645,11 16-645,-5-3-258,15 0-387,-2-3-258,5 3-129,2 0-129,4 0 0,-2-2-129,4-1-129,-4 1 0,-2 0-129,-3 2 0,-5-3-258,0 3-387,-12 0-774,11 0-3483,-11 0-129,-5 11-258,-5-2-387</inkml:trace>
  <inkml:trace contextRef="#ctx0" brushRef="#br0" timeOffset="118755.7924">4046 15124 6063,'0'11'5289,"0"-11"0,10 3-645,9 0-3096,-3-12-516,8 2 0,-2-7-516,4 3-129,0-1-258,-3 4-129,-3 7-645,-6-9-1806,0 10-2322,-6 0-258,2 3-516,-10-3-129</inkml:trace>
  <inkml:trace contextRef="#ctx0" brushRef="#br0" timeOffset="121926.9739">4674 14711 2967,'-8'-3'4644,"8"3"0,0-17 0,-1-7-2709,5 10-387,-2-13-645,8 8 258,-2-6-516,4 4 129,-1-3 0,4 11-258,0 1 0,3 9 0,-2 3-129,1 7-129,-1 6-129,0 6 0,-3 3 0,-1 5-129,-6 4 0,-3 0-129,-2 3 129,-1 0-129,-4 1 0,-5 0 0,-2 0 0,-3-2 0,2-2-129,-2-4 129,0-5 0,2-5 0,1-4 0,2-4 129,9-9-129,-10 3 258,10-3-129,-3-5 0,3 5 129,0-16-129,0 16 129,2-16-129,-2 16 0,5-14 0,-5 14 129,6-13-129,-6 13 0,9-12 0,-9 12 129,10-12 0,-10 12-129,13-12 129,-13 12-129,16-15 0,-9 10 129,3 0 0,0 1-129,-2 4 0,0-3 129,1 3-129,2 0 129,-2 6-129,1-1 0,-1-1 0,0 2 0,1 2 129,3 0-129,-2 1 0,0 2 0,0 1 0,0 4 0,-1-1 0,-1 0 0,1 1 0,-2-2 0,-3-2 0,0-1 0,-5-11 0,6 13 129,-6-13-129,0 0 0,0 11 0,0-11 0,0 0 0,0 0 0,-6 7 0,6-7 129,0 0-129,0 0 0,0 0 0,-8 5 0,8-5 0,0 0 0,0 0 0,0 0 0,0 0 0,0 0 0,0 0 0,0 0 0,0 0 0,-9 3 0,9-3 0,0 0 0,0 0 0,0 0 0,0 0-129,0 0 129,0 0 0,0 0 0,0 0 0,0 0 0,0 0 0,0 0 0,0 0 0,0 0 0,0 0 0,0 0 0,-1 13 0,1-13 0,0 0 0,-1 13 0,1-13 0,0 0 0,-2 16 0,2-16 0,0 0 129,0 0-258,-4 15 129,4-15 129,-7 11-129,7-11 0,-10 17 0,3-6 0,-1 3 0,-4 4 0,1-3 0,-6 4 0,0-6 0,-3 2 0,-2-8 0,-1 3 0,0-7 0,3-1 0,0-2-129,4 0 129,2-3-258,6 2-258,0-10-903,8 11-3483,0 0 0,5-5-516,-5 5-516</inkml:trace>
  <inkml:trace contextRef="#ctx0" brushRef="#br0" timeOffset="123743.0777">5283 14302 3483,'5'-23'4128,"-5"5"-387,0 18 0,2-23-774,-2 23-387,0-12-516,0 12-516,-6 6-387,0 19-258,-6 2-387,0 15-129,-4 9-129,0 15-129,2 8 0,4 5-129,3 2 129,6 1-129,1-7 129,8-5-258,8-12 258,2-12-129,6-17 129,1-9-129,1-15 0,0-8 0,0-14 0,-5-9 0,-2-6 0,-4-2 0,-7 2 129,-7-2-129,-3 5 0,-8 6 0,-7 9 129,0 11-129,-3 6-129,-2 11 0,5 13-516,-1-3-645,10 14-3741,-2-2 0,7 6-387,1-4-645</inkml:trace>
  <inkml:trace contextRef="#ctx0" brushRef="#br0" timeOffset="147498.4364">5111 15704 5031,'1'-29'5676,"-1"29"-516,-7 19-258,3 28-1677,-6 6-2451,6 25-258,-3 11-129,5 15-129,-3 6 0,2 10-129,3-4 0,0-9-129,0-10-129,0-17 129,0-9-387,0-17-387,2-8-3612,-2-29-516,0-17-516,-14-9-258</inkml:trace>
  <inkml:trace contextRef="#ctx0" brushRef="#br0" timeOffset="147799.4536">4929 16180 5160,'0'-60'5676,"4"22"-645,9-3-129,0-14-3354,12 15-258,-1-13-258,8 7-387,-2-7 0,1 5-387,-2 2 0,-3 7-129,-5 3 0,-4 6-129,-4 9 0,-4 6 0,-9 15-129,10-4 129,-7 11-258,0 11-129,1 18-258,-4-1-645,8 26-2838,-6 4-903,1 24-258,-1 7-129</inkml:trace>
  <inkml:trace contextRef="#ctx0" brushRef="#br0" timeOffset="148446.4907">5059 17532 9288,'-35'-49'5547,"19"32"-516,7 12-129,-3 1-4128,12 4-129,0 12-258,7 17 0,-7-29-129,23 104-129,-12-39 0,0-7 0,-3 15 0,-2 2-129,-2-17 129,-4-58-258,0 75 129,0-75-129,0 0 129,0 0-258,1-63 258,3-17-129,4-2-129,2-1 129,4-9-129,0 23 258,1 5 129,2 20 0,-1 18-129,-1 34 0,-1 30 129,-1 8 129,-1 13-129,-3-4-258,1-1 0,-10-54 129,14 88 0,-8-70-129,-6-18 129,0 0 129,10-18-258,-8-13 387,-1-15-387,-1-19 129,1-9-129,3 1 129,1-6-129,0 10-129,2 4 258,4 21-129,1 17 129,3 27 0,0 24 0,1 21 129,-1 13-129,0 9 0,3 7-516,-5 0-1290,9-13-2967,-6-13-387,3-24 0,0-17-774</inkml:trace>
  <inkml:trace contextRef="#ctx0" brushRef="#br0" timeOffset="148815.5118">5683 17045 8256,'0'-25'5160,"-19"25"0,8 17-387,-9 8-3741,9 14-129,-4 8-516,6 0 129,2 6-258,6 1-129,1-8-129,7-13 0,3-10-258,2-16-129,4-7 0,-2-10-129,1-17-129,-4-11 0,0-8 258,-4-2 0,-1 4 258,-2 3 0,-3 4 129,0 15 258,-1 6 0,0 16 129,0 7-129,3 15 129,0 4 0,4 11-258,4 4 0,-1-7 0,3-3-129,1-7-258,4-4-1032,-6-8-3354,6-12-129,-7-14-387,2-9-258</inkml:trace>
  <inkml:trace contextRef="#ctx0" brushRef="#br0" timeOffset="149003.5226">5891 17014 7482,'0'-13'5289,"4"21"-516,3 3 0,9 7-3741,-2-7-129,3 5-258,-1-2-387,2-2-387,3 1-645,-10-13-1419,4 0-2451,-2-4-387,0-6-129,0-10-387</inkml:trace>
  <inkml:trace contextRef="#ctx0" brushRef="#br0" timeOffset="149166.5319">6104 16883 4902,'-5'-63'5289,"-4"44"-129,9 19-258,-19-18-2451,17 37-903,-13 5-516,9 21-387,-8 8-258,-2 13 0,0 13-645,-6 9-903,2 10-3612,-7-6-129,2-10-516,-3-6-387</inkml:trace>
  <inkml:trace contextRef="#ctx0" brushRef="#br0" timeOffset="169082.671">6222 9486 3999,'-2'-23'4644,"-3"10"-516,5 13-1677,0 0-387,-7-14-516,7 14-774,5 4-258,9 6-258,5 1 0,11 4-258,9 1 129,15 5-129,15-1 0,15-1 0,17 4 0,18-5-129,19-1 129,15-3 0,20-4 129,16-5 0,13-5-129,19 0 129,45-6 0,-17-5 0,45-4 0,-17 1 0,35-1 0,-17-1-129,12 1 258,7 0-258,-24-2 0,37 3-258,-24-2 258,34-1 0,-24 0 0,32-1 0,36 3 0,-33-2 0,18 2 258,-18 1-129,-2-2-129,-3-1 258,5-1-258,27-5 129,-67-1-129,33-1 129,-25-6-258,20 1 129,-8-5 0,1 3 0,-11-3 129,-41 9-129,17 1 129,-16 5-129,-16 7 129,-18 4 0,-22 6-129,-23 3-129,-19 5-129,-24 0-774,-11 11-2064,-22-6-1806,-20-1-129,-13 0-258</inkml:trace>
  <inkml:trace contextRef="#ctx0" brushRef="#br0" timeOffset="169834.714">6709 11960 3483,'161'4'4902,"-54"-1"0,21-3-387,26 0-2709,15-8-387,33 0-129,21-11-645,33-3 0,61-7-258,-1-4-129,29-11 258,41-2-516,38-7 129,40-1-129,30-4 129,-10 4 0,-10 0 0,45 4 129,11 5 0,-5 9 0,-1 3 129,-10 6-129,-1 5 129,35 3-129,2 2-129,-42 4 0,-17 5 0,6 2-129,-49 2 0,-22 1 0,-38 3-129,-43 0 0,-51 3 0,-7-3-258,-43 5-258,-65-5-387,-13 1-3225,-50-1-774,-42 3-258,-45-3-516</inkml:trace>
  <inkml:trace contextRef="#ctx0" brushRef="#br0" timeOffset="170650.7607">6662 13660 2451,'67'74'4902,"-23"-36"-387,14 3-129,13 4-2451,15-16-387,27 5-516,16-14-258,28-1-129,21-16-129,27 2-129,22-8-129,23-5 129,48-8-258,-3 4 129,21-5-129,52 1 258,-12 3-387,19-4 258,15 1-258,12-1 258,-11-1-129,44-1 129,11-1 0,-6-2-129,47 1 0,-25 2 0,6 1 0,5 1 0,12 2 0,-25 4-129,-6 2 129,-23 5 0,7 2-129,-14 2 129,-19 0-129,-18 3-129,-37 2 129,-2 2-129,-32-3 0,-25-4-129,-58 1-258,-2-1-387,-26 2-1548,-32-4-2451,-28-1-387,-26-4-258,-20 0-258</inkml:trace>
  <inkml:trace contextRef="#ctx0" brushRef="#br0" timeOffset="174438.9774">21156 7986 129,'0'0'4257,"-7"-19"516,7 19-774,-8-13-1161,-1-5-387,9 18-774,0-29-258,8 16-258,-1-9-387,10 12-129,1-2-129,6 8-129,-3 4 0,2 10-258,-5 9 0,-2 9 0,-5 5 0,-6 5-129,-5 3 0,-5 2 0,-7-1 0,-3-4 0,-1-4-129,1-6 129,1-2-129,5-7 129,5-4-129,4-15 0,7 17 0,6-11 129,4-1-129,4 1 129,-1 0 0,1 2 0,-3 2 0,-5 3 129,-5 3-129,-7 1 0,-4 9-129,-13-2-258,-1 9-645,-11-10-2193,0 6-1548,0-9-129,2-3-774,1-7 517</inkml:trace>
  <inkml:trace contextRef="#ctx0" brushRef="#br0" timeOffset="174646.9892">21447 7827 3354,'22'-41'4902,"-22"41"0,10-4-516,-10 4-1935,3 25-1548,-3 1-645,-2 2-1419,-2 6-2967,3-1-387,-2-7-387,3-6 0</inkml:trace>
  <inkml:trace contextRef="#ctx0" brushRef="#br0" timeOffset="174758.9957">21561 7879 1806,'34'-23'4128,"-23"23"129,1 15-516,-10 13-3741,-2-3-3483,3 15-516,-3-4 0</inkml:trace>
  <inkml:trace contextRef="#ctx0" brushRef="#br0" timeOffset="175187.0202">21126 9934 5031,'4'-31'5160,"-4"31"-258,11-15-516,-1 11-3483,-10 4-258,0 0-774,13-6-2838,-13 6-1548,0 0-258,0 0-387</inkml:trace>
  <inkml:trace contextRef="#ctx0" brushRef="#br0" timeOffset="175504.0383">21374 12712 8127,'21'6'5031,"-10"-6"-258,-1-4-258,0 2-3741,1-3-645,-1-2-1032,0 7-3483,0 0-258,-10 0-387,8 24-258</inkml:trace>
  <inkml:trace contextRef="#ctx0" brushRef="#br0" timeOffset="175691.049">21313 13908 8385,'15'137'4902,"-6"-89"-387,2-12-129,1-14-5031,3 5-1935,-1-8-1935,-3 4-129,-2 10-387,-7 9 259</inkml:trace>
  <inkml:trace contextRef="#ctx0" brushRef="#br0" timeOffset="175871.0593">21316 15761 10836,'27'123'5676,"-15"-77"-774,-3-22-129,-5-5-4902,6-5-774,-10-14-2838,17 8-1032,-17-8-516,9 14-387</inkml:trace>
  <inkml:trace contextRef="#ctx0" brushRef="#br0" timeOffset="178071.1851">9452 7042 2967,'-43'51'4515,"17"-31"-645,4 152-2322,9 27-903,2 45 0,11-244-387,0 0-258,-2 628 129,6-249-516,10 49-258,16 74 1419,-12 133 258,5 5 387,-12-4-129,-11-636 258,0 0-1548,13 1283 1548,-10-653 258,-8-44-129,-6-6-1290,5-268 258,1 7-258,4-39-258,1-41-129,5-39-516,9-30-129,2-45-1161,16-30-2709,0-29-387,10-36-516,5-30-258</inkml:trace>
  <inkml:trace contextRef="#ctx0" brushRef="#br0" timeOffset="178567.2135">12217 7637 4902,'-13'-26'5160,"-10"36"-129,-8 23-645,-6 19-4128,-5 24-258,2 24 129,2 31-129,0 42 258,2 42-258,7 45 129,5 42-129,5 42 129,7 28 0,6 38 129,5 23 0,1 16 0,0 5 129,0 44 0,0-38-129,0 3-129,-2-2 129,-7-6-129,-1-5 0,1-3 0,1-12-129,-3-60 0,7 18 0,2-37 0,0-20-516,10-53-3870,1-37-516,-1-65-258,2-46-387</inkml:trace>
  <inkml:trace contextRef="#ctx0" brushRef="#br0" timeOffset="179082.243">14698 7913 4257,'19'381'4902,"-19"-150"-129,0 32-645,-2 23-3612,-3 34-258,2 22 129,-2 21-129,1 10 129,-1 8 0,1 6 0,-2 3 0,3 1 0,-1-3-129,1-3 258,-3-4-387,1-5 0,-3-12 129,-1-11-258,2-21 129,-4-20-129,1-33-258,0-32-258,3-31-387,-3-52-903,10-32-2709,0-34-516,0-52-387</inkml:trace>
  <inkml:trace contextRef="#ctx0" brushRef="#br0" timeOffset="179578.2713">17318 7512 6450,'73'96'5031,"-44"-10"-258,-5 27-387,-4 25-4128,1 42 0,-3 39 0,2 37 0,-4 32 258,0 30 0,-1 26 0,-1 19-129,-2 9 129,7 54 129,0-37-387,1 2 129,-1-4-258,4 0 129,-1-4-129,-1-2 129,-3-2-258,-3-45 129,-6 27 129,-2-7-258,-4-11 129,-3-11-129,-2-28-129,-2-16-129,-3-34-387,-8-33-3741,4-33-645,-4-38-387,-5-48-516</inkml:trace>
  <inkml:trace contextRef="#ctx0" brushRef="#br0" timeOffset="180898.3468">8083 6261 5289,'-6'-39'5031,"2"28"-258,4 11-258,-10-1-3225,8 15-645,-3 8 258,5 7-645,0 2 0,0 1-129,7-4 0,3-1 0,5-4-129,1-6 0,2-3 129,2 2-129,-4 0 129,-1 4-129,-4 1 0,-5 1 129,-3 4-387,-5-2 0,-6 5-258,-10-10-1161,-1 4-2451,-3-11-645,-3-5-129,-1-7-387</inkml:trace>
  <inkml:trace contextRef="#ctx0" brushRef="#br0" timeOffset="181071.3566">8017 6272 6708,'26'-32'4773,"-11"17"-258,0 3-258,0-1-3741,6-1-258,2 4-645,-1-7-3612,4 4-387,-1-5-387,0 1 0</inkml:trace>
  <inkml:trace contextRef="#ctx0" brushRef="#br0" timeOffset="181230.3658">8343 5961 3999,'11'-17'4515,"-11"17"-129,0 0-258,9-2-3096,-9 2-129,0 0-387,3 14-387,-3-14-774,4 19-3225,-4-5-387,0-1-516,-4-1 258</inkml:trace>
  <inkml:trace contextRef="#ctx0" brushRef="#br0" timeOffset="182394.4324">7809 6322 6450,'-13'-21'5031,"12"10"-258,1-9-387,14 4-2838,2-7-645,13 3-129,0-5-387,5 10 129,0 5-387,-2 10 129,-6 1-129,-4 14 0,-9 8 0,-6 8 0,-6 1 129,-1 2-258,-3-2 129,-3-4-129,1-6 258,0-1-258,5-3-129,0-4 129,0-14-129,15 13 129,-4-6 0,3-5 0,2 6-129,-1-4 129,1 0 0,-3 2 0,0 4 0,-3 3 0,0-1-129,-4 5 129,0 1 0,-2 4 0,-3 0-129,-1 3 129,-1 3-258,-10-1 0,-1 6-258,-7-9-516,4 8-1935,-4-12-1806,1-4 0,1-11-516,5-5 129</inkml:trace>
  <inkml:trace contextRef="#ctx0" brushRef="#br0" timeOffset="182607.4445">8275 5990 6063,'1'-15'5160,"-1"15"-387,-2 10-516,0 12-2838,-2 2-903,3 5-774,4 10-2451,1-8-1806,4 3-129,0-10-387,3-6 129</inkml:trace>
  <inkml:trace contextRef="#ctx0" brushRef="#br0" timeOffset="182739.4521">8387 6050 5547,'0'0'4257,"7"27"-903,-7 7-4257,0-5-2838,3 5-129,-1-3-258</inkml:trace>
  <inkml:trace contextRef="#ctx0" brushRef="#br0" timeOffset="183474.4941">10723 6278 3870,'23'-32'4773,"-5"13"0,1-1-258,5 8-2967,-9-5-903,9 13 0,-11 1-129,-2 8-258,-8 7-129,-3 10-129,-9 5 258,-3 4-258,-1 2 0,1 1-258,6-3 258,4-3-258,4-5 129,10-7 0,7-4-129,2-4 129,-1 0 0,0 1 129,-8 4-129,-3 7 0,-9 5 129,-6 8 0,-11 4-129,-8 3-129,1 4-516,-7-9-2838,7-3-903,3-7-258,7-13 0</inkml:trace>
  <inkml:trace contextRef="#ctx0" brushRef="#br0" timeOffset="183663.505">10989 6116 2580,'7'-11'4386,"3"9"-258,-10 2 0,5 14-3483,-2 9-645,2 1-1032,0 3-2709,-4-5-387,4 0-258</inkml:trace>
  <inkml:trace contextRef="#ctx0" brushRef="#br0" timeOffset="183790.5123">11174 6103 3999,'0'30'3612,"-5"-4"-3483,-3 9-1806,-2-11-1935</inkml:trace>
  <inkml:trace contextRef="#ctx0" brushRef="#br0" timeOffset="186690.6781">22647 11768 8385,'-34'0'5418,"19"-9"-258,1-7-258,7-2-3612,1-14-645,6 6-129,0-8 0,14-1-258,4-2 0,10 4 129,3 2-129,6 8 0,-2 10 129,5 10-129,-4 9 0,-4 22 0,-7 13 0,-8 12-129,-9 13 0,-8 11 0,-14 10-129,-9 3 129,-6 0-387,-7-7 129,0-4 0,2-11 0,6-10 0,7-15 0,12-16 0,9-13 129,14-10 0,13-4 129,10-11-129,8-3 129,2-3-129,3-3 0,-3 6 0,-7-4-129,-6 5 0,-8 0-129,-7 6-516,-17-10-1548,-2 17-2838,0-17-129,0 17-258,-12-25-645</inkml:trace>
  <inkml:trace contextRef="#ctx0" brushRef="#br0" timeOffset="187014.6967">23174 11532 6450,'-13'7'5031,"6"18"129,-1 12-645,8 13-3354,-3 2-516,4 3-129,6-5-258,11 2 387,5-16-129,5-10-129,3-15 0,6-11 0,-2-12 129,-1-11-129,-9-12 258,-4-2-387,-9-16 0,-9 1-129,-8-2 0,-16 2-129,-8 9-258,-11 3-387,-1 19-2451,-11-4-2064,-3 14-129,-4 4-645,0-3-387</inkml:trace>
  <inkml:trace contextRef="#ctx0" brushRef="#br0" timeOffset="194315.1142">23175 13017 903,'-11'-27'2322,"11"5"-1935,0 5-1548,7 5-645</inkml:trace>
  <inkml:trace contextRef="#ctx0" brushRef="#br0" timeOffset="194666.1343">23294 12680 3870,'58'-21'5418,"-33"11"0,-7 3-516,-8-9-2064,7 16-1032,-17 0-516,8-7-516,-8 7-387,0 0 0,-13 7-129,-2 6-129,-12 3-129,-5 9 0,-9 4-129,-8 5 129,-12 5-129,-5 0 129,-6-1 0,0 2 0,2-3-129,2-7 0,7 1-387,4-12-258,16 8-1290,3-12-2838,10-1 0,7-6-774,13-1 129</inkml:trace>
  <inkml:trace contextRef="#ctx0" brushRef="#br0" timeOffset="195070.1574">23368 12934 5160,'24'3'5031,"-24"-3"-129,0 14-387,-24-14-2838,4 12-516,-11-7-516,1 10-129,-7-4-258,-1 6 129,-6 1 0,-1-1-258,-4 1 129,5 7 0,-3-1-129,1-3 0,0 2 0,0-4-258,4 1 129,3-3-129,4 2 129,4-9-258,3 2 258,5-2-129,2-3 0,4 2 129,1-3 0,3 2 0,0-4 0,0 2 0,1-3-129,0-1 129,2 1-516,-1-3-387,11 0-2322,-12 9-1419,12-9-387,-13 7-129,13-7-128</inkml:trace>
  <inkml:trace contextRef="#ctx0" brushRef="#br0" timeOffset="198526.355">12797 4323 1,'0'-14'3095,"0"14"-644,6-10-258,-5-3 0,7 8-129,-8-12 0,9 15-258,-9-12 0,0 14-258,0 0-387,-14 31-258,-7 7 0,-3 27-258,-10 19-387,-8 29-129,-9 24-129,-7 19 0,-1 14-129,3 1-129,0-4 129,3-7-258,6-16 129,6-24-129,8-21-129,8-31-1161,8-18-2709,0-23-516,8-18-129,5-18-128</inkml:trace>
  <inkml:trace contextRef="#ctx0" brushRef="#br0" timeOffset="198866.3744">12939 4422 5676,'6'-44'5031,"-6"44"-387,-8 0-258,-1 32-3096,-9 9-129,3 26-516,-8 16-129,-1 23-258,-8 14 0,-5 12-129,-8 8-129,-6 3-129,-8-2 0,0-3 0,-3-9 0,0-13 0,1-17 0,9-13 0,8-19 0,12-14-129,12-11-1161,7-23-3096,13-19-387,0 0-645,21-19 0</inkml:trace>
  <inkml:trace contextRef="#ctx0" brushRef="#br0" timeOffset="200038.4416">19465 4713 8256,'-6'-13'4902,"-4"-12"-258,10 25-903,-6-24-2580,6 24-258,0 0-387,11 0 258,-11 0-258,17 23-258,-5 3 258,3 8-387,-1 7 129,1 0-129,-2 4 0,-1 2-129,-2-1-129,-4 0 258,-3-7-258,-1-4 129,-2-10-129,0-3 129,-1-7 0,1-15 0,0 0 0,-9-20 0,9-8 0,0-7 0,5-9 0,4-3-129,2-2 258,6-2-129,1 6-129,3 2 129,1 3-129,1 5 129,2 4-129,2 5 129,-2 6-129,-2 7 129,1 4 0,-4 9 0,-2 11 129,-4 12-129,-1 10 129,-6 8-129,0 8 129,-1 6-129,-2 3 0,2 0 0,-1-1-129,-1-4 129,1-6-129,-2-8 0,0-2-129,-3-14-129,6 3-1806,-6-26-2451,0 10-516,0-10-129,0-11-516</inkml:trace>
  <inkml:trace contextRef="#ctx0" brushRef="#br0" timeOffset="201398.5194">18989 4688 5676,'25'-27'4773,"-13"11"0,-5-8-903,6 12-1935,-13-13-516,8 13-258,-8-5-129,0 17-258,0-16-387,0 16 0,-11 0-258,-2 4 129,-4 12-258,-5 9 0,-5 7 129,-7 6-129,-4 8 0,-3 3-129,-1 4 0,-1 0-129,4-5 258,1-1-258,7-6 0,3-11 0,8-5 129,4-5 129,8-7-129,8-13 129,0 16 0,3-12 0,12 0 0,1 0 0,4 4 0,4 1 0,1 3 0,3 2 0,1 4 0,2 1 0,-2 4 0,2-2 0,-3 2 0,0-3 0,-2 3 0,-4-6 0,0-2-129,-4-3-258,0 5-1032,-18-17-2967,17 15-387,-17-15-258,0 0-387</inkml:trace>
  <inkml:trace contextRef="#ctx0" brushRef="#br0" timeOffset="202122.5608">18513 5392 1032,'0'0'2838,"0"0"0,0 0-387,0 0-129,-10-14-258,10 14-258,0 0-258,0 0 0,0 0-387,10 10 0,1-1 258,13 13-645,0-3 258,9 6-258,-1 1-129,3 3-129,-1-5-129,-2 3-258,-5-5-129,-4-3 129,-5-4-258,-5-2 258,-4-5-129,-9-8 0,12 7 0,-12-7 129,0 0-258,0 0-258,0 0-645,-9 0-3612,9 0-129,-18-2-258,8 2-645</inkml:trace>
  <inkml:trace contextRef="#ctx0" brushRef="#br0" timeOffset="205382.7473">17325 5175 1032,'0'0'3354,"-12"0"258,12 0-1419,-13 0-645,3-5-387,2 5-129,-2-2-258,10 2 129,-14-8 258,14 8-258,-6-12 387,6 12-258,-2-22 0,2 10 0,-1-12-129,1 2 0,0-5 0,2-1-387,4-4 0,7 2 0,2-1-129,7 4 0,2 5-129,6 8-129,1 7 129,0 7-129,-3 15-129,-3 11 129,-6 11-129,-5 13-129,-8 8 129,-6 9 0,-5 2-129,-9 1 129,-5 3 0,-3-4 0,-2-7 0,2-12 0,2-10 129,7-12-129,7-11 258,6-17-258,0 0 129,18 2-129,3-9 0,2-3 129,3 1-129,1-1 129,-3 5-129,-3 0-129,-1 1-129,-7 1-258,2 4-1161,-15-1-3096,15 0-258,-15 0-129,13-12-645</inkml:trace>
  <inkml:trace contextRef="#ctx0" brushRef="#br0" timeOffset="205750.7683">17839 5124 9159,'6'-45'5160,"-6"45"-129,0 0-258,-5 4-3225,-5 17-645,5 16-129,0 6-387,2 10-129,3-2 129,3-1-258,8-5 129,6-4-258,5-12 258,4-9-129,4-11 0,2-9 0,1-9-258,-4-10 129,-6-6-258,-5-12 258,-11-6-129,-7-8 0,-4-4 129,-13 3-129,-8 4 258,-3 4-258,-5 8 129,2 10-258,5 16-387,-1 3-2967,14 16-1161,2 3-516,11 6-387,5-6-387</inkml:trace>
  <inkml:trace contextRef="#ctx0" brushRef="#br0" timeOffset="206458.8088">21147 4579 6966,'33'-29'5418,"-23"15"-516,1 12-516,-11 2-2709,0 0-258,0 0-645,-5 16-258,-9 5 129,-2 7-258,-4 6 0,-4 4-258,-4 3 0,-5 3 0,1-1 0,0-6-129,2-6-129,2-4 0,5-5 0,4 0 129,8-6 0,8 1-129,6-2 129,10 2 0,9 2 129,4 1-129,5-1 0,4-1 129,2-2-129,-2-2 0,-4-2 0,-6 0-129,-4 0-129,-8-4-387,-3 11-3096,-10-19-1290,-10 22-387,-11-14-129</inkml:trace>
  <inkml:trace contextRef="#ctx0" brushRef="#br0" timeOffset="206654.8199">20843 5254 9804,'0'15'5418,"18"-1"-258,3-9-129,11 10-4257,1-4-258,4 6 0,-1-2-258,0 2-258,-2 2-387,-12-11-2967,3 9-1548,-10-11-387,0 2-258,-5-8-516</inkml:trace>
  <inkml:trace contextRef="#ctx0" brushRef="#br0" timeOffset="207186.8504">21617 4703 8901,'26'-51'5418,"-6"37"-258,0-4-387,8 11-3741,0-3-258,7 10-258,-7 0-129,5 6-129,-6 3 0,-4 6 0,-11 3 0,-8 6-129,-8 9 129,-13 0-258,-6 4 258,-7 0-258,-5 1 0,2-5 0,4-3 0,4-6-129,10-7 129,10-6 0,5-11 0,16 12 0,8-8 0,7 0-129,5 1 129,2 6 0,-2 2 0,-4 7-129,-3 4 129,-8 3 129,-7 1-258,-9 2 258,-5 5-258,-11-3 129,-8 0 0,-5-1 129,-9 0-129,-2-2-129,-5 1 0,-4-6 0,2-2 0,-2-5-774,11 8-1677,-1-17-2322,11-3-387,7-7-387,15-13-258</inkml:trace>
  <inkml:trace contextRef="#ctx0" brushRef="#br0" timeOffset="207598.8739">22364 4741 7611,'64'-50'5547,"-46"30"-258,-1 11-387,-12-3-3225,-5 12-645,-2 13-258,-8 12-129,-11 9-129,1 13 0,-7 8-129,1 12-129,1 3-129,2 1 129,10 0-258,4-8 0,9-6 0,4-9 0,9-12-129,11-14 0,7-12 0,4-6 0,1-5 0,3-12 129,-5-2-129,-6-7 129,-3-1-129,-9-3 129,-11 1 129,-6-1-129,-14 6 0,-10 3 0,-6 3 129,-4 9-258,-2 5-258,-6 0-1677,11 22-3096,0-1-129,8 7-516,5-3-645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8T17:04:20.2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12467 3634 6063,'22'33'5031,"1"-21"-258,12-4-387,10-8-3612,22 3 129,18-3-258,21-6-129,20-7-129,24-1-129,23-5-129,25-5-129,19-5 129,24-2 0,15-6 0,22-5-129,16-2 129,13-3-129,42 0 258,-18 1-258,9 3 0,2 0-258,0 6 258,-6 3 258,-6 3-645,-12 4 258,-39 1-129,11 9 129,-19 2-129,-14 6 129,-20 6 129,-17 3 0,-23 15 0,-17 9 0,-24 9 129,-19 7-129,-19 13 0,-18 7 0,-18 16-129,-10 7-258,-13 8 387,-10 8 0,-8 11 129,-7 11-129,-8 11 129,-3 10 0,-4 6 129,-2 10-129,-4 11 0,0 11 0,-1 5 129,1 10-129,0 2 258,1 4-258,1 2 129,1 5 129,0-8 0,3 4-258,1-9 129,0-6 258,1-4-258,3-8 0,2-8 0,0-10-129,2-6-129,-1-10 129,-1-6-129,-3-10-129,-7-9 129,-8-4-129,-8-7 0,-13-6 129,-17-6-129,-18-4 129,-20-3 0,-23-6-129,-20-2 129,-26-6 129,-23-4 0,-21 1-129,-25-5 129,-20 1 0,-19-3 0,-20 5 129,-14 4-129,-14-1 0,-8 6 129,-4-3-129,2-3 0,1-1 0,4-6-129,8-3 0,6-10 0,11-5 129,8-7-129,8-7 0,7-8 0,12-4 0,11-9 0,9-11 0,13-2-258,12-13 258,12-9-258,9-8 129,10-9 0,11-2 0,5-6 0,10-8 0,4-6 129,11-7 0,10 0 0,8-7 0,12-8-129,9-10 129,9-8-129,11-9 0,7-8 129,8-11 129,4-6-258,5-11-129,5-8 258,1-6 129,4-3-258,0-3 129,2-11-129,1-2 129,5-6-129,2-1 129,0-1 0,1-5-129,3 4 0,3 0 129,1 3 0,1 1-129,3 2 129,1 7 258,-1-1-258,4 6 0,-1 5 258,3 9-129,0 6 0,0 10 258,2 5-387,3 9 129,3 9-129,0 6 129,2 9-258,1 2 129,5 13 0,-3 8 0,1 15-129,-2 9 0,3 24-516,-11 2-2709,6 30-1548,-10 11-516,0 24-516,-14 16-516</inkml:trace>
  <inkml:trace contextRef="#ctx0" brushRef="#br0" timeOffset="6576.3761">16075 8857 3870,'0'-60'5031,"-5"33"-129,-1 6-129,-5-4-2451,11 25-516,-11-26-774,11 26 0,0 0-387,0 24-258,10 19 0,5 25 0,2 17-258,4 19 0,2 12 0,1 9 129,-1-6-258,-4-8 0,-3-19 0,-2-19-129,-4-17-258,-7-27-516,5-12-3870,-8-17-129,-4-13-387,-6-11-387</inkml:trace>
  <inkml:trace contextRef="#ctx0" brushRef="#br0" timeOffset="7164.4098">16133 8604 6450,'-3'-10'5031,"3"-12"129,9 12-387,1-12-3225,15 8-387,3-13 0,17 8-129,8-8-387,18 4 0,9-4-258,8 2-258,10 1 129,9-1 0,4-1-129,-1-1 0,-4 4 0,-10 2-129,-8 5 129,-7 5-129,-10 7 0,-11 4 0,-14 0 0,-8 2-129,-8 0 129,-5-2 0,-9-1 0,-4-7 129,-4-5 0,-3 2-129,-4-1 0,-1 1 129,0 11-129,0 0 0,-9-7 0,9 7 0,-11 21 0,9 5 0,2 14 0,1 14-129,6 17 129,5 11 129,0 13-129,5 6 0,0 3 0,1-5 0,-1-2 0,-2-13 258,0-13-387,0-14 0,-1-12 129,-4-12-258,-1-6 0,-5-15-774,5 1-3999,-9-13-129,-11 7-258,-10-7-387</inkml:trace>
  <inkml:trace contextRef="#ctx0" brushRef="#br0" timeOffset="7569.4329">16274 9937 5676,'1'-42'5031,"6"26"-258,4 5 0,-2-3-3354,12 14-258,-3-5-129,18 5 0,8-5-129,17-1-258,16-14 0,16-8-258,18-13 0,12-9-258,8-8 129,1 0-129,-6-2 0,-4 4-129,-10 4 129,-12 14-258,-21 9 129,-13 9 0,-17 13 0,-11 5-258,-12 7-129,-18 0-2580,-4 16-2193,-8-2 0,-6 6-387,-7-1-516</inkml:trace>
  <inkml:trace contextRef="#ctx0" brushRef="#br0" timeOffset="8561.4897">13910 3331 3225,'5'-48'4773,"-2"35"-1290,0-4-129,8 20-129,-9 9-516,10 36-903,-7 8-774,3 25 0,-2 7-516,3 19-258,-2 8-129,-1 6-129,2-4-258,0-13-258,7-5-2709,-3-26-1161,5-12-645,-4-23-129,3-14-258</inkml:trace>
  <inkml:trace contextRef="#ctx0" brushRef="#br0" timeOffset="8844.5058">14763 2800 7998,'18'-31'4902,"-18"31"-129,5 12-258,-2 27-2838,-3-8-516,10 23 0,-4 13-258,6 16-129,0 14-387,1 14 0,2 7-258,-3 7-645,5 4-258,-10-12-4128,4 2 0,-5-15-387,1-8-387</inkml:trace>
  <inkml:trace contextRef="#ctx0" brushRef="#br0" timeOffset="13324.7621">15271 2016 1419,'-10'-14'3612,"5"2"0,2-4 258,3 5-1161,0-13-774,4 7-258,0-9-387,10 5 0,-6-8-258,9 4 129,-4-7-129,8 8-387,0 5 0,3-6-258,1-1 129,5 1-129,-1-1 0,4 5-129,-2-1 0,0 12-129,-3 6 0,-4 8 0,-4 4 0,-5 16-129,-3 9 0,-4 6-129,-4 14 0,-1-1 129,-3 0 0,-3 0-258,-4 3 258,-4-4-129,-4-1 0,-8-1 129,-4-7 0,-5-5 0,-7-5-129,-3-3 129,-1-7 0,-3-1 0,5-11 0,3-3 0,5-7 0,6-4 0,6-13 0,7-5 0,6-9 0,6-8 0,2-2 0,7-13 0,6 1 0,5-3 129,4-3 0,3 3 0,2 9-129,2 6 129,0 11-129,0 12 129,-1 4-258,-3 6 0,-2 8 0,-3 11-129,0 2-387,-8-1-1419,3 5-2451,-5-1-129,1 9-258,-4 0-387</inkml:trace>
  <inkml:trace contextRef="#ctx0" brushRef="#br0" timeOffset="13792.7889">15524 2259 8514,'-4'-17'4644,"4"17"-258,-10-9-258,10 9-2709,-2 6-387,1 12-129,2 13-645,2 5 129,4 15-387,-1 12 258,3 9-387,-2 10 129,1-1-258,-1-7 129,0-8 516,1-8-516,-4-12 129,1-9-774,-5-24-1032,2 2-2322,-2-15-645,0 0 0,0 0-774</inkml:trace>
  <inkml:trace contextRef="#ctx0" brushRef="#br0" timeOffset="14152.8095">15521 2705 10062,'-11'-3'4644,"6"11"129,-5 10-645,1 18-3612,-4 10 129,-1 15-129,-3 6-387,-2 7 0,-1-2-129,1 0 0,4-4-516,-3-24-1161,11-3-2709,1-22-387,6-19-129,0 0-129</inkml:trace>
  <inkml:trace contextRef="#ctx0" brushRef="#br0" timeOffset="14420.8248">15631 2534 10062,'-6'-16'5031,"19"-1"-258,7 12-258,4-6-3483,13 7-387,2 2-129,3 2-129,-1 5-258,2 9-129,-7 4-129,-8 0-258,-1 11-774,-18-14-2064,2 12-1419,-11-10-129,-1 9-387,-14-11-129</inkml:trace>
  <inkml:trace contextRef="#ctx0" brushRef="#br0" timeOffset="14660.8386">15631 2937 10836,'-20'31'5418,"11"-1"-645,3 12 129,-6 3-4128,6 14-387,1-3 0,2 6-516,3-8 129,0-8-516,4-3-258,-3-23-1935,9 6-1806,-10-26-258,11 14-258,-11-14-516</inkml:trace>
  <inkml:trace contextRef="#ctx0" brushRef="#br0" timeOffset="14864.8502">15694 2941 9288,'25'-3'5160,"-6"7"-258,-4 0-387,11 13-2322,2-8-1548,10 5 258,3-2-516,4 3-129,3 5-1290,-7-9-3225,1 6-516,-7-6-387,-6 4-387</inkml:trace>
  <inkml:trace contextRef="#ctx0" brushRef="#br0" timeOffset="18433.0543">16162 2051 29799,'0'0'0,"14"-17"129,-14 17-129,15-20-129,7-1 258,1-3-258,2 0 387,-2 2-516,3-2 258,-6 8-774,-13 5-3483,4 11-516,-11 0 0,0 20-516</inkml:trace>
  <inkml:trace contextRef="#ctx0" brushRef="#br0" timeOffset="18645.0664">16225 2019 12771,'-16'29'4773,"8"-9"129,8 10-516,0 3-3354,5 7-129,4 5-387,3 3-516,-2 4 129,3-4-387,-2 1 0,-2-5-387,4 9-1419,-6-19-2838,3 5 387,-5-15-516,3 1-645</inkml:trace>
  <inkml:trace contextRef="#ctx0" brushRef="#br0" timeOffset="19040.089">16549 2532 8901,'6'-14'4644,"-2"-1"-129,-4-14-129,4 6-2580,-5-19-516,1 0-129,0-14-516,0-11 0,0-8-258,0-6 258,0 3-387,0 0 129,0 10-129,0 10 0,0 12-129,0 24 129,0 22 0,0 0-129,14 26 0,-1 19-129,3 9 129,2 6-258,5 5 129,1-1 0,-1-3-129,0 0 0,-3-13-129,-3-13-258,-2-4-258,-7-17-774,2 6-3096,-10-20-387,1 17 129,-1-17-645</inkml:trace>
  <inkml:trace contextRef="#ctx0" brushRef="#br0" timeOffset="19237.1002">16562 2212 12126,'-13'-2'4902,"13"2"-387,0 0 0,12-11-3354,11 5-387,-1-3-129,5 2-258,0 1-516,-2-5-774,0 10-3483,-9-3 0,-1 4-645,-15 0-129</inkml:trace>
  <inkml:trace contextRef="#ctx0" brushRef="#br0" timeOffset="20736.186">13597 1898 6837,'-11'-46'4386,"11"23"129,7-14-774,8 15-2064,-2-2-258,10 7-387,-4 0 0,8 10-387,-3 4-129,7 3-129,-1 9-129,2 10 0,2 2 129,1 5-258,0 6 129,1 9-258,-4 1 129,1 8-129,-4 6 129,-2 9 0,-6 5 0,-2 7-258,-6 8 129,0 2 0,-5 10 0,1-3-129,-2 1 258,0-7 0,2-7-129,-2-4 387,0-11-258,1-11 0,-1-6-129,-2-15 0,1-1-258,-3-11-387,-2 3-387,-1-25-2838,0 16-903,0-16 0,0 0-516,-8 3-258</inkml:trace>
  <inkml:trace contextRef="#ctx0" brushRef="#br0" timeOffset="21196.2124">14020 3096 6450,'-6'-12'4644,"6"12"-258,11 14-129,-11-14-3096,25 34 0,-7-12-387,3 9-258,0-2-129,3 1-258,-3 1-129,0-7 129,-1-2-129,-3-10 0,-2-7 129,1-5-129,-3-7 129,1-10 0,1-8 129,-1-4-258,1-9 258,1 1 0,0-1-258,-3 1 0,5 18-1548,-10-8-2451,3 13-387,-5 3 0,-6 11-903</inkml:trace>
  <inkml:trace contextRef="#ctx0" brushRef="#br0" timeOffset="39396.2532">16680 8852 4386,'33'-41'4902,"-10"20"-258,3-1-516,5 3-2322,-1-6-1032,6 6-258,1-5-258,1 2 0,-1 0 258,2 5-258,-3-2 129,-3 8-129,-3 5 0,-5 6 129,-7 9-129,-1 11-129,-7 9 0,-4 10 0,-2 7-129,-2 4 0,1 2 0,2-1 0,3-2-129,0-5 129,4-7 0,-2-6 0,2-7 0,-3-4 0,-2-8 0,-7-12 0,5 12 129,-5-12-129,0 0 0,-10 0 0,10 0 0,-11-8 0,11 8 258,-12-4-258,12 4 0,-9 0-258,9 0 258,-15 10 0,1 4 0,-3 1 0,-7 9-129,-4 0 258,-4 2-129,-4 1 0,1 0 258,-3-1-129,4-6 0,4-3-129,4-8 258,6-4-258,3-5 0,5-5 387,1-12-387,6-7 129,4-10 0,-1-9 0,2-11 0,0-9 0,0-2 0,3-2-258,4 4 129,-2 2-258,5 13-258,-5 4-774,8 20-3225,-8 10-258,5 13-516,-10 1-129</inkml:trace>
  <inkml:trace contextRef="#ctx0" brushRef="#br0" timeOffset="39629.2666">16948 8756 4128,'1'-28'5160,"1"14"-258,-2 14-387,1-15-1935,1 23-1161,-6 7-645,-2 19-258,-7 4-516,1 11-129,-1 8-645,-5-4-3225,5 1-645,2-10-258,5-5-258</inkml:trace>
  <inkml:trace contextRef="#ctx0" brushRef="#br0" timeOffset="39825.2778">17043 8892 6063,'6'-12'4773,"-6"18"-258,-3 12-516,-7 13-3354,-5 0-258,0 10-129,-3 0-129,-5 1-387,6 3-645,-9-6-2451,6-9-774,3-2-258,5-11-129</inkml:trace>
  <inkml:trace contextRef="#ctx0" brushRef="#br0" timeOffset="39973.2863">17013 9051 2709,'13'-3'4257,"-13"8"-129,-8 17-387,-4 8-2064,-3 0-1677,2 4-3354,-3-9-387,6 2-387,-2-11 0</inkml:trace>
  <inkml:trace contextRef="#ctx0" brushRef="#br0" timeOffset="40824.335">16899 8550 4902,'0'0'5289,"0"0"-258,-2-17-516,-6-17-2193,10-1-774,-1-24-516,11-7-258,-2-16-387,6-10-258,4-12 0,-2-3-129,2-6 0,-2 1 0,-3 6 0,-3 10-129,-8 11 129,-3 14-129,-1 15 129,-7 15-129,-3 15 129,-1 11-129,0 14-387,0 1-129,5 11-258,-1 2-129,7 13-645,-8-6-903,8 13-903,-8-11 0,4 13 387,-7-10 258,2 3 1032,-6-5 903,0-6 1032,2 2 1419,-1-13 1419,14-6 258,-18 6-129,18-6 0,0-9-774,14-1-645,-3-16 0,10 4-516,-3-12-387,4 1-129,-2-4-258,2 2-129,-4-1 129,-3 6-258,-3 5-129,-3 5 129,-3 8-129,-6 12 0,0 0 0,10 3 129,-7 11-258,0 9 129,1-1 0,1 6 0,3 1 0,0-2-129,1 1 129,-1-3 0,3 0-387,-4-8-258,10 7-3225,-9-13-645,1 1-387,-9-12-774</inkml:trace>
  <inkml:trace contextRef="#ctx0" brushRef="#br0" timeOffset="66611.81">15949 1951 5289,'-18'18'4257,"18"-18"258,-11 13-516,11-13-1548,0 20-387,0-20-645,6 9-129,-6-9-387,25 0 0,-8-4-258,8-3-129,2-4-258,5-4 0,0-3 0,2-3 0,1-1-258,-4-2 129,-4 2 0,-4 2 0,-5 4 0,-3 3-129,-6 8-129,-9 5-387,19-4-1548,-19 4-2580,13 4-129,-13-4-387,12 13-387</inkml:trace>
  <inkml:trace contextRef="#ctx0" brushRef="#br0" timeOffset="76312.3648">17831 1013 10836,'0'0'5031,"3"-53"-258,-3 53-129,0 0-2967,0 0-258,0 0-129,11 67-516,-2-4-258,4 19 0,-2 27-129,1 4-387,-1 16 0,-2-4-387,-6-2 0,2-13-387,-5-21 387,0-18-903,-5-35-2064,5-7-1548,0-29 0,0-8-387,0-27-516</inkml:trace>
  <inkml:trace contextRef="#ctx0" brushRef="#br0" timeOffset="76560.379">18052 947 11481,'0'0'5418,"0"0"-645,0 0 387,0 0-4128,6 78 258,1-13-774,5 18 129,-2 8-516,0 10 129,0-6-387,-3-3-129,2-16-129,-4-14-129,4-11-1032,-9-22-3225,0-12 129,0-17-645,-7-11-129</inkml:trace>
  <inkml:trace contextRef="#ctx0" brushRef="#br0" timeOffset="76808.3931">17713 1451 13416,'0'0'5160,"0"0"-387,34-12 0,-34 12-3483,61-26-387,-21 1 129,7 3-645,-3-2-387,-1-1 129,-5 3-774,-38 22 0,63-33-774,-63 33-1290,0 0-2451,40-18 516,-40 18-258,0 0-516</inkml:trace>
  <inkml:trace contextRef="#ctx0" brushRef="#br0" timeOffset="77004.4044">17727 1809 13803,'-8'17'5031,"30"-12"-258,5-10-129,17-10-3870,2-8-129,7-7-387,0-5-258,-6-3-387,3-5-3612,-14 4-774,-36 39 129,61-65-774</inkml:trace>
  <inkml:trace contextRef="#ctx0" brushRef="#br0" timeOffset="78184.4719">18523 1276 11868,'-15'-60'5289,"15"60"-774,0 0 258,0 0-3483,0 0-258,0 0-645,0 0 516,0 91-516,4-6-516,4 29 258,-1 19-516,0 17 258,-1 0-258,0 0 129,-3-12-387,-1-20-258,0-19 258,-2-33-516,0-6-1032,-5-42-2580,4-7-129,-6-20-258,5-11-387</inkml:trace>
  <inkml:trace contextRef="#ctx0" brushRef="#br0" timeOffset="78500.4899">18525 1320 12255,'0'0'5031,"42"-26"0,-42 26-516,40 31-3741,-40-31 129,44 59-774,-23-24 516,-6-6-774,-3 6 258,-7-1-129,-4 4 129,-2-2-129,-9 0 258,-4-7-258,-5 0 129,-2 3-129,-2-11-258,2 1-516,-3-15-3225,11-1-774,3-6-387,10 0-129</inkml:trace>
  <inkml:trace contextRef="#ctx0" brushRef="#br0" timeOffset="79252.533">19299 1080 10836,'0'0'4902,"0"0"-258,-19-50-258,19 50-2709,0 0 129,0 0-1032,0 0-258,0 0 129,0 0-258,0 0-129,16 60 0,-16-60 129,0 0-258,58 68 0,-58-68 0,69 48 0,-28-26-129,-1 2 129,-2-7-129,-38-17 0,63 25 0,-63-25 0,39 12 0,-39-12 129,0 0-516,0 0 516,0 0-129,0 0 129,0 0-129,0 0-129,-14 50 129,14-50-258,-55 38 258,17-15-387,-6 15 387,-2 1-387,-5 4 129,3 3-645,-4 1-3870,18-1-516,2 0 258,14-1-774</inkml:trace>
  <inkml:trace contextRef="#ctx0" brushRef="#br0" timeOffset="79632.5547">19696 1630 10965,'10'-5'5160,"-10"5"-387,13-2 129,-13 2-3870,10 8-129,-10-8-129,0 0-258,0 0 0,4 20-129,-8-8-129,-8 5 0,-4 4-129,-7 1-129,-7 6 129,-5 4-387,-7 3 129,-2 0-258,1 7-129,0-12-645,8 8-3870,-1-11 0,12 5-258,4-14-387</inkml:trace>
  <inkml:trace contextRef="#ctx0" brushRef="#br0" timeOffset="81136.6407">20173 1095 8256,'0'0'4773,"0"0"-387,0 0 387,0 0-2064,0 0-1290,0 0-258,0 0-645,48 5 0,-48-5 129,0 0-387,46 70 258,-46-70-774,34 96 258,-19-32 129,-1-4-258,-4 8 129,-2-8-387,-2-1 645,-4-9-645,-2-8 774,0-6-516,-2-18 129,-4-2-129,-2-12 129,0-4 0,-1-12 0,2-10 0,7 22 0,-12-82 129,12 29-516,0-8 903,4-4-903,5 2 774,4-2-387,3 9 387,2 2-774,-18 54 645,38-75 129,-38 75-774,43-47 774,-43 47-645,40-32 258,-40 32-129,42-8 129,-42 8 0,44 7-258,-44-7 258,43 29-129,-43-29 129,36 62 0,-36-62-129,22 85 129,-22-85-387,13 101 258,-8-49 129,0 8 0,0-4 0,1-3 0,1-8-129,0-4 387,-1-9-258,1-5 258,-2-2-387,-2-12-129,0-1-258,-3-12-387,0 0-2838,0 12-1032,0-12-129,0 0-774</inkml:trace>
  <inkml:trace contextRef="#ctx0" brushRef="#br0" timeOffset="89420.1145">17989 8710 3999,'-2'-11'4515,"2"11"0,0 0-903,0-25-1419,0 25-645,7-18-258,2 11-258,-9 7-258,19-9-129,-9 9 0,7 9-129,-3 7-258,5 9 0,-4 3-129,2 5 0,-3 3-129,-3 1 0,-2-1 0,-6-3 0,-3-5 0,0-3 0,-3-5 0,-2-8 0,5-12 0,-13 0 0,10-14 0,1-10 0,2-8 0,1-8 0,4-2 0,3-2 0,2 1 129,2 6-129,0 3 129,3 3-129,-4 7 129,3 9 0,1 1-129,-2 6 0,4 6 129,0 2-129,1 10 129,1 7-129,-1 7 0,-1 7 129,-2 3-258,-2 7 258,-6 1-258,-1 1 129,-5-2-129,-1-5 129,-2-4 0,-3-8 0,3-9-129,2-15 129,-10 5 0,9-13 0,1-14 129,0-9-129,6-6 129,4-6-129,1-3 0,1 3 0,3-1 129,3 6 0,-1 4-129,2 6 0,1 7 0,-1 5 0,1 6 129,2 7-129,-4 3 0,2 3 129,-6 12 0,0 6-129,-5 10 129,-4 1-129,-2 7 0,0 4 0,-3 3 0,0-2 0,2 0 0,-1-4-129,4-8-258,-3-6-645,8 0-3741,-10-9-258,3-2-129,-3-5-774</inkml:trace>
  <inkml:trace contextRef="#ctx0" brushRef="#br0" timeOffset="92840.3101">18753 10413 9804,'13'-44'5418,"-7"21"-387,2 12 129,-7-3-3999,9 21-129,-5 19-258,2 21-129,-2 16-387,0 20 0,1 13 0,1 7-129,-3 4-129,0-2 0,0-10 0,0-12-129,-2-10 0,-2-22-129,4-10-516,-4-21-645,0-20-3354,6-3-387,1-26-258,-1-17-387</inkml:trace>
  <inkml:trace contextRef="#ctx0" brushRef="#br0" timeOffset="93064.323">19092 10246 10449,'9'5'5418,"-7"25"-387,2 18-129,-1 9-4128,6 18-129,-2 6 0,1 7-387,-1 0 0,-4-4-258,2-9-129,-3-13-258,0-9-129,-2-21-1032,0-9-3354,0-23 0,-6 7-387,-2-14-516</inkml:trace>
  <inkml:trace contextRef="#ctx0" brushRef="#br0" timeOffset="93356.3397">18554 10770 9933,'-34'10'5160,"34"-10"-129,10 1 0,19-1-4128,8-3 0,19-6-129,10-7-129,12-1-258,3-5 0,3 1-258,-4 0 0,-8 2-129,-10 2 0,-14 5-129,-13 5-129,-13-3-387,-6 10-387,-16 0-3096,0 0-903,-8-7-258,-8 7-258</inkml:trace>
  <inkml:trace contextRef="#ctx0" brushRef="#br0" timeOffset="93568.3518">18730 10864 9933,'-48'45'5160,"46"-35"-129,11-3-129,15-7-3999,24 0-258,4-8 129,17-3-258,-2-7-258,5-2 0,-2-1-258,-5-3-258,-6 7-645,-16-9-2838,-2 9-1161,-10-1-387,0 7-258</inkml:trace>
  <inkml:trace contextRef="#ctx0" brushRef="#br0" timeOffset="93868.369">19733 10663 8256,'-17'-27'5160,"13"13"0,1-3-258,3 17-3354,1-12-516,6 18-129,-3 14-258,2 21-258,-3 12 0,1 17-129,-1 15-129,1 16 0,-1 5-129,0-1-129,-1-6 0,0-16-516,6-3-1161,-8-25-3225,3-17 129,0-22-516,-3-16-387</inkml:trace>
  <inkml:trace contextRef="#ctx0" brushRef="#br0" timeOffset="94152.3852">19735 10696 8643,'12'-61'5160,"8"40"-258,2 4-258,14 10-3612,-3 2-129,9 7-258,-4 8-387,-4 11 0,-7 4 0,-7 4-258,-10 6 258,-10 0-258,-7-1 258,-13 0-258,-7-8 258,-4-3-387,-4-4 129,1-8-516,6-1-903,0-10-3354,15-5-258,9-11-387,9-6-387</inkml:trace>
  <inkml:trace contextRef="#ctx0" brushRef="#br0" timeOffset="94572.4092">20691 10372 6837,'50'-32'5676,"-26"20"-387,-7-4-129,-3 13-2838,-14 3-1161,0 0-387,0 0-258,-14 8-129,-8 13-258,-3 7 0,-9 6 0,-1 2-129,-2 4-129,0-3 129,3 1 0,1-7-129,9-3 0,5-7 129,13-4-129,6-3 129,9-2 0,12-3 0,3-3-129,7 3 129,4-3 129,1 2-258,-3 1 0,-2-2 0,-2 0-387,-9-2-129,0 12-903,-20-17-3354,16 13-258,-16-13-258,0 0-387</inkml:trace>
  <inkml:trace contextRef="#ctx0" brushRef="#br0" timeOffset="94844.4247">20440 10863 10062,'0'0'5289,"3"6"-129,14 10-1419,1-14-2322,13 8-258,0-5-387,8 4-129,1 3-258,0-1-129,-3 1-258,-2-3-129,-6 0-129,-9-5-645,1 9-2322,-11-11-1806,-1-2-258,-9 0-387,11-8-387</inkml:trace>
  <inkml:trace contextRef="#ctx0" brushRef="#br0" timeOffset="96144.4991">21140 10500 2193,'5'-22'4128,"-5"22"-387,0 0-1419,0-17-516,0 17-774,0 0-774,0 0-129,-6-10-129,6 10 129,0 0 0,0 0 516,0 0 0,0 0 258,0 0 258,0 0-129,0 0 0,0 0 129,0 0-516,0 0-129,0 0-129,0 0-129,0 0-129,0 0-129,0 0 258,5 0-129,-5 0 129,0 0-129,0 0 129,0 0-129,0 0 129,0 0-129,0 0 0,0 0 0,0 0-129,0 0 129,0 0-129,10 5 129,-10-5 0,0 0 0,9 0 0,-9 0-129,0 0 129,11-2 0,-11 2 0,0 0-129,0 0 0,8 0 129,-8 0-129,0 0 0,14 15 0,-8-3 0,1 5 0,1 4 129,2 9-129,0 1 129,-3 0-129,2 3 0,-5 0 129,3-3-129,-2-2 258,-2-4-258,-2-8 258,-1-2-258,0-15 129,0 11-129,0-11 0,0 0 0,-11-5-258,6-9 258,0-1-258,0-7 129,2-4-129,1-4 258,2-3-129,0-3 129,5 2-129,2 0 129,3 0 0,3 7 0,-2 2 0,3 5 0,2 3 129,1 7-129,1 4 0,0 6 0,-3 3 0,2 7 129,-4 7-129,1 6 0,-4 3 0,-1 2 0,-2 1 0,-2 1 0,-1-4 0,2-1 0,-1-1-129,1-5 129,-1-3 0,0-3 0,-5-13 0,5 17 129,-5-17-129,0 0 0,0 0 0,0 0 0,0-7 0,-1-7 0,-3-3 0,2-3-129,-1-4 129,1-2 0,2-1 0,0-2-129,2 0 129,3 2 0,2 3 0,4 2 0,1 2 129,3 0-129,2 2 129,1 4-129,0 5 129,0 2-129,0 3 129,-2 4-129,-3 5 0,1 9 129,-3 3-129,2 5 0,-4 2 0,2 3 0,-1-2 0,2-2 129,-2 4-258,-1-5 129,1-1 0,-3-1 129,-2-3-258,0-2 129,-2-3 0,-3-12 0,4 17 0,-4-17-129,4 11-516,-4-11-2967,0 0-1419,0-5-516,0 5-129,0 0-774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8T17:07:22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19338 7391 645,'-12'-9'1806,"2"4"129,10 5 387,-3-11-387,0-3-129,6 0-129,3-13-516,9-2 0,3-17 0,12-5 0,7-22-387,10-5-129,9-22 129,10-12-258,9-22-129,16-10 129,9-16-387,10-7 0,3-5-129,8-3 129,5 4 0,1 8 0,-2 11 0,-6 16 0,-7 15 0,-2 14 0,-7 12 258,-1 11-387,-8 9 129,-1 9 0,-4 8-129,0 9 0,-1 8-129,-1 13 129,-5 13 0,-5 15 0,-3 12 0,-5 22 129,-3 21 0,-8 13-129,-2 20 129,-5 11-129,0 15 129,-2 9 0,-1 13 0,1 10-129,-3 12 129,1 12 0,-1 9 129,-1 12 0,-3 7 129,2 12 0,-1 4 0,2 6-258,-2 0 258,5 0-129,1-5-129,0-1-129,-1-5 0,-3-3 0,-3-3-129,-6-2 129,-5-3 0,-4 2 258,-8-7-129,-1-2 129,-7-6 0,4-8 129,-8-11-129,5-6 258,-2-11-258,0-13-129,-3-9 258,-1-7-258,-1-9 129,-6-5-516,-4-7 387,-7-4-258,-5-3 0,-6-2 129,-11-3-129,-6 0 258,-13 1-129,-7 0 129,-11-2 129,-10 4-129,-18 3 129,-11-1-129,-11 7-129,-10 0 129,-6 1-129,-9 1 129,-5-1-129,0-1 129,-5-8-129,4-2 129,0-14-129,1-9 0,2-10-129,5-15 0,3-15 129,7-17-129,6-10 129,6-23-129,4-15 129,8-14 0,8-12-129,5-13 129,3-6 0,-1-6 129,4-11 0,2-2 0,6-5 0,2-3 0,4-10 0,4-1 0,4-10 0,9-7-129,-1-2-129,7-1 129,1-4-129,4-1 129,3 0 0,4-5 129,3 4-387,5-5 129,7 2 0,2-2 129,8 0-129,2-2 0,4 3 129,3 9-129,4 0 129,2 10 129,2 3-129,2 6 0,5 6 0,4 4 258,1 10-258,6 0 0,3 2 129,2 6-129,6-1 0,5 4 0,2 2 0,4 7 0,1-1-129,-1 6 129,0 8-258,-1 6 258,-1 6 0,-3 3-129,-2 6 0,1 5-129,-3 4 258,3 2-129,0 4-258,-4-3-387,9 15-2580,-7-8-1548,0 11-387,-5-1-516,-2 6-516</inkml:trace>
  <inkml:trace contextRef="#ctx0" brushRef="#br0" timeOffset="780.0445">23143 4819 1032,'-12'0'5676,"12"0"-258,-16-12-129,16 12-1677,-20-4-1032,18 15-516,-6 2-903,8 27-258,0 13-387,8 18-258,3 17 129,4 17-258,3 11 0,0 9 0,1 4 0,-3-5 0,-2-10-129,-4-12 129,-2-16-258,-1-19 0,-4-15-258,-1-22 0,-1-7-387,-1-23-129,0 0-516,-6-17-2838,2-7-903,-5-8-516,2-5 129</inkml:trace>
  <inkml:trace contextRef="#ctx0" brushRef="#br0" timeOffset="1100.0628">23145 4886 4773,'14'-40'5031,"-5"30"-387,-1 5-129,-8 5-3354,23-2-387,-6 2-129,3 12 129,1 2-387,-1 6 129,-3 4-129,0 7 0,-7 0-129,-2 6 129,-8 3-387,-9 2 0,-6 2-387,-3-2 258,-2-1-258,-5-10-387,9 4-2838,-8-8-1290,4-7-129,5-8-258</inkml:trace>
  <inkml:trace contextRef="#ctx0" brushRef="#br0" timeOffset="1888.108">23474 4838 7998,'11'-12'5160,"-11"12"-258,2 6-387,-5 17-3999,-3 11-129,-4 9-387,2 3 129,-1 3-129,1-1-129,4-4 0,-2-10-129,6-8-129,0-14 0,0-12-258,10-4 129,2-13 129,-3-15-129,6-4 129,-1-8 129,-1 0 129,1 3 129,-3 1 258,0 10 258,-6 4 0,2 11 0,-7 15 258,0 0-258,0 0 0,8 12-129,-6 0-129,3 4-258,0-2 129,3 3-129,-1-5 0,2-3 0,2-7 0,-1-2 0,3 0 0,-2-5 0,1-7-129,0-2 129,-1-3 0,2 0 0,-2 1 0,-2 2 0,1 5 0,-2 3 0,-8 6 129,15 2-129,-15-2 129,10 23-129,-5-10 0,0 4 129,2-2-258,-1-1 129,-6-14-129,13 13 0,-4-13 0,-9 0-129,17-16 129,-7-9 0,-1-2-129,0-14 258,-2-11-129,2-10 0,-7-16 129,1-8 129,-3-3-129,0 5 258,-4 2 129,0 16 129,-3 11 0,4 21 0,-2 19 0,5 21-129,0 20 0,2 16-129,6 8-129,1 6-129,4 11 0,-2 0-129,0 6-129,-2-10-258,2 3-1032,-11-14-3483,2-5-258,-2-12-387,0-7-258</inkml:trace>
  <inkml:trace contextRef="#ctx0" brushRef="#br0" timeOffset="2108.1205">23847 4577 5031,'23'-44'5418,"-6"27"-129,1 4-387,7 12-3483,-5-2-516,3 6 0,-4 5-129,-2 10-129,-5 4-129,-4 3-387,-4 0-258,-4-5-645,3 0-3999,-3-5-258,0-15-258,-9 4-774</inkml:trace>
  <inkml:trace contextRef="#ctx0" brushRef="#br0" timeOffset="2244.1283">24140 4210 4773,'7'-40'4773,"-7"29"-258,0 11-1806,10 10-6579,-10-10-645,3 18-258</inkml:trace>
  <inkml:trace contextRef="#ctx0" brushRef="#br0" timeOffset="2760.1579">24183 4440 2967,'13'86'3741,"-4"-52"-258,-6-1-2580,7-4-258,-3-12-258,2-4 387,-9-13 129,12-5 129,-8-17 258,3 1 129,-4-16 0,3 6-387,-5-8-129,3 10-258,-3-3 0,1 10-258,-2 8-129,0 14-129,0 0 129,0 14-129,0 8 0,0 5-129,0 5-129,5-1-129,2-2 129,2-7-129,1-6 0,1-8 0,1-8 129,1-5 0,-3-11-129,1-9 258,-2-9 0,-6-7 0,2-14 258,-3-4-258,-2-11 129,0-5-129,-2 0 129,-6 3-129,1 2 258,1 13 0,-3 15 129,3 19 129,6 23-129,-6 6 258,5 27-129,5 16 0,-1 16-258,4 10 129,4 4-258,0 4 0,1 2-129,-2-8-387,9-2 0,-3-19-3096,0 0-1677,-16-56-258,18 91-1032</inkml:trace>
  <inkml:trace contextRef="#ctx0" brushRef="#br0" timeOffset="4167.2382">23600 6076 7353,'-7'-28'5547,"7"28"-258,-18 6-387,8 17-3225,-6 5-774,9 12-516,1-2-129,6 2 0,0-2-129,0-8-129,6-10 0,2-9-129,2-9-129,-10-2 258,12-18-258,-7-7 258,-1-7-129,-2-5 129,3-4 0,0 2 0,2 2 0,2 5-129,5 5 129,3 8-129,6 9 129,2 7-129,-1 8 0,0 10 0,0 3 129,-3 3 0,-4 0-129,-4 0 129,-3-2 0,-4-6 0,-6-13 0,10 8 0,-10-8-129,10-20 129,-5-1 129,3-6-258,-3-7 258,2-2-258,-1 1 258,0 2-258,-5 5 258,1 5-129,0 6 0,-2 17-129,3-11 129,-3 11 0,9 9-129,-9-9 0,17 14 129,-5-8 0,1-2 0,2-4-129,5-2 129,-3-8-258,4-2 258,-4-3 0,-2 6 0,-3 2 0,-4 5 258,-8 2-129,0 17 0,-4 7 0,-7 4 0,-1 1 0,-1 1-129,3-2 0,3-6-129,4-8 129,3-14 0,0 0-129,10-15 0,3-10 129,2-14 0,-2-7 0,4-12 129,0-12-129,-3-6 0,1-3 129,-5 4-129,-2 7 258,-3 10-129,-2 12 258,-4 22-258,1 24 129,-12 12 0,4 29-129,3 10 129,1 9-258,4 5 129,1 1-258,9-6 129,4-7 0,4-11-129,3-16 0,2-10 0,1-12 0,-5-7 0,0-11 129,-1-6-129,-4-6 129,-2-6 0,-2 3-129,-5-3 258,-3 6-129,0 2 129,0 7-129,-2 5 0,0 12 0,0 0 129,-2 10-129,2 8 0,2 3 0,2 2-129,-1-1 129,5-2-129,-2-6 0,-1-2 129,5-7-129,-10-5 129,11 3-129,-11-3 129,12-1 0,-12 1 0,4-11 0,-4 11 0,0 0 0,0 0-129,0 0 129,3 12-129,-3-12 129,6 21-129,-2-10 0,1 1 0,-5-12 0,9 17 0,-9-17 0,0 0 258,10 6-258,-10-6 387,5-7-387,-5 7 387,2-29-258,-2 29 258,4-51-258,-4 20-129,0-3 129,0 34 0,4-64 258,-4 34-516,0 30 516,0 0-645,0-59-1806,0 59-2580,0 0-516,0 0-774,-7 17-129</inkml:trace>
  <inkml:trace contextRef="#ctx0" brushRef="#br0" timeOffset="5128.2932">21111 8006 6966,'0'0'5031,"0"0"-258,0 0-1419,-2-12-1548,2 12-774,0 0-258,7-1-258,-7 1-129,10 0-258,-10 0 0,10 0 0,-10 0 0,0 0-129,5 17 129,-5-17-129,0 12 0,0-12 129,-8 13-129,8-13 0,-10 7 0,10-7 0,0 0-129,-7-11 129,7 0 129,0-1-129,0 0 129,1 2 0,3-4 129,-4 14-129,10-15 0,-10 15 0,13-3 0,-13 3-129,10 3 0,-10-3 129,5 15-129,-5-15 0,0 17 0,0-17 0,-2 17-129,2-17 129,-6 12-387,6-12-1032,-11 0-3354,11 0-258,0 0-258,-10 0-387</inkml:trace>
  <inkml:trace contextRef="#ctx0" brushRef="#br0" timeOffset="7892.4514">13593 8548 4257,'-7'-12'5031,"2"-6"-516,5 18-1677,-3-19-774,3 19-645,0 0-387,6-4-129,-6 4-129,18 20-258,-3 5 258,10 9-516,5 9 387,7 8-258,4 3 0,5 4-129,4 0-129,0-5 129,0-5-258,-3-5 129,-5-6-129,-5-5 129,-6-6-129,-6-6 0,-8-3 0,-5-7-129,-12-10-129,6 11-129,-6-11-516,-11-7-2451,11 7-1419,-21-22-645,9 3-129,-4-4-129</inkml:trace>
  <inkml:trace contextRef="#ctx0" brushRef="#br0" timeOffset="8276.4734">14003 8436 5160,'11'-25'5160,"-11"25"0,9-14-387,-9 14-3096,0 0-387,0 0-387,0 17-258,-6 10 0,-3 18-258,-5 9 0,-3 16-258,-3 7 129,-3 8-129,-3 3 0,1-1 0,-1-7-129,5-10 129,1-15-129,4-10 0,6-10 0,1-12-129,6-5-129,3-18-387,-2 20-1677,2-20-2580,0 0-516,-6 14-258,6-14-258</inkml:trace>
  <inkml:trace contextRef="#ctx0" brushRef="#br0" timeOffset="10243.5858">14522 8797 516,'0'0'3354,"-5"-17"-774,5 17-129,0-16-645,0 16-387,10-17-129,5 6-258,5-3-129,5 4-387,6-5 129,14 3-258,9-7 0,10 2-258,7-3 258,13-1 387,11-3-387,15 2 0,11-4 0,9 6 129,5-2-258,16 5 258,5-2-387,10 3-129,5-2 258,4 1-129,4-2 258,9-4-258,0 0 129,5-1 0,3-3 129,3 2 0,-2-3 129,5 3-129,-5-2 129,1 0-258,-4 0 129,-4 2-258,-5-4 0,-1 0 0,-5 2-129,-5 0 129,-8 4-129,-4 0 0,-7 2 0,-8 4 0,-8 5 0,-13 4-129,-9 3 129,-10 1 0,-11 4 0,-11 0-129,-10 0 129,-7 0 0,-7 0-129,-4 0 129,-9-3 0,-3-2 0,-6 1 0,-5-3 0,-9 0 0,-4 1 0,-6 0-129,-15 6-387,11 0-1548,-11 0-2322,0 0-774,-2 9 0,2-9-645</inkml:trace>
  <inkml:trace contextRef="#ctx0" brushRef="#br0" timeOffset="10703.6122">21457 7694 4773,'0'-13'4644,"0"13"129,0 0-516,0 0-2580,-10 8-516,10 12-387,0 2-129,9 8-258,-4 6 129,8 7-258,0-1 129,6 4-258,-3-5 129,4 0 0,-1-4-129,-3-6 0,-2-7-129,-3-6 0,-4-5-258,-7-13-645,11 20-2709,-11-20-1032,0 0-387,0 0-516</inkml:trace>
  <inkml:trace contextRef="#ctx0" brushRef="#br0" timeOffset="11251.6436">21840 7848 2967,'7'-15'5031,"-7"15"-129,0 0-387,-8-2-1677,1 15-1548,-9 8-516,2 6-387,-5 1-258,-1 6 129,-3 2-258,0 1 0,1-3-129,-1-5 129,4-1-129,-2-6 129,3-3 0,0-6-129,2-3 129,4-6-129,1-3 129,11-1 0,-14-1 0,14 1 0,0 0 129,-8-13 0,8 13 129,0 0 0,0-10 0,0 10 0,0 0 129,0 9 129,3 2 0,3 7-258,3 5 129,2 6-129,0 1 0,5 5 0,-3 4-129,1-1 0,-3 0 0,-3-1-129,-2-7 129,-1-2-129,-3-2 129,-2-5-129,0-5 129,-1 0-129,-1-5-129,2-11-129,-5 21-387,5-21-3483,0 0-903,-10 12-258,10-12-774</inkml:trace>
  <inkml:trace contextRef="#ctx0" brushRef="#br0" timeOffset="17003.9726">14296 13162 5805,'6'-32'5289,"-6"14"-258,0 3-129,0-7-2967,0 22-645,0-11-258,0 11-387,3 8-129,7 11 0,-2 6 0,7 9-258,4 7 129,7 12 0,-1 3-129,8 11 129,3-1-258,2-3 129,-2-1-129,4-5 0,-4-5 0,-1-9 0,-3-6-129,-6-9 129,-2-7-258,-6-8 258,-4-1-129,-6-7-129,-8-5-129,0 0-258,4 11-1161,-13-11-3483,-1-3-129,-4-10-645,0-8-129</inkml:trace>
  <inkml:trace contextRef="#ctx0" brushRef="#br0" timeOffset="17347.9922">14746 12998 7998,'9'-38'5160,"-4"27"-129,-5 11-258,0 0-3096,0 5-516,0 24-387,-12 6-258,-4 11-129,-6 6 0,-4 8-258,-5 4 0,-2 3 0,-1-2 0,-2 0-129,1-6 129,3-8-129,4-4 129,3-10-129,6-10 0,5-4 0,4-8-129,10-15-387,-8 12-258,7-19-3096,6 0-1032,5-10-516,11-3-387</inkml:trace>
  <inkml:trace contextRef="#ctx0" brushRef="#br0" timeOffset="17892.0234">15562 12879 6708,'18'-21'5289,"-18"21"-258,9-18-387,-9 18-2967,0 0-387,0 0-387,0 6-129,-3 10-387,-7 1 0,-3 5 0,-6 2-258,-5 2 129,-5 3-129,-3-2 0,-3 0-129,-2-2 0,1-1 0,3-6 0,4-1 0,5-1 0,6-4 0,5-1 0,13-11 0,-10 17 0,10-17 0,9 15 0,3-5 129,8-2-129,4 3 129,5 1-129,4-1 129,-1 4 0,0 0-129,-1 0 129,-4 1-129,-4 0 129,-4 0-129,-4-3-129,-4 0-129,-11-13-129,13 22-645,-13-22-3096,-2 12-1032,2-12-258,-13 10-258</inkml:trace>
  <inkml:trace contextRef="#ctx0" brushRef="#br0" timeOffset="18168.039">15249 13450 6450,'0'0'5676,"11"5"-387,10 2-129,1-7-2064,9 5-2193,-2 2-129,5 10-258,-7-3-129,3 6-129,-5 0-258,-4-3 0,-4 0 129,-4 1-129,-2-6 0,-3-5 0,-8-7-387,8 1-2322,-8-1-2322,0 0-129,0 0-387,6-17-774</inkml:trace>
  <inkml:trace contextRef="#ctx0" brushRef="#br0" timeOffset="18569.0621">16220 12782 9804,'0'-28'5289,"0"28"-258,0 0-258,12 28-3741,-3-2-387,7 12 0,2 3-258,3 4-129,0-4 0,-1-5-129,1-5 0,-3-8-129,-3-6-129,-6-8-387,3 3-774,-12-12-3741,9 0-129,-9 0-129,12-10-516</inkml:trace>
  <inkml:trace contextRef="#ctx0" brushRef="#br0" timeOffset="19016.0877">16612 12866 6708,'19'-26'5031,"-10"16"-258,-9 10-387,0 0-2838,0 0-516,-4 13-258,-11 2-129,1 5-387,-4 0 0,-1 4 0,-1-5-129,1 1 0,-1-1-129,5-2 0,0-3 0,2-2 0,3-2-129,0-3 129,10-7 0,-14 10 0,14-10 0,-11 5 0,11-5 258,0 0 0,0 0 0,-5 15 129,5-15 0,3 27 0,0-6 0,2 7 0,-1 5-129,-1 5 0,1 3-129,-1 3 0,-2 0-129,2-6 129,-2-4-129,0-5 0,1-4 0,-2-6 0,2-7 0,-2-12-387,5 12-645,-5-12-3870,0 0-129,0 0-516,0 0-258</inkml:trace>
  <inkml:trace contextRef="#ctx0" brushRef="#br0" timeOffset="19572.1194">14682 14628 7353,'0'-26'5676,"0"26"-516,0 0 0,0 0-3483,6 17-645,-2 12-129,7 14-387,5 3 0,6 11-129,2-4-129,5 0-129,-2-8 0,1-6-129,-2-8 129,-4-6-129,-6-8 129,-6-8-258,-10-9-258,0 0-258,15 10-2709,-15-10-1935,0-10-258,0-6-516,0-1-129</inkml:trace>
  <inkml:trace contextRef="#ctx0" brushRef="#br0" timeOffset="20016.1449">15048 14771 8514,'6'-12'5289,"-6"12"-258,0 0-387,-6 2-3999,-1 17 0,-5 2-387,-1 7 0,-4-2-129,0 3-129,1 0 0,0-2 0,2-1-129,1-6 0,3 1 0,2-9 0,5 1 0,3-13 0,-6 12-129,6-12 258,0 0 0,0 14 258,0-14-129,2 14 258,-2-14-129,10 30 129,-5-9 0,3 11 129,-2 1-258,2 5 0,-1 1 0,1 3-129,-2 1 0,1-2-129,-2-3 0,1-1 0,-1-6 129,-2 0-129,1-5 129,-2-4-258,-1-4 258,2-4-387,1-2-387,-4-12-2580,0 0-1935,0 0-258,16-15-516,-4-6-258</inkml:trace>
  <inkml:trace contextRef="#ctx0" brushRef="#br0" timeOffset="20428.1684">15955 14625 10191,'17'-1'5289,"-11"9"-387,-11 4 0,0 8-4644,-15 3 129,-2 9-129,-5 1 0,-2 9-387,-3-2 258,-1 1-129,1-3 0,3-4 0,4-4 0,5-6 0,3-3 0,7-9 0,10-12 0,-6 18 129,6-18 0,16 14 129,1-7-129,3 0 129,3 2 0,4 3 129,-2 0-258,1 1 0,-5 2 0,-5 2 0,-3 1-258,-7 0-258,-1 7-774,-11-10-3999,2 6 129,-7-6-516,-1 1-516</inkml:trace>
  <inkml:trace contextRef="#ctx0" brushRef="#br0" timeOffset="20672.1824">15630 15336 6450,'0'0'5676,"0"0"-258,21 15-258,-3-18-2967,12 7-1032,-5-2-258,9 9-129,-2-5-258,3 5-129,-2 1-129,-4-4-129,-2 2-129,-2 0-129,-2 0-387,-6-8-258,6 12-2709,-8-14-1677,2 0-258,-3-4-516,3-5 0</inkml:trace>
  <inkml:trace contextRef="#ctx0" brushRef="#br0" timeOffset="21008.2016">16313 14904 8256,'7'-29'5289,"-7"29"129,11 0-516,-11 0-3354,21 24-387,-11-3-258,9 17-129,-3-1-258,4 9 0,-2-4-258,4 0 0,-4-5-129,5-7 0,-1-6 0,-1-7-129,2-8 0,-3-6 0,0-3 0,-4 0-129,-2-2-129,-6-4-129,2 5-645,-10-14-1677,0 15-2451,0 0-258,-8-13-387,8 13-387</inkml:trace>
  <inkml:trace contextRef="#ctx0" brushRef="#br0" timeOffset="21408.2245">16626 14816 8256,'0'0'5289,"-1"-11"129,1 11-516,-13 3-2967,11 15-774,-9-1-387,1 10-129,-3 4-387,0 5 129,-6 4-258,2 5 0,-7 2-129,3 2 129,-1 3-129,0-6 0,1 0 0,2-4 0,3-5 0,2-5 0,4-7 0,1-6 0,5-7 0,4-12 0,-4 18-129,4-18 0,0 0-258,0 0-258,-4 23-1935,4-23-2838,0 0 0,-13 13-387,13-13-516</inkml:trace>
  <inkml:trace contextRef="#ctx0" brushRef="#br0" timeOffset="31751.8161">13645 14708 8514,'-8'12'5547,"8"-12"-387,-13-12-129,13-5-3612,-4-22-516,4-2-129,-2-19-129,2 1 0,0-6 0,0 9-258,0 1 129,4 16-258,1 13 0,4 26 0,2 19-129,4 25 129,2 10-129,4 9-129,3 6 0,1-2 0,1 2-129,-4-15-258,4-1-1161,-8-21-3870,2-7-387,-5-18-129,4-7-774</inkml:trace>
  <inkml:trace contextRef="#ctx0" brushRef="#br0" timeOffset="32335.8494">18197 14178 11223,'-17'-10'5547,"17"10"-645,12-12 129,19 7-4257,14 4-387,7-6-129,4 3 0,1 2-258,-2-4-129,-9 6-258,-10-4-387,-10 8-774,-26-4-2451,3 20-903,-17-3-387,-12 15-258,-20-3 2709,6 17 1419,-12-2 1032,3-4 1161,11 5 3096,6-12 1161,15-2-258,15-16-129,16-1-2064,11-16-1419,18-4-258,2-11-516,4-4-516,1 4-774,-11-9-3354,-1 3-387,-10-6-516,-5 2-387</inkml:trace>
  <inkml:trace contextRef="#ctx0" brushRef="#br0" timeOffset="32631.8664">18481 13873 10965,'-24'-36'5289,"24"36"-387,22-12 0,8 12-4257,15 5-387,5 11 129,2 12 0,-2 7-129,-5 11 0,-10 1 0,-5 10 0,-15 2 0,-8 7 0,-8 3-129,-15-3 0,-8 0 0,-9-2 129,-5-1-258,-3-7-129,-3-6 0,6-11-258,8-5-516,4-17-2322,19 1-1935,7-18-387,27-3 0,15-20-645</inkml:trace>
  <inkml:trace contextRef="#ctx0" brushRef="#br0" timeOffset="32883.8808">19751 13862 11481,'32'-23'5547,"-19"23"-258,4 18-258,5 10-4386,7 16-258,6 9 0,6 12-258,-1 8 129,1 4-129,-3 1 0,-5-5-258,-5-11 129,-7-8-129,-4-10-516,-10-23-1161,2-1-3225,-9-20 0,9-1-516,-4-29-516</inkml:trace>
  <inkml:trace contextRef="#ctx0" brushRef="#br0" timeOffset="33111.8938">20262 13856 9933,'-8'-29'5547,"-13"24"-387,7 22-129,-9 12-3999,0 15-516,-3 6-258,-4 11 0,-5 6-129,-5 6-129,-1-2 0,1-3-129,2-8 0,6-10-258,9-7-387,4-22-2709,17-2-1419,2-19-387,24-12-258,5-17-258</inkml:trace>
  <inkml:trace contextRef="#ctx0" brushRef="#br0" timeOffset="33311.9053">20392 14142 9159,'55'-13'5418,"-16"9"-258,3-7-258,8 11-3999,0-9-387,2 6 0,-3-2-258,-7 5-129,-8 0-258,-16 1-258,-8 14-1161,-10-15-3225,-12 24-129,-11-11-516,-4 5-387</inkml:trace>
  <inkml:trace contextRef="#ctx0" brushRef="#br0" timeOffset="33479.9149">20502 14432 9159,'0'19'5289,"18"-9"-258,1-14-258,10-5-3741,5-8-387,2 1-516,4 4-1032,-5-12-3612,2 6-258,-6-7-645,1 4-258</inkml:trace>
  <inkml:trace contextRef="#ctx0" brushRef="#br0" timeOffset="33747.9303">21119 13714 9933,'-13'-3'5418,"13"3"-258,6 5 0,12 12-4257,1 0-129,8 12 0,-1 0-258,-1 7 0,-1 0-258,-4 4-258,-3-2-129,-3-6-387,-1 0-129,-5-14-645,9 6-1935,-7-19-1806,5-3-387,-2-14-129,7-9-258</inkml:trace>
  <inkml:trace contextRef="#ctx0" brushRef="#br0" timeOffset="34171.9545">21522 13791 10836,'19'-32'5289,"-19"32"-387,0 0-1032,0 0-2709,-8 5-258,-3 6-258,0 7-258,-5 6 0,-4 4 0,-4 2-129,2 7 0,-4-3-129,1 4-129,1-4 258,3-2-258,2-6-129,4-4 129,4-3 0,3-5 0,5-1 0,3-1 129,0 2 0,1 0 0,3 5 0,2 9 0,-1 4 0,0 5-129,1 5 129,-2 0 0,-2 4-129,1-1 0,-2-2 0,-1-6 0,1-3 0,-1-7 0,0-3 0,0-5-129,1-5 0,1-2 129,-2-12-258,2 16 0,-2-16-129,0 10-516,6 4-903,-6-14-3483,-4 16 0,4-16-387,-12 20-387</inkml:trace>
  <inkml:trace contextRef="#ctx0" brushRef="#br0" timeOffset="52411.9978">20970 3906 7224,'15'-53'5031,"-9"23"0,-6-11-129,0 5-3612,-8-10-387,-3 16 129,-14 5-387,-5 15 0,-11 10-258,-5 18 0,-7 13 0,1 15-258,1 9 0,4 6 0,12-1 0,14 1-129,17-5 129,14-5-129,20-4 0,11-4 0,7-3-129,3-3 129,0-3 0,-9-3 0,-8 1 0,-16-2 0,-14 1 0,-11-3 0,-18-1 0,-10-1-129,-9-6 129,-1-4-258,4-5-258,3-11-129,14-6-516,6-23-387,24 5-129,9-23-129,23 14 258,-3-10 387,7 9 774,1 9 516,-4 2 774,1 13 387,-13-9 387,6 15 129,-11-15 0,9 6-516,-8-13-387,7-3-387,-2-5-129,-1 1-129,-6 2-129,-1 4 0,-7 8-129,-7 7 129,-6 12-129,-2 12 0,-8 14 0,0 11 0,3 0 0,4 5 0,3-2-129,10-7 129,11-13 0,8-15 0,9-9 0,4-17-129,1-12 129,-1-11 0,-3-10-129,-3-13 0,-6-7 0,-9-2 129,-4 2-129,-9 2 129,-6 7 0,-2 14 0,-2 13 0,-3 25 129,5 13-129,-12 32 129,7 13-129,5 14 0,1 11 129,8 2-129,3 3 129,3-6-129,3-8 129,0-12-129,0-12 129,-1-13-129,-3-19 0,0-7 0,-1-22 0,1-7 129,0-6-129,4-4 0,0 2-129,2 5 129,-2 9 0,2 13 0,0 11 0,-2 5-129,-2 17 129,-2 9 0,-4 6 129,-4 0-129,-1 3 0,-5-1-129,-7-4 129,-7 3 0,-8-8-129,-8-4 0,-4-4-387,-11-16-2064,2 5-2580,-4-16-258,4-6-258,0-23-516</inkml:trace>
  <inkml:trace contextRef="#ctx0" brushRef="#br0" timeOffset="52560.0063">21287 3839 10320,'9'-12'5805,"15"-8"-645,21 5 0,13-12-4773,11-2-387,14 13-3354,-4-11-1548,3 12-387,-7 3-774</inkml:trace>
  <inkml:trace contextRef="#ctx0" brushRef="#br0" timeOffset="52772.0184">22381 3982 9417,'25'26'5418,"-25"-11"-129,0 11-387,-23 6-4386,4 7 0,-8 4-387,-7-4-1161,5 9-3741,-5-9-258,6-3-387,6-15-516</inkml:trace>
  <inkml:trace contextRef="#ctx0" brushRef="#br0" timeOffset="53200.0429">23323 3119 11094,'31'-71'5676,"-24"32"-387,0 16-1161,-7-17-2838,-5 20-258,-13-3-645,-4 15-258,-11 8 0,-5 10 129,-5 17-129,-3 16-258,-2 12 129,3 9 0,9 9 129,8-1-129,10 2 129,14-5-387,7-8 129,13-10 129,13-11-129,11-14 258,7-9 0,2-10 0,2-7 0,-3-4 0,-3-6 0,-6-2-129,-6 2-129,-13 0-774,2 18-2322,-22-8-2322,7 12 0,-7-12-516,-12 30-258</inkml:trace>
  <inkml:trace contextRef="#ctx0" brushRef="#br0" timeOffset="53468.0582">23047 3966 10062,'0'11'5934,"26"-1"-516,-4-13 129,16 0-4128,0-8-387,12 0-387,-1-3-129,1 2-129,-4 2-129,-4 1 0,-8 4-129,-10 2-258,-6 3 0,-10 0 0,-8 0-258,3 12-516,5 8-2322,-8-20-2451,-4 10 0,-5-5-516,9-5-516</inkml:trace>
  <inkml:trace contextRef="#ctx0" brushRef="#br0" timeOffset="56963.2581">4727 6062 3999,'0'-21'4902,"-5"4"-258,2 2 0,-7-12-1806,10 15-903,-9-9-258,9 21-645,-4-17-129,4 17-129,5 11-258,8 9-129,4 14-258,9 10 0,6 6 129,7 11-129,3 2 0,3 3 0,0 0-129,-1 0 129,-4-8-129,-4-1 0,-5-8 0,-8-10 0,-6-7 0,-3-6 0,-6-7 0,-3-8-129,-5-11-129,0 0-387,0 0-3354,-13-5-774,4-12-516,-5-12-387</inkml:trace>
  <inkml:trace contextRef="#ctx0" brushRef="#br0" timeOffset="57255.2748">5144 5932 10320,'7'-12'5160,"-7"12"-387,-5 23-129,-6 19-3741,-8 9-387,-3 12 0,-12 9-129,-6 11-258,-3 1 0,-5 1-129,0-3 129,5-9-129,4-5-129,7-11 129,11-11-129,8-14-258,13-4-903,0-17-3483,14-7 0,3-8-387,10-13-645</inkml:trace>
  <inkml:trace contextRef="#ctx0" brushRef="#br0" timeOffset="57552.2917">5756 6260 12771,'16'0'5418,"-7"-11"-387,14 3-129,5-8-4386,13 2-129,10-2-258,3 3 0,2 2-129,-5 4-129,-4 5 0,-9 2-258,-6 4-387,-17-1-2193,-5 14-2064,-11-5-258,-7 6-129,-13-2-516</inkml:trace>
  <inkml:trace contextRef="#ctx0" brushRef="#br0" timeOffset="57732.3021">5878 6488 9159,'-12'20'5289,"14"-8"-258,12-17-258,12 1-3354,1-11-516,6 7-129,0-4-387,1 3-129,0 1-387,-7-1-774,5 8-3741,-13-6-258,4 3-516,-9-6-516</inkml:trace>
  <inkml:trace contextRef="#ctx0" brushRef="#br0" timeOffset="58000.3174">6595 5900 9546,'-7'-26'5547,"7"26"-516,6 0-129,9 12-3612,1 12-645,8 9-258,0 2-129,0 4 0,-2 1-258,-2-3 258,-4-3-387,-5-8 129,1-1-516,-5-11-903,2-1-3354,-1-9-258,5-3-129,-2-4-774</inkml:trace>
  <inkml:trace contextRef="#ctx0" brushRef="#br0" timeOffset="58535.348">7177 5884 8256,'25'-8'5547,"-25"8"-516,0 0-258,0 0-3225,0 0-516,-11 8-258,0 11-387,-9 2-258,-2 4 129,-2 1-258,-4 3 129,-3-2-258,1-1 258,2-4-129,3-1 0,4-4 0,3-5 129,2 0-129,3-5 129,3-2-129,1-1-129,9-4 258,-14 8-129,14-8 0,-11 6-129,11-6 129,0 0 0,-5 15 0,5-15 129,0 0-129,4 19 129,-4-19 0,11 19 0,-4-6 129,2 7-129,1 4 129,5 6-129,-5 6 129,2 4-258,-1 3 258,-2 3-258,-1 0 0,-3-4 0,-5-2 0,0-8 0,0-4 0,0-7 0,-4-4 0,4-17 0,-6 16-129,6-16-387,0 15-2322,0-15-2322,0 0-129,-12 0-516,12 0-387</inkml:trace>
  <inkml:trace contextRef="#ctx0" brushRef="#br0" timeOffset="59299.3916">4777 8147 6063,'-18'-36'5676,"6"18"-645,7 8-258,-1-9-2709,6 19-516,0 0-516,18 18-258,-2 6-258,12 11 0,6 7-129,6 11 0,3 9 0,2 4-129,3-1 129,-1 3-258,-1-5 0,-6-1 0,-5-6 0,-5-6 0,-4-10-258,-5-7 129,-5-8 0,-6-6-129,-10-19-129,0 0-129,9 12-1677,-10-24-2967,-3-7-129,-6-14-387,5-1-645</inkml:trace>
  <inkml:trace contextRef="#ctx0" brushRef="#br0" timeOffset="59607.4093">5138 8089 8901,'13'-47'5289,"-4"30"-258,-8 5-258,-1 12-3354,0 10-387,-1 18-387,-14 11-387,-5 15 129,-6 6-258,-4 13 0,-4 2 129,-2 3-258,0-4 258,5-4-258,3-8 129,7-8-129,5-8 129,5-14-258,4-8-258,3-12-258,5-1-4128,-1-11-258,3-21-258,1-5-387</inkml:trace>
  <inkml:trace contextRef="#ctx0" brushRef="#br0" timeOffset="60095.4373">6330 7970 6966,'42'-32'5289,"-30"12"-258,0 5-387,-11-9-3225,4 10 0,-10-5-387,-3 6-387,-11 4-129,-3 6-129,-9 3-129,-6 6-129,-5 9-129,-1 11 129,-1 5-258,2 8 129,3 6 0,4 4-129,8 4 129,4 0-129,10-2 129,7-4 0,6-4 0,7-7 0,14-7 0,6-7 0,9-6 129,5-5-129,5-7 129,1-1-129,-3-3 129,-1-2-129,-5-3 0,-8 1-129,-7 0 0,-8 0-516,-3 8-1032,-12-4-3354,0 0 129,-3 13-516,-6-1-387</inkml:trace>
  <inkml:trace contextRef="#ctx0" brushRef="#br0" timeOffset="60344.4515">6080 8645 6708,'0'0'5160,"19"4"-258,2-4-258,10 0-3096,-5-9-258,12 9-129,-4-5-387,6 5-129,-4 0-258,-2-3-129,-3 3 0,-5 0-258,-3 0-258,-7-3-387,2 3-3870,-18 0-387,17-7-258,-17 7-387</inkml:trace>
  <inkml:trace contextRef="#ctx0" brushRef="#br0" timeOffset="60660.4696">6825 7854 8127,'1'-59'5676,"-1"35"-516,0 24-129,4-15-2967,-4 15-1032,15 17-129,-4 5-387,3 3-129,2 5-129,2-1 129,0 6-258,1-4-129,-2 1 0,-1-3 0,-2-7 0,-1-1-258,-5-6-129,1 3-387,-9-18-2193,11 6-2193,-11-6-129,14-10-387,-5-3-387</inkml:trace>
  <inkml:trace contextRef="#ctx0" brushRef="#br0" timeOffset="61071.493">7254 7879 6966,'23'-29'5289,"-18"18"-129,-5 11-258,0 0-2838,0 0-903,-7 10-387,-5 8-258,-8 1-258,-2 6 0,-5 2-258,-5-1 0,0-1 0,-1 0 0,4-4 0,0-1 0,7-4 0,4-3 0,7-4 129,6 5 0,5-3 0,1 0 0,8 0 0,1 3 129,1 3-129,2 4 129,-2 3-129,0 5 129,-1 0-129,-2 3 129,-1-1-129,-1 5 0,0-3-129,-2-3 129,-1-2 129,0-6-387,-2-2 129,-1-5-387,3 6-903,-3-21-3741,-5 13-129,5-13-516,-15 2-645</inkml:trace>
  <inkml:trace contextRef="#ctx0" brushRef="#br0" timeOffset="61592.5229">5075 9959 10191,'-10'-11'5289,"10"11"-129,7 3-258,6 16-3096,-2 5-1032,10 10-129,0 4 0,4 4-258,-2 5 0,2-2-129,-2-3 129,-1-5-258,-5-7-129,-3-6 0,-2-4-387,-7-9-516,9-3-3870,-14-8-387,14-3-129,-8-16-516</inkml:trace>
  <inkml:trace contextRef="#ctx0" brushRef="#br0" timeOffset="62003.5464">5504 10040 10449,'11'-14'5418,"-6"0"-645,-5 14 129,-14 8-3741,4 12-387,-10 0-258,0 9-258,-4 1 0,0 6-129,0-1 0,3-6-129,0-4 0,4-1 0,5-7 0,3-5 0,9-12 0,-10 14 129,10-14 0,0 0 0,0 0 0,-2 15 129,1-3-129,1 5 129,0 11 0,0 7 0,3 3-129,3 7 0,1 3 0,1 3 0,2-3 0,0 3-129,0-6 0,-1-6 0,-3-3 129,1-7-258,-3-5 129,0-6-129,-3-3-129,-1-15-387,5 12-2322,-3-22-2064,4-5-258,0-12-387,7-4-516</inkml:trace>
  <inkml:trace contextRef="#ctx0" brushRef="#br0" timeOffset="62387.5684">6567 9980 12255,'41'-50'5418,"-41"30"-516,-2 8-516,-14-1-3612,-7 11-258,-9 2-129,-6 5-129,-5 12 0,-6 11-129,3 6 129,1 8-129,6 2 0,6 2 129,11-2-129,10 2 0,12-6 129,5-4-129,13-9-129,8-3 0,6-4 129,2-7-129,5-4 0,-2-5 0,0-2 0,-1-2 0,-6-4-129,-6-1-129,-2 4-387,-10-7-645,4 8-3741,-16 0 0,-1 9-387,-15 5-258</inkml:trace>
  <inkml:trace contextRef="#ctx0" brushRef="#br0" timeOffset="62599.5805">6236 10626 9030,'-49'40'5418,"49"-40"-387,0 13 129,14-16-3225,20 2-774,0-9-129,11 0-258,0-5-258,2 1-129,-2-1-129,-2 4 0,-9 1-129,-3 3-258,-2 4-387,-9-6-3225,6 9-1548,-7 0-129,1 0-387,1-10-387</inkml:trace>
  <inkml:trace contextRef="#ctx0" brushRef="#br0" timeOffset="62884.5968">7049 9893 12126,'0'-12'5547,"3"23"-258,-3-11-258,18 32-4386,-1 0 129,8 6-258,-2 5 0,8 6-129,-2 2-129,4 1 0,-2-2-129,1-8 0,-5-7-129,0-6 0,-5-5-129,-4-12-258,0 0-387,-18-12-3096,17-3-1548,-12-10 129,3-3-645,-4-15-387</inkml:trace>
  <inkml:trace contextRef="#ctx0" brushRef="#br0" timeOffset="63123.6105">7446 9844 13029,'-18'-21'5418,"5"20"-516,3 14-903,-5 1-3354,-1 13-129,-6 10 0,-2 11-129,-3 7 0,-2 10-129,2 3-129,0 5 129,3-1-129,6-2 0,4-11-129,6-8-129,3-6-258,-2-13-516,7-3-3999,-7-15-129,0-2-387,-9-12-516</inkml:trace>
  <inkml:trace contextRef="#ctx0" brushRef="#br0" timeOffset="64519.6903">4259 7645 3870,'-33'-24'5031,"33"11"-645,12-1 129,10-7-2967,24 6-258,10-10-387,22 5 0,15-8-129,23 4-258,17-8 0,22 2-129,15-2-129,16-2 0,14-3-129,15-2 0,10-2 0,11 0 0,4-2 129,0 3 129,-2-5-258,-1 6 258,-14 1-129,-11 6 0,-23 8-129,-18 5 129,-22 11-258,-16 8 0,-22 10 129,-19 12-129,-16 12 0,-11 12-129,-16 18 129,-6 14-129,-12 15 129,-10 13 0,-7 15 0,-6 21 129,-6 15-129,-2 11 129,0 10 0,-6 12 0,3 6 129,1 5-258,2 2 129,2-2 0,6-5 0,2-4 0,2-9-129,-1-13 258,-2-8-258,1-13 258,-7-13-258,-3-16 129,-5-15 0,-8-13 0,-5-11 0,-7-15-129,-8-15 129,-8-8 0,-11-6 0,-9-7-129,-9-5 129,-13-5 0,-13 0-129,-14-3 129,-11 0-129,-9 1 129,-12-3-129,-10 2 129,-10 0-129,-11 5 0,-7-1 0,-4 5 129,-4 2-258,-3 4 258,6 2-258,3-1 258,6 0-258,14-1 129,13-5 0,10-5 0,18-8 0,13-9 0,10-5 0,11-9 0,12-11 0,7-6 0,4-11 0,6-7 0,0-2 0,5-8 0,4-3 129,4-12 0,5-5-129,6-10 0,5-14 129,5-13-129,8-11 0,2-14-129,4-17 129,2-11-129,0-11 0,1-8 0,1-9 0,2-6 0,2-4 0,2 4 0,2 1 0,3 4 0,2 11 129,4 2 0,1 16 0,1 13-129,0 8 258,-1 4-129,-2 19 0,1 16 0,-3 13 0,-3 17 0,-2 18-129,-3 17 0,0 23-645,-4 9-2322,4 23-2193,-5 13-258,5 16-516,0 8-645</inkml:trace>
  <inkml:trace contextRef="#ctx0" brushRef="#br0" timeOffset="73435.2003">7896 7989 1419,'16'-15'4128,"-3"1"129,0-8-1935,12 4-129,-1-20-258,15 0-258,-2-18-387,17-3-516,5-17 0,14-7-129,5-12-129,11-8-129,-1-9 0,8 5-258,-1-3 129,-3 8-129,-10 6-129,-6 12 129,-13 11 0,-8 12-129,-11 12 129,-11 12 0,-10 8 129,-8 8-129,-6 6 129,-9 15 0,0 0-258,6-10-258,-6 10-258,-7 3-645,4 10-3354,-11-1-258,0 9-258,-8 1-387</inkml:trace>
  <inkml:trace contextRef="#ctx0" brushRef="#br0" timeOffset="73879.2256">7965 7587 3612,'-2'-10'4773,"2"10"-129,0 0-258,0 0-3096,3 18-516,1 8-129,-4 2 0,0 8-129,0 1-258,-3 6 129,-7 2-387,3-2 129,-2-5 0,0-1 0,4-5-129,1-6 129,4-4-129,2-3 129,8-10-129,3 0 129,2-7 0,5-2-129,0-3 0,3-9 0,4 0-387,0-12-3612,6 0-387,3-8-387,8-4-516</inkml:trace>
  <inkml:trace contextRef="#ctx0" brushRef="#br0" timeOffset="74343.2521">9625 6053 8385,'-4'-18'5418,"4"18"-516,8 8-258,-3 19-3999,6 11 0,-4 0-129,6 10-129,-1-3-258,1-6-129,0-10 0,4-12 0,-3-10 129,0-7-129,1-13-129,-2-13 129,-1-6-129,-1-12 258,-2-6-129,-1 1 0,-2 3 0,0 5 0,-4 7 0,2 10 129,-4 12 0,0 12-129,6 17 0,2 10 129,0 2-129,4 4 0,1 0-258,3-4-258,3 2-903,-3-12-3225,4-6-258,-6-9-387,0 0-258</inkml:trace>
  <inkml:trace contextRef="#ctx0" brushRef="#br0" timeOffset="74563.2647">10047 5922 8901,'0'0'5160,"-11"20"-387,11 16-129,1 7-4128,12 11 129,0 8-258,7 6-387,1 2-258,-1-3-387,2-4 129,-6-11-258,2-5-387,-11-19-516,4 1-903,-11-29-1290,0 0-774,-5-7-258</inkml:trace>
  <inkml:trace contextRef="#ctx0" brushRef="#br0" timeOffset="74787.2776">10093 5982 7353,'-5'-67'5031,"8"52"-129,10 8-258,1 3-3999,6 4 0,0 4-129,1 8 0,-7 1-129,-1 5-129,-10 4-129,-5 7 0,-12 0 0,-9 5 0,-4 0-387,-5-1-516,6 3-3741,-9-3-258,5 1-387,-1-5-645</inkml:trace>
  <inkml:trace contextRef="#ctx0" brushRef="#br0" timeOffset="77423.4284">8172 10381 5160,'0'0'5031,"0"0"-129,15-5-387,-8 1-3096,18 10-129,1 3-258,19 17 0,6 0 0,12 13-387,8 5-258,10 11-129,5-1 0,7 2-129,1-8 0,-2-5-129,-2-10 0,-5-5-129,-8-4 129,-8-9 0,-10 0 0,-11-2 0,-12 3 0,-9 0-129,-9 3 129,-6-4 0,-8 2-129,-4-17-258,0 20-387,-14-20-3612,0 0-645,-9-9-129,-7-4-645</inkml:trace>
  <inkml:trace contextRef="#ctx0" brushRef="#br0" timeOffset="77879.4544">8294 10797 5676,'10'29'5031,"-2"-19"-129,1 0-387,-9-10-3225,12 2 0,-12-14-516,0-5 129,-1-15-258,-6-4 0,-3-14-387,-2-3 129,-1-7-258,-2-2 0,-2 5 0,4 2-129,-4 7 129,3 7-129,1 8 129,2 9 0,4 7 0,7 17 129,-8-15-129,8 15 0,8-1 0,7 1 0,5 0-129,4-1 129,4-2-129,6-2 129,-1-2-129,-2 3 0,-2-1-129,-2-2-129,-6 5-129,-4-9-774,1 11-3741,-18 0 129,16-5-774,-16 5-258</inkml:trace>
  <inkml:trace contextRef="#ctx0" brushRef="#br0" timeOffset="78923.5141">9859 10519 7998,'-14'-39'5160,"11"27"-258,3 12-129,-10-4-3741,10 4-129,-4 26-387,4 6-129,0 19-129,3 10 0,4 15-129,1 7 0,2 9 0,-2-5-129,3-1 0,-2-9 0,1-12 0,0-12-129,-3-12 129,1-12-258,-1-13-129,4 4-1419,-11-20-2967,0 0-258,8 0-516,-8 0-129</inkml:trace>
  <inkml:trace contextRef="#ctx0" brushRef="#br0" timeOffset="79711.5592">10108 10535 7224,'-21'-54'5289,"11"34"-129,4 8-129,6 12-3870,-5 8-129,5 17-387,7 23-258,2 10 0,1 9-258,-1 10 0,2 6-129,-1-4 129,-1-5-129,-3-12 0,-1-11 0,-2-14 0,1-13 0,-4-24 0,10 0 0,-1-16 0,2-16-129,3-2 129,2-4 0,6 3 0,2 3 0,1 8 0,2 12 0,0 10 0,-3 6 0,-6 11 0,-1 12 129,-7 7-129,-7 10 0,-3 8-258,-14 3 0,-6 11-387,-14-13-2193,3 7-2064,-7-14-387,3-14-258,-1-21-258</inkml:trace>
  <inkml:trace contextRef="#ctx0" brushRef="#br0" timeOffset="81215.6453">9937 5642 1032,'-18'-64'4773,"10"35"258,-2 0-258,7 18-1677,-7-12-903,10 23-387,0 0-516,0 27-258,1 2-516,8 17 0,2 8-387,5 11 0,4 10-129,1 9 129,3-3-129,0 1 0,-1-7 0,-2-3 0,-3-12 0,-4-7 0,-3-16 0,-6-10 0,0-9 0,-5-18 0,0 0 129,0 0-129,-10-14-129,7-13 258,-1-5-129,4-9 129,0-8-129,7-2 0,5-1 0,3 6 129,3 4 0,2 9 0,2 9 0,2 10-258,2 14 258,-3 3 0,1 14-129,2 2 129,-5 5-258,1 2 258,-4 1-258,-3 0 258,-5 2-258,-6-2 129,-4-1 129,0 6-258,-10-3 258,-5 3-258,-3-1 258,-4-4-258,0 1-129,-2-11-903,8 7-3741,-3-12-129,6 1-258,1-7-774</inkml:trace>
  <inkml:trace contextRef="#ctx0" brushRef="#br0" timeOffset="107955.1747">8746 4046 2193,'24'-18'4515,"-12"8"-129,0 1 0,1 9-1677,-6-13-903,7 13-645,-4-3-258,3 3-258,-1 0-258,3 3 129,1 0-258,6 2 129,4 1-258,7 1 258,3 0-129,6 1 0,7 1 0,5 0 129,4 0-129,4 2 129,7-4-129,5 3 129,7-4-129,8 1-129,4 0 0,8-1-129,10-3 129,5 1-129,5-2-129,3-2 129,4 0-129,6-2 0,3-4 129,2-1 0,6 0-129,7-2 0,0-3 129,7 3-129,0-2 129,5 5 0,-3-5 0,5 4 0,-3 0 0,-3 3 0,-3 0 0,-2 1 129,-4 2-129,-2 1 0,1 0 0,0 0 0,2-3 0,1-1 0,4 2 0,0-5 0,3 3 0,-2-4 0,3 4 129,-5-1-129,0 2 0,-6 3 129,0 0-129,-5 0 129,1 6-129,-5 1 0,-3 3 129,2-2-129,-2 1 0,2 0 0,-1-2 0,3-2 129,2-1-129,1 0 0,-1-3 0,0-1 0,-4 0 0,2 0 0,-8 0 0,-3 0 0,-8 0 0,-8 0 0,-12-1-129,-8 1 129,-14-3 0,-12 3-129,-10 0 129,-11 0 0,-11 0 0,-6 0-129,-6 0 0,-6 3 129,-4 2-258,-5 2-129,-4 6-387,-6-13-3483,-8 19-516,-6-10-387,-4 7-774</inkml:trace>
  <inkml:trace contextRef="#ctx0" brushRef="#br0" timeOffset="109223.2471">1611 5022 1419,'0'-15'4257,"-11"4"387,11 11-1032,-11-5-645,3-10-774,8 15-516,0 0-774,0 0-129,-4-10-258,4 10-129,5 2 0,5 8 0,2 0 129,9 2-258,5-3 129,14 2-129,15-10 129,13 0 0,13-3-129,15-8 0,8-4-129,13 1 129,8-4 0,5 2-129,-3-1 0,5 4 0,2 0 0,0 2 0,0 0 129,-4 1-258,2 1 129,0 1 0,1 0-129,-2 2 0,1 0-129,1-2 129,3 0 0,5-2 0,-2-3 0,4 1-129,2-2 129,1-3 0,-1 2 129,1-1-258,-3 3 258,1 2-129,-6 3 0,-3-2 0,-3 4 0,-2 1 0,-5 1-258,-4-1 258,-2 3-258,-4-4 258,-6 5-129,-5-2 129,-7 2 0,-5 0-129,-1 0 387,-8 2-387,-4 3 387,-4-1-387,-5 1 258,-1 0-129,-5 1 0,-5 0 0,-6-2 0,-5 3 0,-5-3 0,-4-2 0,-7-2 0,-3 3 0,-7 0 0,-1-2 0,-6 0 0,-2 0-129,-5 1 129,-8-2 0,9 8-129,-9-8-129,-3 13-516,-9-13-2709,4 12-1419,-7-4-387,1 5-387,-9-3-129</inkml:trace>
  <inkml:trace contextRef="#ctx0" brushRef="#br0" timeOffset="110799.3374">12346 5499 3225,'0'12'4902,"0"-12"-129,0 0-1548,0 0-1290,-13-10-129,13 10-516,-9-22-258,8 8-258,-3-10-387,2 0 129,2-11-387,0-6 258,6-12-129,0-7-258,3-3 129,-2 0 0,3-1 0,-1 4-129,0 3 129,1 7 0,-2 8-129,2 5 129,-1 2 0,2-1 129,2 3-129,5 2 129,1 2-129,0 5 129,2 5-129,-1 14 129,1 10-258,-4 19 0,-1 14 129,-2 15-258,-3 16 258,0 10-258,0 6 129,0-1-129,-1-6 129,1-6 0,0-10 0,-2-11 0,-2-11 0,0-16 0,-2-7-129,-5-17 0,3 14-258,-3-14-774,0-9-3612,-6-11-258,1 5-258,-6-7-516</inkml:trace>
  <inkml:trace contextRef="#ctx0" brushRef="#br0" timeOffset="111020.35">12410 5132 8256,'11'0'5289,"2"-5"0,9 5-516,-6-6-3999,15 6 129,1-5-387,2 3-387,4 2-516,-6-11-3096,5 11-1290,-7-7-387,1 6-516</inkml:trace>
  <inkml:trace contextRef="#ctx0" brushRef="#br0" timeOffset="111267.3641">12971 5079 8256,'0'0'5289,"0"0"-129,17-1-258,0-16-3741,12 6-258,2-7-258,4 6-258,0 1 0,0 5-387,-3 3 0,-5 0-258,-3 9-645,-9-6-1677,0 6-2193,-7-2-516,0 8-258,-8-12-258</inkml:trace>
  <inkml:trace contextRef="#ctx0" brushRef="#br0" timeOffset="111464.3754">12989 5355 7353,'-14'11'5031,"14"-11"0,18-3-387,13-7-3999,3-6-129,4 3 0,2-3-387,-4 0-516,7 7-3741,-12-5-645,-3 6-258,-9 1-387</inkml:trace>
  <inkml:trace contextRef="#ctx0" brushRef="#br0" timeOffset="111723.3902">13639 4579 10191,'-17'-41'5547,"9"29"-645,8 12 129,3 18-4515,9 19-129,4 14 129,1 15-387,0 11 129,2 10-129,-6 7-129,-1-1-258,-8-8-129,-4-10-258,0-4-774,-13-22-3483,7-12-258,-6-19-258,12-18-129</inkml:trace>
  <inkml:trace contextRef="#ctx0" brushRef="#br0" timeOffset="112303.4234">13708 4571 9030,'-4'-55'5289,"7"31"-645,11 3 0,-1-4-3612,15 8-387,0 0-129,5 8-129,-4 6 0,0 3-129,-5 13-129,-3 9 0,-11 6 0,-4 8-129,-6 3 129,-3 2-129,-8 0 0,-6 1 0,-2-1 0,-5-3 0,1-4 0,1-6-129,1-5 129,5-6 0,2-5 0,14-12 0,0 0 0,0 0 0,11 0 0,6-2 0,4-1 129,6-1-129,3 4 129,1 2 0,1 5 0,-1 5 0,-3 2 0,2 5 0,-5 3-129,-1 3 129,-4 2-129,-3 4 0,-4 0 0,-4 1 0,-6 4 0,-3-2 129,-5-2-129,-8-3 0,-7 2 0,-11-4 129,-3 1 0,-14-4-129,-1 1 129,-6-5-129,0-2 0,0-3-129,6-3 0,6-7-645,17 4-3612,-3-9-903,14 6-387,3-6-387</inkml:trace>
  <inkml:trace contextRef="#ctx0" brushRef="#br0" timeOffset="113939.517">722 12284 903,'0'0'3354,"0"0"387,0 0-903,0 0-516,35-15-129,10 15-258,12 4-258,17-4-258,6 0 129,22-9-645,2 5-258,20-5-258,3 5-258,14-1 0,4 5 387,9 0-258,14 0 0,7 0-129,13 0 129,10-6 0,6 0 0,3-8 0,5 2 0,3-2-129,2 6 0,2 2 0,1 3 0,-2 3-129,-1 0 129,0 0-129,-3 2 129,1-2-129,-3-2 129,1-5-129,1-1 129,2-1 0,-2-1-129,0 0 129,3-3-129,0-3 0,-2-1 0,2-5 0,-3-6 0,-1-5 0,1-5-129,-1-2 129,2-1 0,-1 0 0,1 2 0,-4-1 0,0 4 0,-7 1-129,-4 4 129,-7 0 0,-11 1-129,-6 0 0,-8-3 129,-7 2-129,-7-2 0,-10-4 129,-8 1 0,-11-1 0,-11 2 0,-12 3 0,-16 5 0,-16 3 0,-9 4 0,-13 7 0,-11 4 0,-10 5 0,-5 1 0,-5 3 0,-5 3 0,0 5-129,-4 1 0,0 3-387,-8-12-774,11 20-3612,-11-20-129,5 18-516,-5-18-387</inkml:trace>
  <inkml:trace contextRef="#ctx0" brushRef="#br0" timeOffset="114811.5667">11810 11304 4128,'23'-17'4902,"-12"17"-387,-2 17-258,1 19-3096,-7 12-258,5 21-387,-4 14-129,0 28 129,-4 16 258,0 18-258,0 12 129,0 23 0,2 6-129,4 10 258,1 3-258,7 3 0,0-1-258,8 2 0,-1-4-129,3-3-129,0-6 129,5-5-129,5-11 129,1-4-258,6-13 258,4-9 0,7-15-129,6-9-129,5-11 129,5-4 0,3-5-129,5-3 129,6-6-129,8-5 129,10-5-129,8-10 258,10-8-258,12-2 258,13-9-129,8-13 0,13-7-129,4-5 258,8-4-129,7-1 0,6-3 0,8-9 0,12-2 129,12 2-258,11-1 258,9 1-258,11-2 258,9 2-129,8 1 0,10-1 0,7 2 0,4 3 0,5-5 0,6 6 0,7-6 0,43 1 0,-28 5 0,5-1 0,1 0 0,4 0-129,-2 1 129,-1 2 0,-4-3 0,-40 2 0,25-7 129,-8 3-129,-10-1 0,-13-2 129,-10-4 0,-13-1 0,-15 1-129,-12 0 387,-20 4-258,-14-2 129,-23-4-129,-14 0 129,-27-3-258,-19-5 0,-23 0 129,-21-9-387,-18-7-258,-26-13-645,-13 1-4128,-20-11 129,-23-4-645,-21-8-258</inkml:trace>
  <inkml:trace contextRef="#ctx0" brushRef="#br0" timeOffset="116135.6426">3005 5329 2580,'2'161'4128,"-2"-54"129,-5 17-1032,5 25-1161,-7 5-645,7 20 0,-1 3-258,1 19-258,0 4 0,6 11-258,-1 5-129,4 12-129,-1-4-129,4 5-129,1 2 129,5 1 129,1-8 129,4-1-129,-1-5-129,2-7 129,-1-5 129,0-8-129,-3-14-129,0-11 129,-3-10-387,1-11 258,-2-16-129,2-8-129,-1-18 129,-2-8-129,1-11 0,-1-13 0,-1-6-258,-4-14-516,2-1-3999,-11-11-258,-1-4-258,-9-9-516</inkml:trace>
  <inkml:trace contextRef="#ctx0" brushRef="#br0" timeOffset="117479.7195">2181 4875 1161,'7'-56'4515,"-6"33"0,0 1-516,-1 22-1290,0-18-903,1 23-387,-3 15-645,1 23-129,-4 15-516,-1 19 129,-1 22-258,-1 21 0,-2 26 0,-1 16 0,-1 19 0,2 16 129,-1 9 129,1 15-129,3 10 258,2 11 0,0 0 0,2 12 129,-1 0-258,4 7 129,-3 11 0,3 6-258,-4 0 0,4 5 129,0-1-129,0-3 129,0-5-129,2-4 258,0-20-258,-2-3 129,0-11-129,-6-14 0,-4-12 0,-3-6 0,-3-9-129,2-7 0,-2-9 129,4-16-258,1-10 258,2-2-129,2-7 0,0-11 0,1-10 129,-2-7 0,0-12-129,-2-5 0,-3-14 0,3-13 129,-1-16-258,1-13-258,6-10-645,-6-22-2709,10-11-1161,0 0-387,0-10-258</inkml:trace>
  <inkml:trace contextRef="#ctx0" brushRef="#br0" timeOffset="117871.7419">1737 13089 8514,'-11'-17'5418,"11"17"-903,0 0-774,-11-4-2322,12 12-645,-1 13 0,5 10-774,0 6 258,2 6-387,1 10 258,1 1 0,2-1 0,2-5 0,2-13-129,3-7 387,0-11-129,6-10 0,2-11 129,4-12-129,0-9 129,3 0-129,-1-7 0,0 1 0,-1 1-129,-5 2-129,-3 3 129,-6 6-129,-2 4 0,-6 1-258,0 12-516,-9 2-3870,0 0-387,0 5-129,0 16-516</inkml:trace>
  <inkml:trace contextRef="#ctx0" brushRef="#br0" timeOffset="120142.8718">5722 13009 1032,'-2'30'4644,"2"-19"387,0-1-129,0-10-1548,0 0-774,0 0-516,2-8-387,-2-18-516,1-2-387,1-13-129,2-5-387,2-11 129,5-3-129,1-5 0,2-1-258,2 1 129,2 7-129,1 9 0,-2 6 129,1 11-129,-6 11 129,-1 6 0,-1 10 0,-10 5-129,15 13 129,-9 8 0,2 9-129,2 9 129,0 6 0,4 10-129,-2 3 0,0 2 0,1-2 0,-4-3 0,-3-5-129,0-9 129,-2-5-129,-4-11 129,0-6-129,0-6-129,0-13 0,-10 8-387,0-12-1032,10 4-3096,-18-17-387,9 5-129,-4-7-645</inkml:trace>
  <inkml:trace contextRef="#ctx0" brushRef="#br0" timeOffset="120327.8824">5826 12841 8901,'13'-23'5160,"1"9"-387,5 2-129,-4-3-3354,12 13-258,-4-5-516,3 7-387,2 4-1032,-6-1-3741,5 2 0,-1-1-516,2-1-258</inkml:trace>
  <inkml:trace contextRef="#ctx0" brushRef="#br0" timeOffset="120607.8984">6466 12767 9288,'28'-16'5160,"-11"6"-258,4 3-258,-5-5-3096,9 8-774,-2-2-258,6 0-258,-2 0-129,1 0-129,-3 1 0,-2 0-129,-1 4-258,-8-7-774,-3 8-3612,-11 0 0,0 10-258,-6-1-645</inkml:trace>
  <inkml:trace contextRef="#ctx0" brushRef="#br0" timeOffset="120831.9111">6553 12919 6321,'32'-7'5418,"-10"-4"-387,7 1-387,-2-10-1935,11 13-1419,-7-9-516,2 6-258,-3 0-387,-3 0-258,0 5-258,-10-4-903,5 9-3354,-4-3-129,-2 3-387,0-1-258</inkml:trace>
  <inkml:trace contextRef="#ctx0" brushRef="#br0" timeOffset="121163.9301">7355 12472 10320,'0'-18'5289,"0"7"-387,0 11 0,0 0-3999,-4 12-129,4 8-258,0 6-129,0 6-129,0 4 0,1 3-129,-1 4 0,2-2 0,-1-4-129,0-3 0,0-6 0,-1-5-129,0-4-129,2-4-258,-2-15-645,0 0-3612,0 0-258,0 0-258,2-12-516</inkml:trace>
  <inkml:trace contextRef="#ctx0" brushRef="#br0" timeOffset="121762.9644">7329 12495 7740,'4'-54'5160,"5"29"-258,0-1-129,8 12-2709,-6-8-903,10 11-129,-3-2-387,7 9 0,-2 0-258,2 2-129,-1 2 0,-3 2-129,-1 6 0,-4 5-129,-1 3 129,-10 2-258,-3 5 258,-2-2-258,0 4 129,-7-1-129,-4 0 129,-3 0-129,-2-4 0,-1 1 129,2-6 0,0-1-129,2-6 129,2 1 0,11-9 0,0 0 0,0 0 0,0 0 0,0 0 0,13 0 0,-1 0 0,2 0 0,0 4 0,2 0 0,0 3 0,0 2 0,0 1 0,-3 4 0,-1-1 0,-2 6 129,-4 3-129,-1 1 0,-5 1 0,0-1 0,-3-1 0,-4 0 0,-4-5 0,1-1 129,-6-4-129,1-2 0,-2-4 129,-3 0-129,1-1 0,-1-4 0,0 1 0,-1 1-129,5 3-387,-4-6-1032,7 4-3225,-4 2-258,5 6-258,-5 0-645</inkml:trace>
  <inkml:trace contextRef="#ctx0" brushRef="#br0" timeOffset="136546.81">492 14875 5676,'0'0'5031,"0"0"-903,0 0-774,0 0-903,0 0-516,0 0-645,0 0-258,0 0-258,0 0-258,0 0-129,0 0 0,34-60-258,-34 60 129,13-92-258,-2 28 0,3-8 0,4-6 129,4-4-129,0 3 129,2 1 0,2 8-129,-2 9 129,-24 61 0,39-87-129,-39 87 129,0 0 0,41-53-129,-41 53 0,0 0 129,0 0-129,34 62 0,-34-62 0,20 93 0,-9-35 0,0 2 0,-1 1 0,1-1 0,-3-4-129,2-5 258,-10-51-258,14 83 129,-14-83 0,13 59 0,-13-59 0,0 0 0,8 52 0,-8-52-129,0 0-258,0 0-774,0 0-3483,0 0-387,0 0 0,-33 6-774</inkml:trace>
  <inkml:trace contextRef="#ctx0" brushRef="#br0" timeOffset="136863.8282">576 14561 6966,'0'0'5418,"0"0"-387,0 0-129,0 0-3096,0 0-645,61-36-258,-61 36-258,71-8-258,-34 5-129,1 3-129,-38 0-129,60 0-258,-60 0-774,0 0-3612,47-5 0,-47 5-387,0 0-516</inkml:trace>
  <inkml:trace contextRef="#ctx0" brushRef="#br0" timeOffset="137486.8638">1764 14105 4128,'8'-7'5289,"3"-5"-387,-11 12-258,0 0-2451,0-12-516,0 12-645,-12-1-258,0 1-258,-5 0 0,-3 1-129,-1 4-129,-4 0 0,-1 4 0,-4 3-129,-2 8 0,-1 2-129,-3 9 0,1 3-129,2 5 129,1 2 0,9 0 0,5 0 129,11-7-129,7-1 129,12-11 0,8-5 129,10-5-129,5-4 0,2-8 129,1 0 0,-1 0-129,0-3-129,-4-1-129,-2-1 129,-7 0-129,-3 1 0,-3 1 0,-5 0 0,-3 2-258,-10 1 387,7 0-387,-7 0-387,0 7-1548,0-7-2580,-7 8-129,-3-3-516,2 3 0</inkml:trace>
  <inkml:trace contextRef="#ctx0" brushRef="#br0" timeOffset="137847.8843">1401 14746 4386,'0'0'5418,"6"-5"-516,-6 5 0,24 1-2322,-9-4-774,13 3-387,-1-7-387,8 5-258,2-8-516,2 1 0,-1 0-258,-2 1 129,-6 1-258,-2 2 129,-5 2-129,-8-1 0,-5 3 129,-1-1 0,-9 2 0,9-5-258,-9 5-774,0 0-3741,9 0-129,-9 0-516,14-2-129</inkml:trace>
  <inkml:trace contextRef="#ctx0" brushRef="#br0" timeOffset="138938.9469">2275 14604 1161,'-6'12'4386,"6"-12"387,-4 12-258,4 0-1419,-7-12-774,7 0-516,0 0-387,0 0-258,0 0-516,-7-14-129,5-1-129,-1-2-258,3-9 0,0-4 0,0-8-129,0-7 129,4-1-129,2-4 0,-2 2 0,2-1 0,-1 6 129,0 2-129,3 7 0,-1 7-129,0 1 129,3 6-129,1-1 129,1 6 129,3-1-129,3 3 0,-1-2 129,2 8-129,0-4 129,2 10 0,-3 1 0,1 1-129,-4 8 0,-1 6 129,-3 3-129,-3 0 0,-1 5 0,-3-5 0,-1 1 0,-3 0 0,0-2-129,-3 0 129,-4-1 0,-4 1 0,-2-1-129,-3 4 129,0-4-129,-2-1 129,3-3-129,1 0 129,4-5-129,10-7 129,-11 2 0,11-2 129,0 0-129,5-9 0,4 4 129,2-2-129,2 2 129,-1 1 0,3 3 0,3-1-129,-1 2 129,1 2 0,1 1-129,-1 4 129,1 2 0,-2 3-129,0 1 0,-1 4 0,-4 1 0,-1 3 129,-1 4-258,0-1 129,-3-1 0,1-1 0,-4 0 0,0-2 129,-3 1-258,-1-2 258,0-2-129,-4-3 0,-3 3-129,-2-2 258,-3-2-258,-2 0 129,-2-1 0,0-1-129,-4-2 129,2-1 0,-2-2 0,-1 0 0,-1-2 0,-1 0 0,2-2-129,-2 0 129,2-2 129,0 5-258,3-5 129,0 0-258,6 5-129,-4-5-516,16 0-3999,0 0 0,-10 8-516,10-8-516</inkml:trace>
  <inkml:trace contextRef="#ctx0" brushRef="#br0" timeOffset="139863.9998">485 15340 3096,'0'0'5160,"0"0"-129,-40-20 129,40 20-2064,0 0-1032,0 0-774,0 0-387,43-9 0,-43 9-129,88 6-129,-7-3-387,23-3 0,21-2-258,17-8 387,13-3-387,9-6 0,12 1-129,-1-7 0,-13 5 129,-13-2-129,-9 3 0,-13 0 0,-11 2 0,-16 3 129,-21 1 0,-14 2-129,-14 3 129,-13 1 0,-13 3 0,-9 1 0,-16 3 0,10-1-258,-10 1-258,-3 12-1548,-9-5-2967,1 8 0,-9 1-774,0 7-258</inkml:trace>
  <inkml:trace contextRef="#ctx0" brushRef="#br0" timeOffset="142019.123">601 17374 3483,'0'0'4902,"-12"44"0,12-44-2322,0 0-387,0 0-387,0 61-387,0-61-258,0 0-387,0 0-129,0 0-258,0 0 129,-11-64-258,11 64 0,-4-96 129,0 38-258,0-17 258,2 9-258,-1-13 129,2 8-129,1 2 129,0 4-129,8 2 0,3 6 129,4 4-129,-15 53 0,38-77 0,-38 77 0,48-49 0,-48 49 129,49-33-129,-49 33-129,49 0 129,-49 0 0,44 29-129,-44-29 0,34 62 0,-34-62 0,20 83 0,-20-83-129,0 91 129,0-91-129,-17 83 129,17-83-258,-33 63 258,33-63-129,0 0 0,-51 36 0,51-36 0,0 0 129,0 0 0,0 0 0,0 0 0,-13-44 129,13 44-129,0 0 129,47-24-129,-47 24 129,61 0 0,-24 0-387,5 10 129,0 7-129,3 2 0,-7 7 0,1 3 129,-9 3-258,-3 2 258,-9-1 129,-11 2 0,-7-4-129,-10 6-129,10-37 516,-57 75-387,11-42 387,-7-1-516,-5-4 387,-3-11-258,2 3 258,6-17-258,8-3-258,45 0-258,-62-32-387,62 32-1419,-24-51-2322,24 51-258,22-53-129,-22 53-129</inkml:trace>
  <inkml:trace contextRef="#ctx0" brushRef="#br0" timeOffset="142407.1452">1992 16595 5805,'34'-38'5418,"-29"28"-387,-10-2-129,5 12-3225,-29-10-645,6 15-516,-11 3 0,2 15-129,-6 5-258,1 10-129,0 2 258,8 2-129,8 3-129,6-3 0,7-1 0,8-1 129,8-8 0,11-9 0,10-1-258,9-6 129,4-3 129,5-4 0,0-2-129,-2-7 0,-4 0 0,-7 0-387,-5 0-387,-29 0-2322,11 0-1806,-19 0-387,-14 12-258,-12 5-129</inkml:trace>
  <inkml:trace contextRef="#ctx0" brushRef="#br0" timeOffset="142620.1574">1708 17247 4128,'5'9'5289,"13"-7"0,4-2-129,16-3-2967,-1-12-774,11 4-129,-1-3-387,4 5-258,-5-3-129,-1 4-129,-5-1-387,-8 1-258,-5 8-516,-16-13-2451,4 13-1677,-7-4-387,4 1-258,-3-9-645</inkml:trace>
  <inkml:trace contextRef="#ctx0" brushRef="#br0" timeOffset="143031.1809">2498 17140 5934,'10'12'5418,"-10"-12"-516,11-8-129,-2-13-3612,5-3-645,-1-9-129,5-2-258,-2-9 258,3-4-258,2-12 129,1-4-129,1-6 129,0 0 0,0 2 0,0 4 0,-3 12 0,0 10 0,-2 12 0,-2 15 0,-4 15 0,1 11 129,-6 14-129,1 12-129,-2 13 0,0 11-129,0 2-129,1 5 129,0-4 0,3 0-129,-2-10 129,0-6-129,0-10-129,-2-9 129,-2-8-258,-4-10-387,3 3-1161,-10-14-2967,7 0-387,-18-20-387,4-1-129</inkml:trace>
  <inkml:trace contextRef="#ctx0" brushRef="#br0" timeOffset="143219.1917">2598 16791 6450,'7'10'5418,"13"-7"-387,10 6-516,1-9-3483,14 0-387,-3-5-129,4 3-258,-5 2-258,-7-2-645,3 6-3354,-16 2-903,-5 6-387,-10 2-387</inkml:trace>
  <inkml:trace contextRef="#ctx0" brushRef="#br0" timeOffset="143619.2145">2986 17244 6321,'19'4'5418,"-19"-4"-129,0 0-1935,0 0-2064,-1-8-129,1 8-387,-22 0-129,5 0-258,-8 9-258,-8 7 0,-16 6 0,-3 5 0,-22 6 0,-14 4-258,-15 19 129,-19-1 0,-10-4 258,-11 0-258,-3-12 258,1-8-516,3-2 645,10-7 0,14-17-258,20 1-129,25 16-645,17-11-258,24-4-1548,32-7-1677,0 0-1161,0 0-774,26 60 129</inkml:trace>
  <inkml:trace contextRef="#ctx0" brushRef="#br0" timeOffset="179635.2745">4177 14096 1032,'0'0'3354,"0"0"258,0 0-1806,0 0-903,0-8-645,0 8-903,0 0-2064,0 0-774,6-13 129</inkml:trace>
  <inkml:trace contextRef="#ctx0" brushRef="#br0" timeOffset="180423.3195">4105 13791 7998,'0'-52'5289,"0"29"-516,0 23-516,-14-15-2580,14 23-387,-7 10-516,6 19-387,-1 8-129,1 12-129,-2 10 0,3 6-129,-2 2 129,1 0-129,1-5-129,0-10 129,0-10 0,3-9 0,3-9 0,3-7 0,4-10 0,0-6 0,4-8 0,0-1 0,6-2-258,-4-13-774,10 3-3483,-11-11-387,1 2-258,-6-6-645</inkml:trace>
  <inkml:trace contextRef="#ctx0" brushRef="#br0" timeOffset="180746.3381">4280 14195 3999,'26'10'4902,"-9"-6"-258,1 3-903,0-8-1935,7 1-516,-5-6-516,2 2-258,-6-8 0,-1-1-387,-7-1 129,-3-1-129,-5-3 0,-3 5 129,-7 1-129,-3 7 129,-4 5 0,1 10 0,0 11 0,5 9 258,1 9-387,5 6 129,5 1-129,2-2 0,11-3-129,4-3 0,4-12-129,1-15-774,8 1-2064,-4-18-1548,-1-11-516,-2-12-387,0-6 0</inkml:trace>
  <inkml:trace contextRef="#ctx0" brushRef="#br0" timeOffset="180935.3489">4649 13833 9030,'0'-21'5289,"-1"39"-258,1 23-258,-6 5-3612,6 21-387,1-3-258,5 10-387,2 1-129,-1-6-258,3-3-645,-7-22-1548,4 0-2451,-7-18-258,3-6-258,-3-20-387</inkml:trace>
  <inkml:trace contextRef="#ctx0" brushRef="#br0" timeOffset="181087.3576">4590 14180 6321,'14'-17'4902,"4"12"-258,4 1-387,5-6-4128,7-4-3741,3 4-645,2-5-516,5 6-258</inkml:trace>
  <inkml:trace contextRef="#ctx0" brushRef="#br0" timeOffset="181303.37">5221 14016 10320,'11'3'5547,"5"11"-387,-7-4-129,11 9-4257,-4-1-258,6 10 0,-2 1-129,2 0-258,-1 2-129,-1-3-129,-3 4-774,-9-19-3096,3 6-903,-11-19-516,12 6-258</inkml:trace>
  <inkml:trace contextRef="#ctx0" brushRef="#br0" timeOffset="181507.3815">5471 14030 6837,'0'-28'5160,"0"28"-258,-9 0-516,1 13-3096,-14 5-387,-1 21-129,-11-1-129,-2 14-258,-3 2-258,1-2 0,8-1-258,5-11-387,17-2-3096,8-22-1032,12-9-516,10-12-387</inkml:trace>
  <inkml:trace contextRef="#ctx0" brushRef="#br0" timeOffset="181766.3963">5693 14067 6837,'56'-49'5289,"-35"23"-129,-5 9-258,-8-1-3354,-1 16 129,-7 2-774,-11 5-258,-7 12-129,0 12-129,-3 8-258,2 6 129,1 2-258,7 0 258,8-4-258,3-5 129,7-7-258,6-7-129,6-7-258,-5-15-3483,7 0-903,-7-8-387,2-4-258</inkml:trace>
  <inkml:trace contextRef="#ctx0" brushRef="#br0" timeOffset="181927.4056">5730 14162 5676,'-9'-1'5031,"9"1"-129,0 0-387,18-18-2322,3 16-1548,0-5-387,2-2-2451,-1 2-1935,4 3-516,-5 0-387,1 3-387</inkml:trace>
  <inkml:trace contextRef="#ctx0" brushRef="#br0" timeOffset="182262.4247">5998 14258 7353,'6'36'5160,"-6"-36"129,14 6-516,-7-20-2580,8-4-1161,-4-18-258,5 1-387,-2-13 0,3-4-258,0-8-129,-3-2 129,1-4 0,0 6 0,-4 7-129,-1 4 129,-3 12 0,1 14 0,-8 23 0,13 0 0,-6 24 129,0 12-129,-1 10 0,3 7-129,2 3 129,-1 0-129,-1-4 0,0-7-258,-2-4 0,-4-12-129,2 0-1032,-9-17-3483,4-12-129,-14 10-516,4-10-258</inkml:trace>
  <inkml:trace contextRef="#ctx0" brushRef="#br0" timeOffset="182423.4339">6105 14139 9159,'18'-9'5418,"1"4"-258,1-6-129,9 6-3483,-10-8-645,3-2-1806,-1 7-3483,-5-1-387,-1-1-645,-2-1-516</inkml:trace>
  <inkml:trace contextRef="#ctx0" brushRef="#br0" timeOffset="182903.4614">7438 13797 11094,'0'0'5160,"0"0"0,6 4-129,13 16-4128,-6 3 0,7 11-387,2 0-129,5 2-258,-2 0 0,-1-4-258,-1 0-258,-6-11-516,1 3-3096,-18-24-903,16 7-258,-16-7-387</inkml:trace>
  <inkml:trace contextRef="#ctx0" brushRef="#br0" timeOffset="183099.4727">7642 13822 9159,'-15'-5'5031,"4"15"-129,-3 2-387,2 15-3483,-8-2-129,4 10-387,-2 2-129,3 4-258,1 2-387,0-4-645,8 2-3612,-1-9-258,5-6-258,2-9-387</inkml:trace>
  <inkml:trace contextRef="#ctx0" brushRef="#br0" timeOffset="183295.4839">7948 13924 10836,'55'-19'4902,"-30"6"-387,4 4 129,-7-3-4515,-1 0-1032,6 7-3612,-11 0-258,-5 5-129,-11 0-387</inkml:trace>
  <inkml:trace contextRef="#ctx0" brushRef="#br0" timeOffset="183466.4937">8005 13987 9417,'-12'15'5289,"12"1"-258,8-16 0,12 3-3354,2-5-1032,4-1-258,-1-6-129,-1 2-516,0 7-1935,-6-10-2580,-2 6-387,-7-7-129,0 1-645</inkml:trace>
  <inkml:trace contextRef="#ctx0" brushRef="#br0" timeOffset="183982.5232">8494 13445 8514,'16'-54'5289,"-1"30"-387,6 9-258,-6-2-3096,11 17-516,-9 0-387,4 16-129,-9 8-258,-1 5 0,-7 7-258,-4 7 129,-4 1-129,-8 3 0,-3-1-129,-9-3 0,0-5-129,-1-6 129,2-6 0,3-9 0,6-5 0,6-7 0,8-5 0,6 0 129,9-2 0,5-1 0,2 2 0,2 1 0,2 0 0,-3 9 0,-3 3 129,-3 6-129,-4 3 129,-3 7-129,-7 0 129,-3 3-129,-1 2 129,-8-1 0,-7-1-129,-3 1 129,-6-5-129,0-6 0,-3-2 0,3-6 0,5-4-516,0-10-903,20 1-3354,-1-24-129,9 7-258,9-11-387</inkml:trace>
  <inkml:trace contextRef="#ctx0" brushRef="#br0" timeOffset="184187.5349">8738 13861 10062,'34'-20'5289,"-23"16"-387,0 4 129,-11 0-3870,10 21-516,-5-3-129,4 8-387,-5-1 129,1 3-258,-2-2 129,2-3-258,1-4 0,-2-7-387,7 0-1290,-11-12-2967,17-7-258,-10-12-387,3-5-258</inkml:trace>
  <inkml:trace contextRef="#ctx0" brushRef="#br0" timeOffset="184315.5422">8850 13521 8901,'-8'-13'2838,"8"13"-2709,8 0-258,5 1-4644,0 6-387</inkml:trace>
  <inkml:trace contextRef="#ctx0" brushRef="#br0" timeOffset="184546.5554">9053 13520 8901,'11'2'5160,"-9"22"-129,-2 5-516,6 12-3741,-6 6 0,1 5-387,-1 4-129,0-2-258,0-6-129,0-9-645,6-1-2451,-6-15-1290,0-6-645,0-17-129,0 0-258</inkml:trace>
  <inkml:trace contextRef="#ctx0" brushRef="#br0" timeOffset="184826.5715">9214 13595 10191,'7'-9'5289,"-7"9"-387,0 0-129,7 12-3999,-11-1-258,-2 6-258,-6-2-129,-3 4 0,-2 0-129,-1-1 129,0 1-258,2-2 129,4 0 0,5 1 0,7-2 0,1 1 129,9-1-129,6 0 0,2 1-129,-1-6-903,8 4-3741,-9-3-129,1 5-258,-4-6-645</inkml:trace>
  <inkml:trace contextRef="#ctx0" brushRef="#br0" timeOffset="185035.5833">9435 13759 9159,'28'-9'5418,"-11"1"-258,7 6 0,-5-5-3612,14 7-645,-5 0-258,3 0-387,-2 0-258,-7 0-903,5 0-3612,-15 0-645,-12 0-129,0 0-645</inkml:trace>
  <inkml:trace contextRef="#ctx0" brushRef="#br0" timeOffset="185215.5937">9611 13474 6321,'-14'-24'5676,"8"33"-258,2 20-387,4 25-1677,-5-5-2193,5 12-387,0 1-387,0 0-258,1-1-387,-2-22-2838,1-1-1935,-1-15-258,1-12-258,0-11-387</inkml:trace>
  <inkml:trace contextRef="#ctx0" brushRef="#br0" timeOffset="185750.6243">9932 13285 9933,'0'-11'5289,"-7"11"-129,0 9-129,-4 3-3999,5 17-645,0 2-129,5 3 0,1-1-129,5 2 0,2-9-129,6-4 129,-1-9-129,4-6 0,3-7 0,2 0 0,2-3 129,2 2-129,1 1 0,1 1 0,1 11 0,-3 4 0,-7 5 0,-2 5 0,-8 3-129,-7-3 129,-3 2-129,-12-4 0,-8 0-129,-10-5-387,1 2-1161,-14-10-3096,7-7-129,-6-6-516,8-8-129</inkml:trace>
  <inkml:trace contextRef="#ctx0" brushRef="#br0" timeOffset="185915.6338">9915 13319 9159,'24'-48'5289,"-4"24"-129,6 4-516,8-8-3483,8 10-1032,6 9-1677,1-1-2967,-3 7-516,-2 6-129,-8 14-645</inkml:trace>
  <inkml:trace contextRef="#ctx0" brushRef="#br0" timeOffset="186290.6552">10499 13532 10062,'0'0'5805,"0"0"-645,-6-2 129,-3-7-4128,9 9-387,0 0-129,0 0-258,-5 6-129,5 11-129,0 3 129,1 11-129,1 3 0,3 9-129,1 0 0,2 1 0,1-2 0,0-1 0,2-3 0,-2-6-258,-3-3 258,-2-5-129,-4 0 0,-5-3 0,-9-1 0,-4-2 0,-8 0 129,-6-3 0,-1-3-129,-5-5-129,2-2-387,-8-12-3612,14-2-774,-1-18-516,8-5-258</inkml:trace>
  <inkml:trace contextRef="#ctx0" brushRef="#br0" timeOffset="186427.663">10376 13297 6063,'24'-3'258,"-13"-1"-258,1 2-258,1 0-4902</inkml:trace>
  <inkml:trace contextRef="#ctx0" brushRef="#br0" timeOffset="186634.6749">10690 13343 8643,'17'29'5676,"-8"-10"-387,-1 15-129,-1 0-3354,2 11-1161,-4 1-258,2 4 0,-7-2-387,0-7-129,3 3-903,-9-18-4128,6-6 258,0-20-774,0 0-129</inkml:trace>
  <inkml:trace contextRef="#ctx0" brushRef="#br0" timeOffset="186942.6925">10910 13462 6966,'18'-29'5547,"-18"29"-129,5-12-387,-5 12-3096,-8 1-645,8-1-387,-19 17-387,5-6-258,-5-2 0,-2 8-129,1 3-129,-1-1 0,3 3-129,5-1 129,4 4 0,5-1 0,4 4 0,5-6 0,6 1 0,5-2 0,2 0 0,3 0 0,-1-2 0,0-2-129,0 0-258,-5-10-1161,-3 6-3612,-2-4 0,-10-9-387,7 12-516</inkml:trace>
  <inkml:trace contextRef="#ctx0" brushRef="#br0" timeOffset="187914.7481">5249 14959 6063,'0'-47'5289,"-11"30"-387,-9 2-258,3 15-2967,-16-5-645,6 9-258,-3 5-129,2 10-129,4 0-258,5 7-129,7-2 0,4 1 0,6 6-129,2 2 0,7 0 0,6 4 129,2 0-129,2-4 0,4 3 0,2-2 129,-1-4-129,-1-2 0,-1-4 0,-5-7-129,-2 2 129,-7-5-129,-6 1 129,-6-1-129,-11-3 129,-5 0-129,-8 0 129,-6-1-258,-2-2 0,0-8-258,12 4-1161,-2-8-3096,18-8-129,9-11-387,10-4-258</inkml:trace>
  <inkml:trace contextRef="#ctx0" brushRef="#br0" timeOffset="188166.7625">5244 15237 7353,'35'26'5160,"-23"-1"0,-3-6-387,4 11-2967,-1-19-903,8 0-387,0-7-258,6-4 0,0-2-129,-2-10-129,-2-4 0,-4-2 129,-6-1-129,-7-1 129,-6 3-129,-10 0 129,-8 1-129,-3 6 0,-3 2 0,-1 4-387,8 7-774,-3 2-3741,21-5 0,-6 14-516,13-6-258</inkml:trace>
  <inkml:trace contextRef="#ctx0" brushRef="#br0" timeOffset="188403.7761">6069 14913 9417,'18'-30'5676,"-18"30"-516,12 1-129,-6 14-3225,8 12-1161,-3 5-129,1 13-129,-2 4-129,-3 7-129,-4 1-516,-3-9-387,5-2-4128,-6-10-387,0-6-129,0-18-516</inkml:trace>
  <inkml:trace contextRef="#ctx0" brushRef="#br0" timeOffset="188710.7936">6317 14933 10449,'9'-38'5289,"-9"38"-387,0 0 0,0 0-4386,-9 4 0,3 13-258,-7 4 0,-1 1-258,-2 2 0,-3 4 0,0 1 0,2-3-129,4-1 129,3-1-129,6-5 129,4 0 0,6-2 0,7-3 0,4-1 0,3 1 0,1-3 0,2 0 129,-1-2-129,-1-1-387,6 8-1419,-9-12-3096,2 2 129,0-6-516,-1 0-387</inkml:trace>
  <inkml:trace contextRef="#ctx0" brushRef="#br0" timeOffset="188970.8084">6607 14616 12384,'11'0'5418,"-3"26"-129,-1 7-387,6 22-4386,-5 9 129,7 14-258,-7 7-258,-1 0 0,-4-1-129,2-3 0,-5-9-129,0-11 0,0-15-258,-2-15-516,6-7-3870,-4-24-258,5 14-387,-5-14-387</inkml:trace>
  <inkml:trace contextRef="#ctx0" brushRef="#br0" timeOffset="189466.8369">7068 14766 9159,'4'12'5289,"-4"-12"0,15 22-258,-2-13-3096,12 20-903,0-1-258,9 6-129,-1-1-387,3 4-129,-1 0-129,-5-7-258,-1 2-387,-13-19-1032,1 7-3225,-17-20-258,8 15-387,-8-15-258</inkml:trace>
  <inkml:trace contextRef="#ctx0" brushRef="#br0" timeOffset="189746.8529">7321 14747 9933,'7'-13'5418,"-7"13"-516,0 0 0,-1 12-3612,-12-4-516,0 9-258,-6 5-129,-2 6-258,-7 6-129,-1 1-129,-2 13-903,-4-7-3870,6 8 0,-2-4-516,5 0-516</inkml:trace>
  <inkml:trace contextRef="#ctx0" brushRef="#br0" timeOffset="192302.999">8928 14562 5160,'0'0'5160,"0"0"-258,0 0-258,0 0-2451,23-1-516,-8-9-387,10 7-516,1-6-129,5 3-387,-2-1-129,1-1-387,-2 8-1161,-11 0-3354,-5 6 129,-12-6-774,-1 22 0</inkml:trace>
  <inkml:trace contextRef="#ctx0" brushRef="#br0" timeOffset="192455.0078">8973 14751 8643,'8'21'4773,"8"-18"0,4-3-516,0-7-3483,9 0-129,2 0-1935,0-5-2838,4-1-516,0-3-516,-1-1-129</inkml:trace>
  <inkml:trace contextRef="#ctx0" brushRef="#br0" timeOffset="192663.0197">9483 14367 8385,'-13'-5'5160,"8"12"-129,3 20-387,-5 3-3612,7 17 0,2 4-516,3 7-129,-1 1-258,2-5-258,1 1-645,-7-17-3483,5-2-258,-2-15-774,4-8-258</inkml:trace>
  <inkml:trace contextRef="#ctx0" brushRef="#br0" timeOffset="192943.0357">9664 14442 7740,'5'-34'4773,"-5"34"0,-4-4-387,1 10-3612,-10 4-258,3 11-129,-5 1-258,-3 4-129,1 3 129,2 1 0,2 0 129,4 0 0,6-1 258,4-1-129,12-4 0,9-5-258,4-1 258,2-1-387,6-2-258,-6-9-903,3 3-3612,-7-3 0,-4 1-516,-4-4-258</inkml:trace>
  <inkml:trace contextRef="#ctx0" brushRef="#br0" timeOffset="193210.0509">10014 14246 6063,'-9'-7'5418,"-9"21"-129,13 20-645,-6 3-2838,11 25-258,-5 0-645,5 12-258,3-1-129,7-1-258,1-6-129,3-10-258,4-7-387,-4-22-2709,8-2-1548,-4-14-516,4-8-258,-2-10-258</inkml:trace>
  <inkml:trace contextRef="#ctx0" brushRef="#br0" timeOffset="193627.0748">10255 14362 7353,'7'-46'5547,"0"22"-516,4 12 0,4-7-3354,4 19-645,-2-1-258,0 8-258,-1 9-258,-4 8 129,-5 6-258,-4 4 0,-3 2-129,-8 0 0,-4 1 0,-2-8-129,-2-4 129,1-4-129,3-6 0,3-5 0,9-10-129,0 0 258,0 0-129,11 3 0,3-3 129,3 0-129,0 0 129,0 0 0,-2 1-129,-2 9 129,-3-2 0,-3 3 129,-3 1 0,-4 1-129,0 3-129,-8-3-387,-2 13-1548,-4-12-2709,-1 1-258,-2-6-387,8-3-387</inkml:trace>
  <inkml:trace contextRef="#ctx0" brushRef="#br0" timeOffset="193807.0851">10513 14568 7998,'11'-5'5160,"2"5"-387,-13 0 0,8 21-3999,2-3-129,-5-1-129,4 1-387,1 0-774,-6-6-3741,4-2-258,-8-10-645,14 0-387</inkml:trace>
  <inkml:trace contextRef="#ctx0" brushRef="#br0" timeOffset="193942.0929">10615 14347 6966,'-4'-18'4386,"4"18"-4257,0 0-129,7-10-4515,3 10-258</inkml:trace>
  <inkml:trace contextRef="#ctx0" brushRef="#br0" timeOffset="194115.1027">10749 14472 6837,'41'3'5547,"-15"-5"-387,5-5-258,-1-11-2709,7 9-1548,-5-3-516,-5-8-1935,-4 10-2838,-5-1-516,-8 2-258,-8-1-516</inkml:trace>
  <inkml:trace contextRef="#ctx0" brushRef="#br0" timeOffset="194271.1117">10934 14234 6708,'-6'56'5547,"6"-19"-387,0 3-258,0-2-3354,4 6-1032,2 2-903,-6-12-4128,7-5-387,-1-12-387,-6-17-387</inkml:trace>
  <inkml:trace contextRef="#ctx0" brushRef="#br0" timeOffset="194535.1268">11100 14287 4644,'2'-14'5418,"-2"14"-258,0 6-387,0 6-1935,8 13-1935,-3-5 0,8 8-258,-3-2-258,5 2 0,0-4-129,-3 0 0,1-5-129,-3 3 0,-4-5-129,-2-2 0,-4-3 0,0-12-129,-12 15-258,-4-18-1548,0 1-2838,-2-9-516,-1-2-129,-2-10-516</inkml:trace>
  <inkml:trace contextRef="#ctx0" brushRef="#br0" timeOffset="194691.1357">11104 14142 10062,'36'-40'5805,"-14"21"-645,2 3 0,-5-3-4515,11 6-516,2 8-645,-10-2-4386,5 7-129,-8 10-516,-2 13-516</inkml:trace>
  <inkml:trace contextRef="#ctx0" brushRef="#br0" timeOffset="194955.1508">11401 14420 6321,'14'60'5805,"-8"-28"-645,1 5 0,0-11-3354,3 15-903,-4-5-129,4 3-387,-2-7 0,1 0-387,-1-7 258,-4-4-258,-3-3 0,-1-5 0,0-13 0,-15 11 0,1-9 0,-2-2-258,-2 0-516,-8-10-1419,4 4-2709,-2-8-387,4-1-258,0-7-258</inkml:trace>
  <inkml:trace contextRef="#ctx0" brushRef="#br0" timeOffset="195391.1757">11545 14117 6966,'8'3'5805,"4"-14"-516,-6-8-387,6 14-2709,-9-13-645,7 10-516,-7-5-258,-3 13-129,14-13-258,-4 13 0,2 0-129,3 7-129,4 9 0,1 8-129,-2 8 0,3 12 129,-5 8-129,-4 6 0,-6 4 0,-6 1 0,-6 0 0,-8-3-129,-4 1-516,-14-23-2322,2 6-2580,-7-10 129,1 0-516,-7-10-645</inkml:trace>
  <inkml:trace contextRef="#ctx0" brushRef="#br0" timeOffset="196238.2242">6070 15840 5160,'21'-36'5160,"-9"16"-129,-6-3-387,-6 23-2451,0-36-903,0 36-387,-18-25-129,3 25-258,-8 3-258,-3 13 0,-6 3-129,1 9 0,2 5-129,2 2 129,5 6-129,8-4 0,7-2 0,8-2 129,16-4-129,11-5 129,5-1-129,6-4 0,-1-3 129,-1 0-129,-6 6 129,-5-1 0,-9-1-129,-10 0 129,-7-2 0,-5-1 0,-11-1-129,-4-2 129,-2-7-129,-3-3 0,-1-1-258,2-3-129,7 1-774,-4-10-3741,21 9 0,-4-27-387,10 7-258</inkml:trace>
  <inkml:trace contextRef="#ctx0" brushRef="#br0" timeOffset="196534.2411">6222 16015 5676,'20'4'5160,"-13"10"-258,-3 1-258,3 18-2193,-3-8-1677,7 7-129,-2-7 0,8 2-258,-3-16-258,4-4 129,0-7-258,1-7 0,-2-9 129,0-1-129,-7-6 129,-2-3-129,-5 2 129,-3-1-129,-3 1 129,-9 5-129,-4 1-129,-2 4-129,-1 9-129,-3-2-903,9 12-2838,-1 5-645,7 7-387,4-5-516</inkml:trace>
  <inkml:trace contextRef="#ctx0" brushRef="#br0" timeOffset="198418.3489">7403 15741 6321,'-26'-14'5160,"12"2"-129,5 12-516,-3-12-2580,12 20-258,0-8-645,17 30-129,1-7-516,8 10 0,4 3-129,3 1 0,0 1-258,-2-2 0,-5-6 0,-4-4 0,-6-5-258,-6-5-258,-3-2-387,-7-14-3225,-6 7-774,6-7-387,-14-7-258</inkml:trace>
  <inkml:trace contextRef="#ctx0" brushRef="#br0" timeOffset="198627.3608">7592 15680 9417,'-10'-7'5160,"-5"21"-129,0 15-387,-3-4-3612,2 11-258,-1-1-387,0 1-258,-1-3 0,5-5-129,1 0-258,-1-8-516,9 9-2322,-3-17-1677,7 0-129,0-12-387,16 5-387</inkml:trace>
  <inkml:trace contextRef="#ctx0" brushRef="#br0" timeOffset="198922.3777">8053 15694 8514,'10'-8'5289,"-10"8"-387,0 0-258,-7 0-3096,3 21-387,-10 5-387,3 11-258,-4 3-258,2 1 0,2 3-129,6-5 0,4-2-129,4-8 129,9-14-129,9-3 0,3-10-129,1-2-129,2 0-258,-7-14-1032,5 4-3354,-10-7-129,-3 5-387,-11-5-258</inkml:trace>
  <inkml:trace contextRef="#ctx0" brushRef="#br0" timeOffset="199079.3866">7980 15909 5676,'33'-10'5031,"-8"-2"-387,3 0-645,0-1-5289,6 2-1935,-8-3-903,3 0-645,-2 3-258</inkml:trace>
  <inkml:trace contextRef="#ctx0" brushRef="#br0" timeOffset="199678.4209">8503 15891 6966,'0'38'5031,"0"-21"-129,0-17-387,0 24-2838,0-24-903,-9 4 0,9-4-129,-14-17-387,4-3 0,4-6-129,-4-6 0,5-9-129,3-7 129,2-7 0,0-2-258,5 1 387,6 4-258,-1 5 258,4 7-129,0 10 129,3 10-129,0 11 129,0 8 0,1 2-129,-1 11 0,0 5-129,-4 3 258,-3 6-258,-4 1 129,-4 2-258,-2 3 258,-9 1-258,-3-1 129,-1-1-129,-1-3 0,1-4 129,3-5-129,2-5 0,8-2 129,0-12-129,8 11 129,3-8 0,4 3 0,1 3 0,0 2 129,0 3-129,-3 2 0,-1 3 0,-2 0 129,-2 2-129,-3 0 0,-4-1 129,-1-1-129,-2 0 0,-6 2 0,-2-3 129,-4-4-258,-1 1 129,-2-3 0,-1-5-258,2 20-1677,-1-20-2967,2 0-129,0 0-516,2 11-387</inkml:trace>
  <inkml:trace contextRef="#ctx0" brushRef="#br0" timeOffset="208314.9149">9346 15951 5934,'0'12'5547,"0"-12"-129,0 0-1290,7 8-1677,-7-8-645,0 0-645,3-5-516,-3 5-129,0 0-129,0 0-387,0 0-387,1-12-1032,-1 12-3612,9-7-258,-9 7-516,11-18-387</inkml:trace>
  <inkml:trace contextRef="#ctx0" brushRef="#br0" timeOffset="209254.9687">9887 15248 1419,'3'-26'4515,"-3"15"0,0 11-774,-5-19-903,5 19-645,0 0-645,0 0-258,-11 15-387,11 11-129,0 3-258,0 14 0,0 4 0,0 13-387,-4 3 129,1 7-129,-2-7 0,-2-1-129,1-10 0,1-10 0,1-11 0,4-14 0,0-17 0,12 0 129,-1-8-129,5-6 129,0-3 0,5 5-129,2-1 129,0 6 0,-1 6-258,0 1-129,2 12-1806,-7-12-2580,-1 6-387,-6-6-387,-10 0-387</inkml:trace>
  <inkml:trace contextRef="#ctx0" brushRef="#br0" timeOffset="210018.0123">10103 15172 4773,'33'-64'5289,"-23"34"-129,-8 1-387,-1 14-2838,-15-8-387,-2 20-129,-15 2-645,1 10-258,-7 12-129,-1 17-129,0 5-129,2 11 129,2 4-258,8 8 129,5 0 0,11-5-258,6-3 258,8-3-129,9-7 0,9-3 0,5-3 0,6-1 0,0-2 0,1-4 0,-4-2-129,-4-2 129,-4-6 0,-7-2 0,-8-1 0,-7-4 0,-7-2 129,-8 0-129,-7-3 0,-3-1 0,-6-3 0,-2-4 0,1 1-129,1-6-258,8 9-903,-6-9-3612,15 0-129,4-8-387,10 8-258</inkml:trace>
  <inkml:trace contextRef="#ctx0" brushRef="#br0" timeOffset="210322.0296">10203 15596 7740,'1'27'5160,"-3"4"-387,-2 5-258,4 5-3999,5-6-129,8 3 0,2-6-258,4-6 129,-2-9-258,1-13 129,0-11 129,-3-11-129,-4-7 129,-2-4 0,-5-6-129,-4-1 129,0-2-129,-7 5 0,-4 8-129,-4 5-258,-1 11-645,-8-5-2451,7 14-1419,0 0-258,4 6-516</inkml:trace>
  <inkml:trace contextRef="#ctx0" brushRef="#br0" timeOffset="210794.0566">10736 15748 8514,'-1'39'5676,"-4"-21"-645,-4-18-129,9 0-3999,-2-18-258,2-6-129,2-17-258,7-6-129,1-10-129,2-11 129,2-1-129,1-1 0,-3 3 0,-1 9 129,-1 9-129,-3 12 129,-1 16 0,-6 21 0,15 14 0,-7 23 129,1 12-129,5 9 0,-2 9 0,1-1-129,2 6 129,-3-6-258,-2-5 129,-2-13-387,-1-4-258,-7-29-1290,0 6-3225,0-21 0,-8 0-516,-6-17-258</inkml:trace>
  <inkml:trace contextRef="#ctx0" brushRef="#br0" timeOffset="210943.0653">10669 15575 7224,'16'-5'4902,"11"1"-129,7-3-516,6 2-4257,2-6-903,3 2-3354,1 3-258,-4-6-516,-2 1 129</inkml:trace>
  <inkml:trace contextRef="#ctx0" brushRef="#br0" timeOffset="211246.0826">11337 15323 5805,'47'-40'5418,"-31"23"-129,-12 1-645,-4 16-2451,-4-17-1548,-4 17 258,-11 0-516,-4 14 0,-6 2-258,-2 9 129,-3 5-129,3 6-129,3 0 129,7 3-129,4-3 258,14 1-258,6-6 129,14-5-129,8-6 129,7-6-129,3-6 129,1-5-129,-2-3 0,-3 0-258,-5-3-258,-7-10-645,2 13-3225,-21 0-645,0 0-516,0 0-258</inkml:trace>
  <inkml:trace contextRef="#ctx0" brushRef="#br0" timeOffset="211412.0921">11197 15715 8514,'0'12'5676,"19"5"-387,3-17-129,9 0-3999,-4-3-387,6-1-258,-6-1-258,1-5-516,5 10-3999,-7-10-903,1 7-258,-2-8-516</inkml:trace>
  <inkml:trace contextRef="#ctx0" brushRef="#br0" timeOffset="212078.1302">11808 15366 8256,'0'0'5805,"-8"0"-774,8 11 0,-3 10-3999,7 14-387,1-4 129,3 13-516,-5-2 129,1 1-516,-2-3 129,-2-10-258,0-1-387,0-29-387,-4 25-1032,-7-30-2064,6-7-1032,-1-15-129,4 0 1548,-7-24 1935,5 4 774,-1-3 1419,-3-14 1290,8 13 2709,1-2 1032,5 7-516,-3-4-1548,15 27-1548,-5-9-258,13 17-645,-1 3-258,4 11-258,-2 1 0,1 11-129,-6 7-129,-4 6 0,-8 5-129,-5 1 129,-5 5-129,-10 1 129,-3-1-258,-5 0 129,2-10 0,1 0-129,1-6 129,7-5-129,7-14 129,0 15-129,4-12 258,8 0-129,4-1 0,2 4 0,-1 2 0,1 6 0,-5 2 0,-2 4 129,-2-3-258,-3 5 129,-3-1 0,-3 1 0,0-4 0,-6 0 0,-5-6 0,-1-1 0,-4-1 0,-4-2 0,-1-3 0,0-3 0,-1-1-258,2-1-129,6 3-645,-8-3-3870,14 1-387,8-1-129,0 0-774</inkml:trace>
  <inkml:trace contextRef="#ctx0" brushRef="#br0" timeOffset="212291.1424">12289 15761 11223,'16'3'5805,"-16"-3"-258,14 0-387,-14 0-4515,9 0-387,-9 0-387,0 0-3741,7-3-1548,-7 3-258,0 0-387</inkml:trace>
  <inkml:trace contextRef="#ctx0" brushRef="#br0" timeOffset="214358.2606">525 15908 2709,'0'0'4644,"0"0"0,0 0 0,0 0-3096,0 0-387,0 0-129,0 0 129,20-51 0,-20 51-258,63-48 129,-4 14-258,22 7-387,20-6 0,12 4-129,16 1-129,6 11-129,7 4-258,9 5 0,-3 5 0,-8 3 258,1 0-258,3 0 129,8 0-129,1 0 129,3-2 129,3 0-258,-3 2 129,-2 0-258,-8 3 387,-12 1-129,-11 6 0,-9 1 129,-14 4-129,-16 0 258,-16 4-258,-13 3 258,-14-1-129,-8 4 0,-14 4 0,-5-1 129,-6-2-129,-1 1 0,3 0 0,-2-4 0,7 0 0,0-2 0,8-3 0,5 0 0,7-1 0,6-3 0,7 1 129,8-3-129,7 1 129,8-3 129,5-2 0,9 2-129,7-5 129,9 2-129,2-3 129,6 2 0,3-3-129,4 11 129,4-11-129,2 1 0,0-2 0,5 3 0,1-4 0,3 1-129,2 0 129,3-6 0,3 4-129,3-3 129,4 3-129,0-3 129,2 2-129,2 1 0,2 0 0,-2 12 129,-3 1-129,-1 4 0,-5 0-129,-5 2 258,-4-1-258,-5-1 258,-2 1-258,-8-7 258,-3-2-258,0 1 0,-5-2 129,1 4-258,-5-3 258,0 1-258,-2 0 387,2-3-516,4 2 516,1-4-258,3 0 129,4-3 0,2-1-129,6 2 129,0-2 0,2 2 0,-2-3 0,0 1 0,1-1 0,0 0 0,1 0 0,0 0 129,4-1-129,2-2 129,0 2-129,4-3 129,-3 2-129,0 0 129,-5-1-258,-4 1 258,-6-1-129,-3 0 0,-6 1 129,-8-1-129,-6 3-129,-9 0 129,-6 0 0,-10 3 0,-11 0 0,-14 2 129,-6-1-258,-13-1 129,-8 2 0,-7-4-129,-12-1 0,0 0-387,13 16-2709,-13-16-1935,0 0-516,-8 7-387,8-7 1</inkml:trace>
  <inkml:trace contextRef="#ctx0" brushRef="#br0" timeOffset="227149.9922">4126 16549 1,'3'-18'4772,"-3"1"517,0 17-516,-4-25-1548,4 25-903,-3-12-645,3 12-645,-3 17-387,1 13-129,-4 10-387,0 20 258,-3 7-387,-1 11 129,-2 5-129,-2 3 129,0-1-258,-1-10 258,3-13-258,1-10 258,6-17-129,3-9 129,2-12-129,7-8 0,8-6 0,3-3 0,5 0 0,0-11 0,5 11-258,-4-12-774,8 6-2838,-9-5-1032,0-3-258,-8-7-774</inkml:trace>
  <inkml:trace contextRef="#ctx0" brushRef="#br0" timeOffset="227498.0121">4280 17001 3483,'10'24'4644,"-1"-13"0,4-11-2193,5 2-774,-4-7-387,8 1-258,-4-13-387,4 1-129,-3-8-129,-2-1-258,-3-4 129,-5 4-129,-4 1 0,-5 4 0,-5 8 0,-5 7 129,-7 5-129,1 8-129,-6 12 129,3 9 0,0 6 0,5 4 129,2 2-258,8 4 258,4-5-129,3-6-129,8-8 0,6-6 0,4-8-129,3-12-1161,9-4-2967,-1-13-774,3-6 0,3-11-387</inkml:trace>
  <inkml:trace contextRef="#ctx0" brushRef="#br0" timeOffset="227707.0241">4850 16544 7224,'3'-19'5160,"-3"19"0,-3 13-387,-6 13-3870,7 15-258,-6 8-258,3 11 258,-3 3-387,2 5-129,-1-1-129,0-9 0,4 0-1032,-7-15-2064,9-13-1548,-2-13-774,3-17-129,0 0 1</inkml:trace>
  <inkml:trace contextRef="#ctx0" brushRef="#br0" timeOffset="227927.0367">4724 16832 2322,'0'0'4902,"0"0"-258,9 0-1290,4 10-1290,-13-10-258,24 0-387,-14-6-387,10 5-129,-3-6-516,2 3-387,5 4-1548,-4-6-2838,-1 3-516,-1-1-387,-2 4-387</inkml:trace>
  <inkml:trace contextRef="#ctx0" brushRef="#br0" timeOffset="228662.0787">5653 16702 5160,'-7'7'5160,"3"15"-387,-1 0-129,5 15-3354,-4-4-387,4 10-258,0-6-129,5 3-129,3-10-258,6-4 129,4-13-258,6-9 258,-1-13-129,4-11 0,-1-11 258,-2-10-387,0-2 129,-3-9-129,-6 2 129,-2 4 0,-4 6 0,-2 9 0,-6 9 0,-1 22 0,-1 10 0,-4 21 0,-3 13 0,0 12-129,0 14 0,2 7 129,-3 10-129,4 1 129,0 16-129,2-14 258,-3 1-387,0 7-387,-2-14 645,-7-14-129,-3-15 0,-4-6-645,22-49 645,-61 43-387,26-35 258,-2-20 258,5-8-1161,-5 7-3354,16-8-516,6-20 258,11-7-1032</inkml:trace>
  <inkml:trace contextRef="#ctx0" brushRef="#br0" timeOffset="229174.108">6363 16691 3225,'10'-11'4902,"-8"-3"-258,-2 14-774,0-23-903,0 23-903,-13-6-645,0 8-516,-10 10-258,0 15-129,-4 3-129,-1 10-129,2 2 0,5 8 0,4-4-129,10 6 0,5-11 0,7-7 0,12-7-129,4-7-129,10-6-129,0-7-258,5 2-1290,-11-13-2838,3-5-387,-7-10-387,-6 2-258</inkml:trace>
  <inkml:trace contextRef="#ctx0" brushRef="#br0" timeOffset="229347.1179">6263 16878 5031,'6'-4'5289,"8"2"-387,1 1-387,5 1-3225,-6-5-387,3 1-1935,-3 2-2838,6 2-774,-2 0-387,0-1-129</inkml:trace>
  <inkml:trace contextRef="#ctx0" brushRef="#br0" timeOffset="229982.1542">6739 17004 2322,'6'56'5160,"-6"-30"-258,0-12-129,1 6-1548,-1-20-1548,0 0-516,0 0-258,0 0-387,-7-26-129,7-2-258,0-7 129,0-9-258,8-14 129,2-10-129,6-6 0,2 3 129,3 4 0,2 4-129,-1 8 129,3 11-258,-3 15 258,-1 16 0,-4 11 0,-1 2 0,-2 5-129,-2 7 129,-2 5-129,-5 4 129,-3 5-129,-2 6 129,-7 1-129,-6 7 0,-1-2 0,-1-3 0,-2-1-129,-1-5 129,3-5 0,3-11 0,12-13 0,-6 11-129,6-11 129,6 3 0,6 1 0,2 6 0,3-4 0,-1 7 0,-1 4 0,0 3-129,-1 0 129,-4 3 0,-2-1 0,-2 2 0,-4 0 0,-1 0 0,-1 1 129,-3-7-129,-6 7 0,-6-5 129,-4 0-129,-1-4 129,-2-3-129,-2-4 0,1-5 129,0 1-129,3-5-129,6 0-129,5 0-516,-4-9-3225,13 9-645,0 0-645,-1-12-387</inkml:trace>
  <inkml:trace contextRef="#ctx0" brushRef="#br0" timeOffset="232754.3128">8376 16744 4902,'10'-11'4644,"-10"11"258,8-7-1419,-8-15-1548,0 22-387,0-17-387,0 17-129,4 7-387,0 18 129,-4 6-387,4 18-129,-3 12-129,0 8 129,-1 4-129,0 2-129,-1 0-129,-3-7 129,-2-8-387,-1-15 0,4-4-1161,-8-19-1806,11-22-1419,0 0-516,-5-17 0,6-20 259</inkml:trace>
  <inkml:trace contextRef="#ctx0" brushRef="#br0" timeOffset="233110.3331">8600 16804 7353,'27'-21'4902,"-27"21"-129,10 23-1419,-10-23-2064,-2 31-129,-7-8-516,1 6-129,-5-5-258,-1 7 129,-3-5-387,-1-8 0,-4 1 0,-3-3 0,-1-3-258,0 1 258,2 1-129,4-3 129,4 0 0,8 3 0,8 0 0,8-1 0,12 5 0,3-1 129,6-2-129,2 0 0,-2-1 0,0 2 0,-7 0 0,-1-4-129,-7 4 0,-3-11-645,2 9-2193,-13-15-1677,7 0-129,-7 0-903,6-18 645</inkml:trace>
  <inkml:trace contextRef="#ctx0" brushRef="#br0" timeOffset="233858.3759">9017 16597 258,'0'-11'3870,"0"11"516,0 0-1032,0-17-1677,0 17 0,0 0-129,0 0-258,-6-3 0,6 3-258,-13 0-258,13 0 129,-10 0-387,10 0-129,0 0-129,0 0 0,-7 17 0,7-1 0,2 7-129,1 11 129,-2 12 0,-1 13 0,0 16-129,-4 13 129,-2 4-258,-1 11 0,-1 0 129,0-6-129,2-10-129,0-14 258,5-11-516,-2-21-387,5-7-516,-2-19-3225,0-15-387,4-8-516,2-13 258</inkml:trace>
  <inkml:trace contextRef="#ctx0" brushRef="#br0" timeOffset="234482.4116">9224 16958 3870,'0'12'5160,"0"-12"-258,0 20-258,0-20-2967,6 35-516,-3-15-258,5 7-129,0-8-516,2-2 0,2-6-129,1-5 0,0-6-129,2-5 129,0-14-129,0-5 129,0-3 0,-1-4 0,-3 2-129,0 0 258,-4 6-129,0 7 0,-7 16 0,9-9 0,-9 9-129,5 26 129,-4 1-129,2 13 0,1 6 129,2 2-129,1 8 0,-1 15 129,0 1-129,-1-8 129,-1 10-129,-4-11 258,0-10-258,-8-1-516,-4-12 774,-3-18 0,15-22-258,-43 53 0,19-41 0,0-8-516,-1 6 387,3-10 774,3 5-1161,1-5-774,18 0-2967,-12-10-774,12 10-516,-2-14 387</inkml:trace>
  <inkml:trace contextRef="#ctx0" brushRef="#br0" timeOffset="235318.4593">10989 16794 2193,'20'-50'5160,"-19"22"0,-2 4-258,-16-9-3096,4 22-516,-17-4-129,5 15-258,-11 0-258,3 22-258,-3 3 0,3 9-129,4 6-129,4 7 129,7 0-129,10 5-129,8 3 0,10-6 0,9-4 129,5-3-129,3-2 0,3-2 129,-1-4-129,-4 7 129,-5-9 0,-7 5-129,-7-7 0,-6-2 258,-9 2-258,-6-7 0,-8-3 0,-6-6 0,-2-6 0,-4-8-129,3-7 129,-2-6-258,9-4 0,4-7-516,12 6-387,1-16-2451,12 0-1290,13 2-516,10 1-258</inkml:trace>
  <inkml:trace contextRef="#ctx0" brushRef="#br0" timeOffset="235634.4775">11128 17072 5031,'12'0'5289,"-2"7"0,-10 8-516,-11-3-3483,10 18-387,-5-4-258,6 12-129,0-2-258,1-2 129,8-5-387,5-9 387,4-13-387,3-4 129,-1-10-129,0-16 0,-2-1 129,-2-3-387,-7-6 387,-4 8-258,-5 1 129,-2-2 0,-8 10 0,-3 8-129,-3-2-129,-4 3 0,6 8-1161,-8-1-3483,10 6-129,4-1-516,8-5-129</inkml:trace>
  <inkml:trace contextRef="#ctx0" brushRef="#br0" timeOffset="236258.5132">12238 16811 4128,'2'-13'5289,"1"-4"-129,-3 1-2064,0 16-1032,1-17-645,-1 17-129,3 14-516,-3 18-129,0-2-387,0 18 258,0 2-387,0 13 129,-3 1-129,-1 6-129,1-17-129,-5 7-129,5-8-387,-9-15-903,12-4-1935,-5-17-1677,5-16-258,0-18-387</inkml:trace>
  <inkml:trace contextRef="#ctx0" brushRef="#br0" timeOffset="236618.5338">12438 16840 2193,'18'-3'5031,"-18"3"0,3 11 0,3 2-3612,-11-3-516,1 10 129,-8-5-258,0 10 0,-4 0-516,-3-3 0,0 4-258,-4-1 129,1-5-129,2 2-129,2-3 129,3-3 0,7-6 0,3 5-129,5-15 129,7 18 0,6-8-129,4 1 258,3-4 0,1 5-129,0-1 129,-1 0-129,-2 2 0,-1-1 0,-4-2-516,-13-10-1161,19 6-2838,-19-6-645,10-5-129,-2-7 129</inkml:trace>
  <inkml:trace contextRef="#ctx0" brushRef="#br0" timeOffset="237038.5578">12767 16975 2580,'0'0'5160,"12"3"-1161,3 3-903,-15-6-387,24 0-387,-14-9-774,12 9-129,-10-8-645,9 2-129,-6-1-258,1-3-129,-1 7-258,-3 0-129,-1 3-516,-11 0-516,13 0-2838,-13 0-1161,0 0-387,-9 15-258</inkml:trace>
  <inkml:trace contextRef="#ctx0" brushRef="#br0" timeOffset="237302.5729">12764 17100 4128,'0'18'5676,"15"-16"-387,-4-2-387,-1-2-3612,9-1-129,-6-1-258,7-1-258,-6-3-387,3 4-129,-6 1-129,0 3 0,-2 0-258,-9 0-129,18 0-645,-18 0-1290,9-2-2451,-9 2-645,7 0 0</inkml:trace>
  <inkml:trace contextRef="#ctx0" brushRef="#br0" timeOffset="240266.7425">13308 16890 2709,'0'0'5289,"0"0"-129,0 0-2193,-9-9-1032,9 9-258,0-17-387,9 17-129,-9 0-516,15 4-129,-9 11-258,6 11 0,-5 4-129,1 7 129,-4 3-129,1-2 129,-5-2-258,-3-3 0,-4-8 0,-3-11-258,3-2 129,-3-9 129,10-3 0,-11-23 0,11-4 0,10-11 0,7-3 0,5-3 0,6-4 129,5 9-129,2 5 258,3 11-258,-6 15 0,-1 8 129,-7 17-129,-4 12 129,-8 7-129,-4 2 129,-6 3-129,-2-6 129,0 0-258,0-10 0,-1 4-645,-5-14-645,8-2-3225,-2-13-645,0 0-258,10 4-516</inkml:trace>
  <inkml:trace contextRef="#ctx0" brushRef="#br0" timeOffset="240742.7697">13888 16819 774,'8'45'5160,"-5"-20"129,-3 4-258,0-9-2709,10 14-774,-8-11-387,11 8-129,-6-9-645,8-8 0,-3-9-258,6-3 0,-1-4 0,3-5-129,-1-10 0,-1-5 129,2-3-129,-2 1 129,-5 1 0,-1 4 0,-4 6 0,-1 2 0,-7 11 0,0 0 129,3 20-129,-3 3-129,0 13 129,-2 7 0,-1 11-129,1 18 129,-1-8-129,-1 2 129,-1-8 0,-1 5 0,-1-6 0,-6-4 0,-1-5 0,-3-28-258,-4-1 258,-6-10-387,1 4-129,-8-6-645,8-7-516,-9 0-2709,7-14-1032,7-4-258,5-5-129</inkml:trace>
  <inkml:trace contextRef="#ctx0" brushRef="#br0" timeOffset="241249.7987">14852 16823 5547,'23'0'5418,"-13"13"-258,-2 11-645,-6-10-3096,10 17-387,-9-5-258,3 9 0,-4-4-645,1 1 129,-2-8-129,-1-5 0,0-19-129,0 0 129,0 0-129,0-7 0,3-18 0,3-7 0,4-8 0,5-6 0,3-4 0,4 6-129,1 6 129,5 3 0,-1 16 0,-1 12 0,-3 7 0,-5 15-129,-2 15 129,-4 7 0,-4 1 0,-5 10 0,-3-7-258,0-9 0,1 9-1419,-1-16-3096,0-9-258,0-16-387,10 1-129</inkml:trace>
  <inkml:trace contextRef="#ctx0" brushRef="#br0" timeOffset="241505.8133">15476 16713 4386,'-8'0'5160,"-9"6"-129,-2 12-129,0 10-3612,-7-8-387,11 14 0,-3-4-387,8 10 0,3-10-258,6 9-129,2-10 0,10-5 0,6-6 0,5-5-129,3-5-129,1-6-129,2 4-903,-10-16-1806,3-2-1806,-4 0-516,-8-5-387</inkml:trace>
  <inkml:trace contextRef="#ctx0" brushRef="#br0" timeOffset="241686.8237">15337 16893 4773,'0'0'5289,"10"0"-129,8 0-387,6-10-3612,7 10-645,1-7 129,2 7-645,0 0-1548,-2 2-2967,-3-2-387,0 0-387,-5-5 0</inkml:trace>
  <inkml:trace contextRef="#ctx0" brushRef="#br0" timeOffset="241882.8349">15804 16765 8385,'9'-5'5547,"-9"19"-387,-6 3-645,3 15-3354,-5-6-516,3 14-129,-4 2-129,4 5-258,-1-4-258,0-2-387,6 5-1032,-5-14-3096,5-10-516,3-5-387,5-15-258</inkml:trace>
  <inkml:trace contextRef="#ctx0" brushRef="#br0" timeOffset="242102.8475">15943 16827 6450,'15'-42'5547,"-15"42"-387,0 0-129,11 23-3612,-12 2-774,-1 15 0,2-1-258,0 3-129,0-1-129,0 1-258,0-10-129,-1-7-129,1-3-903,0-22-645,-5 17-1677,5-17-1548,-12-18-258,3-6-258</inkml:trace>
  <inkml:trace contextRef="#ctx0" brushRef="#br0" timeOffset="242430.8662">15910 16837 1548,'0'-70'4902,"5"52"387,-5 18-1290,6-21-1032,10 30-645,-16-9-645,21 33-516,-7-7-129,6 15-387,0 0-129,5 8 129,2-4-258,6 4 0,0-4-387,0-3 129,0-5-129,-2-5 0,-1-14 129,-5-7-129,0-9-129,-8-9 129,0-11-129,-6-11 129,-1-12 0,-4-7-129,1-11 129,0-6-258,-3-4 129,-1 3 0,1 9 0,-1 5-258,3 13-387,-6 3-1419,0 21-2967,0 15 0,-6-9-516,6 9-516</inkml:trace>
  <inkml:trace contextRef="#ctx0" brushRef="#br0" timeOffset="245698.0531">12286 17004 5547,'-17'27'5547,"16"-13"-387,5 1-129,17 6-3612,16-16-645,25-1-129,18-10 129,31-4-258,24-16 0,27-1-258,20-4 0,9-1 0,4-2 0,-3 4 0,-13 14-129,-19 6-129,-31 6 129,-24 4 0,-29 0-129,-22 0 0,-19 0 0,-20 4-258,-15-4-387,0 0-3096,-10 0-1548,-11 0-258,-7 0-774</inkml:trace>
  <inkml:trace contextRef="#ctx0" brushRef="#br0" timeOffset="246894.1215">12471 17631 1677,'0'-24'5547,"0"24"-645,-3-10 387,3 10-2580,-5 9-387,-3 6-903,8-2-1161,-2 14 387,2-27-1032,2 81 903,-2-81-387,21 57 129,-21-57-258,38 20-129,-38-20 774,48 25-516,-21-38 387,-3-10-387,-3 13-645,-2-19 516,-3 5 129,-4-10-258,-3-19 129,-4 14-129,-2 15 258,-1 14-387,-2 10 258,0 0 258,0 0-1032,0 65 1032,0-11-516,-2 8 387,2-1-258,0-61 258,0 104 516,0-36-645,-1 0 387,-1-3-516,-3-16 129,5-49 129,-21 75-129,21-75 0,-36 60-258,36-60 129,-56 24 258,56-24-258,-56 0-645,56 0-2967,-40 0-1548,40 0-258,-21-60-516</inkml:trace>
  <inkml:trace contextRef="#ctx0" brushRef="#br0" timeOffset="247087.1326">12952 17848 6708,'56'13'5547,"5"11"129,-61-24-516,60 0-4128,-60 0-258,64-5-903,-64 5-1032,55 3-2967,-55-3-1161,0 0-774,0 0 129</inkml:trace>
  <inkml:trace contextRef="#ctx0" brushRef="#br0" timeOffset="247239.1413">13145 18020 774,'-36'74'5289,"36"-74"645,0 0-774,0 0-2193,41 22-1935,-41-22-258,40-4-1419,-40 4-3870,49-9-774,-49 9-387,57-47 0</inkml:trace>
  <inkml:trace contextRef="#ctx0" brushRef="#br0" timeOffset="247606.1623">13586 17802 4257,'0'0'5676,"41"74"-258,-41-74-774,0 0-3354,17 72-258,-17-72-516,0 57-129,0-57-129,0 0-387,0 0 258,0 0-129,0 0 0,0 0 129,0 0-129,0 0-129,0-46 258,8 10 258,7 0-258,-15 36-258,35-58 516,-16 33 258,-1 4-516,3 0 0,-21 21 129,36 16-258,-36-16 129,42 51 129,-42-51-387,33 90-129,-33-90 516,28 87-129,-28-87-258,0 0-387,0 0-516,28 73-2451,-28-73-1806,0 0-387,0 0-516</inkml:trace>
  <inkml:trace contextRef="#ctx0" brushRef="#br0" timeOffset="247839.1756">14272 17479 9288,'4'10'5934,"-4"18"-258,0-28-387,1 73-4773,0-40 258,3 18-645,-3 9 258,-1-60-258,3 88-516,-3-88 0,1 61-516,-1-61-903,0 79-3354,0-79-258,0 0-516,0 0-774</inkml:trace>
  <inkml:trace contextRef="#ctx0" brushRef="#br0" timeOffset="248162.1941">14439 17607 7353,'30'-34'6063,"-20"25"-516,-2 11-516,-8-2-2838,0 0-1290,4 26-645,-9-16 645,-4 9-645,-3 7 129,-2 1-774,14-27 516,-33 30 0,33-30-258,0 0 516,-39 54-645,32-43 0,7-11 387,0 0-129,0 0 0,0 0-774,0 50 774,0-50 0,0 0-129,27 50 387,-27-50-387,0 0 387,0 0-258,47 43 129,-47-43-1032,17 68-4128,-17-68-387,0 0-1032,0 0 0</inkml:trace>
  <inkml:trace contextRef="#ctx0" brushRef="#br0" timeOffset="349333.9808">16168 18309 10062,'28'48'5676,"-28"-48"-258,0 0 258,0 0-4128,0 0-645,0 0-129,0 0-516,0 0 129,0 0 129,0 0-387,0 0-258,0 0 258,0 0 0,0 0-258,-5-51-129,5 51-516,0 0-1290,0 0-3225,0 0-129,0 0-645,34-12-258</inkml:trace>
  <inkml:trace contextRef="#ctx0" brushRef="#br0" timeOffset="349686.0009">16587 18369 10836,'0'0'5676,"0"0"-258,36 50-258,-36-50-3870,0 0-516,0 0-258,0 0-129,0 0-258,0 0 0,0 0 129,0 0-129,0 0-129,0 0 0,0 0-387,0 0-774,0 0-3096,0 0-1161,0 0-645,0 0 129</inkml:trace>
  <inkml:trace contextRef="#ctx0" brushRef="#br0" timeOffset="350098.0245">17010 18302 8385,'0'0'5934,"0"0"-387,0 0 0,0 0-3483,0 0-774,0 0-516,0 0-516,0 0 129,0 0-129,0 0-129,0 0-516,0 0 129,0 0-645,0 0-4257,0 0 129,0 0-903,0 0-516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8T16:07:26.7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6966 3285 2193,'26'-10'4515,"-17"-2"258,1 0-258,-6-12-1677,5 14-774,-9-22-516,1 11-387,-2-11-387,-3 6-129,-5-8-129,2 1-258,-6-1-129,-1 3 129,-2 3-129,1 6-387,-5 3 258,0 9 129,-2 5-129,-5 7 0,0 14 129,-2 10 129,-4 15-129,-3 11-129,2 10 129,1 12 0,2 7-129,4 3 0,5 5 129,5-4-387,6-3 129,7-7 129,4-9 0,0-7 0,10-12 129,7-6-129,4-9 129,6-8 0,4-10 0,4-1 0,0-9-129,-1-1 129,-2-3-129,-2-4 0,-6-6 0,-6-3 0,-1-4-129,-5-2 129,0-5 0,-3-2 0,0-2-129,-2 0 258,1 1-258,-2 2 129,1 5 0,0 4 0,-1 2 0,0 3 0,-6 11-129,16-10 129,-16 10 0,15-8-129,-15 8 258,13-5-129,-13 5 0,8-2 0,-8 2 129,0 0 0,8 0-129,-8 0 129,9 23-129,-4-5 0,0 7 129,3 4-129,-1 9 0,-1-4 0,0 3 129,-1-3-129,-3 1 129,-1-6-258,0-5 258,-1-6-129,0-4-129,0-14-258,0 20-903,0-20-3612,2-5 0,1-10-258,9-3-774</inkml:trace>
  <inkml:trace contextRef="#ctx0" brushRef="#br0" timeOffset="340.0195">7708 3418 9030,'0'0'5289,"0"0"-387,5-6-129,14 6-2709,2 0-1419,10-3-129,3 1-129,4 0-129,-3 2-258,-3 0 0,-3 0-129,-8 0-258,-6 1-129,-15-1-387,13 14-3354,-13-14-387,-8 16-387,-5-6-258</inkml:trace>
  <inkml:trace contextRef="#ctx0" brushRef="#br0" timeOffset="533.0305">7773 3695 7611,'-6'15'5160,"6"5"-258,6-20-129,15 9-1419,3-9-2838,4 0-129,0 0-129,2 2 0,-4 2-387,-4-4-645,1 4-3870,-15-4 0,-8 0-516,9-1-645</inkml:trace>
  <inkml:trace contextRef="#ctx0" brushRef="#br0" timeOffset="1172.0671">9094 2428 9546,'8'-5'4902,"-8"20"-387,-9 14-258,-17 9-3225,3 20-387,-9 8-258,-1 18 516,-8 11-516,0 10 129,-4 12-258,4 8 129,3-5 0,9-1 0,10-8-129,12-7-258,7-14 258,16-11-129,14-14 0,9-15 0,3-8 0,4-7-129,-4-9 0,-2-6-129,-4-1-645,-10-17-3225,1 3-1032,-11-10 0,3-7-387</inkml:trace>
  <inkml:trace contextRef="#ctx0" brushRef="#br0" timeOffset="1636.0936">9356 3004 5934,'-3'-16'4515,"3"16"129,-2-14-387,2 14-2193,0 0-645,0 0-258,-3-12 0,4 18 0,3 11-258,9 14 0,0 8-258,6 7-129,4 7-129,2 7 129,-1 1-258,3-2-387,-3-5 129,-2-10-258,-4-5 129,-4-12 0,-3-4-258,-3-10-258,2-1-903,-10-12-3225,8-12 0,-6-9-387,4 1 0</inkml:trace>
  <inkml:trace contextRef="#ctx0" brushRef="#br0" timeOffset="1944.1112">9861 2942 10707,'0'-15'4773,"0"15"-516,0 0-774,-15 3-2580,11 20 387,-10 6-516,5 12-129,-6 7-258,-1 11 0,0 2 0,-3 7-129,1-2 0,1-1-516,1-9 258,1-9-258,6-6-129,-2-15-645,11 1-3354,0-27-258,-1 15-129,1-15-516</inkml:trace>
  <inkml:trace contextRef="#ctx0" brushRef="#br0" timeOffset="2248.1285">10042 3582 10320,'17'-4'4902,"-17"4"-387,14 5-129,-14-5-3225,10 16-258,-6-6-258,0 9-129,-4 1-258,0 2 0,-4 4-129,-7 1-258,-4 2-129,-4-4-645,6 5-3225,-9-10-516,5 1-387,0-13-387</inkml:trace>
  <inkml:trace contextRef="#ctx0" brushRef="#br0" timeOffset="3044.1741">10918 2862 9030,'17'-6'5031,"-17"6"-387,10-6-129,-10 6-2967,0 0-903,0 0-129,0 0 0,-2 6-258,-6 0 0,-4-1-129,-5 1 0,-4-4-129,-5 1 129,-4-3-129,-2 0-129,1 0 258,-1 0-258,1 0 129,4 0 0,6 2 0,2 2-129,7 0 129,2 5 129,3 2-129,6 5 387,0 5-258,1 2 258,1 12-258,4 1 129,2 6-258,-1 0 129,1 3 0,0 1-387,0 2 258,-1 2-258,-2-7 258,-1 4 0,-3-3 0,0-2 0,0-3-129,-4-6 129,-1-1-129,-1-7 129,1-5-129,2-7 129,3-13 0,-2 13-129,2-13 258,0 0-129,0 0 0,10-8 129,-1-2 0,3 2 0,3-3 0,6 5 129,2-5 0,6 6-129,-1-2 0,4 5 129,-1 2-258,-1 0 129,-3 0-129,-4 0 0,-5 6-258,-5-3-129,-3 6-516,-10-9-2838,0 0-903,0 0-516,0 0-258,-9-1-387</inkml:trace>
  <inkml:trace contextRef="#ctx0" brushRef="#br0" timeOffset="3268.1868">10700 3289 11352,'4'-11'4902,"11"11"-258,4-5 0,11 5-3999,-1-1-387,1 0-516,11 3-3741,-12-2-516,-1 2-387,-7-2-387</inkml:trace>
  <inkml:trace contextRef="#ctx0" brushRef="#br0" timeOffset="3952.2261">11173 2721 2193,'0'0'4773,"0"0"-258,10 4 129,-10-10-1290,7 13-774,-7-13-774,7 9-516,-7-3-387,16 5-129,-6 6-129,8 11-129,1 8-129,8 6 387,2 11-516,4 11 387,-2 14-387,0 11 0,-7 11 0,-6 9-129,-9 5 0,-9 7-387,-15 2 258,-11-5-387,-6-2 258,-7-14-129,0-5-387,-4-18-387,10 2-2580,-4-25-1548,12-4-129,0-14-516,10-6-129</inkml:trace>
  <inkml:trace contextRef="#ctx0" brushRef="#br0" timeOffset="9087.5198">20811 1276 6966,'0'0'5031,"27"-65"-387,-27 65-129,0 0-1548,0 0-1161,0 0-903,0 0-516,8 50 129,-21 21-258,-15 19-516,-12 27 258,-9 20-258,-14 22 258,-12 16-129,-16 20 129,-11 6-258,-8-2 0,-4 6 387,-1-10-387,-1-7 258,6-14-129,9-12 129,10-41-774,22-12-3870,6-34 0,15-21-645,12-33-645</inkml:trace>
  <inkml:trace contextRef="#ctx0" brushRef="#br0" timeOffset="9487.5427">20858 1211 8514,'-62'-1'5418,"27"44"-387,32 7-258,21 18-3354,19 14-516,26 20 387,14 19-258,21 16-258,12 9-387,14 16-387,7 5-129,6 4 387,1-3-129,1-4-258,-5-9 387,-3-8-387,-8-15 129,-8-19 258,-14-17 0,-13-16-645,-17-14 129,-17-15 0,-13-3-903,-30-21-4128,-8-2 0,-20-11-645,-21-4-516</inkml:trace>
  <inkml:trace contextRef="#ctx0" brushRef="#br0" timeOffset="9908.5667">19343 4160 9546,'-68'68'5289,"52"-41"-387,12 6-387,4 4-4515,13 5 0,17 11 0,15 9 387,16 12-129,17 15 0,20 11-129,26 12 258,26 2 0,23 10-129,17-1 258,9 1-258,2-5 0,-1-6 0,-7-10 0,-18-10 0,-24-6 0,-26-10-129,-29-14-129,-20-10 129,-26-14-258,-19-12 0,-16-13-645,-15-14-3354,-15-14-903,-3-20-516,2-17-387</inkml:trace>
  <inkml:trace contextRef="#ctx0" brushRef="#br0" timeOffset="10224.5848">22465 3653 10062,'-12'111'5676,"-4"-22"-387,-16 15-258,-11 30-4773,-6 25 0,-10 27-129,-10 13 129,-10 4 0,-1-2 129,0-5-129,4-18 129,8-15-129,10-25 0,13-24 0,10-24-129,14-20-387,13-13-903,3-35-3999,5-22-129,13-7-516,1-32-516</inkml:trace>
  <inkml:trace contextRef="#ctx0" brushRef="#br0" timeOffset="10763.6157">19577 4229 6708,'-19'-8'4644,"10"4"-258,9 4-129,-6-13-3483,-2 5-258,8 8-129,0 0 258,0 0-129,17-14 0,18 12 129,18-8 129,30 0-258,31-8 0,38-1-129,30-5 0,32-1-258,21-4 129,16 1-258,1 2 129,-7 5-129,-23 1 0,-25 5-129,-35 3 0,-32 2-258,-34 9-645,-38-5-3741,-23 6-258,-35 0-387,0 0-645</inkml:trace>
  <inkml:trace contextRef="#ctx0" brushRef="#br0" timeOffset="12967.7417">21168 7945 1419,'20'-29'4644,"-10"17"387,-4-3-1548,6 13-516,-12-10-258,8 12-645,-8 0-774,0 0-516,-5 11-129,-4 10-129,-9 10-258,-5 21 0,-13 18-129,-8 19-129,-16 20 258,-15 23 0,-9 12-129,-8 5 129,0-1-129,0-8 0,5-12 0,7-12 129,12-20-258,13-20 0,16-19 0,12-12-129,10-13-516,5-22-1419,12-10-2967,0 0-129,18-30-516,-2-11-387</inkml:trace>
  <inkml:trace contextRef="#ctx0" brushRef="#br0" timeOffset="13395.7662">21240 7925 5031,'0'0'5160,"0"0"-129,7-5-387,-7 5-3096,12 12 0,-3 6-387,11 26-129,2 9-258,13 24-129,13 10-129,16 17-129,12 11-258,14 3 0,6 3-129,7-12 129,-2-8-129,-1-16 129,-14-13-129,-13-14 0,-14-16 0,-14-10 129,-14-9-387,-14-8 0,-4-3-903,-19-8-3999,6-4 0,-24 3-516,3-3-387</inkml:trace>
  <inkml:trace contextRef="#ctx0" brushRef="#br0" timeOffset="13919.7962">20070 9494 5289,'-44'-5'5031,"24"5"0,8 0-645,-1-5-2709,18 7-387,15-2-258,25 0-129,20 0-258,27 0 0,23 0-129,23-1-129,17-5-129,14-1-129,3-5 129,-3 2-258,-8-2 0,-10-2 0,-15 1 0,-15-1 0,-17-1 0,-17 2 0,-19 2 0,-13 1-129,-15 2 0,-15 1-129,-12 6-516,-13 1-3096,-10-8-1290,-5 8-129,-3 0-774</inkml:trace>
  <inkml:trace contextRef="#ctx0" brushRef="#br0" timeOffset="27140.5524">7199 5874 6837,'7'-10'5160,"-2"-2"-129,-5-9-129,0 6-2838,-5-15-516,3 10-645,-8-8-258,-4 8-129,-8-1-129,-4 13 0,-6 6-129,-5 10-129,-9 17 0,1 16 0,-2 17 0,2 14 0,3 12 0,8 5-129,10 8 0,10-5 0,12-7 0,6-10-129,13-13 0,9-14-129,5-14 129,4-16-129,0-12 0,0-7 0,-1-14 129,-3-8-129,-4-4 129,-3-5 0,-2 1 129,-6-1-129,-3 4 129,-4 3 129,-2 8-129,-4 1 0,-3 16 129,0 0-129,13 0 129,-7 16-129,1 9 0,0 4 0,0 7-129,1-1 129,2 5-258,-5-14-1032,7 2-3483,-5-14-129,5-7-387,-3-10-516</inkml:trace>
  <inkml:trace contextRef="#ctx0" brushRef="#br0" timeOffset="27360.5649">7518 5444 8643,'0'-28'5805,"-9"28"-516,4 20-387,-3 5-2580,5 16-2064,3 6 129,0 10-129,0 0-129,2 1-387,7 0-2580,-2-17-2064,3-4-258,-2-13-387,5-5-387</inkml:trace>
  <inkml:trace contextRef="#ctx0" brushRef="#br0" timeOffset="27592.5782">8135 5971 11352,'7'6'5676,"5"-13"-645,13-2 0,3-9-4644,10 4-516,7 3-258,-4-4-1032,1 15-3354,-11 0-129,-7 4-516,-14 6-258</inkml:trace>
  <inkml:trace contextRef="#ctx0" brushRef="#br0" timeOffset="27740.5867">8185 6207 10320,'5'20'5418,"10"-20"-516,12 0 0,1-12-4257,13 0-903,3 5-4128,-2-3-387,-2-2-516,-3-1-645</inkml:trace>
  <inkml:trace contextRef="#ctx0" brushRef="#br0" timeOffset="28216.6138">9422 5269 10836,'32'-50'5289,"-31"40"-258,-1 10 0,-27 24-4257,-1 31-258,-7 18 0,0 21-258,-4 20 0,7 9-129,6 5 129,11-1-129,8-7 0,7-13-129,15-15-129,8-23-129,13-16-774,0-30-3870,10-11-258,-1-15-387,9-18-258</inkml:trace>
  <inkml:trace contextRef="#ctx0" brushRef="#br0" timeOffset="28483.6291">9814 5624 12126,'0'-18'5418,"-2"37"-258,2 23-387,2 7-4515,9 10 0,2 4-129,5 6-129,1-5 129,3-7-129,-1-15 0,1-13 0,0-21 0,0-8 129,-1-16-129,1-18 129,-1-14-129,-1-10 0,0-5 0,-4-4-387,3 9-258,-11-9-3225,5 15-1032,-8 1-387,4 12-516</inkml:trace>
  <inkml:trace contextRef="#ctx0" brushRef="#br0" timeOffset="28644.6384">10347 5243 10191,'14'-5'5289,"-10"12"-387,-9 8-129,-1 6-3999,-3 6-774,1 2-774,6 7-3870,-2-2-129,4 2-516,-2-7-387</inkml:trace>
  <inkml:trace contextRef="#ctx0" brushRef="#br0" timeOffset="28840.6495">10631 6024 6837,'21'60'4515,"-18"-33"0,-4-2-516,-11-2-4257,-1 0-3225,-7-5-774,-5-3-258,-1-5-387</inkml:trace>
  <inkml:trace contextRef="#ctx0" brushRef="#br0" timeOffset="29347.6786">11469 5325 12384,'23'-10'5289,"-23"10"-258,-3-17-1419,-12 17-3354,-3 9-258,-6 4-129,-6 4-129,-6 2-258,1 3 258,-3-1-258,1 1 258,2-2-387,7 1 387,4-1 0,10-1 258,7-1 0,7 5 0,0 0 0,8 5 0,4 1 129,0 3-258,1 3 258,-1 2-129,0 2 0,-1-4 0,-2 2 0,-3-4 0,1 0 129,-1-7-129,2-3 129,-3-5-129,4-3 129,-2-4 0,3 0 0,0-2 0,3-4 258,-1-1-258,3 0 129,2-4-129,3 0 0,0 0 0,2-5-258,1 0-129,-2-10-774,4 7-3612,-7-6-387,2 3-258,-9-7-516</inkml:trace>
  <inkml:trace contextRef="#ctx0" brushRef="#br0" timeOffset="29515.6882">11321 5753 5547,'46'-25'4902,"-10"10"-129,7-1-774,4-1-7740,6 4-258,-6-3-516,-1-1-516</inkml:trace>
  <inkml:trace contextRef="#ctx0" brushRef="#br0" timeOffset="29680.6977">11884 5250 10449,'0'-32'5418,"0"32"-387,-10 11-258,7 12-4386,1 13-258,0 0-774,4 19-2580,-2-10-1806,8 1-258,-3-12-645</inkml:trace>
  <inkml:trace contextRef="#ctx0" brushRef="#br0" timeOffset="29919.7113">12136 5087 8385,'35'-19'5547,"-19"26"-516,6 27-129,-2 6-3870,5 15-387,1 12-129,4 13-258,-8 10 129,-6 6-387,-9 2 0,-7 1-129,-5-3-387,-15-11-645,-3 0-3741,-12-15-258,0-11-387,-5-14-516</inkml:trace>
  <inkml:trace contextRef="#ctx0" brushRef="#br0" timeOffset="30460.7423">6414 8173 9546,'0'0'5547,"1"21"-516,-2-1-387,1 23-2838,-6 3-1032,4 5-258,0 2-129,2-6-387,0-6-387,0-21-2322,5-2-2193,-5-18-129,7-14-258,-5-17-645</inkml:trace>
  <inkml:trace contextRef="#ctx0" brushRef="#br0" timeOffset="30604.7505">6415 7833 10062,'-1'-19'4644,"1"19"0,0 0-645,14 10-5418,4 2-2838,8 8-387,1 1-129,6 1-387</inkml:trace>
  <inkml:trace contextRef="#ctx0" brushRef="#br0" timeOffset="30859.7651">6709 8008 6063,'15'15'5418,"-11"9"-258,-9-15-387,-3 11-1548,-9-10-1935,9 11-387,-2-3-516,8 1 0,3 2-258,12 1 0,7 4 0,7-3-129,3 2 0,2 0 0,-2 0 0,-5-1 129,-8-2-129,-10-1 129,-7-1-129,-13 1 0,-9-4 129,-8-2-258,1 4-129,-8-16-4257,12 2-387,2-5-516,11-8-129</inkml:trace>
  <inkml:trace contextRef="#ctx0" brushRef="#br0" timeOffset="31371.7944">8188 8111 6063,'13'-54'5160,"-14"32"129,-12 12-645,-20 3-2967,8 20-258,-13 11-129,4 17-387,-4 6-387,6 9 0,6-2-387,10-1 0,9-10-129,7-7 0,10-16 0,9-15 0,7-8 0,5-18 0,0-8 0,2-8 0,-6-2 129,-2 1-129,-5 6 129,-4 6-129,-5 11 0,-11 15 0,0 0 129,7 16-129,-4 6-129,1 5 129,5-1-258,0-4-129,11 7-1806,0-14-2709,7-3-129,-2-7-387,7-5-516</inkml:trace>
  <inkml:trace contextRef="#ctx0" brushRef="#br0" timeOffset="31979.8291">9525 7871 7998,'33'-46'5160,"-23"16"-129,-4 3-258,-6-6-3999,-4 12 258,-11-2-516,-5 13 0,-10 6-129,-2 6-129,-7 17 0,2 8-129,3 6 0,6 6-129,11 2 0,11 0 0,14-5 0,17-2 0,13-6-129,8 1 129,5-8 0,-3 1 0,-8-3 0,-9 3 0,-16-1 129,-15 1 0,-12 2-129,-16-2 129,-11 0 0,-2 0 0,-5-5-129,4-7-129,11-3-258,5-10-516,26 3-3483,0-39-387,18 6-645,12-17-258</inkml:trace>
  <inkml:trace contextRef="#ctx0" brushRef="#br0" timeOffset="32655.8678">9730 7829 9417,'37'-5'5160,"-28"20"-129,-9 4-387,0 12-3612,-6 0-645,6 2-129,2-4-129,7-5 0,4-7-129,6-8 0,2-9 129,3-7-129,-2-12 0,-1-8 0,-1-4 129,-4-3-129,-4-1 0,-5 4 0,-1 4 129,-2 9-129,-4 18 0,0 0 0,0 0 0,3 24-129,1 2 258,3 4-129,2 3-129,2-1 129,5-6 0,1-4 0,5-5-129,1-12 0,3-5-129,-2-7 0,2-13 129,-1-9-129,-2-5-129,-1-17 258,-3-11 0,-4-8-129,-4-6 258,-2 2 258,-7 0-129,0 10 129,-2 9 0,-4 21 0,-4 18 0,8 16 0,-14 31-129,8 12 0,4 14 0,-1 10-129,3 7 0,0-2 0,3-4 0,1-8 0,2-10 0,0-10 0,3-14-129,2-12 0,5-11 0,2-3 0,2-10-129,4-5 0,4 2 129,-2 0-129,-4 3 129,-2 6 0,-4 4 0,-3 5 129,-5 6 0,-6 6 129,-4 3 0,-6-1-129,-5 3 0,-4-1 0,-4 1-516,-4-9-516,7 1-3225,-4-9-645,10-2-258,12-3-387</inkml:trace>
  <inkml:trace contextRef="#ctx0" brushRef="#br0" timeOffset="33091.8928">10755 7797 9159,'38'-25'5547,"-38"25"-387,-7-11-129,-20 11-4128,6 8-258,-6 8-258,3 7-258,3 5 0,6 3-129,5 2 0,4 0 0,6-2-129,0-6 129,6-6 0,2-7 0,3-8 0,2-4 0,0-10 129,4-10-129,1-2 0,-1 2 0,1-4 0,-1 7 0,-1 6 0,-2 10 0,-1 8 0,-3 15 0,-2 17-129,-2 12 129,0 12 0,-3 4 0,-3 10 0,0 1 0,-7-3 0,-8 0 0,-2-7 0,-7-12 0,-1-6 0,-5-13-258,-1-13 0,-3-15-258,4-8-387,-3-21-1032,13-14-2967,-1-19-129,12-17-516,5-18-129</inkml:trace>
  <inkml:trace contextRef="#ctx0" brushRef="#br0" timeOffset="33651.9248">10745 7804 8256,'82'-62'5031,"-45"55"-387,-5 7 129,4 11-4386,-9 11 0,-1 11-387,-6 2 258,-4 0-387,-2 0 258,-4-4-258,-3-6 129,-2-4 0,-5-21 0,2 11 0,-2-11 0,8-20 0,1-1 129,5-4-129,4-3 0,8-2 0,2 1-129,8 3 129,0 4-129,-1 2 258,-4 3 0,-2 4 0,-10-1 0,-8 9 129,-11 5 258,0 0-387,-14 2 258,-2 11-258,-2 3 129,1 6-258,1 4 129,6 2-129,4-2 0,6-4-129,0-1 129,7-6-129,4-5 0,0-10 0,2 0 0,-1-6 129,-2-6 0,1-6-129,1-1 129,-2 2 0,1 0 0,-1 2 0,0 5-129,0 2 129,0 6 0,-3 2 0,4 6 0,-4 5 0,4 4-129,0 5 0,2 1-129,0-1-129,4 0-129,-4-9-516,9 11-903,-11-19-1806,6 1-1290,-3-5-258,1-10 258</inkml:trace>
  <inkml:trace contextRef="#ctx0" brushRef="#br0" timeOffset="33811.9338">11636 7824 1161,'26'-80'5160,"-14"42"0,-5 3 0,6 13-2193,-12-2-903,8 26-516,-9-2-645,3 42-258,-3 3-387,0 13-258,3 19-387,-3 2-1032,-3 13-3225,1-5-516,1 0-129,-2-15-387</inkml:trace>
  <inkml:trace contextRef="#ctx0" brushRef="#br0" timeOffset="34083.9495">11778 8049 7611,'-2'-121'5418,"2"70"-645,2 17-258,7 5-3870,10 15-258,2 9-129,4 5 0,-3 17-258,-1 7-129,-6 8 258,-11 4-129,-5 3 129,-14 1 0,-9 1-129,-4-7 129,-8-6 0,1-12-258,4-11-258,2-14-2193,14-13-2064,9-17-516,11-15-258,12-16 0</inkml:trace>
  <inkml:trace contextRef="#ctx0" brushRef="#br0" timeOffset="34351.9648">12004 7427 9417,'37'-13'5418,"-28"37"-387,-9 10-129,0 14-4515,-2 7-129,0 7-129,1 0 0,1-4-129,0-8 0,0-9 0,3-12 0,4-16 129,2-11-129,2-5 0,4-16 0,0-9 129,3 0-129,3 2 129,-3 2-258,1 7 258,-1 10-258,-3 7 129,0 12 0,-2 5-516,7 13-4257,-6-5-129,5 0-516,5-7-516</inkml:trace>
  <inkml:trace contextRef="#ctx0" brushRef="#br0" timeOffset="34915.997">13315 7425 9804,'30'-30'5547,"-30"30"-387,4 16-129,-14 2-4386,-9 24-258,-2 7-258,0 5 129,5 4-129,2-1 0,14-9 0,5-8-129,17-9 129,6-11-129,6-12 0,-2-8-129,-1-7-258,-7-15 387,-12-11-387,-12-12 129,-7-7-129,-13-10 129,-6-3 0,-3-2 129,3-1 258,6 7-258,11 6 258,10 9 0,16 8 0,13 11 0,9 7 129,6 13-129,2 7 0,-2 12 0,-8 17 0,-11 14 0,-9 14 0,-6 15 0,-11 8 0,0 5 0,0 7-129,-5-3 129,5-2-129,5-12 0,7-10-129,0-17-387,8 0-1290,-6-27-3225,-2-13-258,-9-16-258,-3-14-387</inkml:trace>
  <inkml:trace contextRef="#ctx0" brushRef="#br0" timeOffset="35060.0053">13518 7619 9159,'25'-44'5160,"5"29"-129,13 5-387,9-1-4386,9 0-516,13 4-4128,-1 0-516,2 1-258,1 2-387</inkml:trace>
  <inkml:trace contextRef="#ctx0" brushRef="#br0" timeOffset="35464.0283">14960 7265 9288,'18'-46'5805,"-33"38"-516,-14 1-129,-3 7-3483,-5 17-1419,1 18 129,2 11-258,2 12 129,7 9-258,7 5 0,8 1 129,7-2-129,3-8 0,8-15 0,5-13 0,5-13 0,5-15-129,2-7 258,1-17-258,1-9 258,2-6-129,0-1 0,1 0-129,-2 1 258,-2 6-129,3 6 0,-4 10 0,-3 8 129,-3 7-129,-1 17 129,-3 7 129,-3 5-258,-4 4 258,-6 5-387,-1 6-129,-5-14-2322,-1 12-2580,-7-13-258,1-3-387,-8-7-645</inkml:trace>
  <inkml:trace contextRef="#ctx0" brushRef="#br0" timeOffset="35916.0543">7882 10077 10836,'-26'-34'5160,"14"34"0,7 21-129,-2 13-3999,8 20-258,2 7-129,5 7-258,-3 3-258,2-12-387,2 2-3483,-9-23-1419,0-13 0,-8-18-387</inkml:trace>
  <inkml:trace contextRef="#ctx0" brushRef="#br0" timeOffset="36080.0636">7775 9774 11223,'0'-39'5031,"0"39"-516,5 12 0,3 6-4902,5-7-2838,14 10-1161,4 0-516,6-4-129,7-2-387</inkml:trace>
  <inkml:trace contextRef="#ctx0" brushRef="#br0" timeOffset="36328.0778">8256 9820 8901,'37'-56'5160,"-27"25"0,-10 0-516,-5 7-2709,-10 2-1290,-1 16-129,-6 6-129,-1 22 0,-5 15-258,1 23 0,3 15 129,5 20 0,3 13 0,9 6-129,4 1 129,3-4-129,8-5 0,1-14 0,4-10-258,-3-20-129,0-13-516,-10-28-4128,5-9 0,-5-12-645,-2-13-129</inkml:trace>
  <inkml:trace contextRef="#ctx0" brushRef="#br0" timeOffset="36484.0868">7975 10268 11223,'33'-9'5289,"-2"1"-516,11 1 0,2-3-4644,7-9-645,12 4-4128,-9 0 129,-3 3-774,-8-1-258</inkml:trace>
  <inkml:trace contextRef="#ctx0" brushRef="#br0" timeOffset="37524.1463">9971 9581 7224,'-4'-38'5289,"-1"21"-129,5 17-258,-11-20-3483,11 20-258,0 22-516,4 14-129,2 13-258,8 12 0,1 13 0,5 10 0,0 1 0,3 0 0,0-10-129,-3-10-129,-2-17 129,-4-9 0,0-20 0,-4-13-129,0-9 129,-2-18-258,2-16 129,3-13 0,1-16 0,4-14-129,2-4 129,1 1-129,-2 2 129,-1 6-129,-2 18-258,-8 1-1032,0 25-3612,-8 11 0,0 20-645,0 0-129</inkml:trace>
  <inkml:trace contextRef="#ctx0" brushRef="#br0" timeOffset="38024.1749">10585 9293 7482,'8'-15'5289,"-8"15"-129,0 0-258,0 0-3483,-6 24-516,-1 7-645,0 6 0,-4 7-387,7 6-774,-6-1-3870,5-1-258,0-12-258,4 1-387</inkml:trace>
  <inkml:trace contextRef="#ctx0" brushRef="#br0" timeOffset="38500.202">11440 9382 6837,'26'-26'5289,"-19"13"-129,-4 2-387,-6-6-3354,3 17-516,-18-11-387,0 11-258,-8 6 0,-6 10-129,-7 8 0,-4 8-129,-1 14 0,-1 6 129,6 5-129,5 1 0,9 0 0,8-3 0,14-6 0,5-7 129,14-10-129,13-9 129,8-10 0,9-6-129,5-5 129,4-2-129,0-3 129,-3-4-258,-5 1 129,-10-3-258,-6 7-516,-15-9-1677,-7 11-2451,-9 0-258,-6 1-258,-12 4-516</inkml:trace>
  <inkml:trace contextRef="#ctx0" brushRef="#br0" timeOffset="38708.214">11122 10149 8514,'-9'12'5418,"20"-2"-258,13-10-387,8-10-3870,16 4-129,4-9-258,7 5-129,-3-5-258,1 6 0,-6-1-516,-8 0-645,-4 3-3870,-16 2-258,-7 0-129,-5-2-645</inkml:trace>
  <inkml:trace contextRef="#ctx0" brushRef="#br0" timeOffset="39123.2376">11913 9515 9030,'-6'-39'5547,"6"39"-258,0 0-129,0 0-4257,7 25 0,8 11-258,-4 8-258,4 8 0,3 1 0,2 4-129,2-3-129,1-4 0,0-7 0,0-6 0,-1-13-129,0-7 129,-2-10 0,-2-7-129,-2-4 129,-4-14-129,1-10 129,-3-12-129,1-13 129,-1-10-129,7-9 0,0-1 0,1 3-129,0 2 258,-3 10-258,-3 9 129,-4 16-258,-6 14 0,-2 19-774,-11-3-3999,11 3-387,-18 12-516,10 2-387</inkml:trace>
  <inkml:trace contextRef="#ctx0" brushRef="#br0" timeOffset="40324.3064">9798 11727 7353,'13'-10'5160,"-11"-6"-258,-3-6 0,-1 0-3354,-14-7-258,3 9-387,-9-2-387,-2 12 0,-4 7 0,-2 14-258,-1 13 0,4 14-129,3 8 0,5 7 129,6 4-258,8 1 129,5-5-258,11-11 258,8-12-129,4-13 0,4-11-129,2-6 129,0-20 0,-3-9 0,-2-8 0,-6-8 0,-4-4 0,-5-1-129,-2-1 129,-5 8-129,0 6 0,-2 8 129,0 12 0,0 17 129,3 12-129,2 15 0,1 12 129,3 4 0,1 3-129,2 0 0,2-3 0,0-10-129,3-5 129,-1-11-129,2-13 0,2-5 0,-3-11 0,0-11 0,2-8 129,-3-5-129,-2-7 129,3 1-129,-6 7 0,-3 3 129,0 5 129,-1 13-129,-7 14 0,12 0 0,-4 12 129,-1 12-129,2 2 0,2 6 129,1-1-129,-1 2 129,0-6-258,-1-5 129,-3-4 129,1-8-129,-8-10 0,12 0 0,-4-9 0,-2-13 0,2-5 0,2-8 129,2-5-129,0 0-129,3-1 0,-1 7 129,0 5-129,-1 7 129,-1 8 0,1 14 0,-6 7 129,1 10-129,-1 8 258,0 3-258,2 5 0,-1-4-516,10 10-1548,-6-15-2967,8-4-129,-2-9-258,6-2-516</inkml:trace>
  <inkml:trace contextRef="#ctx0" brushRef="#br0" timeOffset="40707.3283">10649 11601 10965,'-13'-46'5289,"-7"31"-129,-1 15-129,-8 0-4386,5 21 0,-4 4-129,8 10-258,5 0 0,5 2-129,9-1 0,2-6-129,13-4 0,7-17 0,7-6-129,-1-6 129,3-12-129,-4-13 129,0-5-129,-3-9 0,-5-9 129,-4-10-129,-7-6 0,-4-2 129,-3 3-129,-5 10 129,-1 7 0,-3 22 0,2 19 129,0 20-129,6 26 129,1 13 0,2 14 0,8 7 0,5 4 129,1-7-258,4-1 0,-4-16-645,9-6-4257,-10-14-129,2-9-645,-3-17-387</inkml:trace>
  <inkml:trace contextRef="#ctx0" brushRef="#br0" timeOffset="41427.3695">12303 10936 10062,'20'-17'5547,"-20"17"-258,12-8-129,-12 8-4128,0 0-387,-10 3-129,-2 12-129,-11 2-258,-8 4 0,-7 4 0,-10 1-129,-4-2-129,-4 1 129,1-3 0,6-1-129,7-6 129,9-1-129,9-2 129,13 2 0,8 3-129,7 6 129,7 2 0,2 5 0,1 8 0,-1 4 0,-3 5 0,-4-1 0,-1 4 129,-4-3 0,-1 0 0,0-3 0,0-6 0,0-4-129,2-5 129,0-7-129,0-7 0,1-2 0,-3-13 129,0 0-129,10 4 0,-10-4 0,11-8 0,-1 1 129,1 0-129,5-4 0,2 1 0,5 2-129,1-1 258,5 1-258,-1 3 129,-1-2-129,-2 3-129,-5-3 0,-2 6-516,-8-12-774,0 4-3612,-10-3 0,-3-3-516,-7-5-516</inkml:trace>
  <inkml:trace contextRef="#ctx0" brushRef="#br0" timeOffset="41616.3803">11937 11510 9159,'-15'0'5547,"15"-10"-258,16 0-129,15-5-3483,13-4-1419,12-2 129,8 1-129,3-2-129,-2 1-387,-5 8-387,-14-6-4257,0 6-129,-13-4-645,-7 1-129</inkml:trace>
  <inkml:trace contextRef="#ctx0" brushRef="#br0" timeOffset="41840.393">12655 10685 7611,'-2'-49'5547,"2"49"-258,-10 0-387,8 24-2838,-1 9-1290,4 11-129,4 5-258,3 7-129,-1-1 0,3 0-129,-3-6 0,-2-7-387,0-7-774,-5-13-3999,0-4 0,0-18-387,0 0-645</inkml:trace>
  <inkml:trace contextRef="#ctx0" brushRef="#br0" timeOffset="42247.4164">13501 10938 7998,'34'-20'5418,"-24"12"-129,-11-5-387,1 13-3483,-27-15-129,2 13-516,-12 2-258,-4 9-258,-11 11 0,-2 9 129,-6 8-258,7 9 129,8 3-129,16 4 0,11-2 0,17-3 0,13-6 0,21-8-129,12-6 129,10-10 0,5-7-129,-1-5 129,-1-5-129,-4-1 0,-9 0-129,-8-10-387,-8 10-774,-15-5-3870,-6 5-129,-12 0-387,-10 0-516</inkml:trace>
  <inkml:trace contextRef="#ctx0" brushRef="#br0" timeOffset="42420.4263">13273 11523 11223,'-29'32'5676,"29"-32"-387,19 12-258,7-12-4644,16 0 0,8-7-129,8-1-129,3-1-387,-5-6-645,5 2-3999,-14-4-258,-2 4-258,-9-10-645</inkml:trace>
  <inkml:trace contextRef="#ctx0" brushRef="#br0" timeOffset="42644.439">14090 10934 11997,'-14'0'5547,"7"18"-387,-1 11-129,7 17-4644,1 10 0,3 8-129,2 6-258,-1-1 129,0-5-258,-1-9 0,1-12-387,-4-17-387,3-9-3483,-3-17-774,0-6-258,0-23-387</inkml:trace>
  <inkml:trace contextRef="#ctx0" brushRef="#br0" timeOffset="42848.4508">14063 10902 10707,'-11'-78'5289,"11"57"0,0 5-129,16 7-4128,4 5-387,11 4-258,3 0-129,6 0 0,-2 0-129,0 0-258,-5 4-129,-11-4-258,-1 12-1161,-21-12-3483,7 15 0,-14-6-387,-8 6-387</inkml:trace>
  <inkml:trace contextRef="#ctx0" brushRef="#br0" timeOffset="43028.461">14079 11069 10062,'-8'36'5418,"12"-24"-387,14-2 0,1-9-4257,13 6 0,1-7-387,4 0-129,1-2-387,-4-4-387,1 6-2193,-12 0-2193,-4 0-258,-19 0-516,0 0 0</inkml:trace>
  <inkml:trace contextRef="#ctx0" brushRef="#br0" timeOffset="43232.4728">14086 11437 10836,'-7'38'5676,"7"-27"-645,15 0 387,2-11-4515,13 4-258,4-4-129,6-1-258,3-5-129,1-2-258,-3 2-258,-10-9-2451,-2 12-2322,-9-3-258,-7 4-258,-13 2-645</inkml:trace>
  <inkml:trace contextRef="#ctx0" brushRef="#br0" timeOffset="73748.2181">21001 784 7482,'-10'-58'5418,"10"58"-258,0 0-258,0 0-2451,-11-59-645,11 59-516,0 0-387,0 0-258,0 0-258,0 0-129,0 0 0,0 0-258,-3 64 129,3-64-516,3 64 258,-3-64 0,10 62-129,-10-62-258,0 0-2838,12 49-1806,-12-49-258,0 0-129,0 0-645</inkml:trace>
  <inkml:trace contextRef="#ctx0" brushRef="#br0" timeOffset="74464.2591">18715 4110 10320,'-11'-29'5418,"10"-7"-516,1 7 0,1-7-4128,9 6-258,1 4-129,7 11 0,0 7-129,-1 8 0,-1 13 0,-1 8-258,-5 14 258,-6 0-387,-4 12 258,-4-1-258,-8 4 0,-4-1 0,-2-3 0,3-5 0,3-9 0,7-3 129,5-10-129,6-8 129,13-7 129,8-4-129,9-8 129,5-4-129,3 0 0,0-1-516,4 7-4128,-11-5-387,1 7-258,-9-1-516</inkml:trace>
  <inkml:trace contextRef="#ctx0" brushRef="#br0" timeOffset="75236.3033">22705 3641 6708,'-3'-29'5160,"3"29"0,13-23-516,7 17-3096,-7-9-516,8 13 0,-5-8-129,5 10-258,-3 3-129,1 6-258,-3 3 0,-1 7-129,-4-2 0,-1 5-129,-3-1 0,-7 1 0,0-3 0,-6 1 129,-3-4-129,-4-3 0,1-3 0,0-4 0,2-4 0,10-2 0,0 0 0,0-7 0,10-1 0,7 3 0,4 0-129,0 5 129,2 0 0,-1 14 0,-4 5 0,-3 4 0,-6 3 129,-4 2-129,-4 2 129,-1-3-258,-3-1 258,-8-6 0,-3-4-129,-3-6 129,-7-3 0,-1 0 0,-5-6 129,-1 2-129,0-3-129,3-3-129,8 3-1290,-1 0-3741,12 0-258,1 0-387,8 0-645</inkml:trace>
  <inkml:trace contextRef="#ctx0" brushRef="#br0" timeOffset="75979.3458">21832 6326 10836,'10'-45'5418,"-9"30"-129,-1 15-129,0 0-4644,-6 14 0,1 13-129,2 13-129,-4 7-258,2 4 129,2 2-258,1 0 129,2-6 129,3-9-129,6-10 0,4-10 0,6-12 129,3-6-129,2-6 129,7-9 0,0-5 0,1-1-129,-1-1 0,-2 1 0,0 8-129,-8-4-645,3 13-3870,-13-1-645,-1 5 0,-10 0-387</inkml:trace>
  <inkml:trace contextRef="#ctx0" brushRef="#br0" timeOffset="76176.3571">22054 6441 9804,'-21'-25'5547,"21"25"-645,-9-3 129,9 18-4128,-2 7-129,2 16-129,0 9-516,-3 3-516,3 6-4386,-5 3-258,0 2-516,-6-7-387</inkml:trace>
  <inkml:trace contextRef="#ctx0" brushRef="#br0" timeOffset="78191.4722">21318 7350 5031,'0'-32'5289,"-4"20"-387,-1-5-516,5 17-2322,-11-12-387,11 12-774,-6 17-129,6 4-387,-2 9-129,2 3-129,2 4 0,1 6 0,1 1-387,-1-13-1161,-1 3-3225,-1-7-258,-1-5-387,0-3-258</inkml:trace>
  <inkml:trace contextRef="#ctx0" brushRef="#br0" timeOffset="78979.5174">19729 9704 7998,'-23'-27'5289,"13"6"-129,4-2-258,0-10-3096,7 11-903,8-7-258,6 8-129,3 3-258,6 9 0,0 6-129,-2 9 0,-2 13-129,-3 12 0,-8 7-129,-5 7 129,-4 7-129,-10-1 0,-5 3-129,-7-4 129,-1 1 0,-2-10-129,3-6 258,1-7-129,8-8 129,13-20 129,-7 12 0,14-12 0,13-7 0,8-6 0,7-1 0,5 0 0,3 2-129,-2 6-129,1 6-903,-8-3-3999,-2 3 129,-9 0-774,-1 0-258</inkml:trace>
  <inkml:trace contextRef="#ctx0" brushRef="#br0" timeOffset="79675.5572">22514 9456 3096,'-9'-1'5289,"9"1"258,1-16-516,2-1-2451,18 17-387,-11-11-516,14 11-645,-4 0-387,0 11-129,-2 3-258,-3 5-129,-5 3 0,-4 0-129,-6 2 0,-1-3 0,-8 1 0,-2-3 0,-2-4 0,0-3 0,2-5 0,3-2 0,8-5-129,0 0 129,0 0 0,15 7 0,2-2-129,3 2 258,2 4-129,0 5 129,-3 6 0,-2 1-129,-6 2 129,-3 1 0,-6-2-129,-2 1 0,-8-3-129,-7-5 0,-3-3 129,-3-3-129,0-5 129,-3-2-129,3-3-129,0-1-258,10 0-3483,-6 0-1161,5 0-129,-1 0-774</inkml:trace>
  <inkml:trace contextRef="#ctx0" brushRef="#br0" timeOffset="83751.7902">21623 12010 7998,'0'0'5031,"0"0"-387,0 0 0,0-12-3225,0 12-387,0 0-387,10 0 0,-10 0-258,14 3 0,-14-3 0,17 13-129,-17-13 0,14 23-129,-10-10 0,-3 0 0,-1 0 0,-1-1-129,1-12 129,-16 16 0,5-13-129,0-3 129,2 0-129,0-7 0,9 7 129,-10-22-129,7 8 0,3 0 0,1 1 0,4-2-387,3 12-774,-8 3-3612,11-9-258,-11 9-387,11 5-258</inkml:trace>
  <inkml:trace contextRef="#ctx0" brushRef="#br0" timeOffset="84267.8199">21580 12177 5676,'-2'-15'5418,"2"15"-516,0 0-129,-9-16-1935,9 16-1290,-5 7-516,5 12-129,-7 3-387,-3 16-129,-5 8-129,-7 15 0,-14 14-129,-15 19 0,-10 16-129,-18 11-129,-12 10 129,-15 8 129,-8 7-258,-2-1 0,3-10 129,9-11 0,11-15 0,15-21 0,17-17 0,19-19 129,17-22-129,12-12 0,13-18-258,0 0 0,6 4-516,1-14-2193,4 6-1935,-11 4-258,14-5-516,-14 5 0</inkml:trace>
  <inkml:trace contextRef="#ctx0" brushRef="#br0" timeOffset="84727.8461">21620 11269 10062,'-1'-51'5547,"1"25"-516,0 5 129,0 1-4128,0 20-258,0 0-258,3 17-258,-3 12-129,0 8 129,0 4-258,0 5 0,0 0-129,-2-5 0,2-1-645,-4-15-3870,4-1-516,0-10-258,0-14-258</inkml:trace>
  <inkml:trace contextRef="#ctx0" brushRef="#br0" timeOffset="85478.8891">19867 13927 9030,'-13'2'5160,"-1"-2"0,14 0-387,-3-27-3096,8 15-645,6-5-387,4 3-258,3 4-129,3 3 0,0 7-129,0 5 0,-4 11 0,-3 11 0,-6 3 0,-7 8-129,-2 2 0,-11 2 0,-3 4 0,-6-2-129,0-8 129,0-7 0,3-3-129,5-6 129,4-10 129,9-10-129,0 0 0,12-7 129,5-5-129,5 2 129,3-3-129,0-1 129,0 6-129,-1 1-129,-2 7-516,-11 0-4257,5 10-129,-16-10-645,14 18-387</inkml:trace>
  <inkml:trace contextRef="#ctx0" brushRef="#br0" timeOffset="87952.0306">21457 15462 6321,'18'-3'5031,"-18"3"-387,9 21-258,-9-6-3354,0 11-387,-7-4-129,0 5-387,-1-6 129,2-3-258,-3-7 129,9-11 129,-8 8-129,8-8 258,0-6-129,0 6-129,1-17 258,-1 17-129,7-12-129,-7 12-258,0 0-1419,0 0-2967,10-9-387,-10 9-387,0 0-258</inkml:trace>
  <inkml:trace contextRef="#ctx0" brushRef="#br0" timeOffset="88456.0594">20401 17395 9546,'36'-52'5676,"-22"26"-903,3-1 258,-7 10-4257,5 2-258,-7 3-129,2 10-129,-10 2 0,0 0 0,7 0-129,-7 0 129,0 12-129,0-12 0,-7 14-129,7-14 0,-16 10-129,7-10 0,9 0-387,-15 0-1032,15 0-3354,0-7-387,0 7-129,7-25-645</inkml:trace>
  <inkml:trace contextRef="#ctx0" brushRef="#br0" timeOffset="89019.0916">21309 14628 4386,'-7'-32'5031,"7"15"-129,-3-3-258,3 20-2709,-1-30-129,1 30-516,-1-21-258,1 21-258,0 0-258,-7 12 0,5 9-258,2 5 0,0 6-129,4 5-129,0 2 129,2-1-129,5-3 0,-4-5-387,5 0-645,-11-12-3870,4-1 129,-5-17-645,0 0-516</inkml:trace>
  <inkml:trace contextRef="#ctx0" brushRef="#br0" timeOffset="89859.1397">19807 16872 4644,'-19'-49'5418,"13"16"-387,4-2-129,4 6-2580,4-3-1290,8 8-387,2 8 0,3 12-129,-3 4-258,-1 20 0,-5 12-258,-5 10 129,-5 8 0,0 8-129,-10 2-129,-2-5 129,-2-2 0,4-4 0,2-10-129,6-7 0,3-12 129,11-6 129,10-9-129,5-5-129,11-2-387,-7-15-3096,12 5-1032,-2-1-645,2-2-387</inkml:trace>
  <inkml:trace contextRef="#ctx0" brushRef="#br0" timeOffset="90496.1761">22799 17026 11223,'10'16'5418,"-10"-16"-516,5 17-1290,-5-17-2967,0 0-129,0 0-387,9 12 129,-9-12-258,0 0 0,0 12 129,0-12 0,0 0-258,0 0-258,0 0-3999,0-6-774,0 6-258,3-27-387</inkml:trace>
  <inkml:trace contextRef="#ctx0" brushRef="#br0" timeOffset="91143.213">22985 16495 3870,'-3'-8'5289,"3"-9"0,8 9-387,-4-17-2709,18 21-387,-9-13-516,10 15-387,-6-1-258,2 3-258,-4 0-129,-2 15-129,-5-1-129,-3 3 129,-5 3-129,-3 1-129,-4 0 129,-3 2 0,0-1 0,-1-3 0,2-3-129,0-3 129,3-1 0,6-12 0,0 17-129,0-17 129,14 9 0,-2-1 0,2 1 0,1-1 0,-1 4-129,-3 2 129,-1 1 0,-3 5 0,-1 1 0,-4-4 0,-2 0 0,0 3 0,-6-1-129,-3-2 129,-2 2-516,-6-13-1290,4 8-2967,-7-9-516,4 5-258,-7-5-516</inkml:trace>
  <inkml:trace contextRef="#ctx0" brushRef="#br0" timeOffset="114099.5261">2879 13890 2580,'4'-14'4128,"-1"2"-903,-3 12-387,0-22-258,0 22-516,-12-17-129,12 17-387,-21-16-129,11 16-516,-11-4-129,0 4-129,-5 8-258,-2 6-258,-4 9 0,-4 7-129,2 5 129,-1 8-258,5 3 129,3 2 0,11 1-129,7 0 129,7-7 0,7-8 129,14-5-129,7-9 129,6-8 0,4-2 0,1-3 0,3-4 0,-2 1 0,-3 6 0,-3 2-129,-5 7 129,-5 3-258,-4 2 258,-7 3-258,-5 2 258,-6-4-129,-1 1 129,-9-5 0,-5 2 0,-7-5 0,-3-2 0,-7-3 0,-2-5 0,-1 0-129,-1-6-129,3 0 0,2-2-516,17 0-2967,-2-3-1290,16 3 0,-5-12-645</inkml:trace>
  <inkml:trace contextRef="#ctx0" brushRef="#br0" timeOffset="114602.5549">3091 14090 7998,'-6'-15'5031,"6"15"-258,-4 14 0,4 17-3612,-1-1-258,1 13-516,3 3 0,4 7-258,-2 0 0,6-7-129,2-7 0,1-15-129,4-10 129,0-14 0,1-13 0,0-13-129,0-12 129,-1-3 0,-4-5 0,-2-1 0,-2 2 129,-4 9-258,-2 6 258,-3 9-129,-1 21 0,0 0 0,0 0 129,0 25-129,0 3 0,0 6 0,3 4 0,5 1 129,5-1-129,2-4 0,4-6 0,2-8 0,3-4-129,1-11-387,2 2-2580,-4-15-1677,0-8-129,-4-11-516,-1-4-129</inkml:trace>
  <inkml:trace contextRef="#ctx0" brushRef="#br0" timeOffset="115050.5805">3580 13576 9417,'-8'-10'5289,"0"24"-516,8 18-129,1 11-3870,7 18-258,-3 11 0,4 14-129,-2 3-258,-1 5 0,-1-5-129,-1-10 0,-1-12-129,0-16 0,0-15-129,-1-19 0,-2-17 0,0-10-129,0-17 0,0-11-129,0-3 258,0-1 0,5-1 129,5 4 0,4 8 129,4 7 0,3 8 0,2 10 129,1 6 0,0 5-129,-5 11 129,0 6 129,-5 5-129,-3 3 0,-7 0 129,-4 4 0,-4-2-129,-10 1 0,-3-5 0,-7 1 0,-2-4-129,-3-6-129,2 2-774,-4-14-3096,9-1-516,5-6-516,6-6-516</inkml:trace>
  <inkml:trace contextRef="#ctx0" brushRef="#br0" timeOffset="115607.6124">4217 14059 9030,'32'-52'5289,"-32"29"-129,-10 14-387,-18 2-3741,8 9-129,-9 9-258,-1 14-258,-1 8-129,3 8-129,4 4 0,5-4 0,5 0-129,9-5 129,5-7-129,10-11 0,8-9-129,3-9 129,6-5 0,1-12 0,0-7-129,-2-5 129,-4-4 0,-3 1 0,-6 0 0,-4 6 0,-3 4 129,-6 7-258,0 15 258,0 0-129,-7 8 0,3 20 0,2 15 0,2 14 0,0 8 0,3 8 0,4 7-129,1 2 129,-1-2-129,1-1 0,-3-8 129,-3-7-129,-2-7 129,-2-7-258,-8-8 258,-4-6 0,-5-7 0,-5-6 0,-5-7-129,-3-6 258,-5-4-258,-1-6 129,2 0-387,-2-15-258,12 4-2580,-2-22-1677,13-2-387,3-11-258,12-7-258</inkml:trace>
  <inkml:trace contextRef="#ctx0" brushRef="#br0" timeOffset="115947.6318">4335 14147 5676,'42'-8'5160,"-22"18"-258,-2 7-258,2 12-3096,-6 0-516,7 5-258,-6-1-387,1-4-129,-6-4 129,1-5-258,-6-8-129,-5-12 0,0 0 129,0-9-129,-5-12 129,-2-6-129,0-6 0,1-6 0,2-5 0,1-1 0,3-4 0,7 5-129,4 3 0,3 2-129,6 11-516,-1-1-516,9 21-1806,-4-1-1548,0 9-258,-1 7-258</inkml:trace>
  <inkml:trace contextRef="#ctx0" brushRef="#br0" timeOffset="116350.6549">4791 13967 1419,'29'-7'4644,"-19"-3"516,-10 10-387,6-24-1419,-6 24-1032,0-17-645,0 17-387,-9-2-516,0 9-258,-4 8 0,-1 11-258,0 3-129,0 6 0,4 5 0,2-1-129,5 0 129,3-8-129,5-6 0,7-10 0,1-7-129,2-8 129,3-4 0,-3-11 0,0-6-129,-3-5 0,1-4 129,-3 3 0,-2 1 0,-5 4 0,0 5 129,-3 17 0,0 0 0,0 0 0,10 18 0,-6 8 129,1 3-258,4 4 129,2 1-129,2-2 129,1-3-258,3-10-129,0 1-516,-3-18-2193,3 3-1935,-3-5-258,2-9-387,-3-12-258</inkml:trace>
  <inkml:trace contextRef="#ctx0" brushRef="#br0" timeOffset="116571.6675">5111 14022 8643,'-3'-47'5418,"0"34"-387,3 13-129,0 0-3225,-4 13-774,8 16-258,3 11-387,4 12 0,-1 13-129,1 8 129,-4 6-387,-2-2 129,-1 1-129,-4-7 0,0-8-129,0-18-516,0-5-645,-2-24-3612,2-16 129,0 0-516,8-24-258</inkml:trace>
  <inkml:trace contextRef="#ctx0" brushRef="#br0" timeOffset="116839.6829">5089 14059 6321,'-2'-55'5031,"13"32"129,5 7-516,-2-1-3096,14 15-258,-8-3 0,8 12-387,-9 3-129,1 14-258,-7 1-129,-5 7 0,-5 0-129,-3 5 0,-5-6-258,-6 1 129,-4-3-258,-2-4 0,0-4-129,-1-7-387,6 6-1290,-4-20-3225,8 0 129,1-13-516,7-8-387</inkml:trace>
  <inkml:trace contextRef="#ctx0" brushRef="#br0" timeOffset="117283.7083">5299 13740 6837,'6'-35'5289,"1"24"0,-7 11-387,18 3-1290,-6 9-2838,6 13-129,0 8 0,0 16-258,-3 6-129,-5 6 0,-3 1-129,-2-4-129,-4-5 129,-1-8-129,0-10 0,0-11 129,0-13-129,0-11 0,13-11 0,-4-11 0,3-9 129,0-3-129,1-7 0,2 2 0,-1 1 0,0 7 0,-2 4 129,2 10 0,1 9-129,-1 8 129,2 12-129,-1 10 129,1 7 0,-1 3 0,-4 6 0,0 4-129,-3-1 129,2-4 0,-7-6 0,1-2-129,-1-5-387,-3-24-2451,0 17-2322,0-17-129,-1-13-645,-3-12-516</inkml:trace>
  <inkml:trace contextRef="#ctx0" brushRef="#br0" timeOffset="117771.7361">6502 13776 11223,'13'4'5289,"-13"-4"-645,0 0 129,0 0-4257,0 0-516,7 16-645,-7-16-3870,0 20-129,2-6-258,1 7-516</inkml:trace>
  <inkml:trace contextRef="#ctx0" brushRef="#br0" timeOffset="117930.7453">6588 14057 11997,'0'0'5289,"9"-10"-387,-9 10-258,0-15-4128,0 15-387,4-16-903,8 16-3741,-3-3-258,7 3-516,-1-3-129</inkml:trace>
  <inkml:trace contextRef="#ctx0" brushRef="#br0" timeOffset="118498.7778">7236 13578 9804,'-8'5'4902,"19"16"-129,4-2-258,1-1-3741,6 17 0,-3-3 0,4 7-258,-5-1-129,-3 3-258,-5-9 129,-2-2-258,-6-9 129,-2-10 0,0-11-129,-4 0 129,-2-11-258,2-15 129,3-7 0,1-12-129,0-4 129,5-5 0,5 4-129,0-2 129,4 6 0,-1 5-258,1 15-387,-4-2-903,5 19-3225,-5 2 0,5 7-387,-3 0-258</inkml:trace>
  <inkml:trace contextRef="#ctx0" brushRef="#br0" timeOffset="119042.8089">7580 13579 5934,'10'26'5031,"-2"-16"-129,3-8-387,7 7-2322,-6-19-645,12 5-387,-4-15-516,5 3-129,-5-6-258,2 0-129,-5-2 129,-4 3-258,-8 3 258,-5 4-129,0 15-129,-16-13 129,-2 13 0,-3 16-129,-1 8 129,-1 7-129,2 11 0,7 3 129,6 3-129,5-1 129,9-1 0,12-5 0,11-10 0,9-9-129,5-10 0,5-9-129,3-3-258,-2-16-258,2-2-258,-12-19-258,-1 0-387,-15-22 0,2 1 129,-15-17 258,0 3 645,-9-6 258,-5-2 774,-1 15 258,-6 2 387,7 24 387,-9 5-258,13 34 129,-12 0-387,12 29-258,0 14-258,2 16-129,2 11-129,5 11 0,1 2-129,2-1-129,1-9 0,0-8-129,4-9-516,-3-24-1548,6-3-2709,-2-17-129,8-10-129,-1-7-645</inkml:trace>
  <inkml:trace contextRef="#ctx0" brushRef="#br0" timeOffset="119619.8419">8477 13571 10191,'-18'-31'5160,"1"25"-387,-6 2-129,3 11-3741,-3 6-258,8 10 0,-1 2-258,8 4-129,3 2-129,5-2 0,0-1-129,5-6 129,3-8-129,3-6 0,2-8 0,1-3 0,0-10 0,1-9 0,0-7 0,-2-3 0,0 1 129,-2 2-129,-3 5 0,-3 6 0,-5 18 0,0 0 0,11 0 0,-5 18 0,1 6-129,3 0 129,6 2-129,0-4 129,4-5-258,0-7-129,2-5 0,-2-5 0,0-10 0,-6-11 129,2-6-129,-4-15 129,-2-6 129,-1-12 129,-4-9 0,0-1 129,-4 1 129,1 10 129,-3 6 0,-3 18 0,-2 18 129,6 17 0,-7 30 0,3 17-129,1 11 0,3 12-129,3 9-258,4-1 129,2-7-129,2-5 0,2-13-129,1-13-129,1-9-516,-4-23-387,9 1-2451,-12-14-1290,2-10-387,-5-14-258,-2-2-258</inkml:trace>
  <inkml:trace contextRef="#ctx0" brushRef="#br0" timeOffset="119866.856">8676 13472 7740,'-24'-21'5289,"24"21"-258,10-25-129,9 21-1548,2-12-2709,8 9 0,-2 1-129,2 6-129,-6 8-129,0 9 0,-4 7-129,-2 6-129,-3 6 129,-3 0-129,-2-2 0,-3-3 0,-1-4-129,-3-10-258,1-5-129,-3-12-645,2-7-3225,-4-16-774,-1-1-129,-3-16-258</inkml:trace>
  <inkml:trace contextRef="#ctx0" brushRef="#br0" timeOffset="120542.8947">8890 13222 6450,'0'-23'4902,"0"23"-516,14 0-258,-7 19-2838,6 4-3741,-4 2-1806,4-3 0,-2-3 1548,8 12 1290,-9-6 1161,1 1 516,-1 6 1161,-10-8 2064,8 7 1419,-4-2-387,7 10-1419,-10-17-1419,12 7-645,-4-10-387,5-1-258,1-9-129,0-6 0,-1-3-129,0-11 0,-5-8 129,-3-5-258,-4-4 129,-2-6-129,-7-3 129,-6 1-129,-5 4 0,-4 3-129,-2 7 129,1 3-129,3 7-129,2 5 0,8 7 0,10 0 0,0 0 0,3 6 0,13 1 129,3 4 0,4 3 0,1 6 258,1 1 0,2 3 0,-4 3 129,-1 5-129,-3-3 129,-3 3-129,-2-7 129,-2-4-129,-4-4 0,0-6-129,-8-11 129,17 0-129,-9-9 0,1-13 0,1-5 0,1-9 0,1-3 0,-1-2 0,0 2 0,-4 8 129,0 3 0,1 12 129,-8 16-129,14-2 0,-7 9 129,2 14-129,1 1 129,0 3-258,5-1 129,-2 2 0,-1-1 0,0-4 0,-2 1-129,-3-10-645,4 8-3741,-11-20-774,1 14-258,-1-14-516</inkml:trace>
  <inkml:trace contextRef="#ctx0" brushRef="#br0" timeOffset="121662.9587">10514 12917 9933,'-22'-84'5418,"14"48"-387,7 18-645,-3 4-2709,6 25-516,0 21-516,3 26 0,-1 12-387,-1 16 129,1 10-258,1 8 129,1-4-129,-2-8 0,1-15-129,-2-14-129,3-15 129,-1-18-129,0-18-129,-5-12 129,7-22 0,0-14-129,2-8 129,3-2-129,2-3 129,5 3 0,4 5 129,3 10-129,2 14 129,1 9 0,-3 8 0,-5 10 129,-4 9-129,-11 5 129,-6 3-129,-7 3 0,-13 1 0,-8 0 0,-4-2 0,-3-1 0,0-5 0,5-5 0,5-2-129,7-3 129,18-13 0,-3 14 0,14-11 0,14-3-129,10-1 129,6-6 129,4-3-129,5-9 0,-2-3 0,0-5 0,-3-3 0,-4-6 0,-5-2 129,-6 1-129,-9 1 0,-4 3 0,-7 3 129,-5 5-129,-5 7 0,0 18 0,-18-12 0,4 13 0,0 15 0,1 8 0,4 5-129,1 3 258,8 3-258,5 2 258,9-4-129,7-5 0,5-9 0,3-11 0,5-6-129,0-6 129,2-12-258,-1-13 129,-1-4-129,-3-12-129,0-5 129,-7-8-129,-3-11 0,-4-6 129,-3-2 129,-7 6 0,-4 4 258,-3 11 0,0 17 129,-5 21 129,-3 19-129,1 30 129,-1 20 0,3 14-129,3 10-129,2 7 129,2 1-258,5-4 0,3-13 0,1-8-258,1-15-387,-3-14-387,6-2-1806,-15-27-2064,12 1-258,-12-13-516,0-13-129</inkml:trace>
  <inkml:trace contextRef="#ctx0" brushRef="#br0" timeOffset="122927.031">11369 13204 5934,'-12'-66'5547,"14"46"-258,3 6-387,16 14-2709,-9 0-516,12 12-645,-7 6-258,3 12-387,-1 2-129,-3 2-129,-2 2-129,-2-4 129,0-4-258,2-8 258,0-6-129,1-5 129,1-9-129,1-5 0,0-12 0,1-7 0,-2-9 0,-4-4 0,-1-3 0,-2 2 0,-2 4 0,-3 6 0,0 11 0,-4 17 129,0 0-129,5 16-129,-4 12 258,4 6-129,0 3 0,4 3 0,0-3 0,2-2 0,0-6 0,1-5 0,2-8 129,0-7-258,0-6 258,-1-3-129,0-11 0,-1-7 0,-3-10 129,2-3-129,-5-5 0,2-5 129,-1 3-129,0 2 0,-1 4 0,0 7 0,0 8 0,3 10 129,0 7-129,2 10 0,0 7 0,3 5 0,2-2 129,2 1-129,3-2 0,2-4 0,2-3 0,1-9 0,3-3 129,-2-3-258,1-7 129,-5-7 0,0-4 0,-2-1 0,-5-4 0,-6 1 0,-5 2 0,-4 5 129,-1 3-129,0 15 0,-19-3 129,7 13-129,-3 12 0,0 10 0,4 4 129,2 3-129,5-1 0,4 1 0,0-3 129,7-7-258,3-9 129,7-6 0,3-10 129,3-4-129,4-4 0,1-10 0,3-4-129,1-7 129,-1 0 0,-2-7 0,-5 2-129,-5-2 258,-8 3-129,-6 4 0,-5 4 0,-11 6 129,-3 9-129,-4 7 129,-3 16-129,3 6 0,6 6 0,6 2 0,6 3 0,5 1 0,8-5 0,4-4 0,3-6 0,1-6 129,-2-5-129,1-8-129,-2-1 129,-2-7 0,0-10 0,2-3 0,-1-4 129,1-2-129,1 4 0,-1 1 0,-1 4 0,-3 5 0,0 6 129,-2 6-129,-2 12 0,1 8 129,-3 6 0,2 3 0,-3 0 0,3 3 0,-1-3-129,2-6 129,-3-6 0,-8-17-129,15 12 129,-15-12-129,10-11 0,-7-4-129,1-4 129,-1 0 0,0-3-129,2 4 0,2 2 0,-1 3 0,2 4 0,1 5 0,-2 4 0,-7 0 129,16 9-129,-10 3 129,-1 1-258,-3-2-387,9 13-2838,-11-24-1677,8 10-129,-8-10-645,10-14-258</inkml:trace>
  <inkml:trace contextRef="#ctx0" brushRef="#br0" timeOffset="123623.0708">14103 13002 9030,'-7'-62'5418,"-9"30"-258,1 6-129,-12-2-3354,6 24-516,-9 4-387,2 9-258,0 15-258,0 11-129,4 3 0,5 7-129,5 0 129,9-7-129,3-6 0,4-6-129,5-9 129,7-7 0,0-10 0,2-7 129,0-12-129,2-2 129,-5-5-129,0 1 129,-2 0-129,-2 5 129,-9 20-129,10-7 0,-8 14 0,0 18-129,1 11 129,1 11 0,3 15 0,2 7-129,4 5 129,0 3 129,0 0-258,-3-2 258,-3-3-129,-6-10 0,-2-7 0,-14-7 0,-8-11 129,-10-8-258,-8-9 258,-5-7-258,-6-9 258,0-4-129,4-8-258,3-18 0,17-6-645,1-23-1419,26-2-2967,9-18 129,20-2-645,7-10-129</inkml:trace>
  <inkml:trace contextRef="#ctx0" brushRef="#br0" timeOffset="124563.1246">14055 13094 9933,'81'-48'5418,"-51"36"-516,-4 11 129,-7-2-3870,5 9-645,-6 1-258,1 8-129,-5-3 0,0-2-129,-5-1 129,-1-2-258,-8-7 258,0 0 0,10-12-129,-5-1 129,2-5-258,4-2 258,6-1-258,3 1 129,4 3-129,3-1 129,0 9-129,-3 0 0,-3 4 0,-4-1 129,-5 5 0,-12 1 0,0 0 129,0 0 0,-6 10 0,-5 1 0,-1 2 129,2 4-129,-1 0 0,4 2-129,6-3 129,1 1-129,5-5 0,5-3-129,4-5 129,0-4 0,2 0 0,-1-7 129,-1-5-129,-1-1 0,-3-3 0,0 1 129,-3-1-129,1 5 0,-8 11 0,12-14 0,-12 14-129,12 3 129,-12-3 0,15 23 0,-8-6 0,3 1-129,0-1 129,0-4-258,4 0 0,-3-5-129,3-1 129,-2-7-258,2 0 129,-2-12 129,2-3-129,2-4 258,-2-4 129,1-1 258,-5-1 0,2 7 129,-4-1 0,0 12 129,-8 7-129,12 11 0,-7 13 0,0 16-258,2 10 0,1 11 0,1 7-129,1 4 129,0 1-129,-2 0-129,-2-6 129,-5-13-129,1-10-129,-4-14 0,-2-11-129,-6-18 0,-1-6 0,-2-20 129,-2-10 0,-3-9 0,3-12 258,-2-7-129,4-10 129,5-6 129,8-3-129,0 4 0,12 7 129,9 10 0,3 14 0,5 18 258,2 15-129,-1 16 0,-4 16 0,-2 11 0,-8 3-129,-8 6 0,-8-1 0,-1-4-129,-10-2-129,-4-9-258,0 4-774,-6-20-3483,12-5-387,1-10-516,8-11-129</inkml:trace>
  <inkml:trace contextRef="#ctx0" brushRef="#br0" timeOffset="125155.1585">15073 12641 10836,'8'-26'5289,"-1"33"-258,-7 24 0,3 17-4257,-1 6-387,5 9 0,-3-2-258,4-1 0,-5-7 0,3-9-129,-3-9 0,1-12 0,1-8 129,-5-15-258,8 3 129,-8-3 0,16-20 0,-7 0 0,4-5 0,-3 0 0,1 0 0,-1 5 0,0 3 129,-4 5-258,-6 12 129,12-4 0,-12 4 0,10 16 0,-5 0 0,2 1-129,0 1 129,2 0 0,1-1 0,1-5 0,0-2 0,1-3 0,1-6-129,-2-1 258,0-5-258,0-8 129,0-4 0,0-2 0,3-6 0,1-1 0,0-3 129,2 5-129,3-1 0,-3 6 129,0 4-129,0 9 129,-3 6 0,-3 5 0,-1 9 0,-2 7-129,0 4 129,-1 3 0,-3 2-129,1 0 129,-4-3 0,-1-2-129,-2-2 129,-4-5-129,-4-3 129,-2-4-129,-2 1-258,-6-9-774,11 4-3999,-10-4-129,3 2-387,-2-3-129</inkml:trace>
  <inkml:trace contextRef="#ctx0" brushRef="#br0" timeOffset="141475.0919">7440 15158 8385,'9'-26'4902,"-9"26"-129,0 0-129,7 11-3096,-7 4-516,7 15-516,-1 4-129,6 6-258,2 3 0,2 1 0,-2-6-129,0-2 0,-4-10 0,-2-5 0,-4-10 0,-4-11 129,-10 0-129,1-6 0,-2-10 129,2-8-129,7-5 0,2-7-129,8-4 129,8 1-129,4-4 258,4 4-258,3 2 129,-3 6-258,0 14-387,-9-5-2451,3 20-1548,-6 2-258,1 7-129,-2 2-516</inkml:trace>
  <inkml:trace contextRef="#ctx0" brushRef="#br0" timeOffset="141831.1123">7797 15188 7482,'11'31'4515,"-8"-13"0,1 4-645,5 1-3096,-4-9-258,8 2 0,-2-11-258,6-5 0,0-5 0,2-13-129,0-9 129,-1-3-129,-4-3 129,1-1-258,-6-2 258,-2 7-258,-5 4 129,-2 8 0,-4 6-129,-5 9 129,-5 3 129,-4 14-129,-4 9 129,1 12 0,-2 6-129,3 9 258,1 2-129,8 7 0,6-6 0,5 1-129,8-9 0,9-12-258,7-5 0,4-20-516,12 2-1806,-2-18-2064,4-9-387,-1-15-258,3-8-387</inkml:trace>
  <inkml:trace contextRef="#ctx0" brushRef="#br0" timeOffset="142079.1264">8379 14762 10320,'-22'-72'5160,"4"56"-258,-7 7 129,2 14-3741,-1 12-903,7 19-258,1 14 258,7 23-258,2 17 129,7 15-258,0 19 0,7 10 0,3 1-129,1-11 129,2-9 0,-2-20-258,-1-15-129,-5-29-1032,1-16-3483,-6-35 0,0 0-387,-10-18-516</inkml:trace>
  <inkml:trace contextRef="#ctx0" brushRef="#br0" timeOffset="142355.1423">8201 15373 7482,'34'-61'4386,"-10"20"-258,7-5-258,2-4-3612,3-12 0,1 6-129,-3 2 129,-4 8 0,-7 2 387,-2 19 0,-9 7 129,0 18 0,-10 9 0,3 20 0,-5 8-387,3 14 129,-1 7-258,0 9-129,1-1-129,0-6 0,3 1-903,-6-12-3741,5-11 0,-3-14-645,2-9-129</inkml:trace>
  <inkml:trace contextRef="#ctx0" brushRef="#br0" timeOffset="142679.1608">8625 15263 8643,'13'-6'4902,"-5"2"-516,7 1 0,-3-9-3870,8 2-129,1-7-129,2-1-129,-2-5-129,0 0 129,-6-2 0,-2 1 129,-6 5 0,-3 6 129,-4 13-129,-11 0 0,-4 10 0,0 20 0,-5 5 0,5 8 0,-1 3-129,8 3 129,3-5-258,5-4 0,6-9-129,7-13-129,8-5-645,-2-14-1161,11-8-2451,-8-8-516,2-5-129,-3-13-258</inkml:trace>
  <inkml:trace contextRef="#ctx0" brushRef="#br0" timeOffset="142831.1695">8938 15161 4257,'12'-44'5160,"-3"39"-129,-1 5-258,7 25-1935,-6-10-1290,15 16-258,-2-5-774,4 5-258,1-1-645,-5-14-1419,1 3-2580,-2-8-516,-4-4-258,-7-7-516</inkml:trace>
  <inkml:trace contextRef="#ctx0" brushRef="#br0" timeOffset="143015.18">9216 15025 8643,'-5'-17'5289,"-12"36"-387,6 17-258,-13 6-3483,5 14-516,-5-1-258,2 4-129,0-2-129,2-7-645,11 0-2193,1-25-2064,8-14-129,9-11-258,11-17-387</inkml:trace>
  <inkml:trace contextRef="#ctx0" brushRef="#br0" timeOffset="143167.1887">9276 15112 7482,'13'-5'5289,"-5"35"-258,-8 1-387,-2 10-1806,1-5-2838,1 2-129,1 4-1161,1-15-3225,2-5-258,1-10-516,-5-12 0</inkml:trace>
  <inkml:trace contextRef="#ctx0" brushRef="#br0" timeOffset="143775.2235">9351 14850 5676,'0'0'2709,"4"17"-903,-2-5-1161,4 9-4773,3-3 1419,7 14 1419,-3 2 1290,-2-2 1548,7 18 1032,-10-15 774,7 11 903,-8-9 0,5 9-1419,-12-19-1032,6 4-903,-4-11-387,1-8-258,-3-12-129,15 0 0,-8-9 0,6-11 0,-3-8 0,6-2 0,-4-2-129,1-1 0,-3 3 0,-2 7 0,-1 5 0,-3 4 0,-4 14 0,9-6-129,-9 6 129,17 2 0,-4 2 0,5 1 0,1-3 0,3-1 0,2-1-129,-1-5 129,0-6 0,-2 1-129,-4-1 0,-3-6 0,-2 0 0,-5-5 129,-4 0 0,-3-2 0,0 2 0,-3 0 0,-6 5 129,-1 8-129,-4 9 129,4 10 129,-3 14 0,4 17 129,-2 7-129,8 12 258,-2 4-258,5 0 258,3-3-387,2-3 0,3-4 0,1-13-774,7-2-4128,-10-15-387,1-1-258,-5-9-387</inkml:trace>
  <inkml:trace contextRef="#ctx0" brushRef="#br0" timeOffset="148375.4865">12126 14650 3999,'7'-27'5031,"-9"11"-129,-5 1-129,-9-7-3225,5 18-258,-9-4-129,2 13-258,-8 11-129,1 12-258,-3 5-129,6 6-129,3 2-129,9 1 0,10-4 0,6-5-129,14-5 0,9-5 0,4 0-129,2-4 129,-1-2 0,-4 2 129,-5 3-129,-10 2 0,-7-1 0,-6 0 0,-5-4 0,-8-1 129,-8 0-258,-6-3 129,-3-2-129,0-9-258,8 8-1548,-2-12-2838,10-8-129,7-11-516,6-3-258</inkml:trace>
  <inkml:trace contextRef="#ctx0" brushRef="#br0" timeOffset="148762.5087">12247 14780 7224,'12'-1'5031,"-4"19"-129,-8 4-645,0-2-3096,3 11-774,3-1-258,5-2 129,2-4-258,4-7 0,1-7 0,3-10 129,-1-5-129,1-11 0,-4-9 129,-4-4 0,-2-3 0,-3 1 0,-3 2 129,-1 6-129,-3 9 258,-1 14-129,3 8 0,0 25-129,3 16 0,2 15 0,2 10-129,1 9 0,1 3 0,-2 1-129,-1-5 129,-6-8-129,-3-14 129,-10-11-129,-9-11 258,-6-9-258,-6-15 129,-1-14-387,-2 0-774,-1-25-3354,7-12-387,6-19-258,10-13-516</inkml:trace>
  <inkml:trace contextRef="#ctx0" brushRef="#br0" timeOffset="149794.5678">12507 14802 9030,'65'-31'5289,"-42"33"-129,-7 12-258,1 14-3870,-6 3-516,2 6-129,-2 1-258,0-2 129,1-7-258,-1-7 0,-1-10 0,-1-10 0,1-9 0,-2-14 0,-1-8 129,1-6-129,-2 0 129,1-1 0,-2 3 0,2 7 0,1 3 0,0 14 0,2 7 0,-2 4 0,1 9 0,3 5 0,-1 1 0,-1 0-129,1 0 0,0-8 0,3-2 0,-2-6 0,2-1 0,2-5 0,-5-6 0,2-4 0,-1-5 0,-1-2-129,0 0 258,-4 4-258,3 1 129,-2 4 0,2 6 0,3 7 0,-1 5 0,4 9 0,-2 4 0,2 4 0,1-1 0,0-2 0,2-5-129,-4-5 129,1-6 0,0-3-129,-1-6 129,1-9 0,-2-2 0,0-8-129,-2-1 258,-2 4-129,0 0 0,-2 3 0,-2 3 0,0 5 0,-6 11 0,11-5 0,-11 5 0,17 8 0,-7 2 129,2 1-129,0 1 0,2 4 0,-2-5 0,1-2 0,0-3 0,-4-1 0,3-4 0,-3-1-129,4-6 129,-3-4-129,3-2 129,-3-1 0,2-2-129,-3 2 129,0 1 0,-9 12 0,11-15 0,-11 15 0,9-2 0,-9 2 0,10 9 0,-10-9 0,18 21-129,-7-13-129,3 2-129,0-8-129,5 3 0,-1-7-129,4-5-129,-4-10 387,3 1-129,-5-9 258,3-7 129,-2-8 258,-3-9-129,-1-8 129,-3-2 129,1 3 129,-5-1 258,1 10-129,-4 4 129,2 22-129,-5 21 0,2 15 0,-1 23-129,3 14 0,1 11-258,-1 9-129,3 6-129,-2-2-258,1-5 0,-4-17-258,4-4-387,-6-27-1032,5-4-2967,-5-19-387,0 0-129,0-17 129</inkml:trace>
  <inkml:trace contextRef="#ctx0" brushRef="#br0" timeOffset="150370.6007">13861 14590 5031,'-3'-12'5031,"3"1"129,0 11-516,25-1-3096,-11-11-129,15 8-258,-7-9-258,9 2-387,-2-3-129,1 2-129,-5-1-129,-4 1 129,-7 3-129,-5 3 0,-9 6 0,0 0 0,-4 0 0,-6 6 0,-3 4 0,3 4 0,1 4 0,3 3 0,3 0-129,3 1 0,0 1 129,8-2-129,1-1 129,1-6-387,0-2 387,1-4-258,-1-8 129,1 0 0,0-4-129,1-5 258,-3-3-258,3 3 258,-2-1-258,-1 3 258,-9 7-129,9-1 0,-9 1 0,0 6 0,0-6 129,-6 14-258,6-14 258,-3 12-129,3-12 0,6 0 129,3-5-258,2-7 258,0 0-258,2-2 258,0 1-129,-2 1 0,-2 2 129,0 5-129,-1 3 0,-8 2 129,12 5-129,-12-5 129,7 22 0,-6-7-258,2-3 129,-3-12-645,1 28-2967,-1-28-1419,-5 10-516,5-10-258,-11-3-129</inkml:trace>
  <inkml:trace contextRef="#ctx0" brushRef="#br0" timeOffset="150507.6086">14311 14344 6450,'13'-47'5031,"-10"36"-387,-3 11-903,7 5-6192,-7-5-1935,18 16-516,-8-5-258</inkml:trace>
  <inkml:trace contextRef="#ctx0" brushRef="#br0" timeOffset="150718.6206">14450 14439 6063,'-6'39'5805,"0"-17"-258,-6-1-516,5 9-1419,-2-11-2967,7 6-258,-3-4 129,5-1-258,0-2-129,7-3-129,1-2 129,3-2 0,1-2 0,1-4-387,4 6-1290,-1-11-3612,4 0-258,-1-4-129,1-2-774</inkml:trace>
  <inkml:trace contextRef="#ctx0" brushRef="#br0" timeOffset="151047.6393">14982 14125 10191,'43'30'5805,"-14"0"-516,-4 1 129,11 15-4128,-7-1-387,3 5-258,-3-3-258,2-2-129,-2-2-387,-3-9 0,-4-5-387,-4-14-516,3 7-1935,-11-18-2451,0-3 129,-9-7-516,1-8-129</inkml:trace>
  <inkml:trace contextRef="#ctx0" brushRef="#br0" timeOffset="151266.652">15293 14051 9804,'-11'24'5418,"4"-2"-387,-1 10 0,-11 1-4128,6 14-129,-11 2-129,-1 7-129,-6 2-387,-6 4 0,-4 4-129,-7-8-645,8 4-4128,-8-10-516,4-5-258,2-9-774</inkml:trace>
  <inkml:trace contextRef="#ctx0" brushRef="#br0" timeOffset="156458.949">8028 16592 3096,'0'0'4644,"0"-14"-258,-1-16-774,2 17-903,-1-19-645,4 15-258,-5-13-645,-2 10 0,-4-1-645,-3 5 0,-6 4-387,-2 0 0,-7 7-129,0 5 129,-5 16-129,3 13-129,-1 5 129,4 13-129,5 11 258,4 0-129,8 4-129,7-5 129,5-14 0,8-9 0,6-15 0,6-18 0,0-9 0,1-14 0,1-11 0,-2-9 0,-4 3 0,-1-1 0,-6 8 129,-2 6-129,-3 16 0,-9 10 0,14 2 129,-9 20-129,1 7 0,-1 1 129,2 8-258,2-2 129,2-4 0,1-11-258,1-3-129,-4-18-387,9 0-387,-9-14-129,8-4 129,-7-21 0,2 5 129,-5-7 129,4 3 516,-3 1 387,-3 5 516,4 13 387,-5 3-129,5 16 0,-9 0 129,13 12 0,-9 3-387,2 11 0,-2 0-258,0-6 0,0 2-129,-2-1 0,0-9 0,-2-12 0,0 0 129,8-5-258,-3-14 0,2-1 129,1-8-129,1 2 129,1-2-129,1 8 0,1 7 0,0 11 129,2 6-258,-1 20 258,-1 8-129,1 7 0,-1 8 0,-1-3-645,4 14-1032,-12-17-2580,4-9-645,1-19 0,0-12-387</inkml:trace>
  <inkml:trace contextRef="#ctx0" brushRef="#br0" timeOffset="156682.9618">8567 16104 7611,'3'-54'4773,"0"67"129,-1 16-516,8 19-2838,-5 1-645,6 16-129,-1 2-129,1 14-258,-1-6-129,0-8-129,-4-6-129,-1-11-516,1 1-903,-6-24-3096,0-11-258,0-16-387,-9-13-387</inkml:trace>
  <inkml:trace contextRef="#ctx0" brushRef="#br0" timeOffset="156966.978">8545 16473 5547,'15'-25'5160,"0"15"-387,2-1-258,6 4-3225,-3-6-258,6 8-387,-4 1-774,1-4-516,-1 5-516,-5-4 129,4 6 258,-7-3 258,-1 4 0,-3 0 129,-10 0 774,16 25 516,-14-9 0,5 13-129,-7-1-129,6 7-387,-5 1 129,4-6-516,0 9-2064,-2-19-1935,-2-9-645,-1-11-129,2-7-258</inkml:trace>
  <inkml:trace contextRef="#ctx0" brushRef="#br0" timeOffset="157095.9853">8852 16100 5160,'-7'-44'3741,"7"44"-3612,0 0 0,0 0-3483,0 0-1290</inkml:trace>
  <inkml:trace contextRef="#ctx0" brushRef="#br0" timeOffset="157334.999">9076 16280 2709,'9'12'4773,"-3"8"-258,-6-7 0,0-13-1677,0 19-2064,0-19 0,-3 17-258,3-17 516,-4 12-258,4-12-258,0 0 0,0 0 0,0 0-387,7 0-774,-4-12-1677,9 5-2322,0-1-258,5 3-129,0-2-516</inkml:trace>
  <inkml:trace contextRef="#ctx0" brushRef="#br0" timeOffset="157803.0258">9429 16230 8256,'9'-33'5160,"-6"15"-129,-3 18-1419,-5-22-1806,5 22-516,-12-5-516,2 13-516,-2 4 129,1 6-129,2 3-258,3 2 258,2 4-258,4-1-129,3 0 129,5-2 0,4-3 0,0 1-129,2 4 258,-4-1-387,0-4 387,-4 4-129,-4-1 129,-2 3-129,-4-1 0,-7-4-129,-1-5 129,-4-2-387,3-2-387,-4-15-903,17 2-3225,-13-33 0,13 6-645,0-12 258</inkml:trace>
  <inkml:trace contextRef="#ctx0" brushRef="#br0" timeOffset="158147.0455">9468 16345 8256,'24'5'4773,"-18"8"129,-1 6-387,-5-19-3096,2 27-1032,1-12 387,7-3-774,-2-11 129,5-1 129,1-1-387,2-8 516,1-2-516,1-5 516,-1-4-516,-3 6 516,-1 2-387,-2 4 258,-3 7-258,-8 1-129,15 11 387,-7 11-516,-1 7 387,-1 12-258,4 7 258,-3 10-258,-2 1 129,0 3 129,-3-1-129,-2-2 0,-2-2 0,-7-4 0,-5-14 0,1-11-129,-1-5-387,-5-19-1032,19-4-3096,-17-14-387,13-20-258,2-27-387</inkml:trace>
  <inkml:trace contextRef="#ctx0" brushRef="#br0" timeOffset="159063.0979">9798 16292 10320,'30'-5'5031,"-18"18"-129,-3 3-258,-2 6-4773,3-2 258,3 1-258,-3 0 258,-1-2-258,-1-5 129,0 1-129,-8-15 258,12 4 0,-12-4-129,9-11 387,-5-3-516,2-5 516,1 1-516,0-5 387,3 5-258,0 5 258,1 1-258,2 7 0,-1 5 129,1 0-258,-1 6 258,1 3-387,-1 3 387,-1 0-258,-4 0 258,3-7-387,0 0 258,-2-3 258,-8-2-258,17 0 258,-9-7-258,1-3 258,1 0-387,-1 0 387,1 2-258,-2 0 0,0 3 0,1 1 0,-1 4 0,0 1 0,-8-1-129,16 17-129,-7-4 387,2 2-387,0-6 387,4 6-258,-1-10 129,2-2-129,1-3 129,1-2 387,-1-7-387,2 1 258,-4-3-258,-3-1 258,-1 5-258,-2 3 258,0 3-258,-9 1 0,12-7 0,-12 7 0,13-8 0,-13 8 0,15-10 0,-15 10 0,7-14 0,-7 14 0,0 0 0,0 0 129,0 0-258,0 0 258,8 3-129,-8-3-129,9 9 129,-9-9 0,17 4 0,-5-4 0,4 0-258,0-1 129,3-7-129,-2-12 0,3-2 0,0-7 0,-3-1 0,-2-8 0,-1-9 258,-1-9-129,-1-12 258,-1 7-258,-4 0 387,0 7-129,-2 4 258,-1 15-258,-1 19 258,-3 16-129,7 33-129,-5 11 129,2 10-129,1 8 0,1 12-258,0-1 387,-2-9-387,0-12 0,1-6-258,-5-16-516,7 4-2709,-7-22-1419,0-12-258,0-12-516</inkml:trace>
  <inkml:trace contextRef="#ctx0" brushRef="#br0" timeOffset="159259.1091">10772 16123 6708,'3'-19'5289,"5"7"-258,6 3-387,0-1-3612,10 10-387,-4-3-129,2 3-258,-3 5 0,-2 10-258,-6 7 0,-3 2 0,-5 5-387,-3-7-129,0 4-2967,0-9-1290,-4-4-387,4-13-258</inkml:trace>
  <inkml:trace contextRef="#ctx0" brushRef="#br0" timeOffset="159703.1344">11083 16036 1935,'17'0'5289,"-3"0"-258,-14 0-129,8-12-2193,-8 12-1290,0 0-387,4 5-387,-4-5-258,-9 19-129,3-5 0,2 11-129,-2 4 129,3 3 258,2-5-387,1 4 258,1-6-129,8-1 0,1-1 0,6-10 129,3-4-258,2-1-129,1 1-516,-8-7-3870,6 6-387,-6-2-774,-2-1-258</inkml:trace>
  <inkml:trace contextRef="#ctx0" brushRef="#br0" timeOffset="160191.1624">10916 15681 4902,'36'-11'5418,"-24"4"-258,-3 5-387,-9 2-3612,0 0 258,0-11-387,0 11-129,-7 1-645,-1-1-3096,8 0-1935,-9 3-387,9-3-645,-9 9 0</inkml:trace>
  <inkml:trace contextRef="#ctx0" brushRef="#br0" timeOffset="184846.5726">11493 15963 4644,'10'32'4902,"-7"-11"0,4 13-516,-1 10-3096,-3-16-387,9 7 129,-4-10-387,9 1 129,-5-21 0,10-2 129,-2-18-129,11-11 0,1-11 0,11-7-258,0-10 0,8-6-258,0 3 0,-2-1-129,-3 1 0,-5 10 0,-8 2-129,-8 16 129,-7 8-129,-7 11-129,-11 10 129,9-2-258,-9 2-258,0 0-1548,-3 16-3354,3-16 129,-4 16-516,4-16-387</inkml:trace>
  <inkml:trace contextRef="#ctx0" brushRef="#br0" timeOffset="185998.6385">13865 15341 6063,'-6'-18'5805,"6"18"-774,0 0 129,-11-8-3354,11 25-645,0 8-258,0 20-387,0 11-129,3 20 0,-2 12-129,-1 5-258,0 1 0,0 5 0,0-9-129,0-13-129,0-8-387,0-39-2709,0 1-1806,0-31-516,0 0-129,4-14-129</inkml:trace>
  <inkml:trace contextRef="#ctx0" brushRef="#br0" timeOffset="187058.6992">13611 15784 3612,'-18'-36'5547,"18"17"-258,10 2-129,9 9-2709,3-8-1290,16 19-258,-3 6 0,8 18-387,-1 4-258,2 13 0,-4 1-258,-3 3 0,-6-3 0,-4-5 0,-6-8 0,-3-7-129,-7-9 129,-3-8 0,-8-8 0,0 0 0,8-17 129,-8-2-129,0-2 129,0-9-129,0-3 0,1-3-129,6-1 0,3-7-645,11 13-645,-6-21-645,16 23 258,-10-13-258,13 26 258,-11-9 387,8 19 387,-9-1 645,-2 3 1032,-1 10 645,-19-6 129,19 16-129,-19-16 0,3 18-258,-3-18-258,-2 22-129,-6-5 0,1 12-129,-7 0-258,4 12 129,-4-2-258,3 8 129,3-1-129,2-2 0,3-8-129,3-9 129,6-12-129,5-11 0,2-6 0,2-13-129,-1-11 258,1-6-129,-3-13 129,-1-2-129,-1-1 0,-3 2 0,-2 7 129,-2 6-258,1 9 258,-3 11-129,-1 13 0,6 10 0,-2 13 0,1 7 258,-2 2-258,1 7 258,3-3-129,-1 0 0,4-7 0,0-5 129,0-10-258,2-8 129,1-6 0,2-10-129,2-12 0,-1-5 0,-1-4 129,-3-3-129,0 1 129,-6 3-258,3 5 129,-4 5 0,-4 10 0,-1 10 0,0 0-129,10 7 129,-5 12 0,0 4 0,1 4 0,0 2 0,1-1 0,-1-2 129,0-6-258,-1-3 129,0-6 0,-5-11-129,15 0 0,-15 0 0,18-18-129,-10-5 0,4 4-258,-3-15 129,2 3 0,-3-3 0,3 7 258,-6 2-129,2 8 129,-7 17 0,8-13 129,-8 13 129,9 19-129,-5 3 129,2 1-129,0 2 0,0 5-774,-2-7-3741,3-5-258,1-1-387,2-8-129</inkml:trace>
  <inkml:trace contextRef="#ctx0" brushRef="#br0" timeOffset="187342.7154">14987 15600 8127,'6'-50'5418,"-7"38"-258,-10 4-129,11 8-3999,-21 7-258,13 8-387,0 1 0,7 9-258,1-1 0,7 4-129,5 1 0,2 2 0,-1 0 0,1 3 0,-4-2 0,-2 0 0,-5-3 0,-3-1 0,-6-6-129,-2-7 129,-1-1-258,-3-14-516,12 0-1806,-5-8-2451,5-13-258,4-12-258,9-3-258</inkml:trace>
  <inkml:trace contextRef="#ctx0" brushRef="#br0" timeOffset="187502.7245">15094 15663 5547,'30'-29'5547,"-19"27"-129,-2 10-645,-9-8-2580,8 39-903,-8-15-516,5 14-258,-2-3-258,-1 0-129,1 2-645,-3-23-1677,0 5-2709,0-19-516,0 0 0,0 0-645</inkml:trace>
  <inkml:trace contextRef="#ctx0" brushRef="#br0" timeOffset="187778.7403">15166 15341 3225,'11'-62'4386,"-1"48"-645,-8-4-387,-2 18-4773,11-17-516,-1 17 387,-10 0 645,17-4 903,-6 6 387,-4 0 516,6 16 774,-9-7 1032,10 21 387,-14-5-387,10 25-774,-10-7-774,5 15-516,-4-5 0,3 6-516,0-3 0,-2-9-387,3 1-774,-6-18-2709,1-4-1161,-3-10-258,-2-7-645</inkml:trace>
  <inkml:trace contextRef="#ctx0" brushRef="#br0" timeOffset="187990.7525">15279 15650 5547,'28'-39'5418,"-11"27"-258,-2 7-258,-3-1-3354,9 21-387,-9-2-258,6 17-258,-7-2-258,2 10-129,-4-1-129,1 1 0,-1-3-258,-5-13-387,7 10-2064,-11-32-2451,3 15-129,-3-15-387,-2-23-258</inkml:trace>
  <inkml:trace contextRef="#ctx0" brushRef="#br0" timeOffset="188127.7603">15460 15318 4386,'9'0'4773,"-6"12"-774,-3-12-1935,-12 19-5805,12 1-516,2-6-258</inkml:trace>
  <inkml:trace contextRef="#ctx0" brushRef="#br0" timeOffset="188746.7957">15627 15657 8901,'14'68'5418,"-10"-37"-258,2-5-258,-1-15-3741,5 11-516,-2-13-258,2 1-129,0-5-258,0-3 0,-10-2 0,13 0-129,-13 0-129,7-21 0,-1 7-129,-5-5-129,2 5 129,0-6-258,4 4 129,-3-2 129,3 7 129,0-6-129,-7 17 258,9-15 0,-9 15 0,0 0 129,0 0 0,0 0 0,0 0 0,10 0 129,-10 0-129,12 3 129,-5-3-129,6 0 129,2-5 0,2-3 0,1-6-129,0-1 129,0-2-129,-2 0 0,-2-3 0,-4 3 129,-4 1-129,-2 0 129,-4 4-129,0 0 129,0 12-258,-10-20 258,10 20-258,-12-13 258,12 13-129,-10-1 258,10 1 129,-10 11-258,6 3 516,3 8-387,-2 3 258,3 9-258,0-3 129,2 7-258,3-2 129,5 2-129,0-7 0,5-3 0,1-6 0,3-6-129,1-1-258,-3-14-774,4 4-3870,-7-5-258,0 0-387,-14 0-387</inkml:trace>
  <inkml:trace contextRef="#ctx0" brushRef="#br0" timeOffset="202742.5962">16412 15441 9546,'18'-8'5289,"-9"8"0,-9 0-258,19 19-4128,-16-3 0,5 10-387,-1 2-129,1 5-129,1-4 0,5-2-129,2-11 129,7-13 129,6-15-129,8-20 129,6-24 0,15-13 0,10-16-129,11-7 129,6-2-258,-1 4 0,-3 10-129,-4 14 129,-13 16-129,-12 11 0,-14 13 129,-14 9-258,-13 7 129,-11 10 0,0 0 0,6-11-129,-6 11 129,0 0-129,0 0-129,0 0 0,0 0-258,-4 0-387,4 0-516,0 0-3483,0 14-516,0-14 0,0 0-516</inkml:trace>
  <inkml:trace contextRef="#ctx0" brushRef="#br0" timeOffset="204510.6974">10318 14904 2451,'-13'-17'4386,"3"2"-129,7 2-1935,3 13-129,0 0-258,6 7-258,-6-7-387,17 34-516,-8-14 0,5 8-129,-1-2-387,2-2 129,2-9 0,3-3 0,0-14-129,6-14 129,1-17 0,10-8 0,1-15-129,9-3 0,0-7-129,2 3-129,-1 2 0,-4 11 129,-4 10-258,-10 11 129,-6 7 0,-8 13 0,-8 4 0,-8 5-129,4 10-258,-4-10-1161,-4 18-3096,0-5-516,1 2-129,1-1-516</inkml:trace>
  <inkml:trace contextRef="#ctx0" brushRef="#br0" timeOffset="212523.1556">8391 17810 1677,'3'-12'5676,"-3"12"-774,0 0 129,0 0-2322,-12 85-1806,2-13 258,9 6-387,-6 13 0,6-4-387,-1 7-258,-3-5-516,5-7-1032,-8-17-2193,8-65-1677,-9 79 129,9-79-516</inkml:trace>
  <inkml:trace contextRef="#ctx0" brushRef="#br0" timeOffset="212795.1712">8393 17691 4257,'35'-89'5160,"-14"52"-516,3 21 0,-1 1-3870,6 8 258,-7 27-129,6-2 129,-28-18-258,37 87-258,-28-30 129,-2-4 0,-7 8-258,-3-8-129,3-53 0,-29 86-774,29-86-645,-38 68-3354,38-68-516,0 0-645,0 0-129</inkml:trace>
  <inkml:trace contextRef="#ctx0" brushRef="#br0" timeOffset="213606.2176">8827 17734 5289,'25'-6'5031,"-25"6"-645,0 0 129,0 0-3870,-42 50-129,24 1-129,-3 0 0,4 16-129,7-10-129,5 1 258,5-5-387,0-53 0,0 0-258,43 47 258,-43-47 0,48-33 258,-48 33-258,48-85 0,-27 30 0,-21 55 129,29-94 0,-29 94 0,0 0 0,0 0 0,0 0 129,0 0 0,0 0-129,22 70 0,-18-20 0,-4-50-129,13 59 258,-13-59-129,0 0 0,37 29-129,-37-29 129,0 0 0,44-22 258,-44 22-129,0 0-258,34-76 129,-34 76 0,14-54-129,-14 54-129,0 0 129,0 0 0,0 0 129,0 0-129,0 0-129,44 1 129,-44-1 0,0 0 258,36 58-258,-36-58 129,0 0-129,40 6 0,-40-6 0,0 0-129,0 0 129,45-10-129,-45 10 129,0 0-129,0 0 129,36-29-258,-36 29-129,0 0 129,0 0-258,41 8 0,-41-8 0,0 0-387,0 0 129,47-29 0,-47 29 387,27-58 129,-14-4-129,3-16 258,-3-15 258,-1 4 258,2 3 129,-7 12 258,4 3-258,-9 14 258,8 15 129,-10 42-129,7 12 129,-7 31-387,5 22-129,1 18 0,1 2-129,3 12-129,0-5-129,1-3-129,-1-15-516,5-21-1548,-15-53-3096,0 0 129,4 58-774,-4-58 0</inkml:trace>
  <inkml:trace contextRef="#ctx0" brushRef="#br0" timeOffset="213804.2289">9487 17783 7224,'29'-61'5289,"-4"35"0,3-1-387,9-8-4128,-8 20-258,3 6 258,-5 11-129,-27-2-903,44 40 387,-44-40-258,29 84 129,-29-84-258,25 80-387,-25-80-3612,11 61-1032,-11-61 645,0 0-1161</inkml:trace>
  <inkml:trace contextRef="#ctx0" brushRef="#br0" timeOffset="214471.2671">10076 17534 3999,'5'32'5547,"-5"-32"-645,-16 20 516,16-20-2064,0 0-2322,-49 84-258,49-84-258,-21 74-129,21-74 0,-8 67 0,8-67-516,0 0 0,24 29-258,-24-29 258,29-17 516,-13-3-516,-3-10 387,-1 8-387,-5-4 129,1 4-129,-8 22 387,0 0-258,0 0-387,0 0 516,3 53-387,-3-53 387,7 59-258,-7-59 258,0 0-258,32 50 0,-32-50 0,37 13-129,-37-13 129,39-22-387,-23 6 129,2-16-258,-5-7 0,2-13 129,-4-26 129,0-14 129,0-7-387,-1 5 774,0-2 0,-4 10 516,1 20-258,-6 25 258,-1 41-129,0 0 129,4 54 129,-4 16-516,1 7 258,4 26-387,1-6 129,3 10-129,2-32-129,6 21-516,-6-40-1161,-11-56-3354,35 70-645,-35-70 129,31-7-516</inkml:trace>
  <inkml:trace contextRef="#ctx0" brushRef="#br0" timeOffset="214607.2748">10545 17751 7611,'13'8'5289,"-13"-8"-516,19 0 129,-6-7-4257,8-9-387,5 0-4257,-2 8-903,-6-15-258,3-7-387</inkml:trace>
  <inkml:trace contextRef="#ctx0" brushRef="#br0" timeOffset="215266.3125">11305 17179 7998,'0'0'5418,"-1"19"0,-13 15-387,0 19-3999,-7 7-645,11 7 129,-1 7 0,6-11-258,5-7 0,6-13-258,8-24 0,6-12 0,1-12 0,0-24-129,2-6-258,-8-9 129,-5-14 0,-7 0 0,-4 8 0,-12-3-258,0 12-258,-6 5 129,4 10-129,3 11-129,12 15 387,0 0 0,15 17 0,8 1 387,9 4 129,1 13 258,1-6 0,0 5 129,-8-1 0,-1-5 258,-13 1-129,-2-5-129,-9-7-129,-1-3 129,0-14-129,-7-9-129,2-8-129,2-10-129,3-4 0,3-4 0,9-7 0,2-9-129,9 16-516,-4 2-1677,5 6-2064,7 5-645,-1 0 0,0 5 1032</inkml:trace>
  <inkml:trace contextRef="#ctx0" brushRef="#br0" timeOffset="216002.3545">11807 17133 3999,'26'-9'5160,"-26"9"-387,3 12-1161,-13-7-1419,3 15-903,-11 7-645,4 15 0,-3 15-387,5 1 129,1 5-258,6-6 0,3-10 0,4-7 0,6-12-129,4-23 0,4-21 0,3-21-129,1-25 129,1-7-129,2-13 129,-1-18-516,-1-3 258,-4-7-258,-1 21 258,-8 4 0,1 26 258,-4 17 0,-5 27 129,0 28 387,0 28 0,0 29 258,0 2-129,0 29 129,0-1-258,10-1 129,-2-4-387,5-8 129,2-19-258,4-18 0,4-16-129,2-27 0,0-20-129,0-16-129,0-20 258,-3-5-258,-5-1 258,-5 4-129,-7 8 129,-5 3 0,-2 23 0,-8 6-129,-2 11 258,0 11-129,4 4 0,2 4 129,6 3-129,5 5 0,8-5 0,0 1 0,4 1 0,1-9 0,-1-10 0,-3 0 0,1-2-129,-8-8 0,4 5 0,-11 0-129,12-10 129,-12 10-129,15 5 0,-6 0 0,2 16 0,-3-1 0,2-1 258,-3 15 0,-3-12 0,1 3 0,-3-6 0,1-7 129,-3-12 0,0 0-129,7-15 258,0-28-258,2-6 129,1-10-129,2-3 129,1-1-387,1-1-258,-3 1-516,9 6-3483,-6 11-645,0 8-258,-1 3-387</inkml:trace>
  <inkml:trace contextRef="#ctx0" brushRef="#br0" timeOffset="216250.3688">12655 16501 3870,'8'-17'4773,"-8"17"516,9 0-645,-9 0-3741,14 24 0,-11 10 129,6 19 0,-9 10-387,7 15 129,-7 2-258,2 13 258,-2-8-516,0-5-258,0 3-774,-4-6-4128,4-14-129,0-12-516,-2 6-129</inkml:trace>
  <inkml:trace contextRef="#ctx0" brushRef="#br0" timeOffset="216422.3787">12746 17791 6966,'23'26'5418,"-23"-26"-516,15-10 129,-15 10-5160,0 0-4257,26-41 0,-26 41-645,0-15-645</inkml:trace>
  <inkml:trace contextRef="#ctx0" brushRef="#br0" timeOffset="234223.3968">16630 6633 3612,'0'0'5289,"0"0"-387,0 0-129,10 0-1935,-10 0-1032,0 0-645,0 0-387,0 0-258,0 0-258,0 0-129,2 8-129,-2-8 0,6 16 0,-6-16 0,2 13 129,-2-13-129,0 0 129,0 0-129,0 0 129,-6-8-129,6 8 0,-4-19-129,4 19-516,-3-19-2838,3 19-1290,4-12-258,-4 12-129</inkml:trace>
  <inkml:trace contextRef="#ctx0" brushRef="#br0" timeOffset="234638.4206">17002 6293 10449,'4'-30'5418,"-4"18"-387,0 12-129,0 0-3999,0 18-258,0 10-129,0 11-387,0 9 0,-3 5 0,2 4-258,-1 1 129,2-1-129,0-6 129,0-8-129,0-8 129,2-10 0,4-8 0,3-9 0,5-8 0,3 0 0,4-8 0,4-2 129,5-1-129,1-2 0,-1 1-258,-2 5-387,-7-9-1290,0 16-2838,-10-6-258,0 6-258,-11 0-516</inkml:trace>
  <inkml:trace contextRef="#ctx0" brushRef="#br0" timeOffset="234827.4313">17189 6586 11868,'-22'-9'5418,"12"9"-387,8 18-129,1 2-4257,1 13 0,4 7-516,-1 7-258,1 11-387,-6-2-4257,2 5-258,-6-6-129,1-2-645</inkml:trace>
  <inkml:trace contextRef="#ctx0" brushRef="#br0" timeOffset="238714.6537">16975 7790 2451,'31'5'2709,"-13"2"258,0 2-2580,1 5 258,3 7-258,-1 5 516,7 13 129,0 7 258,11 11 0,3 2 0,16 11 0,1 2-129,19 8 0,6-3-387,16 5-129,7-5-129,10 4 0,5-3 129,8 0-258,2-4-129,3-1 0,-5-7-129,-3-6 129,-13-4-129,-10-6 0,-14-8 0,-13-6-129,-19-9 0,-14-4 0,-12-8 0,-12-3-258,-5-4-129,-15-8-1419,0 0-2580,0 0-129,4-10-258,-4 10-387</inkml:trace>
  <inkml:trace contextRef="#ctx0" brushRef="#br0" timeOffset="239122.677">19210 9128 774,'0'0'3612,"-13"-7"387,13 7-903,0 0-1290,-3 5-516,3 7-258,0-12-387,10 25 258,-5-9-387,6 4 258,-3-4-129,4 4-129,-2-6-129,2 3-129,-2-5 0,1 2-258,-3-3 129,-8-11-129,9 21 0,-9-9 0,-8 2 0,-6 1 0,-10 5 0,-6-3 0,-5 4-258,-10-4-387,2 8-2322,-12-8-1290,-2-2 0,-2-4-516</inkml:trace>
  <inkml:trace contextRef="#ctx0" brushRef="#br0" timeOffset="239790.7153">17361 7945 1032,'0'0'3999,"5"-13"0,-5 13-258,-6-1-2193,-3-5-645,-1 6-387,-3-1-258,2 1-129,-4 0 258,-1 0-387,-3 1 129,-2-1-129,-1 0 129,-3 0 0,1 0-129,0-5 0,1-1 0,4 0 129,1-3-258,5 5 258,4 0-129,9 4 129,-5 11 0,5 10 129,-2 6-129,2 12 258,0 4-258,0 8 258,-1-1-258,-2 5 0,0 2-1161,-3-7-2709,-1-3-387,-2 1-258,-7-3-129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8T16:12:04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3278 4724 645,'0'0'2967,"0"0"387,0 0-1290,0 0-258,0 0-129,2-13 0,-2 13-258,0 0-129,0 0-387,0 0 0,0 0-258,0 0-129,0 0-129,3-11 0,-3 11-258,0 0 129,0 0-129,0 0-129,0 0 129,0 0-129,0 0 129,0 0-129,0 0 129,0 0 0,0 0-129,0 0 258,0 0-258,0 0 0,0 0 0,0 0 0,0 0-258,0 0 258,0 0-516,0 0-1935,0 0-1548,0 0-387,8 0-129,-8 0-258</inkml:trace>
  <inkml:trace contextRef="#ctx0" brushRef="#br0" timeOffset="572.0327">3310 4763 516,'0'0'516,"0"0"-129,4-10-258,-4 10-903</inkml:trace>
  <inkml:trace contextRef="#ctx0" brushRef="#br0" timeOffset="1976.113">3332 4770 645,'0'-14'774,"0"14"0,0 0 129,0 0 0,4-13 129,-4 13-129,0 0 129,0 0 0,4-11-387,-4 11-129,0 0-258,0 0-387,0 0-645,9 0-2064,-9 0 129,0 0-257</inkml:trace>
  <inkml:trace contextRef="#ctx0" brushRef="#br0" timeOffset="2859.1635">3370 4732 258,'0'-12'2967,"0"12"516,0 0-1290,1-15-258,-1 15-258,3-12 0,-3 12-129,0 0-258,0 0-129,0 0-258,0 0-129,0 0-387,0 0-129,0 0 0,0 0-258,0 0 129,0 0-129,0 0 0,0 0 129,5-10-129,-5 10 0,0 0 0,0 0 0,0 0 129,0 0-129,0 0 129,0 0-129,0 0 129,0 0 0,0 0-129,0 0 387,0 8-258,0-8 0,-4 20 0,2-4 0,-1 9-129,1 11 129,0 17 0,-1 19 0,0 12-129,2 14 129,-1 9 0,0 8-129,0 1 129,-1-6-129,0-14 0,-1-14-129,0-14 129,-3-17 0,2-14-129,0-14 0,3-9-387,2-14-1161,-10-14-2322,10-5-516,-1-10-129,1-10-258</inkml:trace>
  <inkml:trace contextRef="#ctx0" brushRef="#br0" timeOffset="3311.1893">3887 4980 3612,'33'-24'4644,"-23"8"-129,-5-6-516,3 4-1935,-12-15-258,3 12-387,-10-9-387,2 9-387,-7-4-129,0 12 0,-7 5-129,2 8-129,-6 20-129,3 14 129,-1 20-258,2 17 258,1 21-258,5 14 129,4 13-129,7 8 129,5 0-129,0-6 0,1-11 0,3-12-129,5-13 0,-4-20-258,3-13-387,-7-29-1806,3-6-1935,-3-17-387,0 0-258,0-25-129</inkml:trace>
  <inkml:trace contextRef="#ctx0" brushRef="#br0" timeOffset="3524.2016">3640 5487 8256,'13'-26'5031,"4"9"-258,7 2-129,-3-7-3741,10 7-258,-6-6 0,5 9-258,-9 6-258,0 2-516,-2 4-3354,-11 2-774,-8-2-258,10 12-387</inkml:trace>
  <inkml:trace contextRef="#ctx0" brushRef="#br0" timeOffset="6971.3987">6394 4577 129,'0'-27'4128,"0"11"516,0-8-1419,4 12-129,-4-11-774,0 23-387,1-24-516,-1 24-258,0 0-387,5 6-258,-5 20 0,0 16-129,-2 17 129,-1 20-258,-2 17 129,4 15-258,-3 5 0,-1 0-129,1-4 0,-2-12-387,5-11-129,-3-26-516,4-5-1032,-3-29-2322,3-9-387,0-20-129,9-4-258</inkml:trace>
  <inkml:trace contextRef="#ctx0" brushRef="#br0" timeOffset="7263.4154">6715 4589 8643,'19'-30'5289,"-19"30"-516,11 1-129,-11 23-3741,4 19-258,-4 14 0,4 20-258,-4 10 0,1 7-129,1 3-129,-1-5 0,1-9-258,-2-12 129,2-13-258,-2-18 129,3-10-258,-3-19-1161,0 1-2967,0-12-258,-5-5-258,-4-13-774</inkml:trace>
  <inkml:trace contextRef="#ctx0" brushRef="#br0" timeOffset="7459.4267">6459 5127 8643,'28'-25'4902,"-1"14"-258,1-6-387,1 6-3999,1 3-129,1-5-1677,-2 9-2580,-3 0-516,-1 2-129,-2-5-516</inkml:trace>
  <inkml:trace contextRef="#ctx0" brushRef="#br0" timeOffset="8134.4653">7754 5307 2967,'15'0'4386,"-2"-7"129,3-8-516,4-2-1806,-3-16-1032,10-3-645,-4-2-129,2 1 0,-10 0 258,2 8-129,-8 3 129,-1 8-258,-4 7 0,-4 11 0,0 10-129,0 6-129,2 4-129,-1 1-129,1 4 129,2-3-129,2 2 129,-1-4-129,4-2 129,-2-3-129,2-5 129,1-1-129,-1-6 0,0-3 129,0-5 0,1-7-129,3-6 258,1-7-129,0-7 0,3-1 129,2-3-129,0 5 129,2 2-129,-2 5 0,0 7 0,-2 5 0,-2 12 0,1 5 0,-4 14 0,0 6 129,-2 6-129,-1 5 129,-3 1 0,0 4 129,-6-2-129,0-1 0,-6-6 0,-4-4-258,-7-6-129,-11-12-774,3 2-2709,-15-12-1032,-5 0 129,-8-14-516</inkml:trace>
  <inkml:trace contextRef="#ctx0" brushRef="#br0" timeOffset="8271.473">7970 4745 11223,'27'-30'5289,"-13"26"-1032,0 4-4128,-3 0-4257,6 0-1161,1 0-129</inkml:trace>
  <inkml:trace contextRef="#ctx0" brushRef="#br0" timeOffset="8967.5129">9773 4778 7353,'1'-20'5031,"-1"20"-129,0-26-129,0 26-2580,-6-27-1161,5 17 0,-5-10-258,3 9-129,-6-3-129,2 9-129,-7 5 0,-3 4-258,-7 17 0,-1 8-129,-2 13-129,-2 3 0,4 8 0,3-3-258,8 0 129,8-8 0,6-9 0,12-13 129,10-13 0,2-7 0,5-15 129,2-8 0,0-9 0,-1-4 129,-5-1-129,-2 3 129,-7 3 0,-4 8-129,-5 9 129,-7 14-129,0 0 129,0 19-129,0 7 0,0 5-129,0 5 0,2-2 0,9 4-774,-2-14-3354,12 1-516,-2-13-387,8-3-387</inkml:trace>
  <inkml:trace contextRef="#ctx0" brushRef="#br0" timeOffset="9683.5538">11511 4596 3225,'23'4'5160,"-23"-4"-387,9-12 0,-9-9-2064,0 21-516,-6-26-774,6 26 0,-24-18-645,3 16-258,-9-1-129,-1 3-129,-3 11-129,1 8 0,4 4-129,7 4-129,9 2 129,13 3-129,7-3 0,15 4 0,4-2 129,3-1-258,0-1 258,-4-1 0,-5-3 0,-8-5 129,-11-1-129,-6 0 0,-15-3 0,-9-2 0,-6 0 0,-4-6-129,-4 2-129,1-6-258,5 1-258,3-10-774,21 0-3225,7-17-129,14-1-387,14-13-258</inkml:trace>
  <inkml:trace contextRef="#ctx0" brushRef="#br0" timeOffset="10379.5937">11538 4728 7482,'22'42'4773,"-20"-15"0,1 5-645,-3-5-3354,4 1-258,5-6-258,3-5-129,5-7 0,0-10-129,2-5 129,0-12 0,0-8 0,0-3 0,-3-5 129,-1-1-129,-4 1 129,-1 7 0,-3 5 0,-1 8-129,-6 13 0,0 0 0,3 15 0,-3 6-129,0 6 0,0 2 0,0 2-129,0-2 129,5-4-129,5-4 0,4-6-258,4-8 129,5-3 0,2-8-258,6-5-129,-3-16-129,7-4-387,-8-19-129,8-3 0,-9-14 516,-1 1 387,-4-6 387,-6-2 387,0 9 387,-10 0 516,4 24 258,-9 1 0,0 26-387,0 12-129,-7 12-516,0 22-129,0 11-129,1 16-258,0 6-129,-1 9 0,1-7-129,3-4 129,0-14-258,3-9 258,0-10-258,6-18 258,3-14 0,6-9 129,0-9-129,5-6 129,3 0 0,-2 1 0,3 5-129,-3 7 129,-1 7 0,-3 4 0,-2 13 0,-6 6 0,-4 1 0,-5 6-129,-3-1 129,-11 4-258,-7-6-129,-7 1-258,-6-8-258,4 4-774,-7-12-2709,11-3-387,6-5-387,20 0 258</inkml:trace>
  <inkml:trace contextRef="#ctx0" brushRef="#br0" timeOffset="10815.6186">12529 4667 8385,'47'-33'5031,"-36"26"0,-11 7-645,0 0-3612,-20 7-258,7 10-387,-3 6-258,2 3 0,-1 6 0,1-3-129,-2 1 258,3-5-129,3-3 129,3-7 129,7-15-129,-8 11 0,8-11 129,0-7-129,0 7 129,15-19 0,-3 12-129,1 4 0,-1 4 0,2 15 0,-5 12 0,-1 13-129,-6 13 129,-4 7-129,-5 8-129,-7 3 258,1 0-258,-5-2-129,1-4 258,-4-10-129,1-5 129,1-12-129,-5-6 129,4-12-258,-5-8 258,-2-13-129,0-2 0,2-18 0,5-7-774,0-21-1290,14-8-2064,6-9-129,10-11-258</inkml:trace>
  <inkml:trace contextRef="#ctx0" brushRef="#br0" timeOffset="11318.6474">12532 4790 7482,'97'-69'4902,"-57"48"-129,-3 16-774,-14-2-2451,3 10-774,-12 6-258,2 7-129,-9 0-129,1 2-258,-6 0 0,-2-5 0,0-13-258,0 16 129,0-16 0,0 0 0,5-15 0,2-1 0,7-1 0,3-5-129,7 2-258,0-4 129,6 8-129,-7-2 0,0 9 129,-4-1 258,-4 7 129,-15 3 129,0 0 258,0 15 258,-14-5 0,0 9-129,-3-2-129,4 3-129,-2-1-129,8-4-258,3 0 0,4-15 0,9 12-129,1-12 129,7 0 0,0-8 0,3-3 129,-2-2 0,1-3 129,0 2 0,-4 2-129,-2 0 129,-3 3-129,-2 2 0,-8 7 0,13-1-129,-13 1-129,7 8-129,1 4-129,-8-12-774,14 25-1032,-10-15-2064,4 1-387,1-2-129</inkml:trace>
  <inkml:trace contextRef="#ctx0" brushRef="#br0" timeOffset="11535.6598">13272 4676 6450,'16'-21'5418,"-13"8"-516,-3 13 0,0 0-2967,2 9-1161,-2 11-129,-2 17-258,-2 5-258,0 10-258,2 11 0,-5 2-774,4 5 0,-7-9 129,4 2-387,-10-24-1935,9 1-1806,-4-16-129,3-13-129</inkml:trace>
  <inkml:trace contextRef="#ctx0" brushRef="#br0" timeOffset="11755.6724">13359 4585 6321,'65'-46'4644,"-37"46"0,-2 11-516,1 16-3483,-17 1 0,-2 9-387,-8 2 0,-5 4-129,-11-1-129,-6-5-129,-1-4-129,-3-17-903,12-6-2838,2-10-387,9-16-516,4-19-129</inkml:trace>
  <inkml:trace contextRef="#ctx0" brushRef="#br0" timeOffset="12086.6913">13632 4359 10449,'45'-63'5160,"-32"60"-129,-10 13-258,4 21-3870,-7 6-387,0 13-258,0 4-129,0 5-129,3 0 0,1-6-258,2-7 129,-2-9 0,3-10 129,-2-14-258,4-12 258,1-3-129,3-16 129,4-8 0,2-10-129,4-2 129,4-2-129,-2 4 258,-1 6-129,-9 12 129,-3 13 129,-7 11 0,-5 19-129,0 8 0,-6 7 0,1-1-129,2 4-258,3-14-903,10-2-3612,2-15-258,9-9-516,-1-8-129</inkml:trace>
  <inkml:trace contextRef="#ctx0" brushRef="#br0" timeOffset="12891.7374">15755 4023 8901,'35'-27'5031,"-21"7"-387,-9-10-129,1 7-3225,-11-8-129,-2 11-258,-14-1-387,1 13 0,-8 6-258,-4 7 0,-4 19 0,-4 12-258,-5 18 0,-1 14 0,4 10 0,1 4 0,7 2-129,9-2 129,8-2-129,10-14 0,8-11 0,13-17 0,9-15 0,3-9 129,5-14 0,0 0-129,0-19 129,-2-1 129,-3-7 0,-2 1-129,-5-1 0,-5 2 129,0 3-129,0 3 0,1 6 0,0 4 0,-1 8-129,0 1 258,1 12-258,-1 6 258,-3 5-129,-4 8 0,-3 1 0,-1 2 0,-3-1 129,0-4-258,-3-1 258,-2-6-387,3-3 129,2-19-645,-1 21-1548,1-21-2451,0 0-258,3-9-387,-3 9-258</inkml:trace>
  <inkml:trace contextRef="#ctx0" brushRef="#br0" timeOffset="13738.7858">14668 4463 2709,'16'-5'4644,"-7"4"0,-9 1-129,9 6-1548,-9-6-1677,-8 33 0,-4-8-387,4 10-387,-3 2 0,6 4-258,1-4 129,4-3-387,2-7 129,7-10-129,4-10 129,-2-7-258,0-16 0,-3-9 129,-2-10-258,-2-8 129,-2-10 0,-2-8 0,0-6 0,-1-1 129,1 0 0,1 3 0,7 2 258,6 11-129,3 7 258,5 15 0,1 10 0,2 12 0,-2 12 0,0 22 0,-9 19-129,-1 18 129,-10 17-129,-1 17 0,-4 14-129,-3 10-129,-4 2-129,0-7-129,3-9-387,-3-17-516,9-11-3612,-5-28-258,5-14-129,-3-25-645</inkml:trace>
  <inkml:trace contextRef="#ctx0" brushRef="#br0" timeOffset="13903.7953">14857 4651 9933,'-2'-34'4902,"4"22"-129,8 3-387,1 2-4257,4-11-2709,8 9-1548,-1-5-516,0 1-516,-1-4-258</inkml:trace>
  <inkml:trace contextRef="#ctx0" brushRef="#br0" timeOffset="15170.8677">6631 7265 2967,'0'12'4644,"0"-12"-129,5-24-516,1 10-1677,-7-21-387,1 10-129,-9-9-516,4 9 0,-13-3-258,3 14-387,-8 10-258,0 11 0,-5 19-129,3 16-258,0 8 0,4 9 0,6 2-129,6-1 0,7-8 0,4-12 129,12-15-129,10-14 0,3-14 129,8-17 0,-2-12 129,3-10-129,-2-7 129,-4-1-129,-4 4 129,-6 2-129,-6 13 0,-4 6 0,-10 25 0,10-4 0,-9 18-129,1 18 129,0 6-129,1 7 129,0 1 0,2 0-129,0-4 0,3-10-129,0-9-129,3-14-129,3-9-129,-1-10 0,4-14 0,-3-10 129,2-4 129,-1-5 0,0 3 258,-2 4 258,-3 6 129,2 12 129,-4 10 0,0 8 0,-2 12 129,3 13 0,-7 1-129,6 8-129,-3 0 0,1-4-129,-3-5-129,1-3 129,-1-11 0,-3-11 0,11 1 0,-11-1-129,14-24 129,-5 2 0,2-3 0,-1-4 0,0 4-129,1 0 0,-2 6 0,-1 7-129,-8 12 129,15-1 0,-7 9-129,-3 9-129,5 8-387,-7-7-774,14 8-3096,-7-8-387,8 2-387,0-15-129</inkml:trace>
  <inkml:trace contextRef="#ctx0" brushRef="#br0" timeOffset="15574.8908">7346 7253 6837,'24'-65'5031,"-17"38"-258,-7 0-516,0 13-2451,-9-2-516,0 16-645,-7 3-129,1 17-129,-5 8-258,3 9 129,1 4-258,5 1 0,4 1-129,7-8 129,4-6-129,8-8 0,7-15 129,3-6-129,1-13 129,-1-12-129,1-11 258,-2-9-129,-5-9-129,-2-8 387,-3-12-258,-2-2 0,-1 2 129,-3 6-129,-3 7 129,0 14 129,-2 15 0,0 19-129,-2 21 129,-3 29-129,-2 11 129,2 17 0,2 8-129,0 6 0,3 2-129,4-6-129,10-5-129,-1-22-1032,11-4-3612,-4-19-129,4-10-516,-1-15-258</inkml:trace>
  <inkml:trace contextRef="#ctx0" brushRef="#br0" timeOffset="16062.9187">8830 6568 8643,'8'-24'5289,"-8"24"-387,0-12-258,0 12-3354,0 14-516,0 17-129,-6 10-258,3 15-129,-1 10 0,1 11-129,-1 8 0,1-3 0,2-4-129,1-11-258,0-8-129,0-23-516,8 0-1935,-8-36-2064,12 8-129,-10-19-516,3-13-258</inkml:trace>
  <inkml:trace contextRef="#ctx0" brushRef="#br0" timeOffset="17302.9897">8628 6895 6837,'-5'14'5031,"10"-13"-129,7-8-387,14-3-3225,-5-14-129,13 5-258,-3-10-258,5 8-387,-2-2 0,-2 5-129,-6 8 0,-2 7-129,-7 6 129,-5 15-129,-3 13 0,-5 7 0,-1 8 129,-1 1-129,-2 3 0,3-1 0,-1-6 0,0-5 0,2-13 0,0-9 0,-4-16 0,17 4 0,-6-13 0,-1-14 129,4-9-129,1-8 0,0-4 0,0 1 0,-1 1-129,-4 7 129,0 8-129,-4 12 0,-6 15 129,4 13 0,-4 15 129,-3 7-258,0 8 258,0 3-129,3-1 0,0-2 0,9-8 0,3-6-129,7-11 129,3-7 0,4-11 0,6-3-129,-1-14 129,0-4 0,0-8-129,-5-3 129,-7-5-129,-2 2 129,-5 4 0,-8 3 0,-3 7-129,-2 1 129,1 20 0,-17-6 0,6 11 129,-3 12-258,2 7 258,1 2-258,1 5 258,3 5-129,4-5 0,3-1-129,7-3 129,3-3 0,0-10 0,4-4 0,0-9-129,2-2 129,-4-14 0,2-5 0,-1-4-129,1-4 258,0 0-258,-1 1 258,-2 5-258,-1 0 129,-1 8-129,0 6 258,-9 8-129,13 0-129,-4 7 258,-4 6-258,2 4 258,3 2-129,-2 1 129,0-2-258,-1-1 387,0-2-258,-2-3 129,-5-12-129,7 12 129,-7-12 0,0 0-129,0-7 129,1-9-129,0-2 129,2-5-129,-1-5 0,2-1 0,2-2 0,1 6-129,-2 4 129,1 6 0,-6 15-129,14-7 129,-6 9 0,0 10 0,3 1 0,2 1-129,3-2 258,4 1-258,0-8 258,3-1-258,1-4 129,1 0 0,-4 0-129,-1-9 129,-4-4-129,-3-2 129,-3-3 0,-3-2 0,-4 0-129,-3 2 258,-3 3-129,-5 10 0,-4 5 129,0 8 0,-2 13 0,-1 8 0,3 4-129,2 6 129,6 2-129,4-2 129,0-1-129,7-10 0,6-7-774,12-2-3612,-8-10-258,5-8-774,0-3-387</inkml:trace>
  <inkml:trace contextRef="#ctx0" brushRef="#br0" timeOffset="17995.0292">10519 7016 903,'16'62'4386,"-13"-37"516,-2-3-258,-1-22-1806,6 17-1032,-6-17-387,15-13-258,-2-12-387,7-2-129,1-11-258,1 1-258,1-7 0,-2 5 0,-2 2-129,-4 7 129,-5 5 129,-3 13-258,-7 12 129,0 0-129,9 7 129,-7 15-129,1 3 0,0 4 129,1 0-129,1 0 0,0-7 129,0-1-129,0-6 0,-5-15 0,14 8 0,-6-8 0,2-11 0,3-6 0,2-7-129,3-1 129,1 0 0,1 0 0,0 5 0,-1 4-129,2 7 129,-6 9-129,0 13 129,-2 7 129,-4 7 0,-1 4-258,-5 1 258,-1 0-129,-2-3 0,-2-4-258,-4-5-258,-8-11-774,3-4-3225,-12-5-516,-4-11 0,-11-14-387</inkml:trace>
  <inkml:trace contextRef="#ctx0" brushRef="#br0" timeOffset="18131.037">10729 6636 8901,'23'-84'5289,"-14"55"-387,3 14-258,-12 15-3741,9-8-774,3 13-3999,-2 3-903,3 2-387,2-1-645</inkml:trace>
  <inkml:trace contextRef="#ctx0" brushRef="#br0" timeOffset="18759.073">11986 6677 5676,'-11'-7'5160,"4"-10"-387,7 17-1290,9 0-2064,12 11-258,-6 4-258,4 9-258,-6 1-258,1 9-129,-7 4-129,-2-1 129,-5-3-129,-5-3 129,-4-9-258,-1-7 129,1-9-258,1-6 129,6-13-258,2-10 129,7-8 129,8-8-258,7-4 258,6-2-129,0 5 258,2 5-129,-4 7 0,-2 6 129,-4 12-129,-6 10 0,-7 8 0,-4 14 0,-3 2 0,0 8 0,0-2 0,-3 1-258,2-2-258,-2-9-903,3 2-3354,2-11-258,3 0-129,-5-11-387</inkml:trace>
  <inkml:trace contextRef="#ctx0" brushRef="#br0" timeOffset="19067.0906">12361 6692 5805,'3'-13'5289,"-3"13"-387,0 0-129,-9 18-3870,9 7-258,-2 0-258,2 6 0,2-2-258,5-2 0,2-4 0,2-6-129,4-9 0,-1-7 0,3-1 0,0-9 0,0-8 129,-2-6-129,-1-4 0,-2-6 0,-4-3 0,-5-6-129,-3 2 129,-2 3-258,-7 6 129,-4 7-258,0 16-258,-9 3-2967,8 11-1290,-1 11-129,5 4-387</inkml:trace>
  <inkml:trace contextRef="#ctx0" brushRef="#br0" timeOffset="23119.3224">13622 6421 1935,'0'-34'4902,"-5"18"-387,-4-2 0,0 15-1935,-11-8-1548,6 11-387,-5 6-258,0 13-258,-3 9 0,0 9-129,-1 8 0,4 3 0,5 0 0,3 2 0,5-7 0,6-10 0,3-8-129,6-13 129,5-11 0,5-6 0,-2-13 0,4-9 0,0-7 129,-1-2-129,-2-3 129,0 3 0,-5 4 0,-3 7 0,-1 9 0,-9 16 0,8 8 0,-7 21 258,-1 13-258,0 13 129,0 17-258,0 10 258,-1 4-129,-2 1-129,-1-8 129,-2-5-129,-2-9 0,-2-11 0,-5-15 129,-1-12-258,-4-11 129,-1-11 129,0-5-129,-3-7-129,2-10-129,0-17-1032,8-2-2967,0-15-387,8-5-258,2-8-387</inkml:trace>
  <inkml:trace contextRef="#ctx0" brushRef="#br0" timeOffset="23887.3663">13543 6627 5934,'67'-8'5031,"-36"10"-516,0 13-258,-6-2-3483,4 6-387,-5-3-258,-3 0 0,-6-7-129,-2-7 0,-5-2 0,-1-11 129,-2-8-129,-1-7 0,-1-5 0,2 0 0,2 1 0,0-1-387,7 11-645,-5-6-903,12 15-516,-7-3-129,11 14-129,-8-9 258,5 9 645,-7 0 1032,-4 0 1290,0 9 1161,-11-9 516,3 27 129,-7-11-129,-2 12-258,-8-7-645,4 6-645,1-3-387,3-4 129,2-8-387,4 0 129,0-12-129,8 1 129,1-2 0,1-11-129,-2-3 129,3-2 0,-1-2-129,0-3 0,-3 3 0,-2-1 0,1 6 0,-3 2 0,-3 12-129,0 0 129,0 0 0,4 5 0,-2 12-129,-1 4 129,1 3 0,4-1-129,3 1 0,2-1-387,3-5 0,1-6-387,5-2-129,-4-10 0,4 0 129,-6-10 129,2-5 129,-5-9 516,0-7 387,0 0 387,-4-9 387,4 4 0,-6 0 0,6 7 0,-6 2-258,5 20 129,-10 7-258,14 20 0,-9 13-129,5 21 0,-5 8 129,3 16-258,-3 4 0,-1 5-129,-1-2-129,-3-5 0,0-8-129,-4-11-258,-4-11-129,-8-21-903,6-2-1806,-7-21-1548,2-7-258,-3-21-129</inkml:trace>
  <inkml:trace contextRef="#ctx0" brushRef="#br0" timeOffset="24095.3782">14269 6387 7611,'38'-49'5160,"-18"49"-387,-3 3-258,4 15-3870,-3 2-129,-1 12-258,-6 2-129,-4 5 0,-7 5-258,-3-4-129,-7 2-516,-10-12-1935,3 2-1806,-3-11-516,6-8-129,0-13 1</inkml:trace>
  <inkml:trace contextRef="#ctx0" brushRef="#br0" timeOffset="24443.3981">14558 6124 8514,'18'-17'5289,"-18"17"-516,1 33-387,-6-4-3612,5 13-516,3 6 0,2 3-129,1 3-129,0-7-129,2-4 129,-1-9 0,0-7-129,-1-14 0,-6-13 0,14 0 129,-5-15-129,-1-10-129,3-2 0,0-6-129,1 6 0,-1 1 0,0 10-129,-11 16 129,13-6 129,-9 15 0,0 15 258,0 8 0,0 7-129,-1-6-1419,4 6-2709,2-5-129,5-7-387,1-8 0</inkml:trace>
  <inkml:trace contextRef="#ctx0" brushRef="#br0" timeOffset="24887.4235">15394 5983 8901,'2'-34'5289,"4"24"-387,11 10-258,-1 13-3999,7 19 129,-6 12-258,1 14-258,-7 13 129,-5 12-258,-6 3-129,-3-3 0,-6-6-258,-3-17-258,4-2-1032,-5-22-3096,12-13-258,1-23-387,6-10-387</inkml:trace>
  <inkml:trace contextRef="#ctx0" brushRef="#br0" timeOffset="25078.4344">15668 5959 9804,'4'-20'5031,"2"47"-258,-2 18-129,-3 3-3870,8 10-387,-1 9-129,1 1-258,1 1-258,-5-6-258,5-5-645,-10-17-3483,0-4-258,-3-17-258,-4-8-387</inkml:trace>
  <inkml:trace contextRef="#ctx0" brushRef="#br0" timeOffset="25247.4441">15520 6324 7353,'31'-29'4902,"-10"12"-387,9 3-387,1-1-4128,2 2-3612,2-1-516,-2 2-516,-2-2-387</inkml:trace>
  <inkml:trace contextRef="#ctx0" brushRef="#br0" timeOffset="25411.4535">15939 5845 10191,'6'-34'5160,"-6"34"-387,0 19-129,0 10-4128,0 7-387,0 6-387,3 13-1419,-3-9-2838,2-2-258,-2-8-387,-1-5-387</inkml:trace>
  <inkml:trace contextRef="#ctx0" brushRef="#br0" timeOffset="26250.5014">16861 6435 3354,'21'-29'4386,"-8"0"-258,1-6-258,-6-12-2193,11 6-258,-7-8-387,2 8-387,-5 1-129,1 11 0,-5 1 129,0 11-387,-3 8 129,-2 9-258,0 0 0,5 13 0,-1 5-258,1 4 129,3 1 0,1 2 129,2 0-258,0-3 129,1-3 129,-1-4-129,1-4 0,-4-5 0,2-5 0,0-1 0,-1-9 129,3-6-129,3-6-129,3-1 0,0-2 258,2 2-129,-1 2 0,0 6 0,-3 7 129,-3 7 0,-3 7-129,-2 10 258,-4 7-129,0 3 0,-2 6 0,-2-1 0,0 1-129,-4-6-387,1 5-774,-10-13-3096,5-2-258,-5-12-258,6-2-258</inkml:trace>
  <inkml:trace contextRef="#ctx0" brushRef="#br0" timeOffset="26554.5188">17382 6016 7998,'10'0'4773,"-8"18"0,-2 3-258,2 13-2838,-2-3-1161,7 3 129,1-4-129,5-2-258,4-8-129,0-6-129,3-11 0,-1-3 0,-2-5 0,-3-10 0,-2-4-258,-7-5 258,-2-5 0,-3 1 0,-7 2-129,-7 0-129,-4 6 0,-4-1-387,2 14-774,-6-3-2967,7 9-258,0-1-258,8 2-387</inkml:trace>
  <inkml:trace contextRef="#ctx0" brushRef="#br0" timeOffset="27910.5964">17599 6058 9288,'42'47'4902,"-25"-19"-129,-7-4-387,7 5-3354,-10-9-387,2 1-258,-3-8-258,-6-13 0,15 4-129,-7-6 129,0-11-258,1-5 258,1-5-129,2-4 129,1-2 0,0 1-129,-1 3 129,-1 4-129,1 5 0,-3 7 0,0 7 0,-9 2 129,11 17-129,-3 2 0,0 1 0,1 4 129,3-2-129,2-2 129,2-3 0,2-6-129,-1-3 0,2-4 0,-2-3 0,-2-1 0,0-6 129,-5-4-129,0-4 0,-2-5-129,-1-1 129,-1 3 0,0-2 0,-1 4 0,-1 1 0,-4 14-129,11-10 129,-11 10 0,10 13 0,-4 0 0,2 3 0,1 0 129,0 0-129,3-4 129,-2-2-129,4-3 0,2-6 0,0-1-129,2 0 0,0-1 129,-2-6-258,-1-3 258,-4-1-129,-2-1 0,-1-1 0,-3 2 0,-3 1 129,-2 10 0,3-17 0,-3 17-129,7-2 129,-7 2 0,15 7 0,-5 1 129,0 3-129,1 2 129,-1-1-258,1 0 258,1-3-258,-1 1 129,-1-6 0,1-1-129,0-2 0,-1-1 129,0-5-129,0-5 0,-3-2 0,-3-6 0,-2 1-129,-2-4-387,-9 4 258,-6-3-129,-4 4 129,-6 2-129,3 2 258,-1-1-258,5 4 258,5-1 129,13 10 129,0-15 0,14 8 0,7 2 0,4 0 0,6 5 129,2 0 129,-2 3-129,-3 4 258,0 5-129,-6 0 0,2 3 129,-6-1-129,0 1 129,-4-3-129,0 2 0,-4-7 0,3-1 0,-2-6 0,2 0-258,-2-10 258,3-2-258,-1-3 129,-1-4-129,0-2 129,-1 3-129,-3 1 0,-1 5 0,-7 12 0,8-17 0,-8 17 0,0 0 0,10 6-129,-10-6 0,12 23 129,-4-8-129,3 0 129,1 1 0,1-3-129,-1-4 129,1 0 0,-1-4-129,-3-2 129,0-3-129,-9 0-129,12-7 129,-12 7 129,11-23 0,-5 7 0,-1-1 129,1 0 129,0 3 0,-2 1 0,-4 13 0,10-2-129,-6 12 129,1 14 0,0 15-129,2 11 0,-1 11 0,1 11-129,2 4 129,-4 4-129,2-3 0,-3-5 129,0-10-258,-3-8-387,-1-15 0,1-7-645,-5-21-645,4 0-1419,-10-12-1548,2-14-258,-8-11-258</inkml:trace>
  <inkml:trace contextRef="#ctx0" brushRef="#br0" timeOffset="28423.6257">18959 6103 3612,'24'-180'5031,"-4"111"129,-3 14-387,4 22-1935,-11 5-516,11 28-903,-10 3-774,2 15-129,-7 5-258,-1 6 0,-4 2-387,-1 1 0,0-3-258,0-10 0,4-6-258,-4-13-129,15-4 258,-5-24-129,9-4 129,-2-9 129,2 0 387,-2 0 129,-3 0 258,0 12 0,-4 11 129,-2 18-129,-4 8 258,0 21-258,-3 10-129,3 7-129,-2 3 0,3 4-129,1-5-129,1-5 258,1-11-129,4-8 0,0-8 0,0-9 0,0-7 0,1-1-129,-2-11 129,1-5 0,-2-3-129,-1-1 0,-2-1 129,0 5-129,-1 4 129,-6 13 0,11-7-129,-11 7 129,10 20 129,-6 2-129,-1 5 0,1 4-129,2-2-516,-6-15-1677,2 5-2193,-2-19-129,0 0-516,0 0-258</inkml:trace>
  <inkml:trace contextRef="#ctx0" brushRef="#br0" timeOffset="28575.6344">19511 5571 11223,'3'-11'5547,"6"7"-1290,6 4-4128,-6 3-4515,12 11-645,-4 4-774</inkml:trace>
  <inkml:trace contextRef="#ctx0" brushRef="#br0" timeOffset="28831.6491">19919 5949 9804,'0'0'5418,"-17"0"-516,2 7 0,-5-2-3999,7 12-258,-4 5-129,8 6 0,0 2-258,6 3 129,2-3-129,1 3-129,7-4 0,4-4-258,7-2-129,-2-12-774,11 1-3741,-11-9-387,2-1-129,-7-5-774</inkml:trace>
  <inkml:trace contextRef="#ctx0" brushRef="#br0" timeOffset="29115.6653">17058 5653 11352,'76'-24'3870,"-49"15"-3483,-9 6-387,-2 3-5289,-16 0-387</inkml:trace>
  <inkml:trace contextRef="#ctx0" brushRef="#br0" timeOffset="29550.6902">20758 5273 9546,'17'-7'5160,"-7"33"0,-10 7-129,0 20-3999,0 5-258,0 13-387,-3 6-129,3-1-258,0 0-516,0-16-645,7-7-3741,-5-19-129,3-7-387,-5-27-258</inkml:trace>
  <inkml:trace contextRef="#ctx0" brushRef="#br0" timeOffset="29882.7092">20599 5668 8256,'35'-26'5160,"-4"13"-129,6 10-516,-4 2-3741,3 7-129,-5 12 129,-2 11-516,-10 6-129,-5 5 0,-6-4-129,-1-4 0,0-5 0,0-9 0,6-7-129,-2-11 129,2-5 0,0-10 0,-2-6 0,-3-4 0,-3-7 0,-5-1-129,-7-4-129,-9 0-129,-2 8-645,-15-9-1677,4 18-1806,-3 1-516,9 10-387,6 5 258</inkml:trace>
  <inkml:trace contextRef="#ctx0" brushRef="#br0" timeOffset="30099.7216">21588 5482 9933,'38'-24'5418,"-29"24"-516,-2 20 0,-6 13-4257,0 15-387,-1 8 0,0 8-516,0 11-774,-2-10-3741,1-3-129,-2-16-516,3-9-258</inkml:trace>
  <inkml:trace contextRef="#ctx0" brushRef="#br0" timeOffset="30330.7348">21835 5320 10449,'22'14'5547,"-18"27"-387,5 18 0,-1 8-4515,6 10-258,-4 4 0,2-2-387,-3-6 0,-2-10-387,-1-10-258,-6-22-645,2-7-3741,-2-24-129,-9 11-129,-3-15-645</inkml:trace>
  <inkml:trace contextRef="#ctx0" brushRef="#br0" timeOffset="30499.7445">21557 5661 7998,'7'5'5160,"16"-5"-129,12 0-258,9 0-3483,6-5-1548,5 5-4128,-6-1-387,-4 0-258,-9 0-645</inkml:trace>
  <inkml:trace contextRef="#ctx0" brushRef="#br0" timeOffset="31914.8254">9403 8659 5160,'8'-32'5160,"-7"13"-129,3 7-516,-4-3-2967,0 15 0,2 7-516,-1 20 0,-1 3-258,0 13-258,0 4-129,5 3-129,0-2 0,4-5-129,2-11 0,3-12-129,3-15 0,1-6 0,2-16 129,0-8-258,-2-8 258,-1-7-129,-4-2 0,-1-1 129,-4 6-129,-3 3 0,-1 8 0,0 3 129,-3 11-258,-1 12 129,0 0 129,6 12-258,-1 5 129,1 3 0,1-1 0,1 0 0,2-3 0,1-3 0,0-7-129,1-4 129,-1-2 0,3-5 0,-1-7-129,0-2 0,1-3 0,-2-5-129,3 3 129,-3-9-129,2 2-258,0-8 129,-2 0-129,-3-9 258,-2-3-258,-4-2 387,-1 0 0,-2 8 258,0 2 258,-2 13-129,0 11 129,2 14-129,2 12 0,7 17 0,2 9-129,0 9 0,3 9 0,3 0-129,-3 1 129,0-2-129,-2-9 0,0-8 0,-5-9 129,5-13-129,-2-13-129,1-6 129,1-18-129,0-12 258,2-8-258,-2-2 129,2-4-258,-1 7 258,-3 5-129,-2 10 129,0 10 0,-8 15-129,12 15 129,-3 7 0,-1 9 129,1 1-129,4 3 258,2-5-387,3-6 387,1-7-387,0-10 258,-1-7-258,1-2-129,-3-13 258,-1-4-258,-3-8 129,-2-5-258,-3 0 258,0 0-129,-2 6 129,0 3 129,-2 11-129,-3 12 258,0 0-129,11 24 258,-6 8-258,0 4 258,1 2-387,3 2-387,-7-16-3483,8 0-774,-10-24-258,15 6-645</inkml:trace>
  <inkml:trace contextRef="#ctx0" brushRef="#br0" timeOffset="32058.8337">10464 8112 3870,'-6'-63'5031,"6"49"-645,0 14-387,0 0-5031,8 14-3096,0 11-387,4 7-387</inkml:trace>
  <inkml:trace contextRef="#ctx0" brushRef="#br0" timeOffset="32586.8639">10625 8308 5676,'6'23'5160,"-6"-7"-258,-13 3-387,-2 15-3225,-4-7-258,5 10-516,1-4 0,6 1-129,2-7-129,5-2-129,10-10 258,6-12-387,6-3-387,3-13 645,4-12-516,3-7 258,3-9-129,1-7 0,0-8 0,-5-10-129,-2-4 258,-6-1-387,-5 6 387,-8 6-129,-7 11 129,-3 18 0,-5 18 129,-5 19 129,-2 23 0,4 19 129,-1 11 0,6 8-129,3 5-129,2-1 0,7-7 129,2-11-258,3-10 258,0-13-258,2-13 0,-2-14 129,-1-6 0,0-17-129,1-7 0,-1-8 0,1-3-129,3 0 129,1 3 0,-3 8-129,1 9 129,-1 10 0,1 12 0,-2 13 0,-1 11 0,-2 8-129,2 6-129,0-11-2580,8 7-1935,-2-14-387,5-9-387,2-13-258</inkml:trace>
  <inkml:trace contextRef="#ctx0" brushRef="#br0" timeOffset="33194.8986">12053 8414 6837,'19'19'5418,"-5"-13"-387,0-2-258,0-5-3612,4 0-645,1-10-129,1-5-258,-2-8 0,4-8 129,-4-8-129,5-2 0,-3-6 0,-2 6 0,-2 4 0,-3 9-129,-4 12 129,-9 17-129,10 2 0,-8 22 0,-1 8-129,2 4 129,-1 3 0,3-2 0,0-6-129,3-7 258,-1-7-258,2-9 129,2-8 0,-1-3 129,0-11-129,1-6 0,1-5 0,-1-3 0,2-3 0,0 0-129,-2 4 129,0 7 0,3 9 0,-3 9-129,3 8 129,-1 13 0,1 8 0,-2 5-129,0 2-129,-6-3-387,3 4-1419,-8-18-2709,-1-5-258,-9-9-645,-6-5 129</inkml:trace>
  <inkml:trace contextRef="#ctx0" brushRef="#br0" timeOffset="33330.9064">12415 7807 8901,'26'-15'4128,"-16"15"-3870,-2 4-387,1 7-5031,5-1-516</inkml:trace>
  <inkml:trace contextRef="#ctx0" brushRef="#br0" timeOffset="33922.9403">13870 8060 4773,'1'-25'5160,"-6"10"-387,-3 8 0,-9-10-3225,7 15-129,-8-3-645,1 6-129,-4 11-129,1 10 0,-4 9-387,2 7 129,0 7-129,7-1-129,1-1 0,5-6 0,7-9 0,2-12-129,10-11 129,2-6 0,6-18 0,2-7-129,0-10 129,1-3 0,-1 2 0,-2 1 0,1 3 0,-6 7 0,-2 8 0,-11 18 0,12-5 0,-6 12 0,-1 11 0,1 3-129,2 5-129,2-1-516,10 6-2967,-6-11-1032,7-2-387,-4-8-387</inkml:trace>
  <inkml:trace contextRef="#ctx0" brushRef="#br0" timeOffset="35943.0558">15024 7755 2967,'13'-26'4644,"-7"12"0,-1-4-258,5 4-2322,-6-9-645,6 8-387,-9-2-129,-1 17-387,0 0 0,-9-1-129,-8 11 0,-5 13 0,-3 6 129,1 4-387,0 1 129,8 2-129,7-3 129,9-1-129,11-7 0,12-3 0,3-2-129,4 1 129,-3-1-129,-2 1 129,-10 1-129,-10 5 0,-5-2 0,-12 3 0,-8-3 0,-5-2 0,0-5-258,-1-9-129,7-7 0,2-11-387,13-9 258,4-20-258,7-1 0,8-9-258,8 4 516,-3-1 0,1 10 258,-1 8 129,-5 11 258,-2 16 258,-13 0 0,14 24 129,-10-2 129,2 7 0,1-2-258,6-1-129,1-7 129,3-6-258,2-11 129,5-2-258,-1-8 129,0-10 0,-4-7 0,-1-4-129,-3 3 0,-5-2 258,-3 4-129,-2 5-129,-2 6 0,-3 13 0,0 0 0,2 9 0,1 10 0,2 3-387,3 4 258,2-4-129,4 0 0,1-6-129,2-3 129,0-8-129,3-5 0,-1-11 129,3-8-129,-4-9 387,1-12-258,0-10 258,-3-13 0,-1-9 0,-5-14 0,0 2 129,-6 0 0,1 9 258,-5 11 0,1 18-129,-1 23 258,0 23-258,-4 33 129,2 18 0,-1 15 0,2 12-387,1 6 258,0 4-129,0-6-129,3-10 0,1-15 129,3-10-258,1-16 129,2-14 0,1-10 0,2-7-258,1-12 129,2-8-387,2 4 258,-1-4-129,-1 9 129,-4 0 0,2 11 0,-4 0 0,-3 15 129,-3 2 129,-3 9 0,-1 3 0,-3 1-129,-7-3-387,3 8-1806,-6-13-2193,-2-7-129,2-6-258,2-9 129</inkml:trace>
  <inkml:trace contextRef="#ctx0" brushRef="#br0" timeOffset="36319.0773">15960 7746 6966,'67'-61'5031,"-46"40"-129,-17-3-1677,-4 24-1290,-11-8-645,-6 16-516,-5 8-129,6 6-387,2 3 129,0 4-387,11-3 129,3 1-129,5-2 129,7-7-258,-1-2 258,2-1-129,1 3 0,0 2-129,-2 6 129,0 11 129,-5 9-129,0 12 0,-4 7 0,-2 6 0,-1 6 129,-7-5 0,-4 1-129,-4-13 0,-4-9-129,-3-13-129,2-10 0,-5-17-387,8-9-516,-6-16-258,16-9-516,-2-24-645,9-11-2193,6-19 0,14-8-258</inkml:trace>
  <inkml:trace contextRef="#ctx0" brushRef="#br0" timeOffset="36475.0863">16054 7962 1032,'80'-126'4515,"-43"80"129,-6 21-387,-6 7 129,-3 10-3225,1 8-774,-4 5-258,-2 12-129,-1 1 0,-3 3-258,4 0 0,-5-9-1548,1 1-2322,1-3-387,1-9-129,1-1 258</inkml:trace>
  <inkml:trace contextRef="#ctx0" brushRef="#br0" timeOffset="37183.1268">16531 7738 7740,'0'-29'4773,"0"29"0,-21-9-387,10 15-3096,-6 2-516,4 10-516,2 0 129,4 3-129,3 1-129,4-2-129,1-5 129,5-3-258,-6-12 129,16 13 0,-5-13-129,1 0 129,-2-7 0,2-3-258,1-2 129,-2-4 129,1 3-129,0 0 129,-3 3-129,-9 10 258,12-11-129,-12 11 258,9 4 0,-6 6-516,3 4 258,-1 0-516,7 4 258,-4-3-387,6 2 0,-2-9 0,5 1 129,-2-9 129,0 0 258,2-7 129,-1-7 258,2-2 129,-3-5-129,1-2 387,-2-5-387,2 7 129,-5-1-129,-1 7 258,-10 15-387,12-4 258,-8 12 129,2 22-258,-3 11 129,2 12-258,-1 16-129,-1 8-387,1 2 129,-4-5-258,0-3 0,-7-10 0,1-8-387,-6-19-129,4-14 258,-5-19 258,5-6 0,-2-20 0,5-9 0,2-18 129,3-12 387,1-4 0,11-7 516,6 5-129,1-1 0,5 15 387,-1 6-129,5 23 129,-7 14 129,2 18-129,-12 12-129,-2 11-258,-7 3 129,-2 5-645,0-2-258,-8-10-645,5 1-2451,-6-21-1032,9-4-645,-3-21 0</inkml:trace>
  <inkml:trace contextRef="#ctx0" brushRef="#br0" timeOffset="37499.1448">17086 7525 4386,'39'-118'5418,"-23"83"-387,-8 19-258,-2 24-1935,-9 11-1290,3 26-516,0 8-645,0 6-129,0 4 0,3-6-258,5-7 129,-1-7-129,2-13 129,2-10 0,2-11 0,3-9 0,0-9-258,1-11 258,1-7-258,0-3 0,0 0-129,-6 2 129,0 5-129,-4 5 0,-8 18 258,13-6-258,-12 17 258,2 17 0,0 2 0,1 2-903,7 4-3483,-2-1-129,7-4-516,3-12-387</inkml:trace>
  <inkml:trace contextRef="#ctx0" brushRef="#br0" timeOffset="37963.1713">18365 7465 6708,'-24'-12'5418,"10"14"-258,-3 10-258,6 11-2193,-3-1-1935,9 11-129,3-4-258,2 0-129,4-5-129,6-6 0,3-9-129,1-6 0,-2-3-129,-1-10 129,-2-10-129,-3-8 129,-2-11 0,-3-11-129,2-4 129,1-2 0,3 3 0,3 1 0,7 7 0,3 14 0,5 15-129,3 16 129,0 18 0,-2 22 0,-5 12 0,-5 13 258,-10 10-129,-6 8 129,-4 2-129,-7 0 0,-4-7-258,-4-12-645,8-3-2838,-5-19-1290,5-12-258,-2-22-387</inkml:trace>
  <inkml:trace contextRef="#ctx0" brushRef="#br0" timeOffset="38099.1792">18439 7654 7224,'40'-77'4902,"-8"48"-129,1 12-774,5-1-4902,5 8-3225,6 2-645,-2-3-387,4 5-129</inkml:trace>
  <inkml:trace contextRef="#ctx0" brushRef="#br0" timeOffset="38451.1992">19451 7146 12900,'26'-33'5676,"-35"26"-645,-8 11 0,-10 15-4902,-3 15 0,0 15-129,-1 12-129,4 6 129,6 8 0,4 0-129,8-5 129,8-10-129,1-14 258,5-14-258,7-15 258,5-14-129,7-8 0,3-15 0,1-4-129,3-2 129,-2-2-129,0 4 129,-3 3-258,-3 11 258,-5 4 0,-5 6 0,-3 9 0,-2 7-129,-6 1-387,6 15-1935,-8-11-2580,5-2 129,-5-19-774,12 9-129</inkml:trace>
  <inkml:trace contextRef="#ctx0" brushRef="#br0" timeOffset="38611.2083">19778 7170 10449,'15'-80'5418,"-11"60"-258,-4 20-258,9 20-4257,-6 10-903,5 13-4515,-8 3-129,0 5-645,-7-1-387</inkml:trace>
  <inkml:trace contextRef="#ctx0" brushRef="#br0" timeOffset="39203.2423">9600 9888 11868,'4'-12'5547,"14"29"-258,-13 11-258,2 33-4644,-4 22 129,2 13-129,-3 13 0,0 5 0,1-5-258,4-8-129,2-12 0,1-20-387,3-19 0,-3-21-903,10-7-3741,-20-22-129,10 0-387,-10-14-516</inkml:trace>
  <inkml:trace contextRef="#ctx0" brushRef="#br0" timeOffset="39870.2805">9598 10270 12384,'2'-17'5418,"23"20"-258,-11-3-903,9 16-3741,3 6-129,4 0-129,-5-1-129,1 0 0,-1-5-129,-2-4 0,-2-4 0,-2-3 0,-2-4 0,-2-1 0,-3 0 0,-2-4 0,-2 4 0,-8 0 129,9 10-258,-6 6 258,0 4-129,0 7 0,0 1 0,2 6 0,1-5 0,2 0 0,2-9 0,1-5 0,6-10 0,1-5 0,2-8-129,0-8 0,1-9 129,-1-4-129,-2-9 0,-1-6 0,-6-1 0,-4 2 0,-4 0 129,-3 5 0,0 10 0,-3 7 0,3 21 129,-12-2 0,6 14-129,-1 17 129,5 9 0,2 6-129,0 7 0,9 2 129,1 1-129,1-4 129,0-4-258,5-10 129,-3-6 0,-1-10 0,-2-8 0,-10-12-129,11 6 129,-11-6 0,0 0 0,4-13 0,-4 13 0,0-19 0,0 19 0,0-17 0,0 17 0,0-14 129,0 14-129,0 0-129,0 0-129,0-12-387,2 19-1677,-2-7-2709,0 0-258,-7 9-387,7-9-258</inkml:trace>
  <inkml:trace contextRef="#ctx0" brushRef="#br0" timeOffset="40374.3093">10029 9954 9417,'6'-35'5418,"-6"35"-129,-2 20-258,0 23-3870,-4 13-387,5 21-129,0 10-387,1 8 0,1 1 0,5-4-129,0-14-129,-1-13 129,-1-14-258,-3-17 258,-1-12-129,0-22 0,0 0 0,0 0 0,-4-21 129,4-4-129,6-4 0,7-1 0,4 0 0,6 2-129,4 9 129,-1 8 0,0 11 0,0 5 0,-4 13 0,-4 5 0,0 3 0,-3 2 0,-3-3-129,-1-7-258,5 0-516,-16-18-2193,20 5-1806,-8-5-516,0-4-129,-3-8-516</inkml:trace>
  <inkml:trace contextRef="#ctx0" brushRef="#br0" timeOffset="40970.3434">10401 10599 9288,'0'-19'5418,"0"19"-258,12-20-129,3 11-3999,-1-6-258,8 1-258,1-6-129,4 1-129,-3 0-129,-3-1-129,-5 0 129,-6 3-129,-6 4 0,-4 13 0,-9-13 129,-2 13-129,-3 8 0,-1 13 129,2 6-258,5 6 129,2 4 0,6 3 0,4-2-258,6-4 0,6-5-258,1-10-129,7-5 0,-3-12 0,2-2 0,-2-11-129,-1-6 387,-4-8 129,-1-5 258,-2-2 129,-3-6 387,3 6-129,-3 1 258,5 11-129,-5 8 0,3 12-129,0 1 129,0 20-129,-2 4-129,0 4 0,-3 2-258,0-5 129,-1-5-129,0-4 129,-7-17-129,17 11 0,-9-14 0,2-11 0,1-10 0,2-6 0,1-6 0,2-2 0,1 1 0,1 7 0,0 7 0,0 13 0,-3 10 0,2 22 129,-5 7-129,2 8 129,-2 5-258,-2-2-129,4 6-2064,-8-17-2709,6-7-129,-3-15-774,4-7-258</inkml:trace>
  <inkml:trace contextRef="#ctx0" brushRef="#br0" timeOffset="41598.3793">13328 9839 6966,'-5'-96'5418,"-9"47"-387,-2 6-258,-8 2-3483,0 24-645,-11 10 0,1 18-129,-5 24-258,2 18 0,-1 17 129,5 12 0,4 3-129,8 5 0,10-3 0,7-8-129,5-15 129,11-14-258,7-19 0,6-14 0,4-17 0,2-4 0,0-18 0,-1-7 0,-1-5 0,-3 1 129,-4 4-129,-4 4 0,-3 8 0,-3 9 129,-2 8-129,-1 8 0,0 11 0,-1 5 0,1 3-129,-1-1-258,4 7-903,-10-12-3741,11-1 0,-6-9-387,4-4-516</inkml:trace>
  <inkml:trace contextRef="#ctx0" brushRef="#br0" timeOffset="42502.4309">14696 9934 2709,'28'-41'5547,"-24"15"-387,-2 1 0,-8-10-1548,1 17-1548,-16-5-516,5 14-516,-10 8-387,1 7-129,-1 18-258,0 9 0,2 12-258,4 4 129,5-1 0,5-2 0,7-9-129,3-7 129,10-14-258,4-8 258,6-13-129,1-12-129,0-9 129,3-5-129,-3-5 0,-3 1 0,-2 1 258,-4 5-258,-3 12 129,-9 17-129,10-7 129,-6 14 129,-1 17-258,1 5 258,2 6-258,3-1 258,1-3 0,3-3-258,1-8 0,3-8 0,2-12 0,0-7-129,0-10 0,-2-7 0,1-3 0,-4-7 0,1-1 258,-2 1-129,-3 7 129,-1 3 0,-2 7 0,-7 17 0,13-10 129,-13 10-129,11 17 129,-5 2-129,0 3 129,2 2-129,-2-2 0,2-2 0,-1-4 129,1-6-258,-8-10 129,15 4 0,-5-5 0,0-10 0,1-6 129,2-6-129,0-2 0,1-3 0,1 4 0,-4 2 0,0 5 0,-2 7 0,-9 10 0,15 8 0,-9 13 0,0 4 129,1 5-258,1-1-258,7 11-1548,0-16-2838,7-5-129,4-10-516,13-7-258</inkml:trace>
  <inkml:trace contextRef="#ctx0" brushRef="#br0" timeOffset="43275.4752">15646 9756 10965,'-8'-45'5547,"-4"19"-516,1 9-129,-11-6-3999,-1 14-129,-11 5-387,-2 11-129,-5 15 0,0 16-129,2 6 0,4 2 0,5 7-129,12-5 129,9-7-129,9-9 0,13-12-258,11-11 129,10-9-129,3-13 0,6-12-129,-2-14 129,0-7-129,-5-13 0,-5-11 258,-5-10 0,-8-6-129,-6-2 129,-4 9 129,-7 10 0,-1 14 129,-6 27 0,-4 24 129,0 24 0,1 28 258,3 23-129,2 8 129,4 9-129,9 1-258,6-10 0,8-7-774,-5-25-2451,7-3-1935,1-24-387,4-13-387,-1-10-516</inkml:trace>
  <inkml:trace contextRef="#ctx0" brushRef="#br0" timeOffset="43830.507">17583 9156 8127,'5'-84'5160,"-2"40"129,-3 2-516,0 14-2838,-18-1-645,-2 24-387,-16 8-258,-7 28-129,-9 21-129,-5 16-129,2 17-129,5 13 0,9 4-129,12-2 129,17-8-129,12-11 0,14-18-129,14-17 0,7-14 0,2-20 0,1-12 0,-4-15 0,-7-10 129,-4-10-129,-4-4 129,-4 0 0,-5 1 0,0 6 0,-2 9 0,1 11 0,0 11 0,3 9 0,0 11 0,3 8 0,0 5-129,-2-2-258,4 2-129,-6-16-645,10-2-3741,-10-11 0,3-5-516,-3-15-258</inkml:trace>
  <inkml:trace contextRef="#ctx0" brushRef="#br0" timeOffset="44003.5169">17827 8947 11094,'18'-97'5418,"-12"86"-516,-6 11 129,0 37-4257,-7 5-516,0 4-258,3 18-1419,-4-7-3354,4-2-258,-3-9-258,6-9-645</inkml:trace>
  <inkml:trace contextRef="#ctx0" brushRef="#br0" timeOffset="45071.5778">19192 9206 9030,'36'-82'5418,"-20"40"-258,-10-1-387,-2 11-3225,-18 6-516,-8 19-258,-18 9-258,-11 24-129,-6 16-129,-3 13-129,6 11 0,8 4-129,9-1 0,13-8 0,17-11 129,14-14-258,16-18 129,11-13 0,5-5 0,2-19 0,0-10 0,-2-6 0,-4-3 0,-7-3 129,-6 5-129,-9 6 0,-5 5 0,-3 10 0,-5 15 0,0 0 0,1 12 0,0 9 0,2 4 0,2 4-129,1 2 129,2-6 0,1-6-129,1-5 0,2-6 0,0-8 0,2-3 0,-2-14 129,1-7-258,0-6 129,0-1 0,-2-3 129,0 4-129,-3 5 258,-2 5-258,0 8 129,-6 12 0,11 5 129,-5 12-129,2 5 129,1 2 0,2 5-129,1-3 258,0-3-258,-2-4 129,-3-4-129,-7-15 129,12 9-129,-12-9 0,9-13 258,-6-5-258,1-2 129,2-6-129,1-1 0,0 3 0,1 2 0,0 3 0,-2 4-129,4 10 129,-10 5-129,14 0 129,-5 4 0,2 4 0,3 5 0,3 1 0,0 0 0,4-2 0,3-2 0,-1 0 0,0-8 0,-3-2 0,0-1 0,-6-10 0,-1-3 0,-5-5 0,-6-1-129,-2-2 258,0 1-129,-5 2 0,-3 5 0,0 6 0,-1 8-129,-1 8 129,2 15 0,0 7 0,3 8 0,5 1 0,1 6-129,11-3 0,6-8-645,16 6-2709,-3-22-1419,14-6-516,1-11-387,7-2-387</inkml:trace>
  <inkml:trace contextRef="#ctx0" brushRef="#br0" timeOffset="45446.5993">20359 8990 8256,'40'-36'5160,"-22"36"-129,0 20-258,-12 8-3741,7 14-258,-5 4-516,-2 4 0,-2-1-129,-4-6 0,-1-11 0,-2-8-129,-1-12 129,4-12-129,-5-7 129,5-12 0,4-13-129,8-7 129,5-7-129,4-6 129,3 0-129,0 4 0,0 7 0,0 10 0,-3 13 0,-1 14 129,-6 8-129,-3 20 129,-1 8 0,0 4 0,-4 5-129,2-3 0,-1-2-129,-3-7-258,8-4-516,-12-25-3225,14 16-645,-4-16-645,5-7-129</inkml:trace>
  <inkml:trace contextRef="#ctx0" brushRef="#br0" timeOffset="45738.6161">20868 8921 8514,'2'-18'5289,"-2"18"-129,-11 9-387,10 26-3354,-1-4-1032,3 5-129,5-1-129,7-2 0,3-4-129,1-7-129,2-9 129,1-7-129,-1-6 129,-2-5 0,-3-11-129,-6-5 129,-5-3 129,-3-4-129,-5 3 129,-9-3-129,-2 4 0,-3 0-129,2 4 0,-1 2-258,7 7-645,-2-11-1935,9 5-1677,4-7-645,12-3-258,3-6 387</inkml:trace>
  <inkml:trace contextRef="#ctx0" brushRef="#br0" timeOffset="45911.6259">21058 8588 9159,'23'-27'5160,"-23"27"-129,0 0-258,4 16-3612,0 14-387,-1 8-387,3 12 0,-3 6-129,5 9-129,-1 0-129,-4-2-258,3 0-645,-8-19-3612,2-1-387,-2-19-645,0-7-387</inkml:trace>
  <inkml:trace contextRef="#ctx0" brushRef="#br0" timeOffset="46063.6346">21038 8933 9804,'26'-61'5547,"-3"33"-387,13 6-129,8 0-4128,6 4-774,5 8-645,-7-2-3999,8 9-387,-10 2-645,-4 5-387</inkml:trace>
  <inkml:trace contextRef="#ctx0" brushRef="#br0" timeOffset="46303.6484">20604 9604 9933,'-73'37'5805,"61"-27"-516,12-10 0,28-5-3741,21-4-1419,19-3 0,11-3-258,9-3-258,4 7-774,-13-1-3999,-3 7 0,-19-2-516,-15 7-516</inkml:trace>
  <inkml:trace contextRef="#ctx0" brushRef="#br0" timeOffset="46647.668">19922 10753 11481,'27'-41'5676,"-27"41"-516,3 6-129,-17 18-4257,4 10-387,1 8-258,-1-1-516,4 7-516,-4-9-3999,10-8-129,0-15-387,0-16-645</inkml:trace>
  <inkml:trace contextRef="#ctx0" brushRef="#br0" timeOffset="46815.6776">19920 10436 10320,'5'-64'5160,"4"53"-774,2 3-645,0 10-6063,8 8-2064,2 9-645,-1 4-129,3 7-129</inkml:trace>
  <inkml:trace contextRef="#ctx0" brushRef="#br0" timeOffset="47046.6908">20120 10592 6837,'5'47'5160,"-7"-26"-258,-7-2-387,-7-6-2580,10 7-903,-1-7-129,7 3-516,0-1 0,11 2-258,6-2 258,2 4-387,4-2 258,-1 1-258,-1-3 0,-6 4 0,-5-3 0,-6-3-129,-8 0 0,-10-2 0,-6 0-387,-4-8-387,6 0-3612,-2-3-129,8-10-516,4-9-387</inkml:trace>
  <inkml:trace contextRef="#ctx0" brushRef="#br0" timeOffset="47278.7042">20402 10687 9288,'11'36'5031,"-11"-17"-258,3-1-1419,4 2-2838,0-3 0,6-4-258,0-8 129,-1-2-387,-2-5 129,-10 2 0,5-17-258,-6 6 129,-10-6-129,-2 0-129,-1 4-1419,-6-6-2838,2 0-258,5 0-387,5 1 0</inkml:trace>
  <inkml:trace contextRef="#ctx0" brushRef="#br0" timeOffset="48210.7575">20471 10619 5160,'45'21'5160,"-24"-6"-387,-2 2 0,-7-6-2967,9 9-516,-6-5-387,4 3-387,-3-5 258,0-1-516,-2-5 129,1-4-258,-4-3 0,0 0-258,-1-7 0,-1-6 0,-1-3 0,1-5 0,2 0 0,-2-1 129,1 3 0,1 0 0,-2 5 258,0 9-129,-9 5 0,15 0 129,-12 12-129,4 7 0,-1-1 0,2 4 0,-1-3-129,3-2 0,0-3 0,1-7-129,0-2 129,2-3-129,-1-2 0,0 0 0,1-8 129,-1-3-129,-1-1 129,2-3 0,-1 1 0,-4-1 0,3-1 129,-2 1-258,-1 6 258,0 1-129,1 4 0,-9 4 0,14 0 0,-14 0 129,13 12-129,-5-1 0,0 4 0,1-3 0,0 2-129,-1-1 0,0-2-129,1-3 129,-9-8-129,14 7 0,-7-7-129,-7 0-129,10-7 258,-6-3 0,1 0 129,-3-3 0,1 0 129,-2 1 129,-1 2 0,0 10 129,4-17 0,-4 17-129,0 0 0,14-11 129,-14 11-129,12-5-129,-12 5 129,12-5 0,-12 5 0,10-7 129,-10 7 0,0 0-129,0 0 129,8-11-129,-8 11 129,0 0-258,0 0 129,0 0-129,0 0 0,0 0 129,0 0-129,0 0 0,0 0 129,0 0-129,0 0 129,0 0-129,0 0 129,0 0-129,0 0 129,0-12-129,-2 0 129,-4 0-129,-2-3 0,-4 3-129,-2 0 129,-4 4 0,-2 7-129,0 1 0,1 9-258,-1 3-129,8 11-645,-5-9-2451,13 7-1161,1-1-774,3-1-129</inkml:trace>
  <inkml:trace contextRef="#ctx0" brushRef="#br0" timeOffset="48546.7766">21251 10590 8901,'8'-7'5160,"10"4"0,-10 3-516,5 10-3741,-5 1-387,3 5-258,-3 0 0,0 1-129,-3-1-258,0-6 0,-5-10-129,1 13 129,-1-13-129,0 0 129,6-12 0,-1-3 0,4-4 129,0-5 0,3-1 0,2 2 129,-1 1-129,0 3 0,-2 3 129,0 5-258,-2 8 0,-9 3-645,21 1-3354,-21-1-774,15 16-129,-15-16-645</inkml:trace>
  <inkml:trace contextRef="#ctx0" brushRef="#br0" timeOffset="48787.7904">21613 10513 8901,'10'-28'5418,"-3"17"-129,-4-3-258,-3 14-3483,12 0-903,-3 9-258,-4 15-129,0 7-129,-1 13 0,-3 5 0,-1 5 129,-1 0-387,-4-1 258,-2-12-387,4-1-258,-9-21-1935,6 2-2451,-2-13-387,8-8-258,-10-7-258</inkml:trace>
  <inkml:trace contextRef="#ctx0" brushRef="#br0" timeOffset="48971.801">21678 10501 8127,'70'-73'5418,"-37"52"-258,-2 17-258,-11 4-3225,0 16-903,-12 7-387,-6 2-387,-2 1-516,-9-8-645,6 2-3741,-10-9-258,13-11-129,-10 0-516</inkml:trace>
  <inkml:trace contextRef="#ctx0" brushRef="#br0" timeOffset="49322.821">21922 10235 4128,'46'-100'5289,"-26"68"129,-7 12-258,8 22-2580,-19 11-774,8 29-387,-10 11-387,3 14-516,-3 6-129,0 2-129,0-5-258,0-6 129,0-12-258,0-15 129,3-13-129,-3-24 129,19 7-129,-3-14 258,4-14-129,4-7-129,2-6 129,-2 1 0,-1-1 0,-2 5-129,-2 6 258,-6 10-258,-5 10 129,-8 3 129,8 24-129,-5 4 0,0 5 0,1 0 129,-1 1-258,1-6-129,5-2-774,-9-14-3999,6-4-129,-6-8-258,9-9-516</inkml:trace>
  <inkml:trace contextRef="#ctx0" brushRef="#br0" timeOffset="49451.8285">22334 10195 9159,'6'-60'5418,"1"43"-774,8 14-3483,0 3-4902,2 3-1419,5 7-387</inkml:trace>
  <inkml:trace contextRef="#ctx0" brushRef="#br0" timeOffset="49766.8465">22636 10325 10836,'7'15'5805,"-7"11"-387,-6-16-387,-5 5-4128,-8 6-516,0 8-129,-3 6-129,0 2 129,2 3-129,5 1 0,4-1 0,8-2 0,3-5 0,9-2-129,7-7 258,6-3-387,7-2 258,2-4-129,-1-4 0,1-3-129,-4-3 129,-5-5-129,-4 0-258,-10 0 0,-8 0-387,0-25-1548,0 25-2967,-9-20 0,3 9-645,-2-1 0</inkml:trace>
  <inkml:trace contextRef="#ctx0" brushRef="#br0" timeOffset="51110.9233">21361 807 6837,'0'0'4515,"17"-58"129,-17 58-516,0 0-2709,0 0 0,-48-63-774,48 63-129,0 0 129,-58-31 0,58 31-387,-59 10 258,21 13-387,-3 10 0,-3 9 0,2 12-258,2 6 516,5 5-129,9 0 0,11 1 0,9-5-129,12-6 129,-6-55 129,42 80 0,-42-80-258,67 37-387,-30-35 387,1-4-129,-38 2 129,66-37-129,-66 37-258,52-43 258,-52 43-258,40-51 645,-40 51-387,28-53-387,-28 53 387,20-51-645,-20 51 645,0 0-516,24-61 516,-24 61-258,0 0 0,0 0 516,0 0 129,44 61 258,-44-61-645,19 92 258,-9-35 0,1 0 0,-1-4-258,-10-53-129,19 84-387,-19-84 0,0 0-2451,0 0-1419,43 40-516,-43-40-516,0 0-129</inkml:trace>
  <inkml:trace contextRef="#ctx0" brushRef="#br0" timeOffset="51754.9602">23881 828 4644,'0'0'5418,"0"0"-258,-2-50-258,2 50-2193,0 0-1290,0 0-387,-50-26-387,50 26-258,-60 15 129,22 3-129,-5 9 258,-3 5-258,2 4 0,3 7-129,41-43 0,-58 90-129,58-90-129,-15 75 0,15-75 129,22 60-258,-22-60 129,56 34-258,-56-34 258,65 7-258,-65-7 258,61-16 0,-61 16 0,44-34-129,-44 34 0,0 0 129,42-46 0,-42 46 129,0 0-129,0 0 0,52 12 0,-52-12-258,34 61 258,-34-61-129,36 86 129,-36-86-387,31 94 129,-31-94-516,21 68-516,-21-68-2193,0 0-1419,0 0-516,0 0-645,0 0 516</inkml:trace>
  <inkml:trace contextRef="#ctx0" brushRef="#br0" timeOffset="52054.9773">24242 528 7611,'49'-38'5676,"-49"38"-129,0 0-387,0 0-2193,0 0-1806,0 0-516,-31 65-129,31-65-387,-37 68 0,37-68-645,-23 82-2451,23-82-2322,-15 66-129,15-66-516,0 0-258</inkml:trace>
  <inkml:trace contextRef="#ctx0" brushRef="#br0" timeOffset="59883.425">21143 2711 1,'0'-13'4127,"0"13"259,0-11-516,-2-6-1419,2 17-129,0-17-516,0 17-387,0-13-258,0 13-129,0 0-258,5 15-258,-5 3-129,0 14-258,0 7 129,0 8 258,0 6-387,0 10 258,3 0-387,1-2 129,2-1-129,0-5 0,0-1 129,0-5-516,-1-6 258,-2-7-387,-2-5 387,-1-10 0,0-3-387,0-18-129,0 22-774,0-22-3096,0 0-129,0-18-258,2 3-387</inkml:trace>
  <inkml:trace contextRef="#ctx0" brushRef="#br0" timeOffset="60310.4496">21421 2706 2193,'-3'-15'4128,"-4"-1"387,7 16-645,0 0-1935,-12-6-774,9 12-129,3-6-258,-10 34-258,5-13 0,4 13 0,-1-2 0,2 14 0,0-7 129,7 12 129,-3-5-258,2 3-387,-1-2 387,-1-1-516,-2 0 129,-2-3-129,0-2 0,0-4-516,-1-7 258,-3-3 258,4-4-258,-2-10-129,2 2-129,0-15-516,1 12-2709,-1-12-903,0 0-258,0-6-258</inkml:trace>
  <inkml:trace contextRef="#ctx0" brushRef="#br0" timeOffset="60755.475">21177 3169 3354,'15'-7'4773,"-5"1"-129,2 6-258,-5-12-2322,9 12-774,-9-2-516,6 2-387,-6-3 129,3 3-387,-2 0-258,-8 0-387,16 5-903,-16-5-2709,15 4-516,-15-4 0,16 4-516</inkml:trace>
  <inkml:trace contextRef="#ctx0" brushRef="#br0" timeOffset="73370.1964">22327 3026 5805,'8'-3'4386,"2"-1"129,7 4-1032,-2-6-2322,16 6 0,-4-7-387,13 7 258,1-11-387,5 5 129,-2-5-129,2 1-129,-5 1-129,-1 0-129,-9 3-129,-2-1 0,-4 1-129,-10 2-387,0 6-774,-15-2-3483,0 0-129,2 10-774,-2 1-129</inkml:trace>
  <inkml:trace contextRef="#ctx0" brushRef="#br0" timeOffset="73651.2125">22447 3258 5805,'-4'14'5160,"4"-14"-387,0 0-258,0 0-3354,0 0-387,10 6-258,0-6-129,8 0-258,6 0 129,8-3-129,4-4 129,7 2-258,5 4-516,-7-12-2322,4 8-1806,-5-2-129,-3 4-645,-5-5 0</inkml:trace>
  <inkml:trace contextRef="#ctx0" brushRef="#br0" timeOffset="74403.2556">22468 3567 5676,'11'-1'5031,"-11"1"-387,13-11-129,-6-2-3354,14 6-516,3-7 0,9 3-258,2-3-129,5 3 0,0-1-258,-3-2-645,4 11-3354,-13-7-645,-5 9-258,-7-6-645</inkml:trace>
  <inkml:trace contextRef="#ctx0" brushRef="#br0" timeOffset="74798.2782">23453 2825 2193,'1'-12'5418,"-1"-8"-258,0 20-258,0-24-1935,0 24-1290,-1 5-645,-2 17-387,1 5 0,-1 12-387,1 8-129,-1 7 0,3 9-129,-1-1 129,1 0-129,0-7 0,4-2-387,-3-9-258,9-1-516,-10-21-2064,2 6-1548,-1-15-387,-1-13-387</inkml:trace>
  <inkml:trace contextRef="#ctx0" brushRef="#br0" timeOffset="75116.2963">23693 2806 4386,'16'-21'4773,"-16"21"0,0 0-2838,5 38-129,-8-11-258,3 20-645,-5-2-129,5 15-387,-1-6 258,1 4-387,1-3 0,6-5-129,1-3-129,-2-8-129,0-6 129,1-10-258,0 1-645,-7-24-1677,0 15-2193,0-15-129,0 0-516</inkml:trace>
  <inkml:trace contextRef="#ctx0" brushRef="#br0" timeOffset="75371.311">23457 3202 5160,'27'-9'5160,"-12"4"-387,3 0-387,7 2-3612,-6 1-903,2 2-3999,0-2-516,2 2-387,-6 0-258</inkml:trace>
  <inkml:trace contextRef="#ctx0" brushRef="#br0" timeOffset="75806.3359">23924 2605 3354,'0'-14'4773,"0"14"-1161,0-11-1032,-6-3-903,6 14-258,0 0-774,0 0 258,0 0-387,-3 12-258,3 6 0,0 12-129,0 6-258,0-4-1032,0 12-3096,0 2-516,-5-5-387</inkml:trace>
  <inkml:trace contextRef="#ctx0" brushRef="#br0" timeOffset="78366.4822">21106 1787 2451,'3'-14'4386,"-1"-7"-129,-2 21-516,0-13-1032,0 13-645,0 0-645,0 0-129,0 0-516,0 0-387,-7 21 0,4-1-258,0 9 129,0 12-258,2 5 129,1 7-258,0 8 129,4-6 0,4-3-129,2-2 129,1-13 0,3-11 129,2-12 0,4-8 129,1-9 0,2-11 0,0-10 0,1-6 129,-2-11-129,-3 0-129,-1-8 129,-5 3-129,-4 1 129,-4 1-258,-4 5 0,-1-1 129,0 5-129,-1 3 0,0 13-387,-4-5-903,5 12-3225,0 12-258,0 0-129,0 0-516</inkml:trace>
  <inkml:trace contextRef="#ctx0" brushRef="#br0" timeOffset="78654.4987">21487 1637 8127,'-2'-13'4773,"2"13"-387,-1 24-516,-4 9-2322,6 9-645,-1 8-516,2 11 0,0 6-129,1-4-258,-3 0-258,1-6 129,1-3-129,-2-11-387,2 3-2451,-2-23-1548,0-2-129,-3-9-258</inkml:trace>
  <inkml:trace contextRef="#ctx0" brushRef="#br0" timeOffset="79570.5512">23577 1835 4902,'0'-14'5289,"-1"-2"-129,1 16-774,0 0-2838,-10 0-387,10 19-645,-4 5-129,4 12-516,0 7 258,4 6-387,1 3 129,6 1 0,-3 4 129,4-11 0,2-8 0,3-9 129,1-10-129,2-8 129,0-11 0,0-1-129,2-16 129,-1-5 0,-1-9 0,1-5-129,-4-5 0,-2-7 129,-2-1-129,-3 1 258,-6-4-129,-2 2 129,-2 2-516,-2-1-387,2 6-3870,-6 16-129,-2 9-516,-2 10-516</inkml:trace>
  <inkml:trace contextRef="#ctx0" brushRef="#br0" timeOffset="79898.5699">23974 1671 3483,'7'-30'5676,"-7"16"-645,0 14 129,-8 1-2322,3 24-1161,-3 4-645,8 12-774,-2 8-258,2 10 129,0 8-129,0-1-258,5 1 258,-4-6-1032,7 2-2967,-8-10-1161,-1-11-258,-4-9-645</inkml:trace>
  <inkml:trace contextRef="#ctx0" brushRef="#br0" timeOffset="112294.4229">2211 11939 7353,'-16'29'5031,"16"-29"0,-6 17-258,6-17-3096,0 0-129,0 0-258,0 0-258,11-25-129,15-3-387,6-19 0,17-15-129,18-22 0,18-22-129,14-24-129,17-11-129,12-7 0,4-4 129,1 7-258,-9 4 129,-13 20 0,-12 17-129,-19 22 129,-17 19 0,-22 14 0,-11 13 0,-13 12-129,-8 6-258,-9 18-387,0-14-3096,0 14-1419,0 0 129,-9 15-774</inkml:trace>
  <inkml:trace contextRef="#ctx0" brushRef="#br0" timeOffset="112582.4394">3583 10325 10965,'-2'-28'5289,"2"28"0,6-3-258,1 11-3870,15 27-129,6 10-516,12 13 129,10 19-258,9 10-129,10 10 0,7 9-129,7 6 0,8-1 0,-1-2 129,-2-1-258,-4-8 0,-7-5 129,-6-11-129,-10-12 0,-11-11-258,-12-15-258,-4 0-2193,-14-21-2451,-9-9-258,-11-16-387,-9 5-774</inkml:trace>
  <inkml:trace contextRef="#ctx0" brushRef="#br0" timeOffset="113046.4659">2336 11981 10191,'10'-62'5418,"-10"62"-258,6 11-258,-2 25-4128,2 10-258,11 14 258,9 5-129,18 12-129,10-2 129,17 4-129,12-6 0,17 4-129,11-7 129,8 6-129,6-5-129,-1-2-129,5-2-129,0-4 129,-3-7 0,-9 0-129,-10-9 0,-11-7-129,-12-3 129,-15-2-129,-17-1 0,-19-2 0,-13 4-129,-16-9-516,-4 11-1677,-20-16-2838,-4-3-258,-9-14-258,3-5-774</inkml:trace>
  <inkml:trace contextRef="#ctx0" brushRef="#br0" timeOffset="113534.4937">4765 11822 5160,'6'-14'5289,"3"0"-258,-9 14-129,0 0-2580,0 0-774,0 0-129,0 22-516,-7 22-129,-7 15-387,-5 25 129,-8 22-129,-5 25 0,-5 17 0,-2 12-129,0 1 0,1-11 0,6-17 0,6-21-129,8-25-258,5-29-387,13-19-3483,0-39-1290,0 0-129,-4-17-645</inkml:trace>
  <inkml:trace contextRef="#ctx0" brushRef="#br0" timeOffset="114114.527">2228 11667 6321,'27'8'5418,"-6"-4"-387,10 6-258,9-7-1935,23 10-1161,6-8-645,21 4-387,10-6-129,19 0-129,16-3-129,13-4 0,13-4-129,5 0 0,5-1 0,6 1 0,-5-1 129,-8 5 0,-14 1 0,-13 3-129,-26 1 0,-20 7 0,-25 7-258,-22-3 0,-20 12-1032,-20-10-3999,-4 4-129,-15-2-387,0 2-387</inkml:trace>
  <inkml:trace contextRef="#ctx0" brushRef="#br0" timeOffset="114954.575">7267 10453 2709,'40'-71'4515,"-25"35"0,-4 2-129,-10-6-2064,11 19-387,-12-8 0,6 17-387,-6 12-129,0 0-258,-13 38-258,-3 23-258,-10 17-258,-6 23-258,-11 13 129,-6 25-129,-9 9-129,-7 2 129,-4-11-129,-1-6 0,1-12 0,6-18-129,6-16-387,8-29-258,20-12-1548,13-33-2580,16-13-129,21-17-387,15-20-258</inkml:trace>
  <inkml:trace contextRef="#ctx0" brushRef="#br0" timeOffset="115278.5936">7322 10321 8514,'10'-65'5289,"0"55"-387,3 10-129,10 13-3096,7 16-645,18 20 0,10 10-258,18 18-129,7 14-129,11 10-258,5 3 129,5 7-387,2-2 129,-2-5 0,-6-10-129,-10-9 0,-10-15-129,-11-12 0,-8-8-387,-17-20-645,-9 4-3870,-22-13-129,-9-1-387,-14-2-387</inkml:trace>
  <inkml:trace contextRef="#ctx0" brushRef="#br0" timeOffset="116554.6665">6799 11979 2709,'-9'-61'4773,"4"39"-129,0 3 129,5 19-1419,0 0-1032,-5 8-645,2 25-516,4 28-258,0 18-129,6 29-387,3 24 0,4 25-129,2 15-129,4 13 0,1-5 0,2-8-129,-1-12 0,-2-20 0,-1-21-258,-7-29-387,6-17-3999,-11-32-258,1-15 0,-8-26-645</inkml:trace>
  <inkml:trace contextRef="#ctx0" brushRef="#br0" timeOffset="117117.6988">7048 13984 12255,'1'-9'5160,"17"16"0,18 20-903,9-6-3225,22 15-258,15 6-129,21 16 0,15 7-387,10 1 0,-1 1-258,-3-1 129,-10-7-258,-11-3 129,-16-7-258,-18-13-129,-17 0-2064,-18-15-2451,-14-3-387,-20-18-387,6 13-258</inkml:trace>
  <inkml:trace contextRef="#ctx0" brushRef="#br0" timeOffset="117598.7263">8459 14551 8514,'-5'32'5031,"14"-13"0,6-5-387,10 3-2838,2-13-903,20 1 129,4-21 0,20-16-387,14-25 0,19-12-129,12-14-258,17-7 0,6 0-258,-3 3 0,-5 19-129,-19 19 0,-21 25-129,-23 16-129,-20 12-387,-30 10-258,-8 22-2451,-15-12-1677,-6 0-258,-6-16-387,4-8-129</inkml:trace>
  <inkml:trace contextRef="#ctx0" brushRef="#br0" timeOffset="118154.7581">10011 12366 5676,'0'0'5418,"0"0"-258,0 23-387,0 5-2451,3 30-1032,-3 11-258,0 29 0,0 18-387,-3 22 0,-2 12-258,2 12 0,0-2-129,0-6-129,3-12-129,0-19-258,5-19-516,-5-28-4128,9-24-258,-7-27-387,-2-25-516</inkml:trace>
  <inkml:trace contextRef="#ctx0" brushRef="#br0" timeOffset="118801.7951">8971 11569 2322,'0'0'4386,"-10"0"258,10 0-903,-11 0-1032,11 11-645,-10-11-387,7 9 0,-7-9-516,10 0 0,-8 14-258,10 4-129,9 0-129,18 11 0,11 8-129,16 15-129,15 11 129,20 8-129,12 6-129,9-4 0,3-2-129,-2-3-129,-6-10 129,-8-6-129,-12-16 129,-19-8-129,-15-6-129,-16-6-258,-12 8-1935,-25-24-2838,6 25-516,-16-15-129,-10 4-903</inkml:trace>
  <inkml:trace contextRef="#ctx0" brushRef="#br0" timeOffset="122726.0195">3423 14028 6063,'3'-38'5418,"-3"17"-258,0 3-516,-5-12-2193,5 17-387,-10-12-903,1 13-258,-8 2-258,-1 10-129,-9 2-129,-4 18-258,-4 12 0,0 13-129,-2 13 0,5 12 0,5 10 0,8 2-129,10 1 129,9-4-129,10-11 0,8-9 0,7-11 0,1-15 0,2-12 129,0-9-129,0-10 129,-3-2 0,-3-13-129,-1-1 129,-2-7 0,-3-2 0,-3 1 0,-1-3-129,-2 4 129,-3 2 0,-2 9 0,-5 10 0,11-11 0,-3 11 0,4 11-129,-1 7 129,5 3 0,-1 4 0,1 4 0,-1 3 0,-1 0 0,-3-2 0,-5-3 129,-1-5-387,0-1-129,-5-21-1935,1 16-2838,-1-16 0,0 0-645,0-8-387</inkml:trace>
  <inkml:trace contextRef="#ctx0" brushRef="#br0" timeOffset="123802.0811">8038 15196 8901,'3'-26'5160,"-3"11"-258,0 15-129,-17-19-2967,17 19-645,-23 0-258,9 9-129,-6 4-258,-1 13-129,-3 6-129,2 6-129,-1 9 0,2 6-129,4 2 258,6 4-387,7-4 129,4-6 0,5-8 0,10-5-129,6-12 129,3-10-129,3-7 0,-1-7-129,-1-8 258,-1-8-129,-2-2 0,-4-5 129,-4 2 0,-2-1-129,-5 1 129,-2 4 0,-1 2 0,-1 4 0,-3 11 0,11-15 0,-4 12-129,3 1 0,5 2 129,0 0 0,2 2 129,1 5 0,0 6 0,-4 2-129,-1 4 258,0 3-258,-5 1 258,-2 2-129,-2-2-129,-4 0 0,0-3 129,0-2-129,0-5-129,0-13-129,0 15-645,0-15-3741,-3-9-387,3-10-387,3-2-387</inkml:trace>
  <inkml:trace contextRef="#ctx0" brushRef="#br0" timeOffset="124083.0972">8470 14986 11094,'0'-24'5160,"0"24"-129,0-17 0,0 17-3870,2 10-258,1 9-258,-3 3-387,2 7 0,0 3-129,-1 1-258,1 3-258,-2-9-645,1 7-3870,-1-14-258,0 3-129,-5-8-645</inkml:trace>
  <inkml:trace contextRef="#ctx0" brushRef="#br0" timeOffset="135145.7299">10411 12322 4257,'13'4'5547,"5"-4"-645,12 0 129,5-11-2451,25 11-645,4-5-516,21 5-387,5-2-258,17 1-129,10-3-387,10-3 0,7-5 0,7-1-258,1-7 129,-5-3-129,-6 0 0,-14 1 0,-21 1 129,-19 8-129,-20 3 0,-24 2-387,-13 9-3096,-20-1-1677,-10 0-258,-9 0-258,-5-3-774</inkml:trace>
  <inkml:trace contextRef="#ctx0" brushRef="#br0" timeOffset="144302.2536">4155 16069 3096,'2'-15'4644,"-2"15"0,0 0-1677,-7-22-774,7 22-645,-1-12-258,1 12-258,0 0-129,-3 9-258,-6 6-129,-3 18-129,-9 6-258,-6 15 0,-9 13 0,-9 12-129,-12 14 0,-2 12 129,-4 5-129,1-1 0,1 2 0,3 0 258,6 0-516,10-8 516,9-19-516,7-15 258,6-12-258,4-21-258,12-9-774,4-27-3225,0-18-258,6-27-645,12-12 0</inkml:trace>
  <inkml:trace contextRef="#ctx0" brushRef="#br0" timeOffset="144678.2751">4194 16062 2709,'-3'-30'5031,"6"18"129,6 2-387,11 9-3096,-5-4-387,10 13 0,-4 5-387,5 24 0,-2 7-258,5 17-258,3 9 129,5 14-258,6 11 0,7 2 0,8-2 0,7-7 0,2-5-258,-1-10 129,-2-1-129,-10-14 129,-6-14-129,-12-5 0,-13-9-129,-10-7-129,-7-1-774,-16-8-3999,-3-4 129,-9-8-645,-8-2-258</inkml:trace>
  <inkml:trace contextRef="#ctx0" brushRef="#br0" timeOffset="145030.2953">3517 17420 4128,'-55'42'5676,"39"-21"-903,16 18 387,10-27-3483,40-2 0,18-10-774,30-7-258,23-10-258,22-17-129,13-4 0,6-14-258,-5 10 258,-10 7-258,-21 9 0,-23 17 129,-24 3 0,-27 6-129,-22 14-387,-24-4-1161,-6 7-3096,-12-7-516,-6-3-129,-4-7-645</inkml:trace>
  <inkml:trace contextRef="#ctx0" brushRef="#br0" timeOffset="145517.323">2331 16561 5160,'-2'37'5289,"2"2"-258,10 15-516,-7 3-3096,15 23-129,-10-2-645,8 8-258,-8-4-129,2-7 0,-4 0-258,-1-14 129,-2-6-387,-3-21-129,3-2-1032,-3-32-3483,0 0 0,0-32-387,7-18-258</inkml:trace>
  <inkml:trace contextRef="#ctx0" brushRef="#br0" timeOffset="145878.3438">2771 16445 3225,'0'-18'5289,"0"6"-645,0 12-258,-14 11-2838,0-1-387,2 16-516,-9 6-387,0 6 0,-6 11-129,1 4-129,-2 0 0,4 2 129,2-6-129,6-4 0,6-5 258,5-1 0,5-15-129,8 2 258,3-6-258,7-1 258,0 1-129,2 4 0,0-3-129,4 1 0,-3 2 0,0-2 0,-1-3 0,-3-1-258,1 3-774,-12 1-3870,7-12 129,-13-10-774,15 8 0</inkml:trace>
  <inkml:trace contextRef="#ctx0" brushRef="#br0" timeOffset="146442.376">2922 17205 3870,'12'3'5289,"0"-3"-129,-12 0-387,17-8-2709,-17-6-516,11 9-516,-7-7-516,6 7 129,-1-5-387,3 5 0,-1-2-129,-1 7 0,-1 6 0,-3 6 0,-4 4 0,-2 3-129,-4 8-129,-7 3 129,-1 14-129,-3-6 129,4 2-129,-1 2-129,4-13 258,4-5 0,4-6-129,0-3 258,6 0-129,3-5 129,2 10-129,2-16 258,3 8-129,-2 2 0,2 2 0,-3 0-129,2-3 387,-5 3-903,-10-16 645,0 0-516,19 66 774,-19-66-774,-5 65 387,5-65-129,0 0 0,-44 58 516,21-58-387,23 0-258,-49 42 0,49-42 516,-42 0-645,42 0-2322,0 0-2580,-42 21-258,42-21-645,-8-17 903</inkml:trace>
  <inkml:trace contextRef="#ctx0" brushRef="#br0" timeOffset="147854.4567">1340 17091 516,'36'-31'3741,"-21"11"645,-3-2-129,-7 3-2580,-5-13-129,0 9-129,-14-12 0,1 9-258,-11-17-129,2 14 0,-11 0-516,1 13-129,-14 16-129,-4 11 129,-8 28-129,-5 23 0,1 30-129,4 39-129,9-12 516,12 3 129,16 1-387,18-5-387,13-20 258,22 0-258,12-40 258,8-22 129,7 6-387,0-24-258,-1-1 516,-1-28 258,-2 15-516,-12-11 0,1-8-2580,-44 15-2193,62-72-129,-38 35-645,-3-23 0</inkml:trace>
  <inkml:trace contextRef="#ctx0" brushRef="#br0" timeOffset="148354.4853">1594 17645 6321,'0'31'4902,"0"-31"387,0 0-1548,8 0-1548,-8 0-645,15-16-516,-3 16-516,5 0-258,-1 0-129,-16 0 0,0 0-387,46 39 258,-46-39 0,18 41-129,-18-41 258,-3 31 387,3-31-258,0 0-516,0 0 387,0 0 0,-42 39-129,42-39 129,0 0-258,0 0-129,0 0 258,10 48 129,-10-48-129,0 0-129,0 0 0,40 52 0,-40-52 258,0 0-258,10 58 0,-10-58 129,0 0 0,0 0 0,0 0 129,-34 40-129,34-40-258,0 0-129,-54 36-1032,54-36-1419,-41 20-2064,41-20-516,0 0-387,0 0 775</inkml:trace>
  <inkml:trace contextRef="#ctx0" brushRef="#br0" timeOffset="148738.5074">1939 17082 4773,'0'0'5547,"0"0"-387,0 0-387,0 0-1677,11-3-2064,-11 3-258,25-7-387,-11 2-129,2 0-258,0 1 0,-1-5 129,-1 2-129,-6 1-129,-8 6 129,9-15-387,-9 15-1032,-6 0-3096,6 0-387,-11 3-258,11-3-258</inkml:trace>
  <inkml:trace contextRef="#ctx0" brushRef="#br0" timeOffset="149130.5298">1984 17448 4644,'0'21'4902,"2"-28"258,-2 7-1290,15-3-1806,-15-7-516,6 13-774,-6-3-387,11-25-258,-11 25-129,15-7-258,-4 3-516,-11 4-2064,12-21-1548,-4 3-774,-8 18 0</inkml:trace>
  <inkml:trace contextRef="#ctx0" brushRef="#br0" timeOffset="167986.6083">13131 13521 6708,'-7'-70'5418,"0"44"-258,-3-1 0,8 10-3870,-10-4 129,12 21-129,0 0-258,0 12-258,0 32-258,1 16-258,0 21 0,0 14-129,-1 17-129,0 4 0,-1 5-129,-4-12-129,1-14-129,-1-22-645,9-13-3483,-3-23-774,-1-37-258,14-1-645</inkml:trace>
  <inkml:trace contextRef="#ctx0" brushRef="#br0" timeOffset="168325.6277">13429 13253 11094,'40'-35'5547,"-30"45"-516,-8 16 0,-3 12-4515,-5 4-387,-2 13 129,-3 3-129,-6 8 0,-7 3-129,-1-1-129,-5-3 129,-1-5-258,2-9 258,-1-11-258,5-10 129,7-10 0,5-7 129,13-13 0,-5 14 0,5-14 0,17 17 0,-1-2 0,2 9 0,2 3 129,3 3-129,-1 4 0,1 1 0,-2-2-387,3 6-2322,-5-15-2064,1-6-516,-2-9-258,-1-9-387</inkml:trace>
  <inkml:trace contextRef="#ctx0" brushRef="#br0" timeOffset="168761.6526">13639 14130 8256,'6'-10'5547,"-6"10"-258,10-17-258,4 17-3612,-14 0-387,21 0-387,-11 10-129,0 11-258,-3 0-129,-3 7 0,-4-6-129,0 2 0,-1-5 0,-5-4 129,6-15-129,0 0-129,0 0 258,7 7-129,3-7 0,4 5 0,3 7 0,-1 5 0,-2 11 0,-1 4 0,-4 6 0,-3 3 0,-5 0 0,-1 4 129,-3-7-129,-5-1 0,-5-3 129,-1-5-129,-4-2 129,-4-3 0,-1-6-129,-7-6 0,2-3 0,-3-7 0,1-2-129,-1-9-258,11 5-2193,1-19-2709,6-4 0,7-7-645,6-7-258</inkml:trace>
  <inkml:trace contextRef="#ctx0" brushRef="#br0" timeOffset="169445.6917">14913 13926 9030,'-2'44'5289,"6"-27"-387,4-4-129,3-4-3999,2-12-387,8-11-129,-1-8 0,0-11 0,1-8-129,0-4 0,-2-2 0,1 2 0,-5 4-129,0 9 258,-5 9-258,0 15 129,-10 8 0,9 15 0,-5 13 0,-3 4-129,1 4 129,-2 3-129,3-3 129,-1-4-258,2-7 258,-1-7-258,-3-18 129,14 6-129,-2-9 129,0-16-129,3-7 129,3-9-129,1-3 129,0-1 0,1 2-129,-3 6 258,1 9-129,-5 10 0,-1 12 0,-2 13 0,1 13 0,-1 8 0,2 4 129,-3 3 0,-2-3-129,-2-3-129,-1-3-129,-4-12-903,0 0-3741,-16-14 0,-3-4-516,-8-10-258</inkml:trace>
  <inkml:trace contextRef="#ctx0" brushRef="#br0" timeOffset="169574.6991">15179 13362 11739,'0'-40'5289,"0"40"-903,0 0-4257,17-4-4902,-4 4-516,9-6-516</inkml:trace>
  <inkml:trace contextRef="#ctx0" brushRef="#br0" timeOffset="170065.7272">16453 13322 8514,'18'-54'5418,"-13"27"-387,-5 6-258,0 21-3612,-18-15-387,6 18-258,-7 14 0,0 12-258,-1 9-129,0 10-129,4 1 0,1 0-129,9-6 0,5-7 129,2-13-129,10-12 0,7-11 129,4-12-129,2-10 129,0-4 0,-2 5 0,-3 2 0,-3 11 0,-5 8 0,-4 9 0,-2 11 129,1 7-129,-1-1 0,5 1 0,3-8-258,10 7-2322,-3-21-2193,7-5-129,1-11-516,2-11-129</inkml:trace>
  <inkml:trace contextRef="#ctx0" brushRef="#br0" timeOffset="172469.8646">17593 13033 7482,'-2'-41'5289,"-14"29"-129,-1 8-258,-9 4-2193,-1 8-2193,-2 10-129,2 9-129,5-3 0,2 7-129,16-6-129,4-1 0,10-3 129,14-3-129,9-3 0,6 1 0,0-2 0,-2 2 0,-9 5 129,-5 2-129,-15 2 0,-8 4 0,-10-1 0,-12 0 129,-7-4-258,-3-5 129,1-4-258,0-13-129,10-2-258,2-17-516,19 5-1161,0-22-1032,23 7-258,0-18 774,15 16 1290,0-3 774,0 6 1032,-1 9 516,-14-4 1548,4 21 1161,-17-3-129,3 17-645,-13-14-1161,1 29-645,-1-14-387,3 6-258,6-7-129,4-6 0,5-5 0,5-3-129,3-5 0,2-7 0,0-2 0,-5-2 0,-3 3 129,-5 2-129,-6 4 0,-9 7 0,0 0 0,0 8 0,-1 6 0,-3 5 0,2-1 0,2 3-129,3 0 0,7-6-129,7-1-258,4-11 0,5 2-645,-4-10 0,7-2-129,-8-15 0,5 2 129,-9-18-129,3 0 516,-7-16 0,2-6 387,-3-10 387,-2-4 516,2 7 258,-8-5 258,5 19 129,-9 7 0,2 26 129,-2 20-258,-5 17 129,-5 22-387,2 17-258,-1 11-258,2 9-129,1 0-129,1-4 129,3-10-129,2-12 0,1-13 0,6-11 0,5-18 0,2-8-129,6-8 0,2-14 0,5 1 129,2-4-129,3 4 0,-2 4 0,-1 2 0,-2 11 129,-5 4 0,-8 7 0,-7 5 0,-7 5 0,-3 0 0,-9 0 0,-6 0-129,-4-5-129,4 2-258,-2-11-129,20-3-129,-13 0-774,23-3-387,3-19 0,17 9 258,-2-13 516,6 0 903,-2 0 516,-7-3 645,-1 12 645,-18-9 645,4 19-129,-15-7-129,5 14-387,-20 0-645,9 2-387,-2 5-258,6 3-129,2 1 0,5 1-258,4-2 258,8 5-129,2-1 0,1 5 0,1 1 0,-1 6 0,-3 6 0,-2 8 129,-4 11-258,-4 5 258,-2 8-258,-6 5 129,-4-3-129,-3 0 129,-2-5-129,-2-10 0,-2-10 0,-2-13 0,2-15-129,-2-13 0,7-12 0,1-17 0,7-17-129,4-16-129,10-9 129,4-6 0,8 0 258,5 1-129,5 3 258,1 13 0,-1 12 129,1 14 129,-5 11 129,0 12 0,-4 9 0,-1 4 0,-6 13-129,-2-1-129,-4 6 129,0 0-258,-5-2 129,1-1-129,-2-4 0,-1-3 0,-2-10-129,0 0 129,9 6-129,-9-6 0,12-22 0,-1 3 0,3-5 129,4-3-129,7 1 0,0-3 0,5 5 129,-2-1-129,0 9-129,-4-1 258,-3 5 0,-7 2 258,-14 10-129,11-7 0,-11 7 129,-7 11-129,-5 6 129,-2 5-129,1 5 129,1 2-258,3-3 129,3-1-258,4-8 258,2-5-129,10-12-129,2-1 129,2-15 0,2-1 0,0-4 0,-3 1 0,1 1 0,-2 2 0,-3 7 0,0 6 0,-9 4 0,12 1 0,-12-1 0,12 22 0,-5-10 0,1 0 0,1-1-129,2-5 0,6-3 0,-1-3-258,2-3 129,-1-4-258,1-3 258,-4-4 0,4-1-129,-4-5 129,0 2 258,0-5 0,0-1 0,3 0 129,-1 1 0,-1 7 0,-1 3 129,0 13 129,-4 6 0,-2 16-129,-5 14 129,-1 11-258,-2 8 129,0 8-129,0-2-129,-2 2-129,-1-8 129,0-4 0,-1-13-258,-3-11 0,2-12-129,-4-14-258,0-5 258,-3-18 129,3-10-129,1-18 0,4-7 258,4-9 129,5-4 0,10 0 258,4 4 0,12 5 0,2 7 129,4 19 0,-2 14 129,-4 16-129,-7 8-129,-6 17 0,-9 5 0,-9 8-258,-9 2 129,-6 0-258,-5-5 129,1-6-258,4-5-129,1-17-645,14-2-1677,2-10-1935,12-18-258,5-16-258,9-13-387</inkml:trace>
  <inkml:trace contextRef="#ctx0" brushRef="#br0" timeOffset="172773.882">19757 12566 10062,'4'10'5160,"-8"27"-258,-4 15-129,-6 4-3870,8 10-516,0 0-129,4 3-129,1-3 0,1-7-129,0-13 0,4-14 0,2-16 0,-6-16-129,14 0 258,-2-12-129,1-13 0,0-7 129,2 1-129,1 4 0,-2 6 0,0 3 0,-1 6 0,-4 8 0,0 4 0,0 4 129,-2 9-129,3 1 0,1 5-387,-4-9-3225,11 5-1290,-5-3-129,5-6-387</inkml:trace>
  <inkml:trace contextRef="#ctx0" brushRef="#br0" timeOffset="173313.913">21111 12654 9030,'-34'-15'5418,"13"15"-387,-6 14-258,7 13-3354,-5 5-645,13 7-387,1-1 0,9 3-258,2-7 0,10-2-129,6-11 0,3-9 129,0-10-129,-2-5-129,-3-14 129,-4-10 0,-5-7-129,-5-5 129,0-6 0,-4-4 0,2 3 0,2 0 0,1 6 129,12 5-129,6 10 0,10 7 0,5 11 0,6 7-129,-2 6 129,-3 14 0,-8 13-129,-8 10 258,-12 10-129,-8 11 0,-14 6 0,-4 0 129,-3 7-129,0-6 0,3-8-129,4-12-258,10-7-903,-1-18-3612,7-12-129,-1-14-516,11-16 0</inkml:trace>
  <inkml:trace contextRef="#ctx0" brushRef="#br0" timeOffset="173449.9208">21195 12775 10449,'12'-44'5160,"9"37"-387,8 0-258,16 7-6579,3-3-2580,8 1-129,2-4-387,0-3-516</inkml:trace>
  <inkml:trace contextRef="#ctx0" brushRef="#br0" timeOffset="173869.9448">22333 12224 9546,'-16'-10'5547,"-15"19"-645,-7 19 0,-7 10-4257,4 15-129,-2 9-129,9 6 0,3 4-258,10 2 0,10-8-129,7-9 258,4-9-387,7-16 0,8-12 0,2-14 0,2-6 129,0-13-129,0-7 129,-1-5-129,1-2 129,2-1 0,-1 3 0,0 1 0,1 7-129,1 4 129,1 9 0,0 4 0,-1 7 0,-6 15 129,-1 4-129,-5 9 129,-5 0 0,-2 5 0,-3-6-129,0-5-258,0 3-1419,0-18-3354,0-14 129,0 0-774,7 0-129</inkml:trace>
  <inkml:trace contextRef="#ctx0" brushRef="#br0" timeOffset="174874.0022">22654 12726 10191,'10'-4'5934,"-2"-1"-387,-8 5-129,-4 12-3225,-10 5-1677,2 12-258,-1 7-129,0 5-258,3 5 0,0-2-129,6 6-774,-7-16-3741,10-5-516,-5-9-387,0-6-516</inkml:trace>
  <inkml:trace contextRef="#ctx0" brushRef="#br0" timeOffset="176390.0889">13039 16098 1419,'-19'21'4515,"4"-9"-1161,8 7-258,-8-8-129,11 10-258,-7-21-258,11 19-645,0-19-645,0 0-387,-3-7-258,6-8-258,0-16 0,3-10-129,0-16 0,-1-15-129,0-11 129,0 1-129,3 0 0,2 0 0,5 3 0,7 7 129,4 14-129,4 13 0,2 15 0,-1 6 129,-1 12-129,-3 12 129,-5 17 0,-8 17-258,-8 11 258,-6 12-258,-3 11 129,-9 5-129,-3 2 129,-1-10-129,-2-7 0,1-10 0,3-8 0,0-9 0,4-10 0,1-11 0,9-10 129,-11 15-129,11-15 129,0 0-129,-1 9 129,1-9-129,0 0 129,6 0-258,-6 0 258,0 0 258,10 0-516,-10 0 258,0 0 258,0 0-258,0 0 0,0 0 0,-5 5 0,5-5 0,0 0 0,-10 12 0,10-12 0,0 0 0,0 0 0,0 0-258,8 13 258,-8-13 0,8 0 258,-8 0-258,0 0 0,0 0 0,0 0 129,0 0-129,0 0 0,-6 0-129,6 0 129,0-9 0,0 9 0,18-16-258,-3 8 258,3-3 0,4 1 258,2 1-258,3-2 129,0 2 0,-2 4 0,-2 2 0,-5 3 0,-3 10 0,-4 8 0,-5 6 0,-6 12-129,-2 10 129,-9-2-129,-5 5 0,-5 1 0,-3-4-258,-4-1 258,-2-8-258,-3-11 129,-1-13-258,7-4-258,-1-11-387,19-6-2580,1-13-1419,8-16-258,10-4-387</inkml:trace>
  <inkml:trace contextRef="#ctx0" brushRef="#br0" timeOffset="176910.1187">13544 15904 8385,'21'52'5160,"-20"-18"0,-1-2-516,0 0-4257,2-9-258,6-5 0,0-11 0,7-5 0,2-7 0,6-15 129,0-8-258,0-4 129,-1-4-129,-2-1 0,-2 4 0,-3 5 0,-6 8 0,-9 20 0,10-3 0,-9 13 0,0 9 0,1 8 0,1 1 0,3-4 0,2-3-129,3-9 129,3-7-258,2-5 0,3-8 129,-1-12 0,3-8 0,-5-12 0,2-5 0,-3-13 0,1-7 0,-1-4 129,-2 2 0,-2 9 129,-4 5 0,3 21 258,-6 18-129,-1 21 0,-3 29 258,0 22-387,-6 15 129,2 2-129,0 5-129,1-4 0,3-7-129,0-14 0,4-15-129,4-19-387,8-8-1290,-4-13-2967,1-16-387,-1-10-129,-4-13-387</inkml:trace>
  <inkml:trace contextRef="#ctx0" brushRef="#br0" timeOffset="177054.1269">13997 15654 9933,'-23'0'5547,"23"0"-387,2-8-258,14-9-4515,6-7-645,22 5-4773,-2-8 129,-1 4-516,1-6-516</inkml:trace>
  <inkml:trace contextRef="#ctx0" brushRef="#br0" timeOffset="177782.1686">15070 15380 2709,'-1'-18'4515,"1"18"-258,0 0-1161,-12-8-1419,12 8-258,0 0-129,8 11-258,-8-11 0,13 35 0,-10-10-129,5 13-387,-7 0 129,3 4-387,-4-1 0,0-3-258,-1-6 0,-4-15-258,5-17 129,0 0 0,-5-17 0,5-14 129,10-10-258,3-8 258,5-4-129,5 2 258,1 5-129,2 8 129,1 13-129,0 10 0,-5 15 129,-2 8 0,-5 12-129,0 10 129,-5 2-129,-4 6 0,-3-1 0,-3-3-258,0 2-645,-8-13-3612,1-3-645,1-9 0,6-11-645</inkml:trace>
  <inkml:trace contextRef="#ctx0" brushRef="#br0" timeOffset="178074.1853">15424 15294 6837,'6'-18'5160,"-6"18"-129,0 15-387,-3 21-3354,-5 0-645,8 8-387,3 0 0,9-2-129,4-7 258,7-9-258,4-10 129,3-12-387,1-7 129,0-13 258,-5-10-258,-3-6 129,-6-4-258,-6-5 258,-4 4-129,-7 2 0,-4 7 0,-7 11-129,-6 9 0,-6 1-903,7 7-3483,-7 13-645,3-1 0,3 2-645</inkml:trace>
  <inkml:trace contextRef="#ctx0" brushRef="#br0" timeOffset="179030.2399">15944 14921 1935,'-10'-14'5031,"1"-1"-258,9 15-258,-8 0-1548,8 0-2193,-7 21 0,-1 16-129,5 20 129,-5 11-387,2 12-129,-4 5 0,5 7-129,0-7-129,1-7 0,3-15-129,1-22-516,5-3-1290,5-21-2451,-1-14-645,3-6-258,-5-14 0</inkml:trace>
  <inkml:trace contextRef="#ctx0" brushRef="#br0" timeOffset="180373.3168">15845 15445 774,'-14'16'3999,"14"-16"645,0 0-258,18-10-2838,-5-15-258,10 10 0,-9-17 258,7 18-387,-12-11 129,1 17-387,-10 8-258,-6 1-129,-12 17-258,-4 13 129,-2 2-129,-4 3-258,2-4 0,5-5 0,6-9 0,15-18 0,0 0 0,7-24 0,14-12-129,6-7 258,0-6-258,1-7 258,-2-2-129,-5 3 0,-7 0 129,-7 5-129,-7 5 129,-2 1-129,-6 7 129,0 8-129,0 7 0,3 4 0,0 5-129,5 13-258,0 0-645,0 0-1419,10 7-2193,1 13-516,7 11-258,4 8 129</inkml:trace>
  <inkml:trace contextRef="#ctx0" brushRef="#br0" timeOffset="180874.3454">17111 15020 9159,'9'-72'5031,"-9"44"-258,-9-8-645,-3 19-3612,-5 5 0,-1 15 129,-5 11-258,-2 21 0,-2 6-258,0 9 0,2 3-129,5 1 0,7-4-129,5-12 0,8-7 0,0-15 129,12-14-129,5-8 0,2-14 129,4-8-129,-2-2 129,-1-2 0,-1 4 0,-3 8 129,-3 11-129,-1 9 0,-4 20 129,-3 12-129,-3 13 0,3 10 0,-4 10 0,-1 3 0,0 0-129,0-2 129,-6-4 0,-1-4-129,-4-8 258,-6-3-258,-2-12 0,-4-11 0,-3-7-516,-5-17-387,7 0-1548,-2-25-2064,5-16-258,3-16-387,12-10 129</inkml:trace>
  <inkml:trace contextRef="#ctx0" brushRef="#br0" timeOffset="181606.3873">17024 15059 5805,'67'-61'5031,"-39"53"-258,-6 8-258,-12 0-3096,7 21-387,-10-3-645,1 10 0,-4-9 0,-1 0-129,1-6-129,-4-13-129,10 11 0,-10-11 0,15-13 0,-7-3 0,2-2 0,2-3 0,1 1 0,3 0-129,2 0 129,1 5-129,2 1 129,1 2-129,1 2 129,0-1-129,0 0 129,-6 4 0,-1-4 129,-2 6 129,-14 5-129,12-1 129,-12 1 129,-7 18-129,-5 3 0,-1 5 0,-2 6-258,3-1 129,2 1-258,2-7 129,5-6 0,3-19 0,3 11 0,7-12-129,3-14 129,-1-8 0,3-5 0,-1 2-129,-1 1 258,-2 3-258,-1 6 129,-10 16 129,10-10-129,-10 10 0,5 15 0,-2-1 0,-1 2 0,3 3 0,2-1-129,2-6 0,4 1-129,1-12-387,7 7-258,-5-8-387,9 0-387,-8-19 0,11 10 129,-12-18 129,8 5 516,-5-8 645,-3-4 903,6 7 645,-12-6 258,8 16 129,-15-7-129,9 24 0,-12 0-387,3 34-129,-3 7-645,-3 19 0,-4 11-258,0 10-129,0 6-129,-2-2-258,0 1-129,-4-19-774,10-5-3354,-7-20-258,1-16-516,0-19 0</inkml:trace>
  <inkml:trace contextRef="#ctx0" brushRef="#br0" timeOffset="181798.3983">17768 15106 4902,'55'-147'5031,"-24"92"-258,1 26-1548,-10 4-903,6 26-645,-15 9-774,2 17-258,-14 10-387,-1 7-129,-8 5-258,-8-6-387,2 5-774,-9-24-1032,11-4-2193,0-15-387,12-5-258,-5-34 130</inkml:trace>
  <inkml:trace contextRef="#ctx0" brushRef="#br0" timeOffset="182113.4163">18048 14609 8643,'46'-100'5289,"-30"84"-258,-16 16-516,15 32-3096,-17 8-645,0 18-645,-2 6 129,1 10-258,3-5 0,0-5-129,3-13 129,3-12-129,4-12 0,1-16 129,4-11 0,1-19 0,-1-7 0,2-6 0,0-6 0,-1 3 0,-2 0 129,0 5-258,-2 9 258,-1 11-129,-1 10 0,-1 7 0,-3 14 0,5 4 129,-4 1-258,1-6-1290,2 6-3225,0-7-258,0-6-516,-2-13-129</inkml:trace>
  <inkml:trace contextRef="#ctx0" brushRef="#br0" timeOffset="182890.4607">19395 14538 7611,'0'0'5418,"0"0"-516,-1 17-129,-5 0-3225,6 20-645,-2 2-516,0 4-516,1 5-516,-10-11-3354,7-7-774,-2-17-387,6-13-516</inkml:trace>
  <inkml:trace contextRef="#ctx0" brushRef="#br0" timeOffset="183030.4687">19417 14197 7224,'13'-43'4128,"-13"30"-1548,0 13-2580,7 0-3999,-7 0-903,19 14 387</inkml:trace>
  <inkml:trace contextRef="#ctx0" brushRef="#br0" timeOffset="183286.4833">19656 14323 6321,'-22'60'5031,"-2"-29"-129,1-3-387,1 6-2967,4-13-903,12 7-258,6-5 0,9-1-258,9 0 0,6 2 0,0-3 0,-1 4-258,-4-4 258,-9 1-129,-7-2 0,-6-1 0,-11-2-129,-9-5-129,1 3-516,-9-15-1806,5 0-2064,5-2-129,8-8-645,7-8 387</inkml:trace>
  <inkml:trace contextRef="#ctx0" brushRef="#br0" timeOffset="183542.498">19882 14489 5160,'0'44'4386,"-4"-19"0,4 1-516,2 1-3483,6-8 0,6-4-258,4-6 0,1-6 0,0-3 129,-2-5 0,-4-10 0,-6 1 0,-7-7-129,-4-2 0,-9-1-387,-7-2-903,0 2-2967,-2 6-258,-1 1-258,5 4-129</inkml:trace>
  <inkml:trace contextRef="#ctx0" brushRef="#br0" timeOffset="185181.5918">20037 14447 6450,'50'36'4773,"-33"-12"-258,-7-5-903,-1 10-2580,-8-12-516,5 2-129,-6-19-258,10 17 0,-3-17-129,4-1 0,1-11 129,1-6-129,2-1-129,-2-6 0,-1 6 0,1-6-258,-1 11-258,-3-6-129,4 12 0,-4-2-258,5 10 258,-5 0 0,4 5 258,-3 7 387,0 0 258,-1 7 516,-4-4 129,5 9 129,-9-11 0,4 5-129,-5-18 0,8 17-129,-8-17-258,13 0 129,-3-2-387,3-10 0,5-5 0,2-2-129,1 1 129,2-2-129,-3 4 129,-3 2-129,-1 3 129,-4 9 0,-4 2 0,-4 10 0,-1 2 0,0 5 0,1 0 0,2 3-129,0-3 0,6-2 129,2-6-129,3-5 0,2-3 0,-1-1 0,1 0 0,-3-2 0,-1-4 0,-3 1 0,-4-2 0,-8 7 0,11-9 0,-11 9 0,3-17 0,-3 17 0,4-17 129,-4 17-129,4-17 0,-4 17-129,13-12 129,-5 12 0,2 0-129,-1 0 0,2 4-258,-11-4-129,16 8-387,-16-8 258,0 0-129,0-7 129,0 7 0,-13-21-129,6 7 516,2-2 387,2-5 129,3 6 387,5-3-258,8 6 129,3 0 129,5 10-129,1 0-129,2 3-129,0 3 129,-3 7-258,-1 1-129,-3 0 129,-2-4-129,0 2 129,-4-6-129,1 1 0,-1-5 129,2 0-129,1 0 129,-2-3-129,1-2 129,-2 1-129,-2-1 258,-9 5-129,14-9 0,-14 9 0,7-8 0,-7 8 0,0 0 0,16-5 0,-8 1 0,2 4 0,3-3 0,0 3-129,0-2 129,1 2-129,-1 0 0,-3 5 0,-2 3 0,-3 8 0,-1 5 0,-4 8 258,0 8-258,-6 7 0,-2 9 129,-2 8-258,-1 1-129,-1 0 0,-1-1 129,1-12-258,1-1-129,-4-21-516,8-7-129,-4-20 129,11 0 129,-5-36 0,5 1 258,4-16 129,8-8 129,5-2 645,2-8 258,9 9 258,-4-5 129,8 11-129,-2 1-258,5 17 129,-9 5 0,1 13 0,-5 9-387,-4 8-129,-2 1 0,-4 6-129,-4 1 0,-8-7 0,10 5 0,-10-5-129,12-13 129,-5-10 0,4-7 129,4-3-129,0-4 129,0 6 0,1 0 129,1 9 0,-4 5 129,-2 17-129,-11 0 258,10 29-258,-10 2 0,0 8-129,0 7 0,0 0-129,0 0 0,0-5 0,0-9 0,3-9 0,5-9 0,1-10 0,3-5 0,1-13 0,1-5 0,2-5-129,0 0 129,1 2 0,-1 0-129,-4 5 129,0 5 0,-2 5-129,-10 7 258,9 0-129,-9 0 0,10 7-129,-4 4 129,1 0 0,3 1 0,-2 2 0,3 1-129,-2-3 0,4 4-516,-13-16-1806,10 8-2064,-10-8-516,0 0-129,8-18-258</inkml:trace>
  <inkml:trace contextRef="#ctx0" brushRef="#br0" timeOffset="185278.5973">21855 14134 3096,'6'-41'129,"8"32"-129,2 4 0</inkml:trace>
  <inkml:trace contextRef="#ctx0" brushRef="#br0" timeOffset="185473.6085">22050 14172 6708,'-18'28'5289,"9"-9"-129,-1 3-645,5 10-2580,1-8-1419,4 7 0,8-4-387,4-6-258,8 1-516,-5-15-2580,11 1-1419,2-8-387,4-8-258</inkml:trace>
  <inkml:trace contextRef="#ctx0" brushRef="#br0" timeOffset="185721.6227">22947 13635 9804,'-17'0'5289,"8"16"-516,1 20 129,2 15-4773,1 11 0,1 6 0,-3 2 0,-3-4-129,-2-8-258,-1-5-516,-10-21-2322,6-9-1548,-1-13-387,1-10-387,4-6 258</inkml:trace>
  <inkml:trace contextRef="#ctx0" brushRef="#br0" timeOffset="185969.6369">22799 14023 5031,'39'-41'5289,"-17"28"-129,-4 5-516,-4-3-2322,7 14-1032,-7 1-387,4 8-516,-2-2-258,0 3-129,2-1 0,-1-1-129,-1-4 0,-1-6 129,-3-1 0,-2-7 0,-5-5 129,-4-2 129,-2-3-129,-6 2 129,-4-3-387,-3-2 0,5 7-1290,-8-2-3225,10 2-387,3 0-387,5 1-387</inkml:trace>
  <inkml:trace contextRef="#ctx0" brushRef="#br0" timeOffset="186186.6493">23488 13511 9159,'20'39'5160,"-17"1"-258,-3-3-1161,0 22-3096,-5-2-258,-1 1-258,-1 0-645,-8-17-1935,6-7-2064,4-7-645,0-15 0,5-12-258</inkml:trace>
  <inkml:trace contextRef="#ctx0" brushRef="#br0" timeOffset="186449.6643">23719 13604 8643,'35'-53'5547,"-35"53"-387,0 0-258,0 0-3999,-10 7-387,-5 11-129,-5 8-129,-5 3 0,-3 3 129,-2 1-129,1 1 129,-1 3 0,6 0 129,3-2-129,7 5 0,5-5-129,6 0-129,3-2-129,6-6-258,8 2-645,-9-12-3870,10 0-516,-1-10-645,3 0-129</inkml:trace>
  <inkml:trace contextRef="#ctx0" brushRef="#br0" timeOffset="186817.6853">23704 14033 9546,'32'-10'5547,"-17"5"-516,2 3-129,-6 1-4386,1 1 0,-12 0-258,4 15 0,-4-3-129,-7 3 129,-3 1-129,0 1 0,-1-2-129,2 5 0,4-3 129,5 3-129,4 1 0,8-2 0,3 3 0,1 4 129,3 3 0,4 0 129,-5 0 0,-2 2 129,-7-3-129,-6 3 129,-7-4-129,-10-5 0,-12-3 0,-8-2-258,-6-4 129,-8-2-387,-3 2-129,-8-11-1032,11 12-3741,-11-7-258,-3 5-258,-3 0-1032</inkml:trace>
  <inkml:trace contextRef="#ctx0" brushRef="#br0" timeOffset="187314.7138">16004 16462 10836,'18'17'5676,"-13"5"-129,-4 10-645,-2 13-4386,-8 6-258,0 4-387,-4-6-516,3 9-4386,-10-17-129,6-11-516,-1-15-387</inkml:trace>
  <inkml:trace contextRef="#ctx0" brushRef="#br0" timeOffset="187462.7223">16039 16269 8385,'30'-95'5160,"-22"66"-129,-3 10-903,-5 19-4644,11-4-2193,-2 4-2064,1 14-129,4 0-645</inkml:trace>
  <inkml:trace contextRef="#ctx0" brushRef="#br0" timeOffset="187697.7357">16241 16226 1677,'31'36'5289,"-27"-22"258,-4 3-387,-14 19-1806,-7-24-1032,7 15-774,-8-10-645,9 5-516,6-1 0,7 1-387,11-4 129,6 4-129,7-3 0,1 2 0,0 0 0,-5-2 0,-7 3 0,-9 3 0,-7 2 0,-10-10-129,-1 14-1161,-8-16-3612,4-2-258,1-4-258,17-9-774</inkml:trace>
  <inkml:trace contextRef="#ctx0" brushRef="#br0" timeOffset="188145.7613">17660 16402 7611,'-6'-39'5547,"6"25"-258,0 1-387,-13-6-3612,13 19-645,-20 0 0,5 9-258,-9 13 0,0 9-258,-1 5 0,2 6-129,5-3 129,5-7-258,8-4 0,5-16 0,8-10 129,9-6 0,9-11-129,4-12 129,3-2 0,-4 1 0,0 5 0,-4 7 129,-5 4-129,-5 10 0,-4 2 0,-11 0 0,12 14-258,-12-14-129,20 25-1806,-6-22-2580,8-3-516,1-1-258,9-9-516</inkml:trace>
  <inkml:trace contextRef="#ctx0" brushRef="#br0" timeOffset="188553.7847">18910 15925 4128,'30'-58'5676,"-14"35"-387,-7-2-258,-9 25-2322,0-15-1161,-7 21-387,-11 10-516,-2 13-129,-1 9-387,6 3 129,5 5-258,8-6 0,3-2 0,10 3-129,5-4 129,2-5 0,-2-6-129,-6-2 129,-8-1 0,-2 0-258,-12 1 0,-10-12-387,-1 4-1677,-5-15-2580,4-1-258,-1-15-516,11-9-129</inkml:trace>
  <inkml:trace contextRef="#ctx0" brushRef="#br0" timeOffset="189281.8262">18949 16008 5934,'64'-13'5418,"-41"13"-516,-9 12-258,-14-12-2838,8 22-1290,-8-7-129,0-3-258,1 0-129,-1-12 129,13 7-129,0-7 129,3-5-129,2-4 129,2-3-129,3-3 0,-2 2 0,-1 2 0,-6 1 129,-2 3-129,-12 7 129,11 0 129,-11 0-258,0 15 129,0-3-129,0 0 0,0 1 0,0-2 0,0-11 0,18 14 0,-6-9-129,0-3 129,2-1 0,0-1-258,2 0 258,-1 0-129,3-1 0,-2-6-129,1 2 129,1-9-129,3-1-129,-1-13-258,7-1-129,-6-18 0,7-2 129,-8-13 129,5-3 258,-5 0 258,-3-4 387,-3 10 258,-7 0 258,3 24 258,-10 3-258,0 32 0,0 0-129,4 11-387,-4 23 0,0 14-258,-4 13 0,-1 6-129,-2 4 0,2-2 0,-4-5-129,2-8 129,-1-11 0,3-10 0,3-17-129,2-18 129,0 0 0,11 1-129,2-6 129,5-9-129,2-3 129,2 5 0,3 2-129,-4 5 129,-2 5 0,-3 0 0,-6 9 0,-10-9 0,3 24 0,-8-11-129,-11 2 129,-3-1-129,-5 1-258,-7-9-645,9 7-3225,-8-7-774,5-2-129,4-4-387</inkml:trace>
  <inkml:trace contextRef="#ctx0" brushRef="#br0" timeOffset="190069.8713">20048 15812 1935,'23'-30'5289,"-19"18"-387,-4-10-516,0 22-1935,-24-12-387,10 25-387,-14-1-645,5 14-387,-2 7-258,4 4-129,4 3-258,7-3 129,9-8-258,3-9 129,12-12-129,5-6 129,4-5 0,1-12 129,-2-4-129,-3 0 0,-5 2 129,-2 2-129,-12 15 0,8-11 0,-8 11 129,0 21-129,0 5-129,0 7 129,-2 17-129,2 3 258,-2 6-258,-2-1 0,-3 2 258,-6-2-258,-6-3 129,-4-2 0,-6-12 0,-6-8-129,-1-7 0,-5-11-645,10 4-2580,0-19-1290,6-12-516,6-19-516,10-7 646</inkml:trace>
  <inkml:trace contextRef="#ctx0" brushRef="#br0" timeOffset="190789.9126">20062 15866 5676,'58'-37'5160,"-38"30"-387,-5 4-387,-3 13-2967,-12-10-903,16 26-258,-8-11-129,0 6 129,-1-6-258,-1-1 129,-6-14-129,11 12 0,-11-12 0,14-4-129,-7-7 129,3-3-129,1-2 0,2-4 129,6 1-129,1-2 0,3 4 0,1-1-129,-3 2 258,0 3 258,-7 1-129,2 2 129,-16 10 129,9-8-129,-9 8 129,-8 11 129,-4 3-129,2 8 129,-3 0-387,6 3 129,1-2-129,6-4-129,0 0 0,10-10 0,6-5 0,4-4 0,0-6-129,2-6 258,-4-1-129,-2-2 0,-4 0 0,-2 3 0,-10 12 0,0 0 0,0 0 0,0 0-129,0 0 129,8 17 0,-1-4-129,2-1 129,2-3-129,5-4 0,2-2 129,0-3-129,2-8-129,1-5 129,1-8 129,-1-2 0,-1-2 0,0-2-129,-3 3 258,0 2-129,-5 5 0,-2 8 129,-10 9-129,9 10 258,-9 17-129,0 11 0,-3 9-129,-3 10 129,-1 12-258,-1 0 129,-2-2-129,0-6 0,3-9-387,-6-13-387,9-3-387,-9-31-1161,13-5-2322,-10-16-129,6-10-516</inkml:trace>
  <inkml:trace contextRef="#ctx0" brushRef="#br0" timeOffset="190977.9233">20769 15748 5160,'57'-90'5160,"-26"66"-387,0 12-516,3 18-2838,-13 3-516,-2 17-258,-12 6-258,-4 5-129,-8 1-129,-10 4-129,-8-2-258,-7-9-645,9 2-2193,-4-20-1419,9-8-516,5-10-129</inkml:trace>
  <inkml:trace contextRef="#ctx0" brushRef="#br0" timeOffset="191285.9409">21090 15427 8901,'49'-56'5160,"-41"56"-258,-8 12-129,-3 24-3741,-11 2-516,3 10-258,1 4-129,0 3 0,5-4-129,4-6 0,3-9 0,9-11 0,2-11 0,3-10 0,0-7 0,1-11 0,0-4 0,-1-2 0,0 3 0,-1 2 0,-1 3 0,-1 5 0,1 7 0,1 0 0,-1 13-129,-2-3-129,3 11-1032,-15-21-3354,19 23-387,-10-17-258,3-4-516</inkml:trace>
  <inkml:trace contextRef="#ctx0" brushRef="#br0" timeOffset="194137.104">22070 15600 3354,'8'-21'5031,"-8"21"0,12-14-387,-12 14-2322,6 6-1290,-6 10-129,0 15-387,-2 5-129,2 5-129,-1 0-258,1 0 129,2-7-129,8-9 0,-2-13 129,4-12-129,-2-7 129,0-13-129,-5-9 129,-5-7-129,-3 0 129,-5-1-129,-4 1 0,-2 2 0,2 5 0,4 2 0,7 0-129,2 4 258,12-2-129,8 1 129,6 1-258,4 0 258,2 4-129,0 3 0,-3 5 129,-2 6-129,-2 5 0,-4 8 0,-4 11 258,-5 12-258,-4 8 0,-5 13 0,-3 9 0,-1 10 0,-3 3 0,-3 3 0,-2-3-387,0-8 258,5-8-516,-6-22-645,9-7-3354,-3-19-387,3-10-129,-8-12-258</inkml:trace>
  <inkml:trace contextRef="#ctx0" brushRef="#br0" timeOffset="194294.113">22281 15644 4644,'14'-33'4902,"0"21"0,8 1-387,6-3-3225,8 6-774,4 1-1806,7 2-2838,-3-4-387,2 2-516,0-2-129</inkml:trace>
  <inkml:trace contextRef="#ctx0" brushRef="#br0" timeOffset="194738.1384">23244 15303 3096,'12'-34'5031,"-12"19"-129,0 1-129,0 14-3096,-24-10-516,12 18 387,-16 4-645,7 20 0,-7-1 0,4 14-516,0 3 0,6 7-258,4-4 0,4-1-258,10-4 129,0-13-129,11-5 0,3-11 129,1-9-129,1-8 0,1-6 129,-3-8 0,0-8 0,-2-3 0,-2-3-129,2-1 129,-1 4-129,-3 3 258,6 7 0,-1 8 0,0 7 0,1 9 129,-1 14-129,-2 3 0,0 6 0,1 0-258,-3 3-258,-3-14-516,5 8-2967,-11-29-903,13 12-516,-13-12-387</inkml:trace>
  <inkml:trace contextRef="#ctx0" brushRef="#br0" timeOffset="194958.1509">23566 14908 10191,'22'-28'5547,"-22"28"-258,4 19-258,-16-2-4257,6 15-387,-1 2-258,1 9 129,-1-2-258,-2 0-258,6 4-516,-10-13-3354,11 8-1032,-3-10-258,5-1-516</inkml:trace>
  <inkml:trace contextRef="#ctx0" brushRef="#br0" timeOffset="195514.1828">23774 15820 7740,'21'0'5547,"-21"0"-129,11-2-774,-11 2-5934,8 0-3483,-8 0-516,0 0-387,-9 0-129</inkml:trace>
  <inkml:trace contextRef="#ctx0" brushRef="#br0" timeOffset="196358.2311">14693 17252 4128,'36'-37'5676,"-23"16"129,-7-4-774,-6 5-1677,-17 0-1806,-2 16-645,-18 14-258,-11 25-258,-7 19-129,0 14-645,4 6 516,9-3 258,14 4-387,11-12-516,17-2 903,15-8-903,16-2 516,9-10 387,6 2-258,5 6-387,-3-8 387,-2 0 258,-6 7-516,-40-48 645,58 49-387,-58-49-129,19 68 129,-19-68-129,-15 65-129,15-65 0,-48 38 0,48-38 129,-62 44-129,62-44-129,-65 5 129,65-5-258,-44 1 129,44-1-645,0 0-1548,0 0-2838,2-71-387,19 20-129,-21 51-387</inkml:trace>
  <inkml:trace contextRef="#ctx0" brushRef="#br0" timeOffset="196638.2471">14851 17902 5676,'31'49'5676,"-31"-49"-516,14 94-258,-14-94-3741,17 64-258,-17-64-129,32 53-258,-32-53-258,51 35 0,-51-35 0,66-18 0,-66 18-258,67-50 0,-67 50 0,52-100 0,-34 53 645,-13-8-516,-5 55-387,-13-69 387,-5 23 387,-8 10-258,-4 19 0,0 10-774,-9 7-2451,9 0-2193,6-16 645,3 5-1419,6 9 0</inkml:trace>
  <inkml:trace contextRef="#ctx0" brushRef="#br0" timeOffset="197290.2843">17220 17113 6321,'8'-48'5031,"-11"31"258,-13-7-774,-2 19-3225,-16-6-258,1 15-258,-12 17-129,-1 17 0,-7 28-129,0 21-516,1 20 387,5-1-129,8 10 0,10-9 0,11 2-129,12-30 0,9-18 0,14-11 129,-17-50-258,57 17-129,-57-17 0,61-24 0,-61 24 129,51-59-258,-30 24 258,-5-8-516,-3 23 258,0-2 258,-3 3 0,-10 19-387,0 0 387,39 41 129,-39-41-129,31 50 516,-31-50-387,26 53-129,-26-53-258,0 0 0,43 50-3225,-43-50-1806,0 0-258,42-19-774,-22-16 646</inkml:trace>
  <inkml:trace contextRef="#ctx0" brushRef="#br0" timeOffset="197854.3166">18409 17606 5160,'-6'42'5289,"6"-42"-516,-11 11-1419,-4-18-1290,5 2-129,-16-8-1548,0-5-129,-9-18-387,-1-21 258,0-7-258,1-8 0,8-2 0,6-15-129,9 6 387,8 4-129,4 12 129,10 16-129,2 19 129,0 21-129,-4 22 129,-5 26 0,-3 20-129,-6 21 129,-8 21 0,1 2-129,0 6 0,1-11-129,6-10 387,5-9-387,3-19 516,-2-58-387,34 58 129,-5-58-387,6-4 516,6-12 129,4-3-516,3-12 258,6-8-774,-4-19-1935,7-9-2064,1 4 0,4-12-1161,-1 3 258</inkml:trace>
  <inkml:trace contextRef="#ctx0" brushRef="#br0" timeOffset="198198.3363">19031 16958 3870,'70'-77'5289,"-52"43"-129,-10 10-258,-8-3-2451,0 27-1032,-29 0-516,6 27 129,-11 15-516,2 17 0,-2 5-258,6 8 129,4 4-258,10-7 258,9-4-387,7-9 129,12-17-129,10-10 0,4-22 0,3-7-129,1-15 129,0-11-129,-3-3 129,-3 2 0,-4 3-129,-1 2 129,-7 11 0,0 6-129,-3 10 129,-3 12 0,0 15 0,-1 8 0,0-2 0,-4 4-258,4 0-387,-6-1-1419,6-9-2580,-1-10-774,-6-22 129,11-14-774</inkml:trace>
  <inkml:trace contextRef="#ctx0" brushRef="#br0" timeOffset="198382.3468">19475 16682 7353,'7'-52'5418,"-7"52"-258,0 19-387,-4 2-3870,4 15-645,0 6-387,-1 4-516,6 0-3870,-5-2-258,2-6-645,1-7-258</inkml:trace>
  <inkml:trace contextRef="#ctx0" brushRef="#br0" timeOffset="199393.4046">20695 16833 4644,'30'-22'5418,"-13"7"-258,-6-7-258,3 3-2967,-17-11-774,-2 12-258,-14 3-129,-1 15-258,-8 12-258,-2 15 129,-2 8-258,1 15 0,6 7-129,3 7 129,9-6-258,7-8 258,6-13-129,11-11 0,8-14-129,7-12 129,5-12-129,1-10 129,1-11-129,-2-8 0,-4-1 129,-3-4 0,-6 8-129,-7 7 129,-3 11 0,-5 5 0,-3 15-129,1 8 258,0 16-129,1 8 0,0 3 0,4 4 0,1-7 0,4-1 129,-1-12-129,4-4 0,-1-12 0,1-3 0,0-8 0,-2-6 0,0-9 0,-3-6-129,3 1 258,-4-1-258,1 5 129,-1 5-129,2 9 258,-1 8-129,2 4-129,1 13 258,-1 5-258,2 0 129,-1 5 0,-1-6 129,-1-2-258,0-5 129,-10-12 0,13 6 129,-13-6-129,8-11 0,-3-4 0,1-6-129,0-5 129,1 0 0,1-4 129,-1 0-258,3 9 129,-3 1 0,2 3 129,-1 11-129,0 2 0,-8 4 0,15 9-129,-5 2 129,3-1 0,3-2 0,4 1-129,3-5 129,2-3 0,0-1 0,0-5 0,-4-4 0,-4-4 0,-7 3 0,-5-4 0,-5 14 0,-7-16 0,-2 12 0,-5 4 0,4 8 0,-2 11 0,4 5 0,5 8 0,3 1-129,11 8-903,1-13-2709,16 4-1290,6-12-258,7-10-387</inkml:trace>
  <inkml:trace contextRef="#ctx0" brushRef="#br0" timeOffset="200053.4424">22135 16633 5160,'66'-43'5547,"-35"34"-258,3 16-387,-7 0-1935,1 20-2451,-5 12-258,-4 2-129,-8 5 0,-4 0 129,-7-3-258,-1-8 129,-4-10-129,-1-9 129,6-16-129,-10 4 0,10-11 0,0-17 0,8-14 0,5-6 0,6 1 0,1-4-129,4 5 129,-3 6 0,0 2-129,-1 16 129,-5 18 0,-2 5 0,-3 18 0,-3 4-129,-1 4 129,-1 3 0,2-2-129,1-3 0,3-4-387,-2-13 0,8-3-387,-6-9 0,9 0-258,-7-20 258,7 6 0,-9-18 0,4 6 645,-4-3 387,-2 1 516,-2 7 129,-5-1 0,-2 22 129,5-14 0,-5 14 0,8 17-387,0 4 0,2-2-387,2 6 0,5-5 0,2-4-129,0-3 0,1-7 0,-3-6 0,-2 0-129,-2-6 129,-6-11-129,-7-1 129,0-3 0,-7-1 0,-3 2-129,-7-1 129,-2 3 0,-3 2 0,3 3-258,3 11-516,-5-9-2838,13 8-1290,8 3-129,0-14-387</inkml:trace>
  <inkml:trace contextRef="#ctx0" brushRef="#br0" timeOffset="200234.4528">23050 16305 7611,'41'-39'5289,"-28"37"-129,-2 8-129,-7 15-3999,3 13-516,-2 7-258,4 9-129,-1 3-258,-3 2-387,2 4-516,-8-13-3741,-2-5-516,-3-12-258,-4-5-258</inkml:trace>
  <inkml:trace contextRef="#ctx0" brushRef="#br0" timeOffset="200378.4609">23079 16519 7611,'57'-62'5418,"-19"41"-387,4 1-258,-1 2-4128,4 2-1161,6 2-4257,-9 7 129,-4-4-516,-12 5-258</inkml:trace>
  <inkml:trace contextRef="#ctx0" brushRef="#br0" timeOffset="201157.5056">23192 16883 5676,'34'15'6192,"-20"-11"-387,-1 3-516,-13-7-2322,18 3-2193,-18-3-387,0 0 0,0 0-129,-19 0-258,-16 3 0,-14 6 129,-18-1-129,-17 11 0,-11 3 0,-9 6 0,-2 4-258,-2-5-645,19 13-3612,0-8-645,14 0-387,9-13-645</inkml:trace>
  <inkml:trace contextRef="#ctx0" brushRef="#br0" timeOffset="201534.5271">20537 18030 5805,'0'0'6192,"-16"-60"-516,16 60-258,0 0-2838,0 0-1032,5 53-903,-5-53-129,1 82-258,-1-31-516,-2-3-129,-7 1-516,9-49-3870,0 0-1032,0 0 0,0 0-903</inkml:trace>
  <inkml:trace contextRef="#ctx0" brushRef="#br0" timeOffset="201678.5354">20413 17665 1677,'12'-13'4386,"-5"23"-645,12-2-3225,-19-8-3354,0 0-1548</inkml:trace>
  <inkml:trace contextRef="#ctx0" brushRef="#br0" timeOffset="201969.552">20625 17951 4257,'45'41'5547,"-45"-41"-129,0 0-516,0 0-2838,0 0-774,0 0-387,0 0 0,-35 14-387,35-14-258,0 0-129,0 0 129,-25 61-129,25-61 0,40 35 0,-40-35-129,68 30-258,-31-11 258,-37-19 0,66 36 0,-66-36 129,0 0-258,0 0 129,23 54 0,-23-54 0,-40 43-516,40-43-645,-54 22-3999,54-22-516,-39-4-258,39 4-258</inkml:trace>
  <inkml:trace contextRef="#ctx0" brushRef="#br0" timeOffset="202233.5671">20913 18076 3999,'56'-36'5547,"-56"36"-258,40 18-387,-40-18-1806,0 0-2064,0 0-645,32 54 0,-32-54-258,0 0-258,48 50 258,-48-50 129,0 0-258,47-4 0,-47 4 129,0 0-387,0 0 387,0 0-129,-14-60-129,14 60-387,-49-42-387,12 40-1290,37 2-1290,-58-20-1161,58 20-774,-37-26 645,37 26 1807</inkml:trace>
  <inkml:trace contextRef="#ctx0" brushRef="#br0" timeOffset="203021.6122">20913 18076 258,'86'-78'3612,"-10"78"1806,-39 17-258,-37-17-258,59 43-2064,-59-43-1032,42 27-903,-42-27-645,0 0 129,26 49-516,-26-49 258,0 0-129,0 0 129,0 0-258,48-36 258,-48 36 0,0 0-129,53-60 387,-53 60-258,34-53-129,-34 53 129,0 0-129,37-49 129,-37 49 258,0 0-258,0 0-129,38 34 129,-38-34 0,0 0-129,47 59 129,-47-59-129,37 37 0,-37-37 129,41 4-129,-41-4 0,37-3 0,-37 3 0,0 0 129,43-27-129,-43 27-387,0 0 387,39-59-129,-39 59 129,0 0-129,34-59 129,-34 59 258,0 0-258,0 0 258,39 7-258,-39-7 129,0 0-129,29 62-258,-29-62 387,0 0-258,42 17 258,-42-17-258,0 0 0,48-5 0,-48 5-129,0 0 129,47-18-129,-47 18-387,0 0 387,36-25 129,-36 25-129,0 0-129,33-50 258,-33 50 129,0 0-129,0 0 258,42-27-258,-42 27 129,0 0 0,0 0-258,0 0 516,40 15-258,-40-15 0,0 0 129,0 0-129,38 38 129,-38-38-129,0 0 0,43 34 0,-43-34 0,0 0 0,37 12-129,-37-12 129,0 0 0,0 0-129,0 0 387,19-59-258,-19 59 0,0 0 129,0 0-129,-32-49-129,32 49 129,0 0-258,-58-4-903,58 4-1806,0 0-2193,-52 0-258,52 0-387</inkml:trace>
  <inkml:trace contextRef="#ctx0" brushRef="#br0" timeOffset="203421.6351">22161 17861 774,'55'37'5031,"-55"-37"129,46 16-516,-46-16-2322,37 12-1032,-37-12-903,0 0-258,0 0-129,41 14 0,-41-14 0,0 0 258,0 0-258,37 5 0,-37-5 129,0 0 0,37-9-129,-37 9 129,0 0-129,0 0 129,0 0 0,0 0 258,31-50 0,-31 50-129,0 0 516,0 0-129,0 0-129,0 0-129,0 0 258,0 0-129,37 66-258,-37-66 258,18 57-387,-18-57-129,14 61 0,-14-61 0,8 49-258,-8-49-258,5 58 0,-5-58-516,0 0-516,-7 73-1032,7-73-2322,0 0-387,0 0-258</inkml:trace>
  <inkml:trace contextRef="#ctx0" brushRef="#br0" timeOffset="203969.6663">22512 17812 6063,'56'-106'5934,"-26"65"-774,-4 34-1935,-7-9-1161,5 13-903,-14 7-903,1 3-129,-7 15 258,-4-22-645,0 0 258,-2 52 0,2-52-258,-5 59 258,5-59 0,0 0 0,3 57-129,-3-57 516,15 0-516,-15 0 258,16-23-129,-7 1 129,1-9 258,2 4-258,-2-4 129,1 16 0,-2 1 0,3 4 129,-4 3 0,1 7-516,-9 0 258,0 0-387,20 38 516,-20-38-774,0 0 774,26 59-516,-26-59 258,0 0 387,41 63-387,-41-63 516,0 0-516,51 4 516,-51-4-516,0 0 0,41-26 0,-27 16-516,-4-9 516,-10 19-516,25-6 516,-15 1-645,-10 5 516,0 0 129,0 0 0,21 13 516,-21-13-516,0 0 387,0 0-387,0 0 516,22 58-903,-22-58-387,0 0-3354,0 0-1161,0 0-258,26-17-258</inkml:trace>
  <inkml:trace contextRef="#ctx0" brushRef="#br0" timeOffset="204109.6744">23079 17458 4257,'0'0'4773,"0"0"-1806,4 13-2967,-3 3-4257,-1-5-129</inkml:trace>
  <inkml:trace contextRef="#ctx0" brushRef="#br0" timeOffset="204389.6904">23337 17623 6321,'34'25'5805,"-34"-25"-516,8 14-258,-8 7-2322,0-21-2322,-15 11 0,15-11-129,0 0-258,-29 60 258,29-60 0,0 0 129,-6 69 387,6-69-516,5 59-258,-5-59 258,23 49-129,-23-49 0,0 0-387,45 43-387,-45-43-516,38 23-3096,-38-23-1161,0 0-387,0 0-516</inkml:trace>
  <inkml:trace contextRef="#ctx0" brushRef="#br0" timeOffset="204645.7051">23756 17962 7740,'50'53'6450,"-50"-53"-774,0 0 0,0 0-3096,0 0-2322,0 0-774,0 0-3483,0 0-1290,0 0-903,0 0 258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8T16:19:23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9468 11163 2451,'0'14'4773,"0"-14"-645,0 13-903,0-13-645,0 0-387,-9-1-387,9 1-387,-14-3-516,3 3-258,-7 0-129,-4 0-129,-9 1-129,-1 6 0,-9-3 0,-4 4-129,-10-4 0,-3-3 0,-5-1 0,-2-5 0,-4-7-129,-2-5 129,-3-7 0,-2-2-129,2-3 129,-3-4 0,2-2-129,1 2 129,3-2-129,3-4 129,3-4 0,4 2 0,6-5-129,3 0 129,-2-6 0,6-5 0,-3-6-129,2-1 0,3-3 0,1-8 0,4-6 0,3-1-129,7-4 129,4 2 0,6-4 129,7-3-129,6-1 0,6-1 0,5 0 0,11-5 129,9-1-258,7-5 129,10-2 0,8-1 0,5 1 0,4 2 129,8-2-258,-2 6 0,6-1 129,3 7 0,3 1-129,4 3 129,2 2-129,0 6 0,0 9 129,4 5 0,-1 10-129,4 6 0,-3 9 0,0 4 129,0 6-129,2 4 129,1 4-129,4 1 129,4-1 0,-3 7 0,4-2 0,-1 8 0,3 0 0,6 3 0,2-2 0,-4 4 0,4-3 0,5-3 0,6-5 0,7-5 0,3-3 0,3-5 0,10-2 0,3 0 0,5-3 129,0 3-129,2 6 0,-2-1 0,0 3 129,2 3-129,-3-2 129,0 1-129,-2 2 0,1-1 258,0-3-387,3 4 387,-2-1-258,-1 0 129,0-4-258,2 0 258,0 0 0,0-2-258,-1 0 258,-1 2-258,2 1 258,-3 4-129,-2 6 0,-6 2 0,-1 8 129,-6 2 0,-5 3-129,-1 0 0,-3 0 129,-1 1-129,-5-1 129,5 2 0,-2-2-129,-1 2 0,-2 1 129,-6 4 0,-1 5-129,-5 2 0,-4 7 0,-9 7 129,-9 5-129,-2 1 0,-7 4 129,-3 3-129,-4 0 129,-3 0-129,-1 3 129,0-6-258,1 3 258,1 0-129,-1-1 0,3 3 0,2-2-129,1 1 129,0-1 0,6 2 0,-1-2 0,3 1 0,1-1 0,-3 1 129,-1 3 0,-3 3 0,-5 1 0,-4 5-129,-7 5 129,0 3 0,-6 3 0,-1 2 0,-3 0-129,-1-1 0,-1-1 0,-1 0 258,-3-3-258,-4-3 129,-4 2-129,-4 1 129,-6 2 0,-5 2-129,-10 2 0,-2 0-129,-6 1 129,-7-2 0,-6-1 129,-4-3-258,-5-2 129,-3-6 0,-6 0 129,-3-2-129,-7-2 0,-6-5 0,-2 3-129,-6 0 129,-7 0 0,-2-3 0,-6 0 0,-4-4 0,-4-2 0,-4 0 0,1-9 0,-1-4 129,0-7-129,1-4 0,-2-3 0,-2-2 0,3-5 0,0-2 0,-5 0 0,2-1 0,-5-1 0,-5-2-129,1 0 129,1 0 0,-1-5 0,1-1 0,0-4 0,-1-2-129,0 0 129,4-2 0,2 1 0,1-1 0,1 0 0,0-1 0,-2 5 0,2-2-129,3-3 258,-2 3-129,3-5 0,0 3 0,-1-5 0,2 2 0,-1-3 0,2 3 0,-2 3-129,0-1 129,-6 5 0,-4 3-129,-1 2 129,-2 0-129,-1 1 129,1 1-129,-1-1 129,-4-1 0,1 0 0,5-2 0,1-1-129,3-3 129,0 1 0,-1-2 0,0-1 0,4 1-129,2-2 129,1 5 0,1-3 0,-1 2 0,1-1 0,1 3 0,1-1 0,2 0 0,-1-1 0,4-2 0,-2 5 0,-2 0 0,1 2 0,1 2 0,-1 3 0,1 0 0,1 3 0,0 2 0,3 2 0,0-2 0,4-1 0,2 2 129,1 1-129,1 2 0,0 2 0,2 5 129,1 1-129,0 5 0,0 2 0,2 3 129,1 2-258,-2-3 129,5 1 0,1 2 0,0-1 0,5 0 0,5 4 0,3-4-129,3 1 129,3 0 129,2 7-258,3-6 258,3 1-258,1 0 258,2-2 0,0 3-129,1-3 129,0 2-129,2-2 258,-2 3-129,1 4-129,-3 1 129,0 3-258,1 2 129,0-4 0,0 6 0,0-1 0,-2-1 0,1 2 0,-3-2-129,0 0 129,-1 1-129,-1 4 129,0-9-258,1 2 129,3-4 0,3-6 129,4-6-258,5-3 258,6-8-129,2-3 129,10-10 0,-13 14 0,13-14 0,-14 8 0,2 1 0,0-1 129,-2 4-129,-2-2 0,1 1 0,1-1 0,3 0 0,1-3 0,10-7 0,-14 1-129,14-1 129,0 0 0,-9-9-258,9 9-129,-3-11-129,3 11-645,0 0-2193,0 0-1677,0 0-516,2 8-258,-2-8-129</inkml:trace>
  <inkml:trace contextRef="#ctx0" brushRef="#br0" timeOffset="10715.6129">21822 6852 1935,'0'-8'2322,"0"8"-516,0 0 516,0 0-516,-1-12 129,1 12-258,0 0-129,-6-20-129,6 20 0,1-16 129,12 11-129,-3-9-129,12 4-387,-1-7 0,13 5-129,-1-5-129,11 4-129,0-2-129,4 6-129,0 2 129,1 7-129,-1 0-129,0 8 129,-1 10-129,-2 4 0,-3 7-129,-3 10 129,-4 5-129,-5 5 0,-4 4 129,-6 5-258,-7 2 129,-4 7 0,-8-1 0,-1-3 0,-10-2-129,-4-1 129,-7-6 0,-5-4 0,-6-4 0,-4-7 129,-5-6-129,-5-1-129,-5-8 129,-4-5 0,-2-8 0,0-4 0,-2-7 0,-1-6 0,4-9 0,-2-8 0,6-7 129,3-3 0,3-4 0,3-4-129,5-6 129,9 1-258,4-4 258,7-1-129,8-2 0,9 0 0,3 2 0,14 1 0,8 1-129,6 5 129,5 7-387,3 2-129,9 16-2967,-10-5-1419,0 9-258,-8 4-645,-3 5-258</inkml:trace>
  <inkml:trace contextRef="#ctx0" brushRef="#br0" timeOffset="13815.7902">12731 11081 129,'-12'-23'3870,"-7"-2"387,10 6-1806,9 19-258,-15-25 129,15 25-258,-7-25-258,7 25-129,0-21-258,7 16-258,3-7-387,11 8 129,3-4-258,12 5-129,8 3-129,10 0 0,5 12-129,5 7-129,-4 6 0,-6 9 0,-7 7 0,-10 5-129,-16 5 129,-15 2-129,-14-2 129,-21-2 0,-18-6-129,-17-2 129,-17-7-129,-16-5 0,-10-7 0,-3-8 0,5-7 0,6-7 0,13-11 0,19-10 0,22-13 0,25-10 0,21-3-129,25-3-258,23 15-2064,13-11-2709,10 12-129,4 0-516,3 6-516</inkml:trace>
  <inkml:trace contextRef="#ctx0" brushRef="#br0" timeOffset="15071.862">21799 9888 1677,'2'-22'5031,"-2"8"129,0-1-258,0 15-2193,8-36-774,12 24-387,-2-11-516,13 10-129,7-5-258,8 8 0,5 1-129,6 8-129,-1 1 129,2 13-129,-5 4-129,-2 10 129,-2 7-258,-7 10 129,-7 3 0,-5 7 0,-11-1-129,-9 3 129,-10-1-129,-13-2 0,-15-2 129,-15-5-258,-12-10-129,-15-4 0,-14-8 0,-13-7 0,-4-9 129,-4-9-258,5-18 129,8-14 0,15-4 258,17-11-387,26-6 129,23-5 0,21 2-129,24 2 0,14 7-129,11 7-516,14 14-2967,-8 3-1419,0 13 0,-14 4-774</inkml:trace>
  <inkml:trace contextRef="#ctx0" brushRef="#br0" timeOffset="16423.9394">23800 9838 516,'-2'-25'5031,"2"9"387,11 1-387,0-7-1806,12 17-903,-12-15-387,17 17-129,-5-1-774,7 7-129,0 6-258,5 11 0,-2 6-258,0 7 0,-4 8-258,-5 6-129,-6 2 129,-10 3 0,-8 0 0,-8 2 0,-12-4 0,-13-4-258,-8-5-129,-6-10 129,-13-11-129,-2-12 0,-7-8 0,3-20-129,8-10 0,10-16 387,15-7-129,16-5 0,17-2 129,18 2-129,20 4 0,11 7-129,8 10 129,2 1-3225,6 19-1419,-8 5-645,-6 8 0,-17 4-774</inkml:trace>
  <inkml:trace contextRef="#ctx0" brushRef="#br0" timeOffset="17127.9797">16543 11717 10707,'-7'-27'5031,"5"5"-258,7 1 0,10-8-3999,13 8-129,10-4-129,14 10-129,7 4-129,7 9 129,2 6 0,-2 17-258,-8 13 129,-11 10 0,-16 9-129,-17 11 0,-14 3 0,-20 5 0,-15-6 0,-16-4 0,-16-8-129,-13-10 129,-9-15-129,-2-15 129,-2-14-129,6-23 0,8-14 0,12-14 0,21-9 0,21-6-129,24 0-129,13-2-903,33 15-3741,6 8-258,14 14-387,5 9-645</inkml:trace>
  <inkml:trace contextRef="#ctx0" brushRef="#br0" timeOffset="18136.0373">11636 13957 1548,'-8'-7'5160,"8"-11"0,3 1-258,14 5-1548,9-18-1806,24 11 129,5-13-774,19 11 258,2 1-516,8 14-258,-2 6 0,-3 10-129,-13 20 0,-14 9-129,-20 12 0,-16 7-129,-18 6 129,-23 5-258,-21-1 129,-22 0 129,-18-8-258,-16-7 258,-10-7-258,-11-11 129,-5-12 0,2-15 0,11-14 0,13-20 0,18-11 0,21-13 0,22-8 0,30-8 0,22-6 0,27-4 0,18 9-516,6-6-2709,17 18-1548,-3 2-387,-1 14-516,-9 10-258</inkml:trace>
  <inkml:trace contextRef="#ctx0" brushRef="#br0" timeOffset="21188.2118">21604 13097 1,'-21'19'1031,"13"-9"517,-1-3-129,0 0 645,9-7 258,-17 0 129,17 0 258,-21-10-387,21 10 258,-20-22-774,20 22 258,-9-37-645,11 17 129,8-12-645,11 3-129,7-7-258,12 4-129,7 1 0,14 6-129,5 11 0,4 12-129,-1 7-129,-2 22 258,-8 13-129,-12 15 129,-15 8-258,-16 6 0,-16 4 0,-15 2 0,-19-3 129,-15 0-258,-10-11-129,-7-10 258,-10-10-129,-6-15 129,-4-16 0,0-13-129,6-21 129,10-17 0,11-9 129,16-14-258,19-4 129,18-3-129,18 7-516,11-3-3612,23 13-774,2 8-387,5 5-516</inkml:trace>
  <inkml:trace contextRef="#ctx0" brushRef="#br0" timeOffset="29019.6598">21764 10481 3354,'0'-12'3612,"0"12"-516,0 0-258,0 0-387,0 0-645,0 0-129,-3-12-516,3 12-129,0 0-387,0 0 0,0 0-258,-10 12-129,6-1-129,-2 6 0,-2 4 0,0 5 0,-3 5 0,1 4 0,-1 3 129,-2 3-129,1 9 129,-2-1-258,-2 6 258,2 4-258,-2 8 129,-4 7-129,3 6-129,-3 7 129,-1 1 0,1 6 129,0 3 0,1-1-129,4-5 129,3-2 0,0-5-129,5-6 129,3-5-258,4-7 129,0-9-129,5-4 0,3-3 129,3-5 0,1-6 0,2-1 0,3-3 129,2-1 0,0-2 129,-1 2 129,0-5-258,2 0 258,-5 0-129,1 1 129,-3-5-258,-1 1 129,-2 3-129,-1-3 129,-2-2-129,0 0-129,0-6 129,-3 4 0,-1-7-129,0-1 0,-3-14 0,2 13 0,-2-13-387,0 0-516,0 0-3741,0 0-387,0 0-129,0 0-774</inkml:trace>
  <inkml:trace contextRef="#ctx0" brushRef="#br0" timeOffset="30235.7294">22115 10526 2967,'0'0'4257,"0"0"-258,0 0-1290,0 9-903,2 7-387,-2-16-387,10 29 129,-7-15-129,9 11 0,-4-6 129,6 9-387,-7-5 129,4 9-258,-3 1-129,-2 7-258,-1 2 129,0 7-258,-1 1 129,1 7-258,-1 4 0,0 3 0,-1 1 0,2-1 0,0-1-129,-1 0 258,0 1 0,-3 0 0,0-4-129,-1 1 258,0-3-129,0 6 0,-2-2 129,-2 5-258,0-1-129,-4 1 258,0-4-129,-1 1-129,-5-2 129,1-4-129,-1-5 129,-1-4-129,0-6 129,2-1-129,0-5 129,1-5 0,3-4 0,0-2 129,0-3-258,-1-3 129,1-2 0,1 0 0,0-3 0,1 0 129,1-3-258,6-12 129,-9 18 0,9-18 0,-1 13 0,1-13 0,0 12-129,0-12 0,-1 20 129,-2-8-129,-2 2 0,-2 1-129,1 2 0,-2-5-129,4 5-516,-5-15-1161,9-2-2580,0 0-258,-3 11-387,3-11-129</inkml:trace>
  <inkml:trace contextRef="#ctx0" brushRef="#br0" timeOffset="39920.2832">21982 7914 1806,'0'-15'4257,"0"15"129,-6-17-903,6 17-1161,0 0-516,0 0-516,0 0-387,0 0 0,-10 3-129,8 12-129,-6 5-258,0 12 0,-7 9-129,2 11 129,-6 10-258,0 16 0,-1 8 0,3 15 129,1 14-258,1 11 129,3 8 0,5 8-129,4 5 129,1-3 0,1-5 0,2-11 129,8-21-129,4-15 129,4-20-129,2-16 129,1-23-129,3-9 129,-1-15-129,-2-9-129,-2 0-387,-9-20-1935,2 9-2580,-8-8-258,1 3-516,-4-6-387</inkml:trace>
  <inkml:trace contextRef="#ctx0" brushRef="#br0" timeOffset="40547.3192">22197 7928 2967,'11'-12'4644,"-11"12"258,0 0-258,0 0-2451,15 4-645,-15-4 0,21 27-387,-12-2 0,9 21-387,-4 9-387,6 20 0,-2 14-129,-1 21 0,-3 16-258,1 12 0,0 8 129,-4 0-129,-1 0 0,-6-9 0,-3-7-129,-1-14 129,-7-15-129,-9-17-129,-3-11-387,-12-23-1419,1-1-2709,-2-11-387,3-8-387,-4-6-387</inkml:trace>
  <inkml:trace contextRef="#ctx0" brushRef="#br0" timeOffset="43371.4807">22633 7453 1032,'6'-9'3870,"-6"9"387,5 10-1935,4 7-258,-9-17-258,27 33-258,-8-17 0,12 12-258,-2-4-258,13 10-129,-3-3 129,10 13-516,-3 0 129,6 10-387,-2 3 258,6 7-129,0 5 129,2 2 0,0 2-258,0 2 0,-4 3 0,-2 3 0,-5 1 129,-4 3-387,-8 4 129,-7 5-129,-2-1 0,-5 3 129,0-4-258,-2-5 258,0-8 0,-1-5 0,2-11 0,-2-8 0,-1-9 0,-4-4 129,-3-9-129,-5 2 0,-1-6 0,-2-3-129,-2-1 0,0 0 0,0 0 0,2 2 0,1-3 0,3-3 0,0 0-129,1-1 129,0-5 0,-1-1 0,0-4-129,-6-10 0,7 15-129,-7-15-258,0 0-3612,0 0-1161,4 12-387,-4-12-387</inkml:trace>
  <inkml:trace contextRef="#ctx0" brushRef="#br0" timeOffset="46019.6322">22499 10031 2322,'9'-5'4128,"-9"5"129,0 0-1677,-8-8-1032,8 8-258,0 0-387,-4 10-387,4-10 387,0 12-387,0-12 258,9 15 0,-9-15 0,18 12 129,-8-10-258,7 6 129,-1-6-258,6 2 129,4-4-129,7 3 0,0-3-129,10 0 0,2 0-129,5 0 129,-1 0-258,3 0 129,-3 0-129,-1 0-129,-1 0-129,-5 0 258,3 0 0,0-4 0,-2-4 0,1 3 0,1-4-129,0 3 129,2-1 0,-3 3 0,-7-1-258,-2 4 129,-4 1-129,-5 0 129,-6 0 0,-4 0-129,-7 3 0,-9-3-129,14 7-258,-14-7-2451,0 0-1935,0 0-387,0 0-516,8 13-129</inkml:trace>
  <inkml:trace contextRef="#ctx0" brushRef="#br0" timeOffset="47167.6977">23729 10568 129,'0'-12'3870,"0"12"258,0 0-1548,0 0-516,0 0-258,-11-10-387,11 10 0,0 0-258,0 0-129,0 0-129,0 5 0,0-5-129,-1 19-129,-7-7 0,5 8-129,-7 3-258,1 4 129,-6 3 0,1 6-387,-1 3 129,-3 6-129,0 6 258,-2 6-387,-3 5 258,-5 7-129,3 5 0,-5 0 0,-2 4 0,-6-3-129,-3 1 129,1-4 0,0-2-129,0-4 129,-1 0 0,1-1 0,0 0 0,4 2 129,-2 0-258,-2-1 258,-3 3-129,1 0 0,-2-3 129,-1-2-129,-1-6 0,3-4 129,-2-2 0,2-1 0,0-4 0,0-1 129,1-3-258,1 1 258,1 0 0,2-1-129,0 1 0,4-6 0,3-4 0,5-3-129,4-8 129,0-1-129,4-6 0,3-2 0,1-2 0,-1-2-129,2 0 0,-1 0 0,0 4-129,0-5-258,3 7-645,-7-7-3741,5 3 0,3-3-387,3-1-387</inkml:trace>
  <inkml:trace contextRef="#ctx0" brushRef="#br0" timeOffset="76579.3801">1290 9503 2322,'-83'-150'3999,"46"75"129,4-14-129,-2-7-2580,15 3-774,-2-7-129,13-3-258,6-4-129,5 6 258,14-3 0,7 4 0,16-2-129,0 2 129,22-5 0,2 1 129,16-8 0,6-3-129,14-11 129,10 2 129,14-16-258,7 4 129,6-11-129,10 13 0,1 7 0,3 20-258,1 21 129,1 23-258,-5 31 129,-1 29-129,-8 23 0,-1 25 0,-7 23 129,2 10 0,-4 4 0,3 3 0,5-4 129,6-6-258,1-10 258,9-1-129,2-13-129,-3 2 129,-2 5-258,-13 15 129,-13 15 0,-12 28 258,-22 28 0,-21 36 0,-20 37 0,-17 35 258,-18 31 129,-10 24 0,-9 18-129,-9 8-129,-4-1-129,-1-8 0,-3-19-129,-1-21-129,-2-21-129,-4-10 0,-5-15 0,-8-9-129,-6-2 129,-11-4 0,-6-2 129,-9-5-129,-6-2 129,-4-15-129,-3-13 129,-3-20-129,-4-24 129,1-26-129,0-23 0,-5-20 0,-2-21 0,-7-14 0,-5-13-129,-6-4 129,-6-1-129,-7-3 129,-5 2 129,-1-8 129,-1-8-129,0-10 129,-2-28 129,6-27-129,0-34 129,8-28-129,1-31 0,4-26-258,6-18 258,8-11-258,11 0 258,4 3 0,8 10 0,1 13-129,3 9 129,3 14-129,-2 5 129,-1 4-129,-2-1 129,-3 6 0,10-2-129,0 2 129,12-2 0,6 4-129,13 4 258,8 11-129,17 10-387,6 4 258,0 9-129,7 3 129,2 10-129,0 0 0,-3 2 129,-1 2-129,-4-6 129,0 3 0,1-5 0,7 2 0,1-3 0,6 4 0,10 0-129,10-2-129,15 9-903,12-7-3870,12 3-258,7 0-387,4 7-903</inkml:trace>
  <inkml:trace contextRef="#ctx0" brushRef="#br0" timeOffset="78383.4832">1531 10083 1161,'-12'-18'1548,"12"-2"-903,0 8-645,3-1 0,-3 13 258,5-20 903,-5 20 129,6-11 1032,-6 11 0,0 0 258,-3-17 0,3 17 129,-5-16-516,5 16-258,-7-25-645,6 12 0,-2-12-516,3 5-258,-2-9 0,2 7-129,1-6-129,3-1 0,0 0 0,4-3-129,-2 5 129,3 1-129,1-1 0,1 5 0,1 1 0,2 6-129,0 4 129,-1 7-129,2 2 129,2 2-258,-2 5 0,2 7 0,-1 3 0,2 6 0,-1-2 0,1 1-129,-2 1 129,-5 2 0,0 3 129,-3-5 0,-5 4 0,0 0-129,-3 0 129,0 5 0,-2 0-129,-1-4 129,-1 2-129,-1-5 129,0 1 0,0 0 0,0-4 0,-2-1 0,-1-5 0,-1 5 0,-4-2 258,0 1-129,-1-2 129,-2 0-258,2-4 258,-3 1-129,4-5 0,-2-1 0,2-4-129,2-3 0,0 0 0,1 0 0,1-5 0,1-4 0,-1-2 0,0 1-129,4-2 258,-3-2-129,3-4 0,-2 2 0,3-2 0,-1 2 0,1-3 0,0 0 0,1-3 0,1 2 0,1-3 129,-1 2 0,2-3-129,0 3 0,0-4 129,3 4-129,1 2 0,-1-2 0,1 3 129,2-1-258,-3 1 258,0 2-129,1 0 0,1 2 0,2-2 0,1 3 0,1-2 0,0 6 0,2 0 0,0 1 0,-1 4 0,0-1 129,0 5-129,0 0 0,1 0 0,0 7-129,3 0 0,-1 5 0,1 1-129,3 0 129,-3 5-129,0-2 0,-1 6 129,-5 0 129,2 2-129,-5-2 129,0 3-129,0 3 129,-3-1-129,-1 0 0,-1-2-129,0-1 129,0 1 0,0-2-129,0-1 129,-4-1 0,-1-1 0,-1 1 0,-2-1 129,0 0 0,-2-2-129,-2-3 387,-1 2-129,0-7 0,0 1 0,-1-7 0,1 0 0,-3-4 0,-1 0 0,3-4-129,0-1 0,-1-3 0,0-2-129,3 3 129,1-5-129,1-3-387,10 15-903,-12-26-3354,12 6 0,0-2-258,2 1-516</inkml:trace>
  <inkml:trace contextRef="#ctx0" brushRef="#br0" timeOffset="82743.7326">1807 9639 2451,'0'0'4773,"-9"-3"-129,9 3-387,0 0-1806,0 0-903,0 0-516,0-12-129,0 12-129,0 0-129,10-9 0,-10 9 0,11-11-129,-11 11-129,13-7 0,-13 7-129,12-4-129,-12 4 129,16-24-129,-6-1 0,4-4 0,2-17-129,7-9 129,2-16-129,1-6 0,5-5 129,0-8-258,4 0 129,1-3 0,4 1 0,-3 1 0,3 8-258,-1-2 258,3 5-129,-1 2 0,2 4 0,0 6 129,-2 5 0,3 6-129,-3 5 258,1 6-129,-2 4 129,-3 6-258,1 5 258,-1 2-258,-1 3 129,-1 1-129,0 0 129,4 0-129,0 3 0,2 1 129,2 1-129,-2 4 129,1 3-129,1 5 129,-5 5 0,0 3 0,-5 10 0,-1 7 129,-4 5 0,-3 3-129,2 4 129,-2 4-129,2-2 0,0 4 0,1-2 0,2 1 0,3 3 0,0 2 0,2 2 0,3 2 0,0 1 0,3 1 0,-1 3-129,0-1 129,1 0 258,-1-5-258,0-1 129,0-1 0,-2-4 0,0 2-129,0 0 258,2-1-258,-4 4 0,3 5 0,-3 5 0,3 5 0,-5 6 0,1-1 129,-1 1-129,0-1 129,1-2 0,2-8 0,0-3 0,3-8 0,1-3-129,3-4 129,-1 2 0,-1 1-129,-3 6 0,-2 6 0,-5 10 0,-4 7 0,-6 13 129,-4 9-129,-6 3 129,-1 5 129,-1 0-129,-3-4-129,3-8 129,3-10 0,7-17-129,3-10 0,7-17 0,4-12 0,1-7 0,-1-6 0,-2 0 0,-5 4 0,-7 9 0,-8 8-129,-9 20 129,-6 12-129,-11 14 258,-4 17-129,-8 4 0,-3 12 129,-2 0-129,-5 3 129,-1-6-258,-2-3 258,-1-7-258,-1-9 129,0-7-129,-4-6 0,-1-6 129,-4 2 0,-2-2 0,-8 3 0,-7 3 129,-7 4-129,-4 3 0,-4 4 129,-6-3 0,-1 0-129,-2-11 129,2-5-129,4-13 129,5-14-129,4-17 0,4-17 0,4-10 0,5-24-129,4-12 129,7-16-129,1-11 0,1-5 0,4-6 0,0-4 129,-1-1-258,0 4 258,3 6-129,-5 4 129,2 6 129,1 7-129,-1 7 129,0 8-129,1 8 129,1 3 0,-3 6-129,5-1 0,0 7 0,-2 1 0,4-2 0,-1-2-129,3 2 129,-3-4 0,3-1 129,0-1-129,1-3 129,1 0-129,1-2 129,0 0-129,3-4 129,3 1-129,-1-1 0,0 2-129,2 1 129,-1 3 0,5 0-129,2 7 129,3 1-129,2 3 129,4 5-129,5-2 129,-1 3-129,2-2 129,1 5 0,0-8 0,0 2 0,0-1 0,3-3 129,-1 1-129,3 2 0,1 1-258,1 4 0,-1 2-387,1 14-645,0 0-2838,0 0-903,0 0-387,0 0-387</inkml:trace>
  <inkml:trace contextRef="#ctx0" brushRef="#br0" timeOffset="83303.7647">1792 10668 1935,'3'32'4902,"-1"-17"-258,-2-15 0,1 13-2064,-1-13-1032,0 0-516,5 14-387,-5-14-258,0 0-129,0 0 0,0 0-129,0 0 129,0-10 129,-2-5-129,0-1 129,-2-8-258,1 4 258,-1-9-129,0 5 0,1-3 0,1 3-129,1-3 0,1 4 0,0 3-129,0 4 129,0-2 0,0 5 0,1-3 0,-1 16 0,5-17 0,-5 17 0,3-19 0,-3 19 0,3-12 0,-3 12 0,0 0 0,0 0-129,0 0 129,0 0-129,9 0 0,-9 0 129,9 14-129,-9-14 0,11 22 0,0-10 129,-1 3-129,3-1 0,0 1-129,0-3-129,3 5-387,-3-9-645,10 9-3612,-8-6 0,4 3-387,-5-4-387</inkml:trace>
  <inkml:trace contextRef="#ctx0" brushRef="#br0" timeOffset="87599.0104">1846 9592 903,'0'-14'3354,"0"14"-645,0 0-387,0 0-258,0 0-129,-9-14-129,9 14-387,0 0-516,0 0-129,-9-2 129,9 2-258,0 0-129,0 0 129,0-15 0,0 15 129,1-22 0,5 7 0,-4-14 0,7 3-258,-2-15 0,6 0-129,2-11 0,2 2-129,3-10 0,5 1-129,2-7 0,3-1-129,1 4 0,1-3 129,0 2 0,0 2-129,-4 5 0,-3 11 0,-5 12 129,-2 6 0,-7 6-129,-2 9 129,-9 13 0,0 0-129,8-9 129,-8 9 0,0 0-129,0 0 0,0 0 0,0 0 0,0 0-387,0-10-516,7 7-3999,-7 3 129,0 0-516,0 0-258</inkml:trace>
  <inkml:trace contextRef="#ctx0" brushRef="#br0" timeOffset="88419.0573">2161 8406 1032,'-8'-4'4515,"-2"0"258,10 4-258,0 0-1677,-11-5-774,11 5-516,0 0-258,0 0-387,0 0-129,7 7-129,-7-7-387,20 1 0,-6-1 0,7 0-129,0-1 0,3-4-129,0 0 0,-1 3 0,-4-4 0,0 5-129,-4 1 0,-4 0 129,-11 0 0,13 0 129,-13 0 0,0 0 0,0 0 129,0 0-129,0 0 129,0 0-129,0 0 0,-6 2 0,1 12 0,0 0-129,3 6 129,-1 5-258,3 2 258,0 3-129,0 2-129,2-2-387,4 8-387,-6-12-2967,2 4-1032,2-9-258,0 0-387</inkml:trace>
  <inkml:trace contextRef="#ctx0" brushRef="#br0" timeOffset="89503.1193">2405 8084 129,'-8'-15'4257,"8"15"516,0-15-129,0 15-1548,0-25-774,10 18-774,-10-12 0,12 11-516,-5-9-129,6 6-129,-2-4-258,6 5-129,-1-4 0,2 5-129,1-2 0,2 2 0,-4 2-129,4 4 0,-2 1 0,1 2 0,-2 0 0,0 5 0,-1 5-129,0 1 0,-2 1 0,-1 3 0,0 2 0,-2 0-129,-2 3 129,0-1 0,-2 3 0,-2-2-129,2 3 129,-2 1 0,-3-1-129,-2 0 0,-1 0 0,0 1 129,0-2-129,-6 1 0,0-3 129,-1-1-129,-2 1 129,-1-4 0,-1 1 0,-3-2 0,3-2-129,-5-3 129,1 1 0,-5-2 0,0-2 0,-2-1-129,-2-2 129,0-1 0,0-3 0,1 0 129,2-3-129,0-3 0,3-5 0,2-1 129,2-5-129,0 1 0,3-1 0,1-4 0,4-3 0,-1 2-129,4-1 0,1-4-258,2 8-1032,0-10-3225,2 5-258,-2-2-387,5 3-516</inkml:trace>
  <inkml:trace contextRef="#ctx0" brushRef="#br0" timeOffset="90335.1669">2239 7628 1935,'-3'-20'4515,"3"20"129,0-21-387,0 21-1935,-2-17-387,2 17-645,0 0-129,0-10-516,0 10 0,0 0-258,12-4-129,-2 4 0,-2 1-129,3 7 129,0-1-258,1 3 0,0 4 0,0 5 0,-3-1 129,1 6-129,-1-3 129,1 1-129,0-2 0,1-1 0,-1-4 129,1-4-129,0-2-129,-1-5 129,1 0-129,-2-4 129,1 0 0,-2 0-129,-8 0 129,12-11 0,-6 0-258,-2-2 258,-3 1-129,1-5 129,-2-3 0,0 0-129,-3-1 129,-3 2 0,0 1-129,0 1 129,-2 1 129,1 3-129,7 13-129,-14-20 129,14 20 0,-14-15 0,14 15 0,-12-14 0,12 14 0,-9-13 0,9 13 0,-6-10 0,6 10 0,0 0 129,-4-14-129,4 14 0,0-13 0,0 13 129,6-17-129,-6 17 0,11-16 0,-11 16 0,13-18 0,-13 18-129,15-14-129,-15 14-516,16-13-3483,-16 13-387,11-11-387,-11 11-129</inkml:trace>
  <inkml:trace contextRef="#ctx0" brushRef="#br0" timeOffset="91223.2176">2786 7891 2580,'0'0'3870,"0"0"-258,0 0-1161,0 0 129,0 0-387,0 0 0,0 0-258,0 0-129,9 0-258,-9 0-645,0 0-129,4-14-258,-4 14 0,0 0-129,12-12-129,-12 12 129,15-15-258,-5 6 129,3-1-129,0-1 0,0-2 0,1-1 0,1 2-129,0-1 129,-3 2-129,1 0 0,2 4 129,0 0-129,6 0 0,0 0 0,4-2 0,1-1 0,4 1 0,1 0 0,-2-2 0,0 1 129,-2 6-129,-1-4 0,-2 5 129,-4 3-129,-3-2 0,-2-1 129,-4 3-129,1 0 0,-4 0 0,-8 0 0,10 0 0,-10 0-129,0 0 0,0 0-258,0 0-1161,0 0-3483,0 0-258,0 8-258,0-8-645</inkml:trace>
  <inkml:trace contextRef="#ctx0" brushRef="#br0" timeOffset="103650.9285">4406 9056 5031,'-5'-32'4902,"5"19"-258,0-6-387,0 19-2064,4-28-645,-4 28-516,6-29 0,1 18-516,-3-2 0,-4 13-258,13-21 0,-4 11-129,2 1 129,2-2 0,4 4-129,2 4 0,3 1 0,1 4 0,2 8 0,-2 6-129,-2 6 0,0 2 0,-1 8-129,-2 1 129,-6 4-129,-1-3 0,-4 5 129,-3 2 0,-3 2 0,-1 2 129,-7 0-129,-5 3 129,-4-4 0,-2-5 0,-5-3-129,1-9 258,-5-8-129,2-12 129,-3-7 0,2-10 0,1-14 0,2-5 0,1-7 0,4-5-258,3-2 129,4-1-258,3 1 0,3-1-129,5 7-645,0-2-3354,8 11-645,0 3-645,6 5 0</inkml:trace>
  <inkml:trace contextRef="#ctx0" brushRef="#br0" timeOffset="104374.9699">4571 8607 8385,'-9'-24'4902,"9"12"-258,1-13-1161,8 10-2064,-3-9-645,7 16 0,-3-5 0,4 13-258,-1 0-258,1 13 0,0 7 129,0 11-387,0 3 258,0-3-258,-1 1-129,0-5 129,-1-3-129,1-8 129,-2-6-129,-1-8 129,0-2-129,-3-10 129,0-4 0,-1-6 129,-1-4-129,-3 1 0,0-6 0,-1 4 129,-1-3-387,0-1 387,-5 0-387,-1 4 387,-2-1-387,-2 4 258,-1 1-129,1 2 129,-1 2 129,1 6-258,0 2 129,10 9 129,-11-13-129,11 13 0,-3-12 0,3 12 0,2-14 0,3 2 0,0 0 0,4 1 0,-1-3 0,1 6 129,0-4-129,-1 4-129,-8 8 0,13-6-258,-3 8-2709,-10-2-1677,0 0 0,0 0-645,2 18-129</inkml:trace>
  <inkml:trace contextRef="#ctx0" brushRef="#br0" timeOffset="105695.0454">4183 8557 645,'0'0'3225,"0"0"129,0 0-645,0 0-387,0 0-387,-9-5-516,9 5-129,0 0-645,0 0-258,-12 0 129,12 0-129,-12-7 129,12 7 129,-13-19 129,13 19 129,-14-24 0,14 24 129,-14-19 0,14 19-258,-11-13 0,11 13-258,0 0-129,0 0 0,-5 8 0,7 8-258,8 7 0,2 5-129,6 11 0,4 4 0,6 8 0,5 7 0,2-1 0,3 2 129,0-3-258,-1-3 129,-2-4-129,-7-8 129,-1-10-129,-8-6 129,-3-8-129,-6-3 129,-10-14 0,10 10 0,-10-10 0,0 0 0,-1-9 0,-5-4 0,0-2 129,-5-6-129,1-4 0,-2-4-129,-1-4 258,-2-1-129,-2-6 0,-2-3 0,-3-1 0,2 1 0,-4 1 0,0 7 0,1 3 129,3 6-258,1 6 258,4 6-129,3 6 0,1 3 0,3 3 0,8 2-129,-12-8 129,12 8 0,-9-6 0,9 6 0,0 0 0,0 0 0,0 0 0,0 0 0,0 14 0,12 7 129,4 7-129,6 3 0,6 8 0,4 4 0,2 3 0,1-1-129,0-1 129,-4-2-129,0-3-129,-7-8 0,-4-2-129,-6-7 129,-3-3 0,-4-4 0,-2-3 129,-5-12-129,0 0 258,0 10 0,0-10 0,-11-7 0,0-6 0,-2-8 0,-4-8 129,-3-5-129,-2-7 0,-5-6 0,0-6 129,-2 0-258,1-2 258,2 5-129,1 7 129,5 7 0,1 4 0,7 10 0,2 6 0,10 16 0,-12-15 0,12 15 0,0 0-129,0 0 0,2 10 0,4 5 129,4 8-258,1 7 0,4 9-129,3 2-129,8 15-1935,-5-8-2322,6 6-129,-3-4-516,5-2-258</inkml:trace>
  <inkml:trace contextRef="#ctx0" brushRef="#br0" timeOffset="107056.1232">4273 8615 258,'-10'-12'2322,"1"12"-903,9 0-258,-10-5-258,10 5 387,-6-12-129,6 12 258,-6-12 0,-1 0 258,7 12-258,-8-15-129,8 15 0,-10-7-387,10 7 0,-9-5-258,9 5-129,0 0 0,0 0-129,-9 0 0,9 0 258,0 0-258,0 0 129,0 0-129,0 8 129,0-8 0,0 0 0,0 0-129,0 0 0,0 0-129,0 14-129,0-14 129,0 0-129,-2 12 0,2-12 129,0 0-129,0 14 0,0-14 129,0 0-129,0 16 0,0-16 0,0 21 0,5-6 0,5 6-129,-1 4 0,3 4 0,8 0 0,0 8 0,4 3 0,3 4 0,-2-1 0,2 3-129,1 2 129,-2-2-129,-4-3 129,1-3 0,-5-6-129,0-6 129,-4-7-129,-2-5 129,-3-8 0,-9-8 0,11 6 0,-11-6 0,0 0 0,0 0 0,0 0 0,0 0 129,0 0-129,0 0 0,0 0-129,0 0 0,-5 0-129,5 0-387,0 0-774,0 0-3225,0 0 0,0-7-516,0 7-258</inkml:trace>
  <inkml:trace contextRef="#ctx0" brushRef="#br0" timeOffset="109363.2552">4699 9385 1548,'0'0'3225,"-5"-12"-258,5 12-258,0 0 129,0 0-387,-13-11-387,13 11-387,0 0-258,0 0-258,-13-6-258,13 6-129,0 0-129,0 0 0,-11-13 0,11 13 0,0 0-129,0 0 0,0 0 0,0 10 0,4 7-129,6 7-129,3 8-129,3 3 0,6 5 0,1 6 0,3 0-258,4 0 258,0 0-258,2-6 258,-2-3-258,-1 0 258,-3-4-258,-5-6 129,-2-5 0,-5-3-129,-4-7 129,-10-12 0,8 13 0,-8-13 0,0 0 0,0 0 0,-11-12 129,2 1-129,-2-3 0,-1-3 0,-5-4 0,-2-2 0,-3-3-129,0-6 129,-4 0 0,0-4 0,-1-4 0,0-2 0,3-2 0,3 2 0,4 2 0,1 7 0,4 1 0,2 6 0,3 6 129,4 6-258,3 14 129,-4-12 129,4 12-258,0 0 129,0 0 0,0 0 0,0 0 0,7 13 0,0 5 0,2 2 0,2 6 0,3 5 129,2 3-258,3 5 258,1 2-129,2 0 0,2-3 0,2 2 0,0-4 0,-3 0-129,0-4 129,-3-1-129,-2-6 129,-3-6 0,-4-2-129,-3-3 129,-8-14-129,8 11 0,-8-11 129,0 0 0,-2-13-129,-2 1 129,-3-2-129,0-1 129,0 0-129,-1-3 0,1 2-258,-1 2-129,8 14-774,-12-16-3483,12 16 0,0 0-516,0 0-258</inkml:trace>
  <inkml:trace contextRef="#ctx0" brushRef="#br0" timeOffset="115115.5842">901 9872 1161,'0'0'3870,"0"0"258,0 0-258,0 0-1548,0 0-645,0 0-258,0 0-129,0 0-387,0 0-129,0 0 0,0 0-258,0 0 0,0 0-258,1 45 0,-1-45-129,0 0 129,30 63-258,-30-63 129,38 46-387,-13-25 0,1-6 129,2 0-258,-1-3 129,0-6 0,-6-3 129,1-3-129,-4 0 258,-3-7 129,-2 1 0,-2-7 129,-2-2-129,0-5 129,-2 1 0,-3-5 0,-1-2 0,-2-3 129,-1 2 0,-4-2 0,-4 6 0,-4 1-129,-2 2 0,-2 1 0,-2 6-129,-1 1 0,-2 6-129,21 6 387,-42-11-129,42 11 0,-42 0-129,42 0 129,-42 11-129,42-11-129,-43 21-129,43-21-516,-39 29-516,39-29-1290,0 0-2322,-30 50-129,30-50-387,30 20-258</inkml:trace>
  <inkml:trace contextRef="#ctx0" brushRef="#br0" timeOffset="115715.6185">2588 11310 2967,'-17'-5'4257,"17"5"-258,-13 0-129,13 0-2709,-8 0-387,8 0-774,0 0-2193,-11-7-1548,11 7-387,-10-6-129</inkml:trace>
  <inkml:trace contextRef="#ctx0" brushRef="#br0" timeOffset="116975.6906">1778 9699 1,'-4'7'3353,"4"-7"1,0 0-645,0 0-258,0 0-258,-7 2-645,7-2-258,0 0-387,0 0-129,0 0-258,0 0-258,0 0 0,-9 12 0,9-12 0,0 0 0,0 0 0,0 0 129,0 0 0,0 0 258,0 0-129,0 0-129,-5-6 0,5 6 0,0 0 0,0-18-129,0 7 129,3-4-129,-2-2 0,3-4 0,-1-7 0,5-4 129,-1-8 0,6 0-129,0-7 129,4 1 0,3-7-129,3 0-129,0 2 0,1 3-129,-1 0 0,-1 7 129,0 4-129,-4 5 0,-2 8 0,-3 7 0,-3 7 0,-10 10 129,14-4-129,-14 4 0,0 0-129,8 4 129,-8-4 0,0 14 0,0-14-129,-2 16-129,2-16-129,-14 18-258,11 2-1161,-9-12-3225,5 9 129,-5-5-645,2 7 0</inkml:trace>
  <inkml:trace contextRef="#ctx0" brushRef="#br0" timeOffset="117591.7258">1749 9772 258,'0'-12'4515,"-5"0"0,5 12 0,-10-13-1806,10 13-645,0 0-516,0 0-258,-5-17-129,5 17-387,0-17-129,0 17 0,5-27-129,0 9 0,-1-9 0,2-2-129,-1-4 0,5-6-129,0-4 129,5-3-129,-1-6-129,5 5 0,-1 0 0,2 5-129,-3 8 0,1 5 0,-1 4 0,-5 8 0,-2 5 0,-10 12 0,14-16 0,-14 16 0,9-11 0,-9 11 0,0 0 129,8-8-129,-8 8 0,0 0-129,0 11-387,0-11-258,-7 33-2193,-3-19-1935,1 10-258,-4-4-387,2 4-258</inkml:trace>
  <inkml:trace contextRef="#ctx0" brushRef="#br0" timeOffset="117947.7461">1764 9538 1677,'0'0'4773,"0"0"129,4-12-129,-1-20-1548,5 10-1161,-1-27-516,10 5-516,-1-16-129,7 7-387,0-5-258,3 7 0,-4 8-258,1 9 129,-4 10-129,-5 7-129,-2 7 0,-12 10-129,11-1-387,-11 1-1806,0 0-2193,0 0-258,0 12-258,0-12-387</inkml:trace>
  <inkml:trace contextRef="#ctx0" brushRef="#br0" timeOffset="118443.7746">1799 9022 8643,'-10'-10'5289,"10"10"-387,-10-12-774,10 12-2451,0 0-774,0 0-258,7-10-258,2 7 0,0-6-129,4 2 0,3-3 0,3-1-129,2 0 0,5 0 0,-1 1 129,1 0-258,-2 3 129,-2 2-129,-2 3 129,-3 1-129,-3 1 129,-3 0-129,-2 0 0,-9 0 129,10 1-129,-10-1 0,0 0 129,0 0 0,0 0 0,0 0 0,0 0 0,0 0-129,2 12 129,0 6 0,-2 7-129,4 4 129,2 15-129,0 7 0,5 14-129,2 3-387,7 16-387,-8-12-2709,12 10-1419,-6-6-258,5-3-258,-3-12-774</inkml:trace>
  <inkml:trace contextRef="#ctx0" brushRef="#br0" timeOffset="120422.8878">2223 11076 258,'0'12'3612,"0"-12"129,0 0 129,0 0-2064,0 0-387,0 0-258,0 0-129,0 0-258,0 0 129,0 0-258,0 0 0,0-10 0,0 10-129,0 0 387,0 0-258,-10-8 129,10 8 0,-9-6 129,9 6-258,-14-14-129,14 14 0,-17-23-129,7 7 0,-4-3-258,-1-2 129,-5-3-129,-2 3 0,-3-4-129,-4 0 0,0-2 129,-1-4-129,1-5 0,1-2 0,1-3 0,5-7 0,3-2 0,4-4 129,3-4-129,2 6 129,1 4 0,1 4-129,3 6 258,1 12-258,1 4 129,1 10 0,2 12 0,0 0 0,-3-10-129,3 10 129,0 0-129,0 0 129,0 0-129,0 0 0,0 0 0,0 0 0,0 0-129,0 0 129,0 12 0,0 3-129,0 6 129,3 2 0,-1 8-129,1 3 129,3 7 0,4 5 0,1 9 0,6 3-258,2 3 258,3 2-129,3-3 0,3-3 0,-1-6 129,-2-6-129,-2-11 129,-4-6 0,-2-10 0,-5-4 0,-3-4 0,-9-10-129,12 9 129,-12-9 0,0-6 0,-6-10 0,-4 0 0,-2-5 0,-8-8 0,-4-5 0,-1-7-129,0-5 129,2-1-129,-2 0 258,3-3-129,3 2 0,4 0-129,3 4 258,2 0-129,-2 6 0,0-2 129,3 4-258,1 0 129,0 5 0,0 5 0,3 6 0,0 3 0,1 5 0,4 12 0,0 0 0,0 0-129,0 0-129,0 17-387,0-17-903,3 22-3483,-1-5 129,3 5-516,-2-6-258</inkml:trace>
  <inkml:trace contextRef="#ctx0" brushRef="#br0" timeOffset="120918.9161">1686 10572 4128,'0'0'5031,"0"0"-258,0 0-129,-6 13-1548,6-13-1677,0 0-516,-10-2 129,10 2-387,0 0-129,1-20 0,1 0-129,6-4-258,-1-5 129,3-8-129,-1-4-129,0-2 0,2 0 0,-2 9 0,-2 5 0,-3 7 129,-1 6 0,-3 16 0,0 0 0,6 9 0,-5 6 0,3 4 0,2 2-129,-1 4 0,4 1 0,2 1 129,4 4-258,1-4 258,1 5-129,3 0 0,-1 1 0,0-1 0,-1-1-129,-1-2-129,1 3-129,-8-13-903,10 3-3225,-10-5-387,0 2-387,-3-7-516</inkml:trace>
  <inkml:trace contextRef="#ctx0" brushRef="#br0" timeOffset="167190.5627">18423 1869 10320,'5'-51'5160,"0"10"-258,6 7-129,-4-7-3225,-7 41-516,32-92 0,-9 54-774,0 6 387,6 15-387,-2 17 0,3 12-129,-1 17 0,2 17-129,-1 7-129,-3 10 258,-2 5-258,-4 0 0,-5-2 0,-7-1 0,-8-3 129,-4-4-129,-13-7 129,-8-2 0,-9-11 0,-5-6 0,-7-10 0,-6-8 129,-3-9-129,-1-6 0,0-17 129,5-11-129,2-10 129,7-10-258,11-5 129,10-7-129,17 0-387,3-12-2967,21 15-1419,6 3-129,9 10-516,2 10-258</inkml:trace>
  <inkml:trace contextRef="#ctx0" brushRef="#br0" timeOffset="167806.598">17052 998 12771,'-37'-26'5031,"37"26"-258,0 0 129,33 9-3870,13 8 258,11 10-387,17 7-129,12 8-387,13 11 0,4 5-129,1-1-516,-5-2 387,-8-3-129,-14-6-387,-12-10 387,-15-14 0,-50-22 258,55 14-129,-55-14-387,0 0-387,0 0-1806,20-52-2193,-20 52-387,0 0 0,-36-7-774</inkml:trace>
  <inkml:trace contextRef="#ctx0" brushRef="#br0" timeOffset="168138.617">17142 2830 9288,'33'-49'5547,"-9"0"-387,14-1-129,3-25-1548,12 6-2451,10-9-516,11-1 129,7 3-387,4 1 0,-3 4-129,-6 6 258,-6 11-387,-9 8 0,-15 9 0,-13 8-258,-13 16-258,-20 13-129,10 3-3354,-20 18-1032,-6 18-129,-15 2-258</inkml:trace>
  <inkml:trace contextRef="#ctx0" brushRef="#br0" timeOffset="168422.6332">17658 3243 11868,'0'20'5418,"20"-20"-387,-5-17-129,14-10-4257,5-14-129,9-7-129,6-16 0,4-10-258,1-10 0,0-1-129,-6 0 0,-5 7 0,-9 6 129,-5 10-258,-8 13 129,-6 11 129,-5 15-645,-6-1-774,6 17-3483,-5-5-387,5 11-258,-10 1-516</inkml:trace>
  <inkml:trace contextRef="#ctx0" brushRef="#br0" timeOffset="168850.6577">18849 1530 13545,'-38'-9'5160,"23"6"-258,15 3-645,0 0-3225,0 0 0,68-35-258,-13-2-516,16-4 516,17-5-516,13-10 258,9-3-387,2 2 1,-4 8-389,-8 4 259,-10 8 0,-12 4-387,-18 6-258,-14 7 0,-46 20-516,54-21-645,-54 21-3225,0 0-129,0 0 0,-60 33-387</inkml:trace>
  <inkml:trace contextRef="#ctx0" brushRef="#br0" timeOffset="169174.6762">18746 2011 12255,'16'24'5418,"4"-13"-129,19 11-387,5 4-3612,16 13-129,11 2-387,11 12-258,7-2-258,9 2-258,1-4 0,-5-1-258,-9-7 258,-7-7-387,-13-7 387,-10-10-387,-14-2 387,-13-1-129,-10-2-258,-18-12-387,16 36-3483,-23-26-1161,-5 12-129,-12-5-774</inkml:trace>
  <inkml:trace contextRef="#ctx0" brushRef="#br0" timeOffset="172114.8443">17805 940 2193,'0'0'4257,"0"0"516,0 0-516,0 0-903,0 0-903,0 0-645,0 0-645,0 0-516,0 0 0,0 0 0,0 0-129,47 22 129,-47-22-129,0 0 258,42 65-645,-42-65 516,35 58-645,-35-58 129,32 59-129,-32-59 0,30 55-258,-30-55 258,0 0 0,36 61 0,-36-61-129,0 0 129,0 0 129,0 0-129,36 42 258,-36-42-516,0 0 516,0 0 129,0 0-129,0 0 0,0 0-258,0 0 387,0 0-387,0 0 516,0 0-387,0 0-129,0 0 129,0 0-129,-46 54 0,23-30-129,-2 6-258,-8 6-387,7-2-3870,-14 7-258,3 2 0,-4-4-516</inkml:trace>
  <inkml:trace contextRef="#ctx0" brushRef="#br0" timeOffset="174082.957">19789 780 6063,'0'0'5031,"0"0"0,0 0-774,0 0-1677,0 0-1290,0 0 0,0 0-645,0 0-258,0 0-129,0 0-129,0 0 129,42 1-129,-42-1 0,37 12 0,-37-12-129,41 12 387,-41-12-387,38 5-258,-38-5 387,0 0 0,43 4-129,-43-4 129,0 0 0,0 0 129,0 0 0,0 0-129,0 0 129,0 0 0,0 0-129,0 0 129,0 0-258,0 0-258,0 0 258,0 0 387,-36 66-387,36-66 258,-50 72-516,50-72-516,-58 96-2967,21-31-516,5 5-387,-4 9-516,7 1-903</inkml:trace>
  <inkml:trace contextRef="#ctx0" brushRef="#br0" timeOffset="175811.0558">18020 2510 645,'-6'13'3354,"2"2"387,4-15-645,0 14-387,0-14 0,0 0-258,8-6-516,10 4-258,-4-19-516,8 8 0,-2-13-516,5 2 0,-2-1-387,1-1 258,-4 4-258,-3 4 129,-5 4-258,-2 5 258,-10 9-258,11-6 258,-11 6-387,0 20-129,0 5 129,-3 6-387,0 8 387,-2 7-387,4 8 258,-2 0-645,3 9 258,0-7 0,6 9-3354,-3-20-645,3 5-387,-4-14 129</inkml:trace>
  <inkml:trace contextRef="#ctx0" brushRef="#br0" timeOffset="176727.1082">17073 2452 5547,'6'-14'4515,"-6"14"-258,0 0 0,0-17-2193,0 17-387,0 7-387,0 16-258,0 5-387,0 15-387,0 5 129,0 9-129,-4-2-129,-2 6 0,-1-2-258,-2-5 258,-1-5-129,0-12 387,1-6-258,-2-9 0,4-4 0,4-7 645,3-11-516,3 11 258,7-11-129,7 0 129,-1-1-129,7-2 0,-1-5-129,4 5-387,-2-1 129,0 2 129,0 2-645,-4-8-2064,4 15-2193,-9-1 0,2 14-516,-8 1-645</inkml:trace>
  <inkml:trace contextRef="#ctx0" brushRef="#br0" timeOffset="178695.2208">18880 2116 3096,'18'-10'4128,"-18"10"-516,8-12 258,-8 12-1548,-6-2-645,6 2-516,-11-4-258,11 4-258,-10-1 129,10 1-129,0 0 0,0 0-129,-7 5 129,7-5-129,3 19 0,11-4 0,7 1 0,13 6 129,8 2 0,16 6-129,7 5-129,13 3-258,7 5 129,4 5-258,-2 1 0,1 5-129,-10-1 0,-6 1-129,-7-6 258,-11-3 0,-12-7-129,-6-6 129,-6-3-129,-9-11 129,-4-3 0,-4-7-129,-3-3-129,-10-5 0,8 1-645,-12-10-2322,4 9-1419,-20-24-387,6 12-516,-14-14-258</inkml:trace>
  <inkml:trace contextRef="#ctx0" brushRef="#br0" timeOffset="179139.2462">18941 2245 9030,'-18'-13'4515,"18"13"-129,0 0-1032,8 7-1290,10 1-516,19 15-516,10-2-258,15 11-387,7 5 258,12 6-516,9 5 129,5 9-258,-1-1 129,0 1-387,-8-1 258,-7-2 0,-11-8-129,-11-9 129,-16-2 0,-12-16-129,-14-3-129,-15-16-129,6 18-1032,-14-18-3354,8 0 0,-21-5-516,9 0-516</inkml:trace>
  <inkml:trace contextRef="#ctx0" brushRef="#br0" timeOffset="217858.4608">1749 9663 1548,'0'0'1935,"0"11"516,0-11 129,0 0 0,0 0-129,0 0-258,0 0-516,0 0-645,0 0-258,0 0-258,0 0 0,0 0 129,0 0-129,7-7 258,-7 7-258,5-14 129,-5-2-129,0 16 0,10-24 129,-5 8-129,0-3-129,3-3 0,0-6 0,4-2 0,1-3-258,5-6 0,1-1 0,3 2-129,2-3 0,0 1-129,2 3 129,-2 1-129,-1 2 258,-4 5-258,0-1 258,-3 2-129,-5 4 129,-1 2-129,-2 5 0,-2 0 0,-1 5 129,-5 12-258,6-15 129,-6 15 0,0 0-129,0 0 0,0 0-387,0 0-387,0 0-3612,0 0-129,0 0-645,0 0-129</inkml:trace>
  <inkml:trace contextRef="#ctx0" brushRef="#br0" timeOffset="218422.493">1804 9068 6063,'0'0'5160,"-8"-10"-387,8 10-129,0-22-2838,5 18-645,1-9-387,6 8-129,-1-4-258,7 2-129,2-1 0,4-4-129,2 0 129,2-2-258,-1-5 129,-3 4 0,-2 0 0,-4 3 0,-5-2 0,-3 6 0,-10 8-129,7-7 0,-7 7 129,0 0-129,0 12 0,0-12-129,-4 22 129,1-6 0,0 0 0,-1 2 0,2 4 0,0 2 0,2 3 0,0 5 0,0 6 0,2 4 0,3 2 0,0 3 0,2 1 0,1-4-258,1 0-129,-3-11-258,5 7-1032,-9-16-2838,6-3-387,-7-8-258,5-1-129</inkml:trace>
  <inkml:trace contextRef="#ctx0" brushRef="#br0" timeOffset="220406.6065">1783 10311 2451,'0'0'3483,"0"0"0,0 0-387,-7-9-129,7 9-516,0 0-774,0 0-387,0 0-129,0 0-387,0 0 0,0 0-129,0 0 0,0 0-129,0 0 0,0 0 0,0 0-258,0 0 0,0 0-129,-3 8 0,3 8 0,4 10-129,2 3 0,1 3 0,3 9 0,2 2 129,2 4-258,2-2 129,5 6 258,4-2-258,0-1 129,4 1 0,2-4 129,0-4-129,-2-4 129,1-4-129,-4-12-129,-3-1 258,-7-7-129,-1-3-129,-5-3 129,-10-7-129,14 8 0,-14-8 0,0 0-129,0 0-387,0 0-1161,0 0-3096,0 0-387,-2-8 0,-3-6-774</inkml:trace>
  <inkml:trace contextRef="#ctx0" brushRef="#br0" timeOffset="220954.6379">1700 10652 6708,'0'10'5289,"0"-10"-258,0 0-516,0 0-1935,10-2-1677,-7-11-258,5 0-387,-3-7 129,2-4-258,-2-7 129,1-4-129,-3-4 129,1 1 0,-3-3 0,0 7 0,-1 0 0,0 7 0,0 5-129,0 6 0,0 4 0,0 12-129,3-12 0,-3 12 0,13 0 0,-3 2 0,3 7 129,3 4-129,1 1 0,1 3 129,1 0-258,1-2 258,3-2-129,1-2 0,-1-4 0,0-3-129,0-3 0,-5-1-387,3 0-129,-8-11-1032,4 10-3225,-7-6-129,2 7-258,-12 0-516</inkml:trace>
  <inkml:trace contextRef="#ctx0" brushRef="#br0" timeOffset="253137.4786">20114 14504 4386,'16'0'5418,"-16"0"-645,12-7 129,-11-7-2451,9 14-903,-10-13-258,0 13-387,0-19-258,0 19-258,-8-17 0,-2 13-129,-5 3-129,-3 1 0,-2 2 0,-3 6-129,-4 7-129,-1-3 129,-1 1-129,-1-4 129,-1 0-129,0-1 129,4-4 0,2 1 0,3-3 0,5 0 0,2 1 0,5 2 129,10-5-129,-6 15-129,6-2 129,1 3 0,4 6 129,1 6-129,3 9 0,1 8-129,0 10 258,1 13-258,-1 8 129,0 5-129,-1 3 0,0 3 0,-2-6 129,-2-7-129,-1-8 129,-3-14 0,1-10 0,-2-11 0,0-6 0,0-7 129,0-18-129,-5 17 0,5-17 129,0 0-129,0 0 0,0 0 129,5 0 0,8-5-129,6-4-129,2 0 258,6-1-129,-2 0 0,1-2-129,-4 0-129,-1 7-516,-10-17-1677,-11 22-2193,6-24-516,-7 12-258,-12-12-516</inkml:trace>
  <inkml:trace contextRef="#ctx0" brushRef="#br0" timeOffset="253762.5144">19789 15211 4257,'0'0'5547,"16"-3"-516,9-15 0,14 4-1677,5-16-2193,9 7-129,-3-5-387,1 2-129,-5 5-258,-8 5-129,-8 6 0,-10 4 0,-8 3-129,-12 3 0,10 0 0,-7 12 129,-1 9-129,2 5 0,0 7 0,1 7 0,1 3 0,1 2 0,0-2-129,0-2 129,0-12 0,2-9 0,0-10 0,0-10 0,2-7 129,-1-13-129,1-13 129,4-8-129,0-5 0,1 0 0,-1 0 129,-1 9-129,-3 3 129,0 9 0,-2 15-129,-9 10 129,9 6 0,-7 15 0,2 4-129,0 5 0,1 5 0,2 1 0,3 0-129,1-4 129,0-5 0,3-11-129,0-3 129,-1-8 0,1-5 0,-4-8-129,3-10 129,-2-7 0,-4-1-129,3-1 129,-3 1 0,-3 1 0,0 2-129,-1 6 0,-3 6 0,0 11-129,0 0-129,-5-19-516,5 19-1806,0 0-2322,-10-18 0,0-5-387,5-9-258</inkml:trace>
  <inkml:trace contextRef="#ctx0" brushRef="#br0" timeOffset="253986.5272">20622 14541 11739,'0'0'5289,"0"12"0,0-12-387,-7 25-4386,6-2 0,1 12-129,3 8 0,3 12-258,1 4 0,3 9-129,1-1 0,0 0-129,0-5 0,-4-11-387,4 2-645,-11-27-3096,7 5-903,-7-31-387,4 12-129</inkml:trace>
  <inkml:trace contextRef="#ctx0" brushRef="#br0" timeOffset="254578.561">20772 15011 5547,'17'12'4902,"-6"-7"0,1-5-516,6 0-3225,-7-9 0,9-5-516,-7-7 0,-1 2-129,-1-4-129,-2 2 129,-7 1-129,-2 10 0,0 10 0,-10-1-129,-4 10 0,1 13-129,-1 7-129,1 12 0,4 2 0,4 3 0,4-1-129,1-4 129,6-6-129,4-6-129,3-5-258,0-19-258,5 5-774,-8-25-1032,12 1-1419,-9-19-903,7 1 516,-7-17 1290,7 10 1419,-6-6 1290,1 1 1161,4 16 1419,-11-1 2064,6 16 387,-6 5-774,10 17-1290,-18-9-903,19 33-645,-9-5-387,3 7-129,-3-2-129,1 3-129,-1-5-129,-4-3 129,1-4-258,-1-7 129,-6-17 129,0 0-129,0 0 0,3-22 0,-1-5 129,1-6-129,2-7 0,2-1 0,1 0-129,2 1 0,1 8-129,2-2-516,12 13-4257,-5-1 0,3 10-387,1-3-387</inkml:trace>
  <inkml:trace contextRef="#ctx0" brushRef="#br0" timeOffset="255194.5963">22110 14669 6063,'-5'-10'5160,"-5"9"-645,0 1 129,-4-3-3483,4 10-258,-6-2-129,4 11-258,-8-4 129,3 11 0,-5-4 0,5 12-258,-2-2 129,7 4-129,3 2-129,5-1 0,4-3-129,10-2 0,5-2-129,3-6 129,4-8-258,2-4-129,1-5-258,-5-5-903,8-4-3483,-9-6-129,1-1-516,-4-8-258</inkml:trace>
  <inkml:trace contextRef="#ctx0" brushRef="#br0" timeOffset="255494.6134">22325 14751 6321,'-4'21'5676,"4"-5"-387,2 8-387,-1-6-1548,2 11-2967,0-1-129,0 1-129,1 0-258,-4-12-258,3 4-645,-3-21-2322,0 0-1419,0-7-387,0-10-387,-3-9 258</inkml:trace>
  <inkml:trace contextRef="#ctx0" brushRef="#br0" timeOffset="255630.6212">22278 14589 7611,'-9'-31'4773,"9"31"0,0 0-774,0 0-3483,7 0-3225,-7 0-1677,10 14-258,-4-2-645</inkml:trace>
  <inkml:trace contextRef="#ctx0" brushRef="#br0" timeOffset="255861.6344">22388 14800 5805,'21'54'5160,"-7"-32"-258,-4-1-387,-10-21-2580,17 21-903,-17-21-258,13 0-129,-13 0-129,12-14-129,-7-3-129,1-2-129,-1-3 0,-1 0-258,2-1 0,1 0-516,0 11-774,-3-7-2580,8 8-1032,2-2-387,3 8-129</inkml:trace>
  <inkml:trace contextRef="#ctx0" brushRef="#br0" timeOffset="256417.6662">22664 14696 4773,'14'-1'5418,"-4"2"0,-10-1-516,-8 17-1677,0 6-1677,-7-7-903,5 10-258,0-4-129,6 3 0,2-7-258,3 0 258,9-4-129,1-10-129,4-4 129,2-4 0,0-10-129,4-8 0,-2-1 129,-4-4-129,-1 0-258,-1 4 258,-2 3-129,-3 4 129,-8 16-129,10-13 258,-10 13-129,0 0 0,5 14 129,-2 0-129,2-1 129,-1 3-129,2-2 129,1 0-129,1-5 0,-8-9 0,13 16 0,-13-16 0,13 2 0,-13-2-129,16-2 0,-6-8 0,3-1 0,1-2 0,-1 1 129,-2 0 0,0 1-129,-2 0 129,-9 11 0,11-7 129,-11 7-129,0 0 0,8 14 0,-4-2-129,0 1 129,1 3 0,0 0 0,1-3 0,0-2-129,1-3 129,2-5 0,-9-3 0,16 0-129,-7-1-129,2 1-387,-7-11-3354,5 8-903,-9 3-387,11-10-516</inkml:trace>
  <inkml:trace contextRef="#ctx0" brushRef="#br0" timeOffset="256682.6813">23138 14221 10707,'-24'-12'5418,"24"12"-387,-11 8 0,11-8-4773,-6 21-387,7-1-387,-1-8-1806,5 13-2451,0-1-516,1 2 0,-1-9-516</inkml:trace>
  <inkml:trace contextRef="#ctx0" brushRef="#br0" timeOffset="256870.6922">23158 14397 6321,'9'-2'5547,"-5"12"-258,-4 10-387,3 18-2838,-3-8-1161,3 15-258,-3-1-129,3 7-258,-2-2 0,3 1-258,-2-5-129,-2-8-258,5 4-1935,-3-17-2580,-1-6-516,-1-18 0,0 11-516</inkml:trace>
  <inkml:trace contextRef="#ctx0" brushRef="#br0" timeOffset="257058.7029">23114 14626 5547,'12'-14'5934,"2"9"-516,7 5-387,3-11-1419,3 11-2838,-3 0-387,3 0-516,2 1-4386,-11-1-516,-2 2-129,-7-2-774</inkml:trace>
  <inkml:trace contextRef="#ctx0" brushRef="#br0" timeOffset="269494.4142">21186 15956 6450,'13'-34'5031,"-3"17"129,4 5-645,-4-6-3225,10 13-387,-7-3-129,4 8 0,-5 6-258,-2 11-129,-6 4-129,0 10-129,-4 3 129,-3 11-129,1 0-129,-4 1 129,6-3-129,0-8 0,0-4-129,7-9 129,4-5-258,-3-20-516,10 2-3483,-9-23-774,1-1-129,-3-10-645</inkml:trace>
  <inkml:trace contextRef="#ctx0" brushRef="#br0" timeOffset="269646.4229">21319 15605 1935,'-10'-34'3741,"10"34"-2967,4-13-903,-4 13-2838,12 5-386</inkml:trace>
  <inkml:trace contextRef="#ctx0" brushRef="#br0" timeOffset="269998.443">21645 15634 8514,'3'-54'5031,"-3"36"0,-6-8-1548,6 26-2322,-16-10-129,8 14-129,-6 11-387,3 12-258,-2 12 0,4 8-129,0 10-129,4 8 0,5 5 0,0 13 0,2-1-129,4-2 0,1-6 129,1-3 0,0-8 0,-4-8-129,-1-7 129,-3-11-258,0-7-129,-7-12-516,6 6-2451,-11-19-1419,5-5-516,-4-9-387,1-12 388</inkml:trace>
  <inkml:trace contextRef="#ctx0" brushRef="#br0" timeOffset="270449.4687">21523 15956 6837,'28'-24'5160,"-8"12"-387,4 7-1419,-2-6-2322,11 6-129,-3-3-516,4 0-258,3-1-258,-1-9-129,-1 0 129,-4-8 0,-2-5-129,-3-6 129,-3-5 129,-6-1 0,-5 0 387,-4 6-129,-8 1 129,0 9 0,-1 3 0,-8 15 129,-6 7 0,1 12 0,-4 11 0,2 17-258,-1 10 0,4 13 0,1 9-258,5 7 129,3 4-129,4 1 0,1-2-129,6-9 129,3-4 0,0-11-129,0-11 0,0-4-129,0-8-129,-4-16-516,4 6-645,-10-23-3225,0 0-387,0 0-258,1-12-258</inkml:trace>
  <inkml:trace contextRef="#ctx0" brushRef="#br0" timeOffset="270642.4799">21774 16003 7998,'28'-20'5289,"-3"10"0,1-12-516,9 4-3999,0-7-129,6 4-258,-3 0-258,-5 0-516,2 17-2580,-13-8-1806,-5 10-516,-7 2-516,-10 0 0</inkml:trace>
  <inkml:trace contextRef="#ctx0" brushRef="#br0" timeOffset="272377.5791">19549 17663 3354,'-9'8'4773,"9"19"0,7-24-774,8 4-1419,8 3-2451,-1-6 645,5-10 258,-5-11-774,1-6 387,-6-20-645,-3-5 774,-4-8-774,-7-2 774,-3 2-774,-9 10 0,-8 19 129,-4 9-129,-8 23 129,-4 28 0,-3 18 258,1 15-1032,4 9 774,8 7 0,5 0 0,15-8 129,8-12 0,-5-62-258,46 85 129,-46-85 516,69 37-516,-31-37-129,-38 0 0,67-26-129,-40-5 0,-4-1-516,-4-15 387,1 1 258,-7-14-387,-2 6 516,-2 0-387,-1 15 516,-4 13-387,1 12 1161,-5 14-1032,5 18-387,-5-18 645,10 66-258,-10-66 258,16 91-387,-16-91 258,24 81-129,-24-81 129,0 0 258,41 49-387,-29-49-129,-12 0 258,0 0-129,24-40 0,-20 4 258,-1-6-387,-3 13 258,0-11-258,0 11 387,0-6-387,-1-5 387,1 20-387,0-2 0,0 22 129,12-14-129,0 14 258,2 0-258,3 0 129,2 5 0,-2-12-129,0 7 129,0-1 0,-6-7 129,-4-3-258,-7 11 258,1 12-129,-4 3-645,-6 12 774,-2 2-774,2 26 774,9-55-258,-18 80 258,14-57-516,4 0 387,1-7 258,-1-16-258,21 24 516,-7-42-645,3 3-516,0-2 645,-1-2 516,0-3-645,-1-5 516,-1-11-516,-4 14 258,1 0-129,-2 14 903,-9 10-903,16 0 0,-9 13 129,0 13-645,1-2 645,1 10-903,1-10 903,0-6-1161,1-7 1290,-1-1-1161,1-10 903,-1 0 258,-2 0-258,-2-16 0,1 4-129,-1-2 1032,-2 0-1032,-1 2 903,-1-5-903,0 7 516,0-6-387,-2 16 903,0 0-903,0 0-903,7 16 1161,-7-16-1032,8 20 903,-8-20-774,12 12 774,-2-11-774,3 5 645,-13-6 0,24 23-129,-10-12 0,-1-9 0,-1 10 0,0-8-129,-1-1 0,-11-3-129,14 0 774,-14 0-516,13-12 258,-8-9-258,1-8 516,1-8-387,0-1 516,1-5-516,-2 11 129,0-10 0,-2 8 645,-2 20-516,-2 14 0,0 0 0,2 41 0,-2-7 0,0 17-516,3 15 516,4-5-129,0 20 0,2-16-129,-1 8 258,1-20-387,-1 9 258,-5-3 0,-3-59 0,-2 89-129,2-89-129,-24 71 0,24-71 0,-38 41-129,38-41-387,-53 3-387,53-3-3870,-50 0-645,50 0-129,-53-51-645</inkml:trace>
  <inkml:trace contextRef="#ctx0" brushRef="#br0" timeOffset="273241.6285">21019 17156 5547,'36'-15'5418,"-17"16"-516,-4 13-129,-3 16-2580,-4 4-1677,2 10 129,-4 5-258,-1 1 129,-3 0-516,0-11 258,-1-10-258,-1-17 129,0-12-129,1-14 0,0-16 0,1-11-129,0-12 129,4 0-258,0-2 258,2 9-129,0 9 129,0 6-129,1 18 258,1 13-258,-2 21 258,0 11 0,-1 10 0,1 13 129,-2-4-387,2 5 387,-1-8-387,1-8 129,0-14-258,2-6 258,1-21-258,0-22 129,1-3-129,-2-15 0,0 0 258,-2-7-258,-1 5 258,-1-1-129,-1 20 129,-3 5-258,2 8 387,-4 11-258,11 8 129,-4 9 129,3 0-129,2 7 0,4-5-129,-2-2 129,3-5-129,-2-9 0,0-3 129,0-8-129,-8-4 129,0-10-129,-3-2 129,-4-2-129,0-3 129,-8 0-129,-5 5 129,-2-3-129,-5 4 129,-1 5-129,0 8 129,2 7 0,4 3-387,2 2-258,12 9-516,-1 1-2064,9-2-1548,9-6 0,8-1-387</inkml:trace>
  <inkml:trace contextRef="#ctx0" brushRef="#br0" timeOffset="273821.6616">21582 17031 2967,'56'-36'5160,"-36"21"-129,-7 8-387,-13-5-2580,0 19-387,-13 0-387,3 22-258,-7 0-516,2 9 0,1-1-387,4 3 129,5 0-129,3-4 129,2-2-258,6-20 0,5-10-129,3-7 258,1-12-129,1-12-258,-2-13 258,0-14-387,-1-2 387,-3-2-258,-4 1 258,-2 1-129,-3 6 129,-1 6-258,-1 17 258,-3 12 0,4 15 0,-9 12 258,8 10-129,1 14-129,0 10 0,4 5 258,3 4-258,2-3 129,6 0-129,0-3 129,4-9-258,1-9 258,2-9-258,0-11 129,1-11 0,0-4-258,-3-18 129,0-7 0,-5-3 129,-2-3-258,-5-2 258,-4 3-129,-4 4 258,0 6-129,-9 3 258,1 6-129,-5 6 0,3 9 0,-2 4-129,3 11 129,2 6-129,5 7 129,2 2 0,3 6 0,6 2-129,4-2 0,5-2-387,-3-7-903,7-1-3225,-2-16-516,2-6-387,-1-9-387</inkml:trace>
  <inkml:trace contextRef="#ctx0" brushRef="#br0" timeOffset="274577.7049">22560 16407 7740,'-13'-44'5418,"13"44"-387,-10-5 129,11 26-4644,-1 16 258,5 17-516,2 14 129,1 7-258,5 8-129,-4-5-129,2-3-258,-2-17 129,-1-11-258,-2-21 258,1-14-129,-7-12 0,11-13 129,-6-13-129,2-9 129,0-5 0,1 4 258,2-2-258,-2 8 516,2 10-129,-1 8 129,3 12 0,-1 11-129,3 13 129,1 5-387,0 2-387,7 4-645,-6-13-1161,9-1-2451,-2-9-258,2-12-129</inkml:trace>
  <inkml:trace contextRef="#ctx0" brushRef="#br0" timeOffset="275149.7377">23002 16779 3999,'10'-77'5031,"-10"47"-129,-10-1-1677,10 31-1032,-25-17-387,16 30-387,-12 4-387,7 13-258,0 2-258,7 6-129,1-7-129,6-2-129,2-3-129,7-14 0,5-7 0,2-5 0,2-8 0,-1-6 0,1-7 0,-2-6-129,-2-3 129,-1-1 0,-3 7-129,-2 1 129,-1 6 0,-7 17-129,0 0 129,0 0 0,7 12 0,-3 11 0,0 3-129,1-1 129,4 0 0,-1-8-129,3-1 129,2-9 0,1-6-129,-1-1 129,2-8 0,0-7 0,1-4 0,-4-3 0,6-4 129,0-2 0,-3 2 0,1 0 0,-3 8 0,1 2 0,-1 5 0,-1 2 0,-12 9-258,14 0 129,-7 11 0,-1 3 0,-2 4-129,0 3 129,-3 4 0,0 2 0,-1 3 0,0 0 129,-2-2-258,0-2 258,-1-3-258,-1-5-129,4 5-1161,-8-10-3225,8-13-387,-9 9-258,9-9-516</inkml:trace>
  <inkml:trace contextRef="#ctx0" brushRef="#br0" timeOffset="275805.7752">21774 18191 2709,'0'0'5418,"0"0"-387,0 0 258,32 29-3354,-32-29-1290,44-22 516,-44 22-516,48-44 258,-48 44-258,44-74-129,-44 74-258,30-74-129,-30 74 0,10-50-129,-10 50 387,0 0-516,-21-49 129,21 49 0,0 0 0,-52-17 0,52 17 0,-45 21 258,45-21-258,-42 45 0,42-45-129,-35 76 129,23-23 129,7-5-129,5-48 258,5 81-258,-5-81 0,36 39 0,-36-39 0,57 17 0,-57-17-129,61-2-258,-61 2-258,64-23-2451,-64 23-2322,54-31 0,-54 31-387</inkml:trace>
  <inkml:trace contextRef="#ctx0" brushRef="#br0" timeOffset="276645.8232">22174 17945 5805,'0'0'5676,"-23"51"-258,23-51-645,0 0-3225,24 50-774,-24-50-516,0 0 258,37 45-645,-37-45 258,0 0 129,0 0-258,0 0 129,41-32-129,-41 32 0,0 0 0,4-54 0,-4 54-129,0-65 129,0 65-129,0 0-129,-1-50 258,1 50-258,0 0 258,0 0 387,0 0-516,0 0 129,40-7 0,-40 7 0,0 0 0,52-9 0,-52 9-258,33-30 516,-33 30-258,20-34-258,-20 34 516,0 0-903,0 0 645,0 0 129,-4 51 129,4-51 0,-13 54-129,13-54 129,-9 55-258,9-55 645,0 0-645,8 65 258,-8-65-258,0 0-129,42 0 129,-42 0-258,39-18 129,-39 18 129,39-52 0,-39 52 0,34-63 0,-34 63-129,25-46 129,-25 46-516,0 0 645,0 0 0,0 0 0,42 5-129,-42-5 129,0 0-258,22 49 258,-22-49 387,0 0-516,21 52 129,-21-52-129,0 0 0,0 0 0,0 0 258,37-43-258,-37 43 258,22-67-258,-11 30 0,4-5 129,-2 15-645,1 8 516,0 7 129,-2 2-129,1 9 129,-13 1-129,25 11-129,-25-11-129,19 48 0,-19-48-3096,0 0-2064,45 57-129,-45-57-774</inkml:trace>
  <inkml:trace contextRef="#ctx0" brushRef="#br0" timeOffset="278273.9163">23312 17394 3612,'7'-72'5547,"-19"40"-516,-5 22 129,-4-12-1935,2 22-2193,-8 20-387,6 21 129,0 7-387,9 10 129,4 3 0,3-7-774,5-6 387,0-6-258,10-13 258,1-19-258,3-10 129,6-10-387,0-28 129,0-10 645,0-8-774,-3-12 387,0-5-387,-6-4 387,-3 2 129,-6 0-129,-2 20 0,0 10 129,-3 16 129,0 16 0,3 13-129,-4 16 129,4 10-129,0 15 0,1 6-129,5 10 0,-1 5 0,1 1 0,5-5 0,1-12-129,3-4 129,5-21-129,1-14 0,5-17 0,-1-12-129,1-16 129,-2-9 0,-3 0 0,-4-4 0,-5 14 129,-5 3 0,-7 10 0,-1 7 129,1 17 129,-16-9-258,4 16 129,-1 10 0,3 2-129,0 10 0,5 3 0,5-1-129,1 1 0,8-2-129,3-10-129,9-5-387,1-9 0,6-6-129,-4-13-258,7-7 0,-9-9 0,7 1 0,-13-5 258,4 0 129,-9-1 258,-1 6 387,-4 3 387,-5 8 387,1 5 0,-2 12 258,0 0 129,-8 8-129,6 15 0,-7 1-258,7 6 0,-3-4-258,5-1-258,-1-1-129,1-10 0,0-14 0,8 9-129,1-13 129,-1-8-129,2-3 129,0-4 0,-2-1 0,2 6 129,-4-2 0,-6 16 129,12-11-129,-12 11 129,6 17-129,-2 8 129,-1 13-129,1 11 0,3 3-258,0 8 0,-1-2 387,1-3-258,-4 3 387,1-12 0,-4 7-129,0-53-129,-7 65 258,7-65 129,-24 60-516,24-60 0,0 0-129,-58 38-129,58-38 0,0 0 129,-45-20-258,36-14-387,9-10 0,2 2-387,15-24-258,0-11 258,10-1 387,0-14-129,1 16 645,3 0 645,-6 14 258,2 12 516,-9 14 129,7 20 258,-12 7-387,2 9 129,-6 5-774,0 12-258,-4 6-129,-2 1-129,1-3 129,-4-2-258,3-2 129,-3-17-258,7 15 129,-7-15 129,15-1 0,-2-13 129,0-8-129,2-4 0,0-6 0,0-1 0,0-1 129,1 0-129,-5 2 0,-1 6 0,-1 6 0,-1 5-129,-8 15 129,9-2 129,-9 2-129,5 15 0,-5 2 0,0 7 0,0 3 0,0 2 129,0-1-258,3 2 0,2-6 0,4-2-129,4-6 0,1-3-129,0-5-129,1-7-129,1-1 258,0 0 129,0-9-129,1-12 258,-5 4 0,-3-8 258,1 0-129,-4-2 258,-1 4-129,-5 1 387,-1 2-258,-5 6 0,6 14 129,-12-9 0,12 9 0,-10 13-129,6 0 129,4 9-129,-1 2-129,1 10 0,3-3-129,-2 5 0,5-4-129,-3-2-129,5 3-516,-5-7-3483,4-7-903,-7-19-903,0 0 129</inkml:trace>
  <inkml:trace contextRef="#ctx0" brushRef="#br0" timeOffset="296997.9873">23897 14335 7224,'0'0'5160,"9"20"-258,-7 2-258,-2 10-4515,1 1-903,9 12-1290,-4-6-2580,-1-4-387,0-5-258</inkml:trace>
  <inkml:trace contextRef="#ctx0" brushRef="#br0" timeOffset="297206.9993">23843 14018 10062,'-10'-31'5160,"10"31"-387,0 0-1677,0-10-3612,0 10-1806,0 0-2322,11 0-258,-11 0-645,14 23 388</inkml:trace>
  <inkml:trace contextRef="#ctx0" brushRef="#br0" timeOffset="297502.0161">24021 14314 258,'36'77'4386,"-24"-34"-516,-5-11 0,-7-3-2451,0 2-516,-5-9-129,0-2-258,5-20 387,-12 7-129,6-16 387,6-8-258,5-18 129,6 0-258,3-10 129,5 8-258,-2-3-129,6 7 0,-3 5 0,-1 14-258,-5 5 0,1 11 0,-1 12-129,-4 4-387,3 17-1419,2-5-3225,-6 2-387,1 1-129,-1-4-387</inkml:trace>
  <inkml:trace contextRef="#ctx0" brushRef="#br0" timeOffset="297938.041">24671 14120 8127,'22'-94'5289,"-2"9"129,-20 85-516,4-53-3483,-4 53-516,0 0 0,-46-2-258,46 2 0,-54 67 0,24-14-387,4 7 129,-2 7-258,7 0-129,11-4 0,8-6-129,2-8 0,0-49-129,15 65 129,-15-65-129,37 17 129,-37-17 0,39-17 0,-39 17 129,43-43 0,-43 43 0,0 0 0,46-49 0,-46 49 129,0 0-129,38 8 129,-38-8-129,20 51 0,-20-51 129,25 69-129,-25-69-129,19 73 0,-19-73-903,26 76-4128,-26-76-258,-3 55-387,3-55-387</inkml:trace>
  <inkml:trace contextRef="#ctx0" brushRef="#br0" timeOffset="299294.1186">16575 17931 2709,'4'-51'4515,"-4"12"-645,-5 10-387,-1-5-774,-15 10-516,5-10-774,-17 34-258,6 0-387,-10 13-129,5-11-387,-11 32 0,2 4 0,0 18 129,1 17-258,3 0 129,7-2 0,5-3-129,10 13-258,11-23 129,4-5-129,0-53 129,36 58-129,-36-58 0,52 34 129,-52-34 0,54-8 129,-54 8-129,49-19 258,-49 19-258,45-13 129,-45 13 0,40-37-129,-40 37 0,38-3 0,-38 3 129,0 0-129,49 29 129,-49-29-129,0 0-129,40 73 258,-40-73-129,0 0-129,27 57-258,-27-57-1032,0 0-3612,0 0-387,0 0-258,37-46-258</inkml:trace>
  <inkml:trace contextRef="#ctx0" brushRef="#br0" timeOffset="299826.1491">16834 18245 4257,'14'66'5805,"-14"-66"-387,0 0-387,37 26-2838,-37-26-774,25-46-387,-10-14-516,-15 60-258,25-73-129,-25 73 129,23-65 0,-23 65-129,0 0-387,27-68 129,-27 68 129,0 0 0,0 0 258,17 45-387,-17-45 0,5 52 129,-5-52 258,6 65-129,-6-65-387,0 0 258,13 58-387,-13-58 387,0 0-129,0 0 0,0 0 129,0 0 0,38-43 129,-38 43-129,0 0 258,0 0-129,38-46 129,-38 46-258,0 0-129,38-34 129,-38 34-129,0 0 129,41 29 0,-41-29 0,0 0 0,28 53 0,-28-53-129,0 63-258,0-63-129,0 0-2451,-28 51-2322,28-51-258,-46-8-258,46 8 130</inkml:trace>
  <inkml:trace contextRef="#ctx0" brushRef="#br0" timeOffset="299963.1568">17051 17713 9417,'10'-1'5805,"0"2"-1419,-10-1-3741,0 0-5547,11 0 258,0 0-1032</inkml:trace>
  <inkml:trace contextRef="#ctx0" brushRef="#br0" timeOffset="300322.1774">17831 17729 5934,'10'-18'6063,"-3"-2"-903,-7 8-258,-17 10-3225,6 2-516,11 0-387,-38 28 0,38-28-516,-38 47-129,22 9 258,16-56-516,-17 90 387,16-40 258,1-50-387,6 63-129,-6-63 129,23 60-129,-23-60-903,29 56-3741,-29-56-645,39 0-645,-39 0-129</inkml:trace>
  <inkml:trace contextRef="#ctx0" brushRef="#br0" timeOffset="300622.1946">17947 17873 4257,'0'0'5160,"15"53"-258,-15-53-1806,3 50-645,-3-50-903,0 0-258,0 0-516,27 54-387,-27-54-129,0 0 0,41-2 0,-41 2-258,0 0 0,45-76 0,-45 76 0,21-41 0,-17 10 0,-4-14 0,-4 5 129,-7 7-516,-4 8 645,-2 16-1161,1-15-258,-7 23-2451,8 3-1548,2 5 387,13-7-1032</inkml:trace>
  <inkml:trace contextRef="#ctx0" brushRef="#br0" timeOffset="301014.217">18092 17694 5031,'15'0'5676,"-15"0"-1032,15 7 258,-1 5-2709,-6 0-1419,-8-12-387,0 0 0,44 70 258,-44-70-387,21 49 258,-21-49-387,0 0 0,0 0 0,0 0-129,0 0 129,25 0-129,-22-20 258,3-17-258,0 4-129,3 3 129,-1 5-258,1-3 516,0-1-387,-1 13 129,-8 16-258,14 7-129,-9 8 645,-5-15-645,9 51 645,-9-51-258,14 67 258,-14-67-129,13 50 129,-13-50 387,0 0-774,0 0 0,0 0-1677,0 0-3354,0 0-129,0 0-774,29 0-258</inkml:trace>
  <inkml:trace contextRef="#ctx0" brushRef="#br0" timeOffset="301350.2362">18356 17599 3870,'12'-9'4773,"-2"2"645,1 9-774,3 20-2709,-9-6-129,-5-16-1548,23 60 516,-23-60-516,17 44 258,-11-26-1032,-3-4 903,-3-14-645,0 0 387,0 0 258,0 0-129,7-19 0,-5-6-387,0-11 645,2-1-903,0-3 903,1-1-774,-1 9 516,2 1-387,0 6 0,-6 25 129,14 1 129,-8 25 0,0 1 0,0 0 0,-1-3 0,3 5-516,-6-5-1677,3-5-2580,0-4-903,-5-15 387,13-6-903</inkml:trace>
  <inkml:trace contextRef="#ctx0" brushRef="#br0" timeOffset="301649.2533">18634 17471 3483,'0'-14'5160,"0"3"-516,0 11 0,3-35-2838,6 13-1161,-4 7 0,5-2-129,-4 2 0,2 1-258,-8 14-129,7-21 129,-7 21-129,0 0 0,-4-11 0,4 11 0,-11 6 0,2 18-129,3 0 129,1 10-129,3-1 0,1-1 129,1 6-387,2-2-129,6-8-387,-2-15-1161,9-7-1677,-5-6-1548,1-9 387,-1-8-516</inkml:trace>
  <inkml:trace contextRef="#ctx0" brushRef="#br0" timeOffset="302034.2754">18761 17309 4902,'3'-39'4644,"-3"39"129,0-11-1290,0 11-1290,-2 16-1161,2 3-387,0 9-129,1 2-129,2-3-258,3 5 0,0-7 0,2-7-129,0-8 0,1-5-129,1-9 0,0-16 0,4-5-129,-4-19-129,5 4-387,-4-18 129,5 4-129,-3-13 0,1 5 258,-7 3 0,0 6 645,-3 9 258,-4 7 129,0 18 129,-10 12 129,8 17 0,-7 11 0,8 18-258,-1 5-129,2 4-258,8 3-129,2 0 0,2-5-258,-2-5-129,5-3-1032,-10-18-2967,-5-20-387,13 12-516,-13-12 258</inkml:trace>
  <inkml:trace contextRef="#ctx0" brushRef="#br0" timeOffset="302529.3037">18889 17065 3612,'11'-28'5031,"3"19"-387,6 2-258,6 5-2967,-4-10-774,5 4-258,-1-1-258,0 2-258,-4 3-258,-3-5-387,0 9-387,-9-3-387,5 4-387,-15-1-387,13 4-258,-13-4 0,0 0 387,0 0 645,0 0 774,0 0 774,-6 6 645,6-6 645,0 0 774,0 0 258,0 0 129,0 0-129,0 0-387,11 1-258,-3-7-258,7 6-387,-4-3-258,5-4-387,-3-5 0,2 2-258,-5-7 129,1 0 0,-9 1 258,2-2-258,-4 5 0,0 13 0,-19-6 0,6 6-129,-4 10 0,1 9-129,0 4 0,1 10 0,4 3 0,3 2 129,7-3-387,0-6 129,3 5-645,1-22-1935,9 0-1806,2-10-645,2-6 0</inkml:trace>
  <inkml:trace contextRef="#ctx0" brushRef="#br0" timeOffset="302897.3247">19372 16881 4773,'-8'-12'5031,"-2"12"-258,-1 10-387,4 8-3225,-2-3-645,5 5-258,1 3-129,3-5-258,5 3-129,2-7-129,6 1-387,-4-15 0,9 0-258,-7-14 129,5-1 0,-6-18 129,4-2 129,-3-20 258,-1-5 387,-1-9 129,-2-3 129,-1 7 387,-6-2 387,2 20 129,-3 0 129,1 30-258,-8 6 0,6 28 258,-8 17-129,7 23-516,1 11-387,2 13 0,2 11-516,2-8-2064,9 14-2064,3-4-774,0-12 0,0-7-387</inkml:trace>
  <inkml:trace contextRef="#ctx0" brushRef="#br0" timeOffset="303881.381">18561 18277 3999,'0'0'5547,"0"0"129,0 0-387,0 0-3483,0 0-516,0 0-129,0 0-258,-2-46-387,2 46 0,0 0-387,-56 2 0,56-2 129,-45 36-129,45-36-258,-36 64 129,36-64 258,-19 52-129,19-52 0,0 0 0,0 0-258,0 0 0,45 22 387,-45-22-129,40-32-387,-40 32 129,40-42 258,-40 42-129,0 0 0,42-54 129,-42 54-516,0 0 387,0 0 0,0 0-129,0 0-129,36 2 129,-36-2 258,14 54-258,-14-54 129,17 77-129,-17-77 387,0 0-258,0 0-129,44 39 129,-44-39-129,0 0 258,37-42-129,-37 42-129,23-79 258,-23 79 0,14-50-129,-14 50 0,0 0 129,0 0 0,0 0 129,0 0-129,0 0-258,36-51 258,-36 51-129,0 0 0,0 0-387,32 45 387,-32-45 129,0 0-258,0 0 258,0 0-258,0 0 387,38 23-387,-38-23 516,0 0-516,0 0 258,28-62-258,-28 62 129,0 0 0,0 0-258,0 0 258,38-53-129,-38 53 129,0 0-129,0 0-129,0 0-387,0 0-1032,38 58-2967,-38-58-645,0 0-516,48 5-387</inkml:trace>
  <inkml:trace contextRef="#ctx0" brushRef="#br0" timeOffset="304257.4025">19102 18238 6063,'0'0'5676,"0"0"-516,0 0-1548,0 0-1419,0 0-1161,0 0 129,-35-16-774,35 16-129,0 0 0,-6 55 129,6-55-387,2 56-258,-2-56 258,0 0-129,0 0 0,0 0-258,43 0 258,-43 0-387,0 0 129,21-53 387,-21 53-258,10-73 0,-6 24 129,-4 49 258,3-88 0,-1 31 258,-2 57 0,0-91 0,0 91 0,0 0 129,0 0 0,0 0 0,0 0-129,29 98 0,-18-38-129,2 7 129,-2-10-258,-1 6-387,2 8-903,-12-71-4257,0 0-129,0 0-645,0 0-258</inkml:trace>
  <inkml:trace contextRef="#ctx0" brushRef="#br0" timeOffset="325889.6398">21954 2855 2193,'10'-42'4644,"0"17"0,2-3-129,7 10-2580,-7-15-387,10 15-516,-5-6-258,5 14-129,-2-1-129,1 11-258,-3 5 0,2 12 0,-2 0-129,0 8 0,-3 4-129,-4 4 0,0 0 0,-5 1 387,-4 0-258,-2-2 129,-1-3-129,-6-4 258,-5-2-129,-3-3-129,-3-3-129,-3-8-258,-3-4 258,-2-5 0,0 0 0,0-1 129,1-7-258,4 0 387,4-6-258,5-3-129,5-5-129,5-9-774,6 7-1806,2-18-2064,5 1-129,2-4-645,1 0 388</inkml:trace>
  <inkml:trace contextRef="#ctx0" brushRef="#br0" timeOffset="326753.6892">22064 2609 1419,'8'15'2709,"-8"-15"-903,0 0-129,0 0-258,0 0-258,0 0-129,0 0 0,0 0-129,0 0 0,0 0-129,0 0-258,2 15-129,-2-15-258,1 17 0,-1-17-129,0 17 0,0-17 0,0 16 0,0-16 129,0 12 0,0-12 387,0 0-258,0-12 258,0 12-129,3-29 129,0 12-129,0-12 0,2 0-129,2-11 129,5-2-258,-1-11 258,5-3 0,2-7-129,4 3 129,-2-6 129,2 8-129,-2 0-258,0 8 258,-1 9-258,-2 6-129,-3 11 129,-2 3-129,-2 7 0,-2 2-258,-8 12 0,0 0-645,14-11-2580,-14 11-645,0 0-645,0 0-129</inkml:trace>
  <inkml:trace contextRef="#ctx0" brushRef="#br0" timeOffset="327157.7123">22220 1748 3354,'0'-13'4902,"2"-13"-387,2 10-258,2-1-1806,6 9-1419,-3-4-387,5 5-129,-3-5-129,5 2-129,-3 2-129,1 2 0,-1 6 0,2 0 0,0 4 129,-1 2-129,0 3 129,0 7-129,0 1 0,0-1-129,-2 5 129,-1-2-129,0 6 0,-4-3-258,-2-1 258,0-1-258,-4 6 129,-1-6-129,1 2-387,-1-22-1290,-2 27-2451,-2-15 129,2 5-774,2-17 258</inkml:trace>
  <inkml:trace contextRef="#ctx0" brushRef="#br0" timeOffset="327805.7494">22604 1373 3096,'-5'-54'4644,"5"54"-129,0 0 258,13-49-1677,-13 49-1548,0 0 129,0 0-258,38-44-774,-38 44-129,0 0-387,37-10-129,-37 10 0,0 0 387,0 0-387,43 36 0,-43-36 129,0 0-129,20 71-129,-20-71 258,3 55-129,-3-31-516,-3 3 129,-7-8 258,0 3-258,-3-3 129,1-6 0,-5-2 0,1-3-129,16-8 645,0 0-258,-48-5 0,48 5 516,0 0-903,-30-51 903,30 51-1032,0 0 1032,-6-68-1032,6 68 129,0 0-2451,12-67-1419,-12 67-129,0 0-516,0 0 258</inkml:trace>
  <inkml:trace contextRef="#ctx0" brushRef="#br0" timeOffset="329945.8717">22856 1274 258,'0'0'3612,"0"0"258,0 0-258,0 0-903,0 0-1290,0 0-258,0 0-645,0 0 129,0 0-258,0 0 0,0 0 0,0 0-387,0 0 258,0 0 0,0 0 387,0 0-258,0 0 129,0 0 129,40-37 258,-40 37-387,0 0 0,0 0-129,0 0-129,0 0 258,0 0-129,0 0-258,0 0-129,0 0 129,42-37-387,-42 37 516,0 0 0,44-25 0,-44 25-129,47-9-258,-47 9 387,58-13-258,-21 6 387,0-3-387,1 1 0,-2 2 0,-36 7 0,70-18 129,-70 18-258,63-17 258,-63 17-258,46-4 0,-46 4 129,40-3-258,-40 3 258,0 0-129,41 0 129,-41 0 129,0 0-129,0 0 0,0 0-129,0 0 258,0 0-258,0 0-129,0 0-129,0 0-129,0 0-645,0 0-1548,0 0-1677,0 0-387,0 0-258,0 0-258</inkml:trace>
  <inkml:trace contextRef="#ctx0" brushRef="#br0" timeOffset="330705.9153">23484 866 129,'0'0'4773,"0"0"-258,0 0 129,0 0-1677,0 0-774,0 0-774,0 0-129,0 0-516,0 0-258,0 0 258,0 0-387,0 0 129,0 0-129,0 0-129,0 0-129,0 0-129,0 0 258,0 0-258,0 0 258,0 0-129,41 40 0,-41-40 0,39 17 0,-39-17 129,0 0-258,48 27 0,-48-27 0,0 0-129,0 0 129,0 0 0,0 0 0,0 0 0,0 0 0,0 0 0,0 0 0,0 0-129,0 0 129,0 0 258,0 0-129,0 0-387,0 0 387,0 0 129,0 0-129,0 0 129,0 0-258,0 0-258,-40 55 129,40-55 258,0 0-258,-41 35-387,41-35-258,0 0-2193,0 0-1806,-41 39 129,41-39-387,0 0-774</inkml:trace>
  <inkml:trace contextRef="#ctx0" brushRef="#br0" timeOffset="333670.0848">23475 1417 1032,'0'0'3870,"0"0"258,0 0-1161,0 0-645,0 0-516,0 0-258,0 0 0,0 0-258,0 0 129,36 26-387,-31-6-129,-5 14-387,0 4 258,-4 8-516,-2 0-258,-5 5 129,0 5-258,-7-1 0,1 1 129,-4-12 129,1 0-258,-3-13 387,-5-3-129,-2-8-129,0-6 129,-2-9 0,-1-5-129,3-8 0,-4-9 129,-1-6-129,7 1 0,-2-3 129,2-3 0,0 1-129,2 1 258,2-5-129,2 6 129,5 3-129,1-4-129,8 6-387,-2-6-387,12 10-2064,-2 4-1806,0 12-645,7 6 129,-1 13-516</inkml:trace>
  <inkml:trace contextRef="#ctx0" brushRef="#br0" timeOffset="334085.1086">22871 1985 3225,'-15'29'4515,"7"-12"-258,-2-7-387,5 12-1806,-12-17-387,12 7-516,-8-12-258,13 0 0,-15-8-129,13-9 0,-1-15-129,3 2-129,0-10-129,0-1 129,2 1-258,2-3 129,-3 3-129,2 11 258,-1 0-129,1 3 0,-1 9-129,1-3-129,1 1-129,-4 19 129,13-18-129,-6 5 0,3 8 0,1 2 0,2-2-129,2 5 258,0 0-129,2-2-129,3-7 129,-1 2-129,2-4-258,-5-3-645,-16 14-3483,38-38-645,-38 38 387,0 0-774</inkml:trace>
  <inkml:trace contextRef="#ctx0" brushRef="#br0" timeOffset="334762.1472">22568 986 2709,'0'0'3354,"0"0"-516,0 0-1806,0 0 258,0 0 258,0 0 129,0 0 129,-15 56 129,15-56 129,0 0-129,0 0-387,0 0-516,0 0 0,0 0-387,0 0-129,0 0-387,0 0 0,0 0-129,-39-29 129,39 29 387,0 0-258,-50-49-129,50 49-129,-52-54 387,52 54-258,-69-55-129,32 27 0,-1 10-258,1 2 129,37 16-129,-67 0 258,67 0-387,-55 24 387,55-24-387,-40 50 258,40-50 387,0 0-516,-44 68 258,44-68-516,0 0 129,0 0-645,-37 46-1677,37-46-2193,0 0-258,0 0 0,0 0-516</inkml:trace>
  <inkml:trace contextRef="#ctx0" brushRef="#br0" timeOffset="335157.1699">21957 919 1419,'0'-49'4902,"0"49"-129,0 0 129,0 0-2709,0 0-387,-37-25-516,37 25-129,0 0-387,0 0-258,0 0 0,0 0-516,-37 32 129,37-32 516,0 0-516,0 0 129,-38 46-129,38-46-258,0 0 0,0 0 387,-46 58-258,46-58-129,0 0 129,0 0 129,-16 56-129,16-56 0,0 0 0,0 0-129,0 0 0,33 39 0,-33-39 129,0 0-258,46 4 258,-46-4-129,0 0 129,47-1-645,-47 1-1161,0 0-2064,44 4-516,-44-4-258,0 0-645</inkml:trace>
  <inkml:trace contextRef="#ctx0" brushRef="#br0" timeOffset="336509.2472">21806 1142 2709,'0'0'3096,"0"0"-387,0 0-1032,0 0 0,-24 52-387,24-52-387,0 0-516,-19 70-129,19-70 387,-12 58-258,12-58 0,-12 67 258,7-29-258,0-2-387,-1 0 387,0 2-258,2-4-129,-1 7-129,1-7 129,1 3-387,0-6 258,0 1 129,-1-7 0,1 1 129,0-9-129,-1 4 129,1-5-129,0-3 129,2-1 129,0 1-129,1-13 129,0 18-129,5-3 129,-5-15 0,11 19 0,-2-8 0,1 0 0,0-6 0,2 4 0,-2 1-129,1 2 0,-1 3 0,0 2-129,-3 0 129,-1 3-129,-5 6 129,-1 1-129,0 2 0,0-5 129,-3-2-129,1-1 0,1 1 0,1-5-129,0-2 129,4-1-129,3-2 0,2-4-258,3 4 258,-2-1-129,2-5 258,-2 3-387,0 0 387,-10-9-258,13 21 258,-11-8 129,-2 2-129,0 3 0,0 3 0,-7 3 0,0 3-129,0 2 258,0 3-258,-1-3 129,1 4-129,2-8 129,0 5-129,1-5 129,2 2-129,2-1 129,0-4 0,0 3-129,0-4 258,2 6-129,4-6 0,3 0 0,0-3 0,3-3-387,3 2-258,-2-7-2322,0-3-1161,5 2 387,-7-6-774</inkml:trace>
  <inkml:trace contextRef="#ctx0" brushRef="#br0" timeOffset="337781.32">21770 2871 1935,'-14'13'3999,"11"-2"129,3-11-1032,5 7-645,-5-7-774,18 8-129,-7-2-774,8 7-129,-4-5-258,4 3 258,-3-2-387,1 1 258,-2-2-387,-1-1 0,-3-7 0,-1 0 258,-1-5-258,0-9-387,-1-8 258,1-6-387,1-6 258,0-1-129,-1-3 0,-1 3-129,0 3 258,-2 3 0,-1 11-129,-5-2-1161,0 20-2580,0 0-516,0 0-387,0 0 0</inkml:trace>
  <inkml:trace contextRef="#ctx0" brushRef="#br0" timeOffset="342249.5755">21354 947 2193,'-1'-49'3870,"21"-5"258,-20 54-1935,59-56-258,-9 23-645,9-2-129,19-4-258,9-7-387,12-4 258,9-4-516,12-4 0,7 0 0,2-2 258,3 2-387,-2 5 258,-3 8 0,-1 16 129,-9 8 258,-8 20 0,-13 3-129,-6 33-129,-14 8 129,-4 18-258,-8 2-258,-3 8 0,-10 5-129,-1-7 0,-4-2-129,-1-6 129,-7-8 0,-3-1-258,-10 1 258,-7 3 0,-9 5-129,-9 10 129,-4 9 129,-10 18 0,-6 12-258,-1 3 0,0 6 0,1 1-129,9-6 129,4-9-258,7-7 0,0-17 129,5-10 129,6-9 0,-3-2 129,-2-6-129,-6 0 129,-9 8 0,-16 8 129,-11 5 0,-10 6 129,-12 7 258,-13 4-387,-7 4 258,-10 2-129,-5 5-129,-3-3 129,-1 3-387,-3-5 129,-2-2-258,2-2 258,-3-10 0,2-5 0,0-15-258,3-7 129,-2-18-258,-2-6 258,-1-19-129,3-9 0,1-9 0,3-20 0,3-14 129,7-16 0,8-15 129,11-18-129,11-11 129,12-15 0,9-9 0,11-9 0,8-7 0,7-4 0,8 0 0,4 1 0,8 3 258,5-6-258,1 2 387,3 0-258,3-1 258,0 10-258,0 9-129,-1 8 387,-2 12-645,1 16 258,-1 16-129,10 12 0,-30 60-903,77-80-1935,-22 46-1032,16 7-774,10 3 129,16 7-129</inkml:trace>
  <inkml:trace contextRef="#ctx0" brushRef="#br0" timeOffset="343885.6691">23484 1677 2322,'12'-86'4386,"12"18"-129,-24 68-387,44-58-1548,-44 58-1806,61-31-387,-22 21-129,0 3-129,5 7 258,0 0 258,8 4 258,-6 14-258,7 11 258,-7 12-258,3 5 387,-12 6-258,5 0-129,-15 8-258,-4 6-129,-7 4 258,-5-5-258,-3 0 129,0-6-258,4-3 129,3-4 0,-1-3-129,7-6-129,4-2 0,0-7 0,-3 5 129,-1 0-129,-4 10 129,-1 1 129,-7 11-129,-2 1 258,-4 5-129,-3-3 129,1-1-129,1-5-129,0-8 387,-2-50-258,17 85 0,-17-85 0,31 63 129,-31-63 0,40 54 0,-40-54 258,41 52-645,-41-52 645,18 49-387,-18-49 0,2 49 0,-2-49 129,0 0-129,-18 77 129,18-77-129,-22 66 129,22-66 0,-29 76-258,29-76 258,-23 83 0,12-38-258,-2-6-129,13-39 258,-7 83-129,7-83 129,8 79 129,-8-79-129,12 85 0,-8-34 387,-4 5-258,-2 1-258,-7 7 258,1 0-129,-7 5 0,5-6 0,-2 2 0,6-6-129,4-2 129,2-5 129,0-6-258,4-3 129,0-3-129,-4-40 387,9 83-258,-8-46 0,0 3 0,-1 1 0,-3 1 129,-5 1 0,-3 0 0,-1-3-258,-3-1 387,-5-3-129,0-2 0,-2-10 0,-2-5 0,-1-9-258,-1-6 0,1-4-258,-5-9 0,5-5 0,-3-9 0,1-3 0,0-5 129,0-1 258,2 1-129,2-5 258,1 3 0,2-3 258,-1 3-387,4-3 129,0 4 0,-1 1-129,-4-1 0,-2 6 129,-4 2-129,-2 2 0,0 2 129,4-5-258,1-3 258,10-6-258,8-5 129,7-9-129,7-3 129,7-4-129,-1-2 129,-5 5 129,-2 5 0,-6 1 129,-6 6 0,-6-1 0,-2 2 0,-2-2 0,6 0-129,4-8 0,4 0-129,2-1 0,3 0 0,3 0-129,0 1 0,2 0 129,-6 3 0,-2 2 0,0 3-129,-11 4 258,-5 3-129,-4 4 0,-3 2 0,-2 3 129,2-1-129,0-1 0,5 0 0,6-3 0,4-2-129,8 1 0,0-3 0,0 0 0,5 4 258,0 3-258,-2 1 258,-1 3-129,-1 3 0,-1 0 0,0 4-129,0 6-258,0-8-516,5 17-1032,-5-14-1935,0 15-1032,9-9-516,-1 6 258</inkml:trace>
  <inkml:trace contextRef="#ctx0" brushRef="#br0" timeOffset="344417.6996">23412 3342 2967,'12'-5'4257,"-10"-12"-258,4-8-1806,-1 10-903,-5-12 0,7 5-129,-7-9 129,10 7-258,-8-8-258,8 6 0,-5-3-258,5 4 0,1 0-258,1 6 0,0 1-129,2 7 0,1 0-129,0 6 129,-3 2-129,3 3 0,-2 3-129,-3 7 129,0 6-129,-1 1 0,-1 3 0,3 1 0,-1 4-129,-2-7-258,4 5 129,-2-6-645,7 7-1419,-6-10-2193,2-2-387,1 1-387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8T16:27:28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16037 1355 1419,'0'0'3225,"0"0"258,0 0-387,0 0-1032,0 0 387,14-54 0,-14 54-387,0 0-258,0 0-387,0 0 0,0 0-129,0 0-387,0 0-258,0 0-258,0 0 258,-39-28-645,39 28 0,0 0 129,-40 5-387,40-5 516,0 0-129,-52 40-129,52-40-258,-39 67 258,20-14 387,1 3-774,1 8 516,5 5-516,4 6 129,4-6-129,4 2 516,1-9-129,8-13-258,1-5 387,5-12 0,0-4 0,2-9 0,2-8 0,1-6 129,1-5-129,0-4 129,0-7-129,-2 2 0,-4-3 0,1 2 0,-5-1-129,-2 0 129,-9 11-129,12-15 0,-12 15 129,0 0-129,6-14 0,-6 14-258,0 0-258,2-13-516,-2 13-3483,0 0 0,8-9-387,-8 9-516</inkml:trace>
  <inkml:trace contextRef="#ctx0" brushRef="#br0" timeOffset="1149.0658">16498 1495 10965,'5'-13'4257,"-5"13"-129,17 0-258,-17 0-3096,26 23 645,-9-10-516,10-1 0,0 7-387,9-8 258,2 0-129,8-11-129,2 0-129,1-14 0,-4 9 0,0-1-129,-9-1-129,-3 1 0,-33 6 0,40-15-129,-30 15 129,-10 0-129,11 3 0,-11-3 0,0 0-129,0 0-258,0 0-645,0 0-3483,0 0-129,0 0-258,0 0 0</inkml:trace>
  <inkml:trace contextRef="#ctx0" brushRef="#br0" timeOffset="1684.0964">17609 1044 9546,'0'-51'4644,"0"51"258,0 0-129,0 0-3225,0 0 0,0 0-387,0 0-258,0 0 258,0 0-903,-3 61-129,3-61-129,1 94 645,3-36-903,2 13 258,0 1-258,1 3 0,-1-5 0,-1-9 0,5-6-774,-10-23-1935,4-1-1806,-4-15-129,0-16-129,0 0-258</inkml:trace>
  <inkml:trace contextRef="#ctx0" brushRef="#br0" timeOffset="1993.1139">17658 1409 10320,'7'-53'4773,"-7"53"0,0 0-387,0 0-2451,42-44-903,-42 44-129,0 0-258,56 30-258,-56-30 0,44 56-516,-23-19 258,-1 8-516,-7-2 645,-2-2-645,-5 0 387,-3-5-258,-3 1 258,-3-6-129,-7-4 258,-5-12-129,-3 2-129,0-5 258,-3-4-129,1-4-129,1-4 0,6-5-645,-4-18-3612,13 7 0,0-3-258,4 0-516</inkml:trace>
  <inkml:trace contextRef="#ctx0" brushRef="#br0" timeOffset="2433.1392">18201 1310 13803,'0'0'4644,"0"0"-258,0 0-129,0 0-3870,0 0 258,0 0-387,52-2 129,-52 2-129,39 2 258,-39-2-129,48 0 0,-48 0-387,42 0-129,-42 0 129,0 0-258,50 0 258,-50 0 0,0 0 0,0 0 0,36-7 0,-36 7 129,0 0-516,0 0-903,0 0-3096,0 0-387,0 0-258,0 0-258</inkml:trace>
  <inkml:trace contextRef="#ctx0" brushRef="#br0" timeOffset="3409.195">19116 1144 5160,'0'0'4644,"0"0"-387,0 0 516,0 0-2322,0 0-387,0 0-516,0 0-516,0 0-258,0 0-129,3-48 0,-3 48-258,0 0 258,0 0-774,-47-37 387,47 37-129,-41 0 0,41 0-129,-48 31 0,48-31-387,-43 70 0,43-70 516,-28 97-258,21-48 0,7-3-387,2-4 258,11-11-129,-13-31 645,0 0-387,55 35 387,-55-35-258,41-23-258,-41 23 258,33-49 129,-33 49 258,26-57-387,-26 57 0,16-50 129,-16 50-129,0 0 129,0 0-129,0 0 0,0 0 0,0 0 0,37 17 0,-37-17 0,14 58-129,-14-58 129,17 65-774,-12-38-2838,6 1-1161,-3-5-129,5-4-129,-2 2-516</inkml:trace>
  <inkml:trace contextRef="#ctx0" brushRef="#br0" timeOffset="3741.214">19451 1390 12255,'0'0'4773,"0"0"-258,41-26 258,-41 26-3225,44 0-387,-44 0-387,63 0 129,-27-3-645,0-2 258,2 4-516,-38 1 0,62-6-387,-62 6 258,47 0 129,-47 0-129,0 0 0,36 3-387,-36-3 258,0 0-645,0 0-2580,0 0-1419,0 0 0,0 0-516,0 0-516</inkml:trace>
  <inkml:trace contextRef="#ctx0" brushRef="#br0" timeOffset="4493.2569">20716 998 3999,'0'0'5289,"0"0"-774,35 33-774,-35-33-903,0 0-645,0 0-516,0 0 0,7-50-516,-7 50-645,0 0 129,-25-65-258,25 65 0,0 0-129,-49-39-129,49 39-258,0 0 129,-51 0 129,51 0-258,0 0 387,-40 75-387,31-22 387,1 13-387,3 14 645,2 17-645,3 7 258,0 3-387,7 0 129,-1-9 0,1-9-129,-2-19 258,1-12-258,-3-23 129,-1-12 0,-2-23-129,0 0 0,0 0-645,-7-21-2838,4 2-903,-6-13-387,5-6-387,-6-14-129</inkml:trace>
  <inkml:trace contextRef="#ctx0" brushRef="#br0" timeOffset="4716.2698">20546 1361 11739,'0'0'5160,"0"0"-516,0 0 0,0 0-3096,0 0-516,0 0-258,0 0-258,50-34 129,-50 34-387,52 0 0,-52 0-129,58-2 0,-58 2-258,52 0 0,-52 0-645,40-6-774,-40 6-3225,0 0-129,43-14-129,-43 14-645</inkml:trace>
  <inkml:trace contextRef="#ctx0" brushRef="#br0" timeOffset="5009.2866">21156 1369 11868,'0'0'5289,"0"0"-129,50-1-516,-50 1-3225,62-12-645,-22 2 0,-40 10-516,72-16-258,-72 16 258,65-11-645,-65 11 645,47-7-903,-47 7-516,0 0-3741,41-16 129,-41 16-258,0 0-774</inkml:trace>
  <inkml:trace contextRef="#ctx0" brushRef="#br0" timeOffset="5589.3197">21883 827 10320,'0'0'5547,"12"-54"-516,-12 54 129,0 0-3999,0 0-387,0 0-129,0 0-387,0 44-129,0-44-129,13 79 516,-5-25-645,0 1 645,0 6-387,-3-7 129,-2 3-387,-1-8 387,-2-49-258,0 72 0,0-72 0,0 0 0,0 0 0,0 0 0,0 0 258,0 0-258,0 0 258,46-57-129,-46 57 129,0 0-516,55-49 387,-55 49-129,38-5-258,-38 5 387,0 0-129,51 17 0,-51-17 0,0 0 387,0 0-387,27 65-258,-27-65 258,0 0 0,-14 55-129,14-55 258,0 0-129,-53 44 0,53-44-258,-48 22 129,48-22 129,-48 6-129,48-6-774,-40-11-2064,40 11-2193,0 0 0,0 0-258,-24-50-387</inkml:trace>
  <inkml:trace contextRef="#ctx0" brushRef="#br0" timeOffset="6041.3456">22451 1110 13158,'41'-9'5676,"-41"9"-516,0 0 387,39 13-4644,-39-13-516,47 12 129,-47-12-258,74 11 129,-29-7 129,3-4-645,-3 0 258,1 0-129,-8-2 129,-38 2-129,55 0 0,-55 0 130,0 0-260,0 0 260,0 0-260,0 0-515,0 0-129,0 0-903,46-12-3225,-46 12-516,0 0-258,0 0-645</inkml:trace>
  <inkml:trace contextRef="#ctx0" brushRef="#br0" timeOffset="6564.3755">23368 960 8643,'0'0'6063,"0"0"-645,0 0 258,36 21-3096,-36-21-1935,0 0-129,0 0-129,46 12-129,-46-12 0,50-5-258,-50 5 0,52-22 0,-52 22 0,48-34 0,-48 34 258,0 0-258,30-57 0,-30 57 129,0 0 129,-37-37-258,37 37 129,-51-2-129,51 2-258,-58 15 258,58-15 0,-47 43-129,47-43 0,-26 66 258,26-66-129,0 74 258,0-74 0,16 74-258,-16-74 129,42 69-129,-42-69 129,53 51-129,-53-51-258,49 45-387,-49-45-1032,47 28-3483,-47-28-258,0 0-258,0 0-774</inkml:trace>
  <inkml:trace contextRef="#ctx0" brushRef="#br0" timeOffset="30056.7191">15308 1649 10062,'26'68'5418,"9"-37"-645,26 1 0,17-3-3612,37-8 0,26-11-129,39-9-258,32-8 0,32-10-258,56-8 0,6-7-129,26-2-129,41-7-129,39-2 129,-16-3-387,16 0 516,13 1-516,11 6 0,-7 4 129,-6 2 129,-27 8-129,-31-1 258,45 6-387,-64 3-129,-27 5 258,-65-1 258,4 6-516,-41 3-129,-34 0-258,-40 4-903,-75 0-3870,4 2 129,-72-2-645,37 23-774</inkml:trace>
  <inkml:trace contextRef="#ctx0" brushRef="#br0" timeOffset="30896.7672">16901 2830 4644,'0'0'4515,"0"0"-129,0-17-258,0 17-1032,-6-32-903,2 20-903,-8-15-258,3 8-387,-6-3 0,2 8-129,-5 4-129,-3 11-129,-1 15-129,-1 15 0,-4 11 0,-1 12 129,3 13-129,5 0 0,4 5-129,10-1 129,6-9 0,12-5 0,11-11 129,6-12-387,5-11 129,6-10 129,-2-9-129,-4-4 0,-4-5 129,-4-4-129,-6-2 0,-5 2 0,-4-2 0,-11 11-387,7-9-645,-7 9-3612,0 0 0,0-20-516,0 20-387</inkml:trace>
  <inkml:trace contextRef="#ctx0" brushRef="#br0" timeOffset="31312.791">17306 3110 7482,'0'0'4902,"7"3"258,-7-3-516,0 0-1935,7-7-1548,4 7 129,1-4-258,7 4 0,6 3-516,7 1-387,6-3 129,9 3-258,7-4 0,5 2 129,0-2-129,3 0 0,-5-6 0,-4 5 258,-12-6-258,-6 3 387,-11 2-387,-8 2 0,-8 0-129,-8 0 129,0 0-129,0 0-258,0 0-258,-5-18-903,5 18-3354,0-19 0,0 19-387,12-28-645</inkml:trace>
  <inkml:trace contextRef="#ctx0" brushRef="#br0" timeOffset="32256.845">18413 2498 8643,'-7'-42'4902,"7"42"0,-10-4-387,9 16-3612,-2 18 0,3 21-129,0 9-387,4 10 387,-1 10-645,3 2 387,-3-3-387,2-4 0,-2-11-129,0-16 0,-1-12 129,-1-8-516,0-14 387,-1-14-387,0 0 387,5-8-129,2-13 129,-1-4 258,4-4-387,1 0 129,4 0-129,1 4 258,4 4-258,-2 7 129,3 9-129,0 5 129,-2 10 0,-1 9 387,-1 5-387,-4 4 0,-4 4 0,-2 3 0,-4-2 0,-3 0-258,-3-2 258,-6-5-258,-4-4 387,-1-5-129,-7-3 129,-2-7 0,-1-4 0,-3-3 0,1 0 0,0-5-129,4-4 129,4-2-258,5 2-129,3-4-516,10 13-3999,8-23 129,6 15-774,2-6-129</inkml:trace>
  <inkml:trace contextRef="#ctx0" brushRef="#br0" timeOffset="32552.862">18924 3077 9804,'41'2'5676,"-19"-4"-774,7 2 387,-4-11-4257,13 7 0,0-8-516,7 6-129,0-3-258,2 1-258,0 1 129,-3 2 0,-3-1-129,-2 3 129,-7 3 0,-7-1-129,-3 1 0,-9-2-387,1 6-2580,-14-4-2193,10 0 129,-10 0-774,0 0 129</inkml:trace>
  <inkml:trace contextRef="#ctx0" brushRef="#br0" timeOffset="33231.9008">20207 2951 3612,'19'-39'5418,"-17"10"-387,3 5-129,-5-17-1677,0 19-1548,-7-17-258,-1 17-387,-9-4-387,-1 9-129,-4 14-258,-3 5 0,-4 18-129,0 13-129,2 9 0,1 7 387,5 7-258,6-1 129,7-2-129,7-9-129,6-9 129,9-11-129,8-10 129,4-11-129,4-4 0,-1-14 0,0-7-129,-1-3 129,-3-4-258,-4 1 258,-4 3-129,-5 5-258,-4 7 258,-8 13-258,12 0 387,-7 8 387,0 11-258,1 7 258,4 1-387,3 1 258,4 2-516,2-11-516,8 8-3096,-5-18-1290,5 5-258,-5-14-516</inkml:trace>
  <inkml:trace contextRef="#ctx0" brushRef="#br0" timeOffset="33548.9189">20733 3009 10836,'28'-4'5160,"-13"-2"-129,9 6-387,-7-7-3612,17 7 0,1-3-516,5 2 0,4-4-129,3 2-645,-1-2 516,-3 3-129,-2-6 0,-3 3-387,-9 2 387,-3-1-516,-7 0 387,-5 3 0,-5-1 129,-9 2-129,8 0 0,-8 0-129,0 0-387,0 0-1290,0 0-3225,0-12-387,0 12-387,0 0-516</inkml:trace>
  <inkml:trace contextRef="#ctx0" brushRef="#br0" timeOffset="34143.953">21857 2888 8127,'11'3'5160,"-1"13"0,-1-15-516,10 8-3741,-3-9-258,10 0-258,-1-10-129,3-5-129,1-9 0,0-6 0,-5-6 0,-5 1 0,-6-5 0,-7 4 0,-6 2 129,-5 5-129,-12 6 0,-8 6 0,-5 14-129,-5 3 129,-3 14-129,-2 16 129,4 4-129,3 13 0,11 4 0,4 2 0,11 4 129,7-1 258,11-5-258,9-10-129,7-5 129,6-7 0,1-7 0,3-3-129,0-6 0,0-7-258,-3-3 258,-5 0 0,-3-3 0,-7 0-387,1 6-1032,-9-6-3483,0 0-387,-11 0-258,11-10-516</inkml:trace>
  <inkml:trace contextRef="#ctx0" brushRef="#br0" timeOffset="34744.9873">22747 2939 7224,'21'-2'5676,"-14"2"-516,11 0 0,-5-3-3741,14 3-516,0 0-129,5 3-258,0-3-258,-2 1 0,-1-1-258,-3 3 387,-7-2-387,-4 2 0,-6-2 0,-9-1-129,9 0-129,-9 0-258,0 0-774,0 0-4257,0 0 387,-4 0-645,4 0-129</inkml:trace>
  <inkml:trace contextRef="#ctx0" brushRef="#br0" timeOffset="35181.0123">23650 2641 6063,'21'-48'5676,"-18"18"-258,-2 1-387,-11-11-3612,4 10 0,-13-8-645,2 8 0,-6 1-387,-2 8 258,-3 7-387,2 13 129,0 9-258,0 17-258,3 14 258,6 22-129,1 17 0,2 11 0,5 12 129,5 2-129,3 1 129,1 1 0,3-7 0,4-13-129,1-9 0,0-12 0,0-11-129,0-10 129,-5-8-258,0-13 129,-3-7-258,0-15-516,0 0-2322,-5-10-1935,0-15-258,-5-13-516,5-5-258</inkml:trace>
  <inkml:trace contextRef="#ctx0" brushRef="#br0" timeOffset="35385.024">23343 2965 8514,'5'-10'5676,"7"9"-387,0-3-129,8 4-4386,-1 0-258,9 4 258,-6-3-387,4 2-258,0 2-516,-6-5-1032,7 0-3870,-12 0 258,3 3-774,-4-3-387</inkml:trace>
  <inkml:trace contextRef="#ctx0" brushRef="#br0" timeOffset="35577.0349">23813 3006 4773,'26'9'6063,"-11"-5"-645,-2-4-258,7 0-2193,-1-10-1935,7 8-258,-1-4-258,0 0-258,1 5-516,-5-11-1548,-2 12-3225,-5-2-258,-2 2-645,-4-3-129</inkml:trace>
  <inkml:trace contextRef="#ctx0" brushRef="#br0" timeOffset="36180.0693">24350 2430 3999,'1'-15'5805,"-1"15"-258,0 0-387,-2-17-3225,-4 29-516,2 6-387,4 17-387,-3 6-258,3 12-129,-3 6-129,3 2 129,-1 1-258,1-3 129,0-6-129,-4-11 0,2-10 0,-1-11 0,3-7 0,0-14-129,0 0 129,0 0-129,5-7 129,6-9 0,-2-2-129,1-1 129,0 2-129,1 2 129,1 3 0,-12 12 129,18 0-129,-18 0 129,0 0 129,26 44-258,-26-44 258,13 53-129,-13-53 129,0 60-516,0-31 387,-4-2-258,-3-5 0,0 0 129,-4-5-258,1-5 387,-2 0-516,-1-11-129,3 7-3483,-2-8-1032,3 0-774,-1 0-258</inkml:trace>
  <inkml:trace contextRef="#ctx0" brushRef="#br0" timeOffset="36653.0965">24515 2909 8256,'0'0'5547,"0"0"-129,0 0-516,0 0-3483,48-45-645,-48 45-129,47-8-258,-47 8-129,52-5-258,-52 5-258,0 0-645,54-12-2967,-54 12-1290,0 0-774,0 0 0</inkml:trace>
  <inkml:trace contextRef="#ctx0" brushRef="#br0" timeOffset="37089.1213">24897 2844 2322,'50'-5'5418,"-12"0"-129,-38 5-258,0 0-2967,37-20-903,-37 20-258,0 0-387,0 0 129,0 0-129,51-62 0,-51 62 0,0 0 129,21-65-129,-21 65 0,2-53 0,-2 53-129,-18-47-129,18 47 0,-39-24-129,39 24-129,-68 7 0,68-7 0,-68 57 129,68-57-258,-44 99 0,30-39 0,12 5 129,6-3 0,8 0 0,17-5-129,-29-57 129,79 88-258,-37-53 387,6-6-129,8-8 129,0 5-1032,9-11-3612,-65-15-1032,68 22-258,-68-22-387</inkml:trace>
  <inkml:trace contextRef="#ctx0" brushRef="#br0" timeOffset="73128.1827">17398 5837 1419,'11'-9'4386,"-11"9"258,0 0 0,0 0-1677,2-12-774,-2 12-387,1-13-645,-1 13-258,0-25-129,0 13-258,-1-1 0,-4 1-258,-2 0 0,-1 4-129,-3 3 0,-1 2-129,-3 3 0,-1 8 0,-1 7 0,-1 12 0,-1 10 0,-2 13 0,3 10-129,-1 8 258,6 7-129,2-3 0,7-4 129,4-7-129,6-9 129,6-11 0,6-13 129,4-10-129,0-8 129,1-8-129,-2-2 0,-1-5 129,-1-4-258,-5-3 0,0 0-129,-5-2-258,1 11-774,-8-11-3483,-2 14-387,3-12-129,-3 12-645</inkml:trace>
  <inkml:trace contextRef="#ctx0" brushRef="#br0" timeOffset="75472.3167">17834 6118 5547,'0'0'4902,"0"0"129,0 0-387,10 0-2322,0-9-645,14 9-387,2-6-387,11 6-129,8-4-129,11 1-129,6-2-129,12 1 0,8-1 0,13-2 0,11-1-129,15-4 0,12-1 0,16 0 0,12-3-129,11 0-129,13-1 0,11 3 0,11 3 0,1 2 0,7 0 0,2 4 0,2 5 129,-1 0-129,0-1 0,-1-1 0,-1-5 0,-3-2 129,-3-4-258,-5-1 258,-5-7-129,-8 1 0,-6-2 0,-13-2 129,-13 7-129,-13-2 0,-11 6 0,-10-1 0,-13 7-129,-13-1 129,-12 5 129,-12-1-129,-9-1 0,-16 3 0,-9-3 129,-13 3-129,-5-6 0,-8 5-258,-2-3 0,-3-2-516,6 6-516,-2-8-3741,4 5-645,-2-5-258,-1 8-516</inkml:trace>
  <inkml:trace contextRef="#ctx0" brushRef="#br0" timeOffset="76728.3887">24851 5508 1032,'0'0'3225,"0"0"516,0 0-774,0 0-516,0 0-258,0 0-516,0 0-516,0 0-258,0 0-258,0 0-129,0 0 0,0 0 0,-33-12 0,33 12 0,0 0 0,0 0 0,-44-6 0,44 6-258,0 0 258,-37 0-387,37 0 129,-35 9-129,35-9 0,-39 25 129,39-25-129,-51 45 129,51-45-129,-49 63 0,49-63 0,-34 84 0,34-84 129,-21 86-258,21-86 129,-7 76-258,7-76 258,20 58-129,-20-58 0,51 36 129,-14-25-129,0-9 129,14 0-129,-1-2 129,-7-5-129,0-2 129,-43 7-129,67-17-129,-67 17 258,45-11-258,-45 11 129,0 0-516,0 0-1290,0 0-3483,0 0-258,0 0-387,0 0-258</inkml:trace>
  <inkml:trace contextRef="#ctx0" brushRef="#br0" timeOffset="80787.6208">17407 6938 516,'5'-16'3870,"-1"-7"387,-4 11 0,0 12-1935,-10-18-645,10 18-387,-18-11-129,5 11-387,-7 8-258,-2 11 129,-5 5 0,0 10-129,0 5-129,5 10-129,1 1 0,9 3 0,10-5-129,6-3-129,12-7 0,10-7 129,5-8-129,3-9 0,0-7 129,-2-7-129,-1 0 129,-5-2-129,-4-5 129,-5-1-129,-6-1 129,-11 9-258,13-10-258,-13 10-774,0-13-3096,0 13-258,-7-13-387,7 13-516</inkml:trace>
  <inkml:trace contextRef="#ctx0" brushRef="#br0" timeOffset="81156.6419">17789 7066 10707,'32'-9'5031,"-16"3"-129,8 6-1290,-4-8-2451,12 5-258,1-6-258,6 0-129,0-2-258,4 2 129,-3 0-258,1 0 129,-6 0-258,-3 4 258,-6 2-258,-6 1 129,-5 2-129,-5 0 0,-10 0 129,8 0-258,-8 0-129,0 0-387,0 0-2580,0 0-1806,-5 5 0,5-5-645,-11 2-387</inkml:trace>
  <inkml:trace contextRef="#ctx0" brushRef="#br0" timeOffset="82192.7012">18483 6674 1935,'8'-31'3096,"-1"17"129,-3-5-516,3 9-258,-4-10 0,5 11-387,-8-8-129,0 17-516,4-10 0,1 15-387,-5 11-129,1 18-387,0 8-258,2 19 0,1 4 0,1 7-129,1 0 0,2-1-129,-1-10 0,1-7 0,-1-12 0,0-13 0,-2-12 0,-5-17 0,0 0-129,8-2 129,-7-15 129,3-4-258,-1-3 258,6 0-129,3 2 0,2 4 0,5 7 0,2 5 0,1 6-129,1 5 129,-4 6 0,-2 8 0,-4 2 0,-5 4 0,-4 3-129,-4 1 129,-6-3 0,-8 3 0,-2-1 0,-6-4 0,-2-6 0,-1-5 0,-1-4 0,2-9-258,6 2-774,-4-9-3354,13-7-258,2-7-258,7-1-645</inkml:trace>
  <inkml:trace contextRef="#ctx0" brushRef="#br0" timeOffset="82484.7178">19096 6970 7740,'27'-5'5418,"-13"1"-645,6 4 129,0-5-3354,6 5-516,-2-3-258,4 3-258,-2 0-258,1 0 0,-5-1-129,-1 1-129,-5-2 129,-3 2-258,-3 0-258,-10 0-516,14-4-2967,-14 4-1032,0 0-129,0-12-387</inkml:trace>
  <inkml:trace contextRef="#ctx0" brushRef="#br0" timeOffset="82895.7414">19943 6586 6450,'18'-64'5289,"-18"30"-516,-3 5-258,-15-2-2838,5 16-645,-12 2-129,1 13-387,-3 16-258,3 15 129,2 15-258,6 12 129,4 13-129,6 10-129,6 2 129,4 4-129,6-7 129,1 0-129,0-14 0,0-6 0,-1-12-129,-2-14-129,-1-3-774,-7-18-3612,0-13-129,0 0-258,-8-13-645</inkml:trace>
  <inkml:trace contextRef="#ctx0" brushRef="#br0" timeOffset="83048.7502">19737 6965 6450,'30'-16'5031,"-6"12"-516,3-5-129,-3 4-3999,8-5-3741,2-4-516,3 5-774,-3-3-258</inkml:trace>
  <inkml:trace contextRef="#ctx0" brushRef="#br0" timeOffset="83212.7595">20220 6886 6450,'34'0'5418,"-11"-4"-129,2-10-516,7 4-2967,-1-11-645,10 8-645,2 4-1290,-4-3-3741,4-1-129,-6 0-645,1 2-129</inkml:trace>
  <inkml:trace contextRef="#ctx0" brushRef="#br0" timeOffset="83571.7801">20972 6694 6321,'36'11'5547,"-24"-11"-387,8-1-258,-6-15-3096,13 5-387,-7-11-516,6 1-387,-2-6-387,0-2 0,-7 0-129,-3 0 129,-7-1-129,-7 6 129,-7 4 0,-13 9-129,-5 6 0,-6 5 129,-3 15-129,2 9 0,1 7 0,6 10 0,7 4-129,10 3 129,5-1 0,6-1 0,6-3 0,6-8 0,3-4-129,1-10-129,9 3-1419,-7-19-3225,6-4 129,1-6-645,6-6-387</inkml:trace>
  <inkml:trace contextRef="#ctx0" brushRef="#br0" timeOffset="83756.7907">21444 6764 10320,'41'0'5547,"-20"0"-387,5 0 0,-3-2-4128,13 2-258,0-3-258,6 1-129,3 2-129,4 0-387,3 0-516,-5 0-3354,13 4-1032,-6-1-387,3 4-387</inkml:trace>
  <inkml:trace contextRef="#ctx0" brushRef="#br0" timeOffset="84136.8124">22533 6606 5676,'-27'-8'5418,"6"7"-387,-3 3-129,-3 1-1935,2 16-1806,-5-1-645,5 11 0,0 3-258,7 2 0,6 0-129,5-4 0,7-4-258,2-8 0,9-4-387,3-14-387,11 1-1032,-8-14-1290,10-7-1677,-4-12-258,1-8-516,-5-19 1548</inkml:trace>
  <inkml:trace contextRef="#ctx0" brushRef="#br0" timeOffset="84311.8224">22495 6464 129,'4'-157'4902,"-12"90"258,-6 10-129,1 28-1032,-10 10-1032,15 29-1161,-13 19-387,17 25-516,-5 13-258,9 17-258,2 3 0,8 1-129,3-2-129,2-6-129,3-7-645,-10-17-4257,8-17-129,-2-20-387,2-14-645</inkml:trace>
  <inkml:trace contextRef="#ctx0" brushRef="#br0" timeOffset="85272.8774">22856 6699 10707,'8'11'5418,"2"-11"-387,7-1 0,-2-9-3999,11 5-387,1-2-129,4-1-645,4 1-645,-7-3-3612,7 1-774,-5 2-258,-1 1-387</inkml:trace>
  <inkml:trace contextRef="#ctx0" brushRef="#br0" timeOffset="85603.8962">23240 6612 6708,'10'10'5418,"1"-10"-258,6-2-258,-7-12-3612,18 5 0,-5-13-387,6 4-258,-4-3-258,-4 0-258,-6-1 0,-4 3-129,-7 2 129,-4 2-129,-8 6 0,-5 1 129,-7 6-129,-6 4 0,-3 10 0,4 10 0,0 5-129,4 9 129,9 1 0,8 3 129,4 0-129,11-2 129,9-5 0,4-5 0,3-5-129,1-9-129,4-1-387,-9-13-3354,6 3-1161,-3-3-129,4-5-387</inkml:trace>
  <inkml:trace contextRef="#ctx0" brushRef="#br0" timeOffset="85788.9068">23702 6691 9804,'11'0'5547,"2"0"-516,3-9 0,11 6-4257,-5-6-258,5 4-129,-3 3-516,-2-9-1032,4 11-3741,-6-3-129,0 3-387,-3 0-258</inkml:trace>
  <inkml:trace contextRef="#ctx0" brushRef="#br0" timeOffset="86051.9219">24205 6570 8127,'3'-30'5289,"-6"14"0,-8 7-258,-11-3-3483,0 16-387,-1 6-387,0 14-258,0 8-129,6 5-129,2 3-129,5 5 0,4-2-129,6-7-129,3-6-129,8-12-129,6-4-645,0-16-645,11-3-1161,-4-20-1935,3-8-516,-6-15-516,1-7 258</inkml:trace>
  <inkml:trace contextRef="#ctx0" brushRef="#br0" timeOffset="86196.9301">24236 6322 6966,'-17'-18'5805,"10"35"-645,-2 15 0,6 21-2967,-2-2-1161,5 9-387,5 4-645,4-12-1032,7 0-3999,-1-10-129,1-7-387,-1-13-516</inkml:trace>
  <inkml:trace contextRef="#ctx0" brushRef="#br0" timeOffset="86352.9391">24402 6781 10320,'0'0'5934,"0"0"-129,45-27-387,-45 27-4515,0 0-129,51-25-387,-51 25-903,50-5-4515,-50 5-258,55-4-516,-55 4-258</inkml:trace>
  <inkml:trace contextRef="#ctx0" brushRef="#br0" timeOffset="86751.9619">24792 6457 10191,'0'0'5805,"0"0"-516,0 0 129,0 0-4386,0 0-258,-26 75-258,26-17-258,-3 7 0,3 3-129,0-1-129,3-4 0,1-13-129,-4-50 0,15 62-129,-15-62 258,0 0-129,39 0 0,-39 0 0,39-38 0,-39 38 129,0 0 0,52-66 0,-52 66-129,0 0 129,54-15-129,-54 15 129,0 0 0,0 0-129,47 70 258,-47-70-129,9 58 0,-9-58 0,-19 59 129,19-59-129,-42 48 0,42-48-645,-55 26-4386,17-16-129,-11-7-387,-7-3-258</inkml:trace>
  <inkml:trace contextRef="#ctx0" brushRef="#br0" timeOffset="87505.005">24672 5730 2193,'37'-18'774,"-37"18"-2322</inkml:trace>
  <inkml:trace contextRef="#ctx0" brushRef="#br0" timeOffset="88764.0771">24671 7614 5547,'0'0'5676,"0"51"-258,0-51-516,0 0-1677,0 0-1935,0 0-645,0 0-129,0 0-129,0 0 0,0 0 0,36 45-258,-36-45 0,73 5-129,-31-2 129,-3-1-129,-39-2-129,60 11-129,-60-11-258,0 0-645,54 22-2709,-54-22-1548,0 0-258,0 0-516</inkml:trace>
  <inkml:trace contextRef="#ctx0" brushRef="#br0" timeOffset="89148.099">25170 7738 4644,'46'-25'5805,"-46"25"-258,0 0-129,28-56-1806,-28 56-1677,0 0-903,-39-1-258,39 1-129,-45 21-387,45-21 258,-34 54-387,34-54 129,-18 79-129,18-79 0,0 92-129,0-92 0,40 81-129,-40-81 129,73 60-258,-30-45 129,5-5 0,0-6 129,-10-4-129,-38 0-258,0 0-645,0 0-4386,0 0 0,0 0-258,0 0-516</inkml:trace>
  <inkml:trace contextRef="#ctx0" brushRef="#br0" timeOffset="94064.3802">17675 7068 5160,'-36'17'4902,"36"-17"-387,0 0 0,8 8-3612,20-8 0,24 4 129,10-4 0,27 2 0,22-2-129,30 0-258,23-6-129,27-1 0,22-4-129,20-2-129,24-3-129,19 1 129,11-3-129,11 4 129,4-3-129,6 0 129,1 5-129,0 3 129,-2 1 0,0 1-129,-8 2 0,-2-2 0,-6 2-129,-5 3 129,-9-1 0,-18 0-258,-27 3 387,-25 0-129,-20 12 0,-32 4-129,-24 5 129,-27 1-645,-23 14-516,-4-7-4257,-22 1-387,-17-4-516,-38-26-387</inkml:trace>
  <inkml:trace contextRef="#ctx0" brushRef="#br0" timeOffset="94948.4307">17513 9069 1032,'2'-33'4257,"-2"12"516,0 1-387,-2 3-1806,-6-11-774,6 13-387,-12-3-258,3 13-258,-9 2-258,1 11-258,-6 10-129,0 11 0,-3 10-129,1 9 0,3 3 0,6 3 0,7-4 258,8-1-129,5-6 0,13-5 0,6-9 129,6-8-258,3-8 129,3-6-129,-1-4-129,-3-3-387,1 0-1806,-5-15-2322,-3 2-516,-2-7-129,-1-2-516</inkml:trace>
  <inkml:trace contextRef="#ctx0" brushRef="#br0" timeOffset="95212.4458">17933 9151 8127,'35'1'5160,"-11"-1"0,2-6-516,11 4-3354,-2-6-129,8 5-516,-1-2-258,3 1-129,-6 2 0,1 1-258,-7-1 0,-3 2-129,-3 0-387,-9-5-645,6 2-3612,-7-2 0,1 0-516,-3-3-258</inkml:trace>
  <inkml:trace contextRef="#ctx0" brushRef="#br0" timeOffset="95743.4763">18809 8629 7353,'10'-36'5031,"-10"36"-129,4 14-645,-4 14-3096,0 18-387,1 4-129,4 12-129,-4 2-258,0-3-129,1-4 0,-1-10-129,-1-11 0,0-12 0,0-12 0,0-12 0,0 0 0,15-12 0,0-2 0,3-1 0,6 1 0,3 4 0,1 7 0,0 3 0,2 10 0,-6 5 0,-2 6-129,-7 1 129,-7 2 0,-5-2 0,-4 3 0,-10-1 129,-7-3-129,-7-2 129,-5-4 0,-2-1-129,-1-5 129,2-3 0,3-6-129,5-2-129,7-5-645,4-5-3870,12-3 129,3-4-774,10-2-129</inkml:trace>
  <inkml:trace contextRef="#ctx0" brushRef="#br0" timeOffset="96024.4922">19299 9073 10707,'49'-5'5289,"-25"-3"-258,8 8-387,-6-9-3741,8 6-258,-5-4-129,1 5-387,-6-1 129,-2 3-258,-3 0 0,-7 0 0,-3 0-387,-9 0-645,10 3-3741,-10-3-387,0 0-258,-9 4-645</inkml:trace>
  <inkml:trace contextRef="#ctx0" brushRef="#br0" timeOffset="97103.554">20099 8678 1806,'33'-3'3096,"-22"-11"129,4 0 0,-12-13 0,1 6-258,-8-18-774,-2 10-774,-13-7-387,3 9-258,-9 0-258,0 10-258,-3 10-129,5 10-129,-3 20 129,3 21 0,5 21 0,3 20 0,3 18 129,7 14-258,2 9 129,3 2 0,3-2-129,7-7 129,-1-18-258,0-18 0,-1-15-516,-5-25-258,6-16-3741,-9-16-129,0-11-387,-2-27-258</inkml:trace>
  <inkml:trace contextRef="#ctx0" brushRef="#br0" timeOffset="97276.5638">19888 9082 7353,'32'-8'4773,"-7"6"-129,5 2-387,4 0-3741,1 0-516,-2 2-3870,-1 1-387,-3 1-645,-6-3-129</inkml:trace>
  <inkml:trace contextRef="#ctx0" brushRef="#br0" timeOffset="97540.579">20425 9069 7224,'31'3'5547,"-16"-3"-516,9 0 129,-2-8-3096,8 5-1032,0-5-258,5 3-258,-3-3-129,2 4-129,-6 0-129,-1 1-129,-5 1 0,-5 2-129,-3 0-258,-14 0-645,19 0-3870,-19 0-129,0 0-516,0 0-516</inkml:trace>
  <inkml:trace contextRef="#ctx0" brushRef="#br0" timeOffset="97943.6021">21182 8978 9288,'52'9'5418,"-24"-9"-516,5-1-129,-4-12-3999,5-2-516,-2-4-129,-4-5 0,-6 1-129,-3-2 0,-7-4 129,-3 0-129,-9 2 0,-3 5 0,-10 6 0,-7 8 129,-4 4-129,-4 7 0,-2 13-129,1 11 258,1 10-258,3 5 129,6 4 0,8 3 0,5 1 129,6-4 0,7-4-129,6-6 129,6-7-129,6-9 129,0-2-516,-2-17-1935,4 6-2451,-2-7-516,-1 0-129,-2-10-516</inkml:trace>
  <inkml:trace contextRef="#ctx0" brushRef="#br0" timeOffset="98193.6164">21685 9058 7611,'28'-12'5547,"-11"11"0,-3-4-516,6 5-2580,-2 0-1806,6 1 0,-1 1-387,-1 3-129,2-2-258,-4-3-387,7 10-2967,-11-10-1548,2 2-516,-5-2-258,3-3-387</inkml:trace>
  <inkml:trace contextRef="#ctx0" brushRef="#br0" timeOffset="98839.6533">22571 8823 7611,'-5'-26'5547,"-8"11"-258,2 5-516,-9-6-3225,4 11-645,-9 0-387,1 5-129,-3 7-129,-2 12 0,-3 6-129,0 9-129,3 3 129,3 4-129,6 2 0,6-1 129,8-4-129,6-6 0,8-10 0,11-6-129,6-8 129,6-8 0,3-5-129,2-14-258,3-2 0,-4-11-258,0-3 0,-9-14-258,0-4 258,-9-14-129,-3-3 0,-8-8 258,-4 3 387,-2 3 387,-7 3 258,0 19 258,-8 7-129,4 24 387,-4 15-258,6 20 0,0 17-129,6 18-129,0 13-129,3 9 0,4 5-258,5 4 0,-1-5 0,3-7-129,-3-9-129,2-10-258,-1-5-774,-9-20-3483,6-4-645,-6-22-516,7 15-258</inkml:trace>
  <inkml:trace contextRef="#ctx0" brushRef="#br0" timeOffset="99284.6788">22969 8781 7482,'9'9'5418,"-9"-9"-258,21 2-258,-11-4-3612,14 2-258,-4-1-516,5 1-258,1 0-516,-6-9-2451,5 9-2193,-7 0-387,0 0-258,-4-2-387</inkml:trace>
  <inkml:trace contextRef="#ctx0" brushRef="#br0" timeOffset="100207.7316">23500 8741 4257,'0'0'5289,"3"15"-258,-3-15 0,0 0-2967,13 9-258,-13-9-645,23-1-387,-6-10-258,6 2-129,3-7-129,2-2-129,0-4 0,-2-2-129,-4 2 0,-2-2 129,-9 2-129,-7 3 0,-5 4 0,-9 6 129,-9 3-129,-4 6 129,-5 1-129,-3 15 129,-1 6-129,3 7 129,3 3-129,5 3 0,9 1 0,8-1 129,4 0-129,9-4 0,10-5-129,5-4 0,1-1-129,1-10-387,6 11-2193,-7-13-2064,0 0-516,-3-7-387,-2-1-129</inkml:trace>
  <inkml:trace contextRef="#ctx0" brushRef="#br0" timeOffset="100672.7582">23983 8818 7482,'0'0'5418,"0"0"-387,9-4-129,-9 4-3354,12-3-516,0-1-387,9 4-129,-1 0-387,2 0-129,3 0-387,-5 0-387,6 3-2838,-9-2-1290,-2-1-645,-7 0-129,2 0 0</inkml:trace>
  <inkml:trace contextRef="#ctx0" brushRef="#br0" timeOffset="124940.1462">21499 10101 2580,'-20'-8'5547,"20"8"-774,-14-10 0,14 10-2064,0 0-774,0 0-387,-3-11-387,9 11-258,3-3-387,10 0 129,2-2 0,10 4-258,3-5-129,3 4 0,1-7 0,0 6-129,-2-4-129,-6 7 0,-4-5 0,-7 5-129,-5-4-129,-5-1-258,-9 5-645,0 0-2451,14-10-1548,-7-2-258,5 9-516,4-10 0</inkml:trace>
  <inkml:trace contextRef="#ctx0" brushRef="#br0" timeOffset="125572.1824">22581 9861 4128,'-8'-7'4515,"8"7"-129,-2-11-2193,2 11-645,0 0-645,0 0-129,0 0-258,-10-8 0,10 8 0,-11-7 129,1-1 129,10 8 0,-14-9 0,14 9-129,-15-8-258,6 8 0,-5 0 0,-2 4-258,-2 7-129,-1 3 0,-2 8 0,-3 2 0,1 8 0,0 0 0,5 3 258,4-1-129,3-5 0,4 3 0,7-9 129,2-3-129,10-8 0,5-7-129,5-5 129,2 0-129,3-4-258,-2-10-387,7 3-3096,-8-10-1032,-1-1-516,-5-7-387</inkml:trace>
  <inkml:trace contextRef="#ctx0" brushRef="#br0" timeOffset="125824.1968">22533 9537 6837,'-14'-46'5418,"14"46"-387,0 0-129,-3 40-3612,3 1-516,10 18 0,-3 2-387,4 11 0,-4-1-129,3-1-129,-4-8 0,-2-10 0,-2-11 0,-2-11-387,2-5 0,-2-25-774,9 16-3870,-9-16 0,15-6-516,-3-8-516</inkml:trace>
  <inkml:trace contextRef="#ctx0" brushRef="#br0" timeOffset="126064.2104">22982 9885 7482,'48'8'5547,"-21"-8"-387,9 0-258,2-5-3096,16 5-645,-5-7-387,4 5-258,-2-1-258,-1 1 0,-3 1-258,-6-1 0,-8 2-645,-12-7-1419,3 7-2967,-6-7 0,3 2-645,-5-4-258</inkml:trace>
  <inkml:trace contextRef="#ctx0" brushRef="#br0" timeOffset="126448.2324">23957 9735 7740,'9'-7'5160,"-4"-10"-129,-5 17-258,-5-9-3354,-8 4-387,3 7-387,-6 6-258,1 9 0,-3 3-258,0 8 129,2 1-129,3 1-129,5-2 258,2 1 0,6-5-129,3-3 129,11-4 0,7-2 0,5-6 0,3-1 0,2-3-129,2-2 129,-2-2-129,-1-1 129,-5 0-258,-6 0-129,-5-1 258,-4-2-129,-10 3-129,11-5 129,-11 5-258,0 0-258,9-1-774,-9 1-3870,9-9 0,-9 9-645,12-9 0</inkml:trace>
  <inkml:trace contextRef="#ctx0" brushRef="#br0" timeOffset="126764.2505">24571 9970 13545,'0'0'5805,"0"0"-258,0 0-258,0 0-4257,0 0-516,0 0-258,0 0-516,0 0-2064,39 12-3096,-39-12 0,0 0-645,0 0-387</inkml:trace>
  <inkml:trace contextRef="#ctx0" brushRef="#br0" timeOffset="159951.1487">17589 12256 3483,'11'-19'4773,"-5"8"-129,-5-7-129,5 6-1806,-6-16-645,2 13-516,-4-15-387,2 14-258,-3-11-129,-1 13-258,-8-1 0,0 14-258,-7 1 129,-1 14-258,-5 13 0,-1 8 0,1 11-129,1 6-258,3 7 258,5-1-129,9-2 0,5-3 0,4-4 0,10-10 0,6-3 129,3-12 0,5-5 129,1-9-129,0-6 129,-2-1-129,1-3 129,-1-8-129,-7-1 0,-1-3 0,-2 0-258,-6-5-645,8 5-3870,-12-5-258,4 3-387,-4-5-516</inkml:trace>
  <inkml:trace contextRef="#ctx0" brushRef="#br0" timeOffset="160476.1788">18248 12284 8643,'-9'0'4902,"21"-8"129,7-2-516,16 10-2838,1-10-516,15 5-129,5-8-258,8 8-258,-2-5 0,1 5-258,-8-2 0,-4 4-258,-11 3 129,-10 0-129,-6 0 0,-10 1 0,-6 1 0,-8-2-258,8 0-387,-8-6-774,8-3-3225,1-5-387,7-2-258,3-6-516</inkml:trace>
  <inkml:trace contextRef="#ctx0" brushRef="#br0" timeOffset="160948.2058">19420 11564 9933,'3'-41'4902,"-3"41"0,0 0-258,0 8-3612,3 24-258,-2 10-129,3 15-129,-1 6 0,0 14-129,1 2-129,-3-1 0,1-6-258,0-9 0,-2-10 0,0-13 129,0-13-258,1-17 129,-1-10-129,7-9 129,1-16 0,3-3-129,5-4 129,2-1 0,6 4 0,3 8 0,-2 5 0,2 10 0,1 7 0,-5 12 0,-5 9-129,-4 2 129,-5 5 0,-5-2 0,-4 4-129,-7-6 129,-8-1 0,-6-5 129,-4-4-258,-3-6 258,3-5-258,2-4-129,4-3-645,-1-8-3741,17-3-258,2-3-258,5 1-387</inkml:trace>
  <inkml:trace contextRef="#ctx0" brushRef="#br0" timeOffset="161263.2238">19982 12043 10707,'53'-18'5418,"-22"5"-387,7 2 129,-2-7-3999,6 11-516,2-5 0,4 4-258,-2 3-258,-1 1 0,-1 4 0,-2 0-258,-1 0 129,-5 0 0,-2 0-129,-7 0 129,-7 0-258,-6 0-258,0 7-2064,-14-7-2451,7 0 0,-7 0-516,0-12-387</inkml:trace>
  <inkml:trace contextRef="#ctx0" brushRef="#br0" timeOffset="162691.3054">21288 11768 4386,'16'-29'5031,"-16"29"-258,10-21-258,-10 1-2322,0 20-645,-1-25-387,1 25-129,-17-18-387,5 10-129,-8 4-129,0 4 0,-4 4-129,0 11 0,-1 2 0,5 8 0,2 3-258,4 8 129,4-2-129,7-3 129,3-3-129,10-2 0,5-7-129,4-4 129,2-10 0,4-5 0,1-10 0,-1-2 0,0-5 129,-2-2-129,-3-2 0,0 4-129,-2 5 258,-2 8-129,1 4 0,2 4 0,-1 9-129,3 2 0,5 4-516,-4-2-3999,6-6-258,0-7-258,-1-5-387</inkml:trace>
  <inkml:trace contextRef="#ctx0" brushRef="#br0" timeOffset="163451.3489">16158 7059 1032,'0'0'4515,"13"-16"0,-3-3 0,2-14-2322,12 9-129,-4-11-387,11 13-129,-4-1-516,6 14-387,-3 9 0,5 17-129,-1 12 0,0 17-258,1 16 0,3 13-129,3 10 0,4 8 129,5 2-129,3 4 129,3 4-129,1 0 0,-3-2 129,0-2 0,-5-7-129,-6-8 0,-4-7 129,-7-8-258,-5-11 0,-6-10 0,-4-12 0,-4-9-129,-6-10-129,-7-17-129,11 17-387,-11-17-645,0 0-3225,0-10-387,0 10-129,-4-26-774</inkml:trace>
  <inkml:trace contextRef="#ctx0" brushRef="#br0" timeOffset="163719.3642">17084 8252 4773,'-9'5'5031,"2"20"-129,7-9-258,6 13-1935,1-12-1548,9 8-258,-2-8 0,6 3-258,-2-9-129,2-4 0,0-7-258,0 0 129,-1-13-129,1-5 0,-4-6 0,0-5-129,0-4 0,-2 0-129,-2-1-129,-3-3-903,6 9-3741,-10 1-258,-1 10-387,-4 4-516</inkml:trace>
  <inkml:trace contextRef="#ctx0" brushRef="#br0" timeOffset="166056.4979">21868 11737 7998,'-11'6'4773,"-6"9"-258,17-15-129,-5 20-3612,5-20 0,16 13-129,5-12 129,9 3-258,5-4 129,6 0-129,-2-2 129,1 1-258,-7-3 129,-4 2-129,-9 1-129,-6 1 0,-14 0-129,11 0-129,-11 0-516,0 0-774,0 0-3612,0 0 0,0-10-516,0 10-516</inkml:trace>
  <inkml:trace contextRef="#ctx0" brushRef="#br0" timeOffset="166783.5394">22530 11743 9804,'33'18'4902,"-15"-18"129,4 0-645,1-16-3354,10 0-516,0-10-129,0-1-258,-3 1-129,-4-2 0,-4 3 0,-6 1-129,-9 3 129,-7 7-129,-15 4 129,-5 5 0,-10 5 0,-5 5 129,-4 6 258,-5 8-258,3 7 258,6 4-129,5 6 0,15 2 0,9 3 129,9 4-258,15-3-129,9-5 129,5-4-129,4-3 129,-2-8-129,-3-4 0,-5-5-129,-6-9-387,0 8-903,-13-11-3612,-7-1 129,8 0-645,-8 0-387</inkml:trace>
  <inkml:trace contextRef="#ctx0" brushRef="#br0" timeOffset="167707.5924">23663 11502 6837,'4'-47'5418,"0"32"-129,-4 15-387,8 10-3483,-8 19-387,3 25-129,-1 14-258,5 24-129,-5 12-258,4 10 0,-3 5-258,0-2 0,1-9-258,-4-15 129,2-15-129,-2-17 0,0-19 0,-3-16-258,1-12-129,-8-19-1419,6-12-2967,-3-18-258,1-14-129,0-14-387</inkml:trace>
  <inkml:trace contextRef="#ctx0" brushRef="#br0" timeOffset="167935.6054">23722 11491 7224,'34'-76'5031,"-15"54"-129,4 12 0,-7 7-4257,10 15 0,-5 7 0,0 17-258,-11 4 129,-2 11-258,-6-3 0,-2 5 0,-7-3-129,-6-4 0,-2-2-387,-3-14-387,7 1-3354,-6-11-903,4-7-387,0-11-387</inkml:trace>
  <inkml:trace contextRef="#ctx0" brushRef="#br0" timeOffset="168491.6372">24019 11582 8643,'24'-27'5289,"-24"27"-516,0 0-129,-7 17-3870,-5 3-258,2 9-387,2 1 129,3 4-258,2-1 0,3-4 0,6-8 0,4-9 0,4-2-129,-1-10 129,3-3 129,-4-10-129,0-7 129,-1-2-129,-1-5 129,-3 2-129,0 4 129,-3 2-129,-4 19 0,6-12 0,-6 12 0,3 16 0,0 4 0,2 4-129,1-2 129,2 1-129,5-9 0,2-7 0,2-7 0,2-9-258,2-15 258,-2-13-258,5-8-129,-4-15 129,0-15-129,-2-12 129,0-4 0,-6-1 129,-3 6 258,-1 13 258,-6 6 387,3 26 0,-5 20 0,0 28 129,0 26 0,-2 28 0,4 10-387,1 12-129,1 9 0,-3 3-129,7-3 0,-2-12-387,0-10-129,-6-70-1032,28 80-3483,-28-80 0,0 0-516,0 0-387</inkml:trace>
  <inkml:trace contextRef="#ctx0" brushRef="#br0" timeOffset="168963.6642">24333 11422 4257,'-2'-36'5031,"12"8"-129,3 0-258,4 2-3354,-3-10-258,-1 14 0,-13 22 129,25-37-258,-25 37 258,0 0-258,0 0-129,34 76 0,-34-76-258,17 101 0,-8-45-387,-2 0 129,3-6-129,-10-50-129,30 78 0,-30-78 0,0 0 0,39 53 0,-39-53 0,0 0-129,39-17 129,-39 17-129,28-57 129,-28 57-129,27-73 129,-27 73-129,34-74 0,-34 74 129,0 0-129,35-57 129,-35 57 0,0 0 0,0 0 0,15 75 0,-15-75 129,10 84-129,-10-84 0,7 87 0,-7-87 0,10 70-258,-10-70-903,34 55-3999,-34-55-258,0 0-387,0 0-387</inkml:trace>
  <inkml:trace contextRef="#ctx0" brushRef="#br0" timeOffset="170175.7335">23888 12331 3354,'-12'30'5547,"10"-15"-258,2-1 0,0-14-2451,26 22-903,-3-17-387,19 7-258,6-10-516,12 1-129,7-3-129,4-4 129,13-4-258,2 0-387,2-1 0,-10 1 0,-9 1 0,-6 2 0,-10 5 0,-11 0-129,-42 0 0,0 0-258,0 0-258,0 0-1548,0 0-3225,0 0 129,-22 54-645,22-54-129</inkml:trace>
  <inkml:trace contextRef="#ctx0" brushRef="#br0" timeOffset="170859.7727">23802 12718 5031,'12'11'5805,"6"-11"-516,12 0 0,10-3-2838,21 3-1032,2-9-516,13 6-129,16-7-129,5 2-129,3-3-129,-7 2-258,-6 1-129,-14 0 129,-8 2-129,-4 1 129,-24 5-258,-37 0-258,44 5-258,-44-5-3225,0 0-1419,0 0-258,0 0-516</inkml:trace>
  <inkml:trace contextRef="#ctx0" brushRef="#br0" timeOffset="217487.4396">16033 4033 2193,'11'-12'4128,"-11"12"0,13-17-387,-4 16-1032,-9-13-387,9 13-516,-9 1-258,3-12-516,-3 12-258,0 0-258,-6-5-129,6 5-258,-18 9 0,5 7-129,-4 5 0,-1 7 0,-4 10 0,0 8 0,1 7-129,0 6 129,1 3 0,4-1 0,1 0-129,4 1 129,6-7 0,3-5-129,2-4 129,9-6 0,4-6 0,3-5-129,4-4 258,0-6-387,2-1-387,-7-12-903,6 1-2709,-7-7-258,2 0-516,-3-2-258</inkml:trace>
  <inkml:trace contextRef="#ctx0" brushRef="#br0" timeOffset="218251.4833">16386 4330 5547,'3'-14'4515,"-3"14"-258,0-23-1032,0 23-1161,0-26-645,0 26-258,-5-28-387,2 15-129,-5-2-258,8 15 0,-20-19 0,7 10-258,-4 6 0,-1 3 0,-3 7-129,-1 11 0,-1 7 0,1 5 0,3 10 0,2 6 0,4 4 0,3 0 0,7-4 0,3-3 0,3-7 0,9-6 0,3-9 0,2-8 0,1-6 0,1-4-129,2-3-129,-4-10-903,6 2-2967,-8-8-258,2 1-387,-3-1-516</inkml:trace>
  <inkml:trace contextRef="#ctx0" brushRef="#br0" timeOffset="218739.5112">16539 4608 7740,'10'-8'5031,"3"1"-774,-3 7-645,-10 0-2322,12 3-387,-12-3-387,6 14-387,-6-14 0,-3 22-129,-5-8 0,-7-1-516,2 7-1419,-9-7-2064,3 0-645,-2-5-129,5-1-387</inkml:trace>
  <inkml:trace contextRef="#ctx0" brushRef="#br0" timeOffset="219526.5562">16736 4169 3870,'1'-19'4644,"-1"3"-129,0 16-258,0 0-1806,-3-16-903,3 16-387,0 7-516,0 14-129,0 2-258,4 14 0,0 3-129,2 7 258,-2 5-387,2-2 129,-2-2-258,0-4 129,-1-7 0,0-11-387,-1 1-387,-2-27-1419,0 23-1935,0-23-645,0 0 0,0 0-258</inkml:trace>
  <inkml:trace contextRef="#ctx0" brushRef="#br0" timeOffset="219890.5771">16793 4461 3870,'4'-27'4773,"2"16"-129,0-2-258,2 8-1290,-2-8-1935,5 12-129,1-4-258,3 5-258,-1 5-129,0 4-129,-1 4-129,0 3-129,-1 1 129,0 1-129,-3 0 0,-3-1 0,-1 0-129,-3-4 129,-1 1 0,-1-1 0,-3-1 0,-5-1 0,-6-1 0,-2 1 0,-1-2 0,-1-2-258,0-2-258,-1-5-1032,7 0-2709,-1 0-645,13 0 258,-8-15-774</inkml:trace>
  <inkml:trace contextRef="#ctx0" brushRef="#br0" timeOffset="220379.605">17036 4138 8127,'0'0'4773,"13"-9"-258,-4 3-645,7 10-2193,-2-3-516,8 13-258,-4 0-387,4 10-129,-3 5-387,0 7 129,-6 0-129,-2 4 0,-8 3 0,-3 3 0,-2-2 0,-10 2 0,-3-3 129,-6-1-129,0-2 0,-4-3-516,4 4-1032,-6-14-2838,7 1-129,-1-12-645,7-2-258</inkml:trace>
  <inkml:trace contextRef="#ctx0" brushRef="#br0" timeOffset="221107.6467">17717 3987 3225,'6'-25'4515,"-6"25"-129,5-21 0,-5 21-2064,0-20-774,0 20-516,-1-15-258,1 15-129,-10 0-258,3 17 0,-5 7-258,0 16 258,-3 8-129,0 12 129,0 8-258,1 4-129,3-1 0,5-3 129,5-10-258,2-7 129,10-13 0,9-9 0,7-11-129,6-7 0,5-6-645,-2-5-645,7-4-2838,-8-8-387,0 4 0,-10-9-774</inkml:trace>
  <inkml:trace contextRef="#ctx0" brushRef="#br0" timeOffset="221578.6736">18040 4092 6966,'-6'-11'4515,"-11"13"0,10 15-387,-7 3-3096,12 13-129,-3 3-516,5 8 0,0 0-129,0 4-129,2-2-129,1-1 0,2-9 0,-3-6 0,1-6-129,-2-9 129,-1-15-129,0 0 0,0 0 129,5-19-129,-1-1 129,0-1 0,5-3-129,2 3 129,2 1 0,3 5 0,-1 8 0,3 3-129,-3 4 129,2 4-129,-5 8 129,1 2 0,-4 3-129,-2 2 129,-2 1 0,0-2 0,-5-3 0,0 2 0,-5-2 0,-3-3 0,-4-3 0,-3-1 129,-5-3-129,0-4-258,3 3-645,-6-5-2322,9-2-903,1-3-387,13 6-387</inkml:trace>
  <inkml:trace contextRef="#ctx0" brushRef="#br0" timeOffset="221871.6904">18468 4514 4257,'0'0'4386,"0"0"0,0 0-258,-11 9-2838,9 6-387,-8-3-129,3 5-387,-4 0-258,-4-1-2580,-1 4-1419,-2-2-387,-1-1-258,0-2-129</inkml:trace>
  <inkml:trace contextRef="#ctx0" brushRef="#br0" timeOffset="222299.7149">18773 4286 7740,'13'-33'4773,"-13"15"-129,0 7-387,-10-2-3483,10 13-387,-19 0-129,6 10 0,-4 7 0,0 8-129,-2 3-129,3 2-129,1 3 0,4-5 0,6-3-129,5-8-258,3-1-258,5-11 258,7-1-129,-3-7 129,4-3 0,-2-6 129,0 0 129,-3-1 258,-2 1 0,0 4 129,-9 8 0,17-8 0,-17 8 0,14 4-129,-6 5 129,1 3-129,1 1-129,0-2-387,6 4-1290,-4-5-2193,1-6-258,0-1-129,-1-3 130</inkml:trace>
  <inkml:trace contextRef="#ctx0" brushRef="#br0" timeOffset="222602.7322">18959 3948 4257,'41'-7'4773,"-14"13"0,7 10-774,-7-3-2322,12 15-387,-10-2-387,0 9 0,-9-1-387,-2 7-258,-7-1-129,-7 1 0,-4-3-129,-4-1 0,-7-1 0,-3-2 0,1 0-774,-9-10-3483,6-2-258,-3-2-387,3-6-258</inkml:trace>
  <inkml:trace contextRef="#ctx0" brushRef="#br0" timeOffset="223030.7567">19654 3793 7224,'0'-12'4773,"0"12"-258,0 0-516,-14 17-2967,8 10-387,-9 7-129,-1 11-258,-2 4 129,1 10-129,0-1 0,6 0-129,6-4-129,5-3 129,12-9-129,6-8-129,11-5-387,0-18-1548,9 1-2322,0-12-387,2 0-258,-6-6-258</inkml:trace>
  <inkml:trace contextRef="#ctx0" brushRef="#br0" timeOffset="223411.7785">19940 4172 4257,'0'-35'5031,"-2"21"-129,2 14-387,-22-14-1806,12 18-1677,-7 7-516,4 11-129,-5 0-129,3 5-129,3 2-129,4 0 0,3-5 0,4-5 0,1-4 0,5-4 0,4-8 0,3-3 0,1-3 0,-2-8 0,0-7 0,2-1-129,-2 0 129,-3-2 0,0 1 0,-3 2-129,0 4 129,-5 14 0,0 0 0,0 0 0,10 0 129,-9 16-129,3 3 0,1 2 129,3 1-129,0-1-129,4 4-516,-4-14-2709,6 5-1161,-3-10-387,5 2-387</inkml:trace>
  <inkml:trace contextRef="#ctx0" brushRef="#br0" timeOffset="223647.792">20234 4334 5676,'20'19'4644,"-12"-8"-129,-6 4-387,2 5-3096,-5-3-516,-7 3-258,-7-3 0,-1 1-129,1-1-258,-5-8-645,9-1-3225,-6-4-387,8-4-258,9 0-258</inkml:trace>
  <inkml:trace contextRef="#ctx0" brushRef="#br0" timeOffset="224019.8132">20309 4267 5289,'21'0'5160,"-8"-5"-387,3-2-516,-5-7-2967,8 6-645,-6-8-129,4 4-258,-5-4-129,-3 0-129,-4 0 0,-4 1 0,-1 4 0,0 11 0,-17-18 0,3 14 0,-1 4 0,-1 2 0,1 9 0,2 6 0,1 3 0,3 6 129,4 0 0,3 5 0,2-3-129,2-2 258,5-1-258,4-4 258,2-4-258,6-8 0,5-1-258,-1-8-516,11 0-3225,-7-5-645,5-5 0,-5-9-774</inkml:trace>
  <inkml:trace contextRef="#ctx0" brushRef="#br0" timeOffset="224267.8274">20678 3914 4128,'7'2'5031,"4"10"-258,3 3-258,11 13-3096,-7 0-516,7 10-129,-5 1-129,1 7-129,-7 1-258,-1 2 0,-8 0-258,-5-5 129,0-5-258,-10-3-129,2-5-774,-9-8-3483,2-7-129,1-8-387,2-8-258</inkml:trace>
  <inkml:trace contextRef="#ctx0" brushRef="#br0" timeOffset="224950.8664">21190 3877 4257,'2'-17'5160,"-2"17"-387,-15 10 0,1 16-2580,-8 8-1290,7 17-258,-5 10-258,5 9 0,0 5-129,8-2-129,3-3-258,4-12 0,13-6-516,2-23-1419,8-9-2322,2-13-387,5-7-258,-5-15-258</inkml:trace>
  <inkml:trace contextRef="#ctx0" brushRef="#br0" timeOffset="225290.8859">21335 4206 7740,'15'-13'5160,"-6"8"-516,3 5-645,-2-8-2967,8 8-387,-1-12-258,1 4-258,-1-2 0,-4-5-129,-1 0 129,-3 0-258,-6-3 258,-3 1-129,-3 2 0,-8 5 0,-6 2 0,-1 8 0,-5 4 0,0 10 0,1 8 0,1 6 0,4 4 0,7 1 0,5 6 0,5-5 0,6-3 129,7-5 0,4-4-129,2-5-258,6-2-516,-7-14-3096,6 3-903,0-4-258,0-2-258</inkml:trace>
  <inkml:trace contextRef="#ctx0" brushRef="#br0" timeOffset="225583.9027">21733 4337 5289,'18'5'5160,"-18"-5"-258,10 15-516,-10-15-2967,-2 17-1032,-6-5 0,-3 5-258,-4 3-645,-3-9-516,5 4-2967,-3-5-774,2-3 0,4-6-258</inkml:trace>
  <inkml:trace contextRef="#ctx0" brushRef="#br0" timeOffset="225934.9228">21999 4109 1548,'44'-72'4515,"-28"34"258,0 2-258,-6 11-2064,-2-4-1677,0 9-129,-8 2-129,0 18-129,-9-12-129,-4 12 129,-5 7-258,1 9 129,-5 4 129,4 11 0,1 3 0,3 7-129,4 4 0,5 2 0,4 3-129,2-2 129,5-3-258,4-2 129,-1-6-129,3-5 0,-2-5-129,-2-9-387,2 4-1419,-10-22-2580,6 13-516,-6-13-129,0 0-129</inkml:trace>
  <inkml:trace contextRef="#ctx0" brushRef="#br0" timeOffset="226095.932">21946 4225 4257,'32'-20'5031,"-10"10"-258,2 0-258,-1-5-3096,4 5-1548,0 2-3741,-4-1-387,-2 7-516,-2-5-258</inkml:trace>
  <inkml:trace contextRef="#ctx0" brushRef="#br0" timeOffset="226343.9462">22273 3810 1935,'19'0'4902,"-4"13"0,3 10-387,2 14-2193,-6-6-1032,8 19-387,-13-4-129,3 9 0,-9-3-645,-2-1 129,-4-5-258,-5-5-129,1 0-1290,-6-15-2967,2-3-387,-1-9-387,3-7-129</inkml:trace>
  <inkml:trace contextRef="#ctx0" brushRef="#br0" timeOffset="227226.9967">22804 3750 4386,'0'0'5418,"0"0"-774,0 0 129,-11 0-2967,6 21-645,-15 1-387,5 12-516,-6 7 0,3 12 129,1 1-129,8 8 0,4 0 129,5-2-258,9-5 0,8-5-129,9-1-645,-4-20-3354,12 0-645,-4-14-645,0-5-258</inkml:trace>
  <inkml:trace contextRef="#ctx0" brushRef="#br0" timeOffset="227543.0148">23143 3916 3870,'3'-67'5031,"-5"39"-387,-6 3 0,-9 0-3612,7 17 0,-11-2-387,5 10-129,-8 13 129,3 12-258,-3 5 0,4 9-258,2 10 258,4 4-258,5 5 0,4 4 0,5-4-129,5-2 129,6-2-258,3-8 129,1-4-129,-2-12-258,4 1-774,-12-19-2322,7-3-1290,-12-9-516,0 0 0</inkml:trace>
  <inkml:trace contextRef="#ctx0" brushRef="#br0" timeOffset="227732.0256">22902 4160 6708,'35'-6'5289,"-15"3"-516,5 1-258,5 2-3612,-8-1-645,4-1-774,2 2-3999,-4 0-387,-5 2-258,-1 2-387</inkml:trace>
  <inkml:trace contextRef="#ctx0" brushRef="#br0" timeOffset="227944.0377">23282 4238 7353,'17'8'5547,"-8"1"-516,-9-9-258,21 26-3483,-17-14-387,2 12-387,-3-2-258,0 3-129,-3-1-129,0-1 0,-3 0-516,-7-14-1548,5 6-2580,-6-7-516,3-4-129,-3-4-516</inkml:trace>
  <inkml:trace contextRef="#ctx0" brushRef="#br0" timeOffset="228407.0642">23506 3918 6450,'13'-9'5418,"-13"9"-516,7 17-387,-1 10-3612,-6 4-516,0 5 0,-3 8-258,-2-2 0,-2 0 0,-1-5-129,3-6 0,0-9 129,0-7-129,4-4 0,1-11 0,0 0 0,9-9 0,1-1-129,3-4 129,1 1 0,1 0 0,1 0-129,-1 4 129,1 4 0,1 2 0,-2 3 0,-1 0 0,0 7 0,-3 4 0,-2 2 0,-2-1 0,-2 4 129,-5-2-129,-1 0 0,-8-5 0,-1-1 0,-6-3 129,-3-3-129,-1 0-129,-3-3-903,5 0-3612,-2-3-129,3 2-516,-1-2-129</inkml:trace>
  <inkml:trace contextRef="#ctx0" brushRef="#br0" timeOffset="229519.1278">23747 3860 2451,'7'-12'5160,"6"-2"129,-5 9-516,9 7-2451,-6-2-903,11 19-258,-4-1-387,3 16 0,-5 5-258,1 9-129,-7 4-129,-2 2-258,-8 1-129,-3-5-129,-4 2-645,-13-20-1548,6 4-2322,-6-11-774,4-3 129,-3-7-258</inkml:trace>
  <inkml:trace contextRef="#ctx0" brushRef="#br0" timeOffset="230663.1932">22106 4752 9417,'6'-15'5031,"-7"5"0,1 10-1806,-18 2-2193,8 11-129,-7 8-516,2 12 0,-3 7-258,4 9 129,2 8-129,4 1 0,5 3-129,3-3 129,11-7-129,5-5 0,5-10-258,3-12-387,10 2-2967,-4-16-1161,3-5-387,-2-5-645</inkml:trace>
  <inkml:trace contextRef="#ctx0" brushRef="#br0" timeOffset="231171.2223">22408 4797 5805,'-9'-16'5418,"9"16"-387,0 0-129,0 6-2967,-7 6-903,7 15 0,0 3-516,0 10-129,1 6-258,3 4 129,-2-1 0,4-4-258,-2-7 0,-1-7 0,-1-11-129,-1-8 0,-1-12 0,0 0 0,2-9 0,0-11-129,4-2 129,2 0-129,4 0 129,0 3-129,6 4 129,0 7 0,0 8 0,1 3 129,-4 10-258,-4 4 258,-1 3 0,-8 1 0,-2-1 0,-5-1 258,-10-3-258,-3-3 0,-6-3 0,-4-2 129,1-2-258,-1-6-903,10 4-2967,-6-4-903,12 0 0,2-2-774</inkml:trace>
  <inkml:trace contextRef="#ctx0" brushRef="#br0" timeOffset="231376.234">22647 5119 7998,'30'0'5289,"-19"7"-129,-11-7-516,14 24-3612,-14-8-516,-3 3-387,-4 0-129,-3 2-129,-3 1-774,-9-8-3354,5-1-645,-1-1-516,5-7-129</inkml:trace>
  <inkml:trace contextRef="#ctx0" brushRef="#br0" timeOffset="231743.255">22806 5100 9804,'30'0'5547,"-10"0"-516,-2 0-129,11 0-4128,-5-8-387,5 3 0,-4-7-387,-4-2 0,-2-1 0,-7-5 0,-5 4 0,-5 1-129,-3 0 129,-11 3 0,-6 6 0,-5 3 129,-2 3-129,-1 7 0,-2 8 0,4 7 0,1 4 0,7 4 129,6 3-129,6 3 129,4-2 0,6 0 0,7-10-129,8-1 0,5-5-387,-2-13-1161,8 0-3354,-4-5-258,2-3-387,-3-11-645</inkml:trace>
  <inkml:trace contextRef="#ctx0" brushRef="#br0" timeOffset="231968.2679">23290 4881 8385,'17'8'5547,"-4"16"-387,-1 2-129,13 13-3483,-14 0-903,3 10-129,-4 0 0,-3 2-129,-7-1-129,-9-4 0,-12 0-516,-7-13-1032,-2 4-3870,-10-8-129,-1-3-258,-3-6-774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8T16:32:21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15155 5391 9417,'2'-16'5418,"0"-3"-387,-2 19 0,0 0-4257,0 7-258,-1 13 0,1 18-387,0 14 129,4 15-258,1 11 129,1 8-258,1 5 129,0-3 0,2-7-258,-5-11-129,3-12-258,-7-22-387,8-5-2451,-8-31-1290,0 0-387,-6-9-516,1-23 258</inkml:trace>
  <inkml:trace contextRef="#ctx0" brushRef="#br0" timeOffset="275.0157">15100 5379 6966,'21'-54'5031,"2"32"-387,8 8-774,-6-1-2451,13 14-516,-9-1-129,1 5-258,-7 9 0,-2 10-258,-8 2 129,-6 7-258,-7 1 129,-2 4-129,-6-1 0,-4 2-258,-1-3 258,-6 0-387,3-3 0,-7-11-903,11 2-3354,-4-6-516,5-3-258,2-7-258</inkml:trace>
  <inkml:trace contextRef="#ctx0" brushRef="#br0" timeOffset="1311.075">16142 5757 7611,'-13'-33'5160,"10"13"-387,1-1-129,6 4-3870,2-3-258,9 8 0,4 0-129,7 4 129,5 0-258,8 4-129,4-2 129,8-1-129,8-4 129,4-1 0,6-6 0,5-2 129,2-5-387,4 1 258,1-1-129,3 5 0,0 2-129,0 5 129,0 5-258,0 4 129,1 4 0,2 0 0,5 0 0,-1 1 129,3-1-129,2 0-129,2-9 129,6-1 0,2-2 0,-1-5 0,1 2 0,-2-1-129,-5 3 129,4 1 0,-2 2 0,-5 1 0,-2 2 0,-2 4-129,1-2 258,1 3-258,4 1 129,-3 1 0,-1 0 0,3 0-129,0 3 129,1-3 129,1 5-258,-3-5 129,-3 0 0,-2 0 0,-1 0 0,-4-5 129,0 1-129,-3-3 0,-3 2 0,-1-2 0,-2 1 0,-3-1 0,2 0 0,-3-2 0,-2 3 0,-1-3-129,0 3 129,-2 0 0,1 5 0,0 1 0,-2 0-129,2 5 258,0 2-129,1 3 0,0-2-129,-1 1 129,-4-3 0,0 2 0,-6-3 0,-4 1 0,-4-2 0,-8-1-129,-2 3 129,-3-3 0,-7 2-129,-1-4-258,-2 5-129,-6-6-129,4 2-258,-10-4-903,7 2-3096,-9-4-387,3 2 0,-3-4-387</inkml:trace>
  <inkml:trace contextRef="#ctx0" brushRef="#br0" timeOffset="1747.0999">22460 4978 8256,'-7'-29'5289,"4"18"-129,3 11-1290,0 0-2709,0 0 0,0 0-516,14-4-129,-3 9-129,9 13-129,2 0 0,7 4 0,2 3 0,3 4-129,2-1 0,1 0 0,-1-3-129,-1-3 0,-5-6 129,-2 0-129,-6-3 0,-3-5 0,-7 1 0,-12-9 0,0 0 129,0 16-129,-10-5 129,-9 5 0,-7 3-129,-5 7 0,-6 4 0,-4 3 0,1 2-129,2-1-258,6 0-258,2-13-1935,16 4-2709,6-11 129,8-14-774,16 3-129</inkml:trace>
  <inkml:trace contextRef="#ctx0" brushRef="#br0" timeOffset="2831.1619">17113 5334 7611,'-15'-34'5289,"10"18"-516,5 3 0,0-4-3612,5 13 0,-5 4-258,22 1-258,-8 12-129,6 9-129,1 4 0,3 3-258,2 2 258,1-1-258,-2-4 129,-2-4-258,-2-2 258,-6 0-129,-8-2 129,-7 2-129,-9 0-129,-10 3 0,-7 3 0,-5-3-129,-2 3-129,0-9-387,11 2-387,3-19-2580,19 0-1161,16-9-516,19-11-258,9-15-516</inkml:trace>
  <inkml:trace contextRef="#ctx0" brushRef="#br0" timeOffset="3039.1738">17962 5289 9417,'78'0'5031,"-38"3"0,-1-3-516,10 6-3612,3-2-258,11 3-129,0-4-258,3-2-129,-1 1-387,-5-2-258,-3 0-387,-13-2-774,-4 2-2838,-19-4-516,-10 3-129,-11 1-258</inkml:trace>
  <inkml:trace contextRef="#ctx0" brushRef="#br0" timeOffset="3311.1893">18627 5160 6321,'69'-10'5031,"-31"10"-387,3 0-258,-7 0-3096,8 15-387,-5-3-387,-1 2-129,-6 2-129,-1 2-129,-6-4 0,-2 1 0,-7 2 0,-4 0-129,-5 0 0,-5 3 129,-10 1-387,-9-4 0,-4 7-129,-7-8-1161,2 5-2967,0-4 0,8-5-387,9-8-645</inkml:trace>
  <inkml:trace contextRef="#ctx0" brushRef="#br0" timeOffset="3543.2025">19893 5336 9417,'61'1'5289,"-25"-7"-129,3-10-387,9 9-3999,6-12-387,11 4-387,6 2 129,5 2-387,5 4-129,-4-3-516,6 10-2064,-11 0-1806,0-1-387,-11-4-516,-6-2 129</inkml:trace>
  <inkml:trace contextRef="#ctx0" brushRef="#br0" timeOffset="3835.2193">20957 5155 7224,'0'6'5031,"15"1"-129,0-7-129,11 5-3999,-1-4 0,12 6-258,1-4-258,5 2-129,3 2-258,2-1 0,1 3-258,0-2 129,-4 2-129,-4-3 258,-6 1 0,-8 0 258,-9-2 0,-10 3 258,-8-8 129,-11 23 129,-13-9-258,-4 6 129,-8 6-129,-4-3-1677,5 8-3483,0-2 0,10-5-774,6-4-387</inkml:trace>
  <inkml:trace contextRef="#ctx0" brushRef="#br0" timeOffset="4270.2442">23245 5092 11739,'22'-38'5805,"-11"38"-129,-2 14-387,-1 25-4644,-8 14-516,0 12 129,0 8-129,0 7 0,-5-1-258,5-5 129,-2-7-129,2-12-387,7-6-129,-7-23-1290,10-4-3354,-10-22 0,0 0-387,0-14-516</inkml:trace>
  <inkml:trace contextRef="#ctx0" brushRef="#br0" timeOffset="4499.2572">23242 5096 9804,'30'-50'5676,"-9"40"-387,9 10-129,-1 2-4515,5 9 0,2 6-258,-2 8-129,-5 1-258,-5 3 129,-6 6-129,-9-2 0,-9 1 0,-6 3-129,-12-2-129,-14-6-645,2 0-3870,-20-8-387,-3 0-516,-4-7-387</inkml:trace>
  <inkml:trace contextRef="#ctx0" brushRef="#br0" timeOffset="6675.3818">16372 6302 2967,'-17'-24'4257,"14"9"258,-1-8-1419,4 10-258,0-14-1161,5 16-387,-3-4-645,-2 15 0,8-13-129,-8 13-129,5 13 0,0 7-129,-1 6 129,3 7-258,3 7 258,6 5 0,3-1-129,9-1 0,4-5-129,8-5 0,3-9 0,4-7 0,0-9 0,4-8-129,0-3 129,1-7 0,0-7 0,3-5-129,6-5 129,7-4 0,7 0 0,7 2 0,7 1 0,8 5 0,7 8 0,3 10 0,-5 7 0,0 13-129,-5 10 0,-2 5 0,-5 5 0,-3-1 0,-6-4 0,-1-2 0,2-11 0,-1-5 0,1-8 0,1-4 129,-2-4-129,-3-5 0,-3-7 0,-6 2 0,-1-5 0,-8-1 0,-2-5 0,-2-3 0,0 1 129,3-1-129,1 3-129,5 2 0,0 7 258,2 7-129,3 9 0,1 5 0,0 10 0,1 6 0,1 1 129,0 4 0,-3-6-129,1-3 129,-4-5-129,-1-7 129,-2-5-129,-4-3 0,-5-10 0,0-5 0,-1-5 0,-5-3 0,1-3 0,0 0 0,0 0-129,-4 1 258,3 4-258,-2 1 129,-2 11 0,1 2 0,-2 3 0,-2 5 0,-2 0 129,-2 2-129,1 0 0,2 3 0,0-2 0,1 2 129,4 0-129,4-1 0,1 0-129,-1-1 129,1-1 0,-2 0 129,-3-1-258,0-6 129,-5-3-129,0-2 0,0-2 0,-1 0 0,0-2 0,1 4 0,0-1 129,-2 2-129,-2 6 129,-3-2 129,-4 5-129,-2-2 0,-1 3 129,-5-2-258,0 3 129,-1 0 0,0 0 0,3 4 0,4 2 0,2 1 0,4 1 0,2 1 0,2-1 0,0-4 0,2-1 0,-1-3 0,-3 0 0,-2-6 129,-1-1-129,-4-5-129,0 3 0,-7-3-129,2 9-516,-10-14-1548,4 13-2451,-4-6-516,-2 4-258,-12 6-516</inkml:trace>
  <inkml:trace contextRef="#ctx0" brushRef="#br0" timeOffset="7607.4351">18162 7308 10191,'1'-30'5160,"-1"30"-387,7-17-1161,5 23-2709,-3 12-387,7 10 0,-1 6-258,0 8 0,-3 0 0,0 5-129,-5-6-129,-3-7 129,-4-5-258,-1-9 258,1-20-129,-12 9 129,12-9-129,-6-26 0,6-6 0,7-7 0,6 0 0,3-3 0,4 5-129,0 4 129,1 12 0,-2 12 129,-2 11-129,-2 17 0,-6 7 0,1 4 129,-3 5-258,-3 1 258,0-3-258,-3-4-129,1-2-516,-2-15-774,5 2-3096,-5-14-387,0 0-129,12 3-645</inkml:trace>
  <inkml:trace contextRef="#ctx0" brushRef="#br0" timeOffset="7899.4518">18547 7410 6966,'5'-17'4902,"1"6"-129,-6 11-387,0 9-3096,7 11-516,-2 0-387,5 4 0,3-4-129,4 2-129,1-7 0,1-3 129,3-5-258,-2-5 0,-1-2 0,-2-8 0,-5-3 0,-5-6 129,-5-2-129,-2-3 0,-6 1 129,-7 1-129,-4 2 129,-1 3-258,1 5 129,0 4-516,3 6-387,-6 2-3483,20-2-387,-12 15-258,12-15-387</inkml:trace>
  <inkml:trace contextRef="#ctx0" brushRef="#br0" timeOffset="8335.4767">19265 7328 7224,'13'0'4902,"-6"7"-258,2 9-258,3 7-3612,-5 1-516,0 3 129,-4-3-258,1-2 129,-4-7-129,0-4 129,0-11-129,0 0 0,0 0 0,-4-22 0,4-3 0,8-5-129,2-1 0,1-4 0,3 5 0,2 3 0,-2 5 129,0 8 0,-3 9-129,-1 5 387,0 7-258,0 9 0,-1 4-129,-2 1 129,0 4-258,-3-3-129,9 7-2064,-6-10-2322,-1-2-129,-3-5-516,-3-12 0</inkml:trace>
  <inkml:trace contextRef="#ctx0" brushRef="#br0" timeOffset="8607.4923">19616 7262 8901,'-6'1'5160,"1"14"-387,3 6-387,-2-1-3870,5 6-258,8 0 0,3-1 129,3-6-258,3-3 0,-1-8-129,2-5 129,-2-4-129,-1-9 0,-4-6 129,-3-4-129,-2-5 129,-4 0-258,-3 0 129,-3-3-258,-4 11-1419,-7-8-2838,-1 7-387,-6 0-387,-3 4-258</inkml:trace>
  <inkml:trace contextRef="#ctx0" brushRef="#br0" timeOffset="9394.5373">16434 6425 6321,'0'0'5031,"-6"-7"-258,6 7-129,-13 0-3225,0-1-645,0 2-258,-3 2-258,-2 1 0,-6 0-129,-1-1 0,-7-3 0,-5 0-129,-8-2 258,-6 0-129,-8 2 0,-5 0-129,-6 7 129,-3 7-129,-4 3 0,0 3 0,1-1 0,5-1 0,4-7 0,4-8 0,9-4 129,5-12-129,6-10 0,6-6 0,5-4 129,0-6-129,7 3-516,2-10-1161,10 10-2838,6 1-516,7 1-258,11 4-516</inkml:trace>
  <inkml:trace contextRef="#ctx0" brushRef="#br0" timeOffset="9995.5717">20223 7240 1161,'-17'-16'2838,"17"16"0,1-12-2451,-1 12-387,11-14 129,-11 14 0,12-11-645,-12 11-2322,0 0 258</inkml:trace>
  <inkml:trace contextRef="#ctx0" brushRef="#br0" timeOffset="10902.6236">20057 7256 3612,'-6'-22'4773,"-5"12"-129,-4 3-258,-9-1-2709,8 10-387,-7 8-387,5 17 0,-7 2-258,8 13-129,-2 2-258,6 3 0,5-1-258,5-5-129,3-7 129,9-15 0,5-15-129,4-8 129,5-18 129,3-16-129,1-8 0,0-13 129,0-7-129,-5-5 129,-2 2-129,-5 5 129,-6 10-129,-1 11 129,-6 10-258,-2 18 258,0 15 0,-9 14-258,4 18 258,-1 13-258,2 7 258,1 9-258,3 1 258,0-2-258,8-4 0,4-8 258,4-11-129,4-13 0,5-13-129,2-11 129,2-17 0,3-11 0,2-6 129,-2-5-129,-6-2 0,-2 2 0,-5 5 129,-7 6-129,-8 8 0,-4 20 0,-13-5 258,-4 8-258,-4 17 0,0 6-258,1 8 258,2 4-129,9 2 129,7-2 0,6-3-258,12-7-129,15 2-1935,4-14-2193,10-11-258,4-5-387,4-8-129</inkml:trace>
  <inkml:trace contextRef="#ctx0" brushRef="#br0" timeOffset="11674.6677">20909 7224 7224,'28'10'5031,"-18"5"-258,1 6-387,-7-1-3483,7 8-387,-2-4-387,-1 3 129,-5-5 0,-1-5-129,-2-17 0,0 0 0,0 0 0,0-22 129,0-4-129,3-6-129,1-4 0,2 0-129,0 4 129,0 0-129,4 11 129,-3 3-129,1 9 0,-8 9 0,15 0 129,-15 0-129,18 8 129,-6-1 129,4 2-258,1-2 258,1-1-129,2-4 0,1-2 0,-1 0 129,-2-5-258,-1-3 129,-4-1 129,-6-2-129,-2 0 0,-5 11 129,0-15-129,0 15 0,-12-7 0,0 7 0,-2 10 0,1 7 0,1 2 0,3 6 0,4 2 0,5 1 0,0-4 0,10-2-129,5-7 0,5-8 0,6-2-387,0-7 0,5-6-387,-6-12 0,6 4 129,-7-11 0,-1 3 129,-4-5 516,-4 0 387,-4 5 258,-6-4 258,3 9 258,-8-5 129,0 24-129,-3-20-129,3 20 0,-7 11-516,2 17 0,2 8-129,-1 14 0,3 8-129,1 8 0,0-1-129,3 0 0,0-5 0,-1-9-387,1-2-258,-4-23-1935,-3 1-2193,-1-13-258,5-14-387,-13 4-387</inkml:trace>
  <inkml:trace contextRef="#ctx0" brushRef="#br0" timeOffset="11879.6795">21457 7103 9159,'22'-19'4902,"-5"19"-258,1 7-1419,0-2-2967,1 7 0,-4 4 0,-3 4-129,-6 1-129,-6 1-129,-6 10-645,-11-7-2967,0 1-903,0-2 0,3-7-645</inkml:trace>
  <inkml:trace contextRef="#ctx0" brushRef="#br0" timeOffset="12862.7357">21596 7307 4902,'46'-22'5160,"-27"9"-387,-2-3-129,0 1-2580,-7-11-774,4 6-645,-4-2-129,1 3-258,-4-1 258,-3 6-387,-4 14 0,0-16 0,0 16-129,-12 5 0,-2 11 0,0 5 0,1 7-129,2 0 129,5 3-129,5-1 0,6-2 0,9-9-258,10-4 0,4-12-129,10-3 129,0-6-258,7-9 0,-4-10 0,-1 1 258,-7-2 0,-5-2 516,-6 6 0,-10 1 129,-6 5 258,-9 3 129,-5 10 0,-10 3 0,2 7-129,-5 6 0,2 4 0,1 2-258,5 0 0,3-2 0,5-2 0,5-2-129,0-13 0,6 8 0,2-8 0,3-1-129,-1-9 0,1 2 129,0-1-129,-1 0 0,-1 0 0,1 7-129,-2 2 129,-8 0-129,15 12 129,-9 1-129,1 2 129,2 1-129,-1-2 129,2-2-129,3-7 129,1-4-129,3-2 129,1-13 0,1-7-129,3-7 258,-2-6-258,2-8 258,-3-8-129,-1-6 0,-1-2 0,-4 1-129,-2 4 258,-5 6-129,-3 6 129,-3 13-129,-2 18 129,2 10-129,-16 27 129,6 13-129,1 10 0,0 12 0,5 5 0,0 4 0,4-4 0,0-8 0,5-10-129,4-13 129,1-11 0,4-17 0,0-8 0,2-10 129,1-11 0,1-8 0,1-1-129,2-3 129,0 3 0,0 4-129,0 4 0,1 8 129,-1 7-258,-1 7 129,-2 1 0,-1 14-129,-3 5 129,-2 6 0,-2 4 0,-4 2 0,-3 4 0,-3-3-129,-3 0 258,-6-5-129,-4-6-129,-5 2-258,-9-17-516,2 3-3870,-11-10-129,0-2-387,-4-11-516</inkml:trace>
  <inkml:trace contextRef="#ctx0" brushRef="#br0" timeOffset="13051.7465">22142 7027 7611,'9'-3'4902,"20"3"129,14 0-645,12-2-4386,-1 2-3999,4 0-516,2 1-516,-5-1-387</inkml:trace>
  <inkml:trace contextRef="#ctx0" brushRef="#br0" timeOffset="26130.4946">19511 8024 3225,'6'-33'4902,"-6"20"-129,0 1-258,0 12-2322,0-23-516,0 23-129,-5-18-516,5 18 0,0-19-258,0 19-258,6-23 129,9 11-258,3-1 0,8 3-258,4 0 129,3 5-129,2 5 0,0 7 0,-4 10-258,-5 11 258,-8 3-258,-7 10 129,-11 1 0,-1 2-129,-12-2 129,-8-3-129,-3-7 129,-1-6 0,4-8-129,4-7 129,7-11 0,10 0 0,0-12 0,12-5 0,11-4 129,3 4-258,2 3 258,1 8-129,-4 6-129,0 1 129,-6 15 0,-2 8 0,-8 5 0,-3 3 0,-2 2 0,-3-4-129,-1 0 129,-6-1 0,-4-5 0,-6-4 0,-4-3 0,-3-3 0,-5-5 0,-2-1 0,1-5-258,0-3-258,12 4-1290,0-9-3096,17 5 0,-2-21-645,12 6-258</inkml:trace>
  <inkml:trace contextRef="#ctx0" brushRef="#br0" timeOffset="26415.5108">20180 8006 6450,'13'-36'5418,"-13"36"-258,9-9-516,-9 9-2838,4 20-387,-4 5-516,2 16-387,-1 1-129,3 4-129,-3 1-129,3-1 0,-1-4-129,-1-6-129,2-10-129,-4-7-387,1 2-1419,-1-21-2709,-5 10-258,-5-10-387,-2-6-258</inkml:trace>
  <inkml:trace contextRef="#ctx0" brushRef="#br0" timeOffset="26571.5197">20037 8221 9933,'22'-14'5289,"-4"3"-387,12 3 0,0-4-4386,7 1-387,10 0-4515,-7 1-129,-3 1-774,-5-2-387</inkml:trace>
  <inkml:trace contextRef="#ctx0" brushRef="#br0" timeOffset="27262.5593">20870 8039 7482,'-2'-26'5031,"2"26"-129,1-17-129,8 17-3870,-9 0-258,16 35-129,-8-5 0,1 13-129,-3 2-258,0 5 0,-1-4 0,-1-1-129,-4-10 0,1-11 0,-1-8 0,0-16 0,0 0 0,1-9-129,4-12 129,0-11 0,6-5 0,1-3 0,1-1 0,4 4 0,-1 3 0,0 8 0,-2 9 129,1 11-129,-2 6 129,2 13-129,-2 10 129,-1 2-129,-2 5 129,-1 0-129,-2 1 0,0-3-129,-2-1-387,-5-13-903,7 3-3225,-7-17-258,1 17-387,-1-17-387</inkml:trace>
  <inkml:trace contextRef="#ctx0" brushRef="#br0" timeOffset="27579.5774">21252 8093 5805,'0'0'5289,"2"13"-387,-2 6-258,-1 14-3096,-1-9-903,5 2-129,4-1-258,5-4 0,3-4-258,5-7 0,0-8 0,2-2 0,-1-1 0,-3-11 0,-1-6 129,-4-6-258,-3-3 258,-5-2-258,-4 0 258,-1-1-258,-9 1 258,-1 2-258,-7 5 129,0 2 0,0 8-258,2 0-387,15 12-3225,-14 0-903,14 0-258,0 11-387</inkml:trace>
  <inkml:trace contextRef="#ctx0" brushRef="#br0" timeOffset="28006.6019">21643 8040 7740,'-5'-22'5160,"-5"18"-258,-5 4-129,1 1-3999,-3 9-129,3 10 0,0 3-387,4 4-129,6 2-129,4-2 129,0-2-258,4-2 258,8-7-129,1-5 0,2-8-129,-1-3 129,1-4-129,-5-10 0,4-5 0,-6-5-129,2-8 129,-3-7 0,0-4 0,-2-4 129,-1 0 0,-4 5 0,0 2 258,0 8-258,0 11 387,0 21-387,0 0 258,-10 21-129,8 15-129,2 7 129,0 9-129,0 3 0,2 3-258,1-8-516,6 4-1419,-4-19-2580,4-6-258,-2-10-387,3-13-129</inkml:trace>
  <inkml:trace contextRef="#ctx0" brushRef="#br0" timeOffset="28590.6353">21805 8124 5676,'19'0'5160,"-6"0"-516,5 0-258,7 1-3741,-7-1-129,4-1-129,-5-10-129,0 2 0,-5-2-258,-4-1 0,-4-5 129,-4 5 129,-4-1 0,-4 5 0,-5 0 0,-2 8 129,-3 0-129,2 12 0,-1 5-129,2 7 0,3 4 0,4 7 129,3-2-258,5 0 129,0 0-258,10-5 258,3-6-129,2-7 0,2-6 0,4-6 129,-1-3-129,3-5 0,-1-10 0,-1-2 0,0-7 0,3-1 0,-3-1 129,-1-2-129,1 2 0,-2 3 129,-1 4-129,0 7 129,-2 6-129,-2 6 129,-2 6 0,1 9-129,-3 4 129,-1 5 0,-1-1 0,-3 1 0,-2 1 0,-2-1 0,-1-3 0,-4-2-129,-3-2 129,-3-3 0,-1-2-258,-3-7-129,6 9-2967,-8-11-1806,2 0-129,-3-2-774,1-1 129</inkml:trace>
  <inkml:trace contextRef="#ctx0" brushRef="#br0" timeOffset="38799.2192">19348 11523 1548,'3'-14'4128,"-3"14"129,3-12-645,-3 0-903,0 12-258,-3-13-774,3 13-129,0 0-387,0 0-387,0 0-258,-3 20 129,3 8-129,0 13-258,0 12 0,3 9 0,0 10-129,1 6 129,-1 1-129,-2-1 0,-1-7-258,0-11 129,0-9 0,-1-11 0,-1-15-129,-3-13 129,5-12 0,-9-10-129,5-14 258,3-6-258,1-7 129,0-1 0,6-2 129,6 2-258,5 1 258,4 8-129,4 5 129,3 7-129,5 8 129,-2 7-129,2 6 0,-2 15 0,-5 7 0,-2 7 0,-5 4 0,-4 5 129,-8 0-258,-4-3 258,-3-2-258,-7-5 129,-8-7 129,-6-4-129,-4-5 0,-3-3 0,-3-9 0,0-1 129,2-3-129,2 0-129,7-4-516,-1-14-1548,14 5-2193,4-4-258,4-1-387,8-5-516</inkml:trace>
  <inkml:trace contextRef="#ctx0" brushRef="#br0" timeOffset="39459.2569">19964 11873 8643,'0'0'5289,"0"0"-387,0 0-387,0 0-2709,10 2-516,1-2-516,10 0-387,3 1 0,5 1-129,0 2-129,3-1 0,-2-2-129,-3 2 129,-3-2-129,-4 0 0,-4-1-129,-5 0-129,-1 0-516,-10 0-1935,9-7-2064,-9 7-129,7-15-645,-4 3 0</inkml:trace>
  <inkml:trace contextRef="#ctx0" brushRef="#br0" timeOffset="39886.2812">20610 11684 10836,'14'-25'4902,"-11"10"-258,-3-7-258,-5 9-3741,-7 0 0,0 11-129,-8 2-129,-2 14 0,-8 11 0,0 10 0,2 7 0,1 5-129,6 3-258,7 0 129,8-6-129,6-8 129,9-14-129,9-10 0,8-12 0,4-7 0,4-15 0,1-6 0,-4-7 0,-2 2 0,-4 2 0,-7 6 0,-3 8 0,-7 8 0,-8 9 0,5 7-129,-4 11 129,0 7 0,3 5-129,2-1 0,1 3-129,2-7-129,9 9-774,-9-17-3612,11-1 0,-4-10-516,4-1-258</inkml:trace>
  <inkml:trace contextRef="#ctx0" brushRef="#br0" timeOffset="40315.3059">21033 11779 8127,'11'6'5160,"-11"-6"-258,17 0-129,-7-10-2838,8 10-645,-3-2-387,4 2-258,-1 0-129,2 3-258,-4 1-129,-1 1-129,-3 0 0,0-2 0,-2 1 0,-3-1-129,4-1-387,-11-2-903,13 0-3483,-13 0 0,15 0-387,-15 0-516</inkml:trace>
  <inkml:trace contextRef="#ctx0" brushRef="#br0" timeOffset="40886.3385">21588 11662 3483,'-3'17'4644,"13"-4"-258,-1-12-129,7-1-2451,7 0-516,-5-13-129,6 2-516,-1-8-129,2-3-129,-7-5-129,1 5 129,-7-7-129,0 2 129,-11 2-129,-1 6 0,-10 3 258,-6 8-387,-5 8 129,-4 2-129,-4 13 129,-3 11-258,1 7 129,4 8 129,5 2-129,8 6 0,7-3 129,7-2 0,10-4-387,11-5 258,5-4-516,4-18-774,10 1-3354,-5-8-258,1-5-387,0-1-387</inkml:trace>
  <inkml:trace contextRef="#ctx0" brushRef="#br0" timeOffset="41127.3523">22045 11679 10320,'2'-12'5547,"5"12"-516,5-3 258,14 3-3741,-6 0-645,9 0-258,0-2-258,1 2-129,0 0-258,-4 0-129,-4 2-387,-4-2-1290,0 0-3225,-2 0-258,-2 0-387,-4 0-258</inkml:trace>
  <inkml:trace contextRef="#ctx0" brushRef="#br0" timeOffset="41534.3756">22526 11168 10062,'-15'-17'5547,"13"29"-516,-1 15 0,6 19-4257,4 7-258,4 16 0,-1 3-129,1 5-129,-5-3-129,-4-5 0,-2-11 0,-1-10 0,-6-13 0,2-12-129,5-23 0,0 0-129,0 0 129,0-24-129,12-1 0,4-3 129,1 4-129,3 1 0,2 8 129,-2 4 0,0 9 0,-2 2 129,-3 6-129,-3 9 129,-4 2-129,-4 4 129,-4 2-258,-8 0 0,-4 0 129,-5 1-129,-3-4-129,-3-3-258,5 4-3354,-5-12-1032,3-4-387,2-5-258</inkml:trace>
  <inkml:trace contextRef="#ctx0" brushRef="#br0" timeOffset="42410.4256">23474 11250 8127,'2'-15'5289,"-2"15"-258,-13 3-387,-10 5-3354,11 21-258,-8 4-645,4 9 0,1 1-129,6 3 0,0 0-129,7-5 129,2-4-258,11-11 129,2-7-129,5-12 129,2-4-129,3-6-129,-1-11 0,3-6 0,-1-4 0,-2-2 0,-3 2 0,-4 3 0,-3 3 0,-3 5 129,-9 13 0,0 0 0,0 0 0,0 7 0,0 10 129,-1 2-129,0 6 129,1 0-129,4-1 0,4-3 129,2-3-129,5-6 0,3-2-129,2-10 129,-1-3-129,0-12 0,1-3 0,-1-7 0,-2-4 0,-3-3 129,-4 1 0,-4 4 0,-3-1 0,-2 6 129,-1 4 0,0 18 0,-2-12 0,2 12 0,-2 20-129,2 4 129,2 10-129,2 5 129,1 10-129,2 5 129,-3 7-129,1 2 0,0 3 0,-5 0 129,0-2-258,-3-5 258,-4-6-129,-7-7 0,-2-10 129,-4-7 0,-6-12-129,-1-8 129,-1-9 0,2-2-129,1-17-387,-2-14-645,16 1-2064,-2-17-1935,12-5-129,1-4-516,15-2-129</inkml:trace>
  <inkml:trace contextRef="#ctx0" brushRef="#br0" timeOffset="43018.4605">23860 11522 9288,'52'-37'5547,"-39"26"-516,-5 9 129,-13 1-3870,1 9-516,-5 7-516,-1 10-129,1 3 0,2 2-129,3 1 129,4-2 0,2-6 0,11-4 129,3-10-129,4-9 0,5-5 129,2-14-129,1-8-129,0-12 129,1-6 0,-3-11-258,2-6 0,-4-1 0,-3 1 129,-5 7 0,-3 2 0,-4 12 129,-5 12 0,-4 19-129,0 10 129,-9 14-129,-1 15 129,5 12-129,-1 8 0,4 5 0,2 4 0,3-6 0,5-2 0,4-5 0,2-7 0,-3-10 0,7-7-129,-1-12 129,0-6 0,0-3 0,0-12-129,-1-9 0,2-7 129,-1-6-129,-3-5 0,-3 2 129,-4-5 0,1 3 0,-6 4 129,-2 10-129,-7 9 0,-3 12 129,-1 8-129,-2 15 0,3 10 129,-1 9-129,3 6 0,5 1 0,3-1 0,7-1 0,-3-4 0,6-7 0,0-3-516,-1-14-1290,2 2-3612,0-8 129,-3-1-645,-8-8-258</inkml:trace>
  <inkml:trace contextRef="#ctx0" brushRef="#br0" timeOffset="59142.3827">19372 13036 4386,'-6'-73'5547,"5"37"-258,-5 2-645,1 15-1161,-8 2-1806,9 24-645,-7 16-258,5 31-258,2 21-129,4 22-258,0 18 0,3 12 0,4 5-129,2-7 0,1-7-129,-1-21 129,-1-16-129,-2-27 0,-1-27 129,-5-27 0,6-7-129,-4-26 0,2-8 129,3-6 0,5-5-129,6 5 129,6 7 0,4 12-129,5 13 258,3 15-129,-1 5-129,-3 19 129,-4 8 0,-7 8 129,-10 6-129,-7 2 0,-10-2 129,-8-4-258,-12-3 129,-3-3 0,-7-9 0,-2-3-129,1-7-129,0-13-387,11 4-2193,0-13-1806,13-9-387,6-11-387,10-4-387</inkml:trace>
  <inkml:trace contextRef="#ctx0" brushRef="#br0" timeOffset="59339.394">19902 13545 10320,'41'9'5418,"-20"-2"-516,11 3 0,0-8-4128,10 0-258,5-1-258,1-1-258,3 0-774,-9 0-3870,4 0 0,-6 0-645,0 0-387</inkml:trace>
  <inkml:trace contextRef="#ctx0" brushRef="#br0" timeOffset="59722.4159">20836 13483 8643,'25'-37'5418,"-21"14"-258,-1 8-387,-10-6-3354,7 21-387,-23-11-387,2 19-129,-8 13 0,-1 17-258,-6 7 0,3 8-129,2 3-129,3-2 129,12-6-129,6-9 0,12-13-129,12-15 129,10-11 0,7-11 0,4-11-129,1-6 129,-4 0 0,-2-1-129,-6 5 129,-8 10-129,-6 10 129,-10 4 0,8 20 0,-6 3 0,1 6 0,3 0-129,6 7-516,1-14-1161,11 2-3096,0-6-129,8-5-129,-1-8-774</inkml:trace>
  <inkml:trace contextRef="#ctx0" brushRef="#br0" timeOffset="59887.4253">21275 13762 8127,'45'-24'5289,"-15"7"-258,8-2-258,0-8-3225,11 9-645,-7 0-645,2-6-2967,-4 16-1806,-6 1-645,-3 5-129,-7 1-516</inkml:trace>
  <inkml:trace contextRef="#ctx0" brushRef="#br0" timeOffset="60294.4486">22017 12975 7998,'0'0'5805,"0"34"-645,0 16-258,0 9-2064,5 19-2322,-1 13-129,3 13-129,-4-2-258,0-1 129,-1-14-129,-2-9 129,0-15-129,0-19 129,0-24-258,0-20 0,13-6 129,2-16-129,4-6-129,3-4 129,5 2 0,4 6 0,1 6 129,0 7 0,-2 11 0,-1 3 0,-6 9 0,-3 8 0,-5 2 129,-5 2-129,-8 0 129,-2 0 0,-8-2 129,-7-2-129,-4 1 0,-4-8-387,5 10-3483,-7-13-1161,2-1-258,-1-6-516</inkml:trace>
  <inkml:trace contextRef="#ctx0" brushRef="#br0" timeOffset="61254.5035">23232 13283 3999,'0'0'5547,"0"-15"-258,-6 8-129,-3 7-1935,-12-7-1548,13 7-387,-8 7-516,5 12-129,-4 1-387,2 14 0,1 7 0,2 5-129,2 1-129,5 1 129,3-3-258,5-9 129,9-4 0,2-13-129,5-10 0,7-8 129,2-4 129,1-13-129,-2-7 0,-1-6 0,-4-2 129,-3-3 0,-2 3 0,-8 2-129,-4 4 0,-3 4 129,-4 9-129,0 12 0,0 0 129,-5 2-129,3 13 0,0 3 0,2 7-129,2 2 129,5-1-129,7 1 129,-1-3-129,4-4 0,0-4 129,2-4-129,-2-5 129,0-7-129,-3-3 129,-1-10-129,0-6 129,-5-3 129,-1-7-129,0 0 0,-2 0 0,-3 2 0,2 5 129,-4 8-129,0 14 0,0 0 0,0 0 0,10 27 0,-6 6 0,2 9-129,-1 8 129,2 2 0,-2 4 0,3 1 129,-5-6 0,1-2-129,-4-7 129,-1-1 0,-7-7 129,-7-5-258,-3-6 0,-6-4 0,-1-7 0,1-5-387,3-1-258,-2-19-774,16-5-3741,-1-10-129,8-4-129,7-9-645</inkml:trace>
  <inkml:trace contextRef="#ctx0" brushRef="#br0" timeOffset="61930.5422">23759 13437 8901,'22'-32'5418,"-22"32"-129,0 0-129,-17 13-3999,11 15-516,-4 1-258,5 8 0,2 2-129,3 0 0,0-2-258,10-6 129,3-5-129,1-9-129,4-10 129,1-7 0,1-6-129,3-12 129,-2-11-129,-1-9 258,2-8 0,-2-10-129,0-8 129,-3-8-258,-2 0 129,-9 2 129,-1 7 0,-5 7-129,0 13-258,-7 14 258,-5 14 0,0 22 129,1 14 0,4 13-258,1 11 258,5 8-129,1 9 387,4 4-258,5 2 129,1-5-129,1-4 0,1-5 0,5-6 0,0-11-258,3-9 129,0-11-129,2-11 0,-2-6 129,3-12-129,-4-10 129,0-10 0,-4-4-129,-3-5 129,-3-3 0,-5 2 129,-3 2-129,-2 6 0,-9 7 129,0 11 0,-2 9-129,-2 7 129,0 9 0,4 11-129,4 4 0,5 7 0,1 3 0,4 2 0,7 1-129,1-1 129,3-4 0,0-2-129,1-7 129,1-8-129,-3-4-129,3-8-258,-4-8-903,7-5-3999,-9-10 0,-1-5-516,-2-10-258</inkml:trace>
  <inkml:trace contextRef="#ctx0" brushRef="#br0" timeOffset="62254.5607">24361 12787 6837,'16'-56'5547,"-5"37"-129,-1 7-258,-10 12-3096,0 0-774,41-7-258,-41 7-258,0 0-129,33 74-129,-33-74-258,2 91-129,-4-38 0,-6 5-258,-4 2 0,-1-5-129,-1-4 129,2-3-258,1-6 0,3-8-516,5 9-2322,3-43-1677,0 53-645,0-28-516,0 1-129</inkml:trace>
  <inkml:trace contextRef="#ctx0" brushRef="#br0" timeOffset="62411.5696">24444 13680 9804,'0'0'6192,"0"0"-645,34 50 258,-34-50-4257,0 0-774,0 0-645,0 0-2322,0 0-2967,0 0-258,0-12-774,-6 12-516</inkml:trace>
  <inkml:trace contextRef="#ctx0" brushRef="#br0" timeOffset="65486.7456">22702 13031 3612,'-5'-17'4644,"5"-3"129,0 20-387,10-1-2322,-10 1-774,12 1 0,-12-1-387,20 23 129,-9-6 0,9 16-258,0 1-258,6 12-129,2 5 0,4 12-258,1 5 0,1 4-129,-2 2-129,-2-8 0,-5-4 0,-3-8 129,-3-10-258,-5-12-129,-1-6-387,-13-26-1290,11 13-2709,-11-13-516,0 0 0,0-17-516</inkml:trace>
  <inkml:trace contextRef="#ctx0" brushRef="#br0" timeOffset="65854.7666">23002 12934 8385,'-3'-15'5547,"3"15"-516,0 0 0,-9-14-3483,9 14-516,-3 14-387,0 6-258,-6 6-129,-3 16 0,-4 10 0,-7 13 0,-5 9-129,-2 11 0,-5 2-129,-1 5 0,1-3-129,2-11 0,5-3-129,1-15-387,9 3-1161,1-24-3225,6-5 0,1-15-387,6-5-387</inkml:trace>
  <inkml:trace contextRef="#ctx0" brushRef="#br0" timeOffset="102514.8634">15010 1138 9159,'0'0'5031,"0"0"258,-2-48-774,2 48-1419,0 0-2064,0 0-387,0 0-129,0 0-129,0 0-129,-30 68-129,30-10 129,1 27-387,6 10 0,0 8 0,2 8 129,-3-4-258,0 0 0,0-15-387,-5-19-129,4-16-1290,-6-23-2451,1-10-129,0-24-387,-8 0-387</inkml:trace>
  <inkml:trace contextRef="#ctx0" brushRef="#br0" timeOffset="102813.8806">14953 1131 10965,'28'-50'4902,"-28"50"-903,37-18 258,-37 18-3096,45 0-258,-45 0-516,49 21-129,-49-21-129,41 45-129,-41-45 516,27 54-258,-27-54 0,6 64-258,-6-64 0,-13 63-129,13-63-258,-37 58 129,37-58-645,-40 39-1290,40-39-2064,0 0-258,-42 14-516,42-14 258</inkml:trace>
  <inkml:trace contextRef="#ctx0" brushRef="#br0" timeOffset="103181.9017">15570 1431 13803,'30'-48'5160,"-30"48"-516,0 0 129,49-24-3870,-49 24 387,68-7-516,-18 3-258,9 0-129,9 2-258,6-5 259,6 6-388,0-1 0,2 2 0,-2 0 0,-4 2 0,-8-1-388,-6 1 259,-9 3-387,-12-3 387,-41-2-903,56 0-903,-56 0-2580,0 0-258,0 0 0,0 0-645</inkml:trace>
  <inkml:trace contextRef="#ctx0" brushRef="#br0" timeOffset="103541.9221">16582 1097 11094,'-21'-50'5160,"21"50"-387,0 0 129,0 0-3741,0 0-258,0 0 258,0 0-516,46 49-129,-46-49-387,0 0 0,55 35 129,-55-35 0,38 24-258,-38-24 129,0 0 258,46 42-387,-46-42 0,0 0 258,16 56-516,-16-56 129,0 0 516,-14 74-387,14-74 0,-27 56-129,10-25-387,-5 1-516,8-13-3483,-12 4-258,9 2-516,-8-10-129</inkml:trace>
  <inkml:trace contextRef="#ctx0" brushRef="#br0" timeOffset="104069.9524">15966 833 9546,'0'0'4773,"0"0"-387,0 0-258,0 0-3354,37-35 258,-37 35 129,0 0-387,51-21-258,-51 21 0,0 0-129,54-33-129,-54 33 0,0 0-129,50-46-129,-50 46-129,0 0 129,0 0-129,11-50 129,-11 50-129,0 0 0,-40-13 0,40 13 0,-47 17 129,47-17 0,-48 46-258,48-46 0,-33 61 129,33-61 129,-8 62 0,8-62-258,20 56 387,-20-56-258,49 32 258,-49-32 258,66 15-645,-66-15-2193,68 0-2064,-68 0 258,66-6-903,-66 6-387</inkml:trace>
  <inkml:trace contextRef="#ctx0" brushRef="#br0" timeOffset="105090.0107">22519 1175 7353,'0'0'4386,"0"0"129,0 0-1032,0 0-1290,-39 0-903,39 0-387,0 0-129,0 0-645,0 0 645,0 0-516,0 0 129,0 0-129,0 0 0,61 5 129,-24 4 0,8-4 0,6-3-387,7 1 258,0-2-129,-4 2 0,-2 0 258,-3-1-258,-6-2 129,-7 0-258,-36 0 258,51 0-258,-51 0 0,0 0 0,40-2 0,-40 2-129,0 0 0,0 0 129,0 0-387,0 0-387,0 0-1032,0 0-3225,0 0 129,0 0-516,0 0-645</inkml:trace>
  <inkml:trace contextRef="#ctx0" brushRef="#br0" timeOffset="105878.0559">23123 947 4128,'0'0'4386,"0"0"-516,0 0-1032,0 0-645,0 0-387,0 0-387,0 0-129,0 0-387,0 0-129,0 0 0,0 0 0,0 0-129,37 41 129,-37-41-258,36 17-129,-36-17-129,0 0 0,51 27 0,-51-27 129,0 0-129,0 0 0,41 31-129,-41-31 0,0 0-129,0 0 129,0 0 0,0 0 0,0 0 0,0 0-129,0 0 129,0 0 0,0 0-129,0 0 0,0 0 129,0 0-258,0 0 258,0 0-258,0 0 129,0 0 0,0 0 129,0 0-129,0 0 0,0 0 0,0 0-129,0 0 129,0 0-129,13 56 0,-13-56 258,0 0-129,-6 51-258,6-51 258,-20 56-516,20-56-129,-33 64-258,33-64-1161,-36 62-3225,36-62 129,-31 58-258,31-58-516</inkml:trace>
  <inkml:trace contextRef="#ctx0" brushRef="#br0" timeOffset="106682.1019">23767 1127 2451,'0'0'5160,"0"0"129,0-49-1161,0 49-774,0 0-774,0 0-903,0 0-516,0 0-387,0 0-516,0 88 129,7-22-387,0 20 258,-1 10-387,1 16 0,-2 1-129,-1 0 0,-1-3 129,-1-16-129,-2-16 0,0-20-129,0-12-129,-2-24-387,4-3-1161,-2-19-2967,0 0-387,1-12-387,1-15 0</inkml:trace>
  <inkml:trace contextRef="#ctx0" brushRef="#br0" timeOffset="107034.122">23773 1092 3870,'12'-50'5418,"-12"50"-516,0 0 129,47-37-2838,-47 37-645,39-3-516,-39 3 129,47 11-387,-47-11-258,45 31 0,-45-31-129,0 0 0,29 69-258,-29-69 129,-4 54-258,4-54 0,0 0 0,-43 70-129,43-70 0,-40 36-129,40-36-387,-45 28-774,45-28-3741,-44 14 129,44-14-387,-39 10-387</inkml:trace>
  <inkml:trace contextRef="#ctx0" brushRef="#br0" timeOffset="108326.1959">22738 669 3483,'7'-43'4644,"-7"43"0,0 0-1419,0 0-1032,0 0-645,0 0-387,0 0-387,0 0-129,0 0-258,0 0 0,0 0-129,0 0 0,46 18 129,-46-18-258,40 4 129,-40-4 129,43-4-258,-43 4 0,43-9-129,-43 9 129,0 0-129,41-24 0,-41 24 0,0 0 0,0 0 0,0 0 129,-4-51 0,4 51-129,0 0 129,-45-33-129,45 33 129,-42-15-129,42 15 0,-45 0 0,45 0 0,-47 4 0,47-4 0,-42 24-129,42-24 129,-38 37 0,38-37-258,0 0 258,-37 70-258,37-70 129,-2 54 0,2-54 129,0 0-387,26 62 387,-26-62 258,41 27-258,-41-27-258,56 10 516,-56-10-516,65 1 258,-65-1-258,68 0-516,-68 0-2451,55-10-1290,-55 10-129,42-10-774,-42 10 387</inkml:trace>
  <inkml:trace contextRef="#ctx0" brushRef="#br0" timeOffset="108770.2213">23137 437 2709,'0'0'4902,"0"0"-387,0 0-129,0 0-2322,0 0-774,0 0-387,0 0-258,0 0 0,0 0-129,0 0-258,9 56 129,-9-56-387,3 56-1161,-3-56-3225,2 49-387,-2-49-387,0 0-129</inkml:trace>
  <inkml:trace contextRef="#ctx0" brushRef="#br0" timeOffset="109806.2805">19309 2250 4257,'-3'13'4257,"3"7"0,0-20-258,10 26-2193,-10-26-516,22 18-387,-6-16-129,5 4 0,2-6-129,6-4-258,0-6 0,1-6-129,-3-4 0,0-1 129,-9-2-258,-2-5-129,-8 1 129,-8 1 0,-5-1-129,-10 4 129,-4 5-129,-2 2 0,-6 9 0,-3 7 0,0 6 0,-1 11 0,2 9 0,4 8 129,2 10-129,5 4-258,5 5 258,9-2-129,4 2 129,9-4-258,8-7 387,5-4-645,8-7 516,2-9-387,8 4-1290,-4-19-2838,3-2 0,-4-5-387,3-4-258</inkml:trace>
  <inkml:trace contextRef="#ctx0" brushRef="#br0" timeOffset="110206.3034">19904 2297 8127,'-8'0'4902,"8"0"0,8-3-258,13 3-2580,-2-2-774,15 2-387,2-1-258,9 1-129,2 0-258,1 0 0,-3 0-258,-3 0 0,-4 6-129,-9-3 0,-8-1-129,-7-2-129,-6 8-387,-8-8-1032,0 0-2967,-17 2 0,2 8-516,-11-3-516</inkml:trace>
  <inkml:trace contextRef="#ctx0" brushRef="#br0" timeOffset="110402.3146">19923 2537 7611,'11'8'5160,"13"-7"-387,3-5-258,15 1-3483,1-6-129,7 1-129,0-1-516,-1 1 0,-4 1-387,-5 0-387,0 4-4128,-17-4 0,-5 7-387,-18 0-516</inkml:trace>
  <inkml:trace contextRef="#ctx0" brushRef="#br0" timeOffset="110650.3288">20230 2016 9417,'-7'-19'4902,"-3"12"0,6 23-516,-6 13-3225,7 17-258,-10 11-129,3 17-645,-5 8 258,-1 13-387,-1 0 0,-1-3-258,6-5 0,-4-7-387,9-13-387,-3-22-3741,10-8 129,5-24-645,10-8-129</inkml:trace>
  <inkml:trace contextRef="#ctx0" brushRef="#br0" timeOffset="111070.3528">20608 2360 5031,'27'4'5031,"-10"5"-387,-2-7-258,8 9-3096,-3-11-645,8 0-129,-1-6 0,3-2 0,-4-8-387,-2-1 258,-5-5-258,-5 2 258,-4-1-258,-9 1 258,-2 3-258,-11 5 0,-8 1 129,-6 10-129,-6 1 129,-2 15-129,0 6 0,3 10-258,3 3 129,7 3-129,4 4 129,11-1-258,6-2 258,8-1-387,8-8 387,4-3 0,4-2-129,1-9 129,9-1-645,-11-14-2709,7 2-1161,-5-4-387,1-3-645</inkml:trace>
  <inkml:trace contextRef="#ctx0" brushRef="#br0" timeOffset="111310.3666">21065 1997 8256,'0'-14'4773,"0"14"0,9 7-387,-9 10-3354,1 14-387,-1 0-129,0 6-258,0 4-1419,0-7-3096,0 1-258,-4-9-387,4 1-645</inkml:trace>
  <inkml:trace contextRef="#ctx0" brushRef="#br0" timeOffset="115446.6032">16843 1034 5934,'0'0'4257,"22"-56"258,-22 56-129,0 0-2064,0 0-129,36-21-774,-36 21-387,0 0-258,39-13-129,-39 13-387,37 3 0,-37-3 516,43 20-387,-43-20 258,38 34-516,-38-34 129,29 50-258,-29-50 258,12 57-387,-12-57-129,0 67 129,0-67 0,-18 65-129,18-65 129,-30 56 258,30-56-258,-38 39 0,38-39 258,-43 16-387,43-16 258,-48 0 0,48 0 129,-43-27-129,43 27 129,0 0 258,-43-74-387,43 74 0,-8-58 0,8 58 0,0-61-258,0 61 258,8-52-387,-8 52-1290,0 0-2967,31-49 0,-31 49-129,0 0-129</inkml:trace>
  <inkml:trace contextRef="#ctx0" brushRef="#br0" timeOffset="116502.6636">22219 998 8127,'0'0'4773,"0"0"129,0 0 129,0 0-3741,0 0-645,42-2 129,-42 2 0,37 13-258,-37-13 0,36 31 0,-36-31 0,0 0-129,37 69 258,-37-69-258,7 55-387,-7-55 258,0 55-129,0-55-129,0 0 0,-30 62 129,30-62-129,0 0-129,-55 42 129,55-42-258,-48 8 258,48-8 0,-46-4 0,46 4 0,-40-20-258,40 20 0,0 0 258,-45-46-129,45 46 387,0 0-258,-22-55-129,22 55 129,0 0 258,-4-52-258,4 52 0,0 0 258,0 0-129,25-64-387,-25 64 0,0 0 0,0 0 0,47-46 258,-47 46-516,0 0 258,0 0-129,38-27 0,-38 27-1548,0 0-2967,0 0-258,0 0-387,0 0 387</inkml:trace>
  <inkml:trace contextRef="#ctx0" brushRef="#br0" timeOffset="153685.7903">11712 7325 2193,'-5'-11'4773,"-1"-1"0,2-3-1032,4 15-1935,-3-19-258,3 19-387,3-22-129,7 14-129,-3-3-258,5 8-258,0 0 0,5 3 0,-2 7-258,1 9 129,-2 5-258,-1 4 129,0 3-129,-5 1 0,-4-2 0,-1 1 129,-3-6-258,-5-5 258,-5-8-129,-5-3 0,0-6 0,-2-3 258,0-9-258,2-4 129,3-6-129,1 0 0,4-3 0,4 0-129,3 5-774,0-4-3741,12 7-258,4 3-645,7 4-129</inkml:trace>
  <inkml:trace contextRef="#ctx0" brushRef="#br0" timeOffset="154337.8276">13221 7152 2709,'10'-10'4902,"-10"10"-129,10-4-1677,-7-8-1032,12 12-387,-15 0-516,18-4-258,-9 4-129,0 10-387,-1 3 0,-1 5-258,-3 5 0,1 3 0,-3 2-129,-1-3 0,-1 0 0,0-4 0,-6-8 0,6-13 129,-17 12-129,4-12 0,-2-8 129,3-4-129,0-2 129,3-6-258,5 0 0,4-6-903,8 7-3612,5 0-129,7 4-516,1 0-387</inkml:trace>
  <inkml:trace contextRef="#ctx0" brushRef="#br0" timeOffset="155617.9008">11859 7689 1806,'0'0'4128,"0"0"129,9-7-2451,-9 7-258,0 0 129,0 0-387,0 0 0,0 0 0,0 0-258,0 0 0,8 9 0,-8-9-129,0 0-258,0 0 0,7 12 0,-7-12-129,7 12-129,-3-1-129,6 1 129,3 6 0,5-1 0,6 5 0,7 4-258,7 6 258,10 4-129,7 3 129,13 5-129,8 4-129,5 4 0,3 0 0,-1-1 0,-3-2 0,-7-2 0,-5-3-129,-10-3 0,-12-7 0,-5 0-129,-7-5 129,-9-4 129,-1-3-129,-7-5 129,-1-3-129,-5-7 129,-1 0-129,-10-7 129,10 8-129,-10-8-258,0 0-258,0 0-774,15 0-3225,-15 0-1032,0 0-387,-3-15-645</inkml:trace>
  <inkml:trace contextRef="#ctx0" brushRef="#br0" timeOffset="156817.9694">13411 7677 2580,'3'-15'4644,"-3"15"-903,0-22-645,0 22-645,0 0-516,0 0-774,0-13-258,0 13-258,0 0 129,0 0-387,0-12 129,0 12-129,0 0 0,2-11 0,-2 11-129,0 0 258,0 0-258,0 0 0,-8-8 0,8 8-129,-12 8 0,6 11 129,-1 5-129,-3 11 0,0 15 129,-2 14-129,0 15 0,-3 8 0,1 8 0,-3-1-129,3 0 129,3-7-129,0-12 129,2-11-129,3-16 129,2-10-129,3-12 129,-1-8-129,2-7 129,0-11-258,0 0 0,0 0-129,0 0-516,0 0-2322,0 0-2193,-7-9 129,7 9-903,-5-14 0</inkml:trace>
  <inkml:trace contextRef="#ctx0" brushRef="#br0" timeOffset="157878.0301">13162 8946 129,'0'-11'4902,"0"11"258,0 0-258,0-22-2322,0 22-516,0 0-645,8-10-129,-8 10-645,0 0-129,10-10-129,-10 10-129,10 7 129,-10-7-258,9 20 0,-6-7 0,-2 3-129,-1-4 0,0 2 129,-5-3-129,5-11 0,-15 17 0,7-13 0,-1-1 0,9-3 0,-13-3 0,13 3 0,-5-19 0,4 7 0,1-1-129,0 0 0,2-2-516,7 15-2322,-9 0-1806,14-11-516,-14 11-258,21-9-128</inkml:trace>
  <inkml:trace contextRef="#ctx0" brushRef="#br0" timeOffset="158606.0717">13579 7499 1548,'-6'-14'4386,"6"14"129,11 0-1806,-11 0-387,26 3-516,-9-3-129,19 4-387,1-4-258,18 3 129,6-3-387,16 0-129,8 0-129,9-3 0,-2-4-129,-1 3-129,-8-2-129,-11 2 0,-12 0 0,-13 0 0,-19-1-129,-11 2 129,-10 1-129,-7 2 0,0 0-129,0 0-258,0 0-516,-4-16-1935,4 16-2064,8-4-258,5 2-645,3-4 258</inkml:trace>
  <inkml:trace contextRef="#ctx0" brushRef="#br0" timeOffset="159134.1019">14925 7385 3225,'8'-6'5031,"-8"6"-258,0 0-258,0 0-2451,12 0-903,-12 0-516,0 0-129,9 12-258,-9-12 0,2 12 0,-2-12 0,-6 10-129,6-10 0,-16 2 129,7-2-129,1 0 0,-1-4-129,9 4 129,-8-13-129,8 13 0,0-17 0,0 17 0,8-14 0,-8 14-129,12-11 0,-12 11-258,10-5-1677,-10 5-2322,12 10-645,-6 3-258,0 4-129</inkml:trace>
  <inkml:trace contextRef="#ctx0" brushRef="#br0" timeOffset="159702.1343">14910 7786 3354,'0'0'4386,"0"-15"129,0 15-2064,0 0-516,-7-14-516,7 14 129,0 0-516,0 0 0,-8-3 0,8 3-129,0 0-258,0 0 0,-11 2-129,11-2-516,-15 28 258,5 0-387,-5 16 258,-7 20-258,-6 16 129,-5 9-129,-3 9 129,-2 3 0,-1-3 129,3-4-129,2-16 129,7-16-129,8-14 129,6-13-129,4-14-129,6-9-129,3-12-129,0 0-1419,12-4-2967,-5-8-258,3-1-258,-1-6-516</inkml:trace>
  <inkml:trace contextRef="#ctx0" brushRef="#br0" timeOffset="160529.1816">15182 7753 2193,'0'0'4773,"4"-11"258,-4 11-387,0 0-1806,0-11-1548,0 11 129,0 0-258,9 18-516,-2-2 129,8 9-387,9 6 129,8 10-258,11 3 258,9 11-258,6 2 0,7 1 0,0-2 0,-1-3-129,-6-6 0,-9-5 0,-8-4-129,-11-10 0,-8-7 0,-9-6 0,-6-2 129,-7-13-129,7 14 0,-7-14 0,0 0-129,0 0-129,0 0-387,0-8-2193,0 8-2064,0 0-516,4-14-258,-4 14-645</inkml:trace>
  <inkml:trace contextRef="#ctx0" brushRef="#br0" timeOffset="162446.2913">12276 6270 5031,'13'-4'5031,"-13"4"-258,13 0-645,-13 0-3096,11 0-258,-11 0-258,11 0-387,-11 0 129,0 0 0,5 11 0,-5-11-129,0 0 0,-10 5 0,1-5 0,9 0 0,-16 0-258,16 0 0,-11 0-516,11 0-3225,0 0-903,0 0-129,10-4-774</inkml:trace>
  <inkml:trace contextRef="#ctx0" brushRef="#br0" timeOffset="162910.3179">12343 6228 3354,'-9'0'5031,"9"0"-387,0 0-774,0 0-2193,4-8-258,4-2-387,14 5 0,0-11 0,17 1-258,5-7 129,15-5-387,6-4 0,11-1-258,5-4 129,2 2-129,-3 3-129,-8 2 0,-13 7-129,-11 6 129,-13 5-129,-14 5 0,-11 3 0,-10 3-258,0 0 0,-14 0-258,14 0-774,-20 7-3225,20-7-516,0 0-645,0 10 0</inkml:trace>
  <inkml:trace contextRef="#ctx0" brushRef="#br0" timeOffset="163714.3639">13142 5992 516,'1'-14'3741,"-1"2"387,0 12-1677,0 0-1032,0 0-387,0 0-129,0 0-258,0 0 129,0 0-258,9 0 258,-9 0-387,0 0 129,0 0-129,0 0 129,8 2-258,-8-2-129,0 0 0,0 0 0,0 0 0,0 0 0,0 0 129,2 12 0,-2-12 129,0 0 0,0 0 0,0 0 258,0 0-258,0 0 0,0 0 0,0 0-129,0 0 0,0 0-129,0 0 0,0 0 0,0 0-129,0 0 129,0 0-129,0 0 0,0 0 0,0 0-129,0 12 129,0-12 0,0 0-129,0 0 129,-1 12-258,1-12 0,0 0-258,0 0-774,0 0-2709,0 0-774,0 0-387,0 0-258</inkml:trace>
  <inkml:trace contextRef="#ctx0" brushRef="#br0" timeOffset="164090.3853">13203 6011 3483,'0'-11'5160,"0"11"-387,0-11-129,-8 5-3096,8 6-645,-9 2-258,9-2-387,-11 17-129,3-3 0,1 6-129,-5 7 0,0 9 258,-3 13-258,-4 18 129,-7 19-129,-6 12 258,-4 11-129,-4 7 129,-2 2-129,-1-2 0,7-9 0,1-18-129,12-17 0,6-16 129,7-18-387,8-12-129,2-26-1032,6 16-2967,-6-16-516,13-6-516,-6-10 129</inkml:trace>
  <inkml:trace contextRef="#ctx0" brushRef="#br0" timeOffset="164542.4113">12689 7268 4773,'0'0'5289,"0"0"-258,-6-10-1161,6 10-2193,3-9-258,7 8-516,-10 1-258,13-4-129,-13 4 0,17 1-258,-17-1-129,12 23 0,-9-9 0,0 3-129,-3-1 0,-2-3 0,-3-1 0,-3-2 129,0-9-129,-2-1 0,10 0 0,-13-15 0,8 3 0,5-2 0,0-1 0,0-1-258,0 16-258,0-29-2064,0 29-2322,0 0-258,7-11-516,-7 11-129</inkml:trace>
  <inkml:trace contextRef="#ctx0" brushRef="#br0" timeOffset="165090.4426">12269 6125 2967,'21'0'5160,"-11"0"-258,2 4-129,-3-1-2838,3 15-774,-6-6-387,1 8-129,-3-2-258,-4 2-258,0-3 129,-6-2-258,-4-4 129,-1-5-129,-4-3 129,0-3-129,1-6-129,2-1 387,1-6-387,3 1 258,2 0-258,4 0 258,2 1-129,0 11-387,12-13-1806,-5 3-2451,4 4-258,-1-5-645,5 5 258</inkml:trace>
  <inkml:trace contextRef="#ctx0" brushRef="#br0" timeOffset="167317.57">13901 5387 4386,'58'10'4902,"-25"0"-387,-1 4-258,-1 6-3225,7 16-387,-8 3 129,2 21 0,-3 1 129,7 11-387,-4 1-129,5 4 129,0-2-258,2 3 0,1-1 0,0 1 0,-1 1-129,-2 1 0,-1-1 0,-1 0 0,0-2 129,6-2 0,1-2-129,6-5 258,4-6-129,4-6-129,5-7 0,5 0 129,-1-3-129,1 1-129,1-6 258,0 5-387,-1 1 129,-2 1 129,-4 3-129,-1 1 0,-1-2 0,-2-3 129,-1 1-129,-3-4 129,2-9 0,4 1-129,3-6 129,3-2-129,1-2 129,2 1 0,-1-1 0,-2 1-129,-4 9 129,-5 3-129,-9 5 129,-6 6 0,-5 6-129,-9 5 0,-5 4 0,-4 0 129,-8 5-129,-2-4 129,-6 1 0,-1 0-129,-5 0 129,-7 2-129,-5-1 129,-4 3-129,-5-5 0,-4 0 0,-6-4 0,-3-5 0,-6-6-129,-3-3 129,-7-8-129,-4-9 258,-8-2-129,-4-3-129,-5-4 129,-5-1 0,-5 0 0,-5-3 0,0 0 0,-1-2-129,-1-1 129,2-1 0,-1-5 0,-4-3 0,2-1-129,2-5 129,2 0 0,0-3 0,-3-4 0,-3 1-129,-2-3 129,5 0 0,-3-1-129,0-3 129,-1 2-129,0-2 258,-2-3-258,6-1 0,2 0 129,1 0-129,2 3 129,-2 1-129,-1 4 129,3 2-129,2 5 129,0 4 0,2 2-129,4 6 258,2 2-258,2 0 258,4-2-129,2 3 0,2-2 0,2-4 0,-1 1 0,0 2 0,-1-3 0,2-1 0,-3-1 0,1-5 0,-1 0 0,0-9 0,0-5 0,-1-8 0,1-5 0,-2-4 0,1-6-129,-3-1 129,-1-6 0,-1 1-129,0-3 258,0-3-129,0-4 0,0-3 129,4-4-258,2-10 258,4-3-129,2-4 0,7-8-129,3-5 129,6-4 0,4-5-129,6-2 129,8-4 0,2-4 0,9-8 0,11-2-129,4-3 129,7-2-129,13-4 129,13-1 0,12 6 0,12-4 0,6 8 0,13 6 0,5 6 0,8 5 0,10 6-129,2 5 129,3 3-129,1 11 0,0 3 129,-1 5-129,3 5 0,-4 4 129,-9 7-129,-5 4 258,-5 3-258,-7 4 258,-6 5-129,-3 1 0,-5 6 0,-2-1 129,0 5 0,0 1-129,-1 1 129,0 2-129,1-2 258,-3 4-258,-2 1 129,-2 2 0,1 3-129,-4 3 0,4 4 129,2 4-129,-1 3 0,6 0 0,-2 0 0,2 4 0,-2-2 0,-2 1 0,-4-2 0,-2-1 0,-5 0 0,-5 0 129,-3 3-129,-4 4 0,-1 0 0,-2 4-129,0-3 258,2 3-258,-2-1 129,1-3-129,1-1 0,1 0-129,-2-6-129,1 5-387,-4-5-1161,8 0-2580,-7 0-645,2 5-387,-2-2-387</inkml:trace>
  <inkml:trace contextRef="#ctx0" brushRef="#br0" timeOffset="229033.0999">1823 13673 1806,'14'-12'4515,"1"-1"129,-15 13-387,7-19-1032,1 17-1032,-9-14-645,1 16-645,-6-29-129,1 13-258,-6-1 0,0 2-387,-7 3 129,-1 10 0,-5 2 0,-2 13-129,-4 10 129,0 7 0,-1 6-129,2 5 129,1 1-129,7 3-129,5-2 129,5-2-129,9-1 129,2-5-129,6-3 258,6-3-258,3-5 258,1-3-258,-1-4 129,-1-4 0,-1-3-129,-2-1 129,-1-2 0,-2-3-129,-8-4 129,13 9-258,-13-9-129,14 7 129,-14-7 0,13 6-129,-13-6 129,14 8 0,-5-5 0,-9-3 258,12 4-129,-12-4 0,10 5 129,-10-5-129,8 0 0,-8 0 129,0 0-129,10 3 0,-10-3 0,0 0 129,0 0-129,10 2 0,-10-2 129,11 3-129,-11-3 129,16 0-129,-7 0 129,1-5-129,0 2 0,1-1 129,-1-1-129,0 2 0,-2 0 129,-8 3-129,14-5 0,-14 5 129,0 0-129,9-4 129,-9 4-129,0 0 0,0 0 129,0 0-129,0 0 0,0-12 0,0 12 129,0 0-129,-6-9 0,6 9 0,0 0 0,-11-6 0,11 6 0,0 0 0,0 0 0,0 0-129,0 0-129,0 0-516,11 0-3741,-3 0-387,9 0-387,-2 1-258</inkml:trace>
  <inkml:trace contextRef="#ctx0" brushRef="#br0" timeOffset="231593.2464">2315 13726 1032,'0'0'2967,"-9"0"-129,9 0-129,0 0-258,0 0-129,0 0-516,0 0-258,6 0-129,13 7-387,-4-7 0,16 0 0,0-8-258,14 4-387,0-8 0,3 5 0,-5-2-129,1 2 129,-6 2-387,-4 3 0,-10-1 129,-6 3-129,-7 0 0,-2 0 0,-9 0 0,10 0 129,-10 0-129,0 0 0,0 0 0,0 0-129,0 0 129,0 0 0,4 11 0,-4-11-129,0 0 0,0 0-258,2 11-774,-2-11-3225,0 11-258,0-11-387,0 12-129</inkml:trace>
  <inkml:trace contextRef="#ctx0" brushRef="#br0" timeOffset="242004.8419">3083 13146 1,'2'-20'3869,"1"10"517,-3-2-258,0-8-1290,0 20-387,0-22-516,0 22-516,-3-12-387,3 12-258,0 0-129,-4 21-129,0 7-258,3 13 129,-1 13-258,2 21 129,-2 9-258,2 9 258,0-2-258,5-1 129,-1-8-129,0-8-129,-1-11 129,0-17-129,0-11-258,-3-16-1032,3-3-2838,-3-5-516,0-11-129,0 0-387</inkml:trace>
  <inkml:trace contextRef="#ctx0" brushRef="#br0" timeOffset="242364.8625">3113 13693 5934,'19'-38'5031,"-7"19"-258,3 5-387,-4-6-2580,12 15-516,-6-1-516,9 6-129,-3 6-387,2 9-129,-1 8 0,-2 5 0,-5 5 0,-2 1-129,-5 3 0,-5 1 129,-5-4-129,-5 1 0,-7-6 0,-3-3 0,-5-6 0,-5-1-129,-1-8 129,-4-1 0,4-1-258,0-10-1290,8 1-2838,3-7-258,15 7-645,-3-21 0</inkml:trace>
  <inkml:trace contextRef="#ctx0" brushRef="#br0" timeOffset="243100.9046">3650 13716 3354,'0'0'4257,"0"0"-387,0 0-903,-9-3-516,9 3-516,0 0-387,9 0-387,-9 0-129,20-7-258,-5 2-129,8 2 0,1-4-258,6 3-129,-1-2 0,2 2-129,-4-1 0,0 1-129,-5 1 0,-7 1 0,-1 2 0,-5 0 0,-9 0 0,12 0 0,-12 0 0,0 0 0,0 0-129,0 0 0,0 0-258,0 0-1161,0 0-2838,0 0-387,0 0-258,5 7-387</inkml:trace>
  <inkml:trace contextRef="#ctx0" brushRef="#br0" timeOffset="248229.1979">4591 13130 5289,'12'-47'5031,"-12"17"-258,-1-7-1032,-3 10-1806,-14-8-387,6 12-516,-10 1-258,3 13-129,-4 9-258,-1 20-129,-1 20 0,1 19 0,1 21-258,3 25 258,2 12-129,8 9 0,4 6 0,6-2-129,5-7 0,4-9 0,4-14 0,1-21-129,0-14 0,-4-17-387,2-4-1290,-8-24-2838,-4-8-258,0-12-387,-7-20-387</inkml:trace>
  <inkml:trace contextRef="#ctx0" brushRef="#br0" timeOffset="248409.2082">4287 13694 8643,'10'-14'5160,"3"7"-774,6 3 129,3-4-4128,5 5-258,5 3-1032,-5 0-3354,3 0 0,-3 2-645,-3 1-387</inkml:trace>
  <inkml:trace contextRef="#ctx0" brushRef="#br0" timeOffset="248694.2245">4785 13592 10191,'9'6'5418,"-1"-6"-516,8 0 129,2-1-4128,13-2-129,1-6-129,11 0-258,2-1-129,7 1 0,0-2-129,-1 2-129,-2 1 129,-6 4-258,-7 4 0,-8 0-258,-6 12-1806,-12-8-2838,-8 9 0,-2-13-645,-14 24-387</inkml:trace>
  <inkml:trace contextRef="#ctx0" brushRef="#br0" timeOffset="251953.4109">5617 13600 5805,'11'0'5031,"-3"3"-516,2 1-129,1-4-3225,7 2-129,2-6-129,8-3-258,0-9-258,5-3-129,-2-4-129,0-2 258,0-3-258,-7 0 0,-5-1 0,-4 3 0,-8 2 129,-5 3-129,-4 1 0,-10 7 129,-6-1-129,-7 8-129,-5 4 129,-2 2 0,-2 8-129,-1 11 0,-3 8 0,4 9 0,3 9 129,8 7 0,5 2-129,8 3 0,6-2 129,4-4-129,9-7 0,6-7 0,5-10 0,1-9 129,1-6-129,4-7 129,-2-2-129,0-3-129,-2 0-516,-7-8-3354,3 6-645,-8-3-516,-2 5 0</inkml:trace>
  <inkml:trace contextRef="#ctx0" brushRef="#br0" timeOffset="256792.6877">6293 13513 5289,'-24'0'5418,"24"0"-387,-13-4-387,13 4-1548,0 0-1677,7-4-387,8-2-387,11 6 0,3-3-387,7 3 129,4 0-129,1 0-129,-1 0 0,2 0-129,-6 0-129,-3 0 0,-2 0-258,-9-7-258,3 7-1032,-12-1-3225,2 0 0,-7-3-516,0 1-129</inkml:trace>
  <inkml:trace contextRef="#ctx0" brushRef="#br0" timeOffset="257204.7113">7173 13312 10836,'9'-32'5031,"-10"15"0,1 17-258,-21-23-3999,10 22-129,-10 1-129,-1 18 0,-4 8-258,1 14 0,-2 6-129,7 7 0,3 1-129,7 0 0,6-8 0,4-8-129,10-12 129,7-11 0,6-15 0,-1-7-129,4-12 129,-1-10 0,-1 0 0,0-5 0,-6 2 0,-3 6 0,-5 9 0,-1 7 129,-9 10-129,6 14 0,-6 11 0,1 12 129,3 1-258,-1 3-516,13 4-3999,-8-4-258,3 0-516,-4-6-129</inkml:trace>
  <inkml:trace contextRef="#ctx0" brushRef="#br0" timeOffset="259305.8313">7493 13652 5805,'14'16'5160,"-1"-5"-129,2-3-387,9 10-2193,-5-17-903,18 11-387,-4-9-387,7-2-387,0-1 0,1-1-129,-1-7-258,-5-3 129,-5 3-129,-7 0 0,-4-1 0,-5 2 0,-4 2-258,-10 5-258,12-1-1290,-12 1-2967,11-3 0,-11 3-645,9-1-129</inkml:trace>
  <inkml:trace contextRef="#ctx0" brushRef="#br0" timeOffset="259784.8588">8176 13459 9933,'0'-20'5289,"0"7"-387,0 21 0,0 17-3870,0 17-387,3 8-258,1 11 0,0 7-129,-1 7-129,3-3-129,-1-3-129,0-10 129,0-14-129,-2-8 129,1-10-258,2-11 258,-6-16-129,13 3 129,-5-7-129,3-11 129,0 3 0,2-2 0,2 3 129,0 3-129,1 5 0,1 3 0,1 5 0,-3 4 0,2 6 129,-3 1-129,-2 2 0,-4 0 0,-2 0 0,-6 1 0,-3-2 0,-8-2 0,-7-2 0,-4-2 0,-4-6 0,-1 0 0,-1-5 0,2 0 0,2-8-129,4 1-645,-3-7-3741,9 2-387,1-5-129,1 4-645</inkml:trace>
  <inkml:trace contextRef="#ctx0" brushRef="#br0" timeOffset="264029.1016">8264 14580 9030,'8'-14'5160,"-8"14"-258,-2 9-258,-7 6-3354,3 16-387,-7 5-387,1 11-129,-4 4-129,2 8-129,-6-3 129,3 3-258,-2-2 0,2-3 0,-1-3 0,4-6-129,2-2-129,-3-15-1161,6 5-3225,1-11-258,5-5-258,-2-5-645</inkml:trace>
  <inkml:trace contextRef="#ctx0" brushRef="#br0" timeOffset="264457.1261">7796 15754 7353,'10'50'4773,"2"-35"0,5-10-645,0-10-3096,11-4-387,0-15-129,5-4-258,-4-5 0,2-4-129,-8-4 0,-3 6 129,-9 0-258,-7 8 387,-7 5-387,-12 7 387,-11 11-258,-4 4 129,-8 14-129,2 13 0,-3 7 258,6 12-387,3 5 258,10 4-129,6-4-129,12 0 129,4-8 0,13-4 0,6-9-129,4-11 129,5-5-129,0-7-258,4 3-2451,-7-10-1935,-1 0-387,-5 0-258,-3 0-645</inkml:trace>
  <inkml:trace contextRef="#ctx0" brushRef="#br0" timeOffset="265701.1972">7461 16145 5934,'12'-12'5031,"-5"8"0,-7 4-774,20-1-2064,-19-14-645,6 26-258,-9 3-516,-5 10 0,-14 1-387,-6 10-129,-11-1 129,-7 10-258,-6-3 0,-1-7-129,-1 0 129,7-5-129,1 0 129,11-9-129,10-1 129,3-6-258,9-4-129,3-6-258,8 8-774,1-11-3612,0 0-258,-11 0 0,11 0-903</inkml:trace>
  <inkml:trace contextRef="#ctx0" brushRef="#br0" timeOffset="266261.2293">6398 16813 5805,'3'14'5289,"11"-9"-387,-14-5-258,7-14-2709,3 10-774,-10-11-129,2 1-516,-2-6 0,-2-4-129,-7-1-129,0 4 0,-8 1-129,-1 4 0,-5 10-129,-3 7 129,-3 17-129,0 9 129,-1 10-258,1 8 129,7 6 0,5 5 0,8-9 0,6-7 0,7-7 0,10-15 0,8-11 0,11-7 0,3-14 0,1-15 0,3-12-129,-1-11 129,-2-12 0,-5-4-129,-3-7 129,-8-7 0,-5-8-129,-7 5 129,-5 8-129,-4 14 129,0 14 0,-10 25 129,0 17-129,-1 16-129,-1 26 387,5 18-258,-1 7 258,5 15-258,3 11 0,1-5-129,9 4-387,-5-9-2451,7 0-1806,-2-8-387,0-7-258,-2-15-387</inkml:trace>
  <inkml:trace contextRef="#ctx0" brushRef="#br0" timeOffset="274996.7289">6115 17321 3612,'-24'-22'3870,"16"10"387,-5-5-645,13 5 0,-11-7-1290,11 19-516,-3-16-258,3 16-387,0 0-258,-9 0-129,-3 17-258,-2 16-129,-7 30 129,-6-4-903,-4 20 516,-3 3-129,-4 4 129,4-6-258,2-11 129,4-8-387,28-61-387,-43 77 129,43-77-4644,0 0-258,0 0-387,-28 51-645</inkml:trace>
  <inkml:trace contextRef="#ctx0" brushRef="#br0" timeOffset="275444.7545">5505 18132 1548,'-4'51'5676,"4"-51"-387,0 0 0,0 0-2838,37-21-516,-37 21-516,0 0-129,0 0-903,0 0 129,0 0-258,0 0 129,-53 0-258,53 0 258,-50 45-258,50-45-129,-36 66 129,36-66 0,-6 62 129,6-62-516,22 50 516,-22-50-387,51 16 129,-51-16 129,57-13 129,-57 13-129,49-12 0,-49 12 129,0 0-387,41 0-387,-41 0-3999,0 0-903,0 0-387,0 0-645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8T16:37:41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18892 4434 1161,'38'-68'4386,"-6"27"129,6-3-645,7-6-2322,16 11-387,6-7-129,19 13-129,5 4-387,11 12-129,9 9-129,11 8-129,10 8 129,10 7-129,12 2-129,8-2 258,13-2 0,12-3-129,7-8 258,10 2-129,3-4 129,3 8-129,-6 7 129,-3 8-387,-13 9 129,-10 9 129,-13 8-129,-12 7 129,-14 4-129,-13 1-129,-16-2 258,-7 0 0,-13 1 0,-14 3-129,-14 0 129,-17 5 0,-20 2 0,-19 8-129,-17 5 0,-30 5-129,-24 4 129,-23 4-258,-21 2 129,-16-1-129,-17 0 129,-9-7 129,-10-3-129,-6-3 129,-2-5-129,-1-6 129,-3 3 0,-3-4-129,0 3 0,-2 4 129,0-7-129,4-1-129,0-6-129,6-8 129,7-9-258,7-14 129,8-15-258,7-13 258,8-6 0,5-7 129,3-9 0,2-1 129,-6 0 0,-3 3 129,-2 2 129,0 2 0,-2-3 258,3-1-258,2-8-129,10-7 129,13-9 0,9-8-129,11-10-258,6-4 129,11-8 0,8-3-129,7-1 129,7-5-129,9-4 129,7-5 0,12-6-129,9-7 0,12-1 0,12-9 0,14-4 0,9-2-129,9 5 258,6 3-258,9 6 258,5 6-129,6 7 0,6 12 0,5 11 0,3 11-129,8 13-516,2-4-774,19 16-2709,-1 4-516,12 8-258,0-2-129</inkml:trace>
  <inkml:trace contextRef="#ctx0" brushRef="#br0" timeOffset="612.035">23557 3831 4773,'8'-13'5418,"-11"-3"-258,-10 12-516,-6 11-2580,-9-2-1032,2 16-645,-5 1 0,2 13-129,-3 3 258,-4 11-774,4 4 258,0 1-129,6 3 0,4-3 0,7 1-129,11-7 258,6-7-129,14-10 258,9-8-129,3-9 129,4-8 0,1-6 0,1-11 0,-7-5-258,-2-4 258,-7 2-129,-4 0 129,-4 3 129,-10 15-258,11-8 129,-11 8-129,3 23 129,-3 4-129,0 6-129,0 4 129,0 8 0,4 3-129,-3-2-387,8 6-774,-9-9-3354,5-6-387,-2-4-129,-1-4-516</inkml:trace>
  <inkml:trace contextRef="#ctx0" brushRef="#br0" timeOffset="1377.0787">18248 5540 5547,'21'-10'4515,"-11"8"-129,-1 2-258,-9 0-3096,11 3-258,-11-3-258,8 19-258,-6-7-129,-1 2 0,-1-1-129,-4 0 0,-5-5 129,-2-1-129,0-6 129,0 1 129,-2-2-129,3-6 0,10 6 129,-12-17-129,11 6 0,1 11 0,3-15-258,-3 15-258,13-6-774,-13 6-2838,11 0-387,-11 0-129,18 1-516</inkml:trace>
  <inkml:trace contextRef="#ctx0" brushRef="#br0" timeOffset="1932.1105">18280 5192 3612,'-5'-18'4773,"-5"9"-387,10 9-258,-11 5-1677,3 6-1806,6 7-258,-1 5-387,3 2 0,0 1 0,5 1 0,2-6 0,1-5-129,6-9 258,2-5-258,2-4 258,0-13-129,-1-5 0,1-8 0,0-8 129,-2 1 0,-5-2 0,0 3 0,-6 6 129,0 9-129,-5 7 129,0 12 129,0 10-258,0 12 0,0 9-129,0 4 129,0 1-258,7 0-387,6 6-1548,-2-12-2064,6-3-258,3-6-387,4-8-129</inkml:trace>
  <inkml:trace contextRef="#ctx0" brushRef="#br0" timeOffset="2437.1394">22497 5036 9288,'19'-16'5289,"-19"16"-258,10-10-516,-10 10-3612,0 0-387,1-14-129,-1 14-129,0 0-129,0 0-129,0 0 0,0 0-129,0 0-129,0 0-387,0 0-3483,0 0-774,10-4-387,-10 4-516</inkml:trace>
  <inkml:trace contextRef="#ctx0" brushRef="#br0" timeOffset="3036.1736">22729 4942 5934,'10'-31'5289,"-6"19"-258,-4 12-258,9-18-2709,0 21-1032,-9-3-258,9 27-516,-5-3-129,-3 8 0,2 1-129,-1 1 0,-1-1 0,2-4 0,-1-4 0,3-5 0,2-8 0,5-4 0,2-7 0,2-1-129,0-4 129,2-4 0,-1-4-129,-3-5 129,-3 0-129,-5-2 129,-2-3 0,-4-3 0,-1 1 0,-4 1 0,-3 0 0,2 2 129,-2 4-129,2 3-129,6 14 129,-8-16 0,8 16 0,0 0-129,1-11 0,6 7 129,6 3 0,1-4-129,4-1 129,1 1 0,2 2-516,-1-7-774,6 5-3483,-8 0-129,0 1-258,-3 1-516</inkml:trace>
  <inkml:trace contextRef="#ctx0" brushRef="#br0" timeOffset="6208.3551">18380 5548 645,'0'0'1032,"0"0"-129,0 0-258,0 0 0,2 8 129,-2-8-258,0 0 129,9 15 0,-9-15-129,12 12 129,-12-12-129,18 10-129,-7-5 0,1 0 0,-1-2 129,5 3-258,-4-3 0,4 0 387,-2-3-129,2 2 129,-1-2 258,5 0-129,-2-5-129,3 3 258,-4-8-258,7 7 129,-6-8-258,5 7-129,-4-7 0,3 8 0,-2-6-129,1 4 0,0-4 0,2 3-129,-1-3 129,1 4-129,-1-3 129,3 4 0,-3-5-129,3 3 0,-2 1 0,0-1 0,-3 1-129,2-1 0,-3 1 0,-1 1 0,-2 0-258,0-1 258,-1-2-258,0 3 387,0-3-387,0 0 387,1 0-258,3 2 129,-2-3 129,1 3-129,0-2 0,2 3 0,-3 0 0,4 0-129,-6 0 129,2-2 0,0 2-129,0-3 129,0 2 129,0-2-129,0 1 0,0-1 0,1 2 0,1 1 0,1-1 0,-1 2 0,2 0 129,0 1-129,2-1 0,-1-1 0,2 2 0,0 0 129,-2-2 0,1 2 0,0-2 129,0 3-258,-1-1 258,4 2-129,-3 0 0,1-2-129,0 2 129,2 0-129,0 2 0,0 0 129,0 1 129,1 2-129,0-2 0,1 4 0,-3-2 0,2 2 0,-3 2 129,1-1-129,0-1-129,1 3 129,0-4 0,1 0-129,3-2 129,1-3-129,0-1 0,2 0 0,-1-4 129,-1-2-129,0 0 0,2 0 0,-6-2 0,3 1 0,0-2 0,-1 1 0,0-1 0,3-1 0,-1 0 0,-1-1 0,1 1 0,-2-1 0,-1-3 0,-2 3 0,0-1 0,-1 1 0,-1 1 129,-1-1-129,0 2 0,1-2 129,1 2-129,0-3 0,0 2 129,3 0-129,-5-1 0,0 1 0,0 0 129,-1 2 0,-4 0 0,0 0 0,-2 0 129,2 1-129,0 0 0,0 4-129,2-4 129,1 5-129,1-2 0,0 3 0,1 1 0,-2 0-129,1 0 258,-1 0-129,-2 2 0,-1 1 0,-2-1 129,1 1-129,-5 0 0,3-2 0,-4 0 0,2 1 0,-1-2 0,1 0 0,-1 0 0,3 0 0,-1 0 0,0-2 0,0 2 0,2 0 0,0 0 0,-3 0 0,1 4-129,3 1 258,-1 1-258,-1-2 129,2 0 0,1 2 0,0 1 0,2-3 0,0 1 0,1 0 0,-1 3 0,0-1 0,2 1-129,-2 1 129,1-1 0,-1 0 0,-1 0 129,1-3-129,-2 0 129,0-1-129,-2-1 129,0-3 0,-2 0 0,-2 0 0,-2-3-129,0-1 0,-10 4 0,16-10 0,-16 10 0,14-10 0,-14 10-129,15-10 129,-6 6 0,-1-1 0,2 1-129,-1 0 129,2 0 0,-2 0 0,-1 0 0,2 2 0,-2 0 0,2 1 0,-1-1 0,-9 2-129,13 0 129,-13 0 0,13 0 0,-13 0-129,13 0 129,-13 0-129,11 3 129,-11-3 0,11 4-129,-11-4 0,11 5-645,-11-5-2064,0 0-1806,0 0-516,-5 6-258,5-6-258</inkml:trace>
  <inkml:trace contextRef="#ctx0" brushRef="#br0" timeOffset="38588.207">4584 4942 2580,'0'-15'4257,"0"15"0,-8-5-129,0-6-1677,8 11-903,-15 0-774,5 2-129,-4 1-129,2 8-129,-7 4 258,1 9-129,-5 10-129,-2 8 0,-2 11 0,2 9-129,1 8 0,7 3 0,7 0 0,7-2-258,6-7 129,12-7-129,10-5-129,5-15-129,2-1-645,-5-14-3225,6-3-129,-9-9-645,-1-1 0</inkml:trace>
  <inkml:trace contextRef="#ctx0" brushRef="#br0" timeOffset="39236.244">4712 5260 5676,'-8'-15'4644,"-2"15"129,-3 6-516,0 14-2322,-6 0-774,8 13-387,-2-1-129,6 8-258,3-3 129,4-3-258,4-5-129,6-5-129,3-13 258,2-6-258,-1-6-258,2-13 258,-3-6-129,-3-4 258,-2-5-258,-3-3 129,-4 3-129,-1 1 0,-1 6 0,-6-1-645,7 23-1548,-9-19-2064,9 19-258,-7-7-129,7 7-387</inkml:trace>
  <inkml:trace contextRef="#ctx0" brushRef="#br0" timeOffset="39476.2578">4712 5260 5031,'79'84'4386,"-60"-62"0,2 0-387,1 9-2451,-4-9-645,2 4-516,-7-7 129,1-2-387,-6-7 516,-8-10-258,0 0-258,8-4 387,-8-14-258,0 0 258,-2-9-387,2 0 0,0-1-258,0 0 0,9 6-516,-3-4-3483,9 9-258,1 0-387,5 7-129</inkml:trace>
  <inkml:trace contextRef="#ctx0" brushRef="#br0" timeOffset="39732.2725">5322 5227 9288,'16'-28'5160,"-13"14"-258,-3 14-258,0 0-3225,1 19-645,-1 14-258,0 15 0,-1 9-258,1 15-129,0 13-129,0 0-258,5 3-129,-2-14-387,6 5-1161,-7-22-2838,3-5-129,-5-20-258,2-14-258</inkml:trace>
  <inkml:trace contextRef="#ctx0" brushRef="#br0" timeOffset="39964.2858">5330 5411 5805,'5'-114'5160,"2"71"-387,10 14-129,-3 0-1677,8 18-1935,-2 3-258,1 8-387,-3 5 0,-2 11-258,-6 6 0,-7 8-129,-3 3 0,-2 1 0,-6 4-258,-8-8-1548,8 6-2580,-5-12-258,9-2-258,4-22-516</inkml:trace>
  <inkml:trace contextRef="#ctx0" brushRef="#br0" timeOffset="40308.3055">5705 5298 5805,'10'-13'5160,"-10"13"-516,-6-1-129,-8 1-2064,5 18-1419,-7-3-387,6 6-129,0-1-387,2 2 0,5-3-129,2-1 129,1-6 0,0-12 0,9 9-129,-1-9 0,1-6 0,2-10 129,-2-3-129,1 0-129,0-3 129,-2 4-129,-2 4 129,-6 14-129,11-14 129,-11 14-129,7 16 0,-4 1 258,-1 6-258,1-2-129,4 5-387,-7-10-2064,10 4-1548,-1-12-516,2-2 0,2-6-387</inkml:trace>
  <inkml:trace contextRef="#ctx0" brushRef="#br0" timeOffset="40520.3176">5920 5138 4386,'13'-101'5031,"-9"64"-258,-4 10-387,0 27-2064,-6 0-645,4 30-645,-5 9-387,7 11-129,-3 6-387,3 5 0,0 1 0,4-1-258,2-3-258,-4-15-774,6-1-3096,-5-14-258,-1-4-258,-2-13-387</inkml:trace>
  <inkml:trace contextRef="#ctx0" brushRef="#br0" timeOffset="40984.3441">5854 5363 5805,'-10'-7'5160,"5"-15"-387,13 8-258,6-14-1806,12 9-1935,4-9-129,4 8 0,-2 2-258,0 5-129,-3 5 129,-3 8-129,-7 4-129,-4 10 129,-8 9-129,-2 4 0,-4-1 0,0 7 129,-1-3-258,0 0 0,0-4 0,2-4 129,1-2-129,-1-7 0,-2-13 0,11 7 0,-11-7 129,15-11-129,-6-5 0,1-4 0,1-2 0,1 0 0,-1 1 0,0 6-129,-1 5 129,-3 6 0,-7 4-129,13 12 129,-10 5 129,-1 5-129,1 2 129,-2 1-516,4 1-129,-5-12-2967,3 3-1161,-3-17-387,10 12-258,-10-12-387</inkml:trace>
  <inkml:trace contextRef="#ctx0" brushRef="#br0" timeOffset="41208.3569">6369 5170 9546,'11'-32'5031,"1"32"0,-1 0-387,10 12-3483,-2 4-258,8 12-258,-3 5-129,-1 11 0,-8 5-129,-5 10-258,-10 5 129,-7 7-258,-11 6 0,-13-2-774,1 7-2967,-10-17-1161,4 0-258,-2-14-774</inkml:trace>
  <inkml:trace contextRef="#ctx0" brushRef="#br0" timeOffset="50119.8667">18654 9843 2193,'0'0'3354,"13"1"-1290,-13-1 129,9 0-129,-9 0-129,9-9 0,-9-3 0,0 12-387,3-22-258,0 10-258,-5-9 0,0 1-258,-7-7-129,1 7 0,-4-7-258,0 6 0,-3-1-129,0 7-129,-5 4-129,-1 9 129,-1 4-258,-4 15 129,-3 12 0,-4 11 0,0 9-129,2 9 129,5 8 129,7 1 0,10-2 129,9-7-129,9-9 129,13-9-129,7-14 129,7-9 0,0-14-258,4-6-129,-2-10-516,-6-16-774,2-2-3225,-8-10-258,-3-5-387,-4-6-258</inkml:trace>
  <inkml:trace contextRef="#ctx0" brushRef="#br0" timeOffset="50359.8804">18715 9281 5289,'-1'-39'4902,"1"39"-387,0 0-129,-7 24-3096,7 22-387,-3 11 0,2 19-516,-3 9 0,3 7 0,1-3-258,0 3 129,0-6 129,0-10-129,5-16-387,-4-19-1161,3-8-2838,0-12-387,0-9-258,-4-12-645</inkml:trace>
  <inkml:trace contextRef="#ctx0" brushRef="#br0" timeOffset="50663.8978">19109 9240 8385,'35'-61'4773,"-25"39"-129,-10 22-1290,0 0-2322,0 17-258,-13 18-258,-5 20 0,-4 17-258,-4 14 258,-3 7-387,6 11 129,3 0-129,6-2 258,10-8-129,4-9 0,13-17-129,8-13 0,7-13-258,1-18-1806,6-7-2451,0-13-387,1-5-516,-4-16-387</inkml:trace>
  <inkml:trace contextRef="#ctx0" brushRef="#br0" timeOffset="50963.9149">19675 9456 5805,'-9'-32'5160,"-3"22"-387,-4 6-258,-9 3-3483,1 14 0,-7 12-387,3 17 0,-3 6-258,3 10 0,4 4 0,8 2 0,5-1-258,11-7 0,0-10 0,11-10-129,9-9 129,4-13-129,5-5-516,-5-11-2580,8-3-1548,-3-9-516,3-1-129,-3-6-258</inkml:trace>
  <inkml:trace contextRef="#ctx0" brushRef="#br0" timeOffset="51152.9256">19807 9827 5805,'18'16'5289,"-18"-16"-387,15 23-387,-15-23-2967,7 29-774,-7-14-258,0 6-258,-9 4-258,-2-3-129,-1 3-387,-8-9-3354,5 0-645,2-11-516,4-5-129</inkml:trace>
  <inkml:trace contextRef="#ctx0" brushRef="#br0" timeOffset="51528.9472">19978 9809 6321,'41'0'4773,"-16"0"0,5-10-645,7 5-3096,-2-12-387,6 0-129,-2-7-387,-4-4-129,-7-3 129,-6-5 0,-8 2-129,-7 1 0,-7 3 129,-11 4-129,-7 9 129,-7 7-129,-6 8 129,0 7 129,-3 12-129,3 14 129,3 3-129,7 7 258,8 0-258,10 4 258,5-4-129,12-1-129,7-6 0,3-8-129,6-6 0,-1-5-129,1-2-645,-8-13-2838,3 1-1032,-4-1-516,1-9-516</inkml:trace>
  <inkml:trace contextRef="#ctx0" brushRef="#br0" timeOffset="51847.9655">20561 9252 4644,'16'-8'5289,"-5"8"-387,5 17 0,-1 0-2967,13 20-387,-4-2-516,10 17-129,-4 1-258,0 10-129,-5 0-258,-6 5 0,-10 1-129,-8 2 0,-9-1 0,-13-4 0,-5-4 0,-5-9-129,2-7-258,-3-13-903,10 2-3741,-1-16 0,10-3-645,3-10-387</inkml:trace>
  <inkml:trace contextRef="#ctx0" brushRef="#br0" timeOffset="52737.0163">21404 9533 5805,'0'-18'5418,"0"18"-129,7-12-516,4 12-2967,-3-7-774,11 7 0,-1-3-258,7 3-258,-4 0-129,3 0-129,-4 0-129,0 0 0,-4 0-129,-3 0-387,-3 5-387,-10-5-2580,0 0-1677,0 0-258,-2 15-387,-6-10-258</inkml:trace>
  <inkml:trace contextRef="#ctx0" brushRef="#br0" timeOffset="52968.0295">21435 9703 5289,'5'8'5418,"6"-8"-387,3 4-645,1-8-2580,11 4-516,-5-5-387,5 1-258,-4-2-129,-1 4-258,-4 0-258,-4-1-258,-1 6-1548,-12-3-2967,0 0-387,0 0-129,0 16-516</inkml:trace>
  <inkml:trace contextRef="#ctx0" brushRef="#br0" timeOffset="55148.1543">22030 9169 903,'0'0'1548,"-7"0"-645,7 0-258,0 0-258,-9 0 0,9 0 0,0 0 258,0 0 774,0 0 0,0 0 129,0 0 258,0 0 0,0 0 0,0 0 0,-6-12-258,6 12-645,5-24-129,5 9-258,0-6 258,6 2-387,3-3 129,5 2-129,0 3 0,5 5-129,-6 3 129,2 9 0,-2 0-129,-3 14 0,-8 6-129,-1 6 129,-3 8-258,-4 5 129,-4 6 0,-4 5-129,-7 5 0,-8 3-129,-5 5 0,-4-1-258,-4 2 129,-4-7-258,3-1 129,-1-8 0,4-9 0,8-7 258,6-13 129,6-5 258,10-14-129,0 0 258,13 1-129,7-1 258,5-10 0,8 3-129,-1-4 0,5 5 0,-5 1-129,-3 2 0,-3 0-129,-4 3 129,-8 0-387,-3 3 129,-11-3 0,7 9-387,-7-9-129,0 0-645,5 16-3870,-5-16-129,0 0-258,0 14-516</inkml:trace>
  <inkml:trace contextRef="#ctx0" brushRef="#br0" timeOffset="79231.5317">3506 7340 1548,'11'-2'3999,"-1"-14"258,-10 16-1548,7-23 0,5 21-387,-9-13-645,8 12-258,-8-9-129,8 7-387,-11 5-129,20-6-258,-9 6 0,4 0-258,1 0 0,7 1-129,3 3 129,6 0-129,3-2 129,4-2-129,-1 0 129,0 1 0,2-1-129,-2 0 0,-2-3 0,-2 3 0,0-3-129,-2 3 0,2-1 0,0 0 0,4 1 0,3 0 0,1 0 129,6 0-129,-1 0 129,2 1-129,2-1 129,0 0 0,-1 0 0,-2-1-129,-3-3 129,0 1-129,0 0 129,2 1-129,0-1 129,3 3-129,0 0 0,3 1 129,1 3-129,0 2 0,0-5 0,-2 2 0,-2 0 0,-1-1-129,-1-2 258,-1 0-129,0 0 129,0 0-129,-2 0 0,0 3 129,-1-3-129,0 0 0,-2 0 129,-4 4-258,-2-2 129,-3 3 129,-4-2-258,-2 0 129,-2-1 129,-5-2-129,0 2 0,-2-2 0,0 0 0,1 0 0,1-2 0,0 1 129,0 0-129,0 1-129,0 0 258,-2 0-129,-1 0 0,-2 0 0,-1-3 0,-2 0 129,-2-1-129,0 1 0,-1-1 0,0 1 0,-2-1 129,-7 4-129,14-4 0,-14 4 0,9-1 0,-9 1 0,0 0 0,0 0 0,0 0 129,0 0-129,0 0 0,0 0 0,0 0 0,-10 9 0,10-9 0,-10 12-129,10-12 129,-12 10-129,12-10 0,-13 12-129,13-12 0,-16 14-258,7-3 0,-5-4-258,4 12-516,-12-12-1677,8 14-1806,-7-8-258,5 9-129,-6-6-387</inkml:trace>
  <inkml:trace contextRef="#ctx0" brushRef="#br0" timeOffset="95579.4667">9264 5396 2580,'0'-14'4644,"2"-5"-387,-2 19-645,3-21-1419,8 17-387,-9-7-516,9 11-258,-11 0-129,18 0-516,-8 10 0,0 8-129,-2 2 129,1 8-387,-1 0 258,-2 4-258,-1 0 129,0 1-258,-2-2 129,-2-6-129,-1-4 129,0-6 0,0-15 0,0 0-129,0 0 129,-5-10 0,5-15 0,1-6 129,4-4-129,3-2 129,2 3-129,1 0 258,1 7-258,-2 6 129,3 5-129,-1 9 258,-2 5-258,3 2 0,-2 8-258,2 6 258,3 3 258,-2 6-516,1 2 516,-1 5-516,-4 3 258,0 1 0,-3 0 0,-3-7 0,-3-1-129,2-9 129,-3-4 0,0-13 0,0 0 0,-5-13 0,4-11 129,1-3 129,0-6-516,3-3 516,6 0-258,0-1 129,4 5-129,2 3 129,0 5-129,2 5 0,1 7 0,-2 6 0,1 6 0,-3 7 0,0 8 0,-1 8-129,-1 5 258,-2 2-258,-2 3 129,-1 2-129,-4-4-129,1-2 0,0-1 0,-3-13-645,8 6-2838,-9-21-774,0 0-387,0 0-258</inkml:trace>
  <inkml:trace contextRef="#ctx0" brushRef="#br0" timeOffset="95868.4832">9996 5371 1548,'11'-5'4515,"-4"17"258,-2 6-387,-5-3-1935,3 17-387,-3-8-645,0 12-516,0-7-516,0 0-258,0-2-129,0-6-129,0-1-387,0-20-1161,0 0-2580,0 0-387,10-5-258,-9-14 0</inkml:trace>
  <inkml:trace contextRef="#ctx0" brushRef="#br0" timeOffset="96024.4921">10011 5162 5289,'0'-16'4515,"0"-1"-516,0 17-774,0 0-6063,0 0-903,2 14-258,-2-3-258</inkml:trace>
  <inkml:trace contextRef="#ctx0" brushRef="#br0" timeOffset="96443.5161">10193 5402 5805,'7'30'4386,"-3"-12"-387,0-1-387,-1-2-3225,5 4 0,-5-6-258,4 0-129,-7-13 129,9 10 0,-9-10 0,0 0 129,5-19-129,-2 0 258,1-8-129,2 0 0,2-4 0,3 5 0,-1-1-129,2 4 129,-2 6-129,4 5-129,-4 6 129,2 5-129,0 1 0,-1 5 129,2 5 258,1 9-129,-1 0 129,2 8-129,-4-2 129,2 9-129,-6-3 129,-3 3-258,-2-4-129,-1-4-258,2 3-903,-7-8-3096,2-2-645,-8-6-129,6 1-387</inkml:trace>
  <inkml:trace contextRef="#ctx0" brushRef="#br0" timeOffset="96827.5382">9920 5972 5031,'4'-29'5289,"-4"18"-387,0 11-387,0 0-3225,-4 9 0,3 13-516,1 14-258,2 6-258,2 6-129,2 9 0,-2 2-129,3 0-258,-3-5 0,-1-6-258,-3-10-387,6 0-387,-8-21-387,2 0-1935,0-17-1161,0 0-258,-6-10 258</inkml:trace>
  <inkml:trace contextRef="#ctx0" brushRef="#br0" timeOffset="97135.5558">9937 6036 4773,'18'-39'4773,"-4"27"0,-1-3-903,7 15-2451,-4-4-258,6 6-258,-6 5-129,4 8-387,-8-1-129,0 8 0,-5 0-129,0 2 129,-7-1-258,0-1 258,-7-1-129,-4-2 0,-5-5-129,-2-2 0,-1-4 0,-2-3-258,5 2-645,-3-7-3354,19 0-387,-10-9-387,10 9-258</inkml:trace>
  <inkml:trace contextRef="#ctx0" brushRef="#br0" timeOffset="100543.7507">10289 6041 2193,'11'-15'4773,"-11"15"0,10-12-516,-10 12-1806,0 0-1290,0 0-387,0 0-1032,0 0-2064,0 0-1935,0 0-258,-1 7-387</inkml:trace>
  <inkml:trace contextRef="#ctx0" brushRef="#br0" timeOffset="100723.761">10313 6223 6321,'5'11'4644,"-5"-11"0,0 0-645,0 0-3741,0 0-1290,0 0-3096,0 0-129,0 0-516,0 0 0</inkml:trace>
  <inkml:trace contextRef="#ctx0" brushRef="#br0" timeOffset="101143.7851">10431 6024 3999,'0'0'4515,"0"11"-258,0 4-129,1 2-3612,4 4-258,0 2 0,2-4-129,2 0-258,1-4 0,1-8 0,-2-4 129,0-3-129,1-4 129,-3-7 0,1-6 0,0-5 0,-1-2 0,-1 2 258,1 1-129,-2 1 129,-1 4 129,-2 3-129,-2 13 0,0 0 129,0 8 0,-3 9-258,0 7 258,1-1-258,2 5 0,0 0-129,2-3-129,7 1-258,-2-11-2193,7-3-1677,-1-6-387,4-2 0</inkml:trace>
  <inkml:trace contextRef="#ctx0" brushRef="#br0" timeOffset="101371.7981">10745 6124 4644,'13'-8'4902,"-3"5"-258,6-1-129,-2-2-3354,12 6-387,0-3-129,4 3-258,0-1-129,-2-2-258,-2 3-258,-4-1 0,0 1-645,-9-7-1419,0 3-1935,-13 4-645,13-9 0</inkml:trace>
  <inkml:trace contextRef="#ctx0" brushRef="#br0" timeOffset="101655.8143">10981 6000 2322,'-8'-13'4515,"8"-2"0,0 15-258,16-4-2967,-7 2-645,7 2-129,-3 7 129,2 4-258,-2 1-387,-2 1 129,-1 4-258,-3-1 258,-2 0-129,-1 0 129,-4-1-129,0 1 129,0 2-129,-9-1 129,1-3-129,-5 2-387,3 5-1032,-6-12-2580,5 2-387,2-5-387,9-6 258</inkml:trace>
  <inkml:trace contextRef="#ctx0" brushRef="#br0" timeOffset="102167.8435">11203 6009 3483,'25'-19'4515,"-13"14"-129,-12 5-2064,22-1-387,-22 1-645,15 8-258,-15-8-387,8 29-258,-8-12 0,2 7-129,0-4 0,-1 2-129,2-2-129,0-3 129,5-4-129,-1-1 129,5-7-129,-1-2 129,2-3-129,-1 0-129,2-3 129,-3-4 0,0-3-129,-2-4 129,-2-3-129,-1-2 129,-2 1-129,-3-1 129,-1 0 0,0 1 0,0 0 0,-5 6 0,0 1 0,5 11 0,-9-14 0,9 14 0,-2-12 129,2 12-129,5-4-129,4 1 129,2-1 0,3 1 0,3 3-903,-4 0-3354,3-3-387,-4 1-387,3-5 0</inkml:trace>
  <inkml:trace contextRef="#ctx0" brushRef="#br0" timeOffset="103751.9341">11828 4995 2709,'10'-11'4128,"-6"-2"-645,-4 13-387,0-14-645,0 14-516,-5-3-387,-1 10-516,-9 3-129,2 14-129,-4 7-258,-1 10-258,0 9 0,0 6-129,3 3 129,5 4-387,7-3 258,3 1-258,6-2 129,5-4-129,8-8 129,3-4-258,2-4 129,0-10 0,-1-3-258,-3-14-516,8 0-3483,-11-12-387,3 0-258,-7-9-387</inkml:trace>
  <inkml:trace contextRef="#ctx0" brushRef="#br0" timeOffset="104323.9668">12167 5058 1032,'-1'-34'4773,"1"20"258,0-5-258,0 19-1935,0-20-903,0 20-258,0 8-774,2 16-129,-2 7-387,3 14 129,-2 10-387,3 9 0,1 4 0,3 2-129,-1 1 0,-2-3-129,3-7 129,-3-6-129,-2-7 129,-1-8-129,-2-8-129,0-9 129,-2-9-258,2-14-903,0 0-3483,-9-7-129,9-10-516,3-12-129</inkml:trace>
  <inkml:trace contextRef="#ctx0" brushRef="#br0" timeOffset="104591.9822">12434 5256 6837,'11'-17'5160,"-6"26"-387,-5 16-258,0 0-3483,0 18-516,0-1 129,0 11-516,0 0 0,2 0-258,2-4 129,2-3-258,0-6 129,0-10-129,3-1-387,-6-16-645,8 1-3096,-11-14-516,0 0-387,0 0 0</inkml:trace>
  <inkml:trace contextRef="#ctx0" brushRef="#br0" timeOffset="104908.0004">12442 5332 4902,'4'-49'5160,"3"32"-129,3 1-645,13 11-3354,-2-2-129,4 7 0,-1 4-387,3 10-258,-5 1-129,1 5 0,-8 2-129,-3-1 0,-4 0 0,-6-1 0,-2-3 0,-5 0-129,-5-5 129,-6-2-129,-4-3 0,-2-4 0,-2 2-129,-2-5-645,11 3-2322,-5-3-1290,8-3-387,12 3-258</inkml:trace>
  <inkml:trace contextRef="#ctx0" brushRef="#br0" timeOffset="105284.0219">12877 5027 4128,'0'0'5031,"0"0"-387,-1 26-258,-4-4-3225,8 19-129,0-2-129,4 12 0,-2-1-645,-1 2-129,0-1 129,-1-1-258,-2-6 0,-1-2-129,0-5 0,0-3 0,0-3 0,0-8 0,1 0-129,0-12-645,8 1-3354,-9-12-387,5 13-516,-5-13 0</inkml:trace>
  <inkml:trace contextRef="#ctx0" brushRef="#br0" timeOffset="105736.0477">13152 5013 6966,'-2'-28'5031,"2"28"-129,-1-17-516,7 22-3096,0 6-516,9 17-258,2 5-129,5 13 0,1 7-129,2 10-129,-5 4 0,-3 0-129,-7-1 129,-3 0-258,-7-6 129,-6 0-129,-6-4 0,-6-6-129,-4 0-387,-4-10-258,6 3-3096,-8-13-903,3 2-258,-4-9-516</inkml:trace>
  <inkml:trace contextRef="#ctx0" brushRef="#br0" timeOffset="111639.3854">9928 7974 1806,'0'-14'1806,"0"14"-645,0 0-387,0 0-258,0 0 645,0 0-258,-1-15 387,1 15 258,0 0 0,6-9 258,-6-2-129,0 11-258,10-14 0,2 14-516,-12 0-129,19-5-258,-8 5-258,5 8 0,-1 9 129,1 5-258,0 8-129,-3 5 129,-1 4-129,-4 1 129,-2-1-129,-5-3 129,-1-4-129,0-7 129,-3-6-129,-2-6 0,5-13 129,-9 6-129,9-6 129,-10-14-129,8-6 0,1-5 129,-1-8-129,2-3 0,0-6 0,2 0 0,3 2 129,4 2-129,1 3 0,2 7 0,5 4 0,3 5 129,-1 7-129,5 6 0,-1 3 0,0 3 0,1 13 0,-3 6 129,-2 7-258,-3 8 129,-3 3 0,-2 6 0,-4-1 0,-3-3 0,-1-3 0,-1-5 0,-2-12 0,0-1 0,0-18 0,0 0 0,-8-8 0,7-15 0,1-7 129,0-6-129,0-8 0,4-2 0,3 0 0,1 0 0,2 8 129,2 6-129,2 5 0,0 11 0,3 12 0,0 5 0,1 12 0,-1 10-129,0 6 129,-2 2 0,-2 8-129,1 3 129,-4-4 0,-3-4 0,0-2-129,-2-5 129,-2-5-129,-2-5 0,0-3-258,-1-14-1032,0 0-2967,0 0-387,-1-8-387,0-10-129</inkml:trace>
  <inkml:trace contextRef="#ctx0" brushRef="#br0" timeOffset="112939.4597">10873 7902 2322,'9'-12'4128,"-9"12"-774,8-11-774,-8-1-516,0 12-516,0-17-258,0 17-387,-3-14 0,3 14-258,-18-8-258,2 8-129,-4 5-129,-2 11-129,-3 3 0,3 7 129,3 0-258,4 4 258,7 1-258,8-4 129,9 0 0,9-10 0,4-4 0,4-7-129,-1-5 129,2-1-129,-6-8 129,-3-7-129,-4-3 129,-3-3-129,-5 0 129,-2-1 0,-2 3 129,-2 2-129,0 6 0,0 11 0,0 0 129,0 0-129,8 17 0,-3 0 0,3 3 0,1 0-129,2 1-258,-3-9-1161,4 0-2709,-1-4-387,1-6-387</inkml:trace>
  <inkml:trace contextRef="#ctx0" brushRef="#br0" timeOffset="113172.4731">11115 7824 2967,'2'-13'4773,"-2"13"0,11 4-129,-1 6-2709,5 11-1161,1 3-258,6 5 0,-3 3-129,4 2-129,-1 0-258,-1-4-129,-3 1-258,-5-16-774,5-1-3225,-8-8-258,0-5-516,-10-1 129</inkml:trace>
  <inkml:trace contextRef="#ctx0" brushRef="#br0" timeOffset="113376.4847">11357 7781 3999,'-8'-10'5031,"-6"10"-258,5 10-129,2 10-3612,-5 3-129,1 9-516,-6 4 0,-1 7-258,-5 0-129,1 1 0,1 0-516,-6-10-1419,7-1-2580,4-6-258,1-5-387</inkml:trace>
  <inkml:trace contextRef="#ctx0" brushRef="#br0" timeOffset="113991.5199">10314 8590 1677,'5'-14'4386,"-5"14"258,0 0-129,6 15-2838,-6-3-516,0 13-129,0-1-387,6 9 0,-5-4-258,5 1-129,-2-4-129,4-3 0,0-7-129,0-8 129,2-8-129,2-3 0,1-12 0,-1-6 0,3-6-129,-4-5-129,2-2 129,-3-5 0,-1 6-258,-4 3 387,-1 7-387,-2 6 387,-2 17-129,0 0 129,0 0 0,0 24-129,0 2 258,1 5-258,3 3 258,1 1-387,1-2 0,0-11-1419,0 0-2709,3-3 0,-4-7-516</inkml:trace>
  <inkml:trace contextRef="#ctx0" brushRef="#br0" timeOffset="114208.5323">10683 8739 516,'18'5'3870,"-18"-5"129,17 26-129,-10-11-3096,-5 5-516,0 3 387,-3-1-387,-5 2 0,-4-2 0,-1-3-387,-1-1-1935,-1 2-1548,-7-14-516,9 4 0</inkml:trace>
  <inkml:trace contextRef="#ctx0" brushRef="#br0" timeOffset="114683.5595">10858 8579 3096,'30'-12'3870,"-15"12"129,-4 7-2967,-3 0-258,3 7-258,-6 2 258,3 8-258,-4-3 129,1 4-129,-1-1-129,1-1 258,-3-5-258,6 0 129,-3-5-258,6-5 0,-1-4 129,4-4-129,0-4-129,3-5-129,-3-3 129,2-4-258,-1-3 0,-3 0-129,-2-3 129,-5 0-258,-1 1 258,-4-1 129,0-1-129,0-1 387,-4 5-258,4 0 387,-3 0-258,3 5 129,1 1-129,-1 13 0,17-20-129,-6 16 0,4-3 0,1 3-258,3 4-774,-8 0-2967,3 0-516,-4 2-387,-10-2 517</inkml:trace>
  <inkml:trace contextRef="#ctx0" brushRef="#br0" timeOffset="116951.6892">12107 7786 516,'3'-14'4257,"-3"14"-129,3-11-645,-3 11-1032,9-1-387,-9 1-774,16 6-387,-8 7 0,5 10-516,-3 4 129,0 7-387,-3 2 129,-2 0-258,-3 1-129,-2-6 129,0-5 0,-1-8 0,1-18 0,-8 7 0,8-7 0,-5-22-129,4-3 258,1-4-129,2-4 0,4-1 0,2 1 129,5 3 0,-2 3-258,3 8 258,1 6-258,0 6 129,0 6 0,0 1-129,-1 12 129,1 3-129,-1 6 387,-3 3-387,1 5 129,-2 0 0,-3-3 0,-3-2 0,-1-4 0,-1-6 0,-2-14 0,0 0-129,0 0 129,0-17 0,0-8 129,0-3-129,2-2-129,3-3 258,2 4-387,2 3 387,0 4-387,1 9 387,2 8-258,1 5 0,2 4 258,0 9-387,1 6 387,0 6-258,2 3 129,-2 1 0,-4 1-129,-2 0 129,0-1-645,-6-9-1935,-2 1-2064,0-7 129,-2-14-774</inkml:trace>
  <inkml:trace contextRef="#ctx0" brushRef="#br0" timeOffset="117131.6995">12711 7807 4128,'0'0'5031,"10"7"-387,-10 15-387,5 4-3483,-4 1-387,4 5-129,1 0-516,-3-8-1419,1-5-2709,-1-1-258,-3-18-387</inkml:trace>
  <inkml:trace contextRef="#ctx0" brushRef="#br0" timeOffset="117279.708">12716 7647 3870,'-1'-16'4386,"-1"-4"-645,2 20-3741,0 0-3999,6-9-387</inkml:trace>
  <inkml:trace contextRef="#ctx0" brushRef="#br0" timeOffset="117635.7283">12850 7813 3483,'11'50'3870,"-9"-31"-258,1-1-2709,2 1-516,-4-6-129,-1-13 129,0 0-129,12 1 129,-7-10 129,1-8 0,1-11 129,4 5 0,-1-8 0,4 3-129,-1 3-129,5 7 129,-3 3-387,2 8 516,-1 7-387,2 0 0,-3 11 129,1 7-258,-2 2 129,-2 3-258,-1 1 258,1 1-258,-4 1-129,-2-6-903,1 2-3354,-2-3-129,-2-7-516,-3-12 129</inkml:trace>
  <inkml:trace contextRef="#ctx0" brushRef="#br0" timeOffset="118023.7505">12255 8436 3096,'-6'-12'5031,"-4"8"-129,9 15-258,1 9-2193,2 18-1806,5 13-129,2 10-258,1 12 129,1 4-387,1 3-258,-6-8-258,4 1-1290,-7-16-2838,-1-15-129,-2-12-516</inkml:trace>
  <inkml:trace contextRef="#ctx0" brushRef="#br0" timeOffset="118279.7652">12253 8454 3999,'30'-23'4902,"-9"18"-516,0 3 129,-1 0-3741,1 6-258,-1 9 0,-6 4-387,-6 4 129,-6 2-129,-3 2 129,-10-2-258,-1 3 0,-8-7-774,5-2-3612,-1-7-129,4-6-516,12-4 129</inkml:trace>
  <inkml:trace contextRef="#ctx0" brushRef="#br0" timeOffset="118415.773">12529 8482 3354,'0'17'4773,"-8"-9"-516,3 13-903,-4-4-6579,4-5-903,5 6-387</inkml:trace>
  <inkml:trace contextRef="#ctx0" brushRef="#br0" timeOffset="118560.7812">12558 8760 5676,'0'0'5289,"0"0"-774,0 0-774,0 0-7611,0 0-645,9-4-387,-4-9-129</inkml:trace>
  <inkml:trace contextRef="#ctx0" brushRef="#br0" timeOffset="118919.8018">12686 8558 2322,'7'6'5031,"-5"7"-258,1 3-258,-1-3-2967,5 8-774,-4-2-258,6 3 0,-4-5-258,2-4-129,2-4 0,-1-9-129,3 0 129,-1-8-129,2-6 129,-1-6-129,1-4 0,-2-5 129,-1 0-387,-1 3 258,-5 2-258,0 4 258,-3 7-258,0 13 258,0 0 0,0 11-258,-1 11 516,1 2-258,0 5 129,2 0-258,7 2-387,-6-13-2580,8-1-1548,0-5-258,3-8-129</inkml:trace>
  <inkml:trace contextRef="#ctx0" brushRef="#br0" timeOffset="119067.8102">12998 8636 1806,'19'-7'4902,"-5"6"-129,4-4-387,6-1-2193,2 0-2967,1-1-3225,3 7-258,-3-3-645</inkml:trace>
  <inkml:trace contextRef="#ctx0" brushRef="#br0" timeOffset="119367.8274">13265 8447 2709,'0'0'4773,"0"7"-516,6 0-2451,2-5-258,12 6-387,-6-3 0,8 9-516,-4-5 129,1 7-516,-5-2 258,0 5-258,-5-1 129,-4 2-258,-5 0 129,-4 2 0,-6-1 0,-1 0-129,-4 4-774,-4-5-3483,5-1-516,1-6-387,1-4-129</inkml:trace>
  <inkml:trace contextRef="#ctx0" brushRef="#br0" timeOffset="119759.8498">13486 8473 2322,'26'-27'4644,"-11"20"-258,-1 4-129,1 3-3096,0 13-387,-5 3 129,0 11-387,-5-2 129,1 5-258,-4-3 258,2 0-129,-2-6-129,4-4 0,0-7 0,4-1-129,2-8-129,1-1-258,-1-3 0,-1-7-258,1 1-129,-8-4 129,-4 13-129,1-23 129,-1 12 0,-5-4 258,2 3-258,-1-4 387,4 0-258,1 0 258,7 0-129,5 0 0,1 8-903,-3-2-3225,2 1 0,2 4-774,-3 0 775</inkml:trace>
  <inkml:trace contextRef="#ctx0" brushRef="#br0" timeOffset="120323.8821">14174 7306 4128,'0'0'4515,"-8"5"-1032,-2-5-1032,6 13-258,-10-9-516,7 16-774,-8-2-129,4 9-258,-5 5-129,-1 10-129,0 12 0,1 7-129,2 7 258,3 6-258,6-2 0,5 2 0,3-4 129,9-7-258,5-10 0,3-11 0,3-9 0,-1-7 0,0-8-129,-4-8-774,4 0-2322,-9-8-1419,-3-2-516,-1 0 0</inkml:trace>
  <inkml:trace contextRef="#ctx0" brushRef="#br0" timeOffset="120719.9047">14363 7608 3999,'0'0'5160,"11"19"-129,-10-3-387,3 18-3096,-4-8-516,6 16 0,-2-2-387,3 11-387,-3-4 129,1 1-258,0-5 0,0-2-129,0-7-129,-2-5-258,2 0-516,-5-29-1806,2 18-1935,-2-18-516,0 0-258</inkml:trace>
  <inkml:trace contextRef="#ctx0" brushRef="#br0" timeOffset="120983.9198">14641 7795 5547,'9'0'4902,"-5"13"129,0 12-645,-4 7-3483,4 11-516,-3 6 0,5 9 0,-2 1-258,-1-2-129,-1-3-387,-2-14-645,2-4-3354,-2-9-387,0-12-258,0-15 0</inkml:trace>
  <inkml:trace contextRef="#ctx0" brushRef="#br0" timeOffset="121239.9345">14624 7857 3612,'29'-26'4902,"-9"20"-129,3 2-387,-1-2-3096,8 6-387,-6 2-387,0 6-129,-6 0-129,-6 7-129,-7-1 0,-5 2-129,-12 1 0,-6-1 0,-4 1-258,-3-7-516,5 6-2322,0-8-1290,6-6-645,4-2 0</inkml:trace>
  <inkml:trace contextRef="#ctx0" brushRef="#br0" timeOffset="121463.9472">14958 7711 7482,'14'0'5031,"-5"13"-129,-1 5-387,4 8-4128,-5 5 0,5 6-258,-7 1 258,2-1-516,-5 1-129,-2-10-1032,0-3-3225,-1-7-258,0-6-258,1-12-387</inkml:trace>
  <inkml:trace contextRef="#ctx0" brushRef="#br0" timeOffset="121819.9677">15215 7461 4902,'19'7'5160,"-4"3"-387,6 9-129,0 1-3612,9 16 129,-3 5-129,1 8-516,-7 7 129,-5 9-258,-11-2 0,-5 5-129,-14-3-129,-11-2-258,-3-5 0,-6-6-258,3 0-645,-8-14-3612,12-4-258,0-10-516,7-6 0</inkml:trace>
  <inkml:trace contextRef="#ctx0" brushRef="#br0" timeOffset="140287.0239">1501 10764 1548,'-4'-41'4128,"4"22"387,1-4-1806,6 7-387,0-15-516,6 11-129,-5-11-516,6 3-129,-1-10-258,3-1-129,3-7-129,4-3-516,5-6 129,0-2-258,6-2 0,4-4 0,8-1 0,4-2 0,6-2 129,-1-2 129,4 0 0,1-3 0,5 2 0,-2 0-129,1 5 0,-1 3 0,2 5 0,2 5 129,0 4-129,2 9 0,-4 5 129,1 6-129,-1 3 129,2 9-129,-2 1 0,2 7 0,-1 2 0,2 5 0,-3 2 129,5 0-129,-4 5 0,1 2 0,-2 3 0,0 4 129,0 6-129,-2 4 129,-1 3 0,-3 7 0,-1 3 129,-1 5-129,-4 3 258,-1 2-129,-2-3-258,-2 6 258,-2 2-129,0 1 0,0 2 0,-1 5 0,-2-1 0,1 6-129,-6 0 129,0 2-129,-5 6 129,0 2-129,-3 1 129,-2-1 0,-1 1-129,-2-2 129,-1 3-129,1-4 0,-4-4 129,3-1-129,-6-2 129,0 0 0,-3-2-129,-1 5 0,-4-3 0,-4 3 129,-2 1-129,-3 0 129,-1 0-258,-7 2 258,-2-1-258,-4-3 129,-3 2 0,-1 3 0,-5-1 0,-4 3 129,-1 0-129,-5-2 0,-2 3 129,-4-4-129,-2-1 129,-3-4-129,-2-2 129,-2-1-129,-2 0 0,1-2 0,-3-1 0,0 5 129,-3-3-129,-1 2 0,-4-2 0,-3-3 0,-3-4 0,-2-1-129,-1-5 258,0-5-258,-2-4 129,3-5 0,-1-1 0,1-4 129,1-5-129,0-5 129,1-3-129,2-2 0,-2-5 129,3-2-129,-1-5 129,5-1-129,-3-3 0,-3 0 0,1 0 129,-1-7-129,2-1-129,0-4 0,-3 0 258,3-2 0,1-3-129,6-5 0,0-1 129,1-2-129,-4-6 129,-2-2 0,6-5-258,2-5 0,1-3 129,4-2-129,2-3 129,3-2 129,7 0 0,0 1 0,4-3 0,0 2 0,2-1 0,-1-2 0,1 1-129,1 0 0,-1 0 0,2-2 0,-1-1-129,4 0 129,1-1 0,4 0 0,2 1-129,4-3 129,1 3 0,3 0 0,3 4 0,2-1 0,2 3 0,2 0 0,0 1 0,4 1-129,2-3 129,3 3 129,3-3-129,0 0 0,5 0 0,-1 2 0,4 2 129,0 0-129,1 4 129,0 2-258,-1 6 129,-1 1 0,-2 3-129,-3-7-258,-3 4-258,-2-5-129,2 7-387,-7-8-516,6 12-1806,-6-5-1419,5 6-516,-1 8 0,-2 2 517</inkml:trace>
  <inkml:trace contextRef="#ctx0" brushRef="#br0" timeOffset="166291.5113">6556 8921 7224,'-65'169'5547,"28"-68"-516,-7 11-258,-3 17-3612,-9 15-129,-3 27-129,-12 19-387,-7 22-129,-8 26-258,-10 25-129,-16 18 129,-9 28-129,-10 26 0,-18 20-129,-11 25 0,-12 15 129,-14 21 0,-6 50-129,-11-30 0,-4 0 129,2-5-129,4-13 0,4-7 258,9-2-129,15 10 258,5-69-387,15 11 387,11-46-258,10-20 129,12-51-387,16-29-129,4-23-1032,15-85-4128,9-25-129,13-16-387,5 15-258</inkml:trace>
  <inkml:trace contextRef="#ctx0" brushRef="#br0" timeOffset="169611.7012">17402 12879 4386,'12'-34'4902,"-7"10"0,-4-8-387,1 5-2322,-6-17-903,3 9-516,-10-9 0,1 13-258,-8 1 129,-3 14-258,-9 11-129,-6 14 0,-6 28 0,-2 19-129,-1 15 0,5 11 0,6 9-129,12-2 129,16-6-129,12-15 0,18-20 0,13-26 0,10-19 0,1-16-129,4-26 129,-4-19-129,-4-13 129,-9-13-129,-7-14 129,-9-8 129,-7-10-129,-3-6 129,-8 3 0,-1 12 0,-4 13 0,-4 15 0,-1 24 129,1 31-258,0 30 258,4 32-387,-1 25 258,5 20-129,0 13 0,5 16 0,4 9-129,4-6 129,5-9-129,0-11 129,1-14 0,2-17-129,-2-16-129,0-24-258,2-16-129,-6-16-129,3-16-387,-6-24 129,1-6-258,-6-21 258,2 4 258,-6-4 258,0 10 645,-3 9 129,-2 14 387,2 28 0,0 14 258,-1 27 258,1 13-387,4 17 0,3 1-258,3 2-258,4-3-258,2-10-258,4-3-1161,-7-17-2967,4-16-258,-5-11-387,0-19-258</inkml:trace>
  <inkml:trace contextRef="#ctx0" brushRef="#br0" timeOffset="169755.7094">17759 12233 10062,'-13'-39'4644,"13"39"-387,0 0-516,0 0-7482,16 9-516,4 6-258,5 5-645</inkml:trace>
  <inkml:trace contextRef="#ctx0" brushRef="#br0" timeOffset="170123.7305">18012 12448 7740,'10'2'5289,"-10"-2"-387,5-12-129,-5 12-3096,-15-12-645,6 12-258,-8 5-129,2 18-129,-5 5-129,4 11-129,1 4-129,5 11 0,3-4-129,5-4 0,2-7 0,8-12-129,4-12 0,3-13 0,3-2 0,0-21 0,-1-7 0,-2-8 0,-2-4 129,0-2-129,-6 6 129,1 6 0,-4 2 129,-1 13-129,-3 15 0,0 0 0,8 21 0,-7 9 0,5 3-387,-5-2-129,12 13-2322,-5-17-1806,6-1-387,-4-13-258,7-8-258</inkml:trace>
  <inkml:trace contextRef="#ctx0" brushRef="#br0" timeOffset="170686.7627">18206 12434 5934,'0'-12'4902,"7"12"-129,3 12-258,-4 2-2709,9 14-645,-5-5-387,5 10 129,-6-4-516,-1 4 0,-5-2-129,-1-3 0,-2-6-258,0-5 129,-5-7-129,5-10 0,0 0 129,-3-18-129,3-10 0,6-6-129,1-2 129,2 0 0,0 0 0,0 6 0,2 7 129,-1 11-129,0 9 0,1 5 129,1 11-129,2 5 0,0 2 129,-1 2-129,1 1 129,-2-2-129,-1-1 0,-3-2 129,-3-4-129,-5-14 0,11 12 0,-11-12 0,2-10 0,-1-8 0,0-7 0,1-10 0,2-6 129,0 1 0,2 2 0,1 5 129,0 7-129,2 9-129,-1 10 129,2 11 0,-2 14-129,1 9 0,-2 3 0,-1 5-129,0 1 0,0-2 0,1 0-516,-7-17-1032,9 2-3225,-9-19 129,8 16-516,-8-16-258</inkml:trace>
  <inkml:trace contextRef="#ctx0" brushRef="#br0" timeOffset="171182.7911">18667 12431 9288,'8'-17'5031,"-8"17"-258,15-17-903,-1 12-2838,-3-8-129,8 2-258,-3-3-258,0-3 0,-2-1-258,-3 1 129,-4 1 0,-4 3-129,-3 13-129,-5-9 129,-5 9 129,-3 14-387,1 8 129,1 7 0,1 3-129,3 4 0,4 0 0,3-2 0,4-7-129,7-8 258,5-8 0,1-9-129,6-2 0,0-15-258,6-4-129,-3-13 0,7 1-645,-11-19 0,9 1-258,-13-25 258,5-2 258,-9-10 516,-6 2 645,-1 12 387,-8-3 645,1 27 258,-12 6 0,12 42 258,-15 3-387,12 41-258,-5 12-645,8 12-258,0 13 0,2 3-387,4 2-129,0-8-258,3-3-387,-8-26-1548,6-5-2580,-7-15-258,3-12-258,-3-17-129</inkml:trace>
  <inkml:trace contextRef="#ctx0" brushRef="#br0" timeOffset="171782.8253">18987 12278 10320,'9'0'4902,"5"0"-129,3-2-387,7-1-3612,-3-4-129,6 3-258,-5-7 0,1 0-129,-3-2-129,-5 0-129,-2-4 0,-4 5 129,-4-5 129,-2 4-129,-3 2 129,0 11-129,-4-12 129,4 12 0,-13 6-129,7 10 0,-1 6 0,3 3-129,1 4 0,3 1-129,0-2 129,3-3-258,4-4 129,2-7 0,2-2 0,1-9 129,1-3-129,0-3 258,1-9-129,0-1 129,-1-5-129,1-3 0,-1 1 0,-1-1-129,-1 2 129,1 4-129,-1 7 0,-1 3 129,1 5 0,-1 8 0,-3 6 0,2 4 0,-3 3 0,1 1 0,-4-3-129,1-2 0,-2-1 0,-2-16 258,0 17-129,0-17-129,0 0 258,-7 0 0,3-13 0,2-8 129,2-7-129,0-5 0,7-4 0,6-4 0,3 2-258,2-7-645,11 12-3225,-6 0-774,2 8-258,-2 2-516</inkml:trace>
  <inkml:trace contextRef="#ctx0" brushRef="#br0" timeOffset="172354.858">17378 13504 9159,'-2'-37'5031,"17"20"0,4-8-258,18 5-3612,5-5-129,27 4-129,10-9-129,25 1-129,19-6-129,19-5-129,18-9-258,15-2 0,7-4 0,-6-1-129,-8 3 0,-10 5 0,-24 7 0,-18 7 0,-27 9-129,-23 7 129,-21 10-129,-19 0-258,-15 8-258,-11 0-1032,-14 8-3225,-13 1-129,-7 9-516,-14 2-516</inkml:trace>
  <inkml:trace contextRef="#ctx0" brushRef="#br0" timeOffset="172698.8778">17747 13539 9933,'-30'-7'5418,"30"7"-258,0-21-129,25 11-3483,7-12-387,22-2-387,17-6-129,24-6-258,19-5-129,18-3-129,11-6 0,8 3-129,-3 2 0,-6 4 0,-14 7-129,-21 5 0,-22 6 0,-17 7 0,-22 6 0,-24 3-129,-11 7-258,-11 0-903,-8 0-3483,-11 2-387,-1 3 0,-6-3-903</inkml:trace>
  <inkml:trace contextRef="#ctx0" brushRef="#br0" timeOffset="178959.2358">20988 11582 645,'0'0'4257,"0"0"129,0 0-129,0 0-1677,0 0-258,0 0-774,0 0-387,0 0 129,1-10-516,-1 10 0,1-12-129,-1 12-129,5-13-387,-5 13 387,13-17-258,-5 10 129,3-5-129,2 3-129,1-3 129,3 1-129,-1 0 129,2 4-129,-2 1 0,0 2 0,-1 4 0,-1 0-129,-2 5 0,0 7 129,-3 3-258,2-1 258,-2 3-129,-2 4 129,-1-1 0,-5 2 129,-1-1-129,0 2 0,0-1 129,-10 2-129,-2 1 0,-4-1-129,-2-1 0,-1-3 0,1 0 0,-2-3 0,4-5-129,1-4 129,4-3 0,2-3 0,9-2 0,-9 0 0,9 0 0,0 0 0,-2-8 0,2 8 0,0 0 129,9-10-129,-1 7 129,3 2 0,3 0 0,3 1-129,3 0 129,0 2 0,0 1-129,2 4 0,0 0 129,-3 3-129,-2 1-129,-2 6 129,-3-2 129,0 3-129,-3 3 0,-1 1 0,-1 1-129,-3 0 129,-1 0 0,-2 0 0,-1-1-129,-1 2 129,-4-3 0,-4 2 0,-4-1 0,0 1 0,-1-4-129,-2-1 258,1 0-129,-1-3-129,-1 0 258,0-3-129,1-3 0,1 1 0,-3-2 0,0-1 0,0 0 0,0-4 0,0 1 0,1-4 0,1 0 0,1 0 0,1-3 0,3-1 0,-2-1 0,3 1 0,2-1 0,8 5 129,-13-11-129,13 11 0,-10-8 0,10 8 0,0 0 0,-9-13 0,9 13 0,0 0-129,0 0 129,0 0-258,0 0-258,0 0-516,0 0-2709,0 0-1290,2 13-129,-2-13-516,3 16-129</inkml:trace>
  <inkml:trace contextRef="#ctx0" brushRef="#br0" timeOffset="203174.6209">21126 11035 3225,'-66'83'4257,"34"-37"-258,-1-9 129,2-2-2967,7 6-129,-2-10 129,8 11 129,-6-16-129,10 8 258,-3-14-387,9 6-129,2-10-258,6 1-129,0-17-258,21 9-129,5-10 0,3-11 0,7-5 0,3-1-129,-2 2 129,-2 4 0,-5 11 0,-4 2 0,-12 20-129,-7 10 387,-7 10-129,-6 7 0,-9 2 0,-4 1 0,-4-2-129,-1-4 129,1-7-129,1-8-129,5-10 0,7-9 0,10-11 0,7-10 0,17-15 0,14-7 129,14-8-258,5-2 0,4 2 0,-6 7 0,-8 12 129,-14 16 0,-22 17 0,-21 23 0,-24 24 129,-16 16 0,-10 12 0,-6 7 129,0-2-387,7-7 129,10-10-129,14-13 0,19-16 258,11-16-258,14-16 129,13-10 0,12-4 129,6-6 0,-1-1-129,-1-3 129,-6 5-129,-4 2 0,-11 3-129,-8 10-129,-4 3 0,-5-1-387,1 6-1032,-1-18-3354,8 8 258,5-15-774,11-15-387</inkml:trace>
  <inkml:trace contextRef="#ctx0" brushRef="#br0" timeOffset="203858.66">21873 11569 8256,'-16'-9'5289,"-1"6"-387,17 3-129,-18-17-3612,18 17-258,-1-29-387,2 5-129,7-6 0,3-2 0,5-6-129,5 1 0,5 1 0,6 7 0,3 4-129,7 12 129,-1 6-129,4 10 0,-3 14-129,-3 8 129,-4 12-129,-5 5 129,-7 13 129,-7 5-129,-9 11-129,-7 4 129,-4 8 0,-10 5 0,-6 0 0,-7-3-129,-3-3-129,-5-7 0,-1-10 0,-1-9 0,3-14 0,2-13 0,5-8 129,4-5 0,5-8 0,4-5 0,6-3 0,8 0 129,-5-10-129,5 10 129,6-13-129,4 7 129,4 1-129,7 3 0,4 1 0,7 1 129,5 0-129,4 2 0,3 2 129,2 0-258,-2 0 129,-5 4 0,-1-3 129,-8 3-258,-1-4 129,-7 4-129,-4-4 129,-4 3-258,-1 1-129,-6-13-1806,-7 5-2967,0 0 0,0 0-645,0 0-258</inkml:trace>
  <inkml:trace contextRef="#ctx0" brushRef="#br0" timeOffset="226498.955">17183 11522 5676,'65'-37'4515,"-13"12"-516,15-10-1032,18-14-2451,23 0 0,19-11-129,23-1-129,19-5 129,23 0-258,20-7 0,19 10 129,16-3-129,21 5 129,14-1 0,13 2 0,9 5-258,3 9 387,-1 7-129,1 9 0,-10 13 258,-5 16-258,-12 7 129,-10 21 0,-15 12-258,-13 14 129,-14 13 0,-14 10-258,-17 9 129,-15 8 129,-17 2-129,-15 4-129,-13 1 387,-17-1-387,-19 2 0,-23-1 129,-18 0-129,-22-1 0,-25 5-129,-24 0 129,-30 3-258,-20-1 129,-18-1 0,-19 1 0,-18-1 0,-18-2 0,-12-5 0,-17-3 0,-12-1 0,-17-1 129,-17-4-129,-16-2 0,-12-6-129,-12 1 129,-9 0 129,-8 0-258,-6-10 129,2-2 129,-3-4 0,5-3 0,-2-11 129,6-7-129,2-7 129,7-3 0,8-7 0,2-8-129,10-4 129,7-8-129,8-5-129,9-4-129,11-8-129,5-13-129,13 0-129,9-11 129,14 1 0,6-11 0,16-4 129,9-6 129,14-6 129,14-8 129,14-8 258,16-7-258,15-11 129,18-8-129,16-9 129,17-5-129,9-6 129,18-2-129,9-3 0,12-2-129,12-1 258,9-1-258,7 4 129,9 0-129,13 6-258,7-1-129,10 9 0,-1 3-1419,5 10-2064,4 17-258,-2 7-129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8T16:42:39.8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20751 1046 2709,'-38'-26'4515,"38"26"-258,0 0 258,0 0-1032,0 0-903,-38-10-1032,38 10 129,0 0-903,0 0-387,0 0 387,0 0 0,45 21-129,-45-21 258,65 30-645,-20-18 0,9 5-129,9-2 387,6-3-387,4 2-387,-3 1 258,-2-3-258,-7 0 387,-9 0-387,-11-2 258,-41-10 258,50 17-645,-50-17 903,0 0-516,0 0 387,0 0-129,0 0-387,0 0 258,0 0-1161,0 0-903,0 0-2967,0 0-258,0 0-258,39-20-387</inkml:trace>
  <inkml:trace contextRef="#ctx0" brushRef="#br0" timeOffset="420.0241">21590 1201 7998,'0'0'4902,"-40"-36"129,40 36 129,0 0-2967,0 0-516,0 0-258,35-5-645,-35 5 258,64-29-774,-19 12 129,5-7-774,2-7 387,2-1-516,0-1 387,-4 3-129,-6 1 0,-44 29 387,63-45-129,-63 45 0,0 0 0,38-39 387,-38 39-516,0 0-387,0 0 258,0 0-903,0 0-387,0 0-3741,0 0 0,0 0-387,0 0-387</inkml:trace>
  <inkml:trace contextRef="#ctx0" brushRef="#br0" timeOffset="736.042">22139 845 9546,'0'0'5160,"0"0"129,0 0-258,0 0-3870,0 0-387,41 50-129,-41-50 129,53 57-129,-15-20 258,7 4-516,6 2-129,2 5-129,2 2 129,0-3 0,-7-1 0,-2-4-258,-8-6-129,-38-36 129,53 64-387,-36-35 129,-10-10-387,-1-3-3096,-11-6-1548,-5 5-387,-15-2-258,-5-4-516</inkml:trace>
  <inkml:trace contextRef="#ctx0" brushRef="#br0" timeOffset="1104.0631">21391 1303 8385,'25'-50'5031,"-25"50"516,0 0-645,25 19-1806,-25 34-2193,0 16-645,3 14 258,0 9-645,4 10 516,1 3-645,2-6 516,2-10-387,0-9 0,-2-15 129,-3-7 0,-3-8 0,-2-14 0,-2-9 0,0-6 0,0-5-387,0-16-258,0 18-4257,0-18-387,0 0 0,6-7-387</inkml:trace>
  <inkml:trace contextRef="#ctx0" brushRef="#br0" timeOffset="1428.0817">21582 2338 9030,'16'8'5547,"5"1"129,4-9-645,20 0-3612,7-10-387,19 4 129,7-7-774,12-3 0,7 3-258,6-1-129,-2 4 0,-8 5 0,-10 5 0,-10 0 0,-12 3 0,-15 2 0,-12-1 129,-12-1-258,-10 1 129,-12-4-258,11 1-1290,-11-1-3483,0 0-387,-2-8-258,2 8-645</inkml:trace>
  <inkml:trace contextRef="#ctx0" brushRef="#br0" timeOffset="2144.1227">22709 1463 5805,'0'0'5547,"0"0"-129,0 0-129,0 0-2064,21 0-1290,-21 21-774,0 21-387,0 3-516,3 14-129,-1 3-258,5 10 129,-2-2 129,1-3-129,0-9 0,-1-10-129,0-12 129,-3-9 0,0-5-129,-2-5 129,0-5-129,0-12 0,-7 21-387,7-21-516,0 10-3999,0-10-129,0 0-387,0 0-645</inkml:trace>
  <inkml:trace contextRef="#ctx0" brushRef="#br0" timeOffset="2625.1502">22905 1359 9030,'-31'-51'5676,"31"51"-516,0 0-129,0 0-2838,48-27-1032,-48 27 129,66-26-516,-19 10-387,3-2 0,5-2-258,0 3 0,-3-3 0,-5 0 0,-5 6 0,-5-2-129,-37 16-129,42-22 129,-42 22 0,0 0-258,0 0 0,0 0-516,0 0-1677,0 0-2967,0 0 129,0 0-516,0 0-387</inkml:trace>
  <inkml:trace contextRef="#ctx0" brushRef="#br0" timeOffset="3060.1751">23582 1030 7224,'0'0'5289,"0"0"-129,0 0-387,0 0-2580,0 0-774,0 0-258,0 0-387,0 0 0,13 48-258,-13-48 258,56 64-258,-19-24-129,1 10-258,3 6 0,1-2-129,-1 13 129,-4-6 0,-4 0 0,-6-9-258,-4-5 258,-5-12-129,-3-3 129,-5-10 129,-1-10-516,-9-12 0,9 8-645,3-6-4386,-12-2-258,0 0-258,0 0-645</inkml:trace>
  <inkml:trace contextRef="#ctx0" brushRef="#br0" timeOffset="3652.2089">23971 2259 3483,'10'-6'6321,"6"-10"-645,-12 6-129,5 10-1935,-11-11-1806,2 11-516,-3-11-387,3 11-387,-4-12-129,4 12-258,0 0 0,0 0 0,1 16 0,5 9-129,3 10 129,3 13-129,2 15 0,2 14 129,-1 5-129,-1 3 0,0-3 129,-7-3-129,3-8 0,-6-7 129,-2-14-258,-2-11 0,2-8 0,-2-11-516,9 9-2322,-9-29-2709,6 18 0,-6-18-516,-5 6-516</inkml:trace>
  <inkml:trace contextRef="#ctx0" brushRef="#br0" timeOffset="4208.2406">24022 3384 1935,'9'0'5418,"6"-2"-258,-14-9-1032,-1 11-903,3-14-645,-3 14-903,0 0-258,0 0-516,-3-13-258,3 13-129,-8-7-258,-2 1 129,-3-1-387,-10-1-129,-10-5 258,-19-1-129,-18-4 0,-15 0 129,-16-1-129,-6 2-129,-3 0 258,5 2 0,10 1-129,18 6-258,24 1 0,21-2-774,32 9-2451,0 0-1806,20-5-387,10-2-129,3 7-258</inkml:trace>
  <inkml:trace contextRef="#ctx0" brushRef="#br0" timeOffset="7416.4242">19046 2218 8514,'0'-13'4773,"-5"-11"-129,5 24-387,-14-14-2580,14 14-258,-15-10-516,6 10-129,-8 1-258,0 16-129,-5 7-129,4 16 0,-1 4-129,3 8-387,4-1 387,7 2-387,5-3 258,8-9-258,10-8 129,4-15-129,8-11 258,2-7-129,2-8 0,1-13-129,0-4 129,-6-8-129,-2-1 129,-5 0 129,-4-1-129,-7 6 258,-5 3 0,-3 5 258,-3 8-258,0 13 516,-6-2-516,1 9 129,1 10 0,4 3-387,0 2 129,6-1-258,5-1 129,5-8-129,2 0 129,0-11-129,1-1 258,-4-9 0,-4-7 129,-4-1 258,-7-3-258,0 0 258,-10-2-258,-5 3 129,-5 2-129,-1 6 129,-1 6-258,1 2-387,6 3-387,-2-2-903,17 2-3096,-8 0 129,15 0-774,4-7 0</inkml:trace>
  <inkml:trace contextRef="#ctx0" brushRef="#br0" timeOffset="7756.4436">19318 2203 8514,'34'1'4902,"-22"8"-258,1 13-129,-6-1-2838,6 8-516,-4-5-645,4 2-387,-5-3 0,0-4-258,-2-9 258,-6-10-258,13 2 387,-7-9-129,-2-10 129,0-4 258,1-7-129,2-3 0,-2-1-258,2 1 258,-2 8-258,2 5-129,1 8 0,-8 10 129,16 0-129,-4 6 0,-2 10 129,2 4-129,0 0 129,-1 4-129,-1-1 0,-1-3 0,-3-3-258,-2-3-129,2 3-645,-6-17-3483,0 12-258,0-12-516,0-7-129</inkml:trace>
  <inkml:trace contextRef="#ctx0" brushRef="#br0" timeOffset="8612.4926">19627 2159 10062,'7'-38'5031,"-7"38"-258,6 0-387,-6 0-2709,11 31-903,-4-9-387,1 3 0,1 3-129,-1-2-129,-2-5-129,1 0 129,-2-9-129,-5-12 129,0 0-129,8 0 129,-5-10 0,1-11 0,0-5 0,-1-4 0,1 1-129,2 0 0,-2 2 0,2 10 129,-2 5-129,-4 12 0,12 4-129,-6 9 129,0 6 0,3 3 0,-2 0 0,2-3 0,1 1-129,0-6 129,-1-7-129,3-3 0,0-4-129,-2-3 0,5-5-129,-4-9 129,2-4 0,-2-6 129,-1-4 0,-2 2 129,-3-3 129,-3 9 129,-2 2 0,0 9 0,0 12 129,-11 1-129,7 15-129,1 4 129,0 9-129,3-4-129,3 0 0,4 0 0,5-8 0,2-5-129,3-7 129,2-5-129,0-2 0,3-10 129,-2-4-129,-1-7 129,-2-2 0,-2-6 0,-5-1 0,0 1 129,-7 7-129,-3 0 0,0 9 0,0 15 0,-6 0 0,2 8 129,1 13-129,3 5-129,6 1 0,1-3 0,8-4-129,1-7 0,5-9-258,1-4 129,2-15-129,-2-12 129,0-5 0,-4-9 258,-2-9 129,-4-13 129,-4-6 129,-3-2 129,-5 3 516,0 8-645,-1 6 774,1 54-516,-6-62 0,6 62-129,-5 32-129,5 16 0,5 9-645,1 11 516,6 1-645,0 0-258,3-4-387,-10-17-3096,9-12-774,-8-15-129,1-7-387</inkml:trace>
  <inkml:trace contextRef="#ctx0" brushRef="#br0" timeOffset="8776.502">20334 1764 11481,'-4'-47'5289,"7"32"-645,8 10 258,-4 3-3870,10 2-387,0 2-258,2-1-516,6 7-1548,-5-4-2967,4-2-129,-4 0-516,3 1-258</inkml:trace>
  <inkml:trace contextRef="#ctx0" brushRef="#br0" timeOffset="9300.532">20568 1712 11094,'0'0'5031,"0"19"-258,-10-7-129,10 4-3741,-5 1-387,4-1-258,1-2-129,0-14-258,12 15 0,-2-15 0,2 0 0,1-5 0,2-2 0,0-5 0,0 0 0,-3-3 0,0 4 129,0-2-129,0 2 129,-3 6 0,-9 5 129,12-13-129,-12 13 258,0 0 0,0-12-129,0 12 129,-6 0 0,6 0 0,-17 24 0,7-10-129,0 6-129,2-6 0,2 8-129,1 0 129,4-3 0,1-8-129,0-11 129,4 6-129,4-8 129,1-10 0,0-10 0,3-16 0,-2-15 129,1-12-387,-4-9 645,-2-5-258,-2 1 258,-3 4-129,0 12 129,-3 13-129,3 49 387,0 0 0,0 0-774,-10 29 258,10 39 0,5 15-258,4 4-129,0 10-387,7 7-2838,-9-8-1419,3-4-387,-7-14-387,-3-13-645</inkml:trace>
  <inkml:trace contextRef="#ctx0" brushRef="#br0" timeOffset="10420.596">20701 4604 2967,'-6'12'4773,"6"-12"258,0 0-516,11 16-2064,-11-16-903,11 5-129,-11-5-645,11 5-129,-11-5 0,9 9-258,-9-9-129,3 13-129,-3-13 258,-2 15-258,2-15 129,-13 13-129,4-10 129,9-3-258,-15-4 129,15 4-129,-6-21-129,6 6 258,3-1-258,5 2 129,1 2-129,1 2 129,0 3 0,-1 3 0,-9 4 0,14 0 0,-14 0 0,0 0-129,7 11 0,-7-11-774,7 17-3741,-7-17-387,5 15-258,-5-15-387</inkml:trace>
  <inkml:trace contextRef="#ctx0" brushRef="#br0" timeOffset="10795.6175">20798 4670 8256,'-11'10'5676,"11"-10"-387,8 4-387,13-2-3354,6-7-645,16-2-129,12-10-258,17 2-129,7-2-258,4 0-129,-1 1 129,-4 3-129,-12 1 0,-10 5 0,-14 3 0,-14 3 0,-12 1 0,-8 0 0,-8 0-129,0 0 0,0 0-387,0-17-1677,0 17-2967,0 0 0,0 0-645,3-17-258</inkml:trace>
  <inkml:trace contextRef="#ctx0" brushRef="#br0" timeOffset="11584.6626">21720 4555 4773,'19'-14'5031,"-9"11"-516,0 3-129,-10 0-3483,12 0-129,-12 0-258,4 15-258,-5-4 129,-7 1 129,-2-7-129,-1 1 129,-1-6 0,2 0-129,-2-5-129,12 5 0,-11-22 129,10 8-516,1 14-1161,6-23-3354,5 11-129,0 0-645,3 2-129</inkml:trace>
  <inkml:trace contextRef="#ctx0" brushRef="#br0" timeOffset="12188.6972">22712 4325 7224,'2'-26'5547,"-2"11"-645,0 15 129,-6-26-3483,6 26-129,0 0-774,0 0-129,-6 24-387,6 10 129,0 7-129,0 14-129,0 7 387,0 10-387,3 3 258,1-3-258,2-4 258,-1-5-258,3-12 129,-2-8-129,0-10 0,-1-10-129,0-9 0,-5-14-258,6 12-1032,-6-12-3612,0 0-129,-1-12-258,1 12-516</inkml:trace>
  <inkml:trace contextRef="#ctx0" brushRef="#br0" timeOffset="12840.7345">22666 4342 4257,'5'-14'5289,"-5"14"0,14-12-258,-6 2-2709,8 12-1161,-2 1-258,10 8-129,2 4-516,9 5 129,5-1-387,7 4 129,1-2-129,1-4 0,-3 0-129,-5-3 129,-6-2-129,-9-4 129,-6-1 0,-8-3 0,-3 2 0,-9-6 0,0 0 0,0 0 0,0 0-129,0 0-129,9 1-516,-11-8-1935,2 7-2064,0 0-387,0 0-645,0 0 129</inkml:trace>
  <inkml:trace contextRef="#ctx0" brushRef="#br0" timeOffset="13124.7507">23231 4526 8256,'0'0'5676,"0"10"-774,-5 4 129,-14 1-3999,7 12-258,-12 2-387,1 7-129,-9 7 129,-5 3-258,-7 4 129,-4-3-129,-2 2 0,3-4 0,3-8 0,6-3-129,8-10 129,9-7-129,14-5-258,7-12-903,0 0-3870,7-2-258,2-3-387,-1-3-258</inkml:trace>
  <inkml:trace contextRef="#ctx0" brushRef="#br0" timeOffset="14243.8147">22187 3864 516,'46'-39'258,"-28"21"-387</inkml:trace>
  <inkml:trace contextRef="#ctx0" brushRef="#br0" timeOffset="14980.8568">22305 3755 258,'26'8'2838,"-9"-5"-1161,10 6 0,4-7 258,16 6 0,1-8 0,17 11 0,3-2-387,13 11-516,-1 1-387,9 11-258,-1 4 258,3 8-387,-6 6-129,-3 1-129,-4 3-129,-7 2 387,-6-1-129,-4 3 387,-16-2-258,-5 6 258,-12-1 129,-8 7-129,-19-1 387,-1 8-387,-20-4 0,-7 3-129,-9-3 129,-6-2-129,-11-8-516,-5-8 258,-5-7-129,-6-7 0,-10-4-129,-7-7 129,-8-4-387,-9-5 258,-6-1 129,-8-2 0,-6-1-129,-7 0 129,-4-3 0,-2 0 0,0-6 0,-2 0 0,3-4 0,1-2 0,2-4 0,6-9 129,8-2-129,6-4 129,-1-5-129,8 0 129,5-1 129,7-3-129,5-2-129,7-2 129,7-8 0,8-2-129,11-5 129,9-6 0,12-4 0,9-3-129,14-4 0,7 0 0,8 3-129,12-2 258,10 1-258,9-3 0,7 1 0,7-4 129,12 1 129,10 1-258,7 0 258,11 2-258,7 1 0,14 8 129,7 3-129,7 6 129,3 7-387,6 2 258,5 6-129,-3 3 0,0 11 0,-7 0-258,-5 13-258,-16-5-903,-7 11-2838,-19 7-516,-17 5 0,-15 3-258</inkml:trace>
  <inkml:trace contextRef="#ctx0" brushRef="#br0" timeOffset="16679.9541">17264 4587 7482,'11'-10'4644,"0"17"0,-2 7-387,2 10-3354,-1 0-129,2 9-258,-5-1 0,1 2-258,-3-6 0,-2-6-129,-2-7-129,-1-15 0,0 0 0,0 0 258,0-11-516,0-17 258,2-4-129,4-4 258,2-1-258,4 1 129,0 2-129,0 9 129,0 9 129,-1 13 0,-1 7 129,-3 16-258,-1 7 258,0 8-129,0 2 0,1 4-258,3 0-129,-3-10-645,6 0-3225,-3-16-258,3-1-645,-3-14 0</inkml:trace>
  <inkml:trace contextRef="#ctx0" brushRef="#br0" timeOffset="16987.9717">17578 4609 6063,'-5'11'4386,"5"15"-129,0-1-1032,6 9-2451,4 1-129,3 0-258,1-10 129,1-4-387,5-9 0,-4-6 0,-1-6-129,0-1 129,-5-11 129,-1-3 0,-7-5 0,-2 2 129,-5-6-258,-4 4 258,-8-2-258,-4 3 0,-1 2 0,-2 5-129,0 4-129,3 2-129,6 6-645,0-7-3096,15 7-258,0-11-516,6 1-129</inkml:trace>
  <inkml:trace contextRef="#ctx0" brushRef="#br0" timeOffset="17175.9824">17729 4367 9159,'4'-14'5031,"-4"14"-258,4 6-516,10 23-3612,-4 11-258,5 10 0,1 5-129,0 4-387,1 0-258,-9-10-645,3 1-3225,-11-13-387,0-8 0,-7-14-774</inkml:trace>
  <inkml:trace contextRef="#ctx0" brushRef="#br0" timeOffset="17324.991">17729 4548 4257,'23'-39'4386,"-7"28"0,3 6-645,1 1-2709,5 1-4386,5 3-645,1 0 0,6 1-516</inkml:trace>
  <inkml:trace contextRef="#ctx0" brushRef="#br0" timeOffset="17553.004">18304 4456 9546,'-10'-4'5031,"0"9"-129,-9 2-516,7 12-3612,-2 3-387,3 4-258,2 3 0,2 2 0,4 0-129,3-3-258,4 2-516,3-11-516,12-1-3096,-5-10-258,8-1-258,-3-7-645</inkml:trace>
  <inkml:trace contextRef="#ctx0" brushRef="#br0" timeOffset="17828.0196">18392 4622 5676,'8'-34'4773,"-8"23"-387,0 11-387,0 0-2451,9 11-516,-9-11-258,18 25-387,-7-11 0,2-1-258,-1-3 0,-2-3 0,1-7 0,-2-5 0,-3-5 0,1-5 0,-4-3-129,1-3 129,-2-2 0,-2 2 0,0 2-129,-3 3 129,-6 2 129,-3 4-258,0 5 0,-3-1-645,5 7-774,-3-1-3096,13 0 0,-9 8-516,9-8-129</inkml:trace>
  <inkml:trace contextRef="#ctx0" brushRef="#br0" timeOffset="18872.0794">18503 4518 3096,'24'23'4386,"-11"-9"258,-4-4-516,3 6-1161,-12-16-1677,18 15-516,-18-15 0,15 5-129,-15-5-129,15-1 0,-15 1-129,10-16-129,-5 2 0,1-1-129,0-4 0,0-1 0,1 2-129,0 2 0,-1 3 0,-6 13 0,14-8 129,-14 8-129,12 13 0,-5 5 129,-1-1 0,1 3 0,0-1-129,0-2 0,1-5 129,-8-12 0,14 11-129,-6-11 0,-8 0 129,15-8-129,-7-5 0,0 1 0,0-5 0,2 2 0,-3-1 0,-2 2 0,3 3 0,-8 11 0,10-13 0,-10 13 0,10 0 0,-10 0 0,12 17 0,-6-6 0,2 1 129,0 0-129,2 0 0,1-3 129,0-3-129,1-4 0,-1-2 129,3-2-129,0-4 0,-2-3 0,0-3 0,0-3 0,-1 1 0,-2 0 0,-1 0 129,0 2-129,-3 1 0,-5 11 0,11-11 129,-11 11-129,11 0 0,-11 0 0,13 13 0,-5-3 0,-1 1-129,0 0 129,-7-11 0,14 17-129,-14-17 129,7 8-129,-7-8 258,0 0-258,10-5 258,-10 5-258,10-17 129,-10 17 0,11-21 0,-6 10 0,-5 11 0,7-14-129,-7 14 129,0 0 0,0 0 0,0 0 0,-3 11-129,1 0 129,0 1 0,2-12 0,2 19 0,-2-19-129,14 11 0,-2-10 0,2-1-129,0 0 0,4-5 0,-1-6-129,2-2 258,-3-5 0,1-3 0,-1-8 258,-4-5 129,0-7 129,-1-7-129,0-4-129,-3-1 258,2 4-129,-3 5 129,-1 10-258,-2 7 0,-4 27 0,0 0 0,0 27 0,-6 11 0,0 13-129,2 4-258,2 4 129,2 1-258,0-9 0,6-5-387,-1-22-1419,8 0-2580,-13-24-258,16 15 0,-16-15-516</inkml:trace>
  <inkml:trace contextRef="#ctx0" brushRef="#br0" timeOffset="19180.0971">19390 4370 5160,'0'-13'4902,"0"13"-516,17-10-129,-7 4-3225,10 6-387,-3-4-258,2 1-258,0 1 0,-4-2-129,0 1 129,-3 1 129,-12 2 258,10-6-129,-10 6 129,0 0 0,0 0-129,-7 0 129,-3 8 0,2 4-258,0 5-129,0 0-129,1 3 0,3 0-129,4-1 129,0-3-129,7-4-129,3-4-387,8 1-516,-8-9-3096,11 0-387,-5-1-387,4-4-258</inkml:trace>
  <inkml:trace contextRef="#ctx0" brushRef="#br0" timeOffset="19540.1177">19675 4322 7353,'4'-51'4902,"-4"28"-129,0 10-516,-4 2-3096,4 11-516,-5 7-387,1 12 0,-1 1-129,-2 6-129,0 3-129,1 1 129,3-2-258,0-6 129,3-2 129,0-9-129,0-11 0,12 4 0,-1-10 129,-1-14-129,2-8 129,-2-12 0,1-7 258,-1-9-258,-1-7 258,-2-1-129,-3-2 258,2 9 129,-6 6 0,3 18 0,-3 12 0,0 21 0,-3 29-129,-3 26 0,1 21-129,-1 13-516,6 17-2709,-4-7-1806,4 4-387,0-14-516,1-12-387</inkml:trace>
  <inkml:trace contextRef="#ctx0" brushRef="#br0" timeOffset="20880.1943">20781 4670 129,'0'0'1677,"0"0"-258,0 0-387,-5-7-129,5 7-387,-8 0 258,8 0 258,0 0 129,0 0 387,-6-11-387,6 11 516,2-14-129,5 11 129,-6-10-258,9 9-129,-10 4-387,16-8-258,-8 4-129,4 4-129,-1 3-129,0 5 0,-3 0-129,1 2 0,-5 1 258,-3 0-387,-1 2 258,-3-2-258,-5 1 129,-3 0 0,-3-2 0,0-3-129,-2-1 0,0-2 0,0-4-129,-1 0 129,5-7-129,-3-5 129,4-1-129,3-4 129,2-2-129,2 0 129,4-1-129,0 3 258,4 0-129,3 2 129,4 3-129,0 3 129,1 4-129,-1 3-258,3 4-774,-4 1-3354,4 6-129,0-1-645,3 4-129</inkml:trace>
  <inkml:trace contextRef="#ctx0" brushRef="#br0" timeOffset="21601.2356">22659 4318 3483,'16'-19'5031,"-12"7"-258,-4 12-258,6-24-2580,4 21-774,-10 3-516,12-3 0,-12 3-258,13 7-129,-7 8 0,0 2-129,-4 0-258,-1 3 129,-1 0-129,-5-5 0,-2-1-129,-7-5 129,1-5-129,-1-4 129,-1-4 0,0-9 129,3-6 0,5-1 129,3-3 0,2 0 0,2 1 0,6 1 0,4 9 0,1 3-258,4 9-387,-15 0-3870,19 12-129,-8 2-387,-3 5-387</inkml:trace>
  <inkml:trace contextRef="#ctx0" brushRef="#br0" timeOffset="38200.185">21561 5530 3225,'-6'15'4902,"6"2"-129,-2-3-387,2-14-2322,0 37-903,-7-4-516,4 10 129,-8 9-387,1 9 129,-6 9-129,0 16 258,-10 13-129,0 23 0,-11 20 0,-1 23-129,-9 23-129,-3 19 0,-6 16 0,-5 18-129,-5 13 0,-4 4 0,-5 5 0,-4 0-129,-5-1 258,-2-3-129,-1-8-129,5-14 129,3-17-129,6-17 0,12-24-129,8-33-645,22-21-3999,2-35-258,11-21-387,7-32-516</inkml:trace>
  <inkml:trace contextRef="#ctx0" brushRef="#br0" timeOffset="38596.2075">19992 10103 3612,'-21'44'5289,"8"-6"-645,-2 16 0,0 9-1935,0 0-1419,10 12-387,-1-8-258,6 3-129,5-16-129,6-3 0,1-18 0,6-6-258,2-12 0,4-8 129,3-7-129,0 0 0,5-11 0,4-2-129,1-3-129,0-3 129,1 3 0,-3-1-129,-1 8-645,-12 0-4128,2 3 129,-6 4-516,-8 2-258</inkml:trace>
  <inkml:trace contextRef="#ctx0" brushRef="#br0" timeOffset="39347.2506">16549 11758 4773,'0'-21'4644,"0"21"258,8-19-645,-7 2-2451,13 12-129,-11-10-516,11 13-129,-7-5-258,9 7-258,-7 4-129,5 9 0,-4 2-258,-2 6 129,-3 1-258,-1 6 129,-4 1-129,-4-2 129,-6 0-258,-2-4 129,-3-6-129,1-8 129,-2-6-129,0-4 0,3-12 129,2-6-129,4-3 129,2-2 0,4 1-129,1 1-129,5 12-1290,1-3-2838,3 8-258,2 1-516,2 4-258</inkml:trace>
  <inkml:trace contextRef="#ctx0" brushRef="#br0" timeOffset="40136.2956">16815 11762 1032,'0'-11'4128,"0"11"258,0 0-774,0 0-774,0 0-387,0 0-645,8 0-129,-8 0-645,11 0 0,0 0 0,9 3-258,1-3 0,12 8-129,5-6-129,15 6 0,6-4-258,11 3 129,8-4-129,5 0-129,8-3 0,5 0-129,1 0 129,-5 0-129,-6-3 0,-7 2 0,-10-1 0,-7-1-129,-10 3 129,-13-1 0,-10 1 0,-9-1 0,-5 1 0,-6-2 0,-9 2-129,8-2 0,-8 2-387,0 0-1161,0 0-3096,0 0-258,0 0-387,0-12-387</inkml:trace>
  <inkml:trace contextRef="#ctx0" brushRef="#br0" timeOffset="40604.3225">18255 11676 6837,'10'-4'4902,"1"-1"0,-11 5-387,0 0-2580,15 4-387,-15-4-645,15 14-258,-7-3 0,3 3-258,-2 1 0,1 3-129,-5-3-129,-2 3 0,-3 3-129,-5-2 129,-6 2-258,-3 0 129,-4-3 129,-1-1-129,-2-5-129,-2-4 129,4-7 0,-1-1-129,1-4 129,2-8 0,3-7 0,5-2-129,3-3 129,2 0-129,4 1 0,1 0 0,8 4 0,-1 1 0,3 8-129,0-3-516,6 9-3870,-4 0 129,-3 4-645,1 0-258</inkml:trace>
  <inkml:trace contextRef="#ctx0" brushRef="#br0" timeOffset="41580.3783">21101 11313 7998,'20'-17'5031,"-11"10"-387,-9 7-129,0 0-3483,14-4-387,-14 4-387,0 0-129,2 8-129,-2-8 129,-5 8-129,-4-5 0,-3-2 258,-2-1-258,-2 0 0,1-1 129,0-5-129,4 1 0,11 5 0,-9-17 0,9 17-129,6-21-129,7 17-387,-1-8-516,6 12-2580,-6 0-1032,-1 8-258,-4 7-387</inkml:trace>
  <inkml:trace contextRef="#ctx0" brushRef="#br0" timeOffset="41956.3998">21176 11376 5547,'-15'-43'4902,"10"24"0,-2 3-387,-5 2-3096,12 14-258,-11 9-387,7 19 0,-2 9 0,3 17-129,-1 13-129,4 26 0,-2 14 0,2 8 0,2 5-258,2 3 0,0-6-129,0-5 0,0-10 0,0-17-129,-1-20-129,-1-17 129,0-11-129,-1-14 258,-1-10-258,0-13 0,0 0-258,4-26-774,6 1-3741,-8-9 129,6-4-645,-5-8-258</inkml:trace>
  <inkml:trace contextRef="#ctx0" brushRef="#br0" timeOffset="42479.4296">21317 11294 4257,'-13'-17'4773,"-3"16"0,16 1-1806,-5 8-903,5-8-387,7 24-129,7-9-516,14 13-129,2-3 0,12 11-129,4-1 0,10 7 0,3-2-258,7 4 0,-2-2-129,4 3 0,-4-4-258,-4 0 0,-5-5-258,-7-2 129,-6-6-129,-10-2 129,-8-7-129,-6-3 129,-7-6 0,-2-3-129,-9-7 129,0 0 0,0 0-129,3-8 0,-3 8-129,0-13 129,0 13-129,0-15-258,0 15-258,0 0-903,3-10-3225,-3 10 0,0 0-645,-9 1 0</inkml:trace>
  <inkml:trace contextRef="#ctx0" brushRef="#br0" timeOffset="42848.4508">22135 11916 4386,'6'-12'5418,"-6"12"-516,0 0-129,-9-1-1935,9 1-1548,-17 11-258,8 8-387,-9-1-387,-1 11 0,-10 4 0,-5 8 0,-8-1-258,-6 12 129,-7 3-129,-4 4 129,-4 1-129,-3 3 0,2-3 0,3 0 0,3-3-129,2-7 129,5-7 0,6-7 0,9-6-129,6-6 129,9-9 0,3-5-129,11-3 0,7-7-129,0 0-516,0 0-2967,11-4-774,-4-5-516,1 2-387</inkml:trace>
  <inkml:trace contextRef="#ctx0" brushRef="#br0" timeOffset="45651.6112">17530 13423 4902,'3'-15'5031,"-3"15"-258,0-19-129,0 2-2709,0 5-903,-3-7-129,3 6-258,-7-4 129,-2 6-387,-5-2 0,0 11 0,-7 0 0,-5 7-129,-4 13 0,-3 11-129,-2 11 129,1 11-129,3 10-129,6 6 129,4 5 0,6 3 0,10-4-129,5-6 0,3-7 0,8-13 0,2-10 0,4-8 0,2-8 0,4-12-129,2-7 129,1-1 0,2-13 0,1-5 0,-2-3-129,-2-2 129,-3-2-129,-3 1 129,-4-4-129,-4 2 129,-4 3-129,-3 0 129,1 3 0,-1 1 0,-2 6 0,-2 14 0,10-12-129,-10 12 129,15 13 0,-7 5 0,-1 5 0,-1 5 129,-1 5-129,-1 1 0,-2-1 129,-1-3-129,-1-1 0,0-6-129,0 2-387,0-25-1806,-5 20-2322,5-20-387,0 0-387,0 0-258</inkml:trace>
  <inkml:trace contextRef="#ctx0" brushRef="#br0" timeOffset="45860.623">17727 13876 9159,'14'2'5160,"-12"10"-258,4 7-258,-6 1-3741,5 9-129,-2 0-258,5 9-129,-4-4 0,4 4-258,-2-4-129,0-6-387,8 3-4128,-12-12-258,2 1-516,-4-20-258</inkml:trace>
  <inkml:trace contextRef="#ctx0" brushRef="#br0" timeOffset="46739.6733">21815 13389 6321,'7'-21'5160,"-7"8"-129,0 1-387,-15-8-2709,15 20-774,-24-18-258,8 18-129,-7 0-258,0 18-129,-3 7 0,-1 16-129,-1 9-258,1 10 129,5 2-129,4 0 0,6-1 0,8-8 0,4-6 0,4-13 0,9-7 0,8-11 129,2-9-129,4-4 129,5-6-129,-3-7 0,1-7 129,-1-4-129,-2-6 0,-3 0 0,-5 0 129,-3 4-129,-5 1 129,-1 7-129,-10 15 129,10-9-129,-10 9 129,3 22-129,-3 1 129,0 4-129,1 5 0,1-2 129,2 0-258,-1-3-129,4-1-774,-7-13-3225,8 3-774,-8-16-129,10 18-516</inkml:trace>
  <inkml:trace contextRef="#ctx0" brushRef="#br0" timeOffset="47131.6957">22000 13868 4902,'24'-21'5289,"-11"16"-129,-1 2-645,2 6-1548,-6 0-1935,5 9-258,-5 2-258,-1 5-258,-7 0 129,0 6-129,0 1-129,-7 1 0,-5 4 0,-2-1-129,-1 1 0,-2-2-129,3-3 129,3-5-129,3-4 129,5-4 129,3-13 0,6 10 0,7-10 129,5-4 0,1-4 129,4-1 0,-1 1 0,-1 3-129,-2-1 0,-4 5 0,-4 1-129,-2 0-129,-9 0-129,0 0-258,6 9-903,-11-6-3741,5-3-129,0 0-258,-11 9-645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8T16:45:12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14994 11301 3354,'-8'-24'5289,"3"7"-129,3-3-258,-3-10-2064,5 17-1032,0-15-387,4 12-387,1-1-258,8 7-258,2 2-129,5 8-129,3 1 0,2 13-129,0 6 0,-1 5 0,-4 4-129,-3 0 0,-6 0 0,-5-1 0,-6-6 129,-3-5-129,-7-6 0,-4-8 0,-1-3 0,-1-11-129,1-3 129,0-9-387,7 6-387,-5-14-2838,10 10-1290,-1-6-387,4 10-387,2-4-258</inkml:trace>
  <inkml:trace contextRef="#ctx0" brushRef="#br0" timeOffset="668.0382">15303 10926 3096,'-10'5'4644,"-5"6"-129,15-11 129,0 0-2322,-12 4-903,12-4 0,0 0-387,10 0 0,-10 0 129,16-17-129,-3-7-258,11-6 0,9-23-258,12-17 0,13-24-258,17-20 0,15-17-258,10-10 129,8-6-129,2-4-129,-1 4 0,-5 11 129,-8 9-129,-4 16 0,-12 9 129,-10 12 0,-9 9 0,-9 12 0,-9 16-129,-8 9 129,-8 11 0,-10 8-129,-4 13-129,-13 12-387,11 0-1548,-11 0-2967,0 17 129,0-17-645,0 20-258</inkml:trace>
  <inkml:trace contextRef="#ctx0" brushRef="#br0" timeOffset="1132.0647">16813 8877 7611,'-4'-10'5547,"4"10"-258,0 0-258,-12-20-2967,12 20-645,0 0-387,3 13-129,4 1-387,6 3-129,5 5 0,6 6-129,4 4 129,7 6-129,5 11 0,1 2-129,4 13 129,-2 8-129,1 8 0,1 7 0,-1 5 0,-1 2-129,0-4 129,4 4 0,0-6 0,3-4 1,6 0-130,4-4 0,6 1 0,4-3 0,2-4 0,2-8 0,1-7 0,-2-8 0,-4-12 0,-9-13 0,-8-3 0,-11-15 0,-2 10-2968,-24-15-2579,-6 8 129,-15-1-645,-15 9-774</inkml:trace>
  <inkml:trace contextRef="#ctx0" brushRef="#br0" timeOffset="1713.098">15307 11301 8385,'-11'10'5547,"15"9"-387,9 5-258,15 18-3225,8 2-516,14 26-129,8 6-258,8 30-129,8 10-129,7 14-129,3 4-129,2 7 129,-1-8-129,-2-1-129,-4-8 0,-3-17 0,-10-10-129,-9-10 129,-11-11-129,-7-14 0,-9-6-516,-10-22-645,2-1-3870,-12-22-516,-10-11-258,9-3-387</inkml:trace>
  <inkml:trace contextRef="#ctx0" brushRef="#br0" timeOffset="2285.1307">16726 13087 6966,'-5'14'5160,"14"-14"129,8-12-387,3-17-2580,15 0-903,2-24-387,19-8-129,10-23-129,16-15-129,12-21 0,13-15-258,14-13 0,9-11-129,5-3-129,2 0 0,-8 4 0,2 7-258,-14 17 129,-8 16 0,-18 18 0,-15 20-129,-13 19 258,-15 15 0,-11 14-129,-11 12 0,-10 10 129,-3 5-129,-13 5 0,0 0-258,6 13-516,-12-8-2322,-1 11-2064,-8-3-258,2 1-516,-7-2-387</inkml:trace>
  <inkml:trace contextRef="#ctx0" brushRef="#br0" timeOffset="2877.1645">18743 10725 10062,'20'7'5418,"-5"-7"-258,-2-11-129,8-6-3483,1-19-129,16-7-516,5-23-129,18-15-387,16-21-129,23-16-258,17-18 129,17-8-258,8-2 0,3 0 0,1 11 0,-13 15 129,-17 17 0,-21 21 0,-25 24-129,-22 14 129,-20 16 129,-15 16-129,-13 12 0,-5 0 0,-3 0 0,-3 6-258,11-6 0,-12 11-516,15 2-2193,-3-13-2451,8 0 129,-8 0-774,10-1-129</inkml:trace>
  <inkml:trace contextRef="#ctx0" brushRef="#br0" timeOffset="3921.2243">20451 9221 8901,'-11'-4'5418,"1"10"-387,0 25-129,-6 11-3483,9 32-645,-1 20-129,3 26-129,1 27 0,2 25-129,1 19 0,1 11-129,0 5 0,2 2-129,-1-7 258,3-11-129,-4-19-129,0-21 0,0-22 0,-1-19 0,-2-23-129,-2-25-129,0-15-645,-10-29-2838,7-9-1548,-6-12-129,-3-16-516,-7-16-516</inkml:trace>
  <inkml:trace contextRef="#ctx0" brushRef="#br0" timeOffset="4400.2517">18826 11047 7611,'-13'-64'5418,"1"44"-516,-6 0 0,7 15-3483,-4-7 129,15 12-258,0 0-258,14 13 0,16 3-387,15 13 0,13 8 0,16 18-129,13 13-129,12 10 129,6 6-257,3 9-259,-5-1 0,-3-1 0,-12-6 0,-7-13 0,-12-9 0,-15-10 0,-12-7 0,-10-15 0,-7-6 0,-13-16-1807,6 1-3353,-18-10-516,0 0-258,0-24-258</inkml:trace>
  <inkml:trace contextRef="#ctx0" brushRef="#br0" timeOffset="6204.3549">18882 10776 7482,'-20'2'4644,"20"-2"258,0 0-516,13 3-2322,5-10-645,16 4-387,4-4-387,13 1 129,5-3 0,9 6-258,-4-2 0,1 5-129,-3 0 0,-2 0-387,-6 0 129,-5 1-129,-7 0 0,-4-1 0,-7-1 0,0-6 0,-8-1 0,-3-1 0,-3 2 0,-4-1-258,-3 5-258,-7-8-1419,0 11-3096,0 0-258,0 0-258,0 0-645</inkml:trace>
  <inkml:trace contextRef="#ctx0" brushRef="#br0" timeOffset="6728.3848">20297 9326 1161,'-8'-10'4128,"8"10"645,0 0-387,-11-11-2322,11 11-387,0 0 0,0 9-516,0-9 129,-3 27-129,-4-3-258,6 17 0,-9 9-258,-3 16-129,-8 8-387,-4 15 129,-11 10 0,-6 5-129,-9 2 0,-3-2 129,1-9-129,1-7 129,9-14-129,7-10 0,10-15-258,8-12 0,11-11-387,7-26-1161,0 18-3354,0-18 0,8 2-387,-8-2-258</inkml:trace>
  <inkml:trace contextRef="#ctx0" brushRef="#br0" timeOffset="7340.4199">19716 10634 6450,'4'-40'5418,"0"19"-387,6 6-387,-5-7-2451,13 21-516,-6-3-645,4 7-258,-2 9-258,0 7-258,-4 3 0,0 2-129,-5 0-129,-5-1 0,-1-2 129,-7-2 0,-4-5-129,-4-3 129,-3-5-129,-1-6 0,2-1 0,1-10 0,4-5 0,2-3-258,5-3 0,2-3-258,4 11-903,0-3-3483,6 7 0,-6 10-516,20-6-516</inkml:trace>
  <inkml:trace contextRef="#ctx0" brushRef="#br0" timeOffset="7736.4425">19807 10707 7998,'-11'5'5289,"11"18"0,0 2-387,14 18-3096,-5 2-516,12 18-516,1 11 0,7 12-387,-2 6-129,1 0 129,0 5-129,-3 1 129,-1-5-258,-3-6 129,-4-12-129,-1-12 0,-4-11 129,0-12-258,-3-15 0,1-12 0,-10-13-129,11 3 0,-11-3-516,6-22-645,4 12-3741,-10-4 0,0 14-387,0-18-387</inkml:trace>
  <inkml:trace contextRef="#ctx0" brushRef="#br0" timeOffset="8316.4756">20168 11919 2451,'-3'-10'5031,"3"-1"0,0 11-129,9-13-1290,4 13-1161,-13 0-516,16-4-645,-16 4-258,18 1-258,-18-1-258,16 21-129,-12-8-129,-2 8 0,-2-2-258,-2 4 129,-3-6-129,-4 0 129,-2-8-129,-1-1 129,1-7 0,0-2-258,2-7 258,0-4-129,3 0-129,-1-3-516,7 15-2580,-4-11-2064,4 11 129,0 0-516,0 0-645</inkml:trace>
  <inkml:trace contextRef="#ctx0" brushRef="#br0" timeOffset="14980.8568">21754 7854 1,'0'0'3998,"2"-14"388,-2 14-516,-2-22-903,2 22-903,0-25-129,0 25-258,0-25-258,0 25-258,0-19-258,0 19 0,0 0-258,-3 9-129,-1 18-258,1 12 0,-1 5-129,4 8 0,0 6 0,0 1-129,4-3 0,1-5-129,0-8 129,0-12-258,1-3-258,-6-17-774,6 2-3612,-6-13-129,0 0-258,0 0-516</inkml:trace>
  <inkml:trace contextRef="#ctx0" brushRef="#br0" timeOffset="15800.9038">22307 7911 8256,'-19'-22'5160,"9"3"0,6 6-903,-2-15-2967,9 9-129,3-9-516,10 7-129,-1 5-129,3 6-129,3 7-129,0 3 0,-2 15 0,-1 7-258,-4 10 258,-6 3-258,-5 4 258,-3 1-129,-4 2 0,-8-1 0,-4-2-129,-4-2 258,0-5-258,1-6 258,4-5-258,3-7 129,12-14 129,-5 10-129,10-10 0,10-7 0,5-3 0,7 3 0,0-4 0,2 5 129,-3 2-258,-2 3 129,-3 1-129,-3 0-129,-2 13-903,-16-13-3870,16 16-129,-6-13-387,2 1-387</inkml:trace>
  <inkml:trace contextRef="#ctx0" brushRef="#br0" timeOffset="16092.9205">22850 8100 9159,'14'11'5289,"-14"-11"-387,7 20-258,-7-9-3870,0 7-516,0 1-387,-5-3-1032,5 4-3354,-2-2-516,0-2-129,0-4-516</inkml:trace>
  <inkml:trace contextRef="#ctx0" brushRef="#br0" timeOffset="16296.9321">23461 8093 9804,'47'-18'5418,"-36"7"-516,-11 11 0,2-15-4257,-2 15-645,9-6-1032,-9 6-3741,0 0-258,10-11-387,0 11-387</inkml:trace>
  <inkml:trace contextRef="#ctx0" brushRef="#br0" timeOffset="16443.9405">23735 8045 8256,'19'0'5160,"-19"0"-129,13-9-645,-13 9-6321,8-4-2322,-8 4-645,0 0-516,12-12-129</inkml:trace>
  <inkml:trace contextRef="#ctx0" brushRef="#br0" timeOffset="16692.9548">24257 7650 7482,'13'-39'5418,"-13"39"-387,0 0-258,0 0-3612,-4 29-129,1 2-516,0 11-258,1 1 0,-1 5-258,1 5-258,-1-13-1419,3 0-3225,0-5-129,0-7-516,0-6-258</inkml:trace>
  <inkml:trace contextRef="#ctx0" brushRef="#br0" timeOffset="17127.9797">24418 7608 7611,'9'0'5547,"-9"0"-645,0 28 0,0-11-4257,-3 11-129,2-3 258,-6 4-387,-1 1-387,-1 0 129,-3-1 0,1-4 0,-6-2-129,-2-3 0,-2-1 129,4-5-129,0-2 0,3-4 129,6-5-129,8-3 129,0 0 0,0 0 0,0 0 0,10 5 0,1-4 0,3 10 0,-2 2 0,4 3 0,-1 5-129,1 3 0,-6 3-129,4 0 129,-3 0-129,-1-4-129,-10-23-258,0 0-1806,27 52-2709,-22-42-387,-5-10-258,8 15-387</inkml:trace>
  <inkml:trace contextRef="#ctx0" brushRef="#br0" timeOffset="37000.1163">14360 11018 1677,'0'11'3096,"0"-11"-1548,0 0 387,0 0 0,0 0 258,0 0 0,0 0 129,0 0-129,0 0-387,0 0-387,0 12-516,0-12-129,8 0 0,-8 0-258,19-9 0,-8-5-129,4 0-129,0-5 0,1-2 0,-2-3-129,-1 2 0,-3-3-129,-1 3 129,-3 2-129,0 5 129,-2 1-129,-4 14 129,0 0-129,0 0 0,0 0 129,4 20 0,-4-1 0,0 5-129,-3 8 129,1-3-129,1 12 0,0 0 129,1 5-129,0 2 0,2-1 0,2 1 0,-2-5 129,0-2-129,0-7 0,0-5 0,-2-8 0,0-5 0,0-5 0,0-11 0,0 14 0,0-14-258,0 0-258,0 0-516,0 0-3870,0 0 0,0 0-516,0 0-645</inkml:trace>
  <inkml:trace contextRef="#ctx0" brushRef="#br0" timeOffset="40788.333">16781 8794 4902,'-2'-26'5031,"2"14"-387,0-3 0,-3-4-2838,3 19-258,2-23-516,-2 23 129,11-26-258,-1 14-129,0-2-129,5 6-129,-1-4 0,4 0-129,0 4-129,2 2-129,-2 4 0,0 2 0,0 0-129,-5 4 129,1 8-129,-4 5 0,-2 5 0,-3 5 0,-1 2 0,-3 2 0,-1 5 0,0-2 0,-4 2 0,-2-6-129,-5-1 129,2-2 0,-4 1 0,1-7-129,-6-1 129,0-3 0,0-3 0,-1-2 0,-1-1-129,-1-9 129,3 0 0,0-2 0,2-7-129,2-7 129,0-3 0,4-6-129,2-2 129,5 0 0,0-5 0,3-1 0,0-2 0,4 1 0,1 2 0,3 2 0,-1 4 0,1 3 0,0 6 0,1 3 0,1 2 0,0 5 0,4 1 0,0-1 0,4 1 0,1 0 0,0 2 0,1 1 0,-1 0 0,0 1 0,-2 1 0,-3 7 129,-4 2-258,1 4 258,-5-2-258,1 2 129,-1 1 129,-1 1-258,0 1 129,-2-1 0,-1 1 0,-2 2 0,0 3 0,0-3 0,-6 5-258,0-4 129,-2 1 0,-1 1 0,-1-3-129,-1-4 129,0-1 0,-1-3 129,-2-7-129,-1 1 258,0-5-129,-1-1 0,1-8 0,1-3 129,1 0-129,0-3 129,4-1-129,2 2 0,0 1 0,1 2 0,3 1-129,-1-3 0,4 2-258,0-4-129,0 15 0,0-29-258,6 17-258,-6-14-774,8 10-2967,-5-2-129,2 6-258,-2-1 0</inkml:trace>
  <inkml:trace contextRef="#ctx0" brushRef="#br0" timeOffset="44236.5302">16601 8069 1806,'-4'14'3483,"4"-14"-516,0 0-1032,-8 1-129,8-1 0,0 0-258,0 0-129,0 0-258,0 0-129,0 0-258,0 0-129,-7-6-129,7 6-129,0 0 0,-3-17 0,0 5 0,3 12 0,0-26 0,0 10-129,3-2 129,2 1 0,1-5 258,3 5-387,-1-2 129,4 1-129,-1 0 0,1 5-129,1-2 129,3 1-129,-2 2 0,-1 2 0,2 3-258,-2 1 387,-1 2-258,1 4 129,-2 0-129,0 7 129,-2 6-129,0 3 129,-3 4 0,-1 2-129,-4 7-129,-1-1 0,0 6 129,-3 3-258,-3 4-129,-3-3 0,0 5-129,-5-3-129,3 0 0,-3-5 129,4-1 0,-4-8 129,4-3 129,0-7 129,2-3 129,8-13 0,-13 12 129,13-12 0,-9 6 0,9-6-129,0 0 258,0 0-129,0 0 129,0 0 0,5 0 129,-5 0 129,14-1-129,-2-2-129,0-3 129,3 0-129,1 1 0,1-2-129,2 4 0,0-1 0,-2 4-129,2-3 129,-2 3-129,0 0 0,-3 0 0,-1 0 0,0 0-258,-3-4-387,5 4-2838,-15 0-1290,13 0-387,-13 0-387,8 0-258</inkml:trace>
  <inkml:trace contextRef="#ctx0" brushRef="#br0" timeOffset="46432.6558">18395 10815 3354,'0'0'4128,"0"0"-1161,0 0-258,-7-22-258,7 22-258,0-17-387,0 17-516,3-20-129,6 13-129,-6-12-258,9 10 0,-5-7 0,7 7-129,-2-4-129,2 4-129,3 0 0,1 6-129,0 1 0,1 2 0,0 5-129,-3 5 0,0 7 129,-3 5-258,-5 5 129,-1 1-129,-3 2 129,-2 3-258,-2-1 258,0-2-258,-7 2 129,0-7-129,-4-1 129,1-3-129,-5 0 0,0-3 129,-3-3-129,1 0 0,-3-4 129,0-4-129,0-3 129,2-4 0,-2-5 0,4-7 0,-1-6 0,4-4-129,3-3 129,4-1 0,2-1 129,3 3-258,1 2 258,2 1-258,7 7-387,-4-6-903,6 13-3354,-11 7 129,16-10-645,-16 10-258</inkml:trace>
  <inkml:trace contextRef="#ctx0" brushRef="#br0" timeOffset="52363.995">18491 11500 5160,'0'0'4902,"11"-6"-258,-2-9-258,4 5-1935,-2-17-1032,9 4-387,-4-8 129,5 5-258,-4-6-129,1 10 0,-7-4 0,1 9-258,-6 3 0,-6 14-258,9-16 0,-9 16 0,0 0-129,3 11-129,-2 10 0,-1 5 0,0 11 0,0 6 129,-1 9 0,0 5 0,-2 4 0,0 4-129,-2-5 129,3 1 0,-1-7 0,1-6-129,2-3-387,-5-14-1032,5 1-3612,-2-11 0,1-2-387,-6-8-774</inkml:trace>
  <inkml:trace contextRef="#ctx0" brushRef="#br0" timeOffset="54956.1433">16415 13766 516,'9'0'4386,"-9"0"516,0 0-516,10 14-1290,-10-14-645,0 16-516,-9-14-387,8 12-516,1-14-129,-9 13-129,9-13-129,0 0-129,-11-4 0,11-8 0,0-8-258,6-2 129,1-6 0,5-1-129,1-4 0,3 6-129,2-1 129,2 6-129,-2 5 0,-1 13 0,1 4 0,-2 12-129,-2 14 129,0 9-129,-5 12 129,-2 6 0,-6 8-129,-1 2 0,-8 4 129,-5 0-258,-6-4 258,-2-2-258,-4-8 129,0-8 0,2-10 0,4-7 0,2-12 129,5-8 0,12-8-129,0 0 129,-4-12 0,10 1 0,8 1 0,3-3 0,5 3-129,4 0 129,-1 5-129,5 1 129,-2 4-129,-1 0 0,-4 5 0,0 4 0,-3-1 0,-5 3 129,-2-2-258,-3-1 129,0-2-258,-10-6-129,14 14-903,-14-14-2967,0 0-1161,0 0-258,0 0-516</inkml:trace>
  <inkml:trace contextRef="#ctx0" brushRef="#br0" timeOffset="58600.3518">20518 8824 516,'0'0'2193,"0"0"-258,0 0-516,0 0 129,0 0-129,0 0-258,0 0-129,0 0 129,0 0 0,0 0 129,-10-5 0,10 5 0,0 0-258,-8-1-258,8 1 0,0 0-258,-10-8 0,10 8-129,0 0-129,0 0 129,-2-16-129,2 16-129,0-19 258,0 8-129,0-4 0,4 2 0,-1-1 0,1-1-129,2 1 129,0 2-129,0 1 129,-6 11-129,15-21 0,-15 21-129,12-13 129,-12 13 0,10-8 0,-10 8-129,0 0 129,0 0 0,10-6-129,-10 6 0,0 0 0,8 2 0,-8-2 0,10 13 0,-10-13 0,11 21 0,-6-9 0,1 3 129,-1 5-129,-1-1 0,-2 4 0,-1 0 0,0 1-129,-1 8 129,0 5 0,0 3 0,0-3-258,-2 4 258,1-3-129,1-1 0,0-1 0,0-7 0,0-4 0,0-4 129,-2-6 0,-1-1 0,3-14 129,-3 17-129,3-17 129,0 0 0,0 0 129,0 0 0,4-5 0,6-6 0,0-4 0,6 1 129,2-4 0,2 1 0,2-5-129,3 8 0,2-3 0,-2 2 0,-1 3 0,-2 0-258,-4 3 129,-2 1-129,-3 3 0,-4 3 0,-9 2 0,11 0 0,-11 0 0,0 0 0,0 0-258,0 0-258,3 10-774,-3-10-3612,-3 1-129,3-1-645,-10 5-258</inkml:trace>
  <inkml:trace contextRef="#ctx0" brushRef="#br0" timeOffset="59959.4295">20396 12283 1161,'-4'-15'4515,"4"15"129,0 0 129,-5-18-1806,5 18-516,-4-12-516,4 12-516,-3-14-129,3 14-387,0-15-129,0 15-258,2-17 0,-2 17-129,10-15-129,-2 8 0,1 0 0,2 4 0,0-2-129,1 5 0,1 5 0,-1 7 0,-2 3 0,0 4-258,-2 5 0,-3 2 0,0 2 0,0 0 0,-4-1-129,-1-2 129,0-1-129,-3-2 258,-1-1-129,0-3 129,-2-4 0,-1-2-129,7-12 129,-10 15 0,10-15 0,-10 4 0,10-4 0,0 0 0,0 0-129,0-7 258,0 7-258,7-3 129,3 2 0,0 1 0,1 0 0,1 4 129,2-1-129,0 6 0,-2 0 0,1 4 0,-2 6 0,-4 2 0,1 6 129,-6 2-129,1 5 0,-3-2 0,0 2 0,-4-1 0,-4-3 0,0-3 0,-3-5 0,-2-3 0,1-8 129,-4-1-129,2-5 0,-1-1 0,0-3 0,0-1 0,2 0 129,0 0-258,1 0 258,2-3-387,10 3-258,-17-9-645,17 9-3354,0 0-516,-1-14-129,0 3-516</inkml:trace>
  <inkml:trace contextRef="#ctx0" brushRef="#br0" timeOffset="63872.6533">19755 10619 6063,'0'0'5031,"0"-14"-516,0 14-1032,-3-15-1419,3 15-387,0-14-645,0 14-129,0-17-387,0 17-129,8-16 0,-8 16-129,11-12-129,-11 12 0,15-9 0,-5 9 0,-1 0-129,-1 2 0,-8-2 0,15 20 129,-9-6-258,-3 3 129,-2 1-129,-1 0 0,-1 0 0,-4-2 129,-2-1-129,-2-3 129,-1-1-129,-3-5 258,2-1-129,-4-3 129,3-2 129,1 0-258,1-4 129,2-4 0,2-4 0,6 12 0,-4-22 129,4 8-258,3 2 129,2-2 0,1-2 0,3 7 0,-1 1-129,1 2 129,0 3-129,-3 3 0,5 2 0,-4 6-129,0 3 129,-1 1 0,-1 1-129,-2 2 0,0-1 0,-3 0 0,0 0 0,-7-3 0,7-11 129,-17 14-129,10-10 129,-4-3 129,2-1-258,0 0 129,0-1-645,-4-12-3225,13 13-774,-11-16-387,7 3-387</inkml:trace>
  <inkml:trace contextRef="#ctx0" brushRef="#br0" timeOffset="65171.7275">19489 10256 1548,'0'0'2838,"0"0"0,0 0-258,0 0-258,0 0 0,0 0-129,0 0-387,0 0-258,0 0-387,0 0-129,0 0-387,0 0 0,0 0-258,-2 14-129,2 1 0,0 1 0,0 6-258,2 1 0,4 5 129,-2 3-258,1-1 129,-2-1 0,1 0 0,-3-5-258,-1-2 258,0-6-129,0-1 129,0-15 0,-5 19 0,5-19 0,0 0 0,0 0 0,0 0 0,0 0 0,0 0 0,5 0 129,-5 0 129,5-9-129,-5 9-129,0 0 129,8-9 0,-8 9 0,0 0 0,0 0-129,10-11 0,-10 11 0,8-6 0,-8 6 0,12-10 0,-2 5 0,3-2 129,1-1-258,2-2 258,1-1-129,2-2 0,-2 3 0,-2-2 129,0 0-129,-4 3 0,-1 2-129,-10 7-129,14-8-645,-14 8-1677,3-10-1935,-3 10-258,0 0-258,8-12-129</inkml:trace>
  <inkml:trace contextRef="#ctx0" brushRef="#br0" timeOffset="65771.7619">19634 10323 2451,'0'0'4257,"0"0"0,0 0-903,-7-14-645,7 14-645,0 0-516,0 0 0,0 0-387,0 0-258,-2-12 0,2 12-258,0 0-258,-2 7 0,2-7-129,0 20 0,0-4-258,0 8 129,0 3-129,3 7 0,1 2-129,2 3 129,2 4-516,-5-6-1161,4 13-2967,-3-5-129,-1-2-387,-3-1-258</inkml:trace>
  <inkml:trace contextRef="#ctx0" brushRef="#br0" timeOffset="110591.3255">5252 8913 7998,'-20'-29'5289,"20"29"-129,-13-15-387,13 15-3612,0 0 0,24 0-387,8 0-129,22 0-258,17 0-129,21-5 129,23-2-129,19-4 0,22 0 0,16-2-129,10 5 0,2-2 0,-1 10 0,-5 7-129,-17 11 0,-18 13 129,-27 12-129,-31 17 0,-32 17 129,-33 26 129,-31 17-129,-38 16 129,-27 20 0,-24 12 0,-17 10-129,-8 4 129,-1 6-129,7-3-129,16-1 0,15 0 0,22-8 0,23-5 0,22-12 0,20 0 0,11-15 0,14-6 129,7-19-129,5-13 129,-2-17-129,-4-13 0,-9-10 129,-11-12-129,-10-9 129,-13-8-258,-15-5 258,-14-3-129,-13-3 129,-15 1-129,-14-4 0,-10-2 0,-12-6-129,-12-4 129,-9-8 0,-8-3-129,0-15 129,4-16 0,6-15-129,14-20 0,13-19 0,24-19 129,21-16 0,23-12 0,18-12 0,12-12 0,19-3 129,4 6-129,5 4 129,-5 9-129,-11 9 129,-7 11-129,-12 14 129,-18 17-129,-11 7 0,-12 9 0,-8 8 129,-3 6-258,-2 2 129,5 2-129,4-3 129,11-4-129,9-3 0,12-4 129,12-7 0,8-4 0,9-5 0,11-1 0,1 1 0,2 3-129,-3 8 0,-5 7 0,-8 10 129,-1 11-258,-5 7 258,-1 7-129,3 6 129,5-1-129,8 0 129,9 1-129,9-7 0,5-3 0,8-2-129,1 4 129,-2 5-129,-2 5 129,-2 12-129,-9 8-387,2 21-1161,-10 7-3354,8 14 0,-1-1-387,10 7-516</inkml:trace>
  <inkml:trace contextRef="#ctx0" brushRef="#br0" timeOffset="111715.3898">5704 12541 7353,'-24'9'5160,"16"5"-129,-1 4-387,9 14-2967,0 1-258,17 17-387,6 0-387,15 10-129,17-3 0,21-3-129,19-11-129,17-3 0,15-10 0,8 2-129,-1 4 129,-3 7 0,-22 11-129,-24 18 129,-31 22 0,-31 19 0,-34 15 129,-34 16 0,-19 12-129,-13 8 0,-8 2 0,5 2-258,9-7 129,17 0-129,24-2 0,22-10-129,15-8 129,25 3-129,15-5 0,9-7 129,3-7 129,0-4-258,-6-10 258,-7-9 0,-11-10-129,-13-21 0,-17-12 0,-13-11 129,-23-11-129,-18-15 129,-18-11-258,-20-11 129,-20-4-129,-16-10 258,-8-6-258,-6-12 129,1-16-129,8-19 0,12-18 0,17-19-129,25-17 129,21-25-129,24-17 129,12-12-129,17 2 129,12 2 129,2 5-129,-3 10 387,-4 9-129,-7 14 0,-10 14 0,-7 6 129,-6 6-129,-1 3 0,5 0-129,4 0 0,8 4 0,7-3-129,15 1 129,9 1-129,8 2 129,5 5 0,1 7-129,0 9 129,-4 4 0,-5 12 0,-6 11 0,-5 8-129,-4 14-258,-4 0-774,12 26-2580,-2-9-1548,11 8-258,10-9-516,19-9-645</inkml:trace>
  <inkml:trace contextRef="#ctx0" brushRef="#br0" timeOffset="112889.4569">8349 10601 6708,'59'-116'4773,"-4"50"0,16-3-129,27 2-3612,13-3-129,22 14-387,2 7-129,1 22 0,-14 8 129,-12 19-129,-26 17 0,-29 26 129,-33 20-129,-22 20 129,-27 14 129,-18 14-129,-12 7-129,-5 15-129,2 1 0,-1 2-129,10-6 0,9-9-129,14-5 129,18-12 0,13-9-129,19-11 129,14-10-129,13-9 129,10-4 0,2-3 0,-1-8 0,-7-4 0,-16-4-129,-19-2 129,-18-9-129,-21-2 129,-23-6 0,-16-6-129,-19-5 129,-11-4-129,-4-8 129,-2-2-129,2-17 0,5-10 0,3-8 0,0-8-129,5-4 129,4-9-129,1 3 129,2-3-129,2 1 129,6 2 0,9-3 0,13-2 0,17-10 0,17-10-129,14-12 129,24-8 0,17-5-258,14 0 258,8-1 0,1 8-129,-3 11 129,-9 14 0,-10 15-129,-11 11 258,-16 12-129,-10 6 0,-7 12 0,-2 0-129,0 5-258,1-2-516,18 12-1419,0-13-2838,16 3-129,4-3-516,15 1-516</inkml:trace>
  <inkml:trace contextRef="#ctx0" brushRef="#br0" timeOffset="113671.5016">8964 9811 7740,'-53'-1'5289,"33"1"-387,7-1-129,18-2-3999,16-13-129,24-8 0,19-16-258,23-9-258,17-12 0,16-11 0,5-3-258,-1 3 0,-14 4 129,-13 14 0,-19 11 129,-17 10 0,-21 13 0,-14 15 0,-8 5 129,-5 3 0,-1 9-129,5 8 0,4 3-129,7 3 129,6 4 0,7 4 0,2 5 0,1 4-129,-5 10 129,-3 4 0,-9 7 0,-11 1-129,-11 3 0,-5 7 0,-17-4 129,-5-1 0,-8-6 129,0-6-129,5-6 129,5-4-129,12-7 129,8-4-129,12-6 0,8-2-129,5-2 0,-2 2 0,-3 5 0,-11-1 0,-11 8 0,-23 2 0,-18 5 0,-14 2 129,-9 5 0,-8-3-258,-5-2 258,2-6-129,4-6 129,11-8-129,11-4 0,8-7 0,7-7-129,7-2 129,4-4 0,0 0 0,1 0 0,3-1-129,1 2-129,-1-2-258,11 8-1032,-5-12-3354,15-1-387,5 0-387,15-8-516</inkml:trace>
  <inkml:trace contextRef="#ctx0" brushRef="#br0" timeOffset="114383.5424">10393 10026 8901,'25'-65'5418,"-1"40"-258,8-1-516,16 13-3999,14 1-258,13 10 0,7 2-258,4 2 0,-2 10-129,0 4 129,-8 2-129,-10 4 0,-13 2 0,-9-1 129,-12 3 0,-9 3 129,-11 6 0,-6 10 0,-6 9-129,-11 8 129,-6 10 0,-2 8-129,4 6-129,7 2 129,8-3-129,16-5 0,14-7 129,14-6-129,13-6 0,5-8 0,0-8 0,-8-5 129,-12-2-129,-22 0 0,-20-1 258,-24 3-129,-28-2 129,-20 3 0,-17 0-129,-7 1 129,-4-3-129,2-5 129,6-2-129,8-7 0,14-8-258,7-9 129,8-8-129,2-8 0,2-16 129,3-9-129,3-14 0,2-11 0,6-5 129,6-5 0,8-4 0,8 4 0,11 1 0,4 0-258,11 15-516,-3 0-129,10 16-645,-13-7-645,9 20-2193,-11 2-1032,-3 21-258,5-14-258</inkml:trace>
  <inkml:trace contextRef="#ctx0" brushRef="#br0" timeOffset="115215.59">10742 11793 5805,'-17'-30'5289,"3"18"-258,3 6-258,-3-5-3354,14 11-387,0 0 0,15 10-258,-4 10-129,3 18-129,-8 17 0,-4 21 0,-11 16 0,-11 16-129,-9 13 0,-9 12 0,-2 4-258,0-1 0,6-4-129,8-7 129,8-9-258,9-7 258,5-11-129,4-9 0,5-13 0,-1-9 129,-4-14-129,-4-10 129,-12-13-129,-9-12 129,-10-12-129,-11-13 0,-6-14 129,-4-14-129,-2-6 0,2-5-129,4-5 129,1-2 0,5 0 0,2 6 0,2 4 0,-2 6 0,-4 3 0,-5 4 0,-2-2 0,-3 2 0,3-3 0,1-6-129,7-4 258,4-5-129,10 2 0,8 0-129,8 4 129,4 3 0,7 9 0,-1 7 0,2 9 0,5 14-129,-11-17 129,1 11 129,1-1-258,-1-3 129,0-4 0,-1-3-258,3-6 129,-2-2-129,4 1-129,-3-2 0,1 7-129,-6-2-258,4 14-774,-9 0-3354,10 4 0,-2-4-387,11 7-516</inkml:trace>
  <inkml:trace contextRef="#ctx0" brushRef="#br0" timeOffset="115571.6103">11256 11529 2193,'13'0'1032,"-13"0"-903,-9 19 0</inkml:trace>
  <inkml:trace contextRef="#ctx0" brushRef="#br0" timeOffset="116307.6524">10674 12305 8256,'-74'46'5289,"53"-41"-258,11-5-129,10 0-3999,19-8 129,12 1-258,16 5-258,6 2 0,11 7-129,8 10-129,6 9-129,5 5 129,2 7-258,1 0 129,0 1 0,0-7-129,0-6 129,-4-12-129,-4-10 129,-4-6-129,-8-16 0,-10-9 129,-8-8-129,-10-7-129,-11-2 129,-7-4-129,-9-8 0,-4-3 0,-2-6 129,0-4-129,3-5 0,3-2 258,7-2-258,4-2 129,1 6-129,2 6 0,-1 10 129,-2 9-129,-5 11 0,-4 10 0,-2 8 0,-4 8 129,-7 12 0,10-6 0,-10 6 0,14-2 0,-4 1 0,4-3 0,1-2-129,3-2 129,1-3 0,1-6 0,-3 0 0,-1-3 0,-6-3 0,-8-3 129,-6-2-129,-20-2 0,-13 1 129,-19 2-129,-13 1 0,-10 1 129,-3 1-129,2 6 129,4-2-129,8 2 0,17-2 0,17-1 0,14 0 0,14 2 0,6-2 0,11 3-129,5 2-129,7 9-516,-8-5-1935,8 12-2322,-6 0-258,1 1-516,-7 3-129</inkml:trace>
  <inkml:trace contextRef="#ctx0" brushRef="#br0" timeOffset="117291.7087">11266 9933 2193,'-6'10'5031,"6"-10"0,16-2-258,5-8-1806,8-16-2322,14-5 0,4-12 129,13 1-129,4-11-258,10 3 0,7-2-129,3 2 0,0 1 129,5 5-129,-7 1 0,-2 4 0,-8-1-258,-9 2 129,-12-3-129,-10 2 0,-6 1 129,-8 0-129,-2 2 0,2-1 0,3 3 0,6-1 0,8 2 129,4 4-129,5 7 0,2 6 0,0 10 0,-3 6 129,-8 17-129,-4 15 0,-11 21 0,-13 12 0,-11 17 0,-8 13 129,-10 9-129,-5 7 258,-9-2-258,3 4 129,2-6 129,7-4-129,6-7 0,8-4 129,5-9-129,15-2-129,11-6 129,3-8-129,4-7 0,-1-8 129,-6-4-258,-8-6 258,-14-3 0,-11 0 0,-20-1 258,-17 5-129,-15 2 129,-8 5-129,-10 1 0,-3 6 0,2-3 0,4-1-129,6-4-129,9-7 0,8-6-129,7-7 0,9-8-129,4-13-129,3-4-258,-2-7-258,4 1-774,-13-19-3225,7-3-387,-4-16-387,4-2-516</inkml:trace>
  <inkml:trace contextRef="#ctx0" brushRef="#br0" timeOffset="118035.7513">11521 9501 7611,'31'-68'5289,"-18"22"-387,-2-12-258,2-10-4128,1-16-129,4-6-129,2-7 0,5-7-129,3-5 0,4 1 0,-1-6 0,0 2 129,-8 5-129,-6 13 129,-8 6-129,-9 17-129,-6 10 258,-10 13-129,-2 16 129,0 15-258,7 10 129,11 7-129,9-7 0,25 7 0,17-3-129,18 2 129,16-3 0,14-3-129,10-2 258,2 1-129,-2 3 0,-9 3 0,-11 2 0,-11 7 0,-13 9 0,-13 7 0,-14 4 0,-7 6 129,-8 4-258,-2 4 258,-2-1-258,4 0 258,2 1-129,3-4 0,4 1 0,-1-2 0,-2 0 129,-2 4-129,-6-1 129,-8 7 129,-9 2 0,-4 5-129,-16 4 129,-6 2-129,-5-1 129,-5-1-129,-2-7 0,-2-5-129,3-6 0,5-8 0,9-11 0,5-4-129,10-5-129,4-11-1548,11 1-3225,5-1-258,4 0-516,-2-1-516</inkml:trace>
  <inkml:trace contextRef="#ctx0" brushRef="#br0" timeOffset="118703.7895">13235 8656 7611,'67'-53'5547,"-14"34"-258,13 2-258,21 12-4257,7 5-129,11 22 0,-2 18-129,-5 23-129,-13 20 0,-17 23-129,-28 18 0,-24 19 0,-25 10-129,-20 8 258,-15-6-129,-2-5 0,1-11 0,10-14 129,15-15-258,17-14 0,10-17 0,15-13 0,8-8-129,2-12 129,-6-3-129,-8-3 0,-16-2 0,-12 5 0,-22 1 0,-17 2 0,-17 0 129,-8 0-258,-8-2 258,-1-4-129,0-8 0,4-12 0,1-8 0,6-10 0,5-3 0,5-13 0,0-13-129,4-3 0,1-6 129,3 2 0,6-3-129,6 3 129,9 0-258,8 5-129,15 14-1161,2-6-3096,13 9-774,11-1-645,14 7-387</inkml:trace>
  <inkml:trace contextRef="#ctx0" brushRef="#br0" timeOffset="136895.8299">5705 10805 3999,'-3'-12'4902,"-1"-3"-387,4 15 0,0 0-1806,-9-8-1032,9 8-774,0 0 0,0 0 0,-1-13-258,1 13 0,-2-18 0,2 18 0,-2-29 0,2 15 129,0-5-258,0-3-129,0 2 0,2 3 0,1 0-129,2 4-129,1 2 0,-6 11-129,15-17 0,-4 13 0,2 4 0,1 0 0,2 2 0,-1 5 0,0 1 0,1 4 0,-3 0 0,0 2 0,-1-1-129,-5 1 129,-1 1-129,-2 0 129,-2 1-129,-2 4-129,-2 0 258,-3 3-258,-3 0 258,-1 0-129,0-2 0,-1 0 0,-2-3 129,1-6-129,1-1 0,-2-7 129,2-4-129,-1 0 0,0-3 129,0-6 0,3-3-129,0-2 387,-1-9-258,2 3 129,2-3 0,-1-4 129,2 3-258,3-2 129,-1-1 0,2 1-129,0 6 0,0-1 0,3 1 129,2 3-129,0 0 0,2 5 0,-7 12 0,14-20 0,-5 12 0,3 4 0,0 2 0,0 2 0,-1 0 0,4 5 0,-4 0 0,-1 6 0,2 2-129,-4-1 129,-1 5-129,-2-2 0,0 6 0,-3-1 0,-1-1-129,-1 3-129,0-2 258,-3 3-129,-3-1 129,-3-1-129,-1-3 129,-3-5 0,1-2 0,-1-4 129,1-7 0,-1 0 258,3-10-258,0-2 258,5-8-129,2 1 129,0-5 0,3 1 0,0-3-129,1 2 0,4 4 0,0 2-129,3 3 0,0 4 129,1 4 0,0 4-129,0 3 0,-1 2 129,-8-2-129,12 15 0,-9-3 0,-3 1 0,0-1 0,0-12-129,-3 18 129,3-18 0,-12 7-129,12-7 129,-12-4-129,7-9-258,5 13-1161,-9-24-3225,9 12-129,1-2-258,-1 14-516</inkml:trace>
  <inkml:trace contextRef="#ctx0" brushRef="#br0" timeOffset="138078.8977">5975 14470 11481,'-4'-27'5418,"0"9"-645,4 18 258,-1-34-3870,6 25-258,1-6-258,5 5-258,1-2 0,3 11-129,0 1-129,2 4 0,-4 9-129,0-1 129,-5 6-129,-1 4 0,-5 6-129,-2-3 129,-5-1 0,-4 0 0,-4-2-129,-1-7 129,-1-5 0,-1-9 129,-1-4-129,3-7 0,2-10 129,1-1 0,4-7 0,3 2-129,4-2 129,0 2 0,4 2-129,3 2 129,4 4 0,1 5-129,1 4 0,2 6 0,0 3 0,1 3 0,-3 4 0,-1 9 129,-3 2-129,-2 1 0,-4 3 0,-3 0 0,-3-1 129,-5 0-129,-1-3 0,-2-7 0,0-3 0,-1-5 0,4-3 0,0-13 0,3-2 0,2-6-129,2-1 258,1-3-129,0 4 0,4 0 0,3 6 0,2 4 0,0 4 0,2 5 0,1 2 0,-2 2 0,1 4 0,-4 4-129,-1 2 129,-4 0 0,-2 2 0,0-1 0,-5 0 129,-2 0-129,-4 2 0,1-10 0,2 2 0,-2-5-129,10-2 129,-15 0-129,15 0-258,-8-14-258,8 14-1419,-4-12-3096,4 12 0,-1-18-258,1 18-645</inkml:trace>
  <inkml:trace contextRef="#ctx0" brushRef="#br0" timeOffset="145139.3014">5824 11060 774,'0'0'3612,"0"0"387,-2 8-516,2-8-1290,0 17-645,3 0-129,-3-5-258,5 10 0,-3-5-129,4 10-258,-3-3 0,4 7-129,-3-2-258,4 5-129,-3 3-129,2 3-129,-2 6 0,2 7-129,0 4 129,-1 5 0,-1 7 0,2 4 129,-1 4 129,1 2 129,-2-3-129,1-1 258,-1-3-129,3 0-129,-5-8 0,5-1-129,-5-4 0,2-1-129,0-1 129,0-2 0,-2-1-129,2-3 129,0-1-129,0 1 0,0 0 0,1-2 0,-2 1 0,1 3 0,-3 0 0,1 1 0,1-1 0,-1 0 0,0 0 0,-3-2 129,2-5-129,1-2 0,-1-4 0,1-4 0,-2 0 129,2-3-129,0-2 0,1-2 0,0 2 0,-1-2 129,0 1-129,-2 1 0,0-1 0,1 0 0,-2 2 0,0 0 0,0-3 129,0-2-129,0-1 129,0-1-129,0-4 129,0 0 0,3-7-129,0-1 0,-3-13 0,1 15-258,-1-15-258,0 0-1677,0 14-2451,0-14-129,0 0-258,0 0-645</inkml:trace>
  <inkml:trace contextRef="#ctx0" brushRef="#br0" timeOffset="146639.3873">8757 11174 3870,'0'-26'5160,"0"26"-258,-1-26-903,1 26-1161,0-23-774,0 23-774,1-14-387,-1 14-387,10-5-258,-10 5 0,12 7-129,-6 5 129,-1 4-258,-1 2 129,-4 2-129,0 0 129,0 0-129,-6-2 0,-2-6 0,0 1 129,0-6-129,-2-7 0,10 0-129,-9-9 258,8-7-129,1-1-129,0-2 129,3 0-129,1 1 129,-1 1 0,1 6 0,-4 11 0,11-7 0,-11 7 0,11 0-129,-11 0 0,17 4-774,-17-4-3612,10 2-258,-10-2-387,11 0-516</inkml:trace>
  <inkml:trace contextRef="#ctx0" brushRef="#br0" timeOffset="147211.4199">9977 11849 2322,'-3'13'5289,"-5"4"0,8-17-387,0 0-1548,-10-7-1290,10 7-645,0-21-387,0 21-387,6-25-258,1 13 0,-2 1-129,-5 11 0,13-11-129,-13 11 0,13 1 0,-13-1-129,4 21 129,-4-6-129,-1 0 0,-2 1 129,-6-4-258,1 0 129,0-7 129,-1-4-129,9-1 0,-11-5 0,11 5-129,-8-22-129,8 22-387,-5-27-3741,5 14-774,0-6-258,0 0-516</inkml:trace>
  <inkml:trace contextRef="#ctx0" brushRef="#br0" timeOffset="147676.4466">9859 10218 3483,'2'-29'5418,"-1"18"-258,-1-3-258,0 14-1806,2-17-1548,7 17-387,-9 0-516,11 0-129,-11 0-129,13 9-258,-9 7 129,-1 0-129,-1 3-129,-2-1 0,0 0 0,-5-3 129,-2-5-258,7-10 129,-14 3 0,5-6 0,2-11 0,2-1 0,2-2-129,0 0-387,3 5-1290,0-3-2838,0 15-387,9-12-387,-9 12-387</inkml:trace>
  <inkml:trace contextRef="#ctx0" brushRef="#br0" timeOffset="148203.4768">9899 10234 3612,'-7'10'5289,"4"14"-258,2-9-387,3 16-2580,-2-10-387,5 13-516,-3 0-516,5 7 0,-2 1-516,2 7 129,1 8-258,-2 3 0,-1 5 0,2 5-129,-4 8 258,-1 7-258,0 5 129,-2 5 0,0-7 129,0 3-129,0-4 129,-3-9-129,2-10 0,1-14 0,0-11 129,0-11-129,2-10 0,0-10 0,-2-12 0,6 12 0,-6-12 0,0 13 129,0-13-258,0 19 0,0-5-516,0-14-3999,-8 15-129,8-15-387,0 0-516</inkml:trace>
  <inkml:trace contextRef="#ctx0" brushRef="#br0" timeOffset="148899.5166">8833 10943 2322,'-8'15'4644,"8"-15"129,-7 13-1419,8-1-516,-1-12-516,16 0-258,-2-15-516,17 2-258,0-13-258,12 2-387,1-10 0,7-1-129,1 1-258,3-1 129,0 3-258,0-2 0,1 0 0,4-5 0,0-4 0,3-3 0,1-5 0,-2-2-129,-3 2 129,-6 2-129,-4 4 129,-13 11-258,-5 7 129,-10 8-129,-7 10 129,-4 3-258,-10 6 0,0 0-129,0 0-258,-5 0-1290,-4 15-3225,-7 1 0,-3 14-516,-8 4-387</inkml:trace>
  <inkml:trace contextRef="#ctx0" brushRef="#br0" timeOffset="149479.5497">8849 11202 3999,'-3'-10'5031,"-5"-5"-129,8 15-258,-14-1-2580,14 11-258,0-10-645,14 24-129,4-11-258,13 4-129,7 0-129,10 5-129,5 0 0,6 6 0,1 1-258,1 1 0,-1-2 0,-1 2-129,-4-3 129,2-3-129,-2-6 129,-2 0-129,0-8 129,-3 4 0,-3-3 0,-4 2 129,-5 0-129,-5 7 0,-4 1 0,-5-1 0,-3 5-129,-3-4 129,-3 0-129,-1-4 0,-2-2 0,-3-5 0,-1-3-129,-8-7-258,14 0-516,-14-8-3999,0 8-516,6-24-129,-5 10-774</inkml:trace>
  <inkml:trace contextRef="#ctx0" brushRef="#br0" timeOffset="150367.6005">9973 10207 6321,'4'11'5160,"-4"-11"0,12 7-516,0 4-2967,-3-6-387,8 10-129,1-1-387,9 4-129,4-2-129,9 3-129,4-6 129,7 1-258,2-3 129,6 2-129,3-5 0,2 4 0,-1 1-129,3 0 0,-2 3 0,-1 1 0,-2 0 0,-4 2-129,-7-1 129,-1 1-129,-9-1 0,-8-1 0,-5-2 0,-4-3 0,-6-3 0,-3-1 129,-3-4-258,-11-4 129,0 0 0,0 0-129,2-9-258,-2 9-258,-11-8-903,-5 1-3741,4 7-258,-5 0-387,3 12-258</inkml:trace>
  <inkml:trace contextRef="#ctx0" brushRef="#br0" timeOffset="150875.6295">10030 11652 2580,'6'-1'5418,"9"-13"-387,5-10-129,13 3-1935,-2-20-774,14 9-645,-1-13-645,8 5-129,3-8-387,4-1 0,0-6-129,5-1-129,1-5 129,2-2-129,1-2 129,-2 3-258,-6 4 0,-4 5 0,-8 8 0,-8 8 0,-9 8 0,-8 6 0,-8 7 0,-3 5 0,-12 11 129,12-10-129,-12 10 0,0 0 0,0 0-258,0 0-129,6 8-1806,-6-8-2967,-1 14 0,1-14-774,-9 10-129</inkml:trace>
  <inkml:trace contextRef="#ctx0" brushRef="#br0" timeOffset="151719.6779">11056 10698 4128,'-15'-3'5160,"15"3"-258,-9 0-1677,1-6-645,8 6-645,0 0-516,-3 6-516,3-6 0,0 26-387,0-4-129,3 13-129,2 6 0,7 12 0,2 11-129,7 9 129,5 8-129,6 3 0,5 2 129,3 1-129,3-2 0,-1-6 0,-1-5 0,-4-8 0,-5-7-129,-3-8 129,-9-9-129,-6-9 0,-4-9 129,-5-6 0,-2-7-129,-3-11 129,0 0 0,0 0-129,-4 7 0,4-7 0,0 0-387,-12-5-258,12 5-2451,0 0-2193,0 0-129,0 0-387,0 0-387</inkml:trace>
  <inkml:trace contextRef="#ctx0" brushRef="#br0" timeOffset="152507.723">11590 11873 1032,'0'0'4902,"-10"5"129,10-5-258,-7-9-2451,7 9-258,1-19-258,12 9-516,-5-16-258,9-2-129,-1-10-129,5-2-387,4-9 0,3-9-129,4-8 0,7-11 0,5-11-129,5-5 0,3-4 0,3-5-129,-2-1 0,1 6 0,-3 2 0,-8 13 0,-4 10 0,-5 8 0,-6 9 0,-3 12 0,-2 5 129,-6 4-129,-2 6 129,-1 3-129,-1 7 0,-2 1 0,1 4 0,-3 1 0,-9 12 0,12-7-129,-12 7-129,0 0-516,5 15-3483,-5-15-903,-5 17-516,5-17-387</inkml:trace>
  <inkml:trace contextRef="#ctx0" brushRef="#br0" timeOffset="153586.7847">11036 10493 5805,'0'0'5418,"0"0"-387,0 0-129,0 0-3225,20 0-387,-2-3-516,10 3-129,3 0 0,9 4-258,6 2 0,8 1-129,7 1 0,6-1 0,8-7 0,5 0-129,7-12 129,4-4-129,-2-2 0,-3-5 0,-5 2 0,-9 2 0,-8 4-129,-10 2 129,-12 5-129,-11 5 0,-8 0 129,-6 3-129,-5 0 129,-2 0-129,-10 0 0,11 0 129,-11 0-129,0 0 0,0 0-129,0 0-258,0-6-129,-2-11-1290,2 17-3483,-8-22-258,5 7-387,0-6-516</inkml:trace>
  <inkml:trace contextRef="#ctx0" brushRef="#br0" timeOffset="154039.8106">12358 10184 7353,'-2'-6'5547,"1"-11"-516,-4-24-1419,5 4-2064,-5-23-516,5-7-258,-1-16-387,1-9-129,0-12-258,0-9 129,0-1 129,0 0-129,-5-4 129,1 10-129,-2 2 0,1 8 0,-2 7 129,5 8 0,1 9-258,1 6 0,1 11 0,4 10 0,-1 9 0,0 12 129,-1 6-258,-3 20 129,0 0-129,0 0 129,0 0-387,0 8-258,4 14-2967,-4-22-1548,0 26-258,0-26-516</inkml:trace>
  <inkml:trace contextRef="#ctx0" brushRef="#br0" timeOffset="154767.8522">12370 10166 2709,'-22'15'5031,"22"-15"258,-8 0-387,8-13-1935,10 9-1161,2-13-774,13 5 0,7-8-258,11 1 0,6-11-258,9-3 0,7-6 0,9-5-129,3-8 0,7-3-129,0-3 0,2-2-129,-5 3 129,-4 5-258,-6 4 129,-10 7-129,-10 6 0,-13 11 0,-9 6 129,-8 6-129,-6 2 0,-8 8 0,-7 2 0,10-3-129,-10 3-129,0 0-387,0 5-1806,0-5-2967,-10 0-129,-4-8-516,0-2-516</inkml:trace>
  <inkml:trace contextRef="#ctx0" brushRef="#br0" timeOffset="155495.8939">12355 8381 2193,'9'-9'5160,"-9"9"-258,0 0 0,0 0-2451,12 4-903,-2-2-258,13 9-516,6-3 0,12 10-387,6 3 387,10 8-258,3 5 0,6 12-129,2 3 0,3 10-129,-2 8 129,6 1 0,-4 1-129,0 1 0,-2-5-129,0-1 129,-4-6-129,-6-4 0,-6-7 0,-6-1 0,-5-8 0,-6-1 0,-4-5-129,-6-8 129,-6-5-129,-5-4 129,-5-5-129,-2-6 0,-8-4 0,0 0-129,0 0 0,0 0-258,0 0-129,-5-12-774,5 12-3870,0 0-258,-11-12-516,1 5-258</inkml:trace>
  <inkml:trace contextRef="#ctx0" brushRef="#br0" timeOffset="183763.5107">19227 1117 903,'17'-50'3870,"-17"50"-258,0 0 387,10-49-1935,-10 49 0,0 0-774,0 0 387,52-52-645,-52 52-129,62-26 258,-20 21-387,12 1 129,4 4-129,8 0-387,4 9 0,5 10 516,-1 8-387,4 13-129,-7 13-258,-5 19 258,-10 21-387,-11 16 645,-14 14-645,-13 11-129,-13 2-258,-12-3 258,-16-10-129,-4-9 258,-11-24-129,-2-11-258,-3-19 258,-5-16-129,-4-14 258,-7-11-258,-11-10 258,-10-12-387,-6-13 387,-6-9 387,-5-10-387,-5-7 387,-4-11-258,5-14 258,5-5-258,9-7 387,8-11-258,8-8-129,12-6 387,13-7-258,18 5-129,15 6 0,13 2 258,18 2-645,22 14 129,13 5-774,18 14-129,2 6-2967,15 8-645,-2 12-387,5 10-645</inkml:trace>
  <inkml:trace contextRef="#ctx0" brushRef="#br0" timeOffset="184547.5554">19720 779 10191,'0'0'4902,"0"0"-387,38-35 258,-38 35-3483,39 3-387,1-1-258,21-1-129,15-1 0,17 0-129,15-8-129,16 0 0,6-3-129,4 3-129,1 3-129,-8 5 129,-5 0-129,-5 5-258,-10 7 387,-10 3-129,-10 11 129,-10 1-387,-13 3 387,-13 5 0,-51-35 258,57 90 258,-48-31-387,-16 8 0,-14 10-129,-10 10 516,-7 8-645,-3 4 387,-1-3-774,4-1 516,4-8-516,8-3 387,5-11 129,9-12-129,2-13 129,4-5 0,-1-7 0,0-4 0,-3-3 0,-5-4 0,-5-4 0,-5 2 0,-6-1 0,-3-1 0,-2-1-129,-2 1 258,-5-1-258,-4 0 129,-4-2 0,-6-2-258,-6-8 258,-3 3 0,-8-5 129,-3 1-129,-7-4 0,-4-2 129,-1-1 0,3 0 129,2 3-129,5-2-516,5-1 387,5 0 0,10 0 0,11-10-258,12 9-903,3-11-3354,16 6-387,0-4 129,17 10-903</inkml:trace>
  <inkml:trace contextRef="#ctx0" brushRef="#br0" timeOffset="186303.656">18549 1059 5547,'-36'-32'4386,"-5"32"-129,41 0-645,-56 33-1161,56-33-387,-61 81-774,30-16-903,-4 15 0,0 17-129,0 7-258,-1 15 258,2 6-258,2 6 0,3-3-258,4-7 387,5-7 129,7-4-258,8-6 516,10-4-387,12-12 258,17-1-129,13-9 129,17-2 387,12-10-387,11-6 129,10-12-387,10-6 129,4-9-129,-1-6-129,-6-2 129,-7-9-387,-6-1 258,-9-2-387,-4-2 516,-11-1-258,-5-1 258,0-1-129,-3-3 129,1 2 0,3-4 0,2-3 0,2 0 0,-2 0 0,4-3 0,-2-4 0,-1-1 0,0 1-129,-5-3 0,-4 0 0,-1-2 0,-6 0 129,-3-4-129,-1-1 258,-3-1-258,-1-1 258,-1-2-258,0 0 258,-1 2-387,-2-2 129,-4-3-258,-2-1-129,-5-5 387,-3-5-387,-6-8 387,-3-6-387,-3-4 387,-4 2 0,1-2 129,-4 5 0,-2 4-129,0 3-129,-2 13 0,-1 1-516,0 27-2322,-4-34-2193,1 18 0,-9-12-645,6 1-258</inkml:trace>
  <inkml:trace contextRef="#ctx0" brushRef="#br0" timeOffset="188370.7742">17969 2357 4773,'0'-14'4386,"-4"-3"258,-3 3-645,7 14-1548,-14-27-1032,9 13 0,-5-8-645,5-4-258,-1-8 0,1-8-129,2-11-258,-1-6 129,2-7-129,-1-11 129,-2-9-129,0-3 129,-1-1-129,-1 1 0,-1 6 258,-1-1-129,2 4 129,3 8-516,2 8 387,2 5-258,4 5 258,7 3-516,3 0 387,-14 51-129,38-82 129,-38 82 129,41-68 0,-41 68 0,38-56 0,-38 56 0,0 0-129,39-56-129,-39 56 0,0 0 129,30-48-129,-30 48 0,0 0 129,40-65 0,-40 65 0,34-53 0,-34 53 0,41-45 0,-41 45 129,42-40-129,-42 40 0,49-39 129,-49 39-129,58-39 129,-58 39 129,65-35-387,-27 18 129,0 0-129,1-1 0,3 4-129,3 2 258,2 7-258,6-4 0,5 1 258,6-1-129,2 6 129,2 0 129,2 3-258,-2 0 0,0 7 0,-2-1 0,-3 2 0,-2 0-129,2 0 129,-1 1-129,-3-3 129,-1 1-129,1 0 129,0 1-129,-4 0 129,0 3 0,-3-4 0,2 5 0,2 0 129,-1-4 0,-1-1 0,-1-7 0,0 4-129,-1-3 258,-1 0-258,-3-1 130,-3 0-260,-3-4 130,2 4 0,0 0 0,1-5-129,-1 5 0,-1 3 258,-1 2-258,0-1 258,-2 4-129,-2-4 0,0 4-129,0 0 129,-1-3-129,1 0 129,0-5 0,1 3-129,-2-3 129,1 3-129,-38-3 129,60 3 0,-60-3 0,41 12-129,-41-12 129,0 0 0,0 0 0,44 39 0,-44-39 0,0 0 0,0 0 0,39 48-129,-39-48 129,0 0-129,40 35 129,-40-35 0,0 0-129,0 0 0,41 50 129,-41-50-129,0 0 258,0 0-258,0 0 129,24 60-129,-24-60 129,0 0 0,0 0-129,0 0 129,0 0-129,0 0 129,36 48 0,-36-48-129,0 0 129,0 0-129,0 0-258,0 0-774,0 0-2838,0 0-1161,0 0-258,11 53-516</inkml:trace>
  <inkml:trace contextRef="#ctx0" brushRef="#br0" timeOffset="189550.8417">18310 928 1935,'0'0'3354,"0"0"387,0 0-516,0 0-1032,0 0-516,0 0-387,0 0 0,0 0-258,0 0 387,0 0-387,0 0-258,35-10-129,-35 10-387,0 0 516,42-15-645,-42 15 129,0 0-258,57-20 258,-57 20 258,49-10-387,-49 10 0,51-11 0,-51 11-129,49-9 129,-49 9-129,40-5 0,-40 5-387,0 0 387,0 0-129,42 7-129,-42-7-258,0 0-2838,0 0-645,0 0-516,0 0-129,0 48-645</inkml:trace>
  <inkml:trace contextRef="#ctx0" brushRef="#br0" timeOffset="190083.8722">18340 1126 1677,'0'0'3225,"-24"-50"258,24 50 387,0 0-774,0 0-1161,0 0-258,28-50-129,-28 50-387,0 0 0,53-13-129,-53 13-258,51 0 0,-51 0-387,61 5 258,-24 2-387,3-5 0,3-2 129,-2 3-129,-1-3 0,0 0-129,-40 0 0,63 0-129,-63 0-129,46 8 129,-46-8-516,0 0-1161,45 13-3096,-45-13 645,0 0-516,0 0-387</inkml:trace>
  <inkml:trace contextRef="#ctx0" brushRef="#br0" timeOffset="191222.9373">18999 816 645,'37'-16'4257,"-37"16"0,0 0 0,39-15-1161,-39 15-645,0 0-1161,59-19-258,-59 19 0,44-10-774,-44 10 387,45-9-129,-45 9 0,47-8 129,-47 8 0,57-1-516,-57 1 258,74-3 0,-28 1-129,5 0 0,3 1 0,1 1-258,-1 0-129,-5 1 129,-6 6-129,-7 1 0,-36-8-129,51 25-774,-51-25-3483,0 0 0,48 46-516,-48-46-387</inkml:trace>
  <inkml:trace contextRef="#ctx0" brushRef="#br0" timeOffset="194635.1325">19335 1279 2709,'0'0'4515,"0"0"-516,0 0 516,0 0-1032,0 0-645,0 0 129,0 0-516,0 0-903,0 0-645,0 0 0,0 0-774,0 0-129,0 65 258,0-17-516,0 6 387,2 4-645,1 0 645,3-7-903,-1-11-774,5-3-3225,-7-13-258,5-4-258,-5-8-645</inkml:trace>
  <inkml:trace contextRef="#ctx0" brushRef="#br0" timeOffset="195671.1918">18530 2509 6708,'-2'-30'4644,"2"15"129,0-9-258,8 12-2322,-6-10-903,7 10 0,-2-2-645,4 4 129,0 5-387,2 5 129,2 3-258,-1 9-387,-2 4 129,0 7-129,-2 4 129,-2 4-258,-4 2 129,-4 6-129,-3 3 258,-4 1 0,-3 1-129,0-3 129,-1-8 0,1-1-129,2-7 129,6-11 0,2-14 0,3 4-129,11-6 258,4-10-129,4-3 0,5-2 0,1-2 129,1 5-129,-1-2 129,-4 7-129,-4 2 0,-3 1-129,-3 6-516,-7-12-2451,4 15-1419,-11-3-645,20 0-258,-7-9-516</inkml:trace>
  <inkml:trace contextRef="#ctx0" brushRef="#br0" timeOffset="197431.2924">20505 1360 3225,'0'0'3999,"0"0"0,0 0-1032,0 0-516,0 0-387,-17-50-129,17 50-258,0 0-387,0 0-129,0 0-387,0 0-129,0 0 0,19-51 129,-19 51-258,0 0 129,51-15-258,-51 15-516,44 9 258,-44-9 387,44 36-387,-44-36-516,34 62 387,-23-24-387,-3 4 387,-7-2 0,-1 2 0,-7-6-387,-6 1 258,-1-6 129,-2 1 0,-1-8-129,3-7 129,-2-2 0,6-6 0,10-9 0,0 0 0,0 0 129,6-13-129,9 2 129,4 3-129,0 2 129,2 6-129,-1-3 129,-3 7 0,-1 9-129,-2 3 129,-3 5-129,-3 0 0,-3 3 0,-2-2 129,-3 2-129,0-2 0,-6-2 0,-8 1 0,-3-4 0,-7-2 0,-5-1 129,-5-4-258,-1-2 258,-2-1-258,4-3-129,1-4-258,9 0-3225,-4-3-1161,11 3-258,-2-1-129</inkml:trace>
  <inkml:trace contextRef="#ctx0" brushRef="#br0" timeOffset="198443.3503">18591 485 10320,'0'0'5031,"0"0"-129,0 0 0,0 0-2967,0 0-1032,0 0 0,0 0-387,0 0-129,0 0-129,0 0 0,-5 55-129,5-55 0,0 0-129,-15 63 0,15-63 129,0 0-258,0 0 129,0 0 129,0 0-129,0 0 129,38 35 129,-38-35-129,0 0 129,56-25-129,-56 25 129,50-19-129,-50 19 0,51-20-129,-51 20 0,53-12 0,-53 12-387,48-5 0,-48 5-516,40-4-1548,-40 4-2322,0 0-516,0 0-258,0 0-129</inkml:trace>
  <inkml:trace contextRef="#ctx0" brushRef="#br0" timeOffset="198679.3638">18790 479 13932,'0'0'5418,"0"0"-645,0 0 129,0 0-3741,0 0-645,-22 57-129,22-57-258,0 70 0,0-70-387,2 92-258,-2-92-1161,2 79-3354,-2-79-387,0 61-129,0-61-129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3" tIns="46410" rIns="92823" bIns="4641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7"/>
            <a:ext cx="5608320" cy="4156234"/>
          </a:xfrm>
          <a:prstGeom prst="rect">
            <a:avLst/>
          </a:prstGeom>
        </p:spPr>
        <p:txBody>
          <a:bodyPr vert="horz" lIns="92823" tIns="46410" rIns="92823" bIns="4641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772669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0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Dance</a:t>
            </a:r>
            <a:r>
              <a:rPr lang="en-US" baseline="0" dirty="0" smtClean="0"/>
              <a:t> partners, edge matching in computer 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11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Dance</a:t>
            </a:r>
            <a:r>
              <a:rPr lang="en-US" baseline="0" dirty="0" smtClean="0"/>
              <a:t> partners, edge matching in computer 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11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Lots of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4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0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Solution: Rewrite</a:t>
            </a:r>
            <a:r>
              <a:rPr lang="en-US" baseline="0" dirty="0" smtClean="0"/>
              <a:t> as a 4 node graph.  All nodes must have even degree to have a Euler circuit, so no.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0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 to</a:t>
            </a:r>
            <a:r>
              <a:rPr lang="en-US" baseline="0" dirty="0" smtClean="0"/>
              <a:t> finding image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2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 to</a:t>
            </a:r>
            <a:r>
              <a:rPr lang="en-US" baseline="0" dirty="0" smtClean="0"/>
              <a:t> finding image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26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r>
              <a:rPr lang="en-US" baseline="0" dirty="0" smtClean="0"/>
              <a:t> of coloring various graphs, explain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23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r>
              <a:rPr lang="en-US" baseline="0" dirty="0" smtClean="0"/>
              <a:t> of coloring various graphs, </a:t>
            </a:r>
            <a:r>
              <a:rPr lang="en-US" baseline="0" smtClean="0"/>
              <a:t>explain applications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23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r>
              <a:rPr lang="en-US" baseline="0" dirty="0" smtClean="0"/>
              <a:t> of coloring various graphs, </a:t>
            </a:r>
            <a:r>
              <a:rPr lang="en-US" baseline="0" smtClean="0"/>
              <a:t>explain applications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23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1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C501E-B55B-444A-A72C-2B9F4B0B7B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FE38-4FD5-47B0-9AF9-D4963B8DEF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2B44-79EB-4D65-BDE3-FBAF74A58E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1BC8-D0B1-4179-B800-F332771B6B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F776-9CD1-44E5-A99B-64DE591C57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ACAF-72D2-4961-857E-D7B5F6FCF3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0A1A-5CE1-4ACF-97E5-643B782AB3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9FCE-0E74-4EF9-9A70-8866743E75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6C01-F58D-4E39-8D67-785256AD7D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B8AA-7DEB-446D-BDB1-84795BAD9A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1F1F-7787-4C44-9624-93928B4A8E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9F18CA-56B6-4BF5-B045-E537835195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76200"/>
            <a:ext cx="70866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Graphs and 2-Way Bounding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609600" y="5715000"/>
            <a:ext cx="8001000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Discrete Structures (CS 173)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Madhusudan Parthasarathy, University of Illinois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AC5D9-4D02-4355-9F81-DAACC8912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 descr="File:7 bridges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4864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4800599"/>
            <a:ext cx="1828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http://en.wikipedia.org/wiki/File:7_bridgesID.png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Bridges of Konigsberg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Possible to cross all bridges exactly one and end up where you started?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7" descr="http://upload.wikimedia.org/wikipedia/commons/5/5d/Konigsberg_brid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367424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99137" y="655022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overhead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88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connectivity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b="1" dirty="0" smtClean="0"/>
              <a:t>distance </a:t>
            </a:r>
            <a:r>
              <a:rPr lang="en-US" sz="2400" dirty="0" smtClean="0"/>
              <a:t>of two nodes is the minimum number of edges that forms a walk from one node to the other.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b="1" dirty="0" smtClean="0"/>
              <a:t>diameter</a:t>
            </a:r>
            <a:r>
              <a:rPr lang="en-US" sz="2400" dirty="0" smtClean="0"/>
              <a:t> of a graph is the maximum distance between any two nodes in a graph.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350719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68000" y="1367280"/>
              <a:ext cx="8271720" cy="5420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240" y="1356120"/>
                <a:ext cx="8299440" cy="54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06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connectivity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graph is </a:t>
            </a:r>
            <a:r>
              <a:rPr lang="en-US" sz="2400" b="1" dirty="0" smtClean="0"/>
              <a:t>connected </a:t>
            </a:r>
            <a:r>
              <a:rPr lang="en-US" sz="2400" dirty="0" smtClean="0"/>
              <a:t>if there is a walk between any two nodes.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b="1" dirty="0" smtClean="0"/>
              <a:t>connected component</a:t>
            </a:r>
            <a:r>
              <a:rPr lang="en-US" sz="2400" dirty="0" smtClean="0"/>
              <a:t> is a subset of nodes that are connected to each other but not connected to any other nodes.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99137" y="655022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overhead</a:t>
            </a: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953680" y="304200"/>
              <a:ext cx="2737800" cy="4818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0000" y="290160"/>
                <a:ext cx="2763360" cy="484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53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components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applications for finding connected pixels corresponding to boundaries or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20" name="Picture 4" descr="http://ars.els-cdn.com/content/image/1-s2.0-S016786551000379X-g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71297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7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graph </a:t>
            </a:r>
            <a:r>
              <a:rPr lang="en-US" sz="2400" b="1" dirty="0" smtClean="0"/>
              <a:t>coloring</a:t>
            </a:r>
            <a:r>
              <a:rPr lang="en-US" sz="2400" dirty="0" smtClean="0"/>
              <a:t>: a labeling of nodes such that no two adjacent nodes have the same label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chromatic number</a:t>
            </a:r>
            <a:r>
              <a:rPr lang="en-US" sz="2400" dirty="0" smtClean="0"/>
              <a:t>: the minimum number of labels required for a coloring</a:t>
            </a:r>
            <a:endParaRPr lang="en-US" sz="2400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655022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overhead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-10886" y="6510634"/>
            <a:ext cx="3307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ycles, wheels, complete, grid</a:t>
            </a: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617480" y="71640"/>
              <a:ext cx="7182000" cy="5827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1280" y="55080"/>
                <a:ext cx="7205400" cy="58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84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Making a map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How many exam variations to make so that neighbors have different copies?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655022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overhead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66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Choosing a wardrobe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655022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overhead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478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Bipartite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 smtClean="0"/>
                  <a:t> is </a:t>
                </a:r>
                <a:r>
                  <a:rPr lang="en-US" sz="2400" b="1" dirty="0" smtClean="0"/>
                  <a:t>bipartite</a:t>
                </a:r>
                <a:r>
                  <a:rPr lang="en-US" sz="2400" dirty="0" smtClean="0"/>
                  <a:t> if we can split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 smtClean="0"/>
                  <a:t> into two non-overlapping sets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baseline="-2500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baseline="-2500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/>
                  <a:t>, such that all edges connect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baseline="-25000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baseline="-2500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baseline="-25000" smtClean="0"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baseline="-25000" smtClean="0">
                        <a:latin typeface="Cambria Math"/>
                      </a:rPr>
                      <m:t>2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2400" dirty="0" smtClean="0"/>
                  <a:t>All graphs that can be two-colored are bipartite.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2400" b="1" dirty="0" smtClean="0"/>
                  <a:t>Complete bipartite</a:t>
                </a:r>
                <a:r>
                  <a:rPr lang="en-US" sz="2400" dirty="0" smtClean="0"/>
                  <a:t>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𝐾</m:t>
                    </m:r>
                    <m:r>
                      <a:rPr lang="en-US" sz="2400" b="0" i="1" baseline="-25000" smtClean="0">
                        <a:latin typeface="Cambria Math"/>
                      </a:rPr>
                      <m:t>𝑚</m:t>
                    </m:r>
                    <m:r>
                      <a:rPr lang="en-US" sz="2400" b="0" i="1" baseline="-25000" smtClean="0">
                        <a:latin typeface="Cambria Math"/>
                      </a:rPr>
                      <m:t>,</m:t>
                    </m:r>
                    <m:r>
                      <a:rPr lang="en-US" sz="2400" b="0" i="1" baseline="-2500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b="0" dirty="0" smtClean="0">
                    <a:latin typeface="Cambria Math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b="0" i="1" baseline="-25000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baseline="-2500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  <m:r>
                          <a:rPr lang="en-US" sz="2400" b="0" i="1" baseline="-25000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, all nodes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i="1" baseline="-25000"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 smtClean="0"/>
                  <a:t> have edges to all nodes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b="0" i="1" baseline="-2500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950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655022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overhead</a:t>
            </a: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127320" y="257400"/>
              <a:ext cx="5385960" cy="5833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2200" y="242640"/>
                <a:ext cx="5408280" cy="586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7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bipartite graph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National Residency Matching Program</a:t>
            </a:r>
          </a:p>
          <a:p>
            <a:pPr lvl="1"/>
            <a:r>
              <a:rPr lang="en-US" sz="2400" dirty="0" smtClean="0"/>
              <a:t>Med students give their preferences for residency jobs</a:t>
            </a:r>
          </a:p>
          <a:p>
            <a:pPr lvl="1"/>
            <a:r>
              <a:rPr lang="en-US" sz="2400" dirty="0" smtClean="0"/>
              <a:t>Residency locations give their preferences for Med students</a:t>
            </a:r>
          </a:p>
          <a:p>
            <a:pPr lvl="1"/>
            <a:r>
              <a:rPr lang="en-US" sz="2400" dirty="0" smtClean="0"/>
              <a:t>Solve for the maximum matching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655022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overhead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503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Lecture: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to represent graphs?</a:t>
            </a:r>
          </a:p>
          <a:p>
            <a:endParaRPr lang="en-US" dirty="0"/>
          </a:p>
          <a:p>
            <a:r>
              <a:rPr lang="en-US" dirty="0" smtClean="0"/>
              <a:t>What are the properties of a graph?</a:t>
            </a:r>
          </a:p>
          <a:p>
            <a:pPr lvl="1"/>
            <a:r>
              <a:rPr lang="en-US" dirty="0" smtClean="0"/>
              <a:t>Degrees, special types</a:t>
            </a:r>
          </a:p>
          <a:p>
            <a:pPr lvl="1"/>
            <a:endParaRPr lang="en-US" dirty="0"/>
          </a:p>
          <a:p>
            <a:r>
              <a:rPr lang="en-US" dirty="0" smtClean="0"/>
              <a:t>When are two graphs isomorphic, having the same structure?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" y="3276600"/>
            <a:ext cx="65532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bipartite graph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Computer vision</a:t>
            </a:r>
          </a:p>
          <a:p>
            <a:pPr lvl="1"/>
            <a:r>
              <a:rPr lang="en-US" sz="2400" dirty="0" smtClean="0"/>
              <a:t>Get soft correspondence between points, with a cost of matching each point on left to each point on right </a:t>
            </a:r>
          </a:p>
          <a:p>
            <a:pPr lvl="1"/>
            <a:r>
              <a:rPr lang="en-US" sz="2400" dirty="0" smtClean="0"/>
              <a:t>Find the “match” with the lowest cost (find a subset of edges that do not share an endpoint)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4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 bounding: graph coloring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31845" y="1175979"/>
            <a:ext cx="468312" cy="447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2293956"/>
            <a:ext cx="468312" cy="447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45426" y="2293955"/>
            <a:ext cx="468312" cy="447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6" idx="6"/>
            <a:endCxn id="7" idx="2"/>
          </p:cNvCxnSpPr>
          <p:nvPr/>
        </p:nvCxnSpPr>
        <p:spPr>
          <a:xfrm flipV="1">
            <a:off x="3211512" y="2517793"/>
            <a:ext cx="103391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743200" y="1177379"/>
            <a:ext cx="468312" cy="447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10" idx="4"/>
            <a:endCxn id="6" idx="0"/>
          </p:cNvCxnSpPr>
          <p:nvPr/>
        </p:nvCxnSpPr>
        <p:spPr>
          <a:xfrm>
            <a:off x="2977356" y="1625054"/>
            <a:ext cx="0" cy="6689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5" idx="2"/>
          </p:cNvCxnSpPr>
          <p:nvPr/>
        </p:nvCxnSpPr>
        <p:spPr>
          <a:xfrm flipV="1">
            <a:off x="3211512" y="1399817"/>
            <a:ext cx="1020333" cy="1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0"/>
            <a:endCxn id="5" idx="4"/>
          </p:cNvCxnSpPr>
          <p:nvPr/>
        </p:nvCxnSpPr>
        <p:spPr>
          <a:xfrm flipH="1" flipV="1">
            <a:off x="4466001" y="1623654"/>
            <a:ext cx="13581" cy="670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5"/>
            <a:endCxn id="7" idx="1"/>
          </p:cNvCxnSpPr>
          <p:nvPr/>
        </p:nvCxnSpPr>
        <p:spPr>
          <a:xfrm>
            <a:off x="3142929" y="1559494"/>
            <a:ext cx="1171080" cy="8000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715000" y="1175978"/>
            <a:ext cx="468312" cy="447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728581" y="2293954"/>
            <a:ext cx="468312" cy="447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stCxn id="36" idx="0"/>
            <a:endCxn id="35" idx="4"/>
          </p:cNvCxnSpPr>
          <p:nvPr/>
        </p:nvCxnSpPr>
        <p:spPr>
          <a:xfrm flipH="1" flipV="1">
            <a:off x="5949156" y="1623653"/>
            <a:ext cx="13581" cy="670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5"/>
            <a:endCxn id="36" idx="1"/>
          </p:cNvCxnSpPr>
          <p:nvPr/>
        </p:nvCxnSpPr>
        <p:spPr>
          <a:xfrm>
            <a:off x="4631574" y="1558094"/>
            <a:ext cx="1165590" cy="801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7" idx="6"/>
            <a:endCxn id="36" idx="2"/>
          </p:cNvCxnSpPr>
          <p:nvPr/>
        </p:nvCxnSpPr>
        <p:spPr>
          <a:xfrm flipV="1">
            <a:off x="4713738" y="2517792"/>
            <a:ext cx="101484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6"/>
            <a:endCxn id="35" idx="2"/>
          </p:cNvCxnSpPr>
          <p:nvPr/>
        </p:nvCxnSpPr>
        <p:spPr>
          <a:xfrm flipV="1">
            <a:off x="4700157" y="1399816"/>
            <a:ext cx="101484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819045" y="2993180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chromatic number?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3640" y="1070640"/>
              <a:ext cx="8849160" cy="5308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960" y="1057680"/>
                <a:ext cx="8875440" cy="53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17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 bounding: marker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many 3x3” crosses can be cut out of a 12x15” sheet of paper?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655022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overhead</a:t>
            </a:r>
            <a:endParaRPr lang="en-US" sz="1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63774" y="2489701"/>
            <a:ext cx="943170" cy="943170"/>
            <a:chOff x="315690" y="2280554"/>
            <a:chExt cx="1828800" cy="1828800"/>
          </a:xfrm>
        </p:grpSpPr>
        <p:sp>
          <p:nvSpPr>
            <p:cNvPr id="6" name="Rectangle 5"/>
            <p:cNvSpPr/>
            <p:nvPr/>
          </p:nvSpPr>
          <p:spPr>
            <a:xfrm>
              <a:off x="914401" y="2280554"/>
              <a:ext cx="609600" cy="1828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925289" y="2296883"/>
              <a:ext cx="609601" cy="1828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286001" y="2522358"/>
            <a:ext cx="5181600" cy="3600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11280" y="1529280"/>
              <a:ext cx="7823880" cy="4953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080" y="1518120"/>
                <a:ext cx="7845120" cy="497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55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417920" y="340920"/>
              <a:ext cx="3427560" cy="3817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3520" y="326520"/>
                <a:ext cx="3456000" cy="383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53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 bounding: </a:t>
            </a:r>
            <a:r>
              <a:rPr lang="en-US" dirty="0" smtClean="0"/>
              <a:t>set 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/>
                  <a:t>Claim</a:t>
                </a:r>
                <a:r>
                  <a:rPr lang="en-US" sz="2000" dirty="0" smtClean="0"/>
                  <a:t>: For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A</m:t>
                    </m:r>
                    <m:r>
                      <a:rPr lang="en-US" sz="2000" b="0" i="0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{3</m:t>
                    </m:r>
                    <m:r>
                      <a:rPr lang="en-US" sz="2000" b="0" i="1" smtClean="0">
                        <a:latin typeface="Cambria Math"/>
                      </a:rPr>
                      <m:t>𝑖𝑘</m:t>
                    </m:r>
                    <m:r>
                      <a:rPr lang="en-US" sz="2000" b="0" i="1" smtClean="0">
                        <a:latin typeface="Cambria Math"/>
                      </a:rPr>
                      <m:t>+5</m:t>
                    </m:r>
                    <m:r>
                      <a:rPr lang="en-US" sz="2000" b="0" i="1" smtClean="0">
                        <a:latin typeface="Cambria Math"/>
                      </a:rPr>
                      <m:t>𝑗𝑘</m:t>
                    </m:r>
                    <m:r>
                      <a:rPr lang="en-US" sz="2000" b="0" i="1" smtClean="0">
                        <a:latin typeface="Cambria Math"/>
                      </a:rPr>
                      <m:t>:</m:t>
                    </m:r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𝑗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are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integers</m:t>
                    </m:r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 smtClean="0"/>
                  <a:t> is equal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B</m:t>
                    </m:r>
                    <m:r>
                      <a:rPr lang="en-US" sz="2000" b="0" i="0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multiples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𝑜𝑓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 smtClean="0"/>
                  <a:t>.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60200" y="1042200"/>
              <a:ext cx="8646840" cy="5589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520" y="1027080"/>
                <a:ext cx="8668440" cy="56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07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Terminology for graph connectivity</a:t>
            </a:r>
          </a:p>
          <a:p>
            <a:pPr lvl="1"/>
            <a:r>
              <a:rPr lang="en-US" dirty="0" smtClean="0"/>
              <a:t>Walk, path, cycle, acyclic, closed, </a:t>
            </a:r>
            <a:r>
              <a:rPr lang="en-US" dirty="0"/>
              <a:t>E</a:t>
            </a:r>
            <a:r>
              <a:rPr lang="en-US" dirty="0" smtClean="0"/>
              <a:t>uler circuit, distance, diameter, connected components</a:t>
            </a:r>
          </a:p>
          <a:p>
            <a:endParaRPr lang="en-US" dirty="0"/>
          </a:p>
          <a:p>
            <a:r>
              <a:rPr lang="en-US" dirty="0" smtClean="0"/>
              <a:t>Graph coloring and how to apply it</a:t>
            </a:r>
          </a:p>
          <a:p>
            <a:endParaRPr lang="en-US" dirty="0"/>
          </a:p>
          <a:p>
            <a:r>
              <a:rPr lang="en-US" dirty="0" smtClean="0"/>
              <a:t>How to use two-way bounding in a variety of settings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Isomorphism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35869" y="2344738"/>
            <a:ext cx="468312" cy="447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2464593" y="2035175"/>
            <a:ext cx="468312" cy="447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2312194" y="3248025"/>
            <a:ext cx="468312" cy="447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8" name="Straight Connector 7"/>
          <p:cNvCxnSpPr>
            <a:stCxn id="6" idx="6"/>
            <a:endCxn id="9" idx="1"/>
          </p:cNvCxnSpPr>
          <p:nvPr/>
        </p:nvCxnSpPr>
        <p:spPr>
          <a:xfrm>
            <a:off x="2932905" y="2259013"/>
            <a:ext cx="635322" cy="591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499644" y="2784475"/>
            <a:ext cx="468312" cy="447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2312194" y="1277938"/>
            <a:ext cx="468312" cy="447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1" name="Straight Connector 10"/>
          <p:cNvCxnSpPr>
            <a:stCxn id="10" idx="4"/>
            <a:endCxn id="6" idx="0"/>
          </p:cNvCxnSpPr>
          <p:nvPr/>
        </p:nvCxnSpPr>
        <p:spPr>
          <a:xfrm>
            <a:off x="2546350" y="1725613"/>
            <a:ext cx="152399" cy="309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3"/>
            <a:endCxn id="5" idx="7"/>
          </p:cNvCxnSpPr>
          <p:nvPr/>
        </p:nvCxnSpPr>
        <p:spPr>
          <a:xfrm flipH="1">
            <a:off x="1634331" y="1660525"/>
            <a:ext cx="746125" cy="749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1"/>
            <a:endCxn id="5" idx="5"/>
          </p:cNvCxnSpPr>
          <p:nvPr/>
        </p:nvCxnSpPr>
        <p:spPr>
          <a:xfrm flipH="1" flipV="1">
            <a:off x="1634331" y="2727325"/>
            <a:ext cx="746125" cy="5857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3"/>
            <a:endCxn id="7" idx="6"/>
          </p:cNvCxnSpPr>
          <p:nvPr/>
        </p:nvCxnSpPr>
        <p:spPr>
          <a:xfrm flipH="1">
            <a:off x="2780506" y="3167063"/>
            <a:ext cx="7874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9" idx="2"/>
          </p:cNvCxnSpPr>
          <p:nvPr/>
        </p:nvCxnSpPr>
        <p:spPr>
          <a:xfrm>
            <a:off x="1704181" y="2568576"/>
            <a:ext cx="1795463" cy="439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857507" y="1449183"/>
            <a:ext cx="468312" cy="447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91948" y="2899909"/>
            <a:ext cx="468312" cy="447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457778" y="2452234"/>
            <a:ext cx="468312" cy="447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>
            <a:stCxn id="22" idx="6"/>
            <a:endCxn id="25" idx="1"/>
          </p:cNvCxnSpPr>
          <p:nvPr/>
        </p:nvCxnSpPr>
        <p:spPr>
          <a:xfrm>
            <a:off x="5360260" y="3123747"/>
            <a:ext cx="1603922" cy="554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895599" y="3612696"/>
            <a:ext cx="468312" cy="447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382815" y="1511527"/>
            <a:ext cx="468312" cy="447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>
            <a:stCxn id="26" idx="4"/>
            <a:endCxn id="22" idx="0"/>
          </p:cNvCxnSpPr>
          <p:nvPr/>
        </p:nvCxnSpPr>
        <p:spPr>
          <a:xfrm>
            <a:off x="4616971" y="1959202"/>
            <a:ext cx="509133" cy="940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6" idx="6"/>
            <a:endCxn id="21" idx="1"/>
          </p:cNvCxnSpPr>
          <p:nvPr/>
        </p:nvCxnSpPr>
        <p:spPr>
          <a:xfrm flipV="1">
            <a:off x="4851127" y="1514743"/>
            <a:ext cx="1074963" cy="220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3" idx="7"/>
          </p:cNvCxnSpPr>
          <p:nvPr/>
        </p:nvCxnSpPr>
        <p:spPr>
          <a:xfrm flipV="1">
            <a:off x="5857507" y="1881286"/>
            <a:ext cx="282651" cy="636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5" idx="1"/>
            <a:endCxn id="23" idx="6"/>
          </p:cNvCxnSpPr>
          <p:nvPr/>
        </p:nvCxnSpPr>
        <p:spPr>
          <a:xfrm flipH="1" flipV="1">
            <a:off x="5926090" y="2676072"/>
            <a:ext cx="1038092" cy="10021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5"/>
            <a:endCxn id="25" idx="1"/>
          </p:cNvCxnSpPr>
          <p:nvPr/>
        </p:nvCxnSpPr>
        <p:spPr>
          <a:xfrm>
            <a:off x="6257236" y="1831298"/>
            <a:ext cx="706946" cy="1846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099137" y="655022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overhead</a:t>
            </a: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349080" y="4287240"/>
              <a:ext cx="1697760" cy="2331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4680" y="4274280"/>
                <a:ext cx="1727280" cy="23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24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Subgraphs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do we characterize connectivity and walks in graphs?</a:t>
            </a:r>
          </a:p>
          <a:p>
            <a:endParaRPr lang="en-US" dirty="0"/>
          </a:p>
          <a:p>
            <a:r>
              <a:rPr lang="en-US" dirty="0" smtClean="0"/>
              <a:t>What is graph coloring and what is it good for?</a:t>
            </a:r>
          </a:p>
          <a:p>
            <a:endParaRPr lang="en-US" dirty="0"/>
          </a:p>
          <a:p>
            <a:r>
              <a:rPr lang="en-US" dirty="0" smtClean="0"/>
              <a:t>What are bipartite graphs and why are they important?</a:t>
            </a:r>
          </a:p>
          <a:p>
            <a:endParaRPr lang="en-US" dirty="0"/>
          </a:p>
          <a:p>
            <a:r>
              <a:rPr lang="en-US" dirty="0" smtClean="0"/>
              <a:t>Methods and applications for 2-way bounding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09360" y="240120"/>
              <a:ext cx="7431840" cy="6463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5680" y="224280"/>
                <a:ext cx="7459560" cy="64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51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Subgraphs</a:t>
            </a:r>
            <a:r>
              <a:rPr lang="en-US" dirty="0" smtClean="0"/>
              <a:t> and </a:t>
            </a:r>
            <a:r>
              <a:rPr lang="en-US" dirty="0" err="1" smtClean="0"/>
              <a:t>isomorphisms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96280" y="176400"/>
              <a:ext cx="8448840" cy="6414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600" y="161640"/>
                <a:ext cx="8477280" cy="64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43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Bridges of Konigsberg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37561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Possible to cross all bridges exactly one and end up where you started?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 descr="http://upload.wikimedia.org/wikipedia/commons/5/5d/Konigsberg_brid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72" y="2286000"/>
            <a:ext cx="415770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86" y="6629400"/>
            <a:ext cx="4984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source: http://en.wikipedia.org/wiki/File:Konigsberg_bridges.png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5634335"/>
            <a:ext cx="4238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First theorem of graph theory!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60640" y="53280"/>
              <a:ext cx="8670600" cy="6611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520" y="40680"/>
                <a:ext cx="8697960" cy="66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23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of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5102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walk</a:t>
            </a:r>
            <a:r>
              <a:rPr lang="en-US" sz="2400" dirty="0" smtClean="0"/>
              <a:t>: sequence of connected nodes/edges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closed</a:t>
            </a:r>
            <a:r>
              <a:rPr lang="en-US" sz="2400" dirty="0" smtClean="0"/>
              <a:t> walk: start and end point are the same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path</a:t>
            </a:r>
            <a:r>
              <a:rPr lang="en-US" sz="2400" dirty="0"/>
              <a:t>: walk with </a:t>
            </a:r>
            <a:r>
              <a:rPr lang="en-US" sz="2400" dirty="0" smtClean="0"/>
              <a:t>no node </a:t>
            </a:r>
            <a:r>
              <a:rPr lang="en-US" sz="2400" dirty="0"/>
              <a:t>used more than once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036224" y="3810000"/>
            <a:ext cx="2981096" cy="2504353"/>
            <a:chOff x="3090479" y="863897"/>
            <a:chExt cx="2981096" cy="2504353"/>
          </a:xfrm>
        </p:grpSpPr>
        <p:sp>
          <p:nvSpPr>
            <p:cNvPr id="5" name="Oval 4"/>
            <p:cNvSpPr/>
            <p:nvPr/>
          </p:nvSpPr>
          <p:spPr>
            <a:xfrm>
              <a:off x="5033483" y="863897"/>
              <a:ext cx="468312" cy="4476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3599612" y="2696738"/>
              <a:ext cx="468312" cy="4476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623609" y="1797592"/>
              <a:ext cx="468312" cy="4476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smtClean="0">
                  <a:solidFill>
                    <a:schemeClr val="tx1"/>
                  </a:solidFill>
                </a:rPr>
                <a:t>a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>
              <a:stCxn id="6" idx="6"/>
              <a:endCxn id="9" idx="1"/>
            </p:cNvCxnSpPr>
            <p:nvPr/>
          </p:nvCxnSpPr>
          <p:spPr>
            <a:xfrm>
              <a:off x="4067924" y="2920576"/>
              <a:ext cx="1603922" cy="655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603263" y="2920575"/>
              <a:ext cx="468312" cy="4476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090479" y="1308356"/>
              <a:ext cx="468312" cy="4476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1" name="Straight Connector 10"/>
            <p:cNvCxnSpPr>
              <a:stCxn id="10" idx="4"/>
              <a:endCxn id="6" idx="0"/>
            </p:cNvCxnSpPr>
            <p:nvPr/>
          </p:nvCxnSpPr>
          <p:spPr>
            <a:xfrm>
              <a:off x="3324635" y="1756031"/>
              <a:ext cx="509133" cy="9407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0" idx="6"/>
              <a:endCxn id="5" idx="1"/>
            </p:cNvCxnSpPr>
            <p:nvPr/>
          </p:nvCxnSpPr>
          <p:spPr>
            <a:xfrm flipV="1">
              <a:off x="3558791" y="929457"/>
              <a:ext cx="1543275" cy="6027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0"/>
              <a:endCxn id="5" idx="3"/>
            </p:cNvCxnSpPr>
            <p:nvPr/>
          </p:nvCxnSpPr>
          <p:spPr>
            <a:xfrm flipV="1">
              <a:off x="4857765" y="1246012"/>
              <a:ext cx="244301" cy="551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4"/>
              <a:endCxn id="9" idx="1"/>
            </p:cNvCxnSpPr>
            <p:nvPr/>
          </p:nvCxnSpPr>
          <p:spPr>
            <a:xfrm>
              <a:off x="5267639" y="1311572"/>
              <a:ext cx="404207" cy="1674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4"/>
              <a:endCxn id="9" idx="1"/>
            </p:cNvCxnSpPr>
            <p:nvPr/>
          </p:nvCxnSpPr>
          <p:spPr>
            <a:xfrm>
              <a:off x="4857765" y="2245267"/>
              <a:ext cx="814081" cy="740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3904292" y="1780159"/>
              <a:ext cx="468312" cy="4476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smtClean="0">
                  <a:solidFill>
                    <a:schemeClr val="tx1"/>
                  </a:solidFill>
                </a:rPr>
                <a:t>f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Connector 34"/>
            <p:cNvCxnSpPr>
              <a:stCxn id="34" idx="7"/>
              <a:endCxn id="5" idx="2"/>
            </p:cNvCxnSpPr>
            <p:nvPr/>
          </p:nvCxnSpPr>
          <p:spPr>
            <a:xfrm flipV="1">
              <a:off x="4304021" y="1087735"/>
              <a:ext cx="729462" cy="757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5"/>
              <a:endCxn id="9" idx="1"/>
            </p:cNvCxnSpPr>
            <p:nvPr/>
          </p:nvCxnSpPr>
          <p:spPr>
            <a:xfrm>
              <a:off x="4304021" y="2162274"/>
              <a:ext cx="1367825" cy="823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4099137" y="655022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overhead</a:t>
            </a: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5510880" y="278280"/>
              <a:ext cx="3632760" cy="4304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4040" y="263160"/>
                <a:ext cx="3655080" cy="433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21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of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5102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cycle: </a:t>
            </a:r>
            <a:r>
              <a:rPr lang="en-US" sz="2400" dirty="0" smtClean="0"/>
              <a:t>closed walk with 3+ nodes, no nodes except the first/last used more than once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acyclic: </a:t>
            </a:r>
            <a:r>
              <a:rPr lang="en-US" sz="2400" dirty="0" smtClean="0"/>
              <a:t>graph without cycles</a:t>
            </a: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Euler circuit: </a:t>
            </a:r>
            <a:r>
              <a:rPr lang="en-US" sz="2400" dirty="0" smtClean="0"/>
              <a:t>closed walk that uses each </a:t>
            </a:r>
            <a:r>
              <a:rPr lang="en-US" sz="2400" i="1" dirty="0" smtClean="0"/>
              <a:t>edge</a:t>
            </a:r>
            <a:r>
              <a:rPr lang="en-US" sz="2400" dirty="0" smtClean="0"/>
              <a:t> exactly once</a:t>
            </a:r>
            <a:endParaRPr lang="en-US" sz="2400" b="1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856617" y="3886200"/>
            <a:ext cx="2981096" cy="2504353"/>
            <a:chOff x="3090479" y="863897"/>
            <a:chExt cx="2981096" cy="2504353"/>
          </a:xfrm>
        </p:grpSpPr>
        <p:sp>
          <p:nvSpPr>
            <p:cNvPr id="5" name="Oval 4"/>
            <p:cNvSpPr/>
            <p:nvPr/>
          </p:nvSpPr>
          <p:spPr>
            <a:xfrm>
              <a:off x="5033483" y="863897"/>
              <a:ext cx="468312" cy="4476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3599612" y="2696738"/>
              <a:ext cx="468312" cy="4476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623609" y="1797592"/>
              <a:ext cx="468312" cy="4476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smtClean="0">
                  <a:solidFill>
                    <a:schemeClr val="tx1"/>
                  </a:solidFill>
                </a:rPr>
                <a:t>a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>
              <a:stCxn id="6" idx="6"/>
              <a:endCxn id="9" idx="1"/>
            </p:cNvCxnSpPr>
            <p:nvPr/>
          </p:nvCxnSpPr>
          <p:spPr>
            <a:xfrm>
              <a:off x="4067924" y="2920576"/>
              <a:ext cx="1603922" cy="655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603263" y="2920575"/>
              <a:ext cx="468312" cy="4476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090479" y="1308356"/>
              <a:ext cx="468312" cy="4476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1" name="Straight Connector 10"/>
            <p:cNvCxnSpPr>
              <a:stCxn id="10" idx="4"/>
              <a:endCxn id="6" idx="0"/>
            </p:cNvCxnSpPr>
            <p:nvPr/>
          </p:nvCxnSpPr>
          <p:spPr>
            <a:xfrm>
              <a:off x="3324635" y="1756031"/>
              <a:ext cx="509133" cy="9407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0" idx="6"/>
              <a:endCxn id="5" idx="1"/>
            </p:cNvCxnSpPr>
            <p:nvPr/>
          </p:nvCxnSpPr>
          <p:spPr>
            <a:xfrm flipV="1">
              <a:off x="3558791" y="929457"/>
              <a:ext cx="1543275" cy="6027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0"/>
              <a:endCxn id="5" idx="3"/>
            </p:cNvCxnSpPr>
            <p:nvPr/>
          </p:nvCxnSpPr>
          <p:spPr>
            <a:xfrm flipV="1">
              <a:off x="4857765" y="1246012"/>
              <a:ext cx="244301" cy="551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4"/>
              <a:endCxn id="9" idx="1"/>
            </p:cNvCxnSpPr>
            <p:nvPr/>
          </p:nvCxnSpPr>
          <p:spPr>
            <a:xfrm>
              <a:off x="5267639" y="1311572"/>
              <a:ext cx="404207" cy="1674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4"/>
              <a:endCxn id="9" idx="1"/>
            </p:cNvCxnSpPr>
            <p:nvPr/>
          </p:nvCxnSpPr>
          <p:spPr>
            <a:xfrm>
              <a:off x="4857765" y="2245267"/>
              <a:ext cx="814081" cy="740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3904292" y="1780159"/>
              <a:ext cx="468312" cy="4476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smtClean="0">
                  <a:solidFill>
                    <a:schemeClr val="tx1"/>
                  </a:solidFill>
                </a:rPr>
                <a:t>f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Connector 34"/>
            <p:cNvCxnSpPr>
              <a:stCxn id="34" idx="7"/>
              <a:endCxn id="5" idx="2"/>
            </p:cNvCxnSpPr>
            <p:nvPr/>
          </p:nvCxnSpPr>
          <p:spPr>
            <a:xfrm flipV="1">
              <a:off x="4304021" y="1087735"/>
              <a:ext cx="729462" cy="757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5"/>
              <a:endCxn id="9" idx="1"/>
            </p:cNvCxnSpPr>
            <p:nvPr/>
          </p:nvCxnSpPr>
          <p:spPr>
            <a:xfrm>
              <a:off x="4304021" y="2162274"/>
              <a:ext cx="1367825" cy="823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4099137" y="655022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overhead</a:t>
            </a: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557280" y="157320"/>
              <a:ext cx="8255160" cy="6467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880" y="145080"/>
                <a:ext cx="8285040" cy="649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41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108266</TotalTime>
  <Words>790</Words>
  <Application>Microsoft Office PowerPoint</Application>
  <PresentationFormat>On-screen Show (4:3)</PresentationFormat>
  <Paragraphs>186</Paragraphs>
  <Slides>26</Slides>
  <Notes>12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2_Office Theme</vt:lpstr>
      <vt:lpstr>PowerPoint Presentation</vt:lpstr>
      <vt:lpstr>Last Lecture: Graphs</vt:lpstr>
      <vt:lpstr>Isomorphism example</vt:lpstr>
      <vt:lpstr>Today’s lecture</vt:lpstr>
      <vt:lpstr>Subgraphs</vt:lpstr>
      <vt:lpstr>Subgraphs and isomorphisms</vt:lpstr>
      <vt:lpstr>Bridges of Konigsberg</vt:lpstr>
      <vt:lpstr>Terminology of walks</vt:lpstr>
      <vt:lpstr>Terminology of walks</vt:lpstr>
      <vt:lpstr>Bridges of Konigsberg</vt:lpstr>
      <vt:lpstr>PowerPoint Presentation</vt:lpstr>
      <vt:lpstr>More connectivity terminology</vt:lpstr>
      <vt:lpstr>More connectivity terminology</vt:lpstr>
      <vt:lpstr>Connected components application</vt:lpstr>
      <vt:lpstr>Coloring</vt:lpstr>
      <vt:lpstr>Applications of coloring</vt:lpstr>
      <vt:lpstr>Applications of coloring</vt:lpstr>
      <vt:lpstr>Bipartite graphs</vt:lpstr>
      <vt:lpstr>Application: bipartite graph matching</vt:lpstr>
      <vt:lpstr>Application: bipartite graph matching</vt:lpstr>
      <vt:lpstr>Two-way bounding: graph coloring</vt:lpstr>
      <vt:lpstr>Two-way bounding: marker making</vt:lpstr>
      <vt:lpstr>PowerPoint Presentation</vt:lpstr>
      <vt:lpstr>Two-way bounding: set equality</vt:lpstr>
      <vt:lpstr>Things to remember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madhu</cp:lastModifiedBy>
  <cp:revision>302</cp:revision>
  <cp:lastPrinted>2013-02-26T05:12:59Z</cp:lastPrinted>
  <dcterms:created xsi:type="dcterms:W3CDTF">2009-12-16T02:55:56Z</dcterms:created>
  <dcterms:modified xsi:type="dcterms:W3CDTF">2013-10-18T07:15:18Z</dcterms:modified>
</cp:coreProperties>
</file>