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3.xml" ContentType="application/vnd.openxmlformats-officedocument.presentationml.notesSlide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581" r:id="rId2"/>
    <p:sldId id="692" r:id="rId3"/>
    <p:sldId id="735" r:id="rId4"/>
    <p:sldId id="736" r:id="rId5"/>
    <p:sldId id="737" r:id="rId6"/>
    <p:sldId id="714" r:id="rId7"/>
    <p:sldId id="710" r:id="rId8"/>
    <p:sldId id="711" r:id="rId9"/>
    <p:sldId id="712" r:id="rId10"/>
    <p:sldId id="713" r:id="rId11"/>
    <p:sldId id="715" r:id="rId12"/>
    <p:sldId id="716" r:id="rId13"/>
    <p:sldId id="734" r:id="rId14"/>
    <p:sldId id="717" r:id="rId15"/>
    <p:sldId id="731" r:id="rId16"/>
    <p:sldId id="733" r:id="rId17"/>
    <p:sldId id="718" r:id="rId18"/>
    <p:sldId id="726" r:id="rId19"/>
    <p:sldId id="719" r:id="rId20"/>
    <p:sldId id="720" r:id="rId21"/>
    <p:sldId id="721" r:id="rId22"/>
    <p:sldId id="724" r:id="rId23"/>
    <p:sldId id="730" r:id="rId24"/>
    <p:sldId id="725" r:id="rId25"/>
    <p:sldId id="728" r:id="rId26"/>
    <p:sldId id="729" r:id="rId27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00"/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9" autoAdjust="0"/>
    <p:restoredTop sz="89194" autoAdjust="0"/>
  </p:normalViewPr>
  <p:slideViewPr>
    <p:cSldViewPr>
      <p:cViewPr>
        <p:scale>
          <a:sx n="77" d="100"/>
          <a:sy n="77" d="100"/>
        </p:scale>
        <p:origin x="-11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3T16:08:52.2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4677 3317 3612,'7'4'4644,"-7"-4"-129,10-4-1806,-13-17-129,3 21-387,-3-36-258,3 17-645,-2-17-129,2 0-516,0-8-129,3 0-129,2-6-258,2 1 0,5-7 0,1 1-129,5 1 0,3 1 129,5 4 0,5 2 0,3 3 129,4 5-258,3 5 129,1 6-129,-4 8 129,-2 2-258,-5 10 129,-5 2-129,-6 4 0,-6 0-258,-3 2-129,-11 0-387,14 5-2322,-14-5-1548,0 0-258,0 0-387,0 0 0</inkml:trace>
  <inkml:trace contextRef="#ctx0" brushRef="#br0" timeOffset="320.0183">5087 2344 3999,'-5'-16'4644,"5"5"258,0 11-516,5-1-1935,-5 1-1290,17 0 258,-10-2-516,11 5 0,-2-1-258,5 10-258,-3 0-129,2 0-387,-2 1 258,-1 3-387,-2-2 258,-1 3-258,-5 2 258,-2-3-387,-3-2 387,-2 6 0,-2-3-129,-8 3 0,-2 1-129,-8-4-387,2 12-258,-8-18-1806,8 7-1806,-1-6-387,9-1-387,8-11 129</inkml:trace>
  <inkml:trace contextRef="#ctx0" brushRef="#br0" timeOffset="756.0432">5459 2363 6708,'0'0'5160,"12"-1"-387,-12 1-258,9 27-2967,-9-5-903,6 9-258,-6 1 0,5 3-516,-4-5 129,1-1 129,0-6-129,-2-9 0,0-14 0,0 0 0,0 0 0,0-20 0,2-8 0,2-3-129,2-4 258,3-4 129,3 3-258,1 5 387,2 3-258,1 6 129,-1 10-129,1 6 258,-1 6-258,-2 12-258,-3 5 258,1 6-387,-2 4 387,-2 5-387,-1 2 258,-3-2-516,2 7-258,-5-15-774,2 11-3096,-2-10-129,4-2-258,-4-23-516</inkml:trace>
  <inkml:trace contextRef="#ctx0" brushRef="#br0" timeOffset="1072.0613">5799 2394 7611,'3'-14'5160,"-3"14"-516,-3 12-129,3 12-3612,0-2-387,0 9-129,3-4-129,6 0 0,2-3-258,3-7 0,1-5 0,0-9 0,3-3 0,-2-9 0,-4-7 0,-1-6 0,-4-6 0,-5-2 0,-2-2 0,-5 3 516,-5 1-516,-5 3 387,0 5-387,0 4 129,-1 9-645,-1 2-387,10 7-3483,-8 8-645,7 6-129,0-4-645</inkml:trace>
  <inkml:trace contextRef="#ctx0" brushRef="#br0" timeOffset="1736.0992">6063 2335 5289,'0'-11'5547,"0"-3"-645,0 14 0,0 0-2967,13 7-387,-11 7-645,7 10-645,-5 1-129,3 4-387,-1 0 387,0-3-516,-2-1 258,-4-9-387,0-16 516,0 0-129,0 0 129,0-7 0,1-14 129,3-6-129,2-4 0,1-1 387,0 3-258,3 5 258,-3 6-387,2 11 516,-9 7-387,15 7 0,-11 8 0,3 9-258,-3 1 258,2 4-516,-1 4 0,-3-12-1161,5 5-3096,-5-9-258,3 2-387,-2-9-387</inkml:trace>
  <inkml:trace contextRef="#ctx0" brushRef="#br0" timeOffset="1900.1086">6312 2472 5547,'23'-13'4773,"-9"6"0,0 1-774,1-2-4128,-1-2-3612,3 5-645,-4 1-516,-1 3 0</inkml:trace>
  <inkml:trace contextRef="#ctx0" brushRef="#br0" timeOffset="2268.1297">6540 2427 6063,'8'0'5031,"1"0"-258,2-8-387,9 3-3612,-7-13-258,7 3 258,-5-4-645,2 1 258,-5-2-387,-3 3 516,-4 0-258,-5 5 387,0 12-129,-12-9-129,-2 9 0,0 4 0,-3 10 0,1 6-387,0 4 129,3 7-258,4 1 258,4 2-258,2 2 129,3-4-258,6-5 387,1-8-129,6-4-129,-1-11-645,12 6-2580,-7-14-1548,3-7-258,0-10-387,0 2-129</inkml:trace>
  <inkml:trace contextRef="#ctx0" brushRef="#br0" timeOffset="2792.1597">6785 2360 8643,'0'0'5289,"0"7"-258,0 3-516,2 10-3741,-1-6-258,4 8-258,-2-3-129,2 1 0,-2-4-129,1-3 129,-4-13-129,3 14 129,-3-14 0,3-6 0,-2-7-129,4-4 129,0-2-129,0-2 129,0-3-129,1 6 387,1 3-387,-7 15 0,11-14 0,-11 14 129,11 2-129,-6 9 0,0 2 0,-1 2-387,0-1 387,-1 1 0,2-1-129,-1-2 129,-4-12 0,8 16-129,-8-16 129,10 1-129,-10-1 129,10-2-129,-10 2 129,8-17-129,-8 17 129,7-20 0,-7 20 0,5-21 0,-5 21 0,4-16 129,-4 16-129,4-16 0,-4 16 0,0 0 0,10-9 0,-10 9-129,10 1 129,-10-1-258,8 17-129,-8-17-516,10 23-645,-10-23-1548,5 12-1806,-5-12-258,12 6-129</inkml:trace>
  <inkml:trace contextRef="#ctx0" brushRef="#br0" timeOffset="2996.1713">7072 2380 8127,'16'-34'5418,"-8"22"258,-7-5-774,8 17-2451,-9 0-1290,0 0-258,0 17-516,3 7-516,-1 4 129,2 7-387,-1 7 258,-1 1-387,2 3 129,-4-6-387,4-1-129,-4-21-645,4 14-2064,-4-32-1419,0 0-258,0 0-129</inkml:trace>
  <inkml:trace contextRef="#ctx0" brushRef="#br0" timeOffset="3216.1839">7135 2469 4257,'14'-68'5676,"-9"37"-774,7 14 129,-8-7-2709,13 21-645,-8-6-645,6 9-129,-5 9-387,1 4-516,-3 3 129,-3 3-258,-5 4 258,-4 1-387,-5 2 258,-2-6-258,-2 1 0,-4-11-387,10 7-774,-11-17-2580,18 0-903,-4-19-258,5-2-387</inkml:trace>
  <inkml:trace contextRef="#ctx0" brushRef="#br0" timeOffset="3380.1933">7287 2158 11997,'24'-24'5289,"-13"24"-258,-11 0-129,15 30-4128,-9-3-387,3 9-258,-4 10-516,-5-2-774,6 16-2193,-6-16-1806,-4 2-129,-3-15-645,2-3 129</inkml:trace>
  <inkml:trace contextRef="#ctx0" brushRef="#br0" timeOffset="3876.2217">7347 2413 4902,'17'-48'5418,"-6"34"0,-1-2-516,2 15-1548,-12 1-2193,17 0-258,-17 0-387,14 5 0,-7 7-258,-1-1-387,1 4 258,-3 0-258,2-5 129,0 2 129,-6-12-129,16 16 129,-7-11-129,1-5 0,0 0 129,-1-1 0,1-10-129,1-1 387,-4 0-258,-1-2 0,1-1 0,-4 5 129,-3 10-129,5-17 129,-5 17-258,0 0 0,0 0 0,0 0 0,3 14 0,-3 6-258,0 6 129,0 9-258,0 4 387,1 7-258,-1 2 258,0 0-387,0-4 387,0-2 0,-5-4 0,1-8 0,-4-2 0,0-4 0,-3-5-129,-3-1 129,1-5-129,-1 2 129,1-3-387,-2-2-129,5 12-1161,-7-15-3354,6 7-258,-5-7-258,4 3-258</inkml:trace>
  <inkml:trace contextRef="#ctx0" brushRef="#br0" timeOffset="28047.6042">15194 7078 258,'71'0'2709,"-25"0"-387,4-3 129,4 2-258,3-6-258,7 6-516,-4-8-129,8 9-387,-2-1-258,4 1-129,1 1-129,5 6 129,3-3-129,5 5 258,4-5-129,8 5 0,3-4-129,5 0 129,1-1-258,6 2 129,4-2-129,3 2-129,2-4 258,-1 3-258,-2 0 0,4 0 129,-1 2-129,-2-2 0,-4 1 129,0 0-258,-4-2 129,1 1 0,-1-4 0,-3-1-129,-4 0 0,1 0 0,-2 0 129,-1 0-129,-4 0 0,-1 0 0,-3 0 0,1 0 0,1 0-129,-2 0 129,3 3 0,-1-2 0,5 2 0,1 0 0,8 2 0,-2 1 0,6 2 0,-1 2 0,4 0-129,1 1 129,2 1 0,3 1 0,-1-1 0,4 2 129,1 0-258,1 1 258,4 2-129,-1 0 0,2 2 0,-1 0 0,1 1 0,-2-1 0,-1-2 0,-1 1 0,-1 0 129,-1-3 0,-2-1-129,2-1 0,-5-1 0,4-1 258,-1-1-129,-1 1 0,-2 0-129,-4-1 0,-3-1 129,-7 2 258,-4-2-129,-9-1-258,-10 1 0,-8-2 129,-13-2 129,-5 0-129,-11 0-129,-7-2 0,-9-3 129,-7 1-129,-6-1 258,-5 0-129,-2-1 0,-1-2 0,-10 3-129,11-7 258,-11 7-258,9-10 0,-9 10 129,0 0-258,4-15 129,-4 15 0,0 0 0,0-16-129,0 16 0,0 0-258,0 0-258,0-16-774,0 16-3096,0 0-645,0 0 0,0 0-645</inkml:trace>
  <inkml:trace contextRef="#ctx0" brushRef="#br0" timeOffset="30299.733">18009 6964 2967,'-12'1'3483,"12"-1"129,0 0-1161,0 0-645,0 0-516,0 0-258,0 0-387,9 0-258,-9 0 129,14 0-129,-4-2-129,6 2-129,1-3 0,5 3 0,3-2 0,2 2 0,-1-1 0,1 1 0,-2-1 0,-3 1 0,-5 0 0,-1 0 0,-4 0-129,-3 0 0,-9 0 129,9 0-129,-9 0 0,0 0 0,0-10 0,0 10-129,0 0-258,-12-19-903,12 19-2580,-8-17-516,8 17 0,0 0-387</inkml:trace>
  <inkml:trace contextRef="#ctx0" brushRef="#br0" timeOffset="31191.784">19167 6927 2322,'0'0'3225,"0"0"-645,0-15-516,0 15 129,0 0-516,0 0-387,0 0-387,6-5-258,-6 5-129,0 0-129,0 0 0,9 0 129,-9 0-258,10-3-129,-10 3 129,15-4 0,-5 1-129,2 3 0,-1 0 0,3 0 0,0 1-129,-1 0 129,0 4 0,-1-2 0,1 1-129,-1-1 129,-2-2-129,0 1 129,-10-2-129,14 3 0,-14-3 0,10 4 0,-10-4 129,0 0-129,9 0 129,-9 0-129,0 0 129,8 0 0,-8 0 0,0 0-129,0 0 129,0 0-129,0 0 129,0 0-129,0 0-129,0 0-258,0 0-645,-7 0-2838,7 0-258,0 0-516,-10 8-129</inkml:trace>
  <inkml:trace contextRef="#ctx0" brushRef="#br0" timeOffset="33999.9446">21006 6961 258,'0'0'2709,"0"0"-645,0-8-129,0 8 0,0 0-516,7-10-258,0 8 258,2-3-387,6 5 129,2-9-387,8 6 129,1-4-258,9 6-129,3-6 0,4 5-258,2-2 0,4 4-129,-2 0 129,5 0-129,-5 6 0,-2 0 0,-4 3-129,-6-2 129,-3 1 0,-7 3 0,-5-3-129,-6 1 0,-5-6 129,-8-3-129,13 0 0,-13 0 0,0 0 0,0 0 0,8 0-129,-8 0-387,0 0-1935,0 0-1806,0 0-129,9 4-645</inkml:trace>
  <inkml:trace contextRef="#ctx0" brushRef="#br0" timeOffset="34787.9897">23091 6991 3096,'14'-9'3741,"-5"6"-1032,0-2-387,4 5-645,-4-4-129,10 4-516,-2-5 129,13 5 129,-5-7-387,16 7 0,-2-5-129,13 5 0,-1 0-129,11 0-129,-3 3-258,6 2 0,-1 1-129,0-3 129,-3 2 0,-5-1 129,-9-4-258,-4 0 129,-11 0-129,-7 0 0,-6 0 129,-8 0-258,-11 0 0,9-1-129,-9 1 129,0 0-129,0 0 0,0 0 0,0 0-129,0 0-258,0 0 129,0 0-774,-3 8-1935,3-8-1419,-11 11-387,2-3-258,-1-5 130</inkml:trace>
  <inkml:trace contextRef="#ctx0" brushRef="#br0" timeOffset="64159.6697">20476 10757 3483,'0'0'5160,"0"0"-258,0 0 129,0 0-2709,-5 2-645,5-2-645,0 0-258,4 0 0,-4 0-516,10-13 0,-2-1-129,2 0 129,3-3-387,1-3 258,0-1 129,1 1-258,-3 2 258,0 6-129,-3 3-129,-9 9 129,10 0 0,-8 17 0,-2 8 0,-2 11 0,-1 6 0,-2 4-258,1 6 258,0 0-129,1-1 129,2-4-129,0-4-129,1-11 129,0-5-129,0-6 0,0-3-258,0-18-645,0 0-3870,0 0-129,8-5-129,-4-4-645</inkml:trace>
  <inkml:trace contextRef="#ctx0" brushRef="#br0" timeOffset="64703.7008">21134 10843 3483,'-14'1'4902,"14"-1"0,0 0-129,0-8-2451,21 11-645,6-6-516,16 3-258,8-1-129,16 1-258,12-3-129,14-2-129,12-3-129,6 0 0,2 0-129,3-2 0,-3 0-129,-3 3 129,-8-4-129,-9 5 129,-10 3-129,-10-4 258,-9 2-129,-10 0 0,-8 1 129,-10-2-129,-8 1 129,-7-1-129,-5 2-387,-11-7-645,5 9-2838,-10 2-1161,0 0-129,-2-16-645</inkml:trace>
  <inkml:trace contextRef="#ctx0" brushRef="#br0" timeOffset="65055.7209">22727 10535 4257,'-15'-24'5547,"15"24"-516,-10-13 0,10 13-2322,0 0-1548,8-3-129,9 10-258,-4 1-387,10 6 0,-1 1-258,4 2 0,3 0-129,-3 3 0,0-2 0,-2 1 0,-4 1-129,-4-2 129,-3 1-129,-4-2 129,-6 2-129,-3-3 129,-2 1 129,-8 1-129,-4 1 129,-4-2-129,1-1 258,-3-3-645,5 3-258,-6-6-4128,10 0-258,2-7-387,9-3-258</inkml:trace>
  <inkml:trace contextRef="#ctx0" brushRef="#br0" timeOffset="65739.76">23264 10583 5160,'-8'0'5031,"0"-11"-1032,8 11-516,-6-21-774,15 16-387,-9-17-903,16 13 0,-7-11-645,12 8-129,1-1-258,5 7-129,-2 3 0,-3 3-258,0 7 0,-4 11 0,-3 10 0,-7 5 0,-4 7 0,-4 4 0,-6 9 0,-5-1-129,-3 0 129,-4-4-258,0-4 258,0-3-129,4-7 129,0-4 0,3-10 0,5-4 0,6-16 129,-2 14-129,2-14 129,11 0-129,1 0 0,6-6 129,1-2-129,7 0 0,2 0 0,1 3 0,-1-1 0,-3 4 0,-4 2 0,-5 0 0,-3 0-129,-13 0-129,11 8-387,-17-8-903,6 0-3483,-14 4-258,3 0-258,-4-1-387</inkml:trace>
  <inkml:trace contextRef="#ctx0" brushRef="#br0" timeOffset="67159.8413">20436 9203 2580,'0'0'3225,"0"0"-1419,0 0-516,-4-12 0,4 12 258,0-11 129,0-1 0,10 9 0,-6-11-387,10 10 0,-6-9-129,10 10-387,-3-5 0,4 7-387,-1-2 0,2 3-258,-4 7 0,-1 5 0,-5 5-129,-1 2-129,-7 1 129,-2 4-129,-8 2 0,-6-4 0,0 2 129,-4-4-129,0-3 0,1-4 0,3-3 129,5-4 0,9-6-129,0 0 258,10 4-129,9-4-129,5 0 129,4 1 0,3 6 0,1 3 0,-2 6-258,-6 4-129,-2 6 0,-10-2 0,-2 6 0,-10-3 0,-3 2 0,-11-3 258,-5-2 0,-7-3 129,-6-8 387,-2 1 0,-7-11 129,4 0 0,-2-4-129,5-6 129,4-6-387,8-1-258,12 2-1032,6-2-3225,6-3-387,14 3-516,6 1 0</inkml:trace>
  <inkml:trace contextRef="#ctx0" brushRef="#br0" timeOffset="67307.8497">20952 9485 6321,'0'0'4386,"0"0"-2967,0 0-1290,0-11-4644,0 11-516</inkml:trace>
  <inkml:trace contextRef="#ctx0" brushRef="#br0" timeOffset="67615.8674">21056 9264 5934,'8'-32'5289,"-8"32"-258,7-15-387,-7 15-3612,4 13-129,-3 7-387,-1 5 0,0 5-258,-1 5 0,0 0-258,1 1 258,0 0-258,4-6 0,5-6 0,5-3-258,5-8 258,5-5-387,1-8-387,8 4-2064,-5-8-1935,-1-8-387,-5-4-387</inkml:trace>
  <inkml:trace contextRef="#ctx0" brushRef="#br0" timeOffset="67795.8777">21261 9286 6063,'-17'13'5418,"10"7"-258,3 6-516,-5 4-3612,7 15-516,1-1-258,0 1-516,3 2-3999,-2-3-516,0-7-516,0-1-258</inkml:trace>
  <inkml:trace contextRef="#ctx0" brushRef="#br0" timeOffset="68471.9163">21695 9499 3999,'-21'4'5031,"21"-4"-129,0 0-129,9 0-3225,15-9-516,22 9-129,10-8-258,20 7-129,8-4 0,10 5-258,3 0-258,-4 0-258,-5 6-258,-17-6-516,-4 12-1935,-20-12-1935,-16 0-258,-10-2-258</inkml:trace>
  <inkml:trace contextRef="#ctx0" brushRef="#br0" timeOffset="68779.9339">22430 9267 5676,'0'-12'5160,"4"8"-258,10 3-258,-1 0-3741,14 6-129,-3 2 129,14 11-645,-6 2 258,6 7-258,-4 3 0,-1 0-258,-6 7 0,-4 0 0,-6 2-129,-7-3 129,-6 1-129,-6-2 0,-8-5-129,-6-2 0,-4-3 0,-3-9-387,4 6-1548,-2-12-2451,3-5-516,6-5-258,8-10 388</inkml:trace>
  <inkml:trace contextRef="#ctx0" brushRef="#br0" timeOffset="69134.9542">23206 9206 5160,'0'0'5289,"0"11"-387,-11 4-387,-3 5-3999,4 11-258,-3 1 129,5 3 0,1-4 129,5 2-258,2-7 0,10 1-129,8-8 258,8 1 0,0-4-129,5 1 0,-1-1-129,0 3 0,-3 0 0,-3 5-129,-9-2-129,-5 2 0,-1 0 0,-9-3-129,0 2-129,-9-10-129,-1 3-645,-16-16-903,9 6-774,-13-6-1935,-3-10-387,4-6-129</inkml:trace>
  <inkml:trace contextRef="#ctx0" brushRef="#br0" timeOffset="69343.9662">23099 9235 6063,'34'-41'5676,"-8"27"-129,1-2-516,13 9-3612,-5-6-129,12 9-516,-1-3-258,5 2-258,-1 3-645,-6-6-1032,4 8-3612,-10 0-387,-3 0-258,-12 0-387</inkml:trace>
  <inkml:trace contextRef="#ctx0" brushRef="#br0" timeOffset="72695.1579">23514 11615 3612,'-8'0'4644,"-3"-6"-387,-10-2-1419,6 8-903,-17-12-258,-2 12-645,-16-7-129,-1 7-129,-25 2-129,-7 8-129,-13-3-258,-17 7-129,-16-1 0,-7 2 129,-8-7-129,-10 1-129,-1-9 129,-3 0 0,-3-8 0,1-6-129,1-6 0,0-2 0,1-9 0,0-3 0,2-5-129,4-6 0,0-6 0,6-10 129,5-2 0,7-7 0,9-1 0,10-10 0,8-2-129,9-4 129,11-5 0,11-7 0,12-7 0,11-9-129,13-7-129,15-5 129,15-7 129,14-12-129,22 0 0,16-1 0,18 2-129,15 0 129,16 4 0,15 0-129,16 16-129,11 5 258,14 10-258,12 6-129,15 13-129,8-1-516,18 21-1806,7 6-1548,3 7-387,4 15 129</inkml:trace>
  <inkml:trace contextRef="#ctx0" brushRef="#br0" timeOffset="73003.1755">22987 8196 903,'347'105'4644,"-185"-40"-129,-3 18-258,-5 8-2322,-18 4-1032,0 6-258,-14 7 129,5 4-387,-19 0-258,-7 0 129,-26 6-258,-7 0 258,-23 1 0,-3 0-387,-27-1 258,-15 3 129,-14 0 0,-6 2 129,-11-6-129,-7 0 129,-8-3-258,-15 0-258,-1-2 0,-13-5-129,-11-1 129,-18-3-387,0-5 129,-20-4-129,5 4-516,-7-8-3096,-1-10-387,5 1-258,2-14-129</inkml:trace>
  <inkml:trace contextRef="#ctx0" brushRef="#br0" timeOffset="74067.2364">20566 13196 645,'61'-72'4257,"-14"37"258,7-3-129,14-4-2580,19 13-387,12-5-258,20 7-129,17 1-387,23 7-129,20 4-129,21 10-258,15 5 0,11 15-129,6 12-129,-5 11 0,-3 15 0,-17 11-258,-16 15 129,-22 9 129,-20 16 129,-17 7 0,-23 7 387,-8 13 0,-25 0 129,-5 14 258,-18-2 0,-1 6-258,-20-8 258,-10 11-129,-19-5-258,-10 4 0,-22-6 0,-13-2-258,-20-7-129,-15 4 0,-18-7-129,-11-8 129,-9-10-129,-11-5-129,-10-6 0,-8-11 258,-9-13 0,-12-10-129,-7-13 129,-7-5-258,-11-6 258,-6-17-129,-1-8 258,-1-6-258,-1-10 129,9-5-258,2-12 129,8-12 258,10-6-387,6-15 258,8-9-129,8-13 129,7-6-129,9-16 129,9-11 129,7-8-258,5-5 129,7 2 0,10-7 129,7-5-129,11-1 0,9 3 0,14 6 0,11-5 0,15-5 0,17-4 0,10-1-129,19-3 0,19 2-129,12-4 129,15-4-129,11 2 0,11 8 129,8 8-129,11 6 129,0 10 129,5 9-258,-3 8-516,6 21-1161,-5 5-2580,-2 7 0,-5 7-516,-9 11 258</inkml:trace>
  <inkml:trace contextRef="#ctx0" brushRef="#br0" timeOffset="75051.2926">20823 15415 1419,'-5'10'4386,"5"-10"0,0 0 129,0 0-2709,0 0-774,8-19 0,-8 19-129,11-30-258,-4 13-129,0-5-258,3 1 0,0-4 0,2 4 0,1 1 0,-1 3-129,-1 4 129,0 4-258,-3 2 129,1 7-129,-9 0 0,8 8 129,-5 5-129,0 5 0,-2 5 0,-1 7 0,0 3 0,0 7 0,0-1 0,0 5 0,2-3 0,-1 0 0,1-3 0,0-5 0,3-5-129,-4-9-129,2 0-387,-3-19-516,0 0-3354,0 0 0,0 0-516,0 0-129</inkml:trace>
  <inkml:trace contextRef="#ctx0" brushRef="#br0" timeOffset="75759.3331">21469 15554 1161,'7'-2'4386,"16"0"258,-5 0-387,5-8-2064,15 10-774,1-5 0,19 5-387,2-10-129,12 8 0,3-3-516,4 1-129,0 3-129,0 0 0,-8 1-129,-8 0-129,-7 6 129,-8-3-387,-8 2-258,-12-5-1032,0 0-2838,-10-2-258,-7 0-516,-11 2 258</inkml:trace>
  <inkml:trace contextRef="#ctx0" brushRef="#br0" timeOffset="76099.3526">22419 15294 5031,'-10'0'5031,"10"0"-258,0 0-258,18 4-3096,-5-4-645,13 10 129,-2-3-387,3 8 0,-3 1-387,1 4 129,-4 1-258,-5 4-129,-3-2 258,-7 1-258,-4 0 129,-2 1 0,-3-3 0,-7 0-129,-6 1 129,-2-4-129,-2 7-258,-4-9-258,7 12-1161,-8-14-2709,8 2-387,0-8-387,10-4 129</inkml:trace>
  <inkml:trace contextRef="#ctx0" brushRef="#br0" timeOffset="76519.3766">22780 15366 1419,'23'-25'4515,"-8"14"0,-1-2 129,4-1-2709,10 14-516,-4-8-258,6 12-129,-5 0-258,3 10-129,-8-1-387,-1 6 129,-9 1-387,-5 4 129,-5-2-129,-7 4-129,-6 1 258,-1-1-258,-3 1 129,0-1-129,0-3 129,5-5-129,3-1 129,8-5 129,1-12-129,6 3 129,6-3 129,7-3 0,1-6 129,8 0-129,0-4 0,4 6 0,0-2 0,4 4-129,3 5-1161,-11 0-3354,5 0-645,-8 2-129,-5 2-516</inkml:trace>
  <inkml:trace contextRef="#ctx0" brushRef="#br0" timeOffset="77343.4237">20437 13833 3612,'-4'-11'4644,"11"-13"0,3 6-774,11 9-1935,-6-12-516,12 9-387,-2-4-129,3 10-258,-5 0-258,1 6 0,-9 3-258,-3 10 0,-8 5-129,-4 4 0,-9 3 0,-6 2 129,-2 2-129,-2-3-129,2-3 129,1-3-129,4 1 129,4-5-258,5-1 258,3-15-258,8 16 129,4-8 0,4-1 129,5 1-129,3 0 129,0-1 0,2 3 129,-5 1-129,1 3-129,-5 0 129,-5 1 0,-5 0 0,-5 1 0,-4-2 0,-11 2 0,-5-2 0,-7 0 0,-5-1 0,-5-1 0,-1 0 0,-1-5 0,4-4-387,7 6-1419,3-9-2451,11-2-258,6-10-516,6 0-129</inkml:trace>
  <inkml:trace contextRef="#ctx0" brushRef="#br0" timeOffset="77471.4311">20861 13990 4257,'13'0'129,"-13"0"-129,11 2-1290</inkml:trace>
  <inkml:trace contextRef="#ctx0" brushRef="#br0" timeOffset="77779.4487">21033 13822 2967,'7'-17'4773,"-7"17"-258,0 0 0,0 0-2193,10 20-774,-11 1-516,0 11-129,-4-1-258,5 6-258,-3-4 0,4-1-258,7-8-129,7-3 0,4-6-129,5-11-387,9 5-645,-6-9-3225,8-3-258,-3-5-258,0-3-387</inkml:trace>
  <inkml:trace contextRef="#ctx0" brushRef="#br0" timeOffset="77975.4599">21240 13832 3483,'-26'7'4902,"18"15"-387,5 5-258,3 5-2322,5 10-1290,1 3-129,3 4-516,1-2-258,-3-3-258,3 2-774,-9-13-2838,1-8-129,-1-6-516,-1-6 258</inkml:trace>
  <inkml:trace contextRef="#ctx0" brushRef="#br0" timeOffset="78315.4793">21523 14084 6837,'57'1'5160,"-17"-2"-387,7-4-258,11 1-3096,1-4-774,7 2-258,1 0-129,-2 1-258,-7 3-129,-8 0-129,-8 2-387,-17-2-1935,-7 2-1806,-8 0-387,-10 0-387,0 0 0</inkml:trace>
  <inkml:trace contextRef="#ctx0" brushRef="#br0" timeOffset="78703.5015">22033 13854 1677,'-3'-13'4773,"3"13"-129,0 0 258,4-15-2451,11 19-516,-7-4-387,12 9-387,-4-2-258,6 6-129,-3-4-129,3 6-129,-3-5-258,3 1 0,-3 0 0,-2 0-258,-1-3 129,1 2 0,-2-1-129,-1-2 0,-1 1 0,-3 2 0,-3 2-129,-3-1 0,-4 4 129,-5 1-129,-10 3 129,-1 3-258,-6 6-258,-7-9-1806,2 8-2451,-3-3-387,5 0-129,2-5-645</inkml:trace>
  <inkml:trace contextRef="#ctx0" brushRef="#br0" timeOffset="80531.6061">22771 13721 645,'0'0'2967,"0"-17"645,0 17-1548,0 0-387,0 0-258,0 0-387,0 0 0,0 0-129,0 0-129,0 12 129,-2 2-387,-2 10-129,-4 3 129,1 12-258,-3 2 0,3 7-129,1 0 129,5-3-258,1-3 129,6-7-129,5-9 129,9-9 0,2-12 0,4-5 258,1-13 0,4-5 0,-5-12 129,-1-3 129,-6-9-387,-2 1 129,-11-6-129,-5 1 129,-8-6-258,-10 9 0,-6-3-129,-4 10 0,-3 6 129,0 7-129,1 12-129,3 6-387,11 13-645,-1 6-3354,12 8 0,4 5-516,7 2-387</inkml:trace>
  <inkml:trace contextRef="#ctx0" brushRef="#br0" timeOffset="80787.6207">23184 13958 9933,'0'0'5289,"1"-9"-129,-1 9-387,-1-12-3741,1 12-516,0 0-387,0 0-645,0 0-1677,0 0-2580,-4 7-387,4-7-387,0 0-387</inkml:trace>
  <inkml:trace contextRef="#ctx0" brushRef="#br0" timeOffset="81195.6441">23372 13730 6966,'2'-14'5160,"5"3"0,-7 11-516,0 6-2838,0-6-1161,0 26-129,-3-6-258,0 7 0,2-1-129,0 3 0,1 0 0,2-1 0,7 0-129,0-4 0,6-1 0,1-2-129,2 1 0,-2-3 0,0-1 0,-3 0 0,-1-2 0,-5-3 0,-1 3-258,-6-4-258,0 4-129,-10-9-258,3 10-1290,-10-9-2322,0-3-387,-2-4-129,-2-2 258</inkml:trace>
  <inkml:trace contextRef="#ctx0" brushRef="#br0" timeOffset="81383.6548">23378 13734 4902,'30'-18'4902,"-6"11"-516,0-9-516,12 5-5676,1 4-2193,-2-10-258,4 9-645</inkml:trace>
  <inkml:trace contextRef="#ctx0" brushRef="#br0" timeOffset="81967.6882">24447 13864 5805,'38'16'5676,"-38"-16"-516,41 25-516,-41-25-3225,0 0-387,65 76-387,-27-32 258,10-3-387,2 8-129,8-3-258,-4 2 0,-2-6-129,-1-1 129,-6-5-258,-5-7 0,-40-29 129,61 40 0,-61-40 0,39 17-129,-39-17-387,0 0-1161,44-13-3096,-44 13-387,0 0-516,0 0-258</inkml:trace>
  <inkml:trace contextRef="#ctx0" brushRef="#br0" timeOffset="82314.7081">24961 13839 1161,'37'-26'5289,"-37"26"387,0 0-387,0 0-2451,0 0-903,0 0-516,0 0-129,-43 55-645,43-55 0,-36 81-258,16-29 0,-5 9-258,-1 6 129,-6 6-129,-5-2-129,-5 1 0,0-2 0,0-7-129,4-3-516,38-60-1806,-63 85-2451,63-85-258,-50 56-774,33-39-387</inkml:trace>
  <inkml:trace contextRef="#ctx0" brushRef="#br0" timeOffset="122423.0021">8396 5900 3354,'16'-5'4257,"-16"5"-129,15-4-1290,-4 7-1548,-11-3-387,24 6-258,-9-6 0,9 6 0,3-5-129,11 6-129,0-6 0,9 4 0,4-2 0,8 3-129,3-1-129,6 0 0,3-1 0,4-1-129,0-2 129,3 1-129,-1 0 0,1 0 0,-1 3 0,-1 0 129,-3 3-129,0 1-129,-4 3 129,-3-3 0,-3 2 0,-4-2 0,-4-4 0,0-1 129,-5-4-129,0 0 258,-5 0-129,-1-2 0,-1-2-129,-4-1 0,-1 2-129,-7-2-387,1 5-129,-11-7-1548,0 7-2322,-5 0-258,-5 0-387</inkml:trace>
  <inkml:trace contextRef="#ctx0" brushRef="#br0" timeOffset="123811.0815">14912 5934 258,'0'0'3999,"0"0"258,-5-12-1290,5 12-645,0 0-774,0 0-387,0 0-645,9-5-129,-9 5 0,14-2 0,-4 1 0,5 1-258,4 0 129,9 0 0,2 0 129,10 0 0,2 0 0,9 0-129,1-3 129,7 3 0,1-4-129,0 2 129,1-3-129,2 1-129,-2-1 0,-3 0 0,2-4-129,-2 2 129,0-3-129,1 2 129,-1-2-129,-2 0 0,-2 1 129,-3-3-129,-3 5 129,-3-2-129,-7 1 129,-5 0-129,-4 1 0,-5 2 0,-3 1 0,-4 0 0,-6 3-129,-2 0 0,-1 1-387,-8 0-645,12 4-2967,-12-4-387,0 10-516,0-10 0</inkml:trace>
  <inkml:trace contextRef="#ctx0" brushRef="#br0" timeOffset="132715.5908">17997 5807 1935,'13'-8'1935,"-5"5"-258,4 1-258,2 0 0,2-1-387,5 3 258,1 0-258,6 1 0,2-1-258,8 6 129,6-6-129,9 6-129,2-6 129,7 2-258,4-2-129,7 0 0,2-2 129,4 0-258,0-2 0,3 4-258,0 0 129,1 0-258,-2 0 129,-2 3 0,-3 0 0,0-1 0,-4 2-129,-2-3 129,2-1 0,-4 0 0,3-1 0,2-5 0,0-2 0,2 0 0,2 1 0,0 0-129,4 5 129,-1 2 0,2 0-129,0 2 0,3 8-258,-3-1 0,2 4-387,-7-6-129,2 6-387,-12-9-516,2 0-1806,-9 1-774,-11-5 258</inkml:trace>
  <inkml:trace contextRef="#ctx0" brushRef="#br0" timeOffset="136927.8318">21025 1146 3225,'0'0'4128,"0"0"-129,0-51 258,0 51-2193,0 0-516,0 0-516,0 0-516,0 0 129,0 0-129,0 0-129,0 0 129,0 0-129,0 0-129,0 0-129,0 0-129,0 0 258,36-7-129,-36 7 258,0 0-129,0 0-258,0 0 387,0 0-258,0 0 0,0 0 258,0 0-129,0 0-258,0 0 0,0 0 129,0 0-516,0 0 258,0 0-645,0 0-1935,-33-12-1677,33 12-129,0 0-516,0 0 129</inkml:trace>
  <inkml:trace contextRef="#ctx0" brushRef="#br0" timeOffset="137615.8711">21117 2346 5547,'-13'-1'4902,"4"-1"258,9 2-774,0 0-2967,0 0-903,0 0 129,0 0-258,0 0 258,0 0-387,0 0-387,-8 12 258,8-12-258,-4 18 129,4-18-258,-5 19 258,5-19-258,0 0 129,0 0 129,0 0 129,0-15 129,0 1-129,2 2 129,1-3-258,-3 2 0,0 13-2193,9-16-2064,-9 16-645,0 0 0,2-16-516</inkml:trace>
  <inkml:trace contextRef="#ctx0" brushRef="#br0" timeOffset="137990.8926">20241 977 4128,'0'0'4773,"0"0"-516,0 0 258,0 0-2322,0 0-774,0 0 0,0 0-516,51 63-129,-51-63-129,42 61-129,-42-61-129,46 54-129,-46-54-645,44 41-1032,-44-41-1419,41 10-1161,-41-10-387,0 0-258,0 0-516</inkml:trace>
  <inkml:trace contextRef="#ctx0" brushRef="#br0" timeOffset="138203.9048">20505 920 7740,'0'0'5031,"0"0"-516,0 0-387,0 0-3870,-45 0 258,45 0-258,-43 64 0,43-64-129,-53 76-387,53-76-645,-45 71-1419,45-71-1290,-37 61-645,37-61 129,-19 50-774</inkml:trace>
  <inkml:trace contextRef="#ctx0" brushRef="#br0" timeOffset="138758.9365">20377 2551 5031,'-13'5'4515,"5"6"0,5 10-774,3 0-3096,3 1-516,6-2-129,4-6 0,4-5 0,1-9 129,1-4-129,-2-20 258,-1 4-129,-3-13 258,0 10 0,-5-5-129,-1 11 0,-5 0 129,-2 17-129,0 0 0,0 0 0,10 17-129,-5 14 129,-1 9-258,2 10 0,1 7-258,-1 4 645,-1 2-387,-2-5 258,-1 5-258,-2-10 0,-3-6 0,-6-8 129,-1-8 0,-3 1-258,-3-9 129,-3 0-258,-2-9 129,0-4-387,4 4-1032,-3-14-2709,5 0-387,3-7-129,9-10-387</inkml:trace>
  <inkml:trace contextRef="#ctx0" brushRef="#br0" timeOffset="139434.9752">20475 1842 3225,'-10'-2'4902,"10"2"-258,0 0-387,-7-2-1677,7 2-1290,0 0-516,0 0 0,7 0-258,6 0-129,2-4 0,5-6-258,6 0 129,3 1-258,5 1-387,-6-6-516,9 11-1548,-11 0-2064,-3 6-129,-9 6-516,-6 2 129</inkml:trace>
  <inkml:trace contextRef="#ctx0" brushRef="#br0" timeOffset="139651.9876">20513 2040 5934,'0'0'4773,"0"0"-258,4-9-387,7-8-2838,9 8-645,0-6 0,4 1-258,-2 1-258,1-4-129,0 7-774,-8-9-903,2 14-2709,-4-3 129,-2 2-774,-11 6 258</inkml:trace>
  <inkml:trace contextRef="#ctx0" brushRef="#br0" timeOffset="139871.0001">20720 1508 7740,'-14'-38'4644,"14"38"-129,-16 32-387,1 12-3096,10 8-258,-6 16-645,-1 8 0,-1 10-387,-1-6-387,4 6-1032,-6-21-1935,7-1-1032,-2-16 0,1-11-387</inkml:trace>
  <inkml:trace contextRef="#ctx0" brushRef="#br0" timeOffset="140395.0301">21319 981 2580,'0'0'4644,"0"0"0,0 0-258,53 41-2838,-16-25-387,20 6 516,4 3-258,21 4-258,4 3-516,14 2 258,3-2-387,13-3 0,4-1 0,4-7-258,-1-3-129,-1-6 0,-9-2 0,-9-5-129,-9-1-129,-15 3-129,-14-1 129,-15 1 0,-10-2-387,-41-5-516,46 9-516,-46-9-1548,0 0-1677,0 0-129,0 0-645</inkml:trace>
  <inkml:trace contextRef="#ctx0" brushRef="#br0" timeOffset="140743.05">23050 1209 4773,'-7'-50'4515,"7"50"516,0 0-774,0 0-2193,0 0-1290,0 0 0,0 0-387,0 0 0,30 62-258,-30-62 258,0 0-129,43 65-129,-43-65-129,0 0 387,39 56 258,-39-56-516,0 0 387,4 70-129,-9-36-129,-14 5-129,-6 7 129,-6 2-516,-6 1 129,-3-1-903,-11-3-3741,6 4-387,-2-10-258,2 2-387</inkml:trace>
  <inkml:trace contextRef="#ctx0" brushRef="#br0" timeOffset="141223.0774">21378 2561 3354,'48'-33'5289,"-15"9"-387,14 1 0,4-14-2580,27 11-516,1-10-903,18 5-258,5-6-387,7 3 258,1-4-645,-2 6 387,-5 3-387,-11 5 0,-7 0 258,-12 0-258,-10 4 129,-14 0-129,-11 7 129,-11 3 0,-7-2-258,-10 0-516,4 9-2193,-14 3-1677,0 0-387,0 0-258,0 0-258</inkml:trace>
  <inkml:trace contextRef="#ctx0" brushRef="#br0" timeOffset="141667.1028">22653 1920 3483,'-4'-28'4773,"4"28"-129,1-15-129,-1 15-2967,0 0-387,16 7-258,-16-7 129,13 15-387,-4-11 129,8 5-258,-3-8 258,9 8-387,-2-8 0,4 1-129,-2 0 0,2-1-258,-4 6 129,0-1-129,-4-1-129,-4 8 258,-2-1-129,-3-1 0,-2 0 0,-1 1-129,-3-1 129,0 2 0,-2 6 0,-4-3 0,-2 4 0,-3 2 0,-2 2 0,-2 1 0,0-1 0,-2-2-258,6 0-516,-7-15-1677,8 8-2451,8-15-258,-8 18-387,8-18-258</inkml:trace>
  <inkml:trace contextRef="#ctx0" brushRef="#br0" timeOffset="143499.2076">23527 1509 903,'0'0'1032,"0"0"129,-5 3 387,5-3 258,-9 11 258,9-11 387,0 0-129,0 0 129,-8 8-387,8-8-387,0 0-516,9 14-258,-6-2-129,5 0-387,-3 0-129,-5-12-129,14 17 0,-11-3-129,-3-14 0,0 16 129,0-16-129,-12 0 0,2-5 129,1-5 0,-2 2 0,5-7-129,1-1 129,5 16 0,-1-34 0,1 34-129,0 0 258,9-35-258,-9 35-129,7-6 0,-7 6-387,0 0-903,2 18-3096,-2 0-258,-5 6-516,-2 4-129</inkml:trace>
  <inkml:trace contextRef="#ctx0" brushRef="#br0" timeOffset="145599.3278">22284 649 645,'32'-52'4128,"-32"52"516,0 0-129,0 0-1548,0 0-1161,0 0-516,0 0-516,0 0 0,0 0-258,0 0-129,0 0-129,13-49 0,-13 49 0,0 0 0,0 0-129,-35-20 129,35 20 0,0 0 258,-38 11-387,38-11 129,0 0 0,-41 64 0,41-64-129,-20 75 0,20-75-258,-5 93 129,5-93 0,3 95 129,-3-95 0,18 83-129,-18-83-129,20 60 0,-20-60 129,0 0-387,0 0-645,0 0-516,0 0-1935,0 0-1419,0 0-516,0 0 0</inkml:trace>
  <inkml:trace contextRef="#ctx0" brushRef="#br0" timeOffset="145795.339">22181 831 5676,'0'0'5160,"0"0"-387,0 0-645,39-31-2838,-39 31-1032,54 0-1032,-54 0-3225,53 0-516,-53 0-645,48 2-129</inkml:trace>
  <inkml:trace contextRef="#ctx0" brushRef="#br0" timeOffset="147490.4359">23623 2516 1419,'-5'-22'4902,"-1"8"0,6 14-387,6 1-2709,-6-1-516,25 49-387,-3-3-258,14 21 0,2 4-129,14 17 258,5-2-129,13 6-129,3-8 0,-2-9-258,-1-16 129,-7-14-129,-7-8-129,-10-14-258,-11-9 0,-16-10-387,-6-1-774,-13-3-3612,3-19-258,-7 1-258,-10-7-516</inkml:trace>
  <inkml:trace contextRef="#ctx0" brushRef="#br0" timeOffset="147730.4496">24239 2421 4902,'0'0'5289,"0"22"-387,-12 4-387,-10 9-3999,-8 17-129,-7 11-387,-13 12 258,-7 12-258,-13 8-129,-1 4-387,-8-7-645,10-3-3483,-1-1-129,6-11-129</inkml:trace>
  <inkml:trace contextRef="#ctx0" brushRef="#br0" timeOffset="182435.4347">15628 10960 258,'4'-13'4515,"-4"13"129,0 0-129,6-18-1677,-6 18-774,0 0-774,13-3-516,-13 3-129,0 0 0,0 0-258,10 10-129,-10-10 0,1 19-129,-1-19 0,-3 20 0,3-20 0,-10 12 129,10-12-129,-13 0 129,13 0 129,-12-8-258,12 8 129,-8-19-129,5 7 0,2 2-129,1 10-258,0-21-387,6 15-3354,-6 6-645,8-12-645,-8 12-129</inkml:trace>
  <inkml:trace contextRef="#ctx0" brushRef="#br0" timeOffset="183095.4724">15691 9506 3354,'8'-20'4902,"1"6"-387,-9 14-129,15 0-2580,-15 0-645,0 0-516,9 0-129,-9 0-129,7 9 0,-7-9-129,3 11 0,-3-11 0,-7 6 0,7-6 0,-15 0 0,7-4 0,-3-4 0,3-2-129,-1-1-129,4-2-258,5 13-516,-5-24-1806,5 24-2064,0 0-258,5-2-387,-2 8 129</inkml:trace>
  <inkml:trace contextRef="#ctx0" brushRef="#br0" timeOffset="183659.5047">15462 11696 3354,'-13'19'4902,"13"-19"129,-5 20-387,5-20-2193,3 23-516,-3-23-774,21 31-258,-8-12-258,6 5 0,2-1-387,2 1 0,-2 0-129,-1-2-129,-2-3 0,-3-2-258,0-2-258,-6-10-258,3 10-1290,-12-15-2709,0 0-129,4-6-387,-4-5-129</inkml:trace>
  <inkml:trace contextRef="#ctx0" brushRef="#br0" timeOffset="183899.5184">15669 11667 4773,'-17'8'4773,"10"3"-129,0 6-258,-4-3-3096,9 13-516,-5-3-258,4 10-129,-4-3-258,0 4-129,-1 3-645,-7-4-3354,2-1-516,-4-4 0,-1-6-516</inkml:trace>
  <inkml:trace contextRef="#ctx0" brushRef="#br0" timeOffset="184546.5554">15087 9369 3354,'-13'-13'4773,"4"6"-387,9 7 0,0 11-2709,0-1-774,3 9-258,4 2-387,2 2-129,3 4 0,2-1 0,0-2-129,-1-6 129,0-9 0,0-7-129,-1-6 129,-2-13-129,-1-9 129,-3-6 129,1-5-129,-4 0 129,-1 1-129,1 5 258,-3 5-258,0 7 129,0 3-129,0 16 0,0 0 0,0 0 129,2 12-129,5 10-129,0 10 129,3 6-129,2 11 0,0 7 0,-1 4 129,-1 3-258,-5-2 129,-3-1 129,-2-5-129,-1-6 0,-9-4 0,-1-9 0,-5-1 0,-1-10 0,0 0-258,-1-10-129,8 5-1161,-4-11-2838,14-9-387,0 0-258,0 0-129</inkml:trace>
  <inkml:trace contextRef="#ctx0" brushRef="#br0" timeOffset="185410.6048">16054 9423 3870,'0'0'2967,"1"10"258,9 0-387,0-9-258,13 12-645,-1-10-387,19 11-387,1-3-258,17 10-258,2 5-129,9 8-129,2 4-258,4 7 0,0 0-129,0 5 129,-1-5 0,-1-2-129,-1-11 129,0-4 0,-4-10-129,-3-3 129,-7-6-129,-6-4 129,-6-3-258,-11-1 0,-6 5-516,-14-6-2064,-5 0-1677,-11 0-387,11 1-258,-11-1-129</inkml:trace>
  <inkml:trace contextRef="#ctx0" brushRef="#br0" timeOffset="185814.6279">17273 9757 4257,'-11'-5'4773,"11"5"-258,0 0-258,13 12-2838,-13-12-387,21 8-129,-10-6 0,7 6-387,-3-1 0,3 5-129,-4 1 0,5 4-129,-6-1 0,3 4 129,-3-2-258,2 2 129,-4-3-258,2-2 0,-3 1 0,-2-2 0,-1 4 0,-5-1 0,-2 4 0,-4 0-129,-6 9-645,-13-5-1290,0 13-2322,-7 6-258,-8 2-129,-6 3-516</inkml:trace>
  <inkml:trace contextRef="#ctx0" brushRef="#br0" timeOffset="186446.6641">16068 11033 1419,'-10'8'4128,"10"-8"387,5-2-1548,14-2-516,3-16-387,19 6-387,3-12-258,22 6-129,2-7-387,14 8-258,2-8-129,4 4-129,1-1 0,-1 0-129,0-1-258,-5-2 258,-8-2-258,-7 0 0,-6 4 0,-11 4-129,-8 6-129,-13 1-258,-7 13-129,-23 1-1161,13-7-2580,-13 7-258,-5 0-129,-4 0-387</inkml:trace>
  <inkml:trace contextRef="#ctx0" brushRef="#br0" timeOffset="186958.6934">17142 10441 3999,'2'-12'4515,"-2"12"0,0 0-129,0 0-2451,13-1-645,-13 1-516,13 2 0,-4 3-387,4 2 129,-1-2-258,4 2 129,0-4 0,3 4 129,1-6-129,1 4 0,0 1-258,0-1 129,-1-1-129,-2 1 0,0-1-129,-3-1 129,-2-2-129,-3-1 0,-3 0 0,-7 0 0,11 0 0,-11 0 0,0 0 129,0 0-129,2 17 0,-2-3 0,-5 5 0,-4 3 0,-1 5-129,-2 2-129,0 8-258,-5-8-1290,6 7-2709,0-4-387,0 1-129,3-7-516</inkml:trace>
  <inkml:trace contextRef="#ctx0" brushRef="#br0" timeOffset="187626.7316">16925 11035 4644,'-3'-22'4773,"-2"9"0,0 0-258,5 13-2451,-16-24-774,16 24-516,-18-10-258,8 12 0,-3 11-258,2 11 258,1 9-258,0 13-129,1 10 0,3 9 0,0 5 0,3 3-129,3 3 0,0-1 0,0-6 0,3-9 0,3-7 129,-2-6-258,0-8 129,-1-8-129,0-8 0,-2-5-258,2 0-774,-3-18-2193,-4 14-1290,4-14-258,-13 2-516</inkml:trace>
  <inkml:trace contextRef="#ctx0" brushRef="#br0" timeOffset="187827.7431">16711 11575 5934,'6'-18'5031,"5"0"-258,-3 7-258,7 6-3225,0-13-258,8 7-387,2-7-516,3-4-1290,2 1-3096,3 0-258,-1-2-387,2-5-516</inkml:trace>
  <inkml:trace contextRef="#ctx0" brushRef="#br0" timeOffset="188398.7757">17658 10280 2451,'8'-12'4515,"-8"12"258,7-12-258,-7 12-1806,0 0-1161,19-7-387,-19 7-129,13 0-516,-13 0-129,10 7-258,-10-7 0,4 17 0,-4-5-129,0-12 0,-1 19 0,1-19 0,-6 10 129,6-10-129,-8 0 129,8 0 0,-7-6 129,7 6-129,-5-19 0,5 19 0,0-17-129,0 17 0,0 0-129,4-16-774,-4 16-3483,10 0-129,-10 0-516,4 15-258</inkml:trace>
  <inkml:trace contextRef="#ctx0" brushRef="#br0" timeOffset="194587.1297">15245 10353 2193,'36'-22'4128,"-14"8"387,3-2-1548,-1-6-774,7 4-516,-5-7-516,5 7-516,-3-2-258,-1 6-258,-2 2 0,-5 4-258,-2 5-129,-6-2-645,0 5-1419,-2 0-1935,-10 0 0,0 0-387</inkml:trace>
  <inkml:trace contextRef="#ctx0" brushRef="#br0" timeOffset="194915.1485">15302 10534 4257,'-9'5'4773,"14"-9"-387,5-7-258,6 0-2967,-2-9-258,7 3-129,-1-6-129,8 5-258,-3-5-129,0 4 0,-2 0-258,-1 2-258,-2 5 0,-4-7-1032,0 5-2838,-7 3-387,-2-1-129,-7 12-258</inkml:trace>
  <inkml:trace contextRef="#ctx0" brushRef="#br0" timeOffset="195266.1685">15478 10086 516,'0'-21'4128,"0"6"516,0 15-387,0 0-1290,-8 7-1677,7 13-129,-8-2-516,7 10 0,-6 0-129,2 11-129,-2 0-129,2 3 0,0 3-258,1-1 258,3 1-645,-3-6-258,5 7-1290,0-9-2451,1-6 0,4-4-516,-3-7 258</inkml:trace>
  <inkml:trace contextRef="#ctx0" brushRef="#br0" timeOffset="204270.6836">14702 13762 1161,'-18'-35'4515,"13"17"129,4 3-387,1 15-2193,-3-24-258,3 24-645,0 0-258,4-3-129,-4 3-129,10 5-129,-10-5 0,21 21-129,-7-10-129,4 3 0,0-2-129,3 4 0,0-6-129,-2 1 0,0-2 0,-5-2 0,-3 1-258,-11-8-387,15 13-2064,-15-13-1935,0 0-129,0 0-645,-4 0 387</inkml:trace>
  <inkml:trace contextRef="#ctx0" brushRef="#br0" timeOffset="204538.6989">14871 13571 2451,'-2'-21'4902,"2"21"-387,0-18-129,0 3-2193,0 15-1161,0 0-129,-7 24-258,-4 1-387,0 7 129,-5 6-387,0 6 258,-3 1-129,-1 1-129,-1-2-129,3-8-645,5 3-903,-5-9-2580,6-9-516,4-4-129,8-17 0</inkml:trace>
  <inkml:trace contextRef="#ctx0" brushRef="#br0" timeOffset="204938.7218">15124 13479 3612,'13'-8'4902,"-13"8"-387,0 9-258,-3 11-2580,-7-2-1032,0 8-258,-3 1-129,2 2-129,-1 0-258,2-1 258,2-4-258,3-3 129,4-2 0,-1-7 129,2-1-129,0-11 258,11 11-129,-1-7 0,4-1 0,2 1 129,0-2-129,1 2 0,0 0-129,-3 1-129,1 5-387,-6-10-1290,0 5-2451,-9-5-387,10 8 0,-10-8-258</inkml:trace>
  <inkml:trace contextRef="#ctx0" brushRef="#br0" timeOffset="205470.7522">15293 13563 1677,'5'3'4128,"0"14"129,-1-5-129,1-2-2967,6 11-387,-2-8 129,7 6-387,-2-9-129,3-1 129,0-9-258,1 0 0,-1-10 0,0-5-129,0-8 129,-3 1-129,0-5 0,-4 1-129,-2-3 129,1 8 0,-8 1 129,3 7 0,-4 13 0,0 0-129,0 0 129,0 17 0,0 12-129,0 8 129,4 7-516,1 10 516,1 3-258,2 2 0,2-2 129,0-3-129,2-4 0,0-6 0,-1-6 0,-1-5 0,1-8 0,-3-1 0,-2-3 0,-2-4 0,-4 2 0,0-3 129,-8-2-129,-5 6 0,-3-4 0,-4 1 129,-3 0-129,1-1-129,3 7-1806,0-12-2322,3-7-387,5-1-258,1-6-129</inkml:trace>
  <inkml:trace contextRef="#ctx0" brushRef="#br0" timeOffset="206206.7943">16693 13059 1806,'1'-13'3741,"-1"-12"258,-1 4-2064,-1 3-129,-7-10-387,5 8 129,-6-7-129,4 11-129,-6-4-387,2 13-258,-5 5-129,2 9 0,-2 14-129,4 11-129,0 12-129,4 9 0,4 5 0,3 8 0,9 4 0,1 0 0,5 2-129,1 2 129,0-4-129,1-3 0,-7-4 0,-1-6 129,-4-8 0,-1-5-129,-3-8 129,-1-12-129,-1-7-129,1-17-258,-8 10-903,-2-14-2580,4-11-645,-2-7-387,1-10-258</inkml:trace>
  <inkml:trace contextRef="#ctx0" brushRef="#br0" timeOffset="206426.8069">16497 13433 5676,'0'0'4773,"9"-11"0,8 3-903,-1-9-2709,15 7-129,-5-9-129,6 6-516,-3 1-258,-4-2-1161,2 8-3096,-8-1-387,-4 2-258,-4 0-387</inkml:trace>
  <inkml:trace contextRef="#ctx0" brushRef="#br0" timeOffset="206682.8215">16860 13004 3096,'0'-16'4902,"0"16"-516,0 0 129,-8 9-1935,8 16-1677,-8 4-258,8 13-129,-1 6 129,1 7-258,0 3-129,0 0-129,2 2-129,3-9 0,5-7-258,0-13 0,5-4-645,-4-22-1935,5-5-1677,2-5-258,1-16-258,2-4 646</inkml:trace>
  <inkml:trace contextRef="#ctx0" brushRef="#br0" timeOffset="206882.833">17051 13174 5031,'-10'-27'4902,"10"27"-129,0 0-258,0 0-2580,12 0-1032,2 15-387,5 9-258,0 2-129,3 4-129,1 5-258,-4-7-516,4 6-1935,-5-14-1806,-5-4-129,-5-7-387,-8-9 129</inkml:trace>
  <inkml:trace contextRef="#ctx0" brushRef="#br0" timeOffset="207086.8446">17201 13092 4644,'-10'4'4515,"4"18"-258,-4 3-516,-4 7-2838,2 9-258,-6 4-516,0 1 129,-3-1-258,2-5-516,4-6-2451,4-8-1290,0-12 129,11-14-516</inkml:trace>
  <inkml:trace contextRef="#ctx0" brushRef="#br0" timeOffset="207342.8593">17335 12939 5031,'35'-7'4773,"-14"12"-516,-3 9-129,-3 4-3096,5 13-516,-4 4-258,1 7-258,-5 3 0,-2 2 0,-5-1 0,-3-4-129,-2 1 0,-7-8-645,0-1-3354,-6-5 0,-1-9-516,0-4 258</inkml:trace>
  <inkml:trace contextRef="#ctx0" brushRef="#br0" timeOffset="207734.8817">17807 12869 6966,'47'-48'4773,"-28"28"0,-7 11-645,-4 9-3483,-8 0-387,-4 16 129,-10 6-258,-8 7 0,-4 5-129,-4 1 0,-2 1 129,1-3-129,3-1 0,4-6 0,7-4 129,9-2-129,8-9 129,0-11-129,19 13-129,3-13 258,5 1-129,0-1 0,3 3 0,-3 1 0,-3 4 0,-2 5 0,-4-1 0,-5 1 0,-3 1-258,-10-14-645,15 23-2580,-15-23-1032,12 10-258,-12-10 0</inkml:trace>
  <inkml:trace contextRef="#ctx0" brushRef="#br0" timeOffset="208102.9028">18271 12619 5289,'0'-50'5031,"-11"28"-129,-1 8-516,-12-3-2709,9 17-516,-4-2-516,6 9-129,0 10-258,3 12-129,4 11 0,4 7 0,0 8-129,2 7 0,4 4 0,1 2 0,1-5 0,2-2-129,-2-7 129,3-11-129,-2-4-258,-5-15-387,6 3-2193,-6-14-1419,-2-13-645,0 0 129,-8 4-387</inkml:trace>
  <inkml:trace contextRef="#ctx0" brushRef="#br0" timeOffset="208478.9243">18048 12964 3225,'33'-24'4773,"-11"11"-387,2-6 129,0-5-3225,9 6-516,-4-3-645,-1-1-1032,5 3-258,-10-6-774,7 5-258,-10-8 129,5 9 387,-11-10 645,3-1 1290,-3 6 903,-8-9 645,4 18 258,-10-2 258,0 17-258,-7-5-258,2 16-645,-6 10-516,4 11-387,0 8 129,3 6-129,0 3-129,4 0 0,0-1-129,2-3 0,3-4-129,-1-11-258,7-4-1935,-4-12-2064,3-11-129,-2-3-516,1-7 258</inkml:trace>
  <inkml:trace contextRef="#ctx0" brushRef="#br0" timeOffset="208889.9478">18481 12812 4257,'0'0'5031,"0"0"-387,10-6 0,-10 6-2967,21 0-903,-13 0-129,6 3 0,-6-3-258,3 2-129,-3-2-258,0 0 0,-8 0 0,13-16 0,-9 4-129,1-1 129,0-2 0,-1 3-129,2-5 258,-2 7-129,-4 10 0,7-14 129,-7 14-129,0 0 129,11 7-129,-5 10 0,1 8 129,1 7-129,2 3 0,1 2 0,0 6 0,0-2 0,-4 0 0,0-3 0,-5-4 129,-2-3-129,0-2 0,-8-3 129,-4-2-129,-4-4-129,-1-2-258,-4-10-1419,2 0-2451,0-7-516,2-5-129,5-10-387</inkml:trace>
  <inkml:trace contextRef="#ctx0" brushRef="#br0" timeOffset="209098.9597">18676 12541 10191,'39'-6'5160,"-18"19"-258,-3 0-1290,1 19-2838,-4 5-258,-2 11 0,-10 9-387,-3 5-129,-7 5-387,-12-4-645,2 5-3612,-16-4 0,0-5-645,-7-3-258</inkml:trace>
  <inkml:trace contextRef="#ctx0" brushRef="#br0" timeOffset="209669.9924">17025 14241 4644,'-10'-41'4644,"2"19"0,-1-5-516,-7-2-2322,11 12-774,-6 1-387,11 16-129,-15 2-258,10 22 129,1 12-258,4 16 129,0 11-129,6 8 129,1 9-129,4 3-129,1-5 0,-2-2 0,0-8 0,-2-7-258,-4-12 258,-2-9-387,-1-5-258,-3-22-774,2 3-2193,0-16-903,-15-10-516,5-9 0</inkml:trace>
  <inkml:trace contextRef="#ctx0" brushRef="#br0" timeOffset="209851.0027">16792 14537 5547,'4'11'5160,"12"-11"-387,4-7-129,3-10-3354,10 5-516,-1-5-516,3-6-1161,3 8-3096,-1-1-516,-2 2-387,-1 1-516</inkml:trace>
  <inkml:trace contextRef="#ctx0" brushRef="#br0" timeOffset="210079.0158">17317 14110 7224,'-23'3'4644,"9"14"0,-1 12-1419,-2 0-2064,10 15-129,-1 1-387,8 7-129,0-2-129,7 2-129,4-8-129,5-5-129,3-5-258,-2-19-645,8-3-3096,-6-12-645,-1 0-129,-2-14-516</inkml:trace>
  <inkml:trace contextRef="#ctx0" brushRef="#br0" timeOffset="210319.0295">17417 14249 2322,'16'1'4644,"-3"7"129,3 4-387,5 10-1806,-8-10-1032,9 12-387,-10-7-387,6 0-516,-6 4-1032,-12-21-1677,12 17-1935,-12-17-387,0 0-258,10 0 129</inkml:trace>
  <inkml:trace contextRef="#ctx0" brushRef="#br0" timeOffset="210482.0388">17585 14224 5289,'-7'-32'4902,"7"32"-258,-13 0-516,8 20-2193,-10 2-903,3 14-387,-7 1-129,2 4-129,-1 0-387,1-8-516,5 4-3612,-1-8-387,3-8-258,3-10-516</inkml:trace>
  <inkml:trace contextRef="#ctx0" brushRef="#br0" timeOffset="210739.0535">17658 13997 4386,'44'-7'4644,"-23"14"-516,5 11-129,-5 11-3096,-2 6-774,-1 4 129,-5 9-258,-6 3 129,-6 7-129,-2 0 129,-8-1-129,-5-6-129,1-3-2451,-2-4-1419,-4-16-258,9-5-258</inkml:trace>
  <inkml:trace contextRef="#ctx0" brushRef="#br0" timeOffset="210935.0647">17967 14159 8385,'40'-25'5031,"-19"13"-387,3 0-258,-1-2-3870,5 2-387,-4 3-387,-3-2-1032,-3 6-2967,-6 1-516,-2 4-129,-10 0-258</inkml:trace>
  <inkml:trace contextRef="#ctx0" brushRef="#br0" timeOffset="211127.0757">17994 14307 9933,'-9'9'4773,"9"-9"0,9-3-1419,11-10-2838,2-7-129,5 1-129,2-1-387,-2-2-645,6 3-3483,-8-2-516,-5 4-129,-5 1-387</inkml:trace>
  <inkml:trace contextRef="#ctx0" brushRef="#br0" timeOffset="211323.0869">18115 13926 6450,'-12'17'5031,"9"9"-387,2 7-129,1 12-3483,0-2-387,1 10-258,-1 1-387,1-5-645,5 7-2322,-6-11-1548,1-8-129,1-12-516</inkml:trace>
  <inkml:trace contextRef="#ctx0" brushRef="#br0" timeOffset="211610.1034">18420 13775 7740,'-21'-25'5418,"2"25"-774,1 6 129,-4 9-3483,11 15-516,4 3-258,7 8-258,0 3 0,9 5-129,2-1-129,1 4 0,1 0 0,-5-6 0,-3-3-129,-5-3 0,0-2-387,-8-10-387,3 2-2967,-10-13-903,0-5-387,-3-10-258</inkml:trace>
  <inkml:trace contextRef="#ctx0" brushRef="#br0" timeOffset="211767.1123">18305 14075 8256,'35'-24'4773,"-13"8"-129,1-3-1548,2 1-3741,0-5-2709,1-4-1161,1 0-129,-7 1-258</inkml:trace>
  <inkml:trace contextRef="#ctx0" brushRef="#br0" timeOffset="211930.1217">18553 13793 9159,'0'-14'4773,"-5"20"0,5-6-1161,-5 36-2709,-1-10-258,3 10-387,0 1 258,2 3-387,0-1-129,1-5-516,1 7-1290,-1-15-2838,4-6-258,-4-20-258,10 7-129</inkml:trace>
  <inkml:trace contextRef="#ctx0" brushRef="#br0" timeOffset="212314.1436">18616 13912 4902,'9'-10'5031,"0"25"-645,-6-1 258,4 4-3096,-7-18-1032,15 20 0,-15-20-129,17 2-129,-8-4-129,-2-7 0,0-3 0,0 1 0,-3 0-129,-1 0 258,-3 11-129,3-13 0,-3 13 0,0 0 0,0 0 0,4 7-129,-4 8 129,3 5-258,-1 5 258,0 5-258,1 6 129,-1 5 0,-2 1 0,0 3 0,0 1 0,-5 2 0,-1-6 0,0-3 0,-2-3-129,0-8 0,1-1-516,-5-17-1032,12-10-2580,-16 15-516,6-15-258,1-8-129</inkml:trace>
  <inkml:trace contextRef="#ctx0" brushRef="#br0" timeOffset="212542.1567">18765 13696 10191,'48'-27'5418,"-27"27"-516,2 15 129,-7 12-4386,0 18-258,-5 11-129,-6 12-129,-5 12-129,-6 6-387,-4 11-516,-12-9-1032,3 7-2967,-6-9-129,3-3-516,-6-6-258</inkml:trace>
  <inkml:trace contextRef="#ctx0" brushRef="#br0" timeOffset="245882.0636">14137 8620 5160,'-3'-13'5160,"3"13"-387,0 0-387,-2 8-3870,1 6 0,1 15 0,0 6 0,5 12 129,-5 10-258,5 8 0,-1 8-129,3 11 129,-2 2-129,4 10-129,-1 2 129,1 6-129,-2 1 129,2 9-129,-3-3 129,2 7 0,-3 3 0,3 2 0,-1 0 0,4 1-129,0 3 129,3-2 0,1 3-258,3 1 129,0-4 0,0 3-129,-1 2 129,0 4 129,-3-1-258,-1 6 129,-4 1 0,-1 3 0,-3 2 0,-1 3 0,-1-1 0,-2 1-129,1 4 129,0-4-129,-1 1 0,1 0 129,-2 0-129,2 1-129,-1-4 129,1-1 0,-2-7 0,0 0 0,-3-5 0,1-4-129,-3-4 129,1-4-129,1-2 129,-1-2-129,3-1 129,0-4-129,1-5 129,-2 0 0,2-9 0,0 1 0,-1-6 0,-1-5 0,2-4 0,-2-4 129,2-7-129,0-5 0,0-4 0,2 4 0,0-8-129,1-2 129,-2-9-129,-1-1 0,1-2-129,-1-5-129,0 0 0,0-14-258,3 12 0,-3-12-258,2 21-258,-2-18-1548,0 15-2451,0 4-129,0-2-387</inkml:trace>
  <inkml:trace contextRef="#ctx0" brushRef="#br0" timeOffset="253050.4736">1726 8190 1548,'3'-32'4902,"1"12"0,-1 1 0,1-7-1548,8 15-1419,-11-10-387,7 17-516,-8 4-129,0 0-258,6 18-258,-6 14 0,0 9-129,-7 16-258,0 12 258,-3 13-258,-4 6 387,1 3-258,-1-1 129,3-4-129,0-7 129,1-11 0,3-14-129,1-13 0,6-11-258,0-9 258,0-21-129,9 15-258,1-12 129,5-3 0,0 2 0,5 0 0,0-1 0,2 3 0,0 0 129,-2-3 0,-1 3-129,-4-4-129,1 6-774,-16-6-3870,17-2 129,-10-9-645,3-3-516</inkml:trace>
  <inkml:trace contextRef="#ctx0" brushRef="#br0" timeOffset="253434.4956">1950 8756 4902,'44'-21'5031,"-17"4"-387,2-1-129,-12-8-2709,14 9-387,-15-10-516,2 8-258,-13-6 129,2 5-129,-7-1-129,-1 4 0,-7 2-387,0 4 129,-6 6-129,2 5 0,-4 14-129,-2 9 129,1 7-129,-1 10 0,4 5 258,1 8-129,5-2-129,2 2 129,6-6 0,5-1 0,7-12-129,5-6 129,1-8-129,4-11-129,4-5-516,-5-16-1161,3 0-3096,-3-14-129,2 0-258,1-12-645</inkml:trace>
  <inkml:trace contextRef="#ctx0" brushRef="#br0" timeOffset="253706.5111">2402 8414 3870,'5'-11'5031,"-5"11"-387,0 0 258,0 7-2838,0 19-903,-5-1 0,3 14-387,-6 4 0,5 8-258,-3-1-129,1 3-129,1 1-258,-2-6 129,3-4-258,0-8 129,1-3-258,-1-13-258,3 5-516,0-25-1677,0 0-2064,-7 0-258,7-10-387,0-8-129</inkml:trace>
  <inkml:trace contextRef="#ctx0" brushRef="#br0" timeOffset="253975.5265">2307 8700 6321,'25'-13'5418,"-11"4"-129,11 1-645,-12-9-2580,15 15-774,-13-9-387,6 7-387,-7 0-129,-3 1-258,-1 2 0,-10 1-129,9-1 0,-9 1-129,0 0 0,0 0 0,0 0-258,0 0-774,0 0-3741,0 0 129,0 0-516,0 0-258</inkml:trace>
  <inkml:trace contextRef="#ctx0" brushRef="#br0" timeOffset="254878.5782">3529 8432 3612,'4'-17'5418,"-4"17"-516,0-14 0,-2 3-2709,2 11-516,0 0-774,12 20-129,-1-1 129,9 11-516,4 4 0,3 4-258,6 5 258,3-4-387,-2 1 129,-2-11-516,-3 0-258,-11-16-903,1 2-3096,-9-14-387,-10-1-258,3-11-258</inkml:trace>
  <inkml:trace contextRef="#ctx0" brushRef="#br0" timeOffset="255086.5901">3811 8389 8385,'0'0'5160,"-11"1"-258,-1 10-258,-6 6-3870,-1 8-387,-4 7 258,-1 6-516,-3 4 129,0 2-258,5 3-258,-1-8-1548,9 2-2838,3-10-129,8-3-645,4-13 0</inkml:trace>
  <inkml:trace contextRef="#ctx0" brushRef="#br0" timeOffset="255282.6013">3974 8654 7611,'11'-3'4773,"2"3"-129,-13 0-645,-4 25-3483,-3-1-516,-2 8-387,-6-5-1290,0 6-2580,1-1-258,0-6-516,6-5 129</inkml:trace>
  <inkml:trace contextRef="#ctx0" brushRef="#br0" timeOffset="255750.628">4314 8542 6450,'11'-2'4902,"0"4"-258,-11-2-387,7 19-3096,-1-1-903,1-1 129,7 7-129,-2-5 0,5-4-129,-1-5 0,0-6 0,-1-4 129,2-7 0,-3-8 0,0-2 129,-7-4 129,3 4-129,-4 0 0,1 4-129,-7 13 0,0 0-129,0 0 0,7 14-129,-7 18 0,0 10 0,0 16-129,0 10 129,0 8-258,0 5 258,0 1-129,-5-2 129,3-7 0,-5-8-129,0-12 129,-5-11 0,-5-9 0,-5-11 0,-7-7 0,-2-8-258,1-1-258,-6-14-1290,10-3-2967,2-11 0,11-7-258,8-7-387</inkml:trace>
  <inkml:trace contextRef="#ctx0" brushRef="#br0" timeOffset="256041.6447">5046 8488 9417,'27'-34'5160,"-20"23"-258,-7 11-387,0 0-4128,-10 10 387,-3 15-387,-6 4 258,-1 9-516,-4 3 258,4 8-129,3-3 0,7-3-129,7-6-129,5-4 129,12-9-258,6-9-387,9 2-774,-6-16-3612,5 0 0,-6-6-516,-2-7-258</inkml:trace>
  <inkml:trace contextRef="#ctx0" brushRef="#br0" timeOffset="256214.6546">4941 8658 6321,'0'0'5031,"0"0"-129,21 3-387,4-5-2451,2-5-4902,3 1-1419,2 2-387,-3 2-645,0-1 258</inkml:trace>
  <inkml:trace contextRef="#ctx0" brushRef="#br0" timeOffset="256613.6774">5431 8874 9288,'4'19'5289,"6"-8"-258,-4-16-387,6-8-3612,-1-16-387,6-5-129,2-9-258,3-9-129,5-8-258,-2-10 129,3-7-129,-2-8 129,-1 6 0,-3 8 0,-3 9-129,-5 9 129,-3 14 129,-5 18-129,-6 21 129,4 11-129,-4 23 0,1 9 0,-1 10 129,0 7-129,1 9 129,2 3-129,1-1 129,-1-7-129,2-7 129,1-7-129,2-10-387,-6-12-258,6 3-1290,-4-18-2709,0-2-516,-4-11-129,0 0-387</inkml:trace>
  <inkml:trace contextRef="#ctx0" brushRef="#br0" timeOffset="256846.6907">5572 8555 9030,'36'-7'5289,"-12"5"-387,-2-2-129,7 2-3612,-7-2-774,2 2-645,3 2-4386,-10-1 0,-4-1-645,-5 0-387</inkml:trace>
  <inkml:trace contextRef="#ctx0" brushRef="#br0" timeOffset="258181.7671">6943 8611 5031,'24'-54'5289,"-14"28"-129,-7-5-387,4 12-1806,-7-13-1419,0 16-387,-11 1-516,-1 15-129,-9 6-129,-2 17-258,-6 10 258,0 8-387,0 10 258,4 0-258,5 2 0,7-3 0,8-8 0,7-13 0,11-11-129,6-14 129,7-8 0,1-14 0,3-11 0,-2-11 0,-2-3-129,-4-5 258,-4 4-129,-3 8 0,-4 7-129,-4 8 129,-7 21 0,0 0 0,10 15 129,-6 15-129,1 4 0,1 0 0,2 4 129,1-3 0,1-6-258,1-11 129,2-7 0,0-6 0,-1-5 0,4-12 0,-1-6 0,-1-6 0,3-3 0,-3 1 0,3 4 0,-4 2-129,1 7 129,-3 7 0,-1 6 0,-1 10 0,-3 7 0,1 9 0,0-1 0,-1 4 0,1-4 0,1-2 0,0-6-129,0-9 129,2-6 0,0-2 0,0-10 0,1-9 0,1-2 0,3-6 0,-2 2 0,-1 1 0,3 2 0,-2 3 0,-1 7 0,-1 7 0,-4 5 0,3 7 129,-3 7-258,1 4 129,0 3 0,-2-1-387,6 7-387,-8-15-2064,8 5-2064,0-10-258,6 0-387,-1-7-387</inkml:trace>
  <inkml:trace contextRef="#ctx0" brushRef="#br0" timeOffset="258557.7886">7856 8547 8385,'9'-40'5160,"-9"40"129,-16-12-516,2 18-2967,-7 6-1161,2 11-516,1 10 129,4 5-258,1 4 129,6-3-258,7-3 0,0-7 129,3-6-129,7-11-129,6-10 129,1-7-129,2-15 129,-1-6 0,2-13 129,0-10 0,-2-11-129,-2-6 129,-5-2 0,-1 6 258,-6 7-129,-1 14 129,-3 9-129,0 32 129,0 0 0,-9 34 0,5 14 129,1 10-387,3 0 258,5 8-258,7 4-129,4-13-645,16 1-3096,2-21-1032,11-5-516,5-15-129</inkml:trace>
  <inkml:trace contextRef="#ctx0" brushRef="#br0" timeOffset="258834.8045">9150 8418 5934,'6'-11'5805,"14"26"-516,2 4-258,11 11-1935,0-1-2580,6 6-129,0 1-129,-2-4-387,-4 0 0,-7-11-387,-1 4-1290,-15-16-2838,4-1-645,-14-8-129,11-3-516</inkml:trace>
  <inkml:trace contextRef="#ctx0" brushRef="#br0" timeOffset="259022.8152">9504 8393 7611,'-19'-8'5418,"7"18"-258,-8 12-129,5 10-3999,-12 0-258,-1 11-387,-3 3 0,-2 4-516,0 1-258,-2-12-1677,8 2-2709,3-11-387,10-4-387,6-12 0</inkml:trace>
  <inkml:trace contextRef="#ctx0" brushRef="#br0" timeOffset="259250.8282">9696 8516 10320,'40'-14'5676,"-10"7"-516,0-2-129,8 1-4386,1 0-645,2 2-387,4 6-516,-14-1-1161,3 2-2709,-15 3-645,-4 4-129,-15-8-387</inkml:trace>
  <inkml:trace contextRef="#ctx0" brushRef="#br0" timeOffset="259450.8397">9683 8645 9030,'-10'7'5418,"15"0"-129,17-2-387,3-5-4128,11-3-129,4-4-258,5 2-258,3 1-258,-2-4-387,3 8-2322,-11-5-2193,-4 0-258,-9-5-258,-7-3-645</inkml:trace>
  <inkml:trace contextRef="#ctx0" brushRef="#br0" timeOffset="259669.8522">9995 8226 8385,'-21'38'5547,"13"5"-516,-3 2-258,1 20-3870,-4 5-387,2 7-258,-6 3-129,-1-8-258,1-3-258,-4-21-1032,4-4-3354,1-13-258,8-11-516,9-20-258</inkml:trace>
  <inkml:trace contextRef="#ctx0" brushRef="#br0" timeOffset="260181.8815">10269 8373 7482,'5'20'5418,"-3"5"-387,-2-1-129,11 5-4128,-7-1-129,7 4-129,2-6 0,4-4-387,2-5 258,4-7-258,3-9 0,1-1-129,2-8 0,-3-8 129,0-9-258,-2-2 129,-4-4-129,-5 1 129,-2 1 0,-5 3 129,-5 4-129,-1 10 0,-2 12 129,0 0 0,-6 20 129,2 9-258,-1 11 129,0 6-129,-1 10 129,1 4-129,1 6 0,3 1 129,-1-1-258,2 2 258,0-8-129,3-2 0,1-7 0,0-3 129,-3-9 0,-1-5-129,-5-5 0,-7-7 129,-5-1-129,-6-6 129,-4-1-129,-4-8-129,-3 8-258,-8-14-3096,2 6-1419,-6-3-645,6 2-516,-3-5 0</inkml:trace>
  <inkml:trace contextRef="#ctx0" brushRef="#br0" timeOffset="264522.1298">1943 10007 129,'13'-13'4515,"-3"-7"-258,-10 20-387,5-25-774,4 17-129,-13-14-1032,7 10-387,-7-12-516,3 8-258,-9-4 129,-1 5-516,-4 1 0,-2 6-129,-6 4-129,-3 4 0,-9 9 129,-1 11-129,-4 4 0,0 10 129,1 7-129,3 4 0,2 1 0,10 1 129,9-4-258,8-1 0,7-3 129,11-6-129,12-3-129,10-2 0,7-1 0,3 2 129,5 0-129,1 0 0,-2 2 0,-1-2 0,-6-1 129,-10 0 0,-8-3 0,-8-2 0,-8-1 0,-8-2 0,-9-2 129,-8-1-129,-7-4 0,-6 0 0,-6-5 0,-3 0 129,-1-3 0,2-2 129,4-3-258,3-3 0,9 1-645,5-13-2709,17 3-1290,6-5-774,15-2 0,7-6-774</inkml:trace>
  <inkml:trace contextRef="#ctx0" brushRef="#br0" timeOffset="264727.1415">2239 10378 4257,'14'18'5031,"-12"1"-129,0 8-387,-1 7-1548,-2 0-2322,1 4-129,0-6-387,1-2-258,5-2-2193,-4-13-2064,-2-15 0,0 0-516,-3-11-129</inkml:trace>
  <inkml:trace contextRef="#ctx0" brushRef="#br0" timeOffset="264870.1497">2218 10190 7353,'-6'-48'5031,"4"33"-387,2 15-645,0 0-4902,2-12-3225,14 15-516,-1 6-645,2 6 129</inkml:trace>
  <inkml:trace contextRef="#ctx0" brushRef="#br0" timeOffset="265162.1664">2389 10395 6063,'12'65'5160,"-8"-37"-516,-1-5-387,3 2-2967,-4-10-516,4-2-387,-6-13-258,0 0-129,10 0 129,-6-11 0,1-10-129,1-8 129,1-5 0,4-3-129,0-1 129,1 6-129,1 6 129,-1 7-129,3 12 129,0 9-129,0 17 0,-2 11 0,0 7 0,-1 0-129,1 8-774,-9-6-3096,2-3-645,1-6-258,-1-10-129</inkml:trace>
  <inkml:trace contextRef="#ctx0" brushRef="#br0" timeOffset="265566.1895">2838 10362 7998,'-10'-4'5031,"0"8"-258,0 12-129,7 13-3612,-5-1-516,5 7-129,1 0 0,2 4-258,3-5-129,7-3 129,6-9-129,4-10 0,6-7 0,4-5 0,4-10 0,4-10-129,0-4 129,-2-5-258,-3-5 0,-7 0 129,-3 1 129,-10 4-129,-8 2 129,-5 8 0,-5 4 129,-5 13 0,-7 6 258,1 14-129,1 6 0,3 10-129,5 0 129,6 2-129,2 3-129,8-6 0,7-1-516,-4-13-4128,13-4 0,0-12-387,3-3-645</inkml:trace>
  <inkml:trace contextRef="#ctx0" brushRef="#br0" timeOffset="266034.2162">4267 9825 9288,'-5'-12'5160,"-8"19"-387,7 29-129,1 11-3612,5 21-258,0 9-258,3 12-129,2 3-129,2-4-129,3-10-258,-5-14-258,6-6-1032,-7-21-3354,-2-15 0,-2-22-516,0 0-129</inkml:trace>
  <inkml:trace contextRef="#ctx0" brushRef="#br0" timeOffset="266334.2334">4407 9820 9288,'8'-17'5160,"-1"12"0,-7 16-387,3 24-3096,-3 5-774,4 13-387,2 7-129,1 8-129,1 2 0,0-2-258,1-3-129,-3-15-516,3 1-1032,-8-19-3225,1-8 0,-2-24-387,-5 7-645</inkml:trace>
  <inkml:trace contextRef="#ctx0" brushRef="#br0" timeOffset="266702.2544">4232 9849 9288,'-14'-71'5031,"23"36"-129,14-4-258,25 5-3741,-2 0-258,16 8 0,-1 9-129,0 16 0,-6 7 0,-9 25-258,-11 8 0,-11 17-129,-13 6-129,-11 7 0,-10-2 129,-9-2-129,-7-7 0,-3-5-129,-5-8 129,-3-10-258,1-8 258,3-8-129,5-2 0,8-2 129,10 1 0,10 0 129,8 3-129,18 5 129,10 5-129,9 2 129,4 2-129,3-1-387,4 2-3483,-8-6-774,-5-4-387,-14-12-516</inkml:trace>
  <inkml:trace contextRef="#ctx0" brushRef="#br0" timeOffset="267294.2883">5854 9965 6063,'3'-35'5160,"-3"20"-387,-6 5-129,-13 0-2451,6 12-903,-10 8-258,3 19-387,-4 3-129,1 11-129,2 2-129,4 5-129,6-5 129,4-3-258,7-9 129,0-13 0,10-10-129,2-10 0,6-3 0,2-16 0,-2-5 0,1-10-129,0 0 0,-4 0 129,-3 4-129,-2 5 0,-4 4 0,-6 21 129,0 0-129,0 0 258,3 28 0,-2 1-129,5 5 129,2 3-258,4 3-516,-2-13-3354,5-3-774,-1-10-129,2-7-516</inkml:trace>
  <inkml:trace contextRef="#ctx0" brushRef="#br0" timeOffset="267830.319">5968 9992 6966,'12'4'5031,"-3"14"-387,4 6-387,2 10-2580,-3-8-1032,6 4-387,-6-4 129,-1-2-387,-1-9 0,-10-15 129,7 14-129,-7-14 0,0-5 129,-2-7-129,2-7-129,0-8 129,0-2-258,5-1 129,1 0 0,1 3 0,0 6-129,-2 4 129,-5 17 0,12-8 129,-12 8 0,15 21 0,-6-4 129,4 3 0,2-3 0,3 0 0,0-5 0,2-4-129,1-7 129,-2-3-129,-1-10-129,-5-3 129,-2-2-129,-5-1 129,-3-4 0,-3 3 0,-3 1 0,-4 8 129,-5 4 0,1 6 129,-4 2 0,4 17 0,2 3 258,4 10-129,5-1 0,0 8-129,7-1 0,6 1-129,3 1-516,-3-16-2838,7 4-1290,-2-8-258,1-6-387,2-8-387</inkml:trace>
  <inkml:trace contextRef="#ctx0" brushRef="#br0" timeOffset="268278.3446">7186 9653 7740,'3'-51'5031,"-3"30"-258,0 21-129,-9 0-3354,4 29-387,-3 14 0,5 18-387,-2 10 0,4 11-129,-1 2-129,2 0 0,2-9-258,0-14 0,4-10-129,-2-19-516,3-5-645,-7-27-1935,0 0-1677,9-18 0,-5-6-516,-4-17-129</inkml:trace>
  <inkml:trace contextRef="#ctx0" brushRef="#br0" timeOffset="268638.3652">7104 9869 6063,'-31'-3'4902,"21"3"-129,10 0-129,0 13-2709,9-11-774,13 7-387,3-3 0,7 6-258,1-2-129,0 6-129,-1 1-129,-4 7-129,-4 1 129,-4 3-129,-7 0 129,-2-1-129,-1-2 129,0-3-129,2-8 258,1-6-129,2-6-129,2-2-129,0-7 0,0-12 129,-3-3-129,-3-3 0,-4-3 0,-7-5-129,-5 3 0,-8-2 129,-7 5-258,-5 6 0,1 9-516,-5-5-903,9 12-2709,2 2-258,9 3-129,9 0-516</inkml:trace>
  <inkml:trace contextRef="#ctx0" brushRef="#br0" timeOffset="268823.3758">7540 9733 7611,'9'15'4902,"-9"9"-258,2 7-258,-2 1-3354,5 18-387,2 1-258,4 0-258,0 0-516,-3-12-1935,1-1-1935,-3-9-387,-3-8-258,-3-21-387</inkml:trace>
  <inkml:trace contextRef="#ctx0" brushRef="#br0" timeOffset="269414.4096">7522 9962 774,'37'-32'4257,"-12"23"258,2-2 0,-5-2-2322,9 9-258,-9-8-258,3 9-387,-8-7-129,1 6-387,-8 0-129,0 4-258,-10 0 258,3 8-387,-3 5 0,-7 8-129,-6 7-129,2 5 129,-1 1 129,0 0-258,4-4 129,-1-2-129,6-10 0,3-5 0,0-13 0,14 0 0,-1-13-129,-1-5 129,3-5-129,0 1 129,-1 1-129,-2 2 129,-3 9 0,-9 10 0,8 0 0,-6 15 0,-1 7 0,3 0 0,1 4 0,1-2-387,8-2-129,-3-11-774,13 2-1032,-8-13-645,10 0-258,-9-22 129,7 9 258,-12-22 258,6 1 1032,-9-17 774,-3-10 1548,1-11 1419,-7-3 645,6 10 129,-7-7-258,1 19-387,-1 4-258,3 37-258,-2 12-129,1 29-645,-1 15-258,6 18-258,-3 12-387,1 8-129,5 7-1032,-9-12-3483,5-9-129,-2-18-516,4-13-258</inkml:trace>
  <inkml:trace contextRef="#ctx0" brushRef="#br0" timeOffset="269646.4228">8211 9522 7482,'-6'-16'5031,"-9"49"-258,9 14-387,2 4-3225,4 14-774,2 1-129,3 4-129,2-7-258,1-8 0,1-14-129,-1-10-516,5-6-516,-13-25-516,18 12-903,-12-17-2064,3-15 0,-1-4 0</inkml:trace>
  <inkml:trace contextRef="#ctx0" brushRef="#br0" timeOffset="269986.4423">8296 9908 3354,'0'0'4257,"-4"26"129,3-1-774,1 10-1548,0-6-903,5 2-645,2-6-258,5-3-129,1-13 0,2-5 0,1-4-129,1-1 258,-3-11-129,2-4 258,-5-5-129,0 4 129,-3-2-129,1 5 387,-5 2-258,-4 12 0,0 0 0,10 18-129,-5 10 0,3 13 0,0 9 129,5 11-129,-2 7-258,3 2 129,-5 0-129,-3 0 0,-5-5 0,-5-8 0,-12-7-129,-9-11-129,-5-4-387,-12-17-2709,-2-3-1032,2-11-645,-1-4-129</inkml:trace>
  <inkml:trace contextRef="#ctx0" brushRef="#br0" timeOffset="271434.5251">9210 9914 8514,'-17'0'5031,"14"12"129,-4 3-774,7 12-3354,0-1-129,0 6-516,7-3-129,3-3-129,4-8 0,4-6 0,0-12-258,1-5 129,-2-12-129,-4-8 0,-8-4 0,-5-7-129,-7 0 0,-14-3 0,-4 3 129,-5 3-129,-1 6 129,4 2-129,6 11 258,9 2-129,12 12 129,12 0 0,16 12-129,10 2 129,4 5-129,5 2 129,-2 0-129,-5-4 129,-6 0-129,-8-3 129,-10-4 0,-9-6 0,-7-4 0,0 0 0,0 0 0,-11-14 0,5-1 0,1-3 0,5-1 0,0-2 0,6 0 0,4 0-129,4 3 129,1 4-129,6 6-258,-2 0-129,8 8-387,-6-4-387,12 9-774,-11-5-129,9 10-258,-11-10 258,5 4 903,-9-4 645,-5 1 774,-11-1 903,0 0 903,0 16 387,-14-13 0,1 19 0,-11-10-774,7 14-387,-4-4-387,6 5-387,4-2-129,4-4 0,6-4-129,1-17-129,13 9 0,1-12 0,3-15 0,1-7 0,-1-10 129,-1-9-129,-1-7 0,-4-10 0,0 3 0,-2 3 0,-3 6 0,-3 8 0,-3 14 0,0 15 0,0 12 0,0 32 129,-2 11-258,2 9 258,0 9-129,2 3 0,3-1 0,2 0 0,3-8 0,4-9 0,3-12 0,1-9 0,3-16-129,2-6 129,1-4-129,-2-14 0,1-6 129,-3-3-129,-5-2 0,-6-2 129,-6 4 0,-3 3-129,-2 5 258,-8 3-129,-3 5 129,1 8-129,-3 1 129,5 11-129,2 4 0,6 4 129,2-1-129,4 1 0,5 1 0,2-6 0,2-3 0,1-4 0,0-4 0,1-4 0,-2 0 0,-2-8-129,1-3 129,-1-4 0,1-1 0,0 0-129,-1 2 0,0 0 0,2 5 0,-2 3 0,0 6 0,2 0 129,-4 10-129,0 2 129,-1 2 0,-1 1 0,-2-2 0,-2-2 0,-3-11 0,8 14 0,-8-14 0,0 0 129,10-6-129,-6-5 129,-2-6 0,1-1-129,1-2 129,1 1 0,-2 0-129,3 1-129,2 7-129,-3-2-774,10 9-3483,-6 0-387,1 4-129,-1 0-516</inkml:trace>
  <inkml:trace contextRef="#ctx0" brushRef="#br0" timeOffset="271733.5422">10331 9871 2580,'29'0'5031,"-13"-4"-258,0-6-129,2-8-2580,4 7-1032,-5-7-516,0-1-129,-4 0-129,-5 3-129,-8 0 129,0 16 0,-11-16 0,-4 16-129,-4 8 129,-2 13-129,1 4 0,2 7 0,6 2-129,6 1 0,6 3-258,1-12-129,14 2-645,0-18-258,14 6-1548,-2-16-2064,3 0 0,2-12-258</inkml:trace>
  <inkml:trace contextRef="#ctx0" brushRef="#br0" timeOffset="272082.5622">10712 9849 2967,'34'-38'5418,"-30"24"-258,-4 14-129,-9-16-2451,-1 21-1032,-10 0-645,5 13-387,-2 0-258,4 4 0,3 0-129,5-3-258,4-2 129,1-5 0,0-12-258,16 5 258,-2-7-129,1-15 0,3-7 129,0-7-129,-1-10 129,-2-11 0,-1-4 0,-1-1 0,-6 3 129,-6 8-129,-1 11 129,-4 15-129,4 20 129,-10 19 129,5 22-129,3 12 129,2 6-258,5 5 129,6-3-387,0-7-645,11-6-3741,-6-15-387,4-12-258,0-12-645</inkml:trace>
  <inkml:trace contextRef="#ctx0" brushRef="#br0" timeOffset="272777.6019">11461 9631 8901,'-10'-19'5418,"1"24"-387,7 17-258,-3 1-4128,5 7-387,3 2-129,6 1 0,1-1-129,4-10 0,1-5 0,3-10 0,2-7-129,1-3 0,0-6 0,-2-11-387,-1 1 258,-5-8-129,0-2 0,-8 0 129,-1 3-129,-4 1 129,-2 3 129,-3 8 0,5 14 129,0 0 0,-8 3 0,8 14 0,2 4 0,7 5 129,2 2-258,0 0 258,1-3-258,-1-6 129,0-2 0,-4-6 129,-7-11-129,17 8 0,-17-8 0,14-9 0,-7-3 0,3-5 0,0-3-129,1-2 0,0 1 0,-2-4-387,1 8-387,-9-11-1677,3 10-2064,-2 4-258,-2 2-258</inkml:trace>
  <inkml:trace contextRef="#ctx0" brushRef="#br0" timeOffset="273725.6562">11914 9597 2322,'23'36'4902,"-11"-16"-258,2 5-1419,-6-11-1161,10 14-516,-12-10-774,6 6-258,-8-7-258,0-3-258,-4-14 129,-1 10-129,1-10 129,-10-7 129,3-12 129,3-3 0,0-8 129,4-1 0,0-5-129,6 2 0,3-2 0,3 4-129,2 4-258,1 3-387,4 15-2193,-4-4-1935,-2 4-774,-1 4-258,-2 3 0</inkml:trace>
  <inkml:trace contextRef="#ctx0" brushRef="#br0" timeOffset="273990.6713">12213 9303 4128,'0'-11'5289,"0"11"-129,0 0-129,0 35-3483,-1-6-258,1 17-645,0 3-129,2 11-129,0 1-129,-1-1-129,1-3-129,3-8 258,2-6-258,1-9 0,3-9-258,1-10 0,3-3-258,-2-12-258,10 4-2322,-7-7-1806,1-8-129,-4-4-645</inkml:trace>
  <inkml:trace contextRef="#ctx0" brushRef="#br0" timeOffset="274170.6816">12216 9530 6966,'13'-27'5160,"6"15"-258,9 1-516,2 3-4128,4-4-1548,2 9-3096,-2 2-387,-3-3-645,-4 0 258</inkml:trace>
  <inkml:trace contextRef="#ctx0" brushRef="#br0" timeOffset="275601.7635">13339 9249 3096,'5'-12'4902,"-5"12"-387,3-11 0,-3 11-2967,0 0-774,0 0-129,-3 1-258,-4 11-129,-1 6 0,-4 3-129,-2 1 0,-3 2 0,-6 3-129,-3-1 129,-5-1-129,-3 1 0,-1-2-129,3 1 129,0-1 0,4-5 0,4 0 0,7-6 129,6 2 0,11-15 258,-4 16-129,4-16 129,11 14 0,3-7 0,10 5 129,4 1-129,8 4 0,3 2-129,3 2-129,-4 1-129,2-2 129,-8 0-258,-3-2 129,-10-2-258,-6-5-258,-2 2-258,-11-13-2322,0 0-1677,0 0-516,0 0-258</inkml:trace>
  <inkml:trace contextRef="#ctx0" brushRef="#br0" timeOffset="276214.7985">13631 9369 6321,'0'0'4902,"8"-4"0,-8 4-645,0 0-3870,0 0-1548,0 0-3225,2 14-387,-2-14-516,4 24 387</inkml:trace>
  <inkml:trace contextRef="#ctx0" brushRef="#br0" timeOffset="276446.8118">13695 9694 5289,'8'8'5160,"-8"-8"-258,0 0-645,0 0-3741,0 0-4515,0 0-387,0 0-645,0 0-129</inkml:trace>
  <inkml:trace contextRef="#ctx0" brushRef="#br0" timeOffset="277625.8792">2000 11548 5160,'5'-39'4902,"-12"17"-258,-5 0 0,-6-1-2709,3 7-903,-7-5-387,4 12 0,-6 2-258,3 7 258,-8 9-387,-2 15 258,-4 14-129,-1 13 129,-3 10-258,4 11 129,5 5 0,5 6-129,12-2 129,12-6-258,7-10-258,19-14 0,10-13 0,10-15 0,10-14 129,7-9-129,4-13 0,-4-5-129,0 0-129,-7-8-387,4 16-2064,-15-14-1806,-6 8-516,-10-4-387,-3 2 0</inkml:trace>
  <inkml:trace contextRef="#ctx0" brushRef="#br0" timeOffset="278481.9282">2342 11807 3870,'-10'-53'5418,"-3"36"-387,-6 6 0,-2 11-1935,-12 0-1548,10 17-387,-9 4-516,9 12-258,-1 2-258,6 5 0,5 2-129,7-4 0,6-2-129,1-7 258,10-11-129,6-7 0,4-11 0,-1-3 129,6-11-258,-3-5 129,-3-5-129,-2-1 129,-2-3-129,-5 2 0,-1 4 129,-4 5-129,-4 0 129,-2 17 0,0 0-129,0 0 129,3 12 0,0 12 0,1 7-129,-1 1 129,6 4 0,-3-3 129,3-5-258,1-7 129,1-6-129,-2-15-258,4 0-129,-5-12-387,7-4 129,-5-12-258,7 4-258,-8-12 258,10 8 0,-9-2 258,7 5 387,-3 1 258,1 4 516,0 8 129,-3-1 387,6 12 0,-6-3 0,8 8 129,-9 1-258,7 10 0,-8 1-258,1 6-129,-8 0-129,-2 6 0,-3 0-129,-6 1 0,-5 0-129,-2-2 0,0-6 0,3-1 0,4-5-129,8-15 129,0 0 0,8 3 0,11-9 0,4-11 0,6-3 0,3-2-129,2-4 258,0-1-258,-2-2 129,-1 0 0,-5-2-129,-5 1 129,-4 4 0,-7 0 0,-6 6 0,-4 3 129,0 17 0,-13-11 0,1 11 0,-1 11 129,-1 10-258,4 4 258,-1 4-129,6 5-129,0 2 129,5-1-129,0 0 0,5-5 129,4-4-129,3-7-129,2-3 0,2-12-516,4 5-2322,-4-11-1806,2-4-258,-2-7-516,0-2 129</inkml:trace>
  <inkml:trace contextRef="#ctx0" brushRef="#br0" timeOffset="279097.9634">3220 11662 3612,'3'-15'5031,"-3"15"129,0 0-516,5-14-1677,3 14-1548,-8 0-516,0 0 0,7-15-387,-7 15 0,7-14-129,-7 14-129,10-18 0,-10 18 0,13-19 0,-13 19 0,10-17-129,-10 17 129,0 0-129,9 0 0,-7 10-129,-2 12 129,1 9-129,2 7 0,-3 7 129,1 6-129,-1 3 0,1-2 0,0-4 0,0-2 0,0-8 0,1-4-129,-2-9 0,2-7-258,3 0-774,-5-18-3870,0 0 258,0 0-774,0 0-258</inkml:trace>
  <inkml:trace contextRef="#ctx0" brushRef="#br0" timeOffset="279310.9756">3670 11692 9933,'18'-21'5289,"-18"21"-387,10-17-258,-10 17-5031,0 0-3870,0 0-516,-2 8-258,0 9-516</inkml:trace>
  <inkml:trace contextRef="#ctx0" brushRef="#br0" timeOffset="279482.9855">3744 11951 9804,'20'4'5031,"-11"-4"-258,-9 0-903,13-8-3096,-13 8-645,2-12-1548,-2 12-2967,0 0-387,0 0-516,-8-3-129</inkml:trace>
  <inkml:trace contextRef="#ctx0" brushRef="#br0" timeOffset="280194.0261">1977 12601 4257,'-25'10'4773,"16"-6"0,9-4-129,5 10-1935,7-13-1161,23 3-387,11-8-129,22 3-258,18-8 129,27 2-258,11-4-129,24 2-258,9-2-129,11 3-258,-7 3 258,-5 6-258,-21 1 129,-16 2-129,-21 0 0,-23 5 129,-23 0-129,-22 2 0,-14 0-129,-16-7-129,3 10-516,-12-7-3870,9-3-129,-18 6-387,18-6-516</inkml:trace>
  <inkml:trace contextRef="#ctx0" brushRef="#br0" timeOffset="281042.0746">5314 11471 8127,'0'-17'5160,"0"17"-387,0 0-129,0 0-2709,10 7-774,3 12-516,7 12-258,4 5 0,8 3-258,1 2 0,1-1-129,-2-4 0,-2-6-129,-4-5 0,-6-9-129,-4 0-516,-16-16-2451,10 3-1548,-10-3-258,0-7-387,-1-7-129</inkml:trace>
  <inkml:trace contextRef="#ctx0" brushRef="#br0" timeOffset="281246.0863">5597 11440 8643,'-14'-32'5160,"3"29"-516,-1 3-129,-9 7-3483,7 16-129,-8 5-516,2 6-258,-4 9-129,0 1 0,0 0-129,0-5-258,7 2-645,-4-15-2580,10-2-1032,5-7-258,6-17-516</inkml:trace>
  <inkml:trace contextRef="#ctx0" brushRef="#br0" timeOffset="281654.1096">6269 11364 6837,'0'0'4902,"0"0"-129,-12 8-516,1 12-2451,-7-8-1032,2 10-129,-9-1-387,-3 5 129,-3-1-258,2 0 0,0-5 0,7-3 0,2-2 0,10-4 0,10-11 129,0 19-258,12-11 129,9 0 0,4 1 0,4 3-129,2-2 129,0 2-129,-2-1 0,-3-1 0,-6-2 0,-4 3 0,-4-5-129,-12-6-258,13 15-1032,-13-15-3096,0 0-129,0 0-516,0 0-387</inkml:trace>
  <inkml:trace contextRef="#ctx0" brushRef="#br0" timeOffset="282154.1382">6472 11465 6321,'15'18'4644,"-5"0"-258,-1-2-258,0 0-3354,8 6-387,-3-8 0,3 1-129,0-7 0,-2-6-129,-1-2-129,0-5 258,-1-8-258,3-3 258,-3-4 0,1 0 129,-3-3 0,2 4-129,-5-1 129,2 9 0,-10 11 129,11-12-129,-11 12-258,5 12 129,-4 5 0,0 9-129,1 2 258,0 11-258,1 5 129,0 5 0,2 2-129,-2 4-129,0-3 129,0 0 0,-3-2-129,0-6 129,-4-2-258,-6-8 258,-6-1-129,-3-5 129,-8 0-129,-2-3 129,-3-2-129,-1-3 0,0 0-516,-2-11-1290,4 5-2967,-1-4-129,4-2-387,0-2-387</inkml:trace>
  <inkml:trace contextRef="#ctx0" brushRef="#br0" timeOffset="283762.2302">2092 15126 1677,'20'-48'4386,"-13"20"387,-4-2-258,-3-7-2064,0 16-645,-6-8-645,-2 12-258,-9-3-129,-2 15-129,-8 4-129,-2 10-129,-6 13-129,0 19 258,-3 10-387,2 14 0,1 8 0,6 9 0,7 1-129,8-1 0,9-5 129,9-12-258,14-12 258,15-14-129,12-15 258,10-17-258,9-7 0,7-12 0,1-11-129,-1-10 0,0-3 0,-10-3 0,-9-1-258,-11 1 258,-13 3-258,-11 1 387,-14 7-129,-3 6 129,-14 10 0,-6 7 0,-6 5 0,-5 12 129,1 9 0,3 9 258,3 4-129,6 3-129,5 2 129,10-5-387,3-2 258,9-6-258,8-7 129,0-10-258,4-6 129,-1-3 0,0-11 0,-3-3 258,-3-6-129,0 0 0,0 2 0,-1-1 129,-4 3-258,0 3 258,0 2-258,-9 11 129,18-8 0,-12 8 129,6 4-129,-3 9 0,2 4 129,2 4-129,-2 1 0,2 2-129,-1-3 258,1-1-129,-5-7 0,4-5-129,-2-5 258,-2-3-258,5-4 129,-1-8 0,4-4 0,-2-5 0,5-1 0,1 0 0,-1 3-129,-1 3 258,-4 3-129,-1 8 0,-2 5 129,-2 5-258,-5 7 258,0 5-258,-1 0 129,0 0 0,3-2 0,1-4 0,1-4 0,4-5 0,0-2-129,3-2 129,1-6-387,0-5 645,0-2-645,-3-3 387,-2 1-129,-2-1 129,-5 4 0,-3 2 129,-1 12-129,-4-11 0,-5 11 0,2 8-129,-1 8 258,3 4-258,3 6 258,2 3-258,7-1 129,3 1 0,4-3 0,2-3 0,0-5-129,0-6 0,2-4-387,-5-11-903,3-1-3225,-3-10-258,0-1-258,0-7-387</inkml:trace>
  <inkml:trace contextRef="#ctx0" brushRef="#br0" timeOffset="284070.2478">3391 15177 6321,'26'-42'5547,"-11"30"-387,0 2-645,4 12-2451,-4 5-1290,2 12-258,-6 10-387,-5 9 129,-6 7-258,-4 2 0,-11 2 129,-5 0-129,-1-7 0,-1-5 0,4-5 129,4-8-258,5-7 258,9-17-258,5 9 129,9-9 0,6-9-129,8-3 129,4 4-903,0-10-3354,7 7-645,-6-6-387,7 3-387</inkml:trace>
  <inkml:trace contextRef="#ctx0" brushRef="#br0" timeOffset="284238.2574">4089 15207 6063,'21'0'5031,"-21"0"-516,8 0-258,-8 0-4515,0 6-3741,0-6-516,0 17-258,0-6 0</inkml:trace>
  <inkml:trace contextRef="#ctx0" brushRef="#br0" timeOffset="284378.2655">4163 15481 4773,'6'16'5418,"-6"-16"-258,0 0-387,0 0-1935,12 4-6192,-12-4-1161,11-6-516,-11 6-258</inkml:trace>
  <inkml:trace contextRef="#ctx0" brushRef="#br0" timeOffset="284814.2904">5777 14996 5031,'8'-30'5418,"-7"16"-258,-1 3-516,-2-5-2193,2 16-774,5 11-387,5 11-645,2 7-129,6 11-129,4 5-258,5 4 129,3-2-258,-3-6 0,-3-5-129,-3-9 0,-2-5-516,-9-16-516,3 1-3741,-13-7-129,0 0-258,-4-13-387</inkml:trace>
  <inkml:trace contextRef="#ctx0" brushRef="#br0" timeOffset="285034.303">6017 14996 7611,'4'-12'5289,"-5"2"-516,-7 10 0,-1 16-3354,-9-2-516,2 16-387,-4 5-258,-3 7 0,-2 2-258,1 2 0,2 0-129,-1-5-387,6 3-774,-2-17-3354,7-3-129,5-12-387,7-12-129</inkml:trace>
  <inkml:trace contextRef="#ctx0" brushRef="#br0" timeOffset="286874.4082">4880 15194 6063,'11'-19'5031,"-11"19"-258,0 0-516,2 24-3354,-2-1-387,0 17 0,1-4-387,9 10 258,1-4-129,7-4-129,3-11 0,3-8 129,0-10-258,2-9 129,-5-2-129,0-11 0,-5-7-129,-3-6 387,-7-4-258,0 1 0,-5 2 258,-1 0-129,0 4 0,-1 6 0,1 17 0,0 0 129,0 0-129,4 11-129,6 17 0,-1 5 129,1 7 0,-1 7-129,-5 4 129,-3 3-129,-3 1 129,-8-2-129,-8 1 0,-5-4 0,-2-4-129,-5-9 0,2-8 0,0-12-129,4-4-516,2-17-645,16-8-3354,0-16-129,7-5-387,11-15-258</inkml:trace>
  <inkml:trace contextRef="#ctx0" brushRef="#br0" timeOffset="287181.4258">5421 15129 8514,'44'-47'5289,"-31"31"-258,-5 10-258,-4-5-3483,-4 11-645,0 21-387,-4-1 0,-5 8-129,-2 2 129,-4 3-129,2 5-129,-2-4 129,3 1-129,5-5 0,2-2 0,5-4 0,0-4 0,12 1 0,6-8 0,4-1 0,4-4 129,1-1-387,-2-4-129,1 7-903,-13-5-3483,0-4-258,-13-1-258,0 0-387</inkml:trace>
  <inkml:trace contextRef="#ctx0" brushRef="#br0" timeOffset="288338.492">2152 16079 7353,'1'-13'5031,"14"8"129,15-6-645,21 5-3612,14-11-129,24 5-258,12-3-129,17-2-258,10 0 0,13 3-129,-3-1 129,-3 3-258,-13 4 129,-13 3-129,-15 4 0,-15 1 129,-19 0-387,-20 4 0,-9 9-645,-22-7-3612,-4 5-387,-5-11-129,-5 13-645</inkml:trace>
  <inkml:trace contextRef="#ctx0" brushRef="#br0" timeOffset="304678.4266">5324 12783 4257,'6'-42'5031,"-6"17"-387,-1 2 0,-10-9-2709,8 14-387,-10-8-387,5 11-516,-4-2 129,2 10-387,-6-1 0,2 8-258,-4 0 0,0 11 0,-2 9-129,0 8 0,0 14 0,1 12 0,3 10 0,5 11 0,2 8 0,5 4 0,4 3-129,0-6 129,2-7-129,0-11 0,1-9 129,-2-13-258,-1-9 129,0-14-129,-1-4-516,-9-17-903,10 0-2838,-11-16-258,3-6-516,0-10 0</inkml:trace>
  <inkml:trace contextRef="#ctx0" brushRef="#br0" timeOffset="304874.4378">4856 13112 8256,'-8'-1'5031,"12"-11"-129,15 2-129,8-7-3612,10 8-516,5-4-258,7 2-258,2 2-258,-3-4-1161,4 7-3096,-11 0-516,-3 1 129,-4-3-903</inkml:trace>
  <inkml:trace contextRef="#ctx0" brushRef="#br0" timeOffset="305113.4514">5546 12704 9933,'-34'51'5160,"16"-2"-387,-2-1-516,5 19-3096,-1 1-645,8 3-258,3 0-129,5-7-129,0-10-129,9-13-129,5-6-258,-1-22-1290,8-3-2709,0-10-387,3-13-258,-2-13-258</inkml:trace>
  <inkml:trace contextRef="#ctx0" brushRef="#br0" timeOffset="305294.4618">5675 12971 9288,'13'5'5160,"-3"13"-387,4 6-258,-3-2-3483,12 10-516,-3 0-387,4-2-129,-3 1-516,-6-13-1032,5-1-2838,-9-5-387,-2-6-387,-9-6-258</inkml:trace>
  <inkml:trace contextRef="#ctx0" brushRef="#br0" timeOffset="305470.4719">5866 12989 7740,'-14'-45'5160,"6"37"-387,-1 9-258,-9 8-2838,9 20-516,-8 1-516,1 11-387,-3 0-129,-2 2-258,0 3-774,-7-9-3612,10-4-258,3-11-258,4-5-645</inkml:trace>
  <inkml:trace contextRef="#ctx0" brushRef="#br0" timeOffset="305721.4862">6025 12750 10836,'46'-21'5031,"-21"27"-258,0 13-129,5 11-3870,-7 7-645,0 9 0,-5 7-129,-8 3 129,-9 3-129,-2-3 0,-13-4 0,-6-4 0,-6-3-129,-3-10-258,7 3-1419,-8-18-2709,9-3-387,5-13-258,16-4-387</inkml:trace>
  <inkml:trace contextRef="#ctx0" brushRef="#br0" timeOffset="306069.5061">6708 12835 6450,'46'-27'4902,"-35"23"-258,-11 4-387,-1 17-2451,-15-3-1032,-3 10-129,-7-4-387,-4 9 129,-7-5 129,3 4 0,-2-8 0,6 4-129,4-9 0,10 2 0,6-5 0,10 3-129,6-3 0,12 0-129,6 2 0,4 1-129,2 3 129,-2 0-258,0 0 258,-8-2-258,-2 1-516,-12-7-3870,2 0-516,-8-10 0,0 0-516</inkml:trace>
  <inkml:trace contextRef="#ctx0" brushRef="#br0" timeOffset="306573.535">7459 12500 7224,'-13'-57'4902,"-3"35"0,-2 5-516,-11 1-2193,9 17-774,-9 11-387,4 24-387,-2 12-129,2 20 0,0 13-258,5 10 258,4 2-258,4 9 0,3-8-258,6-7 129,3-12-258,0-15 0,1-13 0,-1-18-258,3-5-387,-3-24-774,0 0-3483,-17-12 129,4-14-387,-8-11-387</inkml:trace>
  <inkml:trace contextRef="#ctx0" brushRef="#br0" timeOffset="306746.5448">7009 12931 11223,'33'-6'5289,"-19"-2"-645,10 6-516,4-17-2967,13 9-387,1-10-387,8 4-258,3 4-774,-8-5-3999,7 7-258,-8-4-387,-6 6-258</inkml:trace>
  <inkml:trace contextRef="#ctx0" brushRef="#br0" timeOffset="307202.5709">7775 12518 10965,'-5'-17'5289,"-3"17"-516,-10 7 258,4 20-4128,-8 7-387,2 15-129,-1 8-258,2 7 129,4 4-258,5-4 129,5-3-258,5-11 0,4-9-129,6-14-258,10-6-3354,-2-17-903,4-4-387,-1-15-258</inkml:trace>
  <inkml:trace contextRef="#ctx0" brushRef="#br0" timeOffset="307610.5943">7839 12716 8643,'-23'22'5160,"21"0"-387,2 2-258,6 8-2967,3-10-1032,10 4-129,-1-11-258,5-6-129,-2-4 129,-1-5-129,-1-5 0,-3-7-129,-4-5 258,-2-1-129,-2-5 0,-2 4 0,-1 2 0,-3 2 0,-2 15 129,0 0-129,0 0 129,5 20-129,-4 11 0,0 6 129,2 7-129,0 8 129,-2 6-129,2 0 0,-1 0 0,-1-2 0,-1-3 0,-3 0 0,-7-2 129,-2-9-258,-8-6 0,-7-6-129,-4-4-129,-7-12-903,7-4-3096,-7-10-258,5-10-516,5-17-129</inkml:trace>
  <inkml:trace contextRef="#ctx0" brushRef="#br0" timeOffset="307877.6095">8200 12518 10062,'58'-7'5418,"-25"17"-516,7 16-129,-10 3-3741,5 22-387,-7 7-258,-7 11-129,-13 2-258,-8 4 129,-13 2 0,-10-2-129,-7-3 0,-6-9-129,0-5 0,-2-11-645,9-3-3870,-3-8-258,5-9-258,-1-10-387</inkml:trace>
  <inkml:trace contextRef="#ctx0" brushRef="#br0" timeOffset="309105.6798">3623 12997 2580,'30'-61'5031,"-18"21"-258,-7 1 0,-5-10-1677,0 16-1161,-11-9-774,-2 15-387,-8 4-129,1 17-258,-4 6 0,0 17-129,-2 15 0,3 13-129,4 9 0,5 7 0,2 7-129,6 1 129,5 1-129,2-6 0,8-8-129,2-3 129,4-7-129,0 0 129,2-10-129,-2-1 129,-1-6-129,-3-4 129,-3-3 0,-6 0 129,-2-5-258,-11-5 129,-5-2 129,-2-3-129,-4-4 0,1-1-129,0-2-129,2-9-387,10 4-1935,3-13-2064,6-1-387,5-7-258,8 1-387</inkml:trace>
  <inkml:trace contextRef="#ctx0" brushRef="#br0" timeOffset="309389.696">3697 13315 5547,'32'26'5418,"-17"-4"-516,-2-1-258,3 13-1806,-5-9-2064,7 6-129,0-9-258,3-2 0,0-11-129,3-9 0,-2-3-129,2-11 0,0-10 0,-2-3 0,-6-5-129,-5-4 0,-5 4 129,-6 1-129,-5 3 0,-8 4-129,-6 7 0,-6 1-516,4 16-2193,-8-1-1935,4 1-258,-2 4-387,8 3-387</inkml:trace>
  <inkml:trace contextRef="#ctx0" brushRef="#br0" timeOffset="310021.7322">8945 13060 11997,'0'0'5289,"0"0"-516,0 0-129,0 0-5031,0 0-4386,0 0 129,-2-5-516,2 5-516</inkml:trace>
  <inkml:trace contextRef="#ctx0" brushRef="#br0" timeOffset="310845.7793">9677 12410 8256,'15'-37'5160,"-12"15"-129,-1 8-1032,-9-11-2580,2 10-258,-13 1-645,-2 7-258,-6 7 0,-5 2-129,-4 11 0,-2 10-129,-2 7 258,2 9-258,7 4 0,7 3 0,7 0 129,10 0-129,6-5-129,16 0 258,8-4-129,5-3 0,4-4 0,3-2 0,-3 1 0,-2-3 0,-6 2 0,-8 0 0,-8-4 0,-8 0 0,-8-4 0,-8 2 0,-8-5 0,-4-3 0,-5-2 0,-3-2 0,-1-6 0,1-3-129,6-1-258,-4-4-387,19 3-2580,-1-12-1548,12-1-129,3-1-645,14-3 258</inkml:trace>
  <inkml:trace contextRef="#ctx0" brushRef="#br0" timeOffset="311153.7969">9800 12754 8643,'5'23'5418,"-5"0"-516,0 3-258,-1-2-3483,1 10-774,4-7 0,9 2-129,-2-6-129,6-9 0,1-8-129,2-6 0,1-7 129,1-10-129,-3-8 0,-2-4 0,-7-7 0,-6 3 0,-4 1 0,-6 3 0,-8 7 129,-4 2-258,-3 6-387,-7 2-2838,9 12-1419,0-2-258,6 2-258,2 0-516</inkml:trace>
  <inkml:trace contextRef="#ctx0" brushRef="#br0" timeOffset="316714.115">11098 12503 2580,'26'-50'5031,"-17"15"-258,0 2-1290,-9-17-645,9 11-645,-12-15-387,3 8-774,-5-2-516,-1 5 129,-7 6-258,0 10-258,-5 11 129,0 16-129,-3 14 0,-2 26 0,1 22 0,-1 25 0,0 22 0,2 15 0,2 11 0,0 4-129,4-5-129,0-8 0,3-12-129,0-16 129,0-19-258,-4-19 0,5-13-258,-8-24-1032,9-12-3096,-6-11-129,2-14-258,0-19-258</inkml:trace>
  <inkml:trace contextRef="#ctx0" brushRef="#br0" timeOffset="316910.1262">10614 12684 10062,'-13'-19'5289,"19"10"-387,18-6 0,11 4-4515,15-4-129,8 2-258,7 4-516,-1-8-1548,2 8-2580,-4-3-387,-7 4-258,-9-4-387</inkml:trace>
  <inkml:trace contextRef="#ctx0" brushRef="#br0" timeOffset="317098.1369">11281 12429 4644,'9'-39'4902,"-9"26"129,0 13-258,-19-9-2580,8 26-645,-11 10-516,4 22-129,-7 8-387,1 15-129,-1 3-129,5 6-129,6-6-258,4-9-258,10-6-1032,0-23-3225,15-14-387,8-16-258,6-10-258</inkml:trace>
  <inkml:trace contextRef="#ctx0" brushRef="#br0" timeOffset="317442.1566">11380 12503 8901,'0'-16'5289,"0"16"-387,17 20-645,-10 1-2967,14 12-645,-3-1-258,5 6-129,-5-1-129,1-1-129,-3-7-129,-4-8-129,0-5-387,-12-16-258,13 2-129,-11-15 0,5 0-129,-7-19 129,6 3 387,-4-5 258,1 2 516,1 4 258,-2 2 387,-1 14 129,-1 12 0,-4 0 0,-9 11-129,0 16-258,-9 8-258,-3 4-258,-3 8-1161,-10-5-3225,8-4-516,0-5-129,9-12-516</inkml:trace>
  <inkml:trace contextRef="#ctx0" brushRef="#br0" timeOffset="317682.1703">11693 12402 7998,'46'-61'5289,"-28"49"-129,-2 12-258,-2 12-2709,0 13-1677,3 13-129,-2 12-129,-4 9 0,-6 6-129,-5 5 0,-4-4-258,-10-3 129,-6-5-387,-5-14-129,5 0-2064,-1-16-2322,0-15-258,7-12-258,14-1-258</inkml:trace>
  <inkml:trace contextRef="#ctx0" brushRef="#br0" timeOffset="317846.1797">12051 12646 10062,'77'-38'5547,"-36"19"-387,4 6-258,-1-8-3741,1 13-1161,2 8-1419,-11-2-3483,-6 2-129,-9 5-387,-9 9-387</inkml:trace>
  <inkml:trace contextRef="#ctx0" brushRef="#br0" timeOffset="318030.1902">12028 12783 10449,'10'6'5289,"18"-8"-387,12-8 0,6-2-4644,9-2-387,-3 6-903,-7-5-3612,-4 4 0,-6-3-516,-9 0-387</inkml:trace>
  <inkml:trace contextRef="#ctx0" brushRef="#br0" timeOffset="318217.2009">12380 12279 7998,'-27'-15'5418,"13"40"0,-1 15-645,-1 26-3225,-4 0-903,1 14-387,-5 9-387,-4-5-1161,2 2-3612,-1-7-129,5-10-387,6-16 0</inkml:trace>
  <inkml:trace contextRef="#ctx0" brushRef="#br0" timeOffset="318530.2188">12818 12389 8127,'54'-89'5160,"-36"45"-258,-11 1-129,-5 10-3612,-11 2-258,-1 14-387,-10 11-129,0 14 0,-6 19 0,2 18-129,-2 11 129,3 13-258,2 7 0,1 7 129,4 3-129,1-6-129,3-5-129,0-9 0,2-5-387,-4-23-1290,3 0-3225,-1-18 0,1-9-387,-1-11-516</inkml:trace>
  <inkml:trace contextRef="#ctx0" brushRef="#br0" timeOffset="318690.228">12557 12572 7224,'71'-28'4902,"-28"9"-903,12 10-1935,3-3-5418,-11-8-774,1 6-645,-8-6-129</inkml:trace>
  <inkml:trace contextRef="#ctx0" brushRef="#br0" timeOffset="318862.2378">13102 12251 7611,'0'0'5289,"-11"22"-387,-7 10 0,-10 4-3870,7 13-387,-6 4-129,0 4-645,5 7-1032,-2-15-1806,7-4-1677,8-10-387,6-10-387,3-9 129</inkml:trace>
  <inkml:trace contextRef="#ctx0" brushRef="#br0" timeOffset="319262.2607">13171 12467 11997,'1'5'5160,"-1"8"-387,-2 8-1290,0-6-3225,2 2 0,2-2-258,5-3 0,3-3-129,0-7 0,1-2 0,4 0 0,-1-10 0,1-1 0,1 0 129,-1-1 0,-1-2 0,0 5 129,-1 3 0,-3 4-129,-10 2 129,10 12-129,-10 8 129,0 9 0,-5 5-129,-5 7 129,-3 7 0,-1 5 0,-5 0 0,-2 1 0,-6-5-129,-2-3 129,-5-4 0,1-7-129,-1-9-129,1-7-129,7 3-1290,-2-17-3483,10-5 129,4-5-516,9-12 0</inkml:trace>
  <inkml:trace contextRef="#ctx0" brushRef="#br0" timeOffset="319510.2749">13467 12264 11094,'68'25'5676,"-35"13"-387,-8 8-258,-2 15-4257,-12 6-258,-6 12-129,-10 4-129,-14 0-129,-12-4-258,-12-6 0,-4-3-129,-5-12-258,4-3-516,-5-18-2709,12-2-1548,7-9 0,6-4-516,5-5 0</inkml:trace>
  <inkml:trace contextRef="#ctx0" brushRef="#br0" timeOffset="321069.3641">17969 5891 129,'-18'0'3354,"3"4"0,7-4-387,8 0-387,-15 3-387,15-3-129,-9 2-645,9-2 0,5 0-258,13 0-258,6-5 0,17 4-258,10-5 0,19 6-258,16-2 258,14 2-387,11 0 129,19 2-129,10 1 0,10 1 0,11-1-129,5 1-129,5-3 129,4 2-129,1-1-129,-6 3 129,-7-4-129,-7 0 129,-13-1-129,-13 0 0,-17 0 129,-17 0-258,-20 0 129,-13-4-129,-16 1 129,-13 2 0,-12 1 0,-10-1 0,-12 1 0,0 0-129,0 0 258,-12 0-258,-4 1 0,-9-1-387,-1 3 0,-14-2-387,-2 5 258,-13-5 0,-5 8 0,-16-7-258,-5 5 0,-16-6-129,-2 9-645,-9-4-2193,-7-1-258,0-2 129</inkml:trace>
  <inkml:trace contextRef="#ctx0" brushRef="#br0" timeOffset="321549.3915">18661 5903 2193,'-200'-27'3096,"116"20"-1161,11 0-645,13 6 0,14 0-258,18 3 258,11 1-129,17-3-129,6 13-129,19-3-129,7-10 387,17 6 129,6-6-129,17 1 0,7-2 0,20 1-258,11-1-129,16 1-258,8 1 129,12 5-387,8-1 0,4 1-258,2 3 0,-2-4 0,-5 1 0,-6-5-129,-10-1 129,-15 0-129,-12-3 129,-12-4-129,-13-1 129,-16 0 0,-16 2 0,-8-1 0,-9 3 0,-7 3 0,-6 1 0,-3 0 0,-2 1 0,-1 1 0,-1 2 0,-3 1 0,-3-3 0,-10-2 0,0 0 0,-3 11-129,-13-6-258,-13-3-516,0 5-3483,-16-2-516,-5 0-129,-5-1-258</inkml:trace>
  <inkml:trace contextRef="#ctx0" brushRef="#br0" timeOffset="324049.5345">12224 5955 1161,'-5'-9'3225,"5"9"-387,0 0-516,-2-11-387,9 11-129,-7 0-645,23 0-258,-8-3-387,7 3 129,1 0-129,9 0-129,-1-3 0,7-1 0,2-3 129,5 3-129,0-4 0,4 5-129,-3-2 0,0 2 0,-1 3-129,-3 0-129,-1 0 129,0 1-129,1 3 0,6-4 0,0 0 129,5 0-129,2 0 0,1-4 0,2-1 129,2 0-129,-2 1 0,-5-2 0,-2 2 0,-5-1 0,-4 3 129,-5 1-129,-6-1 0,-6 2 0,-5 0 0,-6 0-129,-2 0 129,-4 3 0,-8-3 0,13 4 0,-13-4 0,11 1 0,-11-1 0,10 1 0,-10-1-129,0 0-129,12 7-903,-12-7-3225,0 0-129,-1 13-516,1-13 0</inkml:trace>
  <inkml:trace contextRef="#ctx0" brushRef="#br0" timeOffset="325137.5968">15157 5929 2193,'14'-4'4128,"-4"4"-903,-10 0-516,19-1-258,-19 1-516,22-4-645,-11-1-129,7 5-387,1-2-129,7 2-129,2-3 0,10 1 0,0-1-258,6 1 0,1-3 0,4 0 0,-1-2-129,-2 2 0,0-2 129,-1-1-129,-3 1 0,2 0 0,-2 0 0,-1 3 0,1-1-129,2 1 129,-2 0-129,0 4 0,-1 0 0,-5 0 258,0 0-258,-2 0 0,-7 0 0,-3 0 0,-5 0 0,-2 0 0,-3 0 0,-3 0 0,-11 0 0,12 0 0,-12 0 0,0 0 0,8 0-258,-8 0 258,0 0 0,0 0 0,0 0 0,0 9 0,0-9 0,0 0 0,0 0-129,-6 11-258,6-11-258,-11 4-1032,11-4-2709,0 0-387,0 0-129,-9 9-258</inkml:trace>
  <inkml:trace contextRef="#ctx0" brushRef="#br0" timeOffset="326933.6995">18173 5816 258,'-15'-5'3096,"6"5"-645,9 0-129,0 0-387,-9 2 0,10 10 0,-1-12-516,16 15-258,-5-10-258,10 7-129,-2-7 129,7 5-387,-1-6 0,7 2 0,-1-4 0,6 2 0,-1-4 129,6 1-129,2-1-129,3 0 0,-1 0-129,2 0 0,-3 0-129,0 0 0,-3-1 129,-2-1-129,-3-1-129,4 1 129,-3-2 0,4 1 129,4-1-129,2 0-129,4 3 129,4 1 0,5 0-129,4 0 129,0 0-129,1 4 0,0-2 129,-5 1 0,-4-1 0,-3-1-129,-7-1 129,-6 1 0,-3-1 0,-6 0-129,-2 0 129,1 1-129,-1 1 129,0 0-129,4 1 0,3 0 129,4 1-129,1-1 0,1 1 0,3 1 129,0 0-129,2 0 0,1-2 0,-3 2 0,0-1 0,1-2 0,-2 0 0,-2-2 0,-3 0-129,-5 0 129,-3 0 129,-6 0-129,-5 0 0,-6 0-129,-3 0 129,-12 0 0,14 3-129,-14-3-129,0 0-516,0 0-1677,0 0-2193,-18 5-645,1-2-129,-9-3-645</inkml:trace>
  <inkml:trace contextRef="#ctx0" brushRef="#br0" timeOffset="331957.9869">6530 16307 2451,'12'-37'3999,"-6"17"-129,-5-7-903,6 10-387,-7-12-387,0 29-645,-1-33-387,1 33-387,-13-25-258,6 22-258,-8-1 0,1 4-129,-2 0-129,-2 4 129,0 13-258,-1 7 258,1 5-129,0 3-129,0 6 258,3 9-258,3 8 129,2 13 0,6 8 0,3 5-258,1 10 129,2 4 129,4 4-258,0-9 129,-1-3-129,0-13 129,-5-12 0,0-8 129,0-8-129,-3-5 0,2-10-516,-5-12-1290,4-8-2193,2-11-387,0 0-258,-9-14 129</inkml:trace>
  <inkml:trace contextRef="#ctx0" brushRef="#br0" timeOffset="334773.1479">6250 16781 1677,'-18'15'3870,"18"-15"387,-14 19-2580,4-19 0,10 0 0,0 0 129,7 16-387,8-17 0,15-1-516,4-15 0,12 5 0,2-10-258,7 0-258,-4 3-258,-3-1 0,-7-2-129,-10 6-129,-4 13-1161,-19-4-2967,-8 7-387,0 0-258,-3-17-258</inkml:trace>
  <inkml:trace contextRef="#ctx0" brushRef="#br0" timeOffset="335066.1646">6908 16280 9159,'3'-49'5160,"-3"49"-387,0 0 0,-17 0-3612,10 24-645,-3 26 0,0 24-387,-1 17 129,1 12 0,1 2-258,4 0 0,5-5-129,0-13 129,10-12-516,1-34-903,11-16-3483,-1-25 0,7-11-129,-1-29-774</inkml:trace>
  <inkml:trace contextRef="#ctx0" brushRef="#br0" timeOffset="335466.1875">7138 16527 6450,'-3'-46'5031,"-7"46"129,0 18-774,-8 1-2709,14 19-645,-2 1-129,7-1-387,6 1-258,8-9-129,3-7 0,3-10-129,3-10 129,3-6-129,-2-16 0,1-6 129,-6-6-129,-2 4 0,-3-2 0,-4 5 129,-3 3-129,-3 10 0,-5 11 0,7 13 0,-5 18 0,0 15 0,4 9-129,0 11 129,0 9-129,4 5 0,-3 2-129,1-4 129,0 7 0,-6-6-129,-1 1 0,-1-7-129,-8-15 129,-7-4 0,-3-4 0,-7-20-129,-4-4-516,-7-22-2322,3-22-1419,0-27-387,7-6 129</inkml:trace>
  <inkml:trace contextRef="#ctx0" brushRef="#br0" timeOffset="335726.2024">7584 16247 9288,'46'-16'5418,"-25"20"-645,3 18-258,-3 7-3612,4 26-387,-2 8-258,-1 12-129,-6 6 0,-8 3-258,-4 0 129,-4-1 0,-11-4-258,-6-11 0,-3-3-645,-8-26-645,4 0-3096,-3-13-258,2-12-129,3-13-516</inkml:trace>
  <inkml:trace contextRef="#ctx0" brushRef="#br0" timeOffset="336081.2227">8219 16465 8643,'71'-57'5418,"-40"36"-258,-8 4-516,2 9-3096,-11 0-903,-3 8-258,-11 0 0,0 21-516,-15 0 387,-6 3-387,-7 5 258,-5 4-258,-1 0 129,-2 3 0,3-6 0,5-1 0,10 2-129,5-4 129,12-5 0,5 2 0,9-2 0,8-5 0,7 4-129,-1-5 129,1 0 0,-3-6-258,2 5-516,-11-13-3870,5 1-258,-6-6-258,-1-7-774</inkml:trace>
  <inkml:trace contextRef="#ctx0" brushRef="#br0" timeOffset="336545.2492">9194 16225 5160,'10'-59'5031,"-14"26"0,-16 2-516,-1 19-2580,-11-16-645,5 27-387,-7 1-129,5 26-258,1 14 0,6 19-387,6 17 129,6 17-258,3 17 129,5 8-129,2 5 0,10-13 0,3-2-129,0-12 387,2-15-387,1-20 0,-3-18-129,-3-19-387,1-9-1290,-11-15-2838,0-25-258,-11-13-387,-7-8-258</inkml:trace>
  <inkml:trace contextRef="#ctx0" brushRef="#br0" timeOffset="336898.2694">8749 16729 4773,'34'-22'5031,"1"2"-258,6-2-387,6-14-3483,9 8-516,2-1-645,-6-1-1290,8 3-1290,-11-3-258,3 6-129,-15-21 774,2 20 774,-11-12 1548,-8 4 1032,5 7 1677,-18 0 903,4 18 129,-11-3-387,0 27-903,-12-4-516,4 31-903,-9-3 0,1 18-645,-1 7 0,3 5-258,2 0 258,5 0-129,7-4-387,0-18 0,7-4-774,4-23-1032,9-11-2709,-2-12-387,7-14-258,-3-17-129</inkml:trace>
  <inkml:trace contextRef="#ctx0" brushRef="#br0" timeOffset="337094.2806">9536 16429 5676,'9'12'5418,"-1"5"-645,2-2 129,8 10-3612,0-5-645,5 13 129,0-4-516,1 0-129,0 5-774,-7-18-1548,0 4-2580,-2-9-258,-1-7-387,-4-8 129</inkml:trace>
  <inkml:trace contextRef="#ctx0" brushRef="#br0" timeOffset="337281.2913">9811 16382 7353,'-5'-12'5031,"-7"22"129,1 12-774,-9-5-3225,6 21-645,-7-4 0,-4 8-645,-3 3 129,-3-8-387,6 13-1548,-4-18-2580,7 0-387,3-16-387,9-1-258</inkml:trace>
  <inkml:trace contextRef="#ctx0" brushRef="#br0" timeOffset="337545.3064">9942 16162 7740,'38'-56'5289,"-13"52"-258,-3 8-129,7 21-3741,-3 10-258,5 13-516,-6 8 129,-4 11-387,-8 8 0,-9 8-129,-4-4 129,-8 0-387,-8-6 129,-5-4 129,-2-9-258,-2-14-645,14-6-3999,-8-15-258,6-19-258,2-6-387</inkml:trace>
  <inkml:trace contextRef="#ctx0" brushRef="#br0" timeOffset="337726.3168">10423 16641 7482,'9'8'5031,"3"1"-129,-12-9-2193,12-9-7224,-12 9-258,11-16-516,-11 16-129</inkml:trace>
  <inkml:trace contextRef="#ctx0" brushRef="#br0" timeOffset="338257.3472">11254 15729 2709,'-7'-68'5289,"-12"41"-387,-11 4 0,-2 23-2838,-20-10-645,5 22 0,-9 12-645,10 15-129,2 7-129,16 9-129,12 4-258,16 1 0,13 1-129,17 7 129,6-3-258,5-10 387,-3-1-258,-4-7-129,-10-3 129,-10-3-129,-14-2 258,-10-15-258,-17-6 258,-8-3-516,-7-4 129,-2-5-516,3 3-774,-5-14-2064,22-7-1290,12-5-387,13-7-258</inkml:trace>
  <inkml:trace contextRef="#ctx0" brushRef="#br0" timeOffset="338505.3613">11173 16148 5160,'70'-12'5289,"-58"27"-129,-9 9-129,-11-2-3225,1 12-1032,-2-4 0,8 4-129,1-10-387,9-11 0,10-7-258,9-6 129,1-1-129,2-7 258,-4-5-129,-6-3-129,-11-8 0,-7 2 0,-9-4 0,-11 6-258,-6 1 0,-10-4-1032,12 7-3354,-8 2-645,15 9 0,2 0-645</inkml:trace>
  <inkml:trace contextRef="#ctx0" brushRef="#br0" timeOffset="338822.3795">12164 15688 3483,'76'-118'5676,"-51"66"-387,-14 4-258,-11 24-3096,-18 0-258,-2 27-387,-11 13-387,-2 25-516,-1 16 0,4 19-258,0 7 129,8 11-258,8 8 129,2 4-129,5 1 0,4-6-129,3-14 0,0-7-129,2-10-258,-2-14-1161,4-17-3225,-4-17-258,0-22-645,0 0 0</inkml:trace>
  <inkml:trace contextRef="#ctx0" brushRef="#br0" timeOffset="339019.3908">11780 15905 5934,'0'0'5418,"26"0"-129,10-1-516,11 1-2967,2-5-1419,13 5 0,1-1-387,-5-2-774,5 3-3096,-12 0-1161,-9 0-129,-7 0-645</inkml:trace>
  <inkml:trace contextRef="#ctx0" brushRef="#br0" timeOffset="339573.4224">12532 15451 5934,'-15'-3'5289,"0"16"-258,-4 13-258,-2 20-2967,-10 9-1161,9 18-387,-4 2-129,7 7 0,3 5-258,6-2 258,5-10-645,3-17-387,11-7-2064,3-17-2064,4-22 0,3-7-516</inkml:trace>
  <inkml:trace contextRef="#ctx0" brushRef="#br0" timeOffset="339949.4439">12572 15867 4386,'-19'-5'5160,"5"20"-129,6 9-387,8 12-3483,-3-16-516,6 6-258,5-9-129,8-5 0,1-8-129,5-4-129,1-4 129,-2-8 0,-1-5 0,-2-3 129,-4-3 0,-1 3 0,-7 3 129,1 5-129,-7 12 0,0 0 0,5 6 129,-2 17-129,-3 8-258,0 5 129,0 14-129,0 0 129,-3 4-129,-3-2-129,-2-4 129,-4-3-129,-4-4 129,-5-5-129,-3-9-387,-10-17-1161,2-1-3354,-4-9 129,2-5-387,3-12-516</inkml:trace>
  <inkml:trace contextRef="#ctx0" brushRef="#br0" timeOffset="340165.4563">12774 15441 7353,'73'21'5418,"-40"9"-516,-2 11-129,-4 12-4128,-6 3-258,1 10-129,-11 3-129,-7 2 0,-7-1-258,-9 2 0,-7-1-516,-12-20-2838,1-2-1419,-1-9-387,1-13-129</inkml:trace>
  <inkml:trace contextRef="#ctx0" brushRef="#br0" timeOffset="340346.4667">13145 15891 8643,'93'-48'5676,"-53"26"-387,-1 5-258,-5-1-4386,1 8-387,-1 7-645,-13-2-4386,-2 5-258,-19 0-516,0 23-387</inkml:trace>
  <inkml:trace contextRef="#ctx0" brushRef="#br0" timeOffset="340505.4757">13096 16053 6321,'35'12'5676,"6"-19"-516,4-7-129,-3-3-4257,7-3-1419,-2 3-3741,-4 5-516,-10 0-387,-7 0-516</inkml:trace>
  <inkml:trace contextRef="#ctx0" brushRef="#br0" timeOffset="340745.4895">13421 15419 8127,'-7'-11'5805,"-7"18"-516,9 23-258,-4 7-3741,7 29-516,-10 8-258,2 11-129,-5 7-387,-4 4-387,1 2-387,-9-21-1677,7-4-2580,1-17-645,7-15 0,4-12-516</inkml:trace>
  <inkml:trace contextRef="#ctx0" brushRef="#br0" timeOffset="341045.5066">13852 15499 4902,'6'-72'5805,"-9"43"-516,-11 7-258,-6 12-2838,-11 7-1161,9 19-258,-5 14-258,6 23-129,-2 14-129,4 12-258,3 5 129,4 5-129,3 7-129,1-5 258,2-9-258,-2-12 0,2-10-258,-6-18-1419,4-8-2967,-2-6-774,10-28 129,-14 8-774</inkml:trace>
  <inkml:trace contextRef="#ctx0" brushRef="#br0" timeOffset="341202.5156">13495 15918 3096,'50'-24'5289,"-8"9"-258,4-13-387,10 5-2967,-5-10-3612,-1 2-2322,5 8-258,-14-6-516</inkml:trace>
  <inkml:trace contextRef="#ctx0" brushRef="#br0" timeOffset="341378.5257">13990 15608 3612,'-8'4'5418,"-2"17"-129,-5 9-387,-1 1-2838,3 23-774,-5-3-774,4 7 0,0-3-516,2-4 0,2-5-516,-2-18-1806,6-4-2451,5-8-387,1-16-387,0 0 259</inkml:trace>
  <inkml:trace contextRef="#ctx0" brushRef="#br0" timeOffset="341541.535">14000 15880 5805,'17'26'5160,"-10"-7"-258,1 3-1161,0-10-3225,2 2-903,5-7-3741,-1 4-516,-4-10-387,1 2-129</inkml:trace>
  <inkml:trace contextRef="#ctx0" brushRef="#br0" timeOffset="341729.5458">14111 15906 5160,'-17'16'5676,"3"-4"-516,-1 4-387,0 10-3354,-8-7-645,5 3-645,-1 11-1290,2-13-3612,2-4-258,4-4-387,11-12-258</inkml:trace>
  <inkml:trace contextRef="#ctx0" brushRef="#br0" timeOffset="341938.5577">14267 15741 7998,'36'5'5547,"-23"24"-258,-9 5-387,-2 14-3870,-7-1-516,-9 15-129,-8-1-258,-7-1 0,-6-2-387,-12-8-3741,2-1-1032,-1-7-516,-3-9-645</inkml:trace>
  <inkml:trace contextRef="#ctx0" brushRef="#br0" timeOffset="343357.6389">6054 17899 2709,'6'-53'5676,"-3"34"-1161,3-5-1677,-9 8-387,3-8-516,-3 12-387,3 12-774,0 0-129,-10 68-387,10-68 129,-2 100-258,0-32 129,2 6-129,0-6-129,2 0 129,1-13-387,-3 4-1032,0-59-3483,9 61-258,-9-61-516,0 0 258</inkml:trace>
  <inkml:trace contextRef="#ctx0" brushRef="#br0" timeOffset="343581.6517">6349 17853 4902,'0'0'5805,"0"0"-516,0 0-258,0 0-3741,21 78-387,-21-15-129,0 5-387,0-11 129,0-7-387,0 0-387,0-50-516,2 83-1548,-2-83-2580,0 0-645,0 0-129,0 0 130</inkml:trace>
  <inkml:trace contextRef="#ctx0" brushRef="#br0" timeOffset="344461.702">6220 18215 4386,'0'0'5160,"0"0"0,0 0-258,49 11-3870,-49-11 0,56-35-258,-56 35 0,69-21 0,-31 9-387,0 1 0,0 0-258,-38 11 0,67-19 0,-67 19 129,52-2-258,-52 2 0,0 0 0,38-34 0,-38 34 0,0 0-129,0 0 129,0 0-258,0 0 258,0 0 0,-34 63 0,34-63-129,0 0 258,0 0 0,5 51-129,-5-51-129,0 0 129,49 20 0,-49-20 0,43-30 0,-43 30 0,44-41-258,-44 41 387,36-32-129,-36 32 129,0 0-129,0 0 0,42-14 0,-42 14 0,0 0 0,16 43 0,-16-43 258,0 0-387,0 0 129,0 0-129,49 40 0,-49-40 129,0 0 129,42 0-129,-42 0-129,0 0 0,40-48 129,-40 48 0,0 0 0,28-52 0,-28 52-129,0 0 129,0 0-258,0 0 516,0 0-258,41 0 0,-41 0-258,0 0 258,24 48 0,-24-48 258,0 0-129,0 0-258,41 37 258,-41-37-129,0 0 0,36 4 0,-36-4 0,0 0-129,49-51 129,-49 51 0,36-21-387,-36 21 258,0 0 129,49-51 0,-49 51 0,0 0 129,0 0-129,0 0 0,0 0 129,0 0 129,0 0 0,0 0-129,-42 48-129,42-48 0,0 0-129,-13 67 258,13-67 129,0 0-258,31 52 0,-31-52 0,52 6 0,-52-6-645,61 23-3483,-61-23-903,71-29-516,-71 29-387</inkml:trace>
  <inkml:trace contextRef="#ctx0" brushRef="#br0" timeOffset="344905.7274">8324 17529 7740,'27'-68'5418,"-27"23"-645,-3 5 129,-17 7-3741,4 14-387,-5 26-258,0 31-129,1 28-258,5-1 129,1 32-129,4-10 0,3 27-129,3-13 129,-2-23-129,6-1 0,0-27 129,-1 11-387,1-61 129,-2 76-129,2-76-516,0 0-1677,0 0-2709,0 0-387,0 0-516,0 0 258</inkml:trace>
  <inkml:trace contextRef="#ctx0" brushRef="#br0" timeOffset="345069.7368">8053 17906 6837,'47'13'5676,"-47"-13"-129,64 17-387,-26-14-3999,2-14-903,3 5-1032,4-5-3483,-7 9-1032,-40 2-129,67-33-774</inkml:trace>
  <inkml:trace contextRef="#ctx0" brushRef="#br0" timeOffset="345221.7455">8575 17887 3096,'25'73'5547,"-25"-73"-387,0 0-387,46 32-4128,-46-32-4386,0 0-516,51-44-516,-31 15 0</inkml:trace>
  <inkml:trace contextRef="#ctx0" brushRef="#br0" timeOffset="346077.7945">8757 18025 4257,'-23'61'5289,"23"-61"-129,0 0-2709,0 0-516,0 0-516,-16-58 0,16 58-516,0 0-387,15-72-129,-15 72-387,0 0 129,50-63 0,-50 63-129,0 0 129,52-32-129,-52 32 129,0 0-129,0 0 387,41 44-387,-41-44 0,0 0 0,12 63 0,-12-63-387,0 0 516,17 57-645,-17-57 129,0 0 258,0 0-387,0 0 258,44-12 0,-44 12 0,0 0-258,42-39 516,-42 39 0,37-40 0,-37 40 0,38-13 0,-38 13 0,0 0 129,52 10 258,-52-10-387,0 0 129,24 65-258,-24-65-387,0 0-3741,0 0-774,-24 49 0,24-49-516</inkml:trace>
  <inkml:trace contextRef="#ctx0" brushRef="#br0" timeOffset="346225.8029">8925 17544 8643,'0'-66'4515,"0"40"-1419,2 11-3096,4 2-4773,6 12 129,9 3-516</inkml:trace>
  <inkml:trace contextRef="#ctx0" brushRef="#br0" timeOffset="347009.8478">9824 17449 8127,'-3'-26'5418,"3"26"-387,-9 12-129,-2 19-3741,4 13-1161,-4 10 387,4 8-129,0 4 0,4-11-387,3-2 258,1-34-129,-1-19-129,30 22 1032,-30-22-774,45-1-129,-20-24 258,1-4 0,-5-15-258,-1 22 0,-10-35-129,-7 13-258,-4-16 129,-10 0 258,-9 13-258,-5 15-129,-1 17-516,-7 5-2451,8 20-1290,2 10-774,12 12 129,5-6-516</inkml:trace>
  <inkml:trace contextRef="#ctx0" brushRef="#br0" timeOffset="347721.8885">9973 17616 1935,'27'20'5547,"11"43"-645,-38-63 0,18 34-1935,-6-26-1032,-12-8-774,12 16-387,-12-16-258,17-11-258,-5-5 0,5-10 258,1-4-387,4-4-129,-3-8 0,3-3 0,-5 7 129,-3 12 0,-4 2 129,-3 8-258,-7 16 129,0 5 0,0 17 0,0 9-129,0 25 129,0-27 258,3 5-387,5-8 258,6 1-258,1-3-645,-15-24 516,36 29 516,-20-41-516,3 7 0,-4 1 129,1-13-258,-6-1 258,1-7 645,-4-10-774,-4 14-387,0-10 516,-3 6-129,0 5 129,-5 4-129,5 16 129,-14 2 0,14-2 0,-17 56 387,9-22-387,-1-7 129,4 3 0,0 4-129,5-5 129,0-29-903,8 21 903,6-12-258,7-14 129,0 5-258,6-8-258,1-6 258,2-6-258,-3-19 1032,2-1-1161,-4-13 129,-3-7 0,-4-17 258,-1 1 129,-3-5-129,-6 4 387,0 7-258,-4 12 258,-3 16-129,-1 18 129,0 24 0,-1 8-129,-1 23 258,1 10-258,1 25 258,0 2-258,0 10 258,0 3-258,0-15 258,3 1-903,-6-1-3870,3-23-129,0-19-774,0-24-129</inkml:trace>
  <inkml:trace contextRef="#ctx0" brushRef="#br0" timeOffset="348849.953">10598 17452 5031,'0'0'5289,"13"-15"0,-3-4-645,10-8-2838,-7-2-903,9 3-387,2-3-129,6 9-258,-2 3 0,0 2 0,-1 7 0,-2 5-129,-5 3 258,-4 17-129,-7 9-129,-8 13 129,-1 7-129,-5 5 129,-1 5-129,-3-3 129,4 14 129,3-19-129,2-48 0,5 53 0,7-44 0,4-2-129,2-15 0,-1-8 0,-2-19-129,0 6 129,-6-12 0,-2 6 0,-7-5 0,-7-7-129,-5 6 0,-6 6-516,4 15-1032,-4-4-3483,1 5 129,2 12-645,7 7 0</inkml:trace>
  <inkml:trace contextRef="#ctx0" brushRef="#br0" timeOffset="349353.9819">11169 17272 7224,'15'-28'5547,"-15"28"-129,0 0-258,0 17-3612,-10 16-903,5 4-129,-2 16-129,2-5-129,1-2-129,4-9 0,5 2-129,10-18 0,1-11 0,4-15 0,2-19 0,-2-3-129,0-11 129,-2-5-129,-4-6 129,-6 0-129,-5-7 0,-3 23-387,-9-4-129,-13-4-1419,3 27-2967,-4 6-387,3 1-129,1 7-516</inkml:trace>
  <inkml:trace contextRef="#ctx0" brushRef="#br0" timeOffset="349858.0107">11307 17264 4773,'48'65'5676,"-31"-31"-645,-3-1-129,-13-6-3354,9-2-645,-8 0-387,3-9 0,-2-6-258,-3-10-129,14-10 258,0-9-258,-1-9 129,5-1 0,-1-8-129,3 3-129,-6-4 258,0 10-258,-7 10 129,0 4-129,-7 14 129,0 0-129,2 12 0,-2 9 0,1 1-129,5 3 258,3-4-258,5-7 129,2-2 0,3-9 0,3-3 0,-3-8 0,0-6 0,-2-7-129,-4 1 129,-3-1 0,-1-8 0,-5 4-129,-1 0 129,-2-3 0,-1 6 0,0 1-129,0 21 129,0 0 0,-13 7 0,7 16 129,-3 14-129,3 14 258,1 4-129,1 2 129,4 13-129,1-16 129,7-7-129,7-11-387,12-11-2967,-2-20-2064,6-8 258,4-15-1032,3-33 258</inkml:trace>
  <inkml:trace contextRef="#ctx0" brushRef="#br0" timeOffset="350349.0388">12460 17350 4902,'-25'24'5805,"31"-21"-258,18-3-516,18 6-1935,16-20-2322,22-1-258,20-5 0,20 3-258,8 2-129,7 10-258,-4-2 0,-14 4-258,-10 3-516,-27 3-3096,-17-3-1032,-20 0-774,-13-5 0</inkml:trace>
  <inkml:trace contextRef="#ctx0" brushRef="#br0" timeOffset="351013.0767">13845 17023 4902,'34'-11'5805,"-8"1"-258,3-4-258,18 9-3612,-14-12-645,8 9-129,-10-3-258,2 11-258,-8-3-129,-6 3-129,-8 10 0,-7 6 0,-4 8 0,-2 7 129,-4 4-129,1 4 129,3 9 0,2 3 0,0-2-129,5 1 129,5 0-129,3-11 129,1-2-129,-2-8 129,-1-4-129,-1-11 0,-3 5 0,0-7 0,-5-2 0,-2-10-258,1 16 258,-1-16-129,0 22 0,0-22 0,-3 15 258,3-15-258,-19 16 129,6-3-516,-5 6 387,-3-4-645,-4-10 645,0 12-129,-1 0 0,1-1-129,1-4 0,24-12 387,-39 20-129,39-20-129,-32 22 258,19-17-774,-1-5 774,2 0-387,-1-1 129,2-6 0,-2-10 516,3-8 258,-1 4-903,6-8 903,0-9-903,4-8 645,1-15-258,1-14 258,4 12-774,1-4 129,-2-1 258,-1 12 0,0 8-129,-2 9-258,1 27-645,-8 2-3612,6 10-774,0 0-258,0 0-774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3T16:54:50.26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13445 2809 5805,'5'-28'5031,"1"11"-387,6 3-129,-2-13-3096,14 17-129,1-12-516,11 12-258,3 4-129,4 6 0,2 11-258,1 12 0,-1 8-129,-5 10 516,-6 9-516,-6 7 387,-9 4-387,-4 4 129,-11-2 0,-4-2 0,-4-1-129,-10-4-129,-6-3 129,-6-3-258,-8-6 258,-10-8-129,-8-7 129,-6-7 129,-5-8-129,-5-11 129,0-3 0,1-14 0,6-9 0,6-3 0,10-7 129,10-2-129,11-5 0,9-2-129,10-7 0,7-1-129,9-4 0,6-4 0,6 5 0,-1 0-129,5 9-129,-3 1-645,8 21-3612,-6 7-129,1 15-258,-3 5-516</inkml:trace>
  <inkml:trace contextRef="#ctx0" brushRef="#br0" timeOffset="328.0187">13518 3030 9804,'0'-14'4902,"0"14"0,0 10 129,-1 3-4386,1 14 0,1 1-516,2 5 129,1 2-129,1 0-258,-2-3 0,-1-3-258,4-3-258,-6-15-2580,3 1-1419,-3-12-258,0 0-258,11-4-516</inkml:trace>
  <inkml:trace contextRef="#ctx0" brushRef="#br0" timeOffset="4183.2393">15268 4098 12255,'-3'-56'5418,"8"23"-129,8 13-774,5-6-3870,8 8 0,3 8-258,2 10 0,-1 8-258,-3 16 0,-5 12-129,-2 11 0,-8 6 0,-10 4 0,-2 1-129,-7-2 129,-6-5-129,2-9 129,0-9 0,2-6-129,6-11 129,3-16 0,13 13 0,7-13 0,6 0-129,4-6-129,9 2-645,-10-10-3612,9 7-387,-10-7-516,-1 2-258</inkml:trace>
  <inkml:trace contextRef="#ctx0" brushRef="#br0" timeOffset="4552.2604">15306 3765 8901,'-25'-74'5418,"37"50"-258,26 12 0,10-6-2580,21 19-1935,9 14-258,11 19 0,-3 15 0,-3 15-129,-14 6 0,-13 15-258,-21 8 129,-19 1-258,-19 3 129,-22-4-129,-18-8 0,-15-7 0,-11-8 0,-11-14 0,-6-16 129,-6-15-129,-3-23 129,3-15 0,6-25 129,10-27-129,15-22 0,19-12 129,21-8-129,21-2 129,23 9-258,16 7-774,23 25-3870,3 17-129,6 27-645,-3 14-516</inkml:trace>
  <inkml:trace contextRef="#ctx0" brushRef="#br0" timeOffset="5167.2955">15379 6508 8901,'-1'-37'5547,"12"25"-258,10 12-258,1 2-4386,1 12-258,0 11 0,-2 7-129,-7 9-258,-6 4 0,-8 4 0,0 6 0,-6-3-129,-4-6 129,5-5-258,1-7 258,4-9-129,6-6 129,8-6-129,4-9 129,4 0 0,2-1 0,1-1 0,-2 5 129,0 2 0,-5 3-129,-1 1 258,-4 3-387,-6 1 387,-7 1-129,0 3 0,-12 0 0,-9 0-129,-8 0 129,-12-1-129,-4-3-258,2-3-516,-10-14-2322,11 0-1935,1-9-387,10-11-258,7-17-129</inkml:trace>
  <inkml:trace contextRef="#ctx0" brushRef="#br0" timeOffset="5491.3141">15320 6437 9546,'50'-89'5547,"-3"72"-387,9 7 0,20 13-4386,13 19-387,11 21 129,-3 15-258,-11 17 129,-14 15-129,-21 13-129,-26 10 0,-25 2-129,-32 1-129,-27-7 129,-22-9 0,-19-12-129,-18-20-129,-12-18 258,-9-21-129,-1-25 0,7-23 129,17-28 0,20-25-129,28-23 258,35-9-129,31-7 0,32 0 0,29 4-129,23 20-903,0 12-3870,15 29 0,-7 20-903,-11 26-258</inkml:trace>
  <inkml:trace contextRef="#ctx0" brushRef="#br0" timeOffset="5920.3386">14362 9196 8901,'10'-74'5676,"-10"44"-258,-7-1-258,0 19-4128,-11 3-129,5 14-258,-2 15-258,5 14-129,-3 15 0,6 9-129,1 10 0,3 1-129,3-3 0,6-7 129,6-7-129,4-13 0,8-14 0,5-12 0,7-13 0,2-1-129,4-9-129,-5-9-774,9 8-4128,-14-6-129,-3 6-516,-11-4-387</inkml:trace>
  <inkml:trace contextRef="#ctx0" brushRef="#br0" timeOffset="6064.3468">14613 9369 9933,'-16'-33'5547,"16"33"-387,-10 2 129,10 25-4386,-1 7-387,0 12-645,-1 12-516,-9-6-2967,2 10-1548,-5-5-258,-2-5-516</inkml:trace>
  <inkml:trace contextRef="#ctx0" brushRef="#br0" timeOffset="6415.3669">14197 9065 7998,'81'-234'5547,"-11"143"-129,12 25-387,17 38-3741,-1 19-129,4 33-516,-13 27-129,-10 25-129,-19 20-129,-15 18-129,-23 12 0,-22 11-129,-22-1 0,-20-8 0,-14-14 0,-12-10-129,-12-21 0,-10-17 0,-14-24-129,-7-22 129,-1-18 0,-3-16 0,6-28 0,8-26 0,16-12 129,24-14 129,27-5-129,26 0-129,24 1-258,23-3-2193,21 29-2322,9 11-516,4 19-258,-8 14-645</inkml:trace>
  <inkml:trace contextRef="#ctx0" brushRef="#br0" timeOffset="7076.4047">12152 8735 7224,'-16'6'5676,"16"18"-645,-1 5 0,1 0-3999,0 15-774,2 4 129,2-2-258,2 3 129,-1-8-129,3-6 129,5-7-129,6-6-129,3-3 129,7-5 0,0 5-129,4-3 129,-3 2-129,0 2 129,-8 1-129,-4 1 0,-8 0 129,-9-1-129,-3-4-129,-12-2 0,-6 0-387,-12-15-1935,-3 7-2709,-6-8-129,1-12-258,-1-17-387</inkml:trace>
  <inkml:trace contextRef="#ctx0" brushRef="#br0" timeOffset="7212.4125">12138 8732 8127,'56'-95'5160,"-23"59"129,-4 5-1032,-2 4-4515,7 10-4257,-6 5-258,-8 6-516,-9 5-258</inkml:trace>
  <inkml:trace contextRef="#ctx0" brushRef="#br0" timeOffset="7527.4305">12290 8422 6966,'23'-5'5289,"8"17"-129,11 16-129,13 10-4257,1 14-258,6 21-129,-8 9 129,-6 13-129,-19 9-129,-21 2 129,-23-2-258,-30 3 0,-27-8-129,-22-12 129,-22-15 0,-12-20-129,-5-26 129,6-23 0,14-27-129,15-33 0,21-33 0,23-22 0,31-14 0,23-5 0,16 0-129,23 6 0,13 16-387,4 4-2838,12 33-1677,-3 11-387,-5 12-645,-5 7 259</inkml:trace>
  <inkml:trace contextRef="#ctx0" brushRef="#br0" timeOffset="7843.4486">11021 7088 9159,'66'0'5676,"-37"-4"-387,-10-3-774,-9-13-6192,-10 20-3225,-7-8-129,-9-1-645,-8 0-258</inkml:trace>
  <inkml:trace contextRef="#ctx0" brushRef="#br0" timeOffset="8008.458">11135 6644 8514,'4'-40'5676,"-4"19"-645,-6-3-258,-1-3-5289,7 2-3999,0-1-387,0-1-516,-4-6-258</inkml:trace>
  <inkml:trace contextRef="#ctx0" brushRef="#br0" timeOffset="8168.4672">11168 5874 8256,'5'-49'5547,"-5"32"-516,0-4-387,3 4-4644,-3 17-1419,14-17-3225,-4 9-516,-3-4-258,-7 12-258</inkml:trace>
  <inkml:trace contextRef="#ctx0" brushRef="#br0" timeOffset="9339.5342">11259 4662 1161,'0'0'4386,"8"-3"0,1 3-387,4 15-2322,-13-15 0,22 35-258,-14-12-387,9 14-129,-8-4-258,3 1-258,-5-3 0,0-2-129,-6-4-258,-1-7 129,0-18-129,-10 8 0,3-15 129,2-10-129,2-10 129,3-8 0,5-11 0,9 1 258,6-3 0,6 5 129,2 3 0,5 12 0,-2 6-258,3 17 129,-9 5-129,-1 16-258,-4 9 129,-5 7-258,-3 6 0,-4 1 0,0 5-129,-6-7-516,5 10-1935,-7-18-2064,0 0-258,-1-12-387,-2-2-387</inkml:trace>
  <inkml:trace contextRef="#ctx0" brushRef="#br0" timeOffset="9827.5621">11403 4226 5031,'37'-43'5289,"-9"28"-258,12 14-387,4-3-1677,11 21-1935,-3 10-129,10 19-258,-5 14-258,2 15 0,-11 12-258,-10 12-129,-14 7 0,-16 5-129,-8-3 129,-21-4-258,-13-8 129,-21-11-258,-11-10 129,-18-14-258,-12-18 129,-13-16 258,-5-17 0,-2-13 129,1-24 0,10-23 129,14-28 258,20-16 0,30-18 0,28-10 0,24-6-129,29-1-129,26 10 0,19 13 0,15 20-387,2 15-774,4 27-3612,-12 10-258,-6 22-516,-15 10-387</inkml:trace>
  <inkml:trace contextRef="#ctx0" brushRef="#br0" timeOffset="16375.9366">13929 3376 5547,'-6'-14'4644,"6"14"0,11-9-129,7 9-2967,-1-8-387,16 8-129,0-3 0,16 9 0,3-1-387,12 14 0,4 1-258,6 11 0,2 5 0,2 7-129,2 8-129,-3 1-129,-5 5 0,-6-1 0,-8-1 0,-7-3-258,-10-2 258,-9-7-258,-8-2-258,-11-12-774,0-1-3612,-8-14 129,3-2-387,-8-12-645</inkml:trace>
  <inkml:trace contextRef="#ctx0" brushRef="#br0" timeOffset="17099.978">15601 4759 2967,'7'7'4515,"8"2"0,-15-9-258,16 25-2451,-13-9-387,7 13-516,-6 8-129,4 15 129,-4 10-258,4 13-129,-3 11-129,5 16-129,-1 0 129,1 12-258,-1-4 129,-1-3-258,-2-3 0,-4-6 0,-2-9 0,-3-12 0,-6-7 0,-2-9 0,-2-6 0,-2-10-387,3-6 129,-2-16-774,10-1-3741,-2-9 0,6-13-387,0 0-387</inkml:trace>
  <inkml:trace contextRef="#ctx0" brushRef="#br0" timeOffset="18044.032">15199 7693 2580,'1'-12'4386,"9"0"-903,-10-1-516,0 13-387,0 0-516,0 0-516,0 0-516,0 0-387,0 12 0,0 6-258,0 5-129,0 3-258,0 11 258,0 5-129,0 6 0,0 5 0,-1 9 0,-3 5 0,-2 4-129,-7 8 129,-4-2 0,-3 1-129,-6-3 129,-4 0-129,-5-11 129,-2-3-129,-1-10 0,3-6 0,4-12-129,1-4 0,10-5-258,0-14-774,9 0-3483,3-8-387,8-2 0,-9 1-516</inkml:trace>
  <inkml:trace contextRef="#ctx0" brushRef="#br0" timeOffset="18924.0824">13750 9656 3483,'0'0'5160,"0"0"0,0 0-387,0 12-3225,-6-12-387,6 0-258,-18 4-258,6 3-258,-4-4 0,-2 2-129,-7 2-129,-3 1 0,-10 1 0,-5 1-129,-8 4 0,-6-2 129,-12 1-258,-4-5 258,-4-4-129,1-4 258,2-7-258,0-10 0,5-10 129,5-3 0,9-7 0,4 2 0,6-5 0,3 5-129,2 2 258,6 6-129,4 0-129,2 3 129,5 5-258,4-3 258,5 5-258,4 2 0,10 15-387,-9-24-3870,14 19-645,-5 5-387,18-10-387</inkml:trace>
  <inkml:trace contextRef="#ctx0" brushRef="#br0" timeOffset="19840.1348">11852 8311 1,'0'0'4385,"0"0"259,-8-1 129,8 1-3354,0 0-129,0 0 0,0 0 0,0 0-129,-6 5-258,6-5-387,-7 5 129,7-5-258,0 0-129,-12 11 129,12-11-129,0 0 0,0 0 0,0 0 0,0 0 258,0 0-258,0 0 0,0 0 0,0 0 129,0 0-129,0 0-129,0 0 0,-6-11 0,6 11 0,0 0 0,-11-14 0,11 14-129,-15-18 0,4 6 129,-3-6-129,-3 0 0,-7-11 0,-2-3 0,-1-4 129,-2-4-258,-1-2 258,0-4-129,4 0 0,1-2 0,5 9-129,1-1 129,4 8-129,3 1 258,3 9-387,3 0 387,4 11-258,2 11 129,0-11-129,0 11 0,5 0-129,-5 0-258,12 7-387,-12-7-2580,14 8-1419,-14-8-645,13 4-258</inkml:trace>
  <inkml:trace contextRef="#ctx0" brushRef="#br0" timeOffset="20804.1899">11225 6754 4128,'0'16'5160,"6"-16"-129,-2-13-387,6-2-3354,-8-11-258,4 2-645,-3 0-774,-3-1-3870,0 1-516,-1-5-129,-1 2-645</inkml:trace>
  <inkml:trace contextRef="#ctx0" brushRef="#br0" timeOffset="20952.1984">11241 6169 6837,'-3'-27'4902,"0"13"-387,-4 2-1032,-2-5-7482,5-3-387,0-4-645,1 0 129</inkml:trace>
  <inkml:trace contextRef="#ctx0" brushRef="#br0" timeOffset="21320.2194">11186 5908 1032,'-10'41'3999,"7"-22"387,3 2-1419,0-21-774,0 25-645,0-25-129,1 14-129,-1-14-258,4-7 0,-4-15-258,1 0 129,-1-12-129,4-6-258,-2-9-129,6 1 129,-1-8-258,6 3 0,-1 0 0,4 2 0,-2 7-129,2 8 0,-4 5-129,1 4 129,-4 13-516,-5-3-387,8 17-3870,-12 0-258,9-3-387,-9 3-516</inkml:trace>
  <inkml:trace contextRef="#ctx0" brushRef="#br0" timeOffset="21883.2516">11846 4328 2451,'-23'0'4386,"23"0"-129,-15-15-903,15 15-645,10-34-387,20 10-516,7-24-387,21 0-516,12-19 129,22-2-129,14-12-129,13 3-129,3-6-129,3 5 0,-4 3-258,-5 11 129,-13 10-258,-20 6-129,-17 15 0,-18 8 129,-15 9-129,-11 10 0,-12 6-258,-10 1-129,4 14-1548,-4-14-2967,-7 21 129,-1-14-774,3 7-387</inkml:trace>
  <inkml:trace contextRef="#ctx0" brushRef="#br0" timeOffset="27507.5733">19737 10865 4773,'7'-18'5031,"-5"7"-129,-2 11-258,-3-25-2709,3 25-387,0-12-258,0 12-129,0 0-387,1 16-129,-1 3-258,3 7 0,-1 7 0,2 4-258,-2 5 0,1-1 0,-1-4-129,-1 0 0,0-8 129,-1-5-129,0-8 0,0-4-129,0-12-258,0 0-774,0 0-3612,0 0-258,0 0-387,0 0-516</inkml:trace>
  <inkml:trace contextRef="#ctx0" brushRef="#br0" timeOffset="28039.6038">19530 10614 9288,'-7'-85'5289,"17"46"-258,11 1-258,21 11-3741,3 7-258,16 20-258,6 8 0,6 21-258,1 17-129,-1 14 0,-8 16-129,-13 5 0,-15 11 129,-19 5-258,-18 5 129,-25-2 0,-19-3 0,-20-13-129,-16-9 0,-15-10 129,-11-18-129,-6-20 258,2-21-129,8-18 129,10-33 0,19-15 0,19-14 129,25-10-258,25-7 129,17-1-129,23 4-129,18 8-258,16 25-1935,2 6-2709,3 12-129,-4 8-516,-3 14-258</inkml:trace>
  <inkml:trace contextRef="#ctx0" brushRef="#br0" timeOffset="28755.6447">21555 12361 7998,'-25'3'5031,"11"-3"-129,2 0-645,0-6-2709,12 6-129,0 0-516,0 0-129,16-4-129,8 4-258,3 12-258,5 2 258,-1 10-258,-2 5-129,-5 5 0,-8 6 129,-8 3-129,-8 1 129,-6 1-258,-9-4 258,-2-3-258,-1-8 258,4-6-129,4-7 129,10-17-129,0 0 0,14 0 0,9-10 0,4-9-258,3-3-516,7 3-3741,-12-6-387,-5 3-516,-9-7-387</inkml:trace>
  <inkml:trace contextRef="#ctx0" brushRef="#br0" timeOffset="29099.6644">21530 12183 6063,'20'-50'5289,"13"39"0,11 8-516,12 18-1161,2 4-2838,10 22 0,-9 7-129,-4 17 0,-12 8-258,-10 10-129,-15 4-258,-17 5 0,-17-4-129,-19-5 258,-19-6-258,-14-11 0,-12-13-129,-11-15 129,-9-17 0,-2-18 129,8-16 0,8-28 0,15-25 129,21-16 0,23-16 129,23-2-129,22-4 0,23 9-129,13 16-129,7 12-1032,11 34-3483,-4 19-387,-5 20-516,-6 17-387</inkml:trace>
  <inkml:trace contextRef="#ctx0" brushRef="#br0" timeOffset="29671.6971">21201 14647 9804,'-13'-10'5289,"18"6"-258,8-8-258,9 7-3870,2-3-129,4 8-258,-2 0 0,-2 8-258,-6 9 129,-4 7-258,-12 4 129,-2 4-387,-11 2 258,-4-2-258,-3-1 129,2-7-129,4-4 0,2-8 0,10-12 129,0 13 0,14-12-129,3-1 129,6 0 0,0 3 0,-2 4 0,-2 3 0,-7 2 0,-4 5 0,-8 0 0,-3 2 0,-10-1-129,-10-2-129,-3 1-387,-15-8-645,5 6-3096,-14-15-387,1 0-645,-3-16-387</inkml:trace>
  <inkml:trace contextRef="#ctx0" brushRef="#br0" timeOffset="30007.7163">21033 14559 10449,'90'-108'5547,"-36"75"-516,13 20 0,-1 5-3870,12 14-516,-5 18-258,-1 17 0,-10 17-129,-15 12-129,-17 9 0,-17 10-129,-20 6-129,-18 1 0,-20-3 0,-21-7 0,-12-9-129,-14-13 129,-7-16-129,-2-17 129,2-19 129,8-21-129,11-28 258,21-21-129,21-21 129,20-13 0,22-5 0,24-1-129,16 7 0,9 13-129,8 26-258,-5 18-129,4 34-645,-20 9-3225,-4 34-516,-23 12-645,-10 26-129</inkml:trace>
  <inkml:trace contextRef="#ctx0" brushRef="#br0" timeOffset="30204.7276">20740 15899 9546,'-2'17'5547,"-6"-7"-516,-2-10-129,10 0-4128,-14 2-1161,1-7-3999,13 5-516,-18-6-387,9 6-387</inkml:trace>
  <inkml:trace contextRef="#ctx0" brushRef="#br0" timeOffset="30391.7383">20161 16370 10191,'-24'20'5289,"24"-20"-387,-10 2-129,10-2-5160,0-7-4386,0 7 0,0-15-516,-9 3-516</inkml:trace>
  <inkml:trace contextRef="#ctx0" brushRef="#br0" timeOffset="30543.747">19625 16325 7224,'-85'12'4773,"46"-11"-129,9 2-3225,-4-7-4902,3-4-1290,3-5-645</inkml:trace>
  <inkml:trace contextRef="#ctx0" brushRef="#br0" timeOffset="30715.7568">18660 16145 9417,'-54'10'5160,"37"-10"-903,-3-4-3870,9-6-5031,1-15-645,5 8-387</inkml:trace>
  <inkml:trace contextRef="#ctx0" brushRef="#br0" timeOffset="30903.7676">18115 15538 10320,'-28'-55'5418,"20"30"-516,1-4-258,2-10-6450,5 11-2838,5-9-387,3 0-387,-3-9-258</inkml:trace>
  <inkml:trace contextRef="#ctx0" brushRef="#br0" timeOffset="31095.7786">17622 14368 11739,'-29'-105'5289,"25"51"-387,4 8-387,4 5-5031,2-7-2064,6 19-2064,-3 3-516,-3 6-258,-2-4-258</inkml:trace>
  <inkml:trace contextRef="#ctx0" brushRef="#br0" timeOffset="31283.7893">17703 13251 9546,'7'-24'5031,"-5"13"-387,6-5-774,2 10-6450,1-6-1677,0 1-645,-1 2-387,0-3 0</inkml:trace>
  <inkml:trace contextRef="#ctx0" brushRef="#br0" timeOffset="31827.8204">17507 12825 3354,'58'-50'2451,"-32"37"387,-18-8 645,-8 21 516,0-25-516,0 25-1032,-20-15-1032,11 15-516,-7 0-129,6 15-129,3 5-258,5 11 0,2 2-258,8 3 129,-1 0-258,3-3 0,0-6 129,-2-12-129,-8-15 0,10-6 0,-9-18 129,-1-10-258,-3-9 258,0-8-258,1-2 129,2-3 0,2 5 0,9 2-129,5 11 258,5 4-129,6 11 0,4 10 0,2 13 0,-4 8 0,-1 18 0,-4 6 129,-5 13-129,-4 8 0,-7 3 0,-3 0 0,-2 2-645,-7-19-2967,3 0-1290,-4-15-258,5-24-387</inkml:trace>
  <inkml:trace contextRef="#ctx0" brushRef="#br0" timeOffset="32263.8454">17641 12117 10062,'21'-17'5418,"8"13"-516,11 8 129,5 8-4128,9 17-129,0 8-387,2 15-258,-9 14 0,-7 11-129,-15 10 0,-9 6-129,-14 5 0,-10-2 0,-18-1 129,-14-1-129,-12-6-258,-14-16-387,-5-6-129,-18-27 0,1-6 0,-8-28 129,3-8 129,3-35 0,7-27 645,12-18 258,8-25 516,22-1-258,12-17 129,21 4 0,10-3 129,26 4-258,11 18-129,14 14-129,6 14-129,6 11-258,4 24-1161,-10 7-3354,0 16 0,-8 14-516,-5 3-387</inkml:trace>
  <inkml:trace contextRef="#ctx0" brushRef="#br0" timeOffset="34878.995">18152 11889 4644,'-35'12'5160,"14"-10"-129,6 2-129,-4-14-1806,19 10-903,-1-36-903,14 6-387,14-15-387,16-4-129,14-8-258,10-5 0,10-1 0,6-1 0,5 1 0,5 5-129,-3 6 129,-6 10-258,-8 6 129,-12 7-258,-9 12-516,-17 5-3999,-2 7-129,-13-1-387,-6-1-645</inkml:trace>
  <inkml:trace contextRef="#ctx0" brushRef="#br0" timeOffset="35443.0272">20192 11094 7998,'11'-8'5160,"12"8"-258,10 4 0,9 3-3741,17 25-129,6 11-258,16 16-129,-2 8-129,6 14 0,-2 5-258,-3 7 0,-4-1-129,-8-8 129,-7-4-387,-13-13-645,5-4-3999,-17-14-258,0-9-387,-8-15-258</inkml:trace>
  <inkml:trace contextRef="#ctx0" brushRef="#br0" timeOffset="35915.0542">21482 12959 8901,'17'2'5289,"-14"15"-387,1 11-258,-4 1-3354,3 19-903,-3 6-129,0 8-129,-2 7 0,-4 4-129,-3 4-129,-6 1 0,2-3-129,-4-5-387,5 10-2709,-5-14-1290,5-3-387,2-10-387,6-3-129</inkml:trace>
  <inkml:trace contextRef="#ctx0" brushRef="#br0" timeOffset="36559.091">20937 15434 6063,'5'-39'5289,"3"21"-129,0-5-516,8 9-3483,-6-6 0,4 11-258,-7-2 129,1 11-258,-8 11-258,-4 12-129,-10 13-129,-9 17-129,-12 11-129,-6 14 129,-10 3-129,-6 2-129,-1-1 129,2-2-129,1-3-258,0-12 0,10-3-774,-3-26-3741,14 5 0,4-14-645,9-4-387</inkml:trace>
  <inkml:trace contextRef="#ctx0" brushRef="#br0" timeOffset="37103.1222">19616 16390 4644,'0'12'5418,"0"-12"-387,0 0 0,11 14-3870,-11-14 129,0 0-258,0 0 129,0 0-387,0 0-129,7 15-129,-7-15-258,-6 14-129,-3-4 0,-5-3 0,-6 1-129,-6 4 0,-6-3 0,-6 4 0,-5-2-129,-6 2 0,0 1-258,-1-5-129,10 19-2193,-4-26-2193,12 5-645,1-9 0,11-5-516</inkml:trace>
  <inkml:trace contextRef="#ctx0" brushRef="#br0" timeOffset="37988.1728">17658 14512 7482,'-11'33'4644,"11"-33"129,-13 1-645,13-9-3483,-9-26 129,4-9-129,-4-16 129,4-8 0,-2-18 0,6-2-258,-2-12 0,3 4-129,1-8 0,3 11-258,5 4-129,-1 9 0,0 14 0,1 11 0,-2 16-129,-1 9 129,-6 29-387,11-12-258,0 25-1677,-8-2-2451,3 10-258,-2-3-387,0 1-258</inkml:trace>
  <inkml:trace contextRef="#ctx0" brushRef="#br0" timeOffset="39363.2514">19292 13718 2451,'7'-31'5160,"-3"13"-258,3 1 129,2-13-2064,5 15-903,-4-16-645,8 13-129,-2-6-387,8 3-129,0 1-129,5 7-129,1 4 0,4 5-129,-1 4 0,3 7-129,-2 5 0,1 10 0,-1 4-129,-2 3 0,-3 6-129,-2 5 129,-4-1-129,-4 2 0,-3 3 0,-5-2 0,-5 3 0,-6-1-129,0 3 129,-7-6 0,-4 4 0,-4-5-129,-3-1 129,-2 2-129,-2-7 0,-3-5 129,-1-1 0,-5-2 0,-1-5-129,-1-3 258,-5-2-258,1-4 129,-2-5 0,1 1 0,-1-3 0,2-5 0,-2-3 129,3-7-129,4-1 0,1-7 0,4-1 0,4-8 0,3 1 0,2-6 0,6 6 0,2-6 0,2 0 0,1-2-129,0 0 129,0 4 0,2-2 0,-1 3 129,2-2-258,3-1 258,1-1-258,4 1 258,6 1-129,3-1 0,5 1 0,1-1 0,2 0 0,0 6-129,-1 0 129,-3 4-129,0 3 0,-4 2-129,2 8-129,-7-4-129,3 13-387,-7-9-1290,7 10-2967,-11-1 0,16 13-516,-16-13-258</inkml:trace>
  <inkml:trace contextRef="#ctx0" brushRef="#br0" timeOffset="40195.299">19389 13716 2709,'1'-32'4902,"-1"20"-129,0 0 0,0 12-2193,-2-14-903,2 14-258,0 0-387,0 0-258,0 17-387,0 4 0,0 4-129,1 4-129,0 5 0,1 2-129,1-2 129,-2 3-129,1-7 129,-2 2-258,1-8 258,-1-2-258,0-5 129,0-3-129,0-2 129,0-12-129,0 0 129,0 0-129,0 0 129,0 0 0,0-5 0,2-7 0,3-2 0,0-1 129,3 0-129,-1-3 129,1 3-258,1-1 258,0 4 0,0 1-129,0 2 0,-1 4 129,-8 5-129,13-5 0,-13 5 129,11 0-129,-11 0 0,12 1 0,-12-1 0,15 11 0,-7-4 0,2 0 0,-10-7 0,15 20 0,-10-10 0,0 4 129,-2 0-258,0-1 129,-1 1 0,0-1-129,-1 1 129,1 0 0,1-1-129,1-2 129,-4-11 0,6 19 0,-6-19 0,6 17 0,-6-17-129,4 13 0,-4-13-129,0 0-258,5 19-1290,-5-19-2709,0 0-387,0 12-387,0-12-129</inkml:trace>
  <inkml:trace contextRef="#ctx0" brushRef="#br0" timeOffset="41635.3814">19645 11614 2580,'9'-28'3096,"-7"17"-1161,1-1-387,-3 12-387,2-16-129,-2 16 129,0 0-129,0-11 258,0 11-258,0 0 129,0 0-129,0 0 129,0 0 0,2 25-258,-2 0 0,0 15-129,0 2-129,-2 12-258,-3 13 0,-2 9-129,-2 10-258,-1 11 0,0 6-258,-1 11 258,1 14-129,-1 7 129,0-5-129,-1-1 129,1-9 0,4-10 129,2-15-129,0-18 0,3-21 129,2-15-129,0-11 0,1-13 0,-1-17 0,0 0-129,15 2-645,-15-9-3612,8-7-258,-2-2-387,3 0-258</inkml:trace>
  <inkml:trace contextRef="#ctx0" brushRef="#br0" timeOffset="42251.4166">19761 13435 3225,'0'0'5031,"14"7"-258,-14-7-387,21 3-1677,-12-13-903,15 5-516,3-15-387,15 6 0,4-12-258,16 2-258,4-11 129,9 2-129,4-3-129,4 4 0,3-2-129,-1 3 0,-3 2-129,-4 0 129,-5 5-129,-6 2 129,-7 4-129,-7 2 0,-8 3 0,-9 2 0,-8 4 0,-7-1-129,-6 6 0,-6 0-129,-9 2-129,0 0-129,9 1-774,-9-1-3612,-5 10 129,5-10-645,-11 13 0</inkml:trace>
  <inkml:trace contextRef="#ctx0" brushRef="#br0" timeOffset="42959.4571">19701 14025 6450,'26'22'5418,"-4"-10"-387,6 5-516,2-2-2451,10 11-903,1-2-516,5 6-129,0 6-129,4 8 0,-2 5 0,2 6-129,2 2 0,2 3 0,4-2 129,3 3-129,0-5-129,3-7 0,-1-6 0,0-7-129,-7-9 129,-7-4-258,-7-9 0,-11-7-129,-7-6-129,-14-5-258,-10 4-1290,-3-19-3096,-10 2-129,-13-7-258,-2 1-516</inkml:trace>
  <inkml:trace contextRef="#ctx0" brushRef="#br0" timeOffset="43823.5065">19522 14545 1419,'0'0'1806,"10"-8"645,-10 8 258,0 0 0,0-12 0,0 12-258,0 0-645,0 0-387,0 0-516,-8 14-129,3-2-258,3 14 129,-6 5-129,3 18-258,-3 9 258,1 24-129,-2 15-129,0 17 129,0 12-129,1 12-129,0 2 0,-1-4 0,0-4-129,1-13 0,-3-6 0,3-10 0,-2-18 0,4-8-129,0-11 129,2-9-129,4-8 129,0-12-258,0-14-387,0-23-516,16 10-3612,-10-17-129,4-11-258,-2-6-387</inkml:trace>
  <inkml:trace contextRef="#ctx0" brushRef="#br0" timeOffset="44971.5722">19078 14355 774,'10'-13'4902,"3"-10"258,-13 23-258,5-25-1548,-5 25-903,0 0-645,-9 6-387,-13 9-645,-4 13-258,-13 4-258,-6 11 129,-10 5-129,-6 3 0,-4 4 129,-6 1-258,-8 2 129,-1 5-129,-2-4 129,-2 9-258,2-2 258,4 3-258,4-4 0,10-6 0,14-4-516,9-16-258,22 7-2967,4-26-1290,15-4-258,0-16-516,22-13-258</inkml:trace>
  <inkml:trace contextRef="#ctx0" brushRef="#br0" timeOffset="45671.6123">18944 13839 4902,'0'0'4644,"-8"-2"258,0-1-387,8 3-2967,-13-2-516,13 2 0,-12-10-258,3 5-258,-7-7 0,-2 0 0,-8-5-129,-2 0-129,-6-7 129,-6-1-258,-5-8 129,0-1 0,-3-7 0,1-5-129,-3-6 0,1-2 0,2-4-129,2-1 0,3 3 0,4 2-129,3 6 129,6 6 0,5 5 0,2 5 0,4 8 0,2 0 0,2 5 129,3 2-129,0 5 0,4-2 0,7 14 0,-8-15-258,8 15 0,0-14-645,11 14-3741,-3-3-387,4-2-258,1-4-774</inkml:trace>
  <inkml:trace contextRef="#ctx0" brushRef="#br0" timeOffset="224533.8426">18372 3197 1935,'0'0'4515,"0"0"258,0 0-258,3-8-2064,-3 8-387,1-14-258,-1 14-516,2-12-516,-2 12 0,2-11-258,-2 11-258,0 0 129,-5 7-129,5-7-129,-13 14 0,3-6 0,3-1 0,-2 0-129,9-7 129,-13 0 0,13 0-129,-9-7 129,9 7-129,-4-26 129,1 12 258,1-4-387,-2 1 387,-1-2-258,0 2 387,0 2-387,1 3 258,4 12-258,0 0 129,0 0 0,0 39-387,1 18 258,5 28-258,2 26 387,1 24-516,0 18 387,-1 10-516,-1 1 258,0-9 0,-3-12-129,0-24-258,1-22-129,-5-32-1161,6-12-3096,-6-32-129,0-21-258,6-7-387</inkml:trace>
  <inkml:trace contextRef="#ctx0" brushRef="#br0" timeOffset="224737.8543">18403 3439 7740,'3'-227'5289,"4"171"387,-5 31-903,8 44-1419,-7 20-2580,12 39-129,-1 26-258,2 23-258,2 18 0,-3 10-645,-1 4 258,-3-11-387,1-5-774,-12-32-3612,4-20 129,-5-32-516,-3-24-258</inkml:trace>
  <inkml:trace contextRef="#ctx0" brushRef="#br0" timeOffset="224993.8689">18065 3892 8901,'-5'17'5031,"24"-17"-258,10-16-258,20 0-3612,7-15 129,13 3-258,0-7-258,3 5-129,-7 1-129,-6 4 0,-10 10-387,-14 2-387,-12 19-1806,-23-6-2322,2 19-258,-17 2-516,-12 15-387</inkml:trace>
  <inkml:trace contextRef="#ctx0" brushRef="#br0" timeOffset="225150.8779">18115 4281 11352,'-6'20'5418,"30"-22"-516,11-23-129,17-1-4386,10-4-258,6-3-516,5 8-4128,-8-7-258,-2 9-387,-9-4-258</inkml:trace>
  <inkml:trace contextRef="#ctx0" brushRef="#br0" timeOffset="225909.9213">19079 3948 8901,'6'29'5160,"-6"-29"-129,14 5-516,-14-5-3483,26-12-387,-7-10-258,6-3-129,0-6-129,-1-5 0,-2-6-129,-4 3 129,-7-4-258,-5 6 258,-6 3 129,-7 10 0,-9 5-129,-4 15 0,-5 8 129,-4 16-129,0 13-129,2 9 258,4 7 0,7 3-258,5 0 258,9-4-258,5-4 129,10-6-129,11-9 129,7-12-516,5-5-129,0-12-258,12 0-645,-8-21-1419,15 5-1032,-14-22-129,9 7 774,-15-18 1161,2 2 1161,-9 0 903,-13-9 1032,0 16 1677,-17-5 1161,-1 26-129,-17-6-774,5 26-903,-13 7-903,6 22-387,-4 7-129,3 13-387,5 0 129,4 4-258,9-2 0,5-6 0,3-7-129,10-18 0,7-11 0,4-10-129,2-13 129,1-17-258,1-14 258,-2-12-129,-4-19 129,-2-13-129,-4-8 129,-6-3-129,-3 4 258,-7 14 387,0 10-387,-7 18 0,-3 29-129,0 26 129,-2 33 0,3 22-129,-1 20 0,7 8-387,3 9 129,1 1-129,14-1-129,-3-12-258,12-7-645,-11-23-3354,14-11-129,-5-24-387,7-9-258</inkml:trace>
  <inkml:trace contextRef="#ctx0" brushRef="#br0" timeOffset="226317.9446">19888 3763 7998,'19'-93'5031,"-18"51"-129,0 21-645,-8-3-2580,7 24-258,-24 0-645,11 9-129,-6 11-387,1 6 0,1 2-129,3 1 0,2-3-129,4 1 0,2-7 0,6-3 0,0-6 0,0-11 0,7 16 0,1-11 0,2 3 0,0 1-129,1 7 258,3 5 0,-1 5-129,5 6 0,-3 9 129,1 2-129,0 7 129,-2 1-129,-2 4-129,-3 1 129,-4-1-129,-5-3 129,-1-5-129,-9-2 0,-5-6 0,-3-9 0,-5-7-129,-1-11-129,2-5-258,-4-13-516,12-2-2322,-5-26-1419,11-1 0,1-17-516,10 5 258</inkml:trace>
  <inkml:trace contextRef="#ctx0" brushRef="#br0" timeOffset="226773.9707">19893 4038 4773,'61'-85'5031,"-29"45"-258,-4-5-129,-1 12-1806,-8-9-1677,3 12-258,-8-2-258,-3 10-129,-5 5-129,-6 17 0,0 0-129,-7 8 0,-3 17 0,2 6-129,-2 5 0,3 3-129,2 2 129,3-4-129,2-3 129,2-7-258,7-9 129,1-7 0,3-7 0,3-4 0,1-10 0,2-7 0,-1-9-129,2 0 129,1-6 0,-2-2 0,2-2-129,-2 5 129,1 3-129,-2 7 258,0 6 0,2 11-129,-2 4-129,0 5 129,-1 14 0,-1 2 0,-2 7 0,-4 0 0,-2 4 129,-6-1-129,-2-1 0,0-4 0,-7 1 0,-6-5-258,0-1-387,-6-14-2064,1 8-2064,-2-11-387,2 2-258,-2-6-258</inkml:trace>
  <inkml:trace contextRef="#ctx0" brushRef="#br0" timeOffset="227714.0245">18427 1483 9159,'40'-69'4902,"-21"-6"-258,-19 75 0,8-77-2322,-8 77-645,-3-75-516,3 75-387,-26-62-129,26 62-129,-52-33 0,52 33-258,-73 0 129,29 22-645,-3 31 0,1 33 387,1 26-387,7 22 258,8 11-387,12 8 258,13-2-129,8-5 258,17-28-129,12-25-258,11-30 258,7-21-129,3-19 258,-1-17-258,0-7 258,-7-14 258,-3-5-387,-6-11-129,-4 2-1032,-15-14-3096,4 7-645,-8-3 258,0 7-645</inkml:trace>
  <inkml:trace contextRef="#ctx0" brushRef="#br0" timeOffset="228022.0421">18627 2094 10965,'7'57'4773,"0"-19"-129,-4 3-129,4 9-3741,-3-7-258,3-1-387,-2-6 0,-3-7-258,-1-7 129,1-10-129,-2-12 129,5-8 258,-1-14-129,0-9 258,2-4-258,1-7 387,2-1-258,0 5 258,2 6-387,-1 12 387,-1 8-258,3 12 0,-2 6-129,0 17 0,-2 9-129,0 8-258,1 4 0,-4-2-903,9 13-3612,-9-14-516,5 8 0,-3-13-1161</inkml:trace>
  <inkml:trace contextRef="#ctx0" brushRef="#br0" timeOffset="228998.0979">20745 3650 5031,'-4'-12'5418,"3"-6"-387,1 18-258,0-24-1935,0 24-1290,3-11-774,-3 11-258,0 0-258,0 0-387,6 7-1161,-6-7-3354,-4 26-129,-3-10-645,4 11-129</inkml:trace>
  <inkml:trace contextRef="#ctx0" brushRef="#br0" timeOffset="229175.1081">20730 3972 11094,'13'10'5418,"-7"-18"-645,-6-7 129,0 15-4515,9-13-516,-7 1-2193,7 12-2322,-9 0-258,16 4-516,-16-4-387</inkml:trace>
  <inkml:trace contextRef="#ctx0" brushRef="#br0" timeOffset="237158.5647">21353 3331 2322,'0'-18'5031,"-2"7"-129,2 11-258,-8-27-1806,8 27-903,2-16-387,-2 16-516,10-13-129,-1 13-258,-9 0-129,17 17-129,-9 8-129,2 18-129,-3 10 0,1 11 0,-1 6-258,-2 4 129,2-2 0,-1-8-129,-4-7 258,4-13-129,-4-13 129,0-11-129,-2-11 258,0-9-387,0 0 129,0-11 129,0-11-258,0-7 129,0-10-129,5-7 129,1-7-129,6-7 258,3 1 0,3 3 0,2 2 0,1 10 0,2 6 0,-1 10 0,1 12 0,-1 13 0,-2 4-129,0 17 129,-3 14 0,1 10-129,-4 11 0,-1 9 0,-6 5 0,0 3 129,-3-4 0,1-3-129,-3-8 129,0-9-129,2-9 129,-1-8-129,1-8 129,-2-5-129,2-5 129,-4-11-129,0 0 129,3 10-129,-3-10 0,0 0 0,0 0 129,0 0-129,0 0 0,0 0 0,0 0-129,0 0-129,0 0-129,0 0-258,5 18-1806,-5-18-2709,2 11-129,-2-11-258,0 19-774</inkml:trace>
  <inkml:trace contextRef="#ctx0" brushRef="#br0" timeOffset="255221.5978">19207 5762 1161,'0'0'1161,"0"0"-516,0 0-258,0 0-258,0 0 387,0 0 129,0 0 0,0 0 387,0 0 258,0 0 0,0 0 129,0 0 129,0 0-387,0 0-129,0 0 0,0 0-258,0 0-129,0 0-129,-5 0-129,5 0 0,0 0 0,0 0 258,0 0-258,0 0 129,0 0 0,0 0-129,0 0 129,0 0 0,-8-12 0,8 12-129,-2-9 129,2 9-258,-3-16 0,3 16 0,0-24 0,3 10 0,-1-5 129,7 1-258,0-3 0,6-3 129,1 0 0,4 2 0,2-1-387,6 3 258,0 0-258,2 3 258,1 5-258,1 3 129,-1 1-258,1 6 387,-2 0-129,-3 2 0,-4 4 387,-2 3-387,-5 6 258,-4 6-129,-4 5 0,-6 5-129,-2 5 258,-6 7-258,-5 5-129,-5 3 129,-5 6-129,-3 2 0,-6 5 0,-3-2 129,-4 6-129,-2-3 0,-3-1 0,1-4 0,3-2 0,0-6 0,8-10 258,4-7-387,7-8 258,7-8 0,6-5 0,6-12 129,0 0 0,7 2-129,3-3 129,3-5 129,0-1 0,5 2 0,1-5-129,3 5 129,4 0-129,2 0 0,3 1 0,4 3-129,0 1 0,0-2 129,-2 2-129,-3 0-129,-6 0 258,-3 0-129,-5 0 0,-4 0 0,-3 0 0,-9 0 0,12 0 129,-12 0 0,7 0-129,-7 0 0,0 0 129,0 0 0,0 0-129,5-13 258,-5 13-258,0 0 0,0 0 0,-5-9 0,5 9-258,0 0-258,0 0-1419,0 0-2838,0 0-258,0 0-258,5 0-645</inkml:trace>
  <inkml:trace contextRef="#ctx0" brushRef="#br0" timeOffset="258541.7877">19778 6041 8256,'0'0'5160,"0"0"-516,4 13 258,0 4-4128,6 8-258,-4 4-129,5 0-258,-6 1 0,0-6-129,0-4 129,-5-8-129,0-12-129,0 0 258,0-8-129,1-14 258,2-12-129,5-6 0,-1-7 0,8 0 0,1 1 258,5 8-258,0 4 129,3 18-129,0 13 258,-1 11-129,0 15-129,-3 14 129,0 7-258,-2 5 129,-4-2 0,-1 4-129,-3-7 129,-2-3-129,-1-5 0,-4-10-258,0-1 0,-3-13-645,5 4-3741,-5-16-258,0 0-387,-10 2-645</inkml:trace>
  <inkml:trace contextRef="#ctx0" brushRef="#br0" timeOffset="262690.025">20334 6895 8643,'26'-24'5418,"-21"12"-516,-5 12-258,0-13-3612,0 13-516,-25-7 0,-6 2-258,-20 0 0,-19 1-258,-17 1 129,-28 3 0,-17 0-129,-15 6 129,-11 2-129,-6 2 0,6 1 0,9 0 129,17-4-129,29 1 0,24-5 0,25-3 0,30 0-258,24 0-774,13-6-3483,15 0-387,16 2-129,2-1-774</inkml:trace>
  <inkml:trace contextRef="#ctx0" brushRef="#br0" timeOffset="263198.0541">19670 7456 7998,'-17'30'5160,"17"-30"-258,-12 9-129,12-9-3354,0 0-645,13 9-258,-2-1-258,3 5 0,-2 5-129,0 2-129,-5 4 0,-1 5 0,-6 3 258,-1-1-258,-5 0 129,-2-2-129,-2-4 129,1-4-129,2-6 129,7-15 0,-10 7-129,10-7 129,0-23-387,5 0 258,4-6-129,3-4 0,3-1 0,5 0 129,3 2-129,-1 6 0,5 6 129,0 7 0,1 9 0,-3 4 129,2 4-129,-4 10 0,-2 7 0,-2 6 129,-6 3 0,-3 2-129,-2 0 129,-4-3-258,-1 0-258,-3-11-774,4 3-3483,-4-21-258,4 14-258,-4-14-387</inkml:trace>
  <inkml:trace contextRef="#ctx0" brushRef="#br0" timeOffset="263806.0888">19610 7753 9159,'-4'-14'5160,"12"-5"-258,9 2-258,1-8-3612,7 8-387,-2 1-258,6 11 0,-4 5 0,-3 8-258,-3 9 258,-5 7-129,-5 2 0,-5 3-129,-4-4 129,-4-2-258,-9-5 258,-4-8-129,-6-6-129,2-4 0,0-7-129,2-6 258,3-3-387,6 0 258,6-3-129,4-2 0,10 7-129,4 2 129,3 5-129,1 4-387,4 10-1806,-4-4-2322,1 6-258,-2 2-258,4 0-645</inkml:trace>
  <inkml:trace contextRef="#ctx0" brushRef="#br0" timeOffset="264170.1097">20193 7409 9546,'3'-70'5547,"13"39"-516,0-3 0,15 17-3999,-1 1-387,6 16 0,-5 16-387,-2 12 129,-8 14-387,-7 5 129,-12 12-129,-7 3 129,-12 4 0,-8-4 0,-6-6-129,0-4 0,0-11 258,5-6-387,8-9 387,7-9-258,11-17 0,4 9 0,14-10 0,8-8 0,7-2-258,-1-6-387,12 6-2580,-8-17-1806,5 1-387,-3-10-129,4-2-774</inkml:trace>
  <inkml:trace contextRef="#ctx0" brushRef="#br0" timeOffset="264499.1285">21033 6722 8127,'0'-18'5418,"2"6"-258,6 9-258,0-7-2967,16 10-903,6-4-387,10 3-387,7-1 0,4 2-129,2 0-387,-5 0-387,-2 10-774,-17-5-3483,-7 7 0,-22-12-516,6 21-258</inkml:trace>
  <inkml:trace contextRef="#ctx0" brushRef="#br0" timeOffset="264658.1376">21192 6910 7224,'9'14'5289,"11"-14"-387,10 0 0,3-21-3225,10 13-645,-5-6-645,3-2-1935,0 5-2838,0-1-387,1-1-516,-3-3-516</inkml:trace>
  <inkml:trace contextRef="#ctx0" brushRef="#br0" timeOffset="265362.1778">22013 6491 6708,'3'-57'5289,"6"22"-258,11 6-129,5-11-2967,14 21-516,-1 3-774,11 14-129,-1 4-129,-3 21-129,-7 12 0,-12 11-129,-12 9 0,-14 6 0,-16 4-129,-16-1 258,-9-2-258,-1-7 0,-2-9 0,6-3 129,7-7-129,11-8 129,12-6-129,9-8 129,12-8 0,5-4-129,1-2 129,0-5 0,0-5 0,-4-1 0,-3-2 0,-6 1-129,-6 12 0,5-14 129,-5 14 0,0-11-129,0 11 0,0 0 0,0 0-129,-7-2 0,7 2-258,0 0-774,0 0-3741,0 0-387,5 1 0,-5-1-903</inkml:trace>
  <inkml:trace contextRef="#ctx0" brushRef="#br0" timeOffset="265790.2023">22070 6582 7740,'11'-77'5676,"4"42"-258,8 12-387,-2 8-2580,5 20-1677,-6 21-258,-3 14 0,-10 11-258,-7 9-129,-9 1-129,-8-3 0,-6-5 0,-4-14-129,1-14 0,1-9 129,3-13-129,5-9 0,6-15 0,4-14 0,7-13 0,3-15 0,8-2 0,1 0 0,1 6 129,0 9-129,1 10 258,-4 22-129,-10 18 129,13 29 0,-11 18-129,4 12 258,1 11-387,0-4-129,6 15-1548,1-17-3096,6-8-129,1-16-387,9-10-387</inkml:trace>
  <inkml:trace contextRef="#ctx0" brushRef="#br0" timeOffset="266149.2229">22596 6549 9159,'28'-63'5547,"-12"58"-258,-7 5-129,4 23-3225,-5 9-1290,4 10-258,-5 2-129,0 2-129,-5-3-129,-2-7 129,0-9-129,-4-11 0,4-16 129,0 0-129,0-9 129,5-18 0,12-11 0,6-4 0,2-5 129,6 5-129,3 3 258,-2 10-129,-1 12 129,-1 17-129,-5 20-129,-1 17 129,-3 8-129,-1 6 0,-2 6-387,-1 0-129,4 8-2064,-12-22-2967,6-4-387,-6-17-387,3-5-516</inkml:trace>
  <inkml:trace contextRef="#ctx0" brushRef="#br0" timeOffset="293041.761">8925 12545 6321,'-9'-16'4773,"-1"16"0,4 21-258,-8 17-3483,11 32 129,-4 15-387,7 26 0,-3 12-258,3 14-129,6 3-387,2-7 0,3-16-774,-5-33-1032,6-17-2709,-4-31-258,1-29-129,-1-25-258</inkml:trace>
  <inkml:trace contextRef="#ctx0" brushRef="#br0" timeOffset="293245.7727">9083 12467 9159,'7'-36'5031,"-7"88"-129,-3 29-387,-5 28-3870,-2 22-129,7 19 0,0 12-516,3 0 258,0-10-387,4-23-258,7-16-2709,-6-34-1548,-1-27-258,-4-33-258,-7-20-258</inkml:trace>
  <inkml:trace contextRef="#ctx0" brushRef="#br0" timeOffset="293477.786">8717 13125 8127,'-1'-19'5160,"16"6"-387,12-9 0,19-1-3612,6-9 0,14 5-387,2-2-258,5 5-258,-4 5-129,-7 3-516,-10 11-129,-18 2-1032,-8 9-3096,-25 10-258,-7 11-129,-23 6-387</inkml:trace>
  <inkml:trace contextRef="#ctx0" brushRef="#br0" timeOffset="293653.796">8747 13505 9417,'4'32'5031,"22"-35"-258,18-11-516,11-18-3612,12-1-129,5-6-387,1-5-903,8 10-1677,-6-11-1935,-3 5-516,-5 2-387,-3 4 0</inkml:trace>
  <inkml:trace contextRef="#ctx0" brushRef="#br0" timeOffset="294161.8251">9951 13016 129,'0'0'4644,"0"0"387,-8 10-387,8-10-2064,-18 0-129,18 0-516,-25-17-387,13 9-645,-7-6-129,2 7-258,-5 3-129,1 8-129,-2 13 0,0 19 0,3 8-129,2 13 0,4 5-129,4-2 129,6-4-129,4-9 0,9-17 0,7-20 0,4-13 0,7-28-129,4-13 129,1-21-129,0-16 129,2-19-258,-4-14 258,-3-4-258,-5 8 129,-8 11 129,-5 12 0,-8 17-129,-1 27 258,-8 31-129,-2 24 0,-3 32 129,0 19-129,2 14 0,2 9 0,4 4 129,4-5-129,1-1 0,3-11 129,3-10-129,1-17 0,1-16-387,2-2-2064,-10-28-2064,9 12-516,-7-19-387,-2-12-258</inkml:trace>
  <inkml:trace contextRef="#ctx0" brushRef="#br0" timeOffset="294672.8543">9443 13200 8514,'17'-4'5031,"-8"-16"-387,4-9-129,-5-14-3999,8-3-129,0-11-129,0-3-129,-3 5-129,-3 5 129,-5 3 0,-5 12 0,-2 10 129,-6 13-129,-5 12 0,-2 24-129,-2 11 129,3 12 0,0 8-129,9 6 129,3 5 0,4-1 0,14-5-258,7-11-129,11 0-1161,-2-18-2967,11-7-516,-2-14-129,6-8-516</inkml:trace>
  <inkml:trace contextRef="#ctx0" brushRef="#br0" timeOffset="295084.8779">10188 12980 5547,'21'-46'5418,"-21"23"-516,0 5-129,-14 1-1677,-1 17-2451,-6 3 0,-2 21-387,-4 7 0,1 13-129,3 2 129,5 5-129,4-5-129,4-5 0,5-7 129,5-12-129,0-10 0,8-10 0,3-9 0,4-7 0,-1-4-129,3-1 129,3 4 0,-1 8 0,1 7 0,0 10 0,-2 22 0,-3 10 0,-2 10 0,-7 13 0,-1 4 0,-5 2 0,-7-3-129,-6-5 0,-4-5-387,-8-17-774,8-2-3096,-9-20-645,4-9-129,1-13-258</inkml:trace>
  <inkml:trace contextRef="#ctx0" brushRef="#br0" timeOffset="295544.9042">10276 13182 3870,'69'-85'4773,"-43"48"0,-5 1-258,-3-1-1935,-2 14-1419,-8-2-258,0 15-387,-8 10 0,0 0 0,0 25 0,-5 11-129,-5 5-129,1 9 0,2 2-129,2-2 0,3-8-129,2-4 0,3-15 0,8-9 0,2-12-129,2-4 129,1-15 0,2-8 0,-1-8 0,-1-4 0,0-4-129,0 0 129,0 5 0,2 1 0,0 6 0,3 10 0,-1 8 0,3 10 129,3 4-129,-1 13 0,-1 4 129,-4 9-129,-4 4 0,-6 2 129,-6 0-129,-4-2 0,-10 0 0,-8-5 0,-5-3 0,-1-8-129,2 1-1032,-3-12-3483,10-6-129,15 0-516,-4-23-516</inkml:trace>
  <inkml:trace contextRef="#ctx0" brushRef="#br0" timeOffset="295693.9127">11260 12787 10449,'50'-12'5289,"-36"12"-516,-7 0-645,-7 0-8772,8 16-129,-2-3-387,1 7-516</inkml:trace>
  <inkml:trace contextRef="#ctx0" brushRef="#br0" timeOffset="295837.9209">11455 13201 10062,'0'16'5031,"0"-16"-1419,0 0-3612,6-12-4773,3-6-516,3-2-129</inkml:trace>
  <inkml:trace contextRef="#ctx0" brushRef="#br0" timeOffset="296401.9532">12121 12494 5676,'5'-121'5418,"10"53"-258,10 3-129,5-7-1419,11 19-2580,-1 4-129,11 25-387,-1 19-129,-2 18 0,-8 22-129,-10 21 0,-10 18 0,-12 12 0,-11 10-258,-16 3 258,-14 1-129,-8-2 0,-7-9 0,-2-8-129,3-16-129,2-9 129,10-15 0,12-12 129,14-16-129,9-13 129,13 0 0,14-3 0,6-7 129,6 1-129,2-3 0,0 2 0,-4 5-129,-2 2 0,-6 3-258,-5-2-387,-1 9-1935,-8-7-2709,-2 0 0,-6-5-645,4-6-129</inkml:trace>
  <inkml:trace contextRef="#ctx0" brushRef="#br0" timeOffset="296745.9729">12660 12714 10449,'0'0'5418,"0"0"-387,10 7 0,-1 18-4257,-4 1-258,4 9-129,-1 1-258,0 0 0,-3-2-129,-1-6 0,-4-5 0,0-11-129,0-12 129,0 0 0,-4-19 0,4-13 0,0-10 129,6-8-129,8-4 0,3 1 129,3 4 0,1 9 0,4 12 0,0 19 129,-2 11-129,-2 22 0,-5 14 0,-2 7 0,-2 9-129,-6 1-129,2 5-387,-8-13-4386,0 1-258,0-12-387,0-7-387</inkml:trace>
  <inkml:trace contextRef="#ctx0" brushRef="#br0" timeOffset="299957.1566">20289 10938 1548,'1'-14'4128,"-1"14"516,0 0-1419,-4-22-258,4 22-516,-8-8-387,8 8-387,0 0-516,0 0-129,0 0-258,0 0-129,0 0-258,6 0 129,3 6-129,5 4 0,0 1 129,6 6 0,3 2-258,2 7 129,3 0-129,2 11 129,0 4-258,4 5 129,-1 3-129,1 5-129,2-1 0,3 1 129,0 1-129,2-8 129,2-3 0,3 0 0,3-2 129,-3-2 0,-1 0 0,1 1 0,-6 0-129,-1 2 0,-3 3-129,-7 0 130,-5 0-130,-2-3 0,-4-2-130,-2-4 130,-2-2 0,-3-7 0,0-4 0,-2-7 130,-2-6-130,-1 0 0,-6-11 0,6 12 0,-6-12 0,0 0 0,0 0 0,0 0 0,0 0 0,0 0 0,0 0 0,0 0 0,0 0 0,0 0 0,-1 12 0,1-12 0,0 0 0,0 0 0,0 0 0,0 0 0,0 0 0,0 0 0,0 0 0,0 12 0,0-12 0,0 0 0,0 0 0,0 0 0,0 0 0,0 0 0,0 0 0,0 0 0,0 0 0,0 0 0,0 0 0,0 0 0,0 0 0,0 0 0,0 0 0,0 0 0,0 0 0,0 0 0,0 0 0,0 0 0,0 0 0,0 0 0,0 0 0,0 0 0,0 0 0,0 0 0,0 0 0,0 0 0,0 0 0,0 0 0,0 0 0,0 0 0,1-9 0,-1 9 0,0 0 0,0 0 0,0 0 0,0 0-130,3-10 1,-3 10 0,0 0-129,0 0-258,0 0-387,-6-24-2064,6 24-2193,-14-14-258,3 6-387,-15-5-516</inkml:trace>
  <inkml:trace contextRef="#ctx0" brushRef="#br0" timeOffset="300734.201">19659 11412 3870,'2'-11'4773,"7"-7"0,-5 6-129,-4 12-1935,0-24-1161,0 24-387,0-15 0,0 15-258,-6 0-129,1 10-129,-4 8-129,1 11 0,1 8 0,2 13 0,2 9-129,3 14 0,0 7-129,3 15 0,2 4 0,-1 5-258,-4 6-129,0-3 129,-8 0-129,-2-3 129,-5-4-129,0-9 0,-2-11 0,2-10 129,2-9 0,3-12 0,3-9-129,2-11 129,4-12 0,1-7 0,0-10 0,0 0 0,0 0 0,-5 12 0,5-12 0,-11 3 0,11-3 129,-10 2-258,10-2 129,0 0 0,0 0-129,-6-12 0,7 0-258,2-10-387,10 7-1935,-8-23-2322,5-1-129,-4-12-258,3-2-516</inkml:trace>
  <inkml:trace contextRef="#ctx0" brushRef="#br0" timeOffset="301289.2327">19666 11468 6063,'-2'-29'5031,"2"29"0,-10-5-516,6 17-2322,-11 5-645,6 21-129,-8 7-387,4 15-258,-3 13-129,4 16 0,-1 12-129,5 9-258,1 3-258,2 4 129,1-1-129,1 2-129,-2-1 129,0-11-129,-2-9-129,0-10 387,-2-9-129,0-12-129,1-10 129,1-7 0,4-15 0,1-8 0,1-4 0,1-7-129,0-3 129,0-12 0,0 19 0,0-19 0,0 0 0,0 0 0,0 0 0,0 0 129,-6 5-129,6-5 0,0 0 0,0 0 0,0 0-129,0 0 0,0 0-129,0 0-129,0 0 0,0 0-387,5 0-2709,-5 0-1419,4-14-387,-1 1-129,6-1-516</inkml:trace>
  <inkml:trace contextRef="#ctx0" brushRef="#br0" timeOffset="303330.3495">21516 12965 258,'0'-11'3096,"0"11"0,0 0-1419,0 0-645,0 0-645,0 0-129,0 0-645,0 0-387,3 12-516,0 2-1806,-3-14 0</inkml:trace>
  <inkml:trace contextRef="#ctx0" brushRef="#br0" timeOffset="328017.7615">10550 14225 516,'0'0'645,"0"0"-258,0 0-258,9-5-129,-9 5 0,0 0 258,0 0 903,0 0 516,10 5 516,-10-5 258,0 0 0,0-8 0,0 8 129,0-10-387,0 10-774,2-20-516,7 11-129,-2-7-258,6 4-129,2-4-129,6 2 0,2 2-129,4 1 129,1 2 0,0 5-129,-1 0 129,-2 4-258,0 0 129,-4 6 0,-3 4-129,-3-1 129,-4 6-129,0 2 0,-3 2 129,-1 5-129,-3 1 0,-2 1 0,-2 3 0,0 1 0,-5 1 0,-3-2 0,-5 0 0,-4-1 0,-4-1 0,-3-2 0,-1-1 0,-2-6 0,-1-2 0,2-1 0,4-6 0,1 0 0,6-4 0,5-2 0,10-3 0,-11 0 0,11 0 0,0 0 0,7-13 0,-7 13 0,17-12 0,-4 8 0,3 0 129,4 1-129,-1 3 0,4 2 129,1 4-129,0 5 129,-1 2-258,-2 1 258,-2 2 0,-2 4 0,-5 0 0,0 1 0,-3-1 0,-3 2-129,1-2 129,-4 2-129,-2-3 0,-1 1-129,-1-1 129,-6-1-129,-4 1 129,-3-2 0,-4 0 129,-5 1-258,-2 0 258,-4-3-129,-2 2 0,-1-2 0,-2-2 0,-1-2 0,2-2 0,1-4 0,1 0 0,6-2 0,-3-2 0,5 1 0,6-1 0,1-1-129,7 4-516,-1-4-2709,10 0-1419,0 0-387,0 9-258,0-9-258</inkml:trace>
  <inkml:trace contextRef="#ctx0" brushRef="#br0" timeOffset="334801.1495">11245 14480 645,'0'0'4386,"2"-17"516,-1 5-1419,10 12-645,-9-14-645,10 14-645,-12 0-387,14 2-258,-10 10-387,3 13-129,-2 6-129,-3 8-129,0 7 129,0 3-129,-2 0-129,0-3 0,0-6-129,-2-8 0,2-7-129,-3-13 129,3-12-129,0 0 129,3-13 0,4-12 129,2-9 0,3-7 0,2-5 129,4 1 0,-1 0 129,3 7 129,-3 5-129,2 13 129,-4 12 258,3 12-258,-5 13 129,3 11-129,-4 8-129,2 3-129,0 4 129,-1 0-129,-1-6 0,-2-2-129,-2-5 0,-4-4-387,2 1-774,-6-13-3612,2 0-129,-2-14-516,0 0-516</inkml:trace>
  <inkml:trace contextRef="#ctx0" brushRef="#br0" timeOffset="343797.6641">11965 14414 2322,'-18'0'2838,"8"1"516,2-1-387,8 0-129,-10 0-387,10 0-516,0 0-387,8 10-129,-8-10-258,27-3-258,-6-4 0,12 4-258,4-7-129,8 3-129,1-2-129,1 2 0,-2 5-129,-4 0 0,-6 2-129,-7 0 0,-8 7-258,-7-5 0,-4 5-645,-9-7-1419,0 0-2451,-13-1-516,2 0-258,-4 0-258</inkml:trace>
  <inkml:trace contextRef="#ctx0" brushRef="#br0" timeOffset="344121.6826">12147 14105 3225,'0'-54'5160,"4"29"-129,0 0 0,-3-6-2967,9 23-258,-9-4-774,8 17-129,-7 9-129,2 18-387,-3 12-129,0 19 0,-1 7 0,0 7-129,0 3-258,0-2 258,0-4-129,-1-10-129,1-7-129,-1-18-387,3 1-2451,-2-19-1806,2 0-129,-2-21-516,0 17-258</inkml:trace>
  <inkml:trace contextRef="#ctx0" brushRef="#br0" timeOffset="347976.9031">12438 14275 3999,'24'-39'5547,"-10"17"-387,0 3-129,-1-8-2322,8 27-1161,-9 0-258,7 12-516,-5 12-387,1 13 0,-2 9-258,-2 3 129,-4 0-258,-2-2 0,-2-9 0,-3-6 129,0-10-258,0-12 129,0-10 0,0 0 0,2-25 0,4-5 0,4-10 129,0-11-129,4-4 0,2-1 129,3 3-129,2 4 258,0 11-129,3 10 0,-3 15 129,2 13-129,-2 19 0,0 13 129,-1 8-129,-3 9 0,-3 4-129,0 2 129,-3-2-129,-2-2 0,-4-4 0,-2-6 0,-3-7 0,0-4-387,0-2-387,-7-16-3225,3 3-1161,4-15-387,-6 19-258</inkml:trace>
  <inkml:trace contextRef="#ctx0" brushRef="#br0" timeOffset="349536.9924">13160 14965 6321,'56'10'5676,"-56"-10"-516,-9 12-129,-13 0-3612,-26-12-258,-3 9-258,-24-4-516,-13 2 0,-25-4-258,-18 3 0,-19 1 0,-17 5 0,-15 2-129,-15 4 129,-6 2 0,3 4-129,13 0 129,16 0-129,25-2 0,31-3-258,37 1-516,32-12-4257,44 4 258,25-6-774,36 5-387</inkml:trace>
  <inkml:trace contextRef="#ctx0" brushRef="#br0" timeOffset="350033.0207">11912 15599 7740,'19'0'5418,"-9"-11"-129,4 6-516,-6-8-3741,9 8-129,-4-3-387,0 2-129,-2 0 0,2 4-129,-3 1 129,3 1-129,0 3-129,-2 7 129,2 2-258,-2 5 129,-2 4 0,-5 6-129,-4 0 0,-6 9 0,-9 2 0,-8 6-129,-9 0 0,-3 1 129,-5-3 0,4-8 0,2-1-129,9-10 129,10-6 0,13-7 0,7-6 0,17-2 129,8-2-129,7 0 129,4 0-258,4-2 258,-1 0 0,-5-1-129,-5 1 129,-6 0-129,-7-1-129,-7 1-387,-1 3-1032,-13-1-3741,0 0 0,2-6-645,-2 6-129</inkml:trace>
  <inkml:trace contextRef="#ctx0" brushRef="#br0" timeOffset="350522.0487">14215 14701 5805,'0'0'5547,"13"-10"-129,11 6-516,-4-13-2967,15 16-387,-4-13-645,3 9-258,-3-1-258,-3 2 0,-4 0-258,-4 1 0,-6 3-258,-7 0-129,-7 0-258,0 0-1935,-4 11-2451,-12 0-516,-4 8-258,-8 1-387</inkml:trace>
  <inkml:trace contextRef="#ctx0" brushRef="#br0" timeOffset="350670.0572">14207 14959 7482,'24'17'5418,"2"-17"-387,3-4-258,6-1-3870,-1-5-645,-1-7-903,4 6-3870,-8-2-387,-4 4-516,-4-3-258</inkml:trace>
  <inkml:trace contextRef="#ctx0" brushRef="#br0" timeOffset="351437.101">14815 14537 7611,'9'-57'5547,"3"25"-258,-1-6-387,9 12-3354,-1-10-387,10 14-387,-1 0-129,5 15-258,-1 7-129,-2 14 0,-4 12-129,-6 12 0,-8 9 0,-6 9-129,-7 7 0,-11 3-129,-12 1 129,-5 3-129,-8-5 0,0-2 0,0-6 0,6-7 129,6-6-129,13-9 129,12-11 0,8-11 0,16-6 0,9-7 129,7-7-129,1-5 0,4-2-129,-4-6-387,1 7-645,-13-19-2451,2 12-1548,-7-9-387,0 14 1548,-15-21 1290,6 12 1419,-10-5 645,0 4 903,2 11 3096,-6-1 1935,-1 15-258,0 0-1677,5 11-1419,-5 10-774,0 12-258,0 1-258,2 6-129,-2 0-258,1-1-129,-1-6 0,2-6 0,-2-11-129,0-16 0,0 0 129,9 2-129,-1-13 129,3-12-129,1-9 129,4-4-129,3 0 129,1 1-129,1 5 258,0 6-129,-1 5 129,-2 13-129,1 8 129,-4 20 0,-2 8-129,-1 8 0,-3 4-129,-1 5 0,1 0 0,-4-3-129,2-2-387,-5-13-387,11 3-4128,-13-12-258,3-1-258,-3-19-645</inkml:trace>
  <inkml:trace contextRef="#ctx0" brushRef="#br0" timeOffset="372737.3193">4639 5160 3612,'0'0'4773,"0"0"0,0 0-258,0 0-1806,10 0-1161,-10 0-258,10 0-129,-10 0 0,11 0-387,-11 0-129,19-19-258,-7-1 0,2-3-129,0-7-129,3-1 0,-1-6 0,-1-1-129,-1-1 129,0 2 0,-6 6 0,1 5 0,-4 7 0,-1 7 0,-4 12-129,5 6 129,-3 14-129,1 12 0,2 10 0,-1 6 0,3 6-129,-1 1 129,2-1 0,-2-5 0,-2-4-129,1-8 129,-3-11 0,1-4 0,-3-10 0,0-12-129,0 20-516,0-20-2709,0 0-1548,0-13-258,0 13-387,1-15-516</inkml:trace>
  <inkml:trace contextRef="#ctx0" brushRef="#br0" timeOffset="373485.3621">5856 5728 10707,'7'-33'5160,"-4"13"-129,-3 20-258,11-25-3741,4 17-387,1 0-129,6 6-258,1 2-129,2 10 0,0 4-129,-5 9-129,-4 7 129,-9 7-129,-7 4-129,-2 2 129,-9 1 0,-5 2 0,-1-5 0,0-6 129,6-7-129,4-10 258,7-18 0,0 11-129,12-11 129,2-6 0,3-3-129,3 9 129,1 0-129,-1 3 129,-2 10-129,-1 7 258,-2 5-258,-2 5 0,-1 2 129,-4 0-129,-3-1 0,-2-1 0,-4 1 0,-11-3 0,-3-2 129,-6-2-129,-5-3 129,-2-6-129,-1-3 129,0-5-129,3-4 129,6-2-129,2-1-258,5-6-903,13 6-3612,0 0-258,0 0-516,0 0-516</inkml:trace>
  <inkml:trace contextRef="#ctx0" brushRef="#br0" timeOffset="374297.4086">5494 8098 9804,'-8'-34'5547,"3"19"-516,5 15 129,-11-5-4128,9 15-387,-1 8-129,1 11-258,-1 5-258,2 2 0,1 4 0,0-6 0,0-5-129,2-9 129,7-7 0,1-8 0,4-5 0,3-1 129,4-7 0,2-1-129,2 3 0,2 0 129,-1 6-129,0 0 0,-3 9 0,-3 6 0,-4 2 0,-5 5 0,-5 3-129,-6 6 129,-2 0 129,-9 2-129,-6 1 129,-5-2-387,-3-1-129,-6-11-774,6-1-3483,-5-16-258,6-4-774,1-25-129</inkml:trace>
  <inkml:trace contextRef="#ctx0" brushRef="#br0" timeOffset="374457.4177">5505 7978 9933,'15'-33'5418,"2"19"-516,2-10 0,12-1-4386,5 2-903,1 0-4128,5 1-129,-8 3-516,-5 6-645</inkml:trace>
  <inkml:trace contextRef="#ctx0" brushRef="#br0" timeOffset="375141.4569">3903 7380 7611,'5'-48'5289,"-9"26"-258,-6 6-258,-11 0-3483,5 15-387,-10 1-258,2 13-129,-2 8-258,4 8-129,1 3 0,6 5-129,5-1 0,8 0 0,3-7 0,13-8 0,4-9 0,4-11 0,0-2 0,3-15 129,-1-4-129,-4-6 129,-3 0 0,-4 2 0,-2 4-129,-6 6 129,-5 14 0,9-1-129,-6 11 0,0 12 129,4 7-258,-2 9 129,4 6 0,1 6 129,1-2-258,-1 1 129,0-3-387,-5-10-1290,1 7-3354,-3-12 129,1-5-645,-4-12-258</inkml:trace>
  <inkml:trace contextRef="#ctx0" brushRef="#br0" timeOffset="375701.4889">4846 4425 8256,'72'-39'5289,"-28"29"-129,0 5-387,12 15-3354,-3 9-258,10 24-258,-3 14-258,0 18-258,-9 16-129,-6 13 0,-13 7-129,-15 5 0,-16-4 129,-13 2-258,-22-6 129,-15-3-129,-17-14 129,-19-12-258,-12-10 258,-12-15-129,-5-18 0,-1-27 0,3-24-258,11-35 387,21-30-258,24-24 129,26-17 0,26-15 0,20-3-258,25 1 129,20 15-516,4 7-4257,19 21-129,-2 10-516,-1 13-258</inkml:trace>
  <inkml:trace contextRef="#ctx0" brushRef="#br0" timeOffset="376305.5234">5960 5538 8256,'6'-94'5031,"5"47"-129,11 13-129,2 3-3612,16 21 129,2 8-387,13 16-387,2 19 0,4 24-129,0 18 0,-1 19-258,-5 17 0,-14 13 0,-12 6 0,-18 0-129,-11 0-129,-23-10 129,-15-13-129,-18-16 0,-17-17 0,-12-22 0,-9-23 0,-2-27 0,3-25 129,6-32 129,12-26-129,16-18 0,26-12 129,25-8 0,19-2-129,26 3 0,21 19-387,8 11-3483,15 30-903,-2 12-387,1 21-516</inkml:trace>
  <inkml:trace contextRef="#ctx0" brushRef="#br0" timeOffset="376888.5568">5332 7657 9933,'62'-100'5547,"-10"60"-387,3 6-258,8 22-4515,9 12 0,6 24 0,-3 22 0,-7 24 0,-8 22-258,-12 20 129,-13 11-258,-17 7 0,-13-2 258,-13-6-129,-17-11 0,-12-15-129,-14-20 129,-7-21 0,-14-21 0,-6-22 0,-3-16-129,0-29 0,-4-22-129,11-22 129,5-15-129,14-10 129,20-1-129,17-2 0,16 6-258,10 14-129,26 21-1548,5 8-2967,14 18 0,-1 7-774,6 13-129</inkml:trace>
  <inkml:trace contextRef="#ctx0" brushRef="#br0" timeOffset="377445.5886">3705 7124 10062,'24'-62'5418,"12"32"-387,13 13-258,13 4-4257,10 13 0,2 16-129,3 23-258,-11 21 129,-10 21-258,-17 10 129,-12 9-129,-21 6 0,-16 2 0,-27-2 129,-17-5-129,-19-11 0,-13-13 0,-9-14 129,-4-18-129,1-23 0,6-18 0,11-22 0,12-31 0,18-21 0,18-12-129,19-14 129,14-10-129,15 5-129,12-4-258,16 20-2838,0 1-1290,12 17-645,2 4-258,4 12-387</inkml:trace>
  <inkml:trace contextRef="#ctx0" brushRef="#br0" timeOffset="377941.617">5405 5433 11223,'0'-33'5418,"4"23"-645,-2-12-129,12 22-3741,2 0-129,13 10-387,4 9 129,6 10-258,2 8 0,0 3 0,-1 5-129,-6-2-387,-3 1-516,-17-4-3999,3 2-258,-8-11-516,-2 3-387</inkml:trace>
  <inkml:trace contextRef="#ctx0" brushRef="#br0" timeOffset="378332.6394">6025 6629 10965,'0'-11'5289,"0"0"-258,0 11 0,0 9-4257,3 10-129,-1 6-258,2 14-129,-3 8 0,-1 14 0,-2 12-258,-10 11 0,-5 9 0,-9 7-129,-3-1 0,-2-5 129,-1-8-258,1-12 0,8-9-645,-5-25-3999,16-7-129,4-21-387,8-12-516</inkml:trace>
  <inkml:trace contextRef="#ctx0" brushRef="#br0" timeOffset="378856.6693">5254 8249 8643,'5'11'5676,"-1"6"-387,-4-17-129,4 13-3612,-4-13-645,-10 6-258,-5-6-129,-6 0-129,-9 0-258,-5-3 0,-13-7 0,-6-7-129,-7-7 129,-7-2-129,-4-3 0,1-1 0,0 3-129,4 3 129,7 4 0,12 6-129,10 3-258,11 1-129,16 8-516,2-12-2967,14 7-1161,4-6-258,8 1-258</inkml:trace>
  <inkml:trace contextRef="#ctx0" brushRef="#br0" timeOffset="379480.705">4181 7125 2709,'-14'0'4773,"6"-5"0,8 5-129,-23-14-2709,23 14-258,-17-21 129,16 5-129,-2-26-258,7-7-387,6-29-129,16-17-258,10-23-129,12-17 0,7-11-129,7 0-258,1 2 0,0 11 0,-6 19-129,-6 19 0,-13 25 129,-12 20-258,-6 20-129,-8 12-129,-3 18-387,-9 0-2451,10 16-1806,-4 3 0,5 7-774,-4 2-258</inkml:trace>
  <inkml:trace contextRef="#ctx0" brushRef="#br0" timeOffset="380104.7407">4586 8020 3225,'-23'3'4902,"14"-8"0,9 5-1677,-12-29-387,12 29-645,-9-35-387,5 18-516,-7-6-258,0 6-387,-9-1-258,3 2 0,-7 3-129,0 1-129,-6 1 0,2-1-129,0-1 0,3 0 0,1-3-129,4 1 129,2 1-129,5 1-129,13 13-516,-16-25-4128,16 25 258,0 0-903,6-7-258</inkml:trace>
  <inkml:trace contextRef="#ctx0" brushRef="#br0" timeOffset="399157.8305">8212 4914 8127,'18'-53'5160,"-18"25"-387,2 11 0,-9-1-3483,7 18-129,-14 11-516,9 14-258,-1 9-129,0 11-129,5 5 0,-1 0-258,2 0 0,0-6-129,0-6-258,0-17-903,3 0-3096,-3-21-258,0 0-387,0-8-387</inkml:trace>
  <inkml:trace contextRef="#ctx0" brushRef="#br0" timeOffset="399544.8526">8207 4630 6966,'39'-32'5160,"-7"25"-258,4 0-645,11 16-2838,-4 9-258,7 20-645,-7 9 0,-4 13-387,-9 11-129,-13 8-129,-15 6 0,-14-5-258,-16-2 129,-14-7 0,-12-5 0,-9-14 0,-8-12-129,-8-15 129,-3-15 0,0-12 0,2-19 258,5-20 0,10-20 129,14-8 258,16-14 0,17-3-129,18-5 129,18 0-129,17 5-129,13 12 0,5 15-387,2 6-516,6 22-3483,-7 9-258,-2 17-129,-6 6-903</inkml:trace>
  <inkml:trace contextRef="#ctx0" brushRef="#br0" timeOffset="400288.8952">8679 5242 4644,'0'-17'4902,"0"17"-129,4-7-129,-4 7-2709,25 2-516,-2 5-387,13 11-258,8 4 0,11 8-258,5 7-129,2 4-129,-3 8 0,-3 2-129,-9 2 0,-9 2-129,-12-3 0,-12-2-129,-5-4-129,-7-10-129,1 5-1161,-4-19-3096,1 0-387,0-22-387,5 17-258</inkml:trace>
  <inkml:trace contextRef="#ctx0" brushRef="#br0" timeOffset="400776.9231">9430 6363 5934,'-1'-29'5289,"1"16"-258,0 13-516,0-20-2967,0 20-774,13 3-129,-1 11-387,-1 4-129,2 6 0,-1 7-129,-3 6 0,-3 2-258,-5 1 0,-1-1-129,-3-4-129,-2-4 129,-3-7 0,5-7 0,3-17 129,0 0 129,10 2 0,7-8 129,4-7 0,7-2-258,-1-9-1806,4 5-2322,0 0-129,-3 1-516,-5-1 130</inkml:trace>
  <inkml:trace contextRef="#ctx0" brushRef="#br0" timeOffset="401144.9442">9519 6113 6450,'15'-34'4902,"7"29"-129,9 3-387,7 12-3612,-1 8 129,7 18-258,-7 6-129,-1 12-129,-11 12-129,-8 8 0,-11 0 129,-6 3-387,-15-2 0,-10-8-258,-10-4 0,-14-12-129,1-10-387,-12-19 258,0-7-387,-5-15 387,2-12 129,4-20 129,8-17 258,8-12 129,13-13 387,13-1-129,13-4 129,12 4-258,13 8-129,10 9-129,8 20-1935,1 9-2322,3 15-516,-1 9-516,-1 7 129</inkml:trace>
  <inkml:trace contextRef="#ctx0" brushRef="#br0" timeOffset="401476.9632">9470 7175 8385,'24'-36'5547,"-24"36"-516,10-5-387,-10 15-4128,-6 21-258,-7 15 0,-2 15-258,-4 14 0,-8 11 0,-2 7 129,-3 2-129,0 0-129,0-11-129,2-3-645,-7-18-3612,11-7-258,3-19-516,7-10-387</inkml:trace>
  <inkml:trace contextRef="#ctx0" brushRef="#br0" timeOffset="402032.995">8790 8413 4902,'0'0'5418,"3"-16"-516,9 9-258,5-1-3225,6 7-645,1-6-129,2 7-258,-3 0-129,-5 4 0,-5 7-129,-7 1 0,-6 4 0,-10 3-258,-7 5 258,-5-1-258,2 1 129,-1 0-129,4-5 129,5-3-129,10-3 129,2-13 0,12 7-129,6-7 129,3 0 0,2-2 129,-3 0 0,0 2 0,-7 0-129,-13 0 129,6 16 0,-7-2-129,-14 4 129,-1 3-129,-9 1 0,-4 2-129,-4 1-129,-3-8-258,1 4-1419,-4-13-2451,5-8-516,2-12-258,6-16-129</inkml:trace>
  <inkml:trace contextRef="#ctx0" brushRef="#br0" timeOffset="402361.0137">8738 8035 9804,'66'-68'5676,"-19"54"-516,6-2 129,9 16-4515,3 10-258,4 17-129,-3 14-258,-8 12-129,-11 14-129,-21 6-129,-16 8 129,-14 0-129,-17 2 258,-15-7-129,-10-2 129,-9-6-129,-8-7 258,-4-5 0,-7-11-129,-3-11 129,-3-15-129,2-17 129,4-11 0,8-24-129,9-19-129,13-13 387,14-8-516,15-9 0,15 3-774,6-5-3741,20 8-387,0 3-129,6 8-645</inkml:trace>
  <inkml:trace contextRef="#ctx0" brushRef="#br0" timeOffset="402857.0421">7235 6973 6966,'0'13'5031,"0"-2"-129,0 10-516,0 3-2322,0 12-1806,-2 6 0,1 5-129,-3 5 0,1-1-129,3-3 0,0-6 129,2-11-129,7-9 129,6-9-129,4-10 258,5-3-129,4-9 0,2-9-129,1-2-258,5 5-774,-11-12-2838,4 6-774,-11-6-387,-3 0-258</inkml:trace>
  <inkml:trace contextRef="#ctx0" brushRef="#br0" timeOffset="403018.0513">7458 7084 5805,'-23'14'5031,"16"17"-129,3 14-516,-2 2-2838,6 14-516,0-3-645,2 5 0,-2-5-387,0-8-516,4-5-2580,-4-16-1548,-4-12-258,4-17-258</inkml:trace>
  <inkml:trace contextRef="#ctx0" brushRef="#br0" timeOffset="403353.0705">7332 6770 11094,'65'-60'5160,"-19"53"-258,-3 3-903,6 16-3354,-2 26-258,-2 17-129,-11 19 0,-8 15-258,-13 12 0,-12 4-129,-8-1 129,-15-7-258,-9-4 0,-9-14 0,-4-14-258,-6-19 129,-1-14-516,-4-21 387,3-11 0,1-26 0,5-17 129,5-18 0,7-14 387,8-6-129,11-5 516,11 4-387,4 4-258,9 1-2709,12 13-1290,3 9-258,4 7-516</inkml:trace>
  <inkml:trace contextRef="#ctx0" brushRef="#br0" timeOffset="403661.0881">7470 6629 4257,'-14'0'5031,"14"0"-129,-3-29-258,3 7-2580,3-19-774,11-1-387,0-15-387,6-7-129,2-12-129,6-9 129,1-7-258,4-1 0,1 1-129,-1 8 0,-2 7 258,1 13-387,-5 16 0,-2 7-1419,1 31-2838,-11 4-258,2 10-516,-3 12-387</inkml:trace>
  <inkml:trace contextRef="#ctx0" brushRef="#br0" timeOffset="404293.1242">7692 7573 5031,'1'18'5031,"0"2"0,1 5-258,10 13-3483,-3 3-129,17 19-129,8 1-129,14 10 0,9-4-387,10 2-129,2-10-258,2-4 0,-6-9-258,-8-13 129,-12-8-387,-13-14-516,-5 0-3870,-17-6-129,-10-5-387,0 0-516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3T17:03:19.29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1747 5024 1032,'-11'-4'4128,"11"4"516,0 0-903,0 0-1290,0-15-258,0 15-774,0 0-129,8 0-258,-8 0-258,13 0-129,-3 0-129,13 4 258,10-1-387,14 1 129,12-4 0,13 0-258,12-4 0,12 0-129,12-4 129,6 4 0,-2-1-129,-1 5-129,-5 0 0,-2 1 258,-4 7-258,-6 2 129,-11 4-129,-4-2 0,-4-2 0,-4-1 0,-4-1 0,-2-3-129,-6-3 129,-1-2 0,0 0 0,-2-4 0,-4-3 0,2-3 129,-1-1-129,0-1 0,-1 0 0,-4-2 0,-4 2 0,0 2-129,-4 0 129,-4 1-129,-5 2 129,-8 0 0,-4 2 0,-1 0 0,-2 3 0,-2-1-129,-4 3 129,2-3-258,0 3 0,-1 0-387,6 5-774,-17-5-3225,11 2 0,-11-2-516,0 0-129</inkml:trace>
  <inkml:trace contextRef="#ctx0" brushRef="#br0" timeOffset="744.0425">1684 5090 2193,'-14'-11'3741,"12"0"387,2 11-258,7-1-2193,4-7-516,9 8-129,2-5 258,13 5-258,10-3 129,17 3-258,8-2 129,21 2-516,7-5 129,19 3 129,7-3-387,5 2-129,-4-2-129,1 3-129,-5 0 0,-2 1 129,-8-2 0,-13 2-258,-7-2 129,-7 3 0,-3-4 0,-7 1 129,-4 0-129,-3-1 0,-3 1 129,-3-1-129,-3-1 129,1 0-129,-6 0 129,-1-1-129,-6-1 0,-3 0 0,-2 0 0,-4 0-129,0 2 258,-5-2-129,-1 2 0,-1 0 0,-4 5 0,-2 0 0,-4 0 0,-3 0-129,-3 5-387,-3-5-645,2 8-3483,-13-8 0,9 16-387,-9-16-387</inkml:trace>
  <inkml:trace contextRef="#ctx0" brushRef="#br0" timeOffset="1916.1096">5020 4974 1032,'-7'0'2064,"7"0"-258,-11-3 129,11 3 129,-9-9-129,9 9 0,0 0-129,-9-24 258,19 24-258,0-8-387,15 8-129,5-5-129,12 3-387,3 0 129,14 2-258,5 0-129,9 0-129,3 0-129,8 1 0,1 2 0,6 0 0,5-1-129,5-2 0,1 2 0,1 0-129,4 1 0,0-3 129,2 2-129,-4-1 0,-5 1 0,-4 1 0,-7-2-129,-5 0 129,-7 1 0,-4 0 0,-7-2 0,-3 0 0,-1-5 0,-2 1 0,1 0 129,1 0-129,0 0 0,1 1 0,1 1 0,2 0 0,-1 1 0,2 1 0,-6 0 0,2-1 129,-2-2-129,-6 1 0,-1 0 0,-8 1 0,-4-3 0,-4 0 129,-4-1-129,-6 1-129,-3-1 129,-6 0 129,-3 3-258,-3 0 129,-5 0 0,-8 2 0,10-1-258,-10 1 0,0 0-258,0 0-774,0 0-3483,0 0 129,0 10-645,-9-7-129</inkml:trace>
  <inkml:trace contextRef="#ctx0" brushRef="#br0" timeOffset="92159.2712">18999 10065 903,'10'-4'3870,"-2"3"-258,-8 1-645,9 1-774,-9-1-258,0 0-645,14 17-258,-14-17-387,0 0 129,7-16-258,0 6 129,-5-11-129,3 2 129,-5-6-258,4 3 129,-4-7-129,0 7 0,-6 0-129,-1 2 0,-4 2 0,-2 3-258,-3 3 129,-2 4 0,-2 7-129,-3 1 0,1 8 129,-3 10-129,0 5 0,0 11 0,2 6 387,3 8-258,1 1 129,4 4-129,3 3 0,5-3 0,7-2 0,3-6 0,4-6-129,8-5 0,3-7 0,2-9 0,3-7 0,0-8 0,2-4 0,-1-14 0,1-8 0,-3-6 0,-2-5 0,0-4-129,-4 1 258,-2-1-258,-2 1 0,-3 0 0,-2 5-129,-1 6 258,-1 5-129,-2 10 0,-3 11 129,0 0 129,0 11 129,0 11-129,0 11 0,0 4 0,-3 6 0,3-2 0,0 5-129,0-3 0,6-3 0,1-2 0,0-9-129,4-2 129,2-10-387,-2-15-903,9-2-3096,-5-6-516,2-5 0,0-6-645</inkml:trace>
  <inkml:trace contextRef="#ctx0" brushRef="#br0" timeOffset="93143.3275">19714 10136 516,'9'-9'4257,"-9"9"129,0-12-1419,0 12-387,0 0-129,10 0-258,-10 0-387,8 0-258,-8 0-387,24 0-129,-6-1-387,17 1 0,11-1-129,17-1-387,12-2 129,15 0 0,11 0-387,7 0 258,7 0-258,0 2 129,-2-1 0,-6 3 129,-7 0-258,-8 0 129,-6 0 258,-9 0-387,-8 0 258,-7 0-129,-11 0-258,-6 0 258,-7 0-258,-9-5 258,-6 0-387,-7-2 129,-4 4-258,-12 3-258,13-9-516,-13-5-2322,0 14-1161,-2-11-774,2 11-129</inkml:trace>
  <inkml:trace contextRef="#ctx0" brushRef="#br0" timeOffset="93683.3584">21429 9879 5160,'-9'-13'5547,"9"13"-645,0 0 0,-9-11-3354,9 11-516,0 0-258,0 9-258,0-9-129,-7 12 0,7-12-129,-6 17 0,6-17-129,-4 17 0,4-17 0,2 15 0,-2-15-129,17 17 129,-5-8 0,2 5-129,-1-1 129,2 0 0,0-2-129,-1-1 129,1 1 0,1-3 0,-2-3 0,0-3 0,-1-2 0,1 2 0,-3-2 0,0 3 0,-2-1-129,-9-2 0,13 5 129,-13-5 0,9 10-129,-9-10 129,2 9 0,-2-9 0,-5 20 0,-4-6 0,-3 3 0,-4 3-258,-6 4 258,-4 1-258,-4 5-258,-5-2-129,0 10-1032,-13-9-3483,5 3-258,-5-6-258,-3 3-516</inkml:trace>
  <inkml:trace contextRef="#ctx0" brushRef="#br0" timeOffset="94339.3959">19771 9737 2709,'29'-26'5031,"-12"14"0,-3 2-258,2 10-2580,-16 0-516,16-2-258,-16 2-258,-5 12-387,-7 3-258,-2 7-129,-5-1-129,-3 6-129,-4 0 0,1 0-129,-3-1 0,2-1 129,4-1-258,1-6 129,-1 0 0,4-4 0,3-3 0,2-2 0,6 5 129,1 1-258,4 1 387,4 5-129,6 2 129,5 6 0,7 0-129,0 2 0,1 1 129,1-1-129,-2 1-129,-2-3 0,-3-2-129,-3-1 129,-2-3-129,-4-3 129,-1 0-129,-1-8-129,1 2-387,-5-14-1419,0 0-2709,0 0-387,0 0-258,0 0-387</inkml:trace>
  <inkml:trace contextRef="#ctx0" brushRef="#br0" timeOffset="95855.4826">17757 8824 4257,'11'-49'4902,"-7"22"0,-3-1-258,3 3-3096,-4-11-387,4 9 129,-4-7-387,0 8-129,-6 0-129,-1 11 0,-5 6-387,-3 9 0,-6 9-258,-3 18 0,-2 15 129,-2 17-258,3 17 129,4 15 0,1 11 0,8 6 129,3 9-129,9 3 129,0-6-129,8-7 0,1-11 0,1-13 0,-1-12-129,-1-12 129,-4-12-129,-3-14 0,-1-8-516,-5-20-1548,5-5-2451,-18 0-516,7-15 0,-4-12-645</inkml:trace>
  <inkml:trace contextRef="#ctx0" brushRef="#br0" timeOffset="96095.4963">17351 9357 7998,'24'-21'5160,"2"4"-258,10 0-129,1-7-3741,14 7-129,0-6-387,4 6-387,-1-1 0,-6 3-258,-6 8-387,-12-5-903,2 7-3096,-15 1-258,-3 1-387,-14 3-387</inkml:trace>
  <inkml:trace contextRef="#ctx0" brushRef="#br0" timeOffset="96471.5178">18085 8988 8385,'7'-1'5160,"-7"1"-129,0 0-387,0 0-3483,0 0-516,0 0-387,0 0-645,0 0-2322,5 13-1935,-5-13-387,4 24-129,-2-8-516</inkml:trace>
  <inkml:trace contextRef="#ctx0" brushRef="#br0" timeOffset="96623.5265">18148 9314 7611,'1'13'5160,"-1"-13"-387,0 0-387,0 0-3741,0 0-645,0 0-4128,0-6-387,0 6-516,5-14-258</inkml:trace>
  <inkml:trace contextRef="#ctx0" brushRef="#br0" timeOffset="97379.5698">18586 8912 3096,'0'-54'5160,"0"22"0,0 5-129,-6-9-2064,8 20-774,-4-9-516,2 25-774,0-12-258,6 21-258,-3 18-129,7 14 129,1 10-387,-1 7 258,4 5-258,-2 2 0,2-3 0,-2-8 129,1-12-129,-2-14 0,0-15 0,2-10 0,-3-7 129,3-15-129,-1-15 0,3-4 0,-2-15 0,3-3 0,-2-2 0,2 2 0,-4 1 129,-2 7-258,-2 8 0,-3 11-258,-5 29-774,0-12-3612,0 20-387,-4 11-258,4 12-645</inkml:trace>
  <inkml:trace contextRef="#ctx0" brushRef="#br0" timeOffset="97599.5824">18958 9053 9030,'7'7'5289,"6"13"-129,-9-8-516,3 6-3483,-4-2-774,6 8 0,-4 0-129,-1-1-129,0-2-129,-2-2-129,3-2-258,-5-17-1677,0 17-2451,0-17-516,0 0-129,0 0-645</inkml:trace>
  <inkml:trace contextRef="#ctx0" brushRef="#br0" timeOffset="97875.5982">19366 8985 9159,'53'-10'5418,"-15"3"-258,11 3-258,4-4-3999,11 5-387,6-3-129,4 5-129,2-1-129,0 2-258,-3 0 0,-6 0-129,-6 0 0,-10 0-258,-4 0-774,-21 0-3354,-3-4-387,-15-4-258,-8 8-129</inkml:trace>
  <inkml:trace contextRef="#ctx0" brushRef="#br0" timeOffset="98166.6148">20125 8756 6321,'-19'-8'5031,"19"8"129,0 0-516,0 0-3354,16 5-516,0 1 0,9 11 129,0 1-516,4 5-129,-1 0-129,2 1 0,-2-2 0,-2-2 0,-6-1-258,0-3 129,-7-3 0,-6 2 129,-5-2-258,-4 0 129,-10 3 0,-6-1-129,-4 4-129,-6-4-516,8 6-3354,-7-8-774,8 2-129,3-10-774</inkml:trace>
  <inkml:trace contextRef="#ctx0" brushRef="#br0" timeOffset="98507.6343">20491 8674 8901,'30'-39'5418,"-15"39"-258,-5 9-258,3 18-3870,-4 12-516,2 11-129,-1 4-129,-1 1 0,0 0-258,-2-6 129,-1-12-258,1-8 258,3-15-129,-3-11 0,8-8 129,-1-15-129,2-11 129,1-3-129,3-11 0,1-5 0,3-3 0,-6 0-129,-1 8-129,-6 0-516,4 23-2193,-10-4-1935,-5 26-387,0 0-258,0 0-258</inkml:trace>
  <inkml:trace contextRef="#ctx0" brushRef="#br0" timeOffset="98831.6528">20879 8933 9417,'34'13'5418,"-17"-13"-258,5 12-516,-6-12-3354,6 5-645,-6 1-129,-4 3-258,-7 3 0,-4 5-258,-2 2 129,-7 1-129,-7 3 0,0 0 0,-1-1 0,1-1 0,3-4 0,5-4 0,7-13 129,0 16-129,8-15 0,6-1 0,2 0 129,2-6-129,4 2-258,-4-8-645,7 9-3999,-7-2-516,2 0-129,-3-2-774</inkml:trace>
  <inkml:trace contextRef="#ctx0" brushRef="#br0" timeOffset="102099.8398">22140 9949 645,'0'0'1806,"0"0"-258,0 0 0,0 0-258,0 0 129,0 0-387,0 5 129,0-5-258,0 0-129,0 0 129,0 0 0,0 0-129,0 0 129,0 0 0,0 0-258,0-6 0,0 6 129,0 0-258,0 0-129,0 0 0,0 0-129,0 0 0,0 0 0,0 0-129,0 0 0,0 0-129,0 0 0,7-11 0,-7 11 129,0 0-129,0 0 0,0 0 0,8-8 0,-8 8 0,0 0 129,0 0 0,0 0-129,0 0 0,0 0 0,0 0 0,0 0 0,0 0 0,0 0 0,0 0 0,0 0 0,9-7 0,-9 7-129,0 0 0,0 0 0,0 0-903,0 8-3354,0-8-129,0 0-516,0 0 129</inkml:trace>
  <inkml:trace contextRef="#ctx0" brushRef="#br0" timeOffset="103702.9315">22040 9959 3999,'0'0'5547,"-7"6"-258,7-6-258,-6-14-2709,11 11-774,-5-16-258,8 8-645,-1-6 0,3 2-258,2-2-129,4 4 0,2 1 0,3 3 0,1 2 0,4 7-129,-2 3 0,2 9 0,-1 6-129,-6 9 129,-4 6-129,-7 2 129,-4 3 0,-4 0-129,-9-1 129,-6 0 0,-4-8 0,-5-3 0,-1-6-129,-1-4 0,-2-6 0,5-4 0,2-2 0,3-4 0,3 0 0,15 0 129,-12-10-129,12 10 0,0 0 0,5-14 129,3 14-129,4 0 0,3 7 0,0 5 129,2 1-129,-1 5 0,0 4 0,-1 2 129,-2-2-129,-7 2 0,-3-4-129,-3 1 129,-1-3 0,-10-2-129,-4-3 129,-5-1-129,-3-6 129,-4 2-129,-1-4 129,-2-3-129,2-1 129,1 0 0,4-1-129,1-5 0,7 6-129,0-8-387,15 8-2322,-12 1-2322,12-1 0,-11 9-645,11-9-129</inkml:trace>
  <inkml:trace contextRef="#ctx0" brushRef="#br0" timeOffset="105679.0445">18806 11092 6321,'-5'-35'5418,"0"17"-387,5 4-258,-8-6-2709,8 20-516,0 0-387,-3 30-516,3 18-129,0 15-129,5 13-258,1 12 129,1 9-129,2 3 0,0-4-129,-2-13 129,2-12-129,-5-13-129,-1-12 0,0-16-258,-1-7-258,-2-23-516,3 13-1290,-4-21-2322,1-6-258,-3-10-258,3-2-129</inkml:trace>
  <inkml:trace contextRef="#ctx0" brushRef="#br0" timeOffset="105935.0591">18857 11696 4773,'12'-53'5031,"-3"32"-258,5 8 0,-1-3-1935,16 16-1032,-7 0-387,10 13-516,-1 4-258,1 7-258,-3 4-129,-3 2-129,-9 2-129,-6 2 0,-8-2 0,-3-2 0,-14-3-129,-6-3 258,-7-4-258,-6-6 129,-4-4 0,-1-5 0,4-5 0,3-3-258,8-4-774,4-9-3741,16-1 129,3-1-516,14-1-516</inkml:trace>
  <inkml:trace contextRef="#ctx0" brushRef="#br0" timeOffset="107775.1644">19893 11375 2967,'21'-50'5031,"-8"26"-129,-1 3-129,0 8-1677,-7-8-1548,7 18-387,-12 3-387,0 0-129,-2 24-258,-10 5 0,-7 5-258,-6 7 129,-4 0-129,-5 2 0,0-4 0,0-3 129,2-6-129,4-9-129,4-4 258,8-4-258,7-2 258,9-11-258,0 16 0,11-8 0,4 0 0,5 2 0,4-2-129,-2 3 258,-1-1-258,-2-5 129,-2 5-258,-5-8-516,3 9-2967,-15-11-1032,12 6-129,-12-6-516</inkml:trace>
  <inkml:trace contextRef="#ctx0" brushRef="#br0" timeOffset="108191.1882">19822 11540 5934,'19'-2'5160,"2"2"-129,0 0-387,19 2-2709,-1-2-645,18 0-129,1-2-387,12-1-129,9-3-258,8 0 0,6-3-129,9 2-129,3-2 0,2 0 0,0 2-129,0-2 0,-1 1 0,-6 1 0,-12 3 0,-7-2 0,-9 4 0,-9 0 0,-11 1 129,-8 1-129,-9-1 0,-6 1 0,-5-2-129,-8-2-258,-1 4-903,-15 0-3870,0 0 129,5-17-645,-5 17 0</inkml:trace>
  <inkml:trace contextRef="#ctx0" brushRef="#br0" timeOffset="108647.2143">21656 11226 129,'5'-12'4773,"-5"12"129,0 0-129,0 0-1806,0 0-774,0 0-516,0 0-258,0 0-516,0 0 129,1 9-387,6 3 0,-7-12-258,19 25 129,-5-10-129,3 2-129,3-1 0,2 2 0,2-5-129,2-1-129,-2-1 129,-2-3-129,1-3 0,-5-4 0,-3 2 0,-4-3 0,-2 1 0,-9-1 0,0 0 0,4 13-129,-4-13 129,-10 18 129,-1-4-258,-7-2 258,0 6-129,-5 0 0,0-1-129,-2 3 129,1 0-129,-2-7-516,14 7-4128,-6-7-129,6 3-387,1-7-258</inkml:trace>
  <inkml:trace contextRef="#ctx0" brushRef="#br0" timeOffset="111099.3545">22380 11105 5934,'5'-12'5160,"-5"12"-258,3-17-1290,-3 17-1806,0 0-387,0 0-258,1 9-387,0 3-129,-1 1-129,0 3-129,-2 3 0,2 8-129,-4 2-129,0 5 0,-1 3-129,-1 4 129,0-2-129,0 1 129,0-2-258,0-4 129,4-4 0,0-5 129,1-5 129,1-4-129,0-4 0,0-12 0,0 15 0,0-15 0,0 0 129,0 0-258,0 0-258,10 4 387,-10-4-258,9-4 129,1-1-129,0 0 129,3 2-129,4-2 258,3 1-129,1 2 129,2-1 0,4 3 0,0-3-129,1 3 129,-1-2-129,0-1 258,-5 0-258,0 2 129,-5-3 0,-3 1 0,-3-1-129,-11 4 0,10-6-258,-10 6-387,0 0-258,-13-16-2580,13 16-1548,-17-7-774,8 5 0,-6-2-516</inkml:trace>
  <inkml:trace contextRef="#ctx0" brushRef="#br0" timeOffset="111511.3781">22575 11301 4644,'3'-12'5676,"4"-8"-258,-7 20-387,0 0-1935,14 0-1548,-14 0-516,3 29-387,-3-5-129,0 6-129,0 5-129,0 3 0,0-1 0,-6 3 0,3-2 0,0-1-129,-1-3 129,2-5-129,-1-2 0,2-5 0,-1-3-129,2-6 0,0-1 0,0-12 0,0 14 0,0-14-129,0 11 129,0-11 0,0 0-129,0 0 0,-7 14 0,7-14-129,0 0-129,0 0-258,0 0-1032,-9 7-3483,9-7-129,0 0-129,0 0-516</inkml:trace>
  <inkml:trace contextRef="#ctx0" brushRef="#br0" timeOffset="116699.6748">19049 12947 3096,'21'-5'5160,"-14"-5"-258,-1 0-129,-6-12-1677,0 22-903,0-28-774,0 28-387,-15-13-387,3 13 0,-7 6-258,-1 11-129,-2 4 0,0 10-129,0 3 129,4 4-129,1 2 0,4 1-129,4 0 129,4-4-129,5-4 129,5-4-258,8-5 258,3-7-129,5-3 129,3-10-129,0-3 0,4-1 129,-4-4-129,-1-5 0,-4 1 0,-2-1 0,-4 1-129,-6-2-516,7 4-4257,-14 6-258,5-13-129,-5 13-645</inkml:trace>
  <inkml:trace contextRef="#ctx0" brushRef="#br0" timeOffset="117427.7165">20072 12980 5934,'0'0'5289,"0"0"-387,6 7-129,5-7-2709,24 6-645,2-6-258,18 5-258,11-3-387,16 0 0,14-2-258,10 0 0,8-2-129,11-3 129,3-1-258,0 1 0,-3 1 129,-12 1-129,-11 3 129,-13 0-129,-15 3-129,-15 2 129,-16 2 0,-10-2-129,-11 2-129,-6-6-387,1 8-1161,-17-9-3225,9 0 0,-9 0-516,0 0-258</inkml:trace>
  <inkml:trace contextRef="#ctx0" brushRef="#br0" timeOffset="117759.7355">21649 12783 7611,'-5'-11'5289,"5"-3"-258,0 14 0,14 0-3225,-4-5-774,11 7-129,-2 6-387,2 9-129,-1 3-129,2 4-129,-5 4-129,0-1 0,-6 2 0,-1-5 0,-3-2-129,0-4 129,-2-2 0,0-6 129,-5-10-129,7 18 0,-7-18 0,-1 17 0,-8-7 0,-6 0 0,-10 4-129,-7 0-258,-5 14-1806,-14-7-2838,-6 3 129,-11-2-645,-6 2-258</inkml:trace>
  <inkml:trace contextRef="#ctx0" brushRef="#br0" timeOffset="118219.7618">20198 12794 5805,'15'-43'5289,"-5"25"-258,7 4-258,-8-5-2838,6 19-645,-15 0 0,10-3-516,-10 3-258,-13 25-258,-9 0-129,-6 7 0,-8 3-129,-2 3 129,-4 0-258,1 0 129,1-1 0,7-5 0,10-3 0,8 0 0,10-4 0,7 1 0,12 2 0,10 0 0,2-1 0,5 2-129,-1 0 258,-4 0-258,-3-3 129,-6-2 0,-6-4 0,-6-6-129,-2 2-258,-3-16-774,-3 13-3612,-7-11-129,10-2-387,-17 1-387</inkml:trace>
  <inkml:trace contextRef="#ctx0" brushRef="#br0" timeOffset="121371.9421">22293 12813 8643,'0'-12'5547,"0"12"-387,0 0-258,-5 12-3612,5 17-516,0 5-258,0 9-258,0 10-645,-4-2-4257,4-2-258,2-7-516,0-9-516</inkml:trace>
  <inkml:trace contextRef="#ctx0" brushRef="#br0" timeOffset="123435.0601">19061 14633 9546,'22'-24'5289,"-19"5"-387,2 4-645,-10-17-2967,2 13-645,-9-5-129,-5 8-258,-7 5 0,-3 11-129,-4 10 0,-1 12 129,-1 14-129,4 7 0,7 9 0,6 3-129,13-2 129,6-3-129,16-10 0,10-9 0,6-13-129,5-14-129,1-4 0,-2-15-258,-2-4-258,-11-16-258,-1 7-1161,-15-23-903,1 5-1290,-11-22-516,1 1 1935,-8-16 1548,-2-1 1032,-1 7 1032,-5-8 1419,9 27 1290,-9 0 1032,7 28 258,-7 9-1677,10 28-1161,-6 17-774,8 26-129,-1 12-516,4 13 129,1 9-258,6 7 0,5 2-129,-1-5-387,4-1-903,-5-20-3999,2-6 0,-6-16-645,-2-11-516</inkml:trace>
  <inkml:trace contextRef="#ctx0" brushRef="#br0" timeOffset="123915.0875">20682 14608 9417,'-62'24'5289,"44"-14"0,10-7-387,20 2-3483,21-5-903,26 0-258,21 0 0,23-5 0,16-4-129,13 1 0,7-4 0,-2 0-129,-8 0 0,-12 0-129,-17 4-129,-27-6-258,-18 11-774,-31-9-3741,-14 5 0,-16-9-387,-16 1-129</inkml:trace>
  <inkml:trace contextRef="#ctx0" brushRef="#br0" timeOffset="124187.1031">21641 14314 8385,'-8'-10'5031,"8"10"0,12-9-387,12 14-3612,-3 3-129,8 8-258,-1 4-129,1 1-129,1 5 0,1 3-129,-4 2-129,0-2 0,-2-2 0,-3-2-129,-3-2 0,-2 0 129,-3-2-129,-6-4 0,-3-1 0,-5-3-129,-8 1-129,-14-4-258,-3 7-903,-26-8-3483,-3 4-129,-18-3-387,-10 2-258</inkml:trace>
  <inkml:trace contextRef="#ctx0" brushRef="#br0" timeOffset="124615.1276">20528 14302 8643,'71'-30'5289,"-38"18"-387,-1 10-129,-10-3-3483,2 6-516,-12 6-258,-8 10-129,-10 4-258,-9 6 129,-10 4-129,-5 3 0,-6 2-129,-2 3 0,-5 0 0,1-1 0,2-4 0,4-3 0,6-6 0,6-3 0,7-5-129,7-6 129,10-11 0,0 13 0,10-7 129,7-1-129,1 2 258,5 2-258,2 5 129,4 1-129,2 4 258,2-1-387,1 2 0,0-3-516,8 5-4128,-7-9-129,4 1-645,-3-13-387</inkml:trace>
  <inkml:trace contextRef="#ctx0" brushRef="#br0" timeOffset="125275.1653">22392 14489 5934,'-33'-13'5418,"17"1"-258,4-1-387,2-16-2322,10 11-1161,3-7-387,14 5-387,6-3 0,8 6-258,4 2-129,1 5 129,-1 7-129,-5 9-129,-5 13 129,-7 10 0,-7 9-129,-10 6 0,-5 5 0,-10 7 0,-9-1 0,-2-6 0,0-6 129,3-5-258,0-7 258,6-7-129,10-4 0,6-20 0,11 15 0,5-10 0,6-5 0,3 0 0,1-7 0,-1 2 0,-2-2 0,-4 2 0,-2 0 0,-1 1 129,-8 4-258,-8 0 129,12 0-387,-12 0-645,10 7-2709,-10-7-1290,0 0-129,0 0-645</inkml:trace>
  <inkml:trace contextRef="#ctx0" brushRef="#br0" timeOffset="159879.1446">19149 9522 1935,'18'33'4773,"-7"-17"-129,2-4-129,-3-2-2838,9 13-258,-5-5-387,6 13-129,-4-4-258,4 12 0,-4 2-258,3 6 0,0 10 0,-2 8 0,2 5 0,0 10-129,-2 10 129,0 5-129,-3 6-129,-3 8 129,-4-1-129,-1 5-129,-6 4 129,0 5-129,0-3 0,-1 1 0,-2 1 258,1 1-258,2 2 0,0 3 129,2-2 0,5-3-258,-1-1 129,0-1-129,0-1 0,0 2 0,0-4 0,-3-5 0,3-7 0,3 1 258,2-5-129,3-3 0,3-7-129,1-5 129,-1 2 0,0-1-129,-3 2 129,-4-3 0,-4 2 129,-3 5-129,-3 0 129,0 3-129,0-2 0,0-1 129,0 2-129,0-1 0,0-1 0,0-4-129,-2 0 129,-1-2 0,-3-3 129,-2 0-258,-2-5 258,-2-2-258,-2 0 129,-3-4 0,-2-5-129,-5-3 129,-4-8-129,-3-7 129,-4-8 0,-4-7-129,-6-9 129,-5-7 0,-7-6 0,-7-9 0,-6-4 0,-7-6 0,-3-7 0,-3-7 129,-1-8-129,0-6 0,1-12 0,6-9 129,2-8-129,6-14 0,3-6 0,4-11 0,4-6-129,2-9 258,4-3-129,1-8 0,5-1 0,2-2 129,2-3-258,1-8 258,4-3-129,3-1 0,6-2 0,0 1-129,4-1 129,0-4-129,2 0 258,0 1-258,0 6 129,2-2 129,-1-8 0,4-3-129,3 4 129,6-1 0,4 2 0,4-5-129,6 0 0,6 3-129,3 11 129,2 3 0,1 1 0,0 5 0,-2 4 0,4 1 0,-2 6 129,4 5-129,3-1-129,4 6 0,5 1 0,6 5 0,5 5 0,3 4 0,-2 8-129,2 6 129,-2 11 129,-2 4 0,-3 9 129,-3 9-258,-4 7 258,0 5-129,1 6 0,1 6 0,4 2 0,2 2 0,3 4-129,3 3 129,2 4 0,-1 3-258,-1 2 258,-1 4 0,0 4-129,-2 4 129,-4 2 0,1 1 0,-3-2-129,-2 3 0,-3 0-129,-7-4-516,1 10-2709,-10-5-1161,-7 1-387,-4-3-516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3T17:06:43.79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11522 7061 2451,'0'-14'4515,"-6"6"-129,-1-6-2322,7 14 0,-11-17-516,11 17 129,-5-17-387,5 17-129,0 0-258,0 0-129,3 18 0,2 15-387,-3 11 0,4 14-129,-1 8 0,3 9-258,-2 1 129,2 5-129,-1-7-129,-1-8 129,-1-10 0,-3-12 0,0-11-129,-2-13 129,0-20 0,0 0 0,-9-20 0,8-6-129,1-9 129,4-3 0,8-1 0,6 1-258,5 7 516,6 7-258,3 11 0,1 8 0,0 7 0,-3 15 0,-2 10 0,-5 11 0,-5 8 129,-5 3-129,-8 0 129,-5 2-129,-5-1 129,-11-6-129,-2-5 129,-6-10-129,-1-8 0,-2-4 0,0-9 0,4-8-258,8-3-387,-2-15-1419,10 2-2709,6-5-387,4 0-387,5-4-258</inkml:trace>
  <inkml:trace contextRef="#ctx0" brushRef="#br0" timeOffset="540.0309">12415 7439 645,'0'0'4902,"0"0"387,-12-1-387,10 7-1935,2-6-1290,0 0-129,0 0-516,10 12-258,10-11-129,9 5 0,7-6-129,10 0-129,7 0-129,7-6 0,3 1-129,1-3 0,-4 3-129,-8 2 0,-5-1 129,-10 4-258,-11 0 129,-7 3 0,-8 1 0,-11-4 0,0 0-129,0 0 0,0 0-258,0 0-258,10 10-3483,-10-10-1032,0-7-258,0 7-516</inkml:trace>
  <inkml:trace contextRef="#ctx0" brushRef="#br0" timeOffset="1263.0723">13028 7253 1806,'0'-13'5418,"-2"2"-387,2 11-774,0 0-1290,-9-2-1032,9 2-516,7 11-516,10 1-387,4 1 0,9 1-387,6-4 129,6 0-129,3-3 0,2 0 0,-6 1-129,-4 0 0,-8 0 129,-8 5-129,-9 5 129,-7 2 0,-5 3-129,-5 3 129,-5-3-129,-2 3 129,-2-3-129,-2-3-129,-2 1 0,-4-4-258,-4 1-258,-12-7-903,0 11-3354,-15-3-258,-6 3-387,-11-1-258</inkml:trace>
  <inkml:trace contextRef="#ctx0" brushRef="#br0" timeOffset="1608.092">12358 7216 8643,'-41'-53'5676,"32"42"-516,9 11-258,-8-2-4386,8 15-258,3 16-129,-1 10-129,-2 7 0,-5 5 0,-5 3 129,-5 0-258,-3-4 129,-2 0 0,2-4 0,7-5 0,7-3 0,4-3 0,10-3 129,11-2-129,6 1 129,4-3-129,1-4-129,1 2 0,-7-11-1161,6 7-3483,-10-7-387,2-3-387,-3-7-387</inkml:trace>
  <inkml:trace contextRef="#ctx0" brushRef="#br0" timeOffset="2075.1187">13810 7285 8256,'10'-39'5676,"-4"24"-387,1-12-258,15 6-4128,-4-3-129,8 6-258,1 3 0,1 11-258,0 4 0,-2 12 0,-4 9 0,-4 12-129,-8 8-129,-8 7 129,-2 3-129,-10 4 129,-6 3-258,-4 0 129,-4-1-129,2-7 258,1-7-129,3-6 0,6-8-129,4-7 258,8-9 0,8-11 0,9-2-129,4-3 0,6-6 129,3 1 0,0-4 0,2 7-258,-5-4 0,-2 6-129,-5 3-258,-10-12-2451,3 12-2322,-13 0-258,0 12-258,-8-8-516</inkml:trace>
  <inkml:trace contextRef="#ctx0" brushRef="#br0" timeOffset="3900.2231">11935 8987 1161,'13'-18'5289,"-13"18"0,2-27-387,-2 27-2322,-6-30-774,1 18-387,-10-7-645,2 10-387,-6 0 0,-2 9-129,-4 8-129,-2 12-129,0 11 258,1 13-258,0 9 0,3 10 129,6 2-129,9-1 129,8-2 0,3-6 0,16-10 0,6-7 0,9-15 0,4-11 0,3-9 0,0-4-129,-3-5 129,-4-5 0,-4-4-129,-5 2 129,-8 1-129,-4 2 0,-5 5-258,-8 4-258,11-5-2064,-11 5-2322,0 0-516,6-12-129,-6 12-516</inkml:trace>
  <inkml:trace contextRef="#ctx0" brushRef="#br0" timeOffset="4815.2754">12623 9126 4386,'0'0'4773,"0"0"-1032,-12-7-1161,12 7-516,0 0-387,0 0-516,0 0-129,6 0-258,-6 0-129,16 0 0,-1 0-129,6 4-129,5-3 129,10 3-129,4 1-129,10 0 0,9-3 0,7 1 0,2-3-129,3 0 0,-4-3 0,-2-1 0,-5-1 0,-9 0 0,-10 1-129,-10 1 0,-7 2 0,-6 1 129,-5 0-258,-13 0-258,14 1-903,-14-1-3870,0 0 129,-4 0-774,4 0-129</inkml:trace>
  <inkml:trace contextRef="#ctx0" brushRef="#br0" timeOffset="5192.297">13438 8958 6708,'12'-16'5547,"-1"14"-387,-11 2-258,20 0-3483,-20 0-387,19 4-387,-9 2-129,3 5-258,-3 2-129,4-2 0,-2 1 0,1-2-129,1 2 129,2-2-129,-1 1 0,1 0 0,-2-2 0,-2-1 0,1-1 0,-3 0 129,-2-2-258,-8-5 258,0 0-129,0 0 0,-1 14 0,-14-8-129,-6 1 0,-8 2-129,-6 7-645,-13-8-3483,1 13-645,-9-3-516,-3 6-129</inkml:trace>
  <inkml:trace contextRef="#ctx0" brushRef="#br0" timeOffset="5664.324">12617 8911 8514,'7'-22'5547,"-7"22"-387,0 0-258,0 0-4128,0 11-258,0 4-258,-3 3-129,-6 6 0,-6 5-129,-7 1 0,-4 5 0,-2-1 0,-1-1 0,2 4 0,3-4 0,7-3 129,7-1-129,7-5 0,6-3 0,9-3 0,6 0 129,3-6-129,1 1 129,2-1-258,-3 2 258,2-1-129,-3 1 0,-3-5 0,-2 2-129,-5-4 129,-2 3-129,-8-10-129,12 10-258,-12-10-774,0 0-3483,0 0-258,0 0-645,0 12-129</inkml:trace>
  <inkml:trace contextRef="#ctx0" brushRef="#br0" timeOffset="9799.5605">14120 8932 4644,'1'-17'4902,"-1"0"-129,-4 0-1935,4 17-645,-3-13-774,3 13-129,-1-11-387,1 11-258,0 0-129,0 0 129,-1 17-258,-1 12-129,-2 7 0,-2 12-129,0 8-129,-2 6 129,1 2-129,-2-1 0,4-9 0,0-9 0,1-8 0,4-11 0,2-9 129,6-6-129,6-10 129,6-1 0,6-7 0,8-3 0,5-4 0,3 0 129,3-1-258,-2 1 258,0 3-516,-7-1 0,-3 12-2322,-10-4-2322,-8 3-387,-15 1-387,10-2-258</inkml:trace>
  <inkml:trace contextRef="#ctx0" brushRef="#br0" timeOffset="9980.5709">14343 9012 9288,'-29'-37'5805,"20"37"-516,1 7-129,10 21-4386,-2 7-258,6 14-387,1 10 0,-1 6-258,5 13-1419,-8-6-3483,3 3-129,-6-8-774,-3 1-129</inkml:trace>
  <inkml:trace contextRef="#ctx0" brushRef="#br0" timeOffset="11475.6564">12010 10739 3483,'9'-14'5031,"-4"-1"-387,-5 15-2193,1-14-387,-1 14-387,0-12-516,0 12-387,0 0 0,-11-12-387,0 7 0,-4 4-129,-5 1 0,-3 0-129,-4 1 129,0 9 0,-5 6 0,2 9 129,1 6 0,5 3-129,5 5 129,4 4-258,7 1 0,5-2 0,3-1 0,8-8-258,5-5 129,4-5 129,2-9-258,3-4 129,4-7 129,0-3-129,1-3 0,-2-7 0,1 0 0,-3-1 0,-5 1 0,-1 1 0,-7 5 0,-10 4 0,11-7 0,-11 7 0,0 0 0,0 0 0,0 0 0,0 0 0,0 0 0,0 0 0,-5-11 0,5 11 0,0 0 0,0 0 0,0 0-129,0 0 129,0 0 0,0 0 0,0 0 0,0 0 0,0 0 0,0 0 0,0 0 0,0 0 0,0 0 0,0 0-129,0 0 129,-4 5-129,4-5 0,0 0 0,0 0-129,0 0-129,0 0-258,0 0 129,0 0-129,0 0-129,0 11-258,0-11-258,0 0-1548,0 0-1806,0 0-258,0 0-129</inkml:trace>
  <inkml:trace contextRef="#ctx0" brushRef="#br0" timeOffset="11979.6852">12025 10718 3870,'-3'-13'5547,"-2"-6"-258,5 19-258,0 0-2838,0 0-774,-7 9-516,7 19-129,0 5-258,0 9-258,0 6 0,0 0-129,0 5 129,4-3-258,3-4 129,3-9-129,1-7-129,2-13-258,6 2-903,-7-12-3612,7-7-258,-3-2-129,5-6-645</inkml:trace>
  <inkml:trace contextRef="#ctx0" brushRef="#br0" timeOffset="12535.717">12587 10929 1677,'3'11'5547,"-3"-11"-387,0 0 129,15 6-2451,-15-6-645,23 1-516,-7-1-387,16 3-516,7-2-258,15 3-129,11-2-129,11-1 0,7 1-129,3-2-129,1 0 129,-2-2 0,-7-1-258,-7 0 258,-12 1-129,-11 0 0,-10 2 0,-11 0 0,-6 0 0,-7 0-129,-5 4-129,-9-4-258,0 0-903,0 0-3612,0 0-258,-9 5-258,9-5-516</inkml:trace>
  <inkml:trace contextRef="#ctx0" brushRef="#br0" timeOffset="13095.749">13609 10725 8127,'-10'-7'5418,"10"7"-258,0 0-258,0 0-3612,0 10-387,12-1-516,8 3-129,4 3 0,6 1-129,2 0 129,1-1-129,-2-2 129,-4 2-129,-3-3 129,-5 2 0,-8 1-129,-5-2 0,-6 0 0,-3 0 0,-6 3-129,-6-1-129,-2 3-258,-8-9-1161,-2 8-3612,-11-5 0,-6 3-387,-14-3-774</inkml:trace>
  <inkml:trace contextRef="#ctx0" brushRef="#br0" timeOffset="13444.769">12628 10556 8901,'0'0'5418,"0"0"-129,-16 26-516,7 6-3741,-15 7-516,1 8-129,-4 2-129,0 2-129,3-3 0,6-3-129,5-7 258,7-4-258,6-10-129,8-4 129,5-5 0,3-2-129,3-3 129,0 2 0,2-1 0,4 2-129,3 2-258,5-6-387,15 9-4128,2-10-129,15 2-387,11-10-387</inkml:trace>
  <inkml:trace contextRef="#ctx0" brushRef="#br0" timeOffset="13939.7973">14418 10677 9933,'37'-46'5805,"-16"25"-387,-2-2-129,7 1-3354,-1 10-1548,4 7 0,-5 4 0,-1 5-129,-7 10-129,-9 9 0,-7 1 0,-7 3-129,-11 2 0,-3-1-129,-2 0 129,0 0-129,4-6 129,6 1-129,6-1 129,7-5 0,7-2 0,8-2 0,6 1 129,-1-4-129,3 6 129,-1-6-129,-3 4 0,-4 1 0,-4 2 0,-5 4 0,-4 1 0,-2 2 0,-8-1 0,-7 3 0,-4-3 0,-7 0 0,-5-5 0,-5 0-129,-8-4 0,-4-1-258,-2-1-258,-10-12-3096,8 8-1548,-3-7-258,5 2-387,-1-3-387</inkml:trace>
  <inkml:trace contextRef="#ctx0" brushRef="#br0" timeOffset="14651.8381">12029 12559 5289,'26'-17'5418,"-17"5"-129,-1 1-387,-8-12-2322,0 23-516,0-20-774,-8 20-387,-11 2-258,-2 17-129,-8 10-258,2 15 0,0 8-129,3 9 0,4-1-129,9 1 0,9-8 0,5-9 129,14-13-258,4-14 0,6-15-129,1-13 129,3-18-129,-3-10-129,-2-9 129,-5-17 0,-3-7-129,-8-13 129,-4-9 0,-6-2 129,0 6 129,-6 5 0,-3 11 129,1 21 0,-3 23 258,11 30 0,-12 23 0,9 34 129,3 13 0,0 18-129,6 14-129,3 6-258,5 0-129,0-11-387,8 0-2709,-3-22-2064,3-12-258,-1-22-387,7-16-258</inkml:trace>
  <inkml:trace contextRef="#ctx0" brushRef="#br0" timeOffset="14951.8552">13049 12611 13416,'43'8'5805,"-9"-8"-258,16 0-387,0 0-4773,28 0 0,18 3-129,10 6-258,7 6 129,6-1-129,-4 2 0,-2 0-129,-7-2-129,-13-3 0,-16-3-258,-17-8-387,-14 1-2838,-22-9-1677,-9-4 0,-15-14-387,-8 2-258</inkml:trace>
  <inkml:trace contextRef="#ctx0" brushRef="#br0" timeOffset="15199.8694">14229 12455 11997,'-29'-17'5418,"20"12"-129,9 5-129,0 0-4257,19 6-387,0 3 0,7 4-258,3 3 0,-1 3 0,-1 1-129,-3 2 0,-2 2 0,-7 3 0,-7-3-129,-6 0 0,-4-1-129,-9 4 129,-8 0-129,-11-2-129,-5 6-516,-14-17-2580,2 15-1935,-18-8-129,-8 0-516,-17-7-387</inkml:trace>
  <inkml:trace contextRef="#ctx0" brushRef="#br0" timeOffset="15515.8875">13017 12383 10191,'9'-22'5418,"-9"9"-258,-11 24-129,-20 7-4128,4 17-129,-11 6-387,-4 6-129,-1 6-129,3 2 0,5-4-129,8-3 129,11-5 0,16-6 0,15-6 129,16-6-129,15-4 129,18-6-129,7-1 0,6-2-129,3 2-258,-5-8-774,5 9-3999,-11-6-258,-2 2 0,-9-5-774</inkml:trace>
  <inkml:trace contextRef="#ctx0" brushRef="#br0" timeOffset="15855.9069">14782 12310 11997,'12'-7'5805,"1"0"-258,-13 7-258,15 11-4257,-6 9-129,5 13-516,-1 7 0,4 6-129,-2 7-129,0 0 0,0 3 0,-1-5-129,-3-3 0,-2-7 0,-1-6-387,-3-11-129,4 4-1419,-9-28-3483,5 18-129,-5-18-387,0 0-516</inkml:trace>
  <inkml:trace contextRef="#ctx0" brushRef="#br0" timeOffset="55815.1925">20361 6754 645,'6'-24'4644,"-4"12"387,-2 12-129,0-23-2064,0 23-387,0 0-645,0 0-516,0 0-516,0 14 0,0 10-258,0 14-258,0 11 129,0 12-258,0 10 0,0 5 0,-1 6-129,1-2 0,0-5-129,0-12-258,0-2-387,0-19-516,3-1-1290,-5-21-1548,1-8-774,1-12-258,0 0-258</inkml:trace>
  <inkml:trace contextRef="#ctx0" brushRef="#br0" timeOffset="56103.2089">20351 7332 2322,'13'-65'4644,"-2"39"-129,0 0-645,10 18-1161,-8-9-516,13 17-387,-8 0-516,11 6-387,-6 5-129,2 11-258,-2 2-129,-5 5-258,-4 4 0,-6 2 0,-3-2-129,-5-1 129,-6-2-129,-7-5 0,-5-3 129,-3-6-129,-5-3 129,-4-3-129,-3-5 0,2-1 0,2-3-129,5-1 0,5 2-645,0-2-3999,19 0 0,-10 0-516,10 0-387</inkml:trace>
  <inkml:trace contextRef="#ctx0" brushRef="#br0" timeOffset="57071.2643">21163 7200 1161,'0'0'4773,"0"0"387,6-10-258,13 10-1677,7-3-1161,22 6-129,7-3-516,24 0-387,13 0-387,16 5-129,10-5-129,9 0-129,-4 0-258,-3-3 129,-13 1 0,-16-1-129,-19-2 129,-17-2-129,-20 0 0,-16 0 0,-11 1-129,-8 6-258,-7-14-516,-10-5-2451,5 10-1677,-3-7 0,4 4-645,-3-6-129</inkml:trace>
  <inkml:trace contextRef="#ctx0" brushRef="#br0" timeOffset="57407.2835">22345 6973 5676,'-2'-13'5289,"3"-4"-387,8 17 0,-3-11-2709,13 11-903,-4-3 0,9 8-516,-2-3-258,3 7 0,1-1-258,-1 2-129,-2-1 0,-1 1 0,-6 1-129,-2-2 129,-6 4 0,-4 0 0,-4 4 0,-6 1 0,-3 3 0,-3 2-129,-2-1 129,-1 2-129,-1-2 0,1-1 129,-2-3-129,1-4 0,0-2 0,0-2 0,1-2 0,0-1-258,4 3-129,1-4-387,8 15-2193,2-21-2064,-9 21-258,9-21-516,-7 12-129</inkml:trace>
  <inkml:trace contextRef="#ctx0" brushRef="#br0" timeOffset="57884.3108">21471 6897 7482,'-10'-7'5031,"10"7"-387,-7 17-129,-7-5-3225,9 12-645,-7 1-129,-2 9 0,-10 1-258,-4 3-129,-6 0-129,-2-2 129,-3 1-129,1-4 0,0-2 0,6-3 0,4-4 0,7-4 0,5-3 0,9-2 129,4-1 0,3-2 0,8 0 0,5-1 0,3 1 0,5 4 129,1-3-129,3 4 0,0 0 0,0-3 0,2 4-258,-2-7-516,7 6-3999,-6-7-129,5-4-516,-3-6-387</inkml:trace>
  <inkml:trace contextRef="#ctx0" brushRef="#br0" timeOffset="58611.3524">22900 7209 5547,'9'-28'5418,"-6"6"-258,4 1-258,-7-11-2322,13 11-645,-3-7-903,11 10-258,3 2-516,4 9 129,2 6-129,3 6-129,-2 9 0,-3 6 0,-4 5 0,-5 3-129,-5 2 129,-6 1-129,-3 1 129,-3 4 0,-2-2 0,-7 4 0,-3-1-129,-4 3 129,-4 1-129,-2-3 0,-1 0 0,1-7 0,2-2 0,1-5 0,6-6-129,3-3 258,8-15-258,0 14 258,5-10-129,9-3 129,4-1-129,4 0 129,3 0 0,7 0 129,-1 0 0,1 0-129,-3 0 129,-1 0-129,-4 0 129,-5 0-129,-1 0 0,-8 0-129,-10 0 0,12 0 0,-12 0 0,0 0 129,9 0-129,-9 0 0,0 0 0,0 0 0,0 0 0,-5 9-129,5-9 0,-9 6 0,9-6-129,-8 7-129,8-7-129,0 0-387,-3 17-1032,-11-17-3612,14 0 516,0 0-645,0 0-387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3T17:09:20.37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5173 7353 8385,'-6'0'5418,"6"0"-387,0 0-774,-11-22-2580,11 11-387,4-14-387,9-3-129,5-12-129,9-4-129,11-10-129,13-7 129,15-13-258,12-1 0,7-4 0,8 1-129,3 1 0,0 7-129,-8 6 129,-12 12-258,-14 12 258,-15 6-129,-12 13 129,-12 5-129,-10 5 0,-13 11-129,5-14-129,-5 14-258,0 0-1290,-6-22-3225,6 22-387,-15-22-129,5 12-516</inkml:trace>
  <inkml:trace contextRef="#ctx0" brushRef="#br0" timeOffset="292.0167">6005 6170 9546,'0'-30'5031,"6"18"0,1-7-903,14 14-2580,-3-5-387,10 10-258,2-3-387,6 3 0,4 0-258,4 3-129,-1 2-129,1 5 0,-7 5 0,-2 3-129,-9 7 258,-7 7-258,-7 6 258,-9 6-129,-6 3 0,-10 0-129,-4 3 129,-2-4-129,1 0-645,-6-17-2322,11 5-1935,-1-16-258,9-5-129,5-13-516</inkml:trace>
  <inkml:trace contextRef="#ctx0" brushRef="#br0" timeOffset="848.0485">6628 5738 10707,'18'-70'5289,"-6"33"-258,9 8 0,-6-7-4257,14 10-129,-3 0-129,4 13-129,-4 4 0,1 9-129,-3 3-129,-2 11-129,-4 8 129,-3 6-129,-6 4 129,-5 3-129,-4 5-129,-6-4 0,-5 0 0,-3-3 129,-2-5-129,-1-6 129,3-5 0,3-5 0,11-12 0,-8 0 0,8 0 0,10-19 0,6 1 0,3 0 0,4-2 129,3 4-129,2 0 129,0 9-129,-2 4 129,-1 3-129,-1 9 0,-4 7 0,-2 5 129,-4 2-258,-3 7 129,-1 0 0,-5 4 0,-5 2 0,0 3 0,-12-3 129,-2 3-258,-7-1 258,-3-2-129,-3-4-129,-1-2-129,-4-12-645,12 6-3999,-8-13-258,5 1-129,2-12-645</inkml:trace>
  <inkml:trace contextRef="#ctx0" brushRef="#br0" timeOffset="1908.1092">6099 5654 9417,'-25'-32'5160,"14"13"-129,11 19-387,-23-22-3225,23 22-645,-20 2-258,8 15-129,-3 10-258,0 12 0,0 7-129,3 5 0,3-1-129,5 1 129,4-10 0,8-5 0,6-19 0,7-14 0,2-12 129,3-19-129,-2-10 129,-3-13-129,-5-12 129,-6-5-129,-5-5 0,-5-8-129,-7 3 129,-7 5-129,0 8 129,0 10 0,0 18 0,4 13 0,10 24 129,-10 15 0,10 26 258,7 19-258,3 9 129,6 10-258,2 4 129,4-2 0,1-6-258,0-14-129,5-10-1032,-8-23-3483,5-11-258,-8-21-258,1-16-387</inkml:trace>
  <inkml:trace contextRef="#ctx0" brushRef="#br0" timeOffset="2044.1169">6304 5458 10965,'24'-29'4644,"-9"17"-645,5-2-2838,-5 3-5160,1 7-387,-1 3-516,-5 6-129</inkml:trace>
  <inkml:trace contextRef="#ctx0" brushRef="#br0" timeOffset="2192.1254">6378 5609 11094,'-15'54'5160,"12"-42"-258,8-4-129,5-16-3741,13-6-516,3-4-258,2-5-258,5 6-1290,-8-12-3483,1 7-129,-7-2-387,-3 9-645</inkml:trace>
  <inkml:trace contextRef="#ctx0" brushRef="#br0" timeOffset="4140.2368">7239 16305 4386,'-22'7'4902,"22"-7"129,-15 5-258,15-5-2580,0 0-258,12-2-258,1-13-516,13 5-387,4-17 0,5-2-387,3-3 0,0 0-258,-2 0 129,-2 5-129,-8 2 129,-2 8-258,-8 17 258,-4 6-129,-2 21 0,-2 9 129,-1 5-129,0 6-129,1 6 129,1-3-129,1 3 0,0-2 0,-3-12 0,0-2-129,-4-2 129,-3-1 0,0-3 0,-6-6 0,-2-4 0,-1-9 0,0-12 0,0-6 0,4-17 0,1-13-129,4-6 129,0-7 0,9-6-129,0-1 258,4 0-129,3 2 0,0 7-129,0 7 129,4 10 129,0 8-129,1 10 0,-1 12 0,3 9 129,-2 12 0,0 8 0,-3 3-129,0 4 129,-4 2-129,-2-3 129,-4-4-258,-4-2 129,-1-7-516,-1 1-129,-2-23-2451,0 17-2193,0-17 129,3-8-645,1-12-258</inkml:trace>
  <inkml:trace contextRef="#ctx0" brushRef="#br0" timeOffset="4416.2526">8014 16094 10965,'7'8'5031,"-5"18"129,-2-2-387,5 10-3870,-1 0-387,3 1 0,3 0-387,4-6 129,3-16-258,1-4 0,2-6 0,0-6 0,-2-11 0,-2-5-129,-5-14 258,-4-1-258,-6-2 129,-3-4-129,-11 8 258,-5 1-258,-5 10 129,0 2-129,0 19-903,-5-4-3612,11 4-258,1 4-387,16-4-387</inkml:trace>
  <inkml:trace contextRef="#ctx0" brushRef="#br0" timeOffset="4996.2858">8951 15650 11997,'-20'-27'5289,"20"8"-129,15 6-258,8-11-4257,10 8 0,3 1-258,3 5-129,-2 7 129,-2 6-258,-6 11 0,-8 13-129,-9 9 129,-10 11-258,-8 1 258,-11 3-129,-6 0-129,-4-4 0,3-9 0,3-5 129,9-11-129,12-11 129,7-5 0,15-4-129,11-2 258,2 4-258,3 2 129,-3 1 0,-8 7 0,-8 1-129,-12 5 258,-7 3 0,-12 2-258,-11 8 258,-8 0 0,-4 1 0,-2-4-129,1-2 0,4 0-258,3-12-774,17 4-3741,-1-20-129,13 0-516,6-32-387</inkml:trace>
  <inkml:trace contextRef="#ctx0" brushRef="#br0" timeOffset="5152.2947">9362 16020 9417,'56'-18'5160,"-29"2"-258,4 3-258,-3-10-3612,6 7-645,2 5-1290,-8-8-3741,4 8-129,-6-5-387,2 8-516</inkml:trace>
  <inkml:trace contextRef="#ctx0" brushRef="#br0" timeOffset="6047.3459">9922 15654 10191,'5'-29'5547,"-5"29"-516,-18-3 129,10 15-4257,-10 11-387,4 10 0,-2 4-258,2 6 0,3-2-129,4-2-129,4-8 0,4-11-129,8-12 0,3-8 0,5-18 0,1-18 0,2-9-129,1-14 129,0-11-129,-7-10 0,0 1 0,-4 2 129,-5 10 0,-3 12 129,-2 11 0,-3 23 0,-6 17 387,1 17-129,1 20 0,1 16 0,4 4 129,2 9-258,8-2 0,8 2-258,8-11 129,4-9-258,7-13 0,1-17-129,5-7-129,-4-14-129,2-7 129,-8-14 0,-3 5 129,-7-5 0,-6 3 387,-6 7 129,-8 2 387,-1 18 129,-9-11-129,-2 12 0,-5 7 129,5 7-258,-2 1-129,7 5 0,1-1-129,5 2-129,10-2 0,1-3-129,7-4 0,0-5 0,5-3 0,-1-6 0,4-5 0,-1-9 0,2-2 0,0-7 0,0 0 0,1-3 129,-3 2-129,0-1 258,-4 4-258,-4-1 387,-5 4-258,-4 6 129,-5 2 0,-3 11 129,-3-12-129,3 12 0,-17 0 0,8 1 0,0 9 0,-1 1-129,2 2 129,3 2-258,0 3 129,3 4-129,1 3 258,1 6-258,3 3 129,6 8 0,3 7 0,3 3 0,3 0 0,1 1 129,-1 1-258,0-3 258,-3 1-258,-8 0 129,-7-3 0,-2-2 129,-10 0-129,-8-4 0,-4-2-258,-6-8-258,6 3-3096,-9-27-1419,5-5-258,-3-10-516</inkml:trace>
  <inkml:trace contextRef="#ctx0" brushRef="#br0" timeOffset="7111.4068">11198 15192 10191,'-1'-16'5676,"6"17"-516,7 22 0,-4-1-4386,5 19-129,0 1-258,5 2-258,-3-3 0,1-7-129,0-11 0,-3-9 0,4-14 0,-1-8-129,0-13 129,-4-13 129,0-7-258,-4-8 129,-1 0 0,-1 2-129,-4 3 0,2 8 129,1 10 0,1 11-129,4 12 129,3 5 0,3 8 0,4 3 129,3-1-129,1-2 129,1-4-129,-3-6 0,0-3 0,-5-9 129,-4-2-129,-7-3 0,-4 1 0,-2 6 0,0 10 129,-15-3-258,1 9 129,0 13 0,0 8 0,3 5 0,2 2-129,7 0 258,2-7-129,6-6 0,7-8 0,2-10 0,4-3 0,1-15 0,1-7 129,-1-3-258,0-4 258,-3 1-129,0 2 0,-3 4-129,-1 7 258,-3 6-129,0 9 0,-10 0 0,14 11 0,-6 2 129,1 1-129,2 0 129,2-2-129,1-3 0,0-3 0,1-1 129,0-5-129,0 0 0,-1-5 0,-1-4 0,1-4-129,0 1 0,4-3 0,-1-6-258,3 3-129,0-10-129,4 2 0,-6-8 129,6-1 0,-6-8 129,-4-1 129,-4-4 258,-7-5 516,-2 7-129,-2 0 129,-3 9 129,-6 2-129,3 15 0,1 5-129,6 15 0,-2 8 0,2 19-129,5 8 0,2 13-129,2 5 0,2 8 0,0 1-129,-1 0-129,-2-7-258,-4-13-774,6-2-3741,-10-18-387,-1-5-258,-9-17-516</inkml:trace>
  <inkml:trace contextRef="#ctx0" brushRef="#br0" timeOffset="7411.4239">12144 14975 5547,'8'-52'5676,"2"30"-258,5 12-387,-1-9-1548,8 17-2064,-6-9-516,7 7-258,-3-4-387,2 2 0,1-1-258,0-2 129,-3-1-258,-1 0 129,-5 5 129,-5-1-129,-9 6 0,0 0 129,0 10 0,-10 11 0,-2 0 0,1 9 0,0 1-129,4-2 0,4-3 0,3 2 0,0-7 0,7-9-258,3-3-258,-10-9-774,25-4-3741,-17-9-129,4-2-516,-5-13-258</inkml:trace>
  <inkml:trace contextRef="#ctx0" brushRef="#br0" timeOffset="7593.4343">12469 14814 9933,'23'-13'5547,"-8"18"-258,3 14-129,-6-6-3741,12 12-516,-4-1-387,2 2-129,-2-6-129,-2 0-129,-1-7-258,-2-4 0,-2-2-258,-13-7-645,21 0-3612,-18-11-645,-3 11-387,4-31-129</inkml:trace>
  <inkml:trace contextRef="#ctx0" brushRef="#br0" timeOffset="7768.4443">12703 14636 10320,'-10'-8'5805,"0"20"-387,-7 7-258,1 15-3999,-6 2-387,-3 8-387,-2 4-129,1 1-387,3 6-645,-9-8-4257,9 4-129,-1-9-516,3 0-387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3T17:10:22.96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11146 3948 516,'0'0'1161,"0"-6"-129,0 6-258,0 0 0,0 0 258,-8-1 516,8 1 129,0 0 0,0 0 258,0 0-129,-5-18-129,5 18-387,0-11-387,0 11 0,-1-17-258,1 17 129,-4-15 0,4 15 0,-6-20 258,6 20 0,-5-18 0,5 18-129,0 0-258,0 0 0,-2 28-258,2 14 0,0 18-129,5 21-129,0 16 0,1 10-258,1 10 0,-2-4-129,2-2 0,-4-17-258,2-8-129,-5-26-387,4-2-1677,-4-29-2322,0-11-129,0-18 0,0 0-387</inkml:trace>
  <inkml:trace contextRef="#ctx0" brushRef="#br0" timeOffset="984.0563">11566 3841 11094,'13'-78'5547,"-9"45"-645,-10-7 258,-4 17-4128,-9 4-387,-5 19-129,-10 7-129,-6 28-258,-10 17 0,-3 20-129,-4 20-129,0 15 129,4 17 0,6 3-258,14 0 258,13-9-129,16-7 0,11-18 0,21-20 0,16-23 0,9-24 129,6-15-129,1-11 129,-2-17 0,-5-10 0,-8-10 0,-9-6 129,-10-1 0,-7-9-129,-5 1 129,-3 0 0,0 7 0,-1 6 0,1 15 129,2 14-258,-2 10 129,3 27 0,-2 12-129,-1 12 0,-1 10-129,-1 9 129,1 1-258,0 5-129,0-5-516,6 2-3483,-8-22-774,5-5-387,-4-25-516</inkml:trace>
  <inkml:trace contextRef="#ctx0" brushRef="#br0" timeOffset="1148.0656">11935 4721 12126,'14'-18'5805,"5"30"-258,-19 16-258,-1 17-4773,1 10-258,6 10 0,2 6-516,-2-8-2064,4 11-2838,-7-13-645,5-8-258,-3-14-645</inkml:trace>
  <inkml:trace contextRef="#ctx0" brushRef="#br0" timeOffset="1864.1066">19546 3625 1032,'27'-62'4902,"-8"26"258,-8-15-645,9 13-1032,-20-15-516,7 21-645,-17-8-645,-2 24-516,-14 11-387,-7 25-258,-7 28-258,-4 23-129,-1 18 129,0 19-129,5 11 0,9 9-129,9-3 129,10-11-258,12-15 129,11-20-129,13-17 0,9-24 0,10-14-129,2-23 129,3-5-258,0-18 129,-5-10-258,-5-11 129,-5-1 0,-8 1 0,-10 2 129,-6 3 129,-4 8 258,-1 10 129,-4 20 129,0 0 0,12 5 0,-2 22 0,0 4 0,6 6-129,1 1-129,1 1 0,-3 0-258,-1-6 129,-3 0-387,-3-10-258,3 7-3354,-11-14-903,0 0-387,0-16-387</inkml:trace>
  <inkml:trace contextRef="#ctx0" brushRef="#br0" timeOffset="2180.1247">19891 4300 10965,'17'-25'5547,"-7"8"-516,11 11 0,-2-7-4128,11 9-258,-3 3-129,2 2-129,-3 12 0,-5 10-258,-10 7 0,-11 11 0,-5 13 0,-14 3 0,-5 4 0,-1-4 0,0-3 0,6-5-129,9-14 258,10-10-129,17-18 0,13-7 0,12-9-129,4-6 0,7-6-258,0-1 0,-1 0-516,-7-8-1806,-3 18-2709,-14-6-129,-5 8-645,-15-2-387</inkml:trace>
  <inkml:trace contextRef="#ctx0" brushRef="#br0" timeOffset="2924.1672">11145 7517 3483,'-12'-36'5418,"7"23"-129,-6-6-1419,11 19-903,-13-11-1032,13 19-516,-4 13-516,4 22-258,0 12-258,0 15-129,0 15-129,1 15 0,-1 5 0,0 2-129,0-4-129,0-14 0,0-12-387,0-18-129,6-12-1032,-2-30-3096,9-17-387,0-17-387,5-21-258</inkml:trace>
  <inkml:trace contextRef="#ctx0" brushRef="#br0" timeOffset="3412.1951">11352 7690 2709,'20'-54'5418,"-13"33"-387,3 14 0,-10 7-2709,10 0-516,-10 7-645,1 15-258,-1 1-258,0 3-258,-5 2 0,0 0-258,-4-3 0,1-2 0,-1-5 0,0-1-258,1-2 258,-2-2-129,2-1-129,-3 0 0,0 3 0,-3 1-129,1 4 129,-2-3-129,0 4 129,2-4 0,0 2 0,3-6 129,10-13-129,-13 17 258,13-17-129,-1 12 0,1-12 129,8 13 129,1-2-129,6 9 129,1-1 0,7 9 0,0-2 0,2 3-129,1 2 0,-2 0 0,-3-4 0,-1-3-129,-4-3 0,-5-4 0,-3-2 0,-3-3-258,-5-12-258,0 0-1806,0 0-2709,0 0-387,-8 2-387,-1-8-258</inkml:trace>
  <inkml:trace contextRef="#ctx0" brushRef="#br0" timeOffset="4267.2441">9180 8223 4257,'0'-38'5547,"0"21"-516,0 17-129,7-14-2322,4 25-1161,-8 7-387,10 16-387,-4 3-387,3 12 129,-2 0-129,0 0-258,-2-7 129,-2-8-129,-3-10 129,-1-11 0,-2-13-129,6-14 0,0-16-258,1-13 258,3-11-129,4-4 258,0 0-258,3 1 0,0 11 387,0 16-129,-2 18 129,4 17 0,-4 24 0,3 14 0,0 13 0,0 7-129,1 5 0,0-1-129,-1-3-258,-3-14-645,9 1-3870,-10-15-516,1-9-387,-3-11-516</inkml:trace>
  <inkml:trace contextRef="#ctx0" brushRef="#br0" timeOffset="4792.2741">11601 8068 6063,'6'-3'5805,"-6"3"-516,0 0-258,15 3-3354,-15-3-516,22 0-516,-7-2-258,7 0-258,3-1-387,-2-7-1290,7 6-3354,-9-6-258,2 4-516,-5-10-258</inkml:trace>
  <inkml:trace contextRef="#ctx0" brushRef="#br0" timeOffset="5928.3391">12066 7954 1548,'16'-31'5160,"-8"11"0,-1 0-387,-7-6-2322,7 13-774,-11-7-516,4 20-258,-14-22-258,3 16-258,-4 2 0,0 4-258,-2 3 258,-1 12-258,-3 8 0,1 11-129,3 10 0,-1 11 0,1 7-129,1 0 129,7-1-129,6-9 129,3-10-129,12-16 129,6-18 0,7-13 0,5-24 0,3-15 0,0-10 129,-1-11-129,-2-14 0,-4-10 0,-6-5-129,-1 1 129,-7 11 0,-5 9 0,-4 13 129,-3 19-129,-3 25 258,-6 24-129,-1 31 129,-1 19-129,3 18 129,5 10-129,3 9 0,6-1 0,7-6-129,7-11 129,4-17-129,4-17 129,3-21-258,2-16 258,1-17-129,0-18 0,-2-14 0,-1-7 0,-6-6 129,-3 2-258,-8 3 129,-4 8 0,-10 9 0,-5 12 0,-9 16 0,-6 9 129,-2 22-129,-2 9 0,4 12 129,2 5-129,7 4 0,5-3 0,6-2 0,11-11-129,7-10 129,7-10-129,5-14-129,2-6-129,2-14 129,-2-8-129,1-1 0,-3-10-129,-3-3 258,-3-1 0,-4 2 129,-5 2 129,-3 5 258,-3 5 0,-7 2 258,0 10-129,-2 12 0,-8-4 129,-4 7-129,0 10-129,-2 4-129,0 5 0,1 6-129,2 5 0,1 4 0,3 5 0,3 2 0,4 1 129,0 3-258,4-1 258,8 1-129,0 3-129,2-2 258,-1 1-129,-5-2 0,2 1 0,-7 1 0,-3-4-258,-3 0 0,-11-9-129,0 3-258,-9-15-516,8 8-903,-15-23-2322,12-3-645,-1-7-387,8-13-258</inkml:trace>
  <inkml:trace contextRef="#ctx0" brushRef="#br0" timeOffset="6475.3704">12724 8199 5031,'45'-97'5418,"-23"70"-129,-8 9-387,7 18-2967,-12 3-774,6 15-516,-5 4-129,2 3-258,-1-1-129,-4-1 0,1-1-129,0-8 0,-8-14 129,10 3-129,-7-11 129,2-13-129,-1-8 129,0-5-129,1-2 129,-1 0-129,0 3 0,-1 5 0,1 9 129,-4 19-129,6-10 0,-6 10 0,11 8 0,-2 5 0,3 3 0,6-3 0,2-2 0,3-4 0,0-4-129,3-3 258,-2 0-258,-3-8 129,-1-6 0,-2-3 0,-6 0 0,-1-2 0,-4-3 0,-1 2 0,-2 1 129,-2 2-129,-2 5 129,0 12-129,-8-7 129,-1 12-129,-2 13 129,-1 6-129,-4 9 129,0 8 0,4 2-129,2 1 0,6-1 0,4-4 0,9-9-129,7-11-516,15-3-3741,-7-16-645,7-3-516,0-10-516</inkml:trace>
  <inkml:trace contextRef="#ctx0" brushRef="#br0" timeOffset="7691.4399">14018 7833 9546,'0'0'5676,"0"0"-516,-1 26 129,1 12-4515,4 2-258,4 6-258,1-1 0,1 0-129,0-8-129,2-14 0,1-13 129,0-10-129,2-13 0,2-14 0,-3-10 129,1-11-129,-1-6-129,1-4 258,-4 2-258,0 10 129,-2 6-129,-4 8 129,0 15-129,-5 17 258,14 0-129,-5 17-129,3 6 129,-1-3 0,8 4 129,0-6-129,4-5 129,1-4-258,1-7 129,-5-2 0,1-3 129,-4-7-129,-3-1-129,-5-3 258,-4 1-258,-5 1 258,0 12-258,-7-11 129,-4 11 0,1 12 0,0 10 0,-1 7-129,4 8 258,1 0-258,4 1 258,2-3-129,8-9 0,3-4 0,4-10 0,5-10 0,3-9 0,1-7 0,-1-11 0,-1-6 0,2 0 0,-3-4 0,-4 4 0,-3 2 129,-3 8-129,-2 8 0,-1 7 0,-8 6 0,13 14 0,-8 6 129,1 3 0,1 3-258,1 1 129,1-2 0,2-4 0,-2-3 0,1-7-129,0-6 129,1-5 0,0 0 0,-1-9 0,1-11 0,3-2-129,-3-10 0,4-4 0,-1-10 129,0 2-129,-2-2 129,-1 1-129,-2 4 0,-2 7 129,-3 9 0,-1 6 0,-3 19 0,0 0 129,0 0-129,0 0 129,5 12-129,0 1 0,-2 6 0,1 3 0,-1 5 0,0-1 258,0 2-258,-2 1 129,2-1-129,-2-2 129,1-3 0,1-5 0,-1-6-129,-2-12 0,9 15-129,-9-15 0,10 0-129,-10 0-387,9-12-774,1 3-3354,-7-10-258,2-2-516,-3-14-387</inkml:trace>
  <inkml:trace contextRef="#ctx0" brushRef="#br0" timeOffset="7903.452">15027 7322 10449,'0'-52'5547,"-3"39"-129,3 13-129,-5 11-4386,5 18-258,4 12-258,1 14 0,1 13-129,1 7 0,0 9 0,-3 2-129,-1-2-258,-1-11-129,0-5-516,-2-27-1419,0 0-3225,-4-19 0,1-6-516,3-16-516</inkml:trace>
  <inkml:trace contextRef="#ctx0" brushRef="#br0" timeOffset="8159.4667">15003 7801 6321,'17'-46'5676,"-3"26"-387,4-5-258,5 8-2580,-4-2-1677,5 11-129,-5 2 0,1 7-258,-5 12 0,-1 10-129,-5 4 129,-4 5-258,0 2 129,-3 4-129,1-3-129,-3-7 0,0-1-129,0-9-387,0-1-129,0-17-1161,0 0-3354,-3-8-129,3-9-516,0-14-129</inkml:trace>
  <inkml:trace contextRef="#ctx0" brushRef="#br0" timeOffset="8775.5019">15288 7541 7482,'17'-17'5418,"-17"17"-387,5 9-129,-4 3-3354,1 1-1548,3 4-129,-2 2-129,3 6-129,-2 1 0,-2 7 129,-2 2 129,0 4 387,-4 4 129,-4 0 129,5 4 258,-3-9 129,6-4-258,0-9 129,9-4-129,8-13-258,7-8-129,4-8 0,6-9-129,0-9 129,1 1-258,-3-7 129,-2 0-129,-4 4 0,-7 3 129,-6 4-258,-5 6 129,-4 2 0,-4 13 0,-7-4 129,-3 4-129,-2 10 129,1 4-129,1 4 129,1 3-129,4 4 0,2 1 0,3 3 0,3-1-129,3-3 129,3-3-129,2-3 129,0-6-129,4-8 129,-1-5-129,3-6 129,2-8 0,2-3 0,1-6-129,0-1 129,2 1 0,-1 5 0,-3 0 0,0 6 129,-2 3-129,-3 9 0,-2 2 129,-4 12-129,-3 6 0,-2 2 0,-3 4 129,-1-2-129,-2 5 0,-6-2-258,-3-4-645,6 9-3096,-14-12-1290,1 3-258,-6-3-516</inkml:trace>
  <inkml:trace contextRef="#ctx0" brushRef="#br0" timeOffset="11303.6465">18443 7533 258,'0'-12'4128,"1"-13"516,1 10-258,4 1-1677,-6-8-645,9 12-387,-6-8-645,8 12 0,-11 6-258,17 0-129,-8 9-258,2 14 0,-3 8-258,0 5 258,-2 7-129,-2 6-129,-3-3 258,-1 0-387,0-3 129,-5-6 0,0-7 0,-1-5-129,2-11 258,4-14-258,0 0-129,-7-7 258,8-18-258,8-12 129,3-8-129,5-7 129,5-2-129,3-2 0,1 1 129,2 4 0,1 10 0,-2 10 129,-2 10 0,-1 13 0,-5 9 0,-1 17 0,-3 10 0,-1 10 0,-4 9-129,-2 4 129,-1 2 129,-1-2-258,-1-2 258,0-5-258,-2-6 129,-2-6 0,3-6 0,-4-9-129,2-2-129,-2-15-258,4 18-516,-4-18-3870,0 0 0,0 0-387,5-8-516</inkml:trace>
  <inkml:trace contextRef="#ctx0" brushRef="#br0" timeOffset="12251.7007">19894 7137 5160,'1'-97'5160,"2"56"-258,-3 0-258,0 41-2967,0-10-129,5 39-387,-4 28 0,3 30-516,-4 19-129,4 15 0,-3 9-129,3-5-129,-1-8-129,0-20-129,4-20 0,1-22-258,-1-21 129,2-22-516,2-12-258,-5-21-903,11-5-2064,-9-23-903,4-8-516,-1-18-129</inkml:trace>
  <inkml:trace contextRef="#ctx0" brushRef="#br0" timeOffset="12543.7174">20128 7155 9030,'25'-67'5160,"-17"67"-129,-8 10-258,0 21-3225,-10 7-903,0 15-129,-6 4-258,-2 5 0,-4-2-129,-2-1-129,-3-6 0,2-4 0,1-6 0,0-6 129,4-5 0,6-5-258,6-2 387,8-2-258,4 1 129,14 0-129,9-4 129,6 1-258,4-3 129,2 0-129,1 0-258,-6-11-387,2 10-2451,-10-17-1548,-1 0-387,-9-11-258,-2-2-387</inkml:trace>
  <inkml:trace contextRef="#ctx0" brushRef="#br0" timeOffset="12703.7266">20297 7720 7611,'0'-31'5289,"2"16"-258,8 6-258,2-9-3096,13 11-516,0-5-516,6 3-516,7 4-774,-1-10-2451,7 11-1677,-3-5-258,1 6-258,-6-3-516</inkml:trace>
  <inkml:trace contextRef="#ctx0" brushRef="#br0" timeOffset="14167.8103">20771 7529 5547,'5'-10'4902,"-10"-5"258,-11 15-516,-1 15-2451,-12 2-903,9 17-387,-8 4-258,6 8-129,3-1-129,8 0-258,6-6 129,5-9-258,10-10 129,6-12-129,6-8 0,3-13 129,0-15-258,1-11 129,0-8-129,-3-11 258,-2-15-258,-6-8 129,-1-10-258,-4 2 129,-6 8 129,-1 8 0,-3 13 0,-1 16 129,-4 23 129,5 21 0,-17 35 0,12 16 0,-3 15 0,6 7 0,2 10-129,1 3 0,8-2 0,5-11-129,7-14 0,3-14 0,5-16-129,5-14 258,2-15-258,1-10 129,3-13-129,-2-5 258,-4-5-258,-4 1 129,-8 2 0,-5 5 0,-7 5 0,-6 7 0,-4 13 129,-9-4-129,-3 7 0,1 6 129,-1 5-129,6 1 0,-1 3 0,5 1 0,4-5 0,6 3 0,3-5 0,2-3 0,2-3 0,0-5 0,1-1 0,-2-4 0,2-6 129,-2-6-129,0-1 0,0-2 0,0 1 0,-4 3 0,0 2 0,-10 13 0,13-13 0,-13 13 0,0 0 0,2 18 0,-2 1 0,0 4 0,0 6 0,0 3-129,2 1 258,3 6-258,4 4 258,2 5-258,-3 2 129,1 1 0,-3 2-129,-4 4 129,-2-4-129,-1-4 129,-10-3-129,-2-10 0,-4-3-258,-1-12 0,1-7-129,-4-11-129,9-3 0,-4-10-258,10-8 129,0-12 129,6-4 0,6-7 0,5-2 387,5-7 129,6 0 0,1 0 129,2-2 258,5 2 387,-4-1-258,3 4 258,-4 0-129,-1 8 258,-6 1 0,0 9-129,-10 4-258,-1 8-129,-7 5 0,0 12 0,-6-4-258,6 4 129,-16 14-129,8 6 129,3 8-129,1 1 0,3 2 129,1 1-129,3-3 129,6-1-129,2-5 129,3-10-258,0-5 258,0-4-129,3-4 0,-3-6 0,2-6 0,-5-3 129,1-4-129,0 0 129,-1 0-129,-1 1 129,0 3-129,1 2 0,-11 13 0,15-12 0,-15 12 0,15 0 0,-15 0 0,14 17 0,-7-8 129,1 3-258,1-4 129,2-1 129,0-2-129,2-5 0,1 0 0,0-9 0,1-2 0,1-1 129,-2 0-129,2-2-129,-1 1 129,-3-1-129,1 4 129,-2 1 0,0-1 0,0 2 0,-2 1 0,0 0 0,-9 7 0,11-5 0,-11 5 129,0 0-129,0 0 0,0 0 0,6 9 129,-6-9-129,0 17 0,0-17 0,2 21 0,-2-21-387,13 25-645,-13-25-3741,15 19-258,-5-17-516,10 0-258</inkml:trace>
  <inkml:trace contextRef="#ctx0" brushRef="#br0" timeOffset="15195.8691">22510 7275 9804,'23'2'5547,"-11"23"-516,-6 4 0,5 11-4257,-2 9-258,5 1-258,-3-4-129,5-2 0,-2-12 0,2-6-129,-1-11 0,3-8 129,-3-7-129,0-7 129,-3-11-129,1-7 129,0-8-129,0-3 0,0-2 129,-2-1-258,0 3 258,1 2-129,-1 7 0,1 8 0,-2 6 0,0 8 129,1 5-129,3 3 0,0 8 0,0 4 0,3 2 0,-1 1 0,2 0 0,0 0 0,-3-2 0,-1-1 0,0-6 0,-2-3 0,-2-6-129,-1 0 129,-1-6 0,-1-5 0,4-2-129,-6 0 129,1-1 0,-1 4 0,-5 10 0,0 0 0,0 0 0,7 7 129,-7 8-129,0 3 0,2 2 129,2-2-129,2-3 0,1-2 129,4-6-129,1-5 0,4-2-129,-4-4 129,3-8 0,0-4 0,3-2 129,-1-1 0,-1-1 0,-1 2 0,-2 2 129,-1 3-129,-1 6 0,-2 6-129,-9 1 0,10 9 0,-5 5 0,1 3 0,1 3 0,1-1 0,2-1-129,1-1 129,1-6-129,1-4 129,0-7-129,-1-4 0,2-10 0,-1-10 0,1-6 129,0-12-129,1-9 129,-1-9-129,1-11 129,-1-4 0,0 3-129,0 1 129,-4 10 0,-6 10 129,-1 17-129,-3 17 129,0 17 0,0 30-129,-6 12 258,2 11-129,4 10 0,0 5-129,0 0 0,4 0 0,2-7-387,-4-15-516,11 3-2967,-12-21-1290,1-8-258,-2-20-387</inkml:trace>
  <inkml:trace contextRef="#ctx0" brushRef="#br0" timeOffset="15411.8815">23533 7311 9288,'14'-37'5418,"0"19"-258,7 7-129,-10-6-3741,15 13-516,-5 0-258,0 4-258,-7 8-129,-1 10 0,0 6 0,-8 2-129,0 5 0,-2-1-258,2 2 0,-3-10-516,6 8-1161,-8-19-3096,0-11-258,10 0-258,-4-8-258</inkml:trace>
  <inkml:trace contextRef="#ctx0" brushRef="#br0" timeOffset="16059.9186">23760 7120 7611,'8'-35'5160,"-8"35"-129,11-1-258,-11 1-3225,3 11-645,-3 3-645,2 9 0,-1 0-258,1 5 129,-1 3-129,0 3 0,0 0 129,1 0 0,0 1-129,2-3 129,1-2-129,1-4 129,1-4-129,1-8 129,3-6-129,3-6 258,1-2-258,1-10 258,-1-9 0,2-2 0,-2-8 129,0 1-129,-2-2 129,-3 6-258,-1-1 129,-1 8-129,-2 5-129,-6 12 0,10-5 0,-10 5 0,11 13 0,-9 4-129,3 3 129,-5 4 129,0 0-258,1 2 129,3-1 0,-4-3-129,5-3 129,2-4-129,3-4 0,0-6 0,1-3 0,4-2 129,0-5-129,3-4 0,-1-4 129,-1 1 0,0-2 0,1 3 0,-5 2 0,0 7 129,-12 2-129,10 7 129,-10 8 0,0 3 0,-5 3 0,-5 1 129,-3 3-258,-5-2 129,-3-2 0,1-3-129,-5-2 0,2-1 0,-3-4-258,1-5-258,5 10-2193,-1-14-2580,1 1-129,-5-3-387,8 0-516</inkml:trace>
  <inkml:trace contextRef="#ctx0" brushRef="#br0" timeOffset="28191.6124">11524 10079 1548,'4'-19'4515,"-4"1"258,0 2-1290,0-20-1935,3 5 0,-3-15-129,5 9 0,-5-12-129,6 19-129,-6-2-258,5 15 129,-5 17-387,0 8 129,0 32-258,-1 24 0,-3 24-258,2 16 0,0 16 0,-1 12-129,3-1 129,0-6-258,3-16 129,1-14-387,1-20 0,-2-21-516,5-8-1032,-7-28-3354,-1-18-387,0 0 0,4-18-516</inkml:trace>
  <inkml:trace contextRef="#ctx0" brushRef="#br0" timeOffset="28415.6253">11659 9785 6966,'6'6'5547,"-6"40"-258,1 24-258,-2 13-4128,1 23-258,0 8 129,1 6-387,2 1 0,0-7-387,1-10-129,-4-22-387,3-11-903,-5-25-3354,0-14-387,-7-15-258,1-17-516</inkml:trace>
  <inkml:trace contextRef="#ctx0" brushRef="#br0" timeOffset="28644.6384">11197 10587 8127,'44'-10'5418,"-5"-16"-129,12-1-387,-1-11-3741,12 1-387,-5-5-129,-2 7-516,-9 3-129,-9 6-645,-6 20-1419,-18 0-2838,-13 6-516,-1 21-258,-15 9-258</inkml:trace>
  <inkml:trace contextRef="#ctx0" brushRef="#br0" timeOffset="28815.6481">11253 10904 10191,'18'19'5547,"16"-31"-516,18-12 0,11-17-4644,14-7-129,9-4-387,2-7-645,9 8-3999,-16-2-258,-2 12-387,-12-1-516</inkml:trace>
  <inkml:trace contextRef="#ctx0" brushRef="#br0" timeOffset="30443.7413">12612 10251 9417,'-7'-9'5676,"9"26"-516,5 6-129,2 3-4515,2 11-129,0 3-129,2 5 0,-3-1-258,-5-5 0,0-5 0,-2-8 0,-1-11 0,-2-15 0,0 0 0,7-16-129,-2-13 129,3-9 0,2-8-129,1-6 129,1 0-129,2 6 129,0 8 0,-2 6 0,-1 12 0,-1 14 0,0 6 129,-1 14 0,-1 7-129,-1 4 129,-1 2 0,1 1-129,-1-1 0,1 0 0,-1-3 0,1-5-129,0-3 129,-1-5-129,-6-11-129,14 9 129,-5-9-258,-4-12 129,3 2-129,-1-11-129,1-1-129,-1-5 258,0 4 0,-2 1 0,2 5 258,-2 6 129,-5 11 129,8-2 129,-8 2 0,8 26 129,-5-4-129,6 3 0,-4-1-129,7-2 129,2-3-258,2-4 0,2-9 0,0-6 0,-1-1 0,-1-9 0,-1-3 0,-2-5 0,-5-3 0,-3-4 0,-5 2 0,-1-2 0,-11 0 0,-4 3 0,-5 1 129,-6 7-129,-1 1 0,1 8 129,2 1-129,8 3-129,17 1 0,0 0-516,7-5 0,14-6-258,14 5 0,0-6 129,8 3 258,-3-3 387,-2 2 129,-1 2 387,-7-4 387,1 8 258,-14-4 0,2 8 0,-8-1-258,-1 2-129,-10-1-258,2 28 0,-5-7-129,-6 8-129,-3 3 0,-1 2 0,1 1-129,2-4 0,3-2-129,4-9 129,3-7-129,0-13 129,16 3-129,-5-10 0,3-10 0,3-12-129,-2-4 129,0-8 0,-2-3 0,-4-14-129,0 0 0,-6-5 258,-1 4-129,-4 8 129,-3 10-129,-2 12 129,0 16 129,7 13 0,-12 26 0,9 15 0,1 13 0,2 9 0,5 1 0,1 2 0,3 0 0,2-5 0,3-9-129,3-11 129,4-12-129,3-12-129,3-12 129,2-5 0,2-13-129,-1-7 0,-3-7 129,-2-2-129,-5 0 0,-6 2 129,-8 7 0,-4 2 129,-4 8 0,2 10 0,-16 0-129,9 7 258,-1 5-129,6 5 0,0 0-129,2-2 129,8-2-129,2-7 0,4-1 129,1-5-129,1 0 0,0-3 0,0-4 0,2 0 0,-1-3 0,-1 2 0,0-3 0,-1 2-129,0 1 129,1-1 0,-1 1 0,2 4 0,0 1 0,-1 3 0,-1 3 0,-1 8 129,-4 4-129,-1 1 0,-3 4 0,-4-3 0,0 0-129,-2 0 129,0-5 0,0-12-129,-9 15 129,9-15 0,-10 6-129,10-6 258,-10 0-129,10 0 0,0 0 0,-1-8 129,1 8-129,6-16 0,3 8-129,-1-4-387,7 12-2709,-6-11-1806,3 1-258,-2-4-258,2 2-645</inkml:trace>
  <inkml:trace contextRef="#ctx0" brushRef="#br0" timeOffset="31619.8085">16463 10197 8385,'-12'8'5547,"12"-8"-387,22 2-258,18 4-2580,15-7-1290,21-4-387,13-4-129,12 0-258,5-2-129,0 2-258,-8 4 0,-14-3-129,-15 8-258,-19-2-774,-15 4-3870,-23 6 387,-12 4-774,-19 0 0</inkml:trace>
  <inkml:trace contextRef="#ctx0" brushRef="#br0" timeOffset="31807.8193">16837 10459 10836,'0'0'5160,"17"0"-258,17-7 0,8-10-4515,16 0 0,10-5-129,3 3-129,-2 6-774,-10-1-3741,2 6-387,-10-5-387,-9 5-516</inkml:trace>
  <inkml:trace contextRef="#ctx0" brushRef="#br0" timeOffset="32234.8437">19316 9358 3870,'30'-75'5289,"-14"36"0,1 5-258,-11-2-2838,11 25 0,-17 11-645,13 31-516,-12 30-129,4 30-387,-2 16-129,3 19-129,1 19 0,0 12 0,2-7-258,2-9 0,-4-21-258,0-25-129,2-12-516,-9-34-645,12-15-3225,-12-34-258,10-11-387,-7-33-387</inkml:trace>
  <inkml:trace contextRef="#ctx0" brushRef="#br0" timeOffset="32455.8563">19625 9480 9030,'19'-140'5418,"-12"121"0,-7 29-129,0 44-3612,0 14-645,0 17-645,7 16 258,0 9-387,3 5 0,4 1 0,-1-6-258,0-16-129,-1-13 0,-4-20-516,1-4-1677,-9-27-2967,0-11 0,-5-19-387,-7-9-387</inkml:trace>
  <inkml:trace contextRef="#ctx0" brushRef="#br0" timeOffset="32679.8692">19085 10095 10320,'28'4'5289,"21"-22"-516,17-10 129,15-2-4386,11-8 0,11 4-258,-7 2-129,-7 5 0,-12 8-258,-18 5-516,-16 14-2451,-31 1-1935,-17 13-129,-27 5-645,-14 13 258</inkml:trace>
  <inkml:trace contextRef="#ctx0" brushRef="#br0" timeOffset="32839.8783">19212 10321 12255,'8'21'5289,"24"-26"-258,24-4-645,11-20-3870,15-5-258,8-1-516,3-7-1935,-2 9-2709,-2 1-387,-5 7-516,-13-4-387</inkml:trace>
  <inkml:trace contextRef="#ctx0" brushRef="#br0" timeOffset="34371.9659">20279 9919 9417,'19'30'5805,"-15"-1"-516,3 7 0,-6-1-4257,4 7-387,-1-1 0,0 3-387,-1-13 129,0-4-387,1-10 0,-4-17 0,14 9 0,-5-13 0,1-11 0,2-8 0,1-6-258,2-4 129,1-5 0,2 2 129,-4 3-129,3 4 129,-3 6-258,0 11 387,-2 9 0,0 6 129,-3 12 129,0 9-258,1 1 129,0 4 0,1-1 0,0-4-129,2-5 0,-2-7-129,2-2 0,-1-7 0,0-3 0,0-5-129,0-7 0,0-3 0,3-3-129,-3-3 129,1-3-129,-1-1 129,0 3-129,-2 2 129,-2 7 129,-8 13-129,12-7 258,-12 7-129,6 14 0,-4 5 129,-1 0 129,3 2-129,1 0 0,2-6 0,2-2 0,2-4 0,2-2 0,-1-5-258,0-2 0,-2 0 0,-1 0 0,-9 0 0,13-9-258,-13 9 129,5-16-258,-2 5 129,-3 11-129,0-17 258,0 17-258,0-18 129,0 18 0,-2-14 258,2 14 0,-6-15 129,2 4-129,-1 1 0,3-4 129,-1 2 0,3 12-129,0-22-258,7 12-129,1-4 0,9 9-129,-1-5 0,9 3-129,-2-3 258,5 1 387,-1 3 129,-3-5 258,-2 6 387,-4-4 258,-1 8-129,-7-5 0,-3 6 0,-7 0-258,0 0 0,-6 4-258,-2 5 0,-5 2 0,-1 5-129,-1 5-129,1 4 129,1 0 129,2 3-129,2-2 129,8-1-129,1-3 0,1-8-129,9-7 258,1-7-258,2-4-258,1-13 129,0-8-129,0-6 258,1-4-129,-3-7 0,0-4 0,-2-8 129,-4-1 0,-1 2 129,-4 4 0,-1 8-129,0 13 258,-3 15-129,3 13 0,-8 21 0,5 14-129,0 15 129,3 5-129,0 9 129,0-4 0,1-4-129,7-8 258,1-11-129,8-7 0,4-10 129,5-7-258,4-13 0,3-3-129,1-7 129,0-6-129,-4-2 0,-4 0-129,-5 0 129,-4 1 129,-5 5 0,-4 0 129,-8 12-129,8-12 0,-8 12 0,0 0 129,7 3-129,-7-3 0,10 15 129,-10-15-129,12 18 0,-2-13 0,-2 3 129,2-6-129,0-2 0,1 0 129,2-7-129,-1-3 129,2-2-129,0 2 0,-1-4 0,1 4 0,0 0 0,-2 6 0,0 4 0,-2 9 0,0 8 0,-2 2 129,-1 6 0,-2 3 129,0 1-129,-2 0 0,-2-1 0,-1-4 129,0-3-129,-3-3-129,-5-2 0,0-1 0,-2-5-129,-1 1-129,-1-6-129,3 5-387,-7-12-1935,8 2-2709,-1-2 0,9 2-516,-13-5-258</inkml:trace>
  <inkml:trace contextRef="#ctx0" brushRef="#br0" timeOffset="44659.5544">11594 11983 2451,'-15'-80'5160,"5"45"0,-1 1-258,5 16-1935,-8-8-903,14 26-774,-1 6-129,1 45-387,1 23-129,4 30-258,2 29-129,1 24-258,3 20-516,-4-4-387,7 0-645,-12-34-1677,6-15-1806,-1-29-129,0-32-645,-3-30 775</inkml:trace>
  <inkml:trace contextRef="#ctx0" brushRef="#br0" timeOffset="44891.5676">11740 11805 10062,'6'35'5547,"-4"36"-516,-2 18 129,2 23-4386,3 14-258,8 16-129,-1 2-129,3-3-129,1-11-258,-5-18-258,4-12-645,-15-26-3870,1-14 0,-3-25-645,-8-15-387</inkml:trace>
  <inkml:trace contextRef="#ctx0" brushRef="#br0" timeOffset="45115.5804">11340 12555 10191,'2'-37'5547,"20"3"-516,17-1 0,4-7-4386,15 3 0,5-4-387,4 7 0,-7 8-516,-8 7-516,-3 21-1548,-18 0-2709,-13 14 0,-18 8-516,-12 14-129</inkml:trace>
  <inkml:trace contextRef="#ctx0" brushRef="#br0" timeOffset="45276.5897">11401 12842 11739,'20'-2'5418,"17"-26"-258,14-21-258,16-5-4644,11-2-258,3-6-903,2 9-3999,-4 6 129,-7 9-645,-8 6-387</inkml:trace>
  <inkml:trace contextRef="#ctx0" brushRef="#br0" timeOffset="46851.6797">12650 12654 9804,'0'14'5289,"0"-14"-387,18-13-129,0-12-3999,10-3-258,2-10-129,2-3-258,-4-4-129,-3 0 0,-6 2-129,-7 7 258,-10 4-258,-4 13 258,-14 12-129,-7 9 258,-6 19 129,-1 14-129,-4 11 129,4 12-129,3 7 0,8 2 0,12-3-129,7-6-129,19-12-129,7-13-258,13-8-387,1-25-387,12 0-903,-11-21-774,16 2 0,-14-24-258,8 11 387,-11-16 645,7 8 387,-7-3 1032,-4-1 1548,0 13 1161,-13-9 645,4 23-129,-18-7-258,2 24-387,-16 0-129,-1 22-387,-13 2-258,2 17-387,-3 0-387,3 8-129,4-1 0,5-4-129,7-10-129,1-10 0,14-15-258,3-9 0,4-12 0,2-19-129,1-8 129,-3-16-129,5-8-129,-4-12 0,-1-7 0,-5-13 129,-2 5 0,-5 7 387,-5 9 129,-2 16 129,-7 16 258,-2 26 0,-5 18 258,5 34 0,-4 16-258,7 10 0,3 9-129,1 6 0,9-2-129,3-2 0,4-10-129,5-8 0,2-15 129,5-11-258,2-16 0,5-8 0,4-11 0,2-12 0,1-11 0,-1-6 0,-2-5-258,-6-2 258,-4 3-129,-9-1 0,-5 6 0,-10 7 129,-5 5 0,0 10 0,-14 6 258,1 6-129,-2 12 0,-1 4 129,4 8 0,6 4-129,1 5 129,5 4-129,6 4 0,7 2-129,2 6 129,1 2 0,-1 2-129,-2 5 0,-4 0-129,-4 0 129,-4-2-129,-2-1-129,-6-1 129,-6-4-258,-3-6 258,-1-10-129,1-5 129,-2-15-129,6-7 129,3-7 129,7-12-129,2-13 129,11-5 0,5-10 0,5-7 0,7-2 0,2-4 0,5-3 0,-1-3 0,2-5 0,-2 3 0,3-3 0,-3 5-129,-3 7 129,-5 7 0,-3 11 0,-8 10 0,-3 15 129,-12 9 0,6 13 0,-6 12 129,-5 7-258,1 4 258,0 2-258,1-1 0,3-5 129,0-3-258,2-7 129,6-6-129,-8-16 129,18 9-129,-5-11 129,2-14-129,3-6 129,4-4 129,-1-2-258,4 2 258,-1 2-258,0 4 258,-4 8-129,1 10 0,-4 2 0,-2 12 0,-6 5 129,0 7-129,-4 5 0,-3 1 0,-2 2 0,-2 1-129,-8-4-387,5 9-3612,-14-9-903,-2 3-387,-10-10-387</inkml:trace>
  <inkml:trace contextRef="#ctx0" brushRef="#br0" timeOffset="47851.7369">17036 12438 7611,'45'-9'5160,"-9"-4"-258,8 1 0,-3-7-3612,12 6-258,-1-3-516,1 4-129,-9 2-258,-9 1 129,-7 1-258,-12 4-129,-7 4-129,-9 0-258,0 12-1935,-14-3-2322,-2 5 0,-9 4-516,-1 3-258</inkml:trace>
  <inkml:trace contextRef="#ctx0" brushRef="#br0" timeOffset="48047.7482">17181 12585 6321,'11'18'5160,"10"-18"0,10-1-516,3-13-2967,16 2-903,-2-5-129,10 2-258,-5 1-387,-4 2-774,3 12-2322,-12-4-1548,-3 4-258,-6 0-516,1 5 129</inkml:trace>
  <inkml:trace contextRef="#ctx0" brushRef="#br0" timeOffset="48399.7683">19573 11564 9546,'26'-60'5160,"-17"48"-129,-1 12 0,-5 26-3999,3 25-387,0 26-129,2 24 0,-6 21-129,3 17-258,-2 13 0,-1 6-129,3-4-258,-3-13 129,-2-16-258,0-23-129,0-17-258,-2-28-903,2-15-2967,0-28-387,0-14-129,5-24-387</inkml:trace>
  <inkml:trace contextRef="#ctx0" brushRef="#br0" timeOffset="48646.7824">19862 11500 9933,'-15'-39'5547,"3"68"-387,-5 32-258,10 31-3741,1 21-516,6 18-258,1 7 0,8 5-129,-1-3-387,5-7 0,-3-14-129,-3-25 0,-2-17-258,-7-21-258,-1-6-1290,-10-25-2709,0-11-258,-5-18-258,-2-18-387</inkml:trace>
  <inkml:trace contextRef="#ctx0" brushRef="#br0" timeOffset="48879.7957">19229 12117 10320,'-42'-8'5289,"43"-4"-387,23 0-129,15-9-3999,24 7-129,11-7-129,9 6-129,5-1-129,1 6-129,-8 2-258,-10 1-258,-10 10-387,-26-3-903,-8 17-3096,-22-2-129,-8 8-258,-20 1-387</inkml:trace>
  <inkml:trace contextRef="#ctx0" brushRef="#br0" timeOffset="49039.8049">19339 12462 9804,'-21'17'5031,"33"-9"-129,25-8-516,12-10-3483,18-4-516,12 0-516,-1-5-4257,9 5-258,-4 0-387,-2 4-516</inkml:trace>
  <inkml:trace contextRef="#ctx0" brushRef="#br0" timeOffset="50487.8877">20272 12402 9288,'37'-2'5289,"-9"-5"-258,-4-7-387,14-1-3354,-8-6-645,3-2-258,-2-1-258,-6 0-129,-3 0 129,-6 3-258,-8 1 129,-6 5 0,-6 5 129,-10 6-129,-7 4 129,-5 11 0,-3 7 0,0 7 0,3 2 0,2 5-129,6 2 129,7-3-129,7-2 0,5-2-129,11-6 129,4-5-258,9-4 129,4-7 0,5-5 0,5 0 0,3-4 129,2-8-258,6-2 258,-3-2 0,-2-2 129,-3 3-129,-6 0 129,-7 2 0,-9 1 0,-9 4 0,-11 8 0,-5 0-258,-11 8 258,-2 4-258,-4 1 258,0 7-258,1-2 129,3 1-129,3-5 129,7-2 0,8-12 0,0 0 0,4 6 0,9-14-129,4-12 129,2-6 129,4-10-129,2-13 129,2-11-129,2-13 0,-1-7 129,-3 0-129,-4 2 0,-4 6 0,-7 13 258,-6 17-258,-4 22 129,0 20 129,-17 31-129,4 20 0,2 13 0,4 8 0,3 7-258,4 0 129,4-2 0,7-10-129,4-11 129,5-15 0,3-11 0,2-13-129,4-8 129,-1-9 129,2-2-129,-1-13 0,-2-3-129,-3-6 129,-3-5 0,-4 0 0,-5-1 0,-6 2 129,-2 2-129,-4 7 129,-4 5-129,4 14 129,-15 0 0,6 10 0,3 13-129,1 6 0,0 5 0,1 5 0,3 4 0,0 2 0,1 2 0,0 4-129,0 0 129,0 2 258,0 0-387,-2 1 129,-4-3 0,-2-1 0,-5-1-129,-5-8 129,-1-5 0,-5-8-129,1-7 129,-1-9 0,4-8 0,6-6-129,6-13 129,6-12 0,6-13 0,12-9 0,8-9 0,7-4 0,6-6 0,5-1-129,2 0 129,0 4 0,-2 11 0,-3 7 129,-5 10-129,-7 13 129,-5 8-129,-8 11 0,-4 6 129,-5 15-258,-1 4 258,-2 6-129,-2 4 0,0-3-129,0 1 129,0-3 129,0-4-129,3-5 129,-3-16-258,13 12 258,-2-12-129,3-4 129,3-9-129,4-3 129,3-4-129,4-2 0,-1-1 129,0 3-258,-1 3 129,-1 3-129,-3 4 129,-6 9-129,2 1 129,-9 9 0,-2 7 0,-3 4 129,-3 2-129,-1 6 0,0 0 0,0-2 129,-1-1-129,-1 1 0,-3-2-129,1-4 129,-2-1-129,-1-7-129,1 5-516,-8-17-2967,14 0-1161,-16 12-258,16-12-645,-11 0-258</inkml:trace>
  <inkml:trace contextRef="#ctx0" brushRef="#br0" timeOffset="50683.8989">22030 12626 9933,'10'0'5289,"4"-1"-645,-14 1-258,0 0-4644,0 0-3999,0 0-258,-7-6-774,-7 6-387</inkml:trace>
  <inkml:trace contextRef="#ctx0" brushRef="#br0" timeOffset="83046.75">3253 5184 1032,'-9'0'3612,"9"0"-516,-8 5-645,8-5-387,-9 2-516,9-2-645,0 0-129,-11 0-387,11 0-129,0 0 129,0 0 0,0 0 0,-2 8 129,2-8 129,0 0-129,-4 14 0,4-14 0,0 0-129,0 12 0,0-12-129,0 0-258,13 0 129,-13 0-129,16 0 0,-5 0 129,-1 0 0,3 0 129,-3 3 129,-1 1 0,-9-4 0,15 11 0,-15-11 0,1 13 0,-1-13 0,-10 6 0,-2-4-258,0 0 129,-3-2-129,0-6 129,0-7 0,5-1 129,1-3-129,6 0 0,0-3 0,3 3 0,0 0-129,5 5 0,-5 12-387,13-13-516,1 13-3741,-14 0-387,19 9-129,-10-2-645</inkml:trace>
  <inkml:trace contextRef="#ctx0" brushRef="#br0" timeOffset="83618.7827">3471 5013 4128,'-11'-4'5160,"11"4"-258,-14 0-258,4-6-2193,10 6-516,0 0-387,6-5-516,5-14-258,14-8-129,10-20-387,22-14 129,11-22-129,14-15-129,6-13 0,11-9-129,5-1-129,2-5 129,-3 7-129,-13 8 0,-6 8 0,-11 15 129,-11 8-129,-10 13 129,-11 8-129,-12 11 129,-7 11-258,-9 9-129,-4 10-387,-9-2-2580,0 20-1419,0 0-258,0 0-516,0 0-129</inkml:trace>
  <inkml:trace contextRef="#ctx0" brushRef="#br0" timeOffset="84010.8051">4751 3489 9804,'0'13'5031,"0"-1"0,0-12-129,20 7-3999,-8-4-258,12 10 129,1-2-129,6 16-129,4 3 0,4 15-258,1 14 129,3 10-258,4 11 0,1 8 0,0 4-129,5 2 0,1-1 129,5-5 0,-1-9-258,2-1 258,0-4 0,-1-5 129,1-1-129,-3-4-129,-1-4 258,-3 0-258,1-5 129,1-7-129,0-7 0,-4-6-129,-1-8-387,-8-15-1290,-2 8-3483,-12-16-129,-11 3-387,-17-7-645</inkml:trace>
  <inkml:trace contextRef="#ctx0" brushRef="#br0" timeOffset="84586.8381">3599 5606 5031,'-15'-15'5160,"8"5"-258,7 10-258,7 21-1548,3-1-2322,10 21-129,2 7 258,14 25-129,4 13-129,11 19 0,8 7-258,13 13 0,4-1 0,11-1-129,2-8-129,0-13 0,-3-15-129,-2-13 0,-12-16 0,-7-14-258,-9-10 0,-15-12-387,-5 3-1032,-12-18-3483,-5-1 0,-10-6-258,0 0-645</inkml:trace>
  <inkml:trace contextRef="#ctx0" brushRef="#br0" timeOffset="85174.8717">4967 7024 6321,'7'-4'5031,"-7"4"129,9-7-645,-9-7-2451,11 12-516,-1-17-387,11-3-258,8-23-258,15-8 0,11-25-258,18-14 0,13-16-129,10-13-129,7-10 0,4 3-258,-4 4 258,-5 12 0,-15 18-129,-13 15 0,-19 16 129,-11 18-258,-12 13 258,-10 13 0,-11 11-129,-7 8-129,0 0 129,0 0-387,0 0-774,-1 10-3612,0 5-516,-12-5-129,3 9-645</inkml:trace>
  <inkml:trace contextRef="#ctx0" brushRef="#br0" timeOffset="87038.9783">3735 12312 258,'-22'10'4773,"13"-2"258,-3-3-258,8 7-1161,-5-13-1161,15 1-258,3-17-516,22-5-516,4-28-258,18-9-129,10-20-129,15-15-258,14-20 129,9-10-258,8-9 129,-3-1-258,-3 12 0,-5 9 0,-10 14 0,-14 18-129,-19 20 129,-18 18-258,-13 18 0,-12 14-129,-12 11-129,0 0-129,-5 10-516,-7-5-1290,4 12-2838,0-1 0,4 4-387,-2-1-258</inkml:trace>
  <inkml:trace contextRef="#ctx0" brushRef="#br0" timeOffset="88483.0609">5008 11187 1677,'-4'-16'1548,"2"3"-516,2 13-387,0 0-516,0 0-774,0 0-1548</inkml:trace>
  <inkml:trace contextRef="#ctx0" brushRef="#br0" timeOffset="93399.3421">5078 11218 4386,'0'-11'5031,"0"11"-258,-7-21-1290,7 21-903,0 0-645,0 0-516,-7-13-129,7 13-516,0 0-129,8 14 0,3 13-258,10 16 129,4 13-258,12 21 258,8 13-258,11 11 129,7 6-258,6 3 129,-1-5-129,0-7 0,-5-8 0,-6-13-258,-8-9 129,-10-7-129,-10-10 0,-9-10-258,-4-1-516,-13-14-3999,3-1 0,-6-11-516,0-14-387</inkml:trace>
  <inkml:trace contextRef="#ctx0" brushRef="#br0" timeOffset="97659.5858">3999 11812 5547,'-14'-56'5289,"27"21"-387,23-7-387,21-22-1419,21 2-2838,21-12 0,21 0-129,12 8 0,7 16 0,-7 18 0,-7 28-129,-22 27 258,-18 47-129,-32 39 0,-25 39-129,-29 29 258,-30 29 0,-26 9 0,-10 1 129,-8-10 0,7-13 0,8-32 0,19-30-129,23-39 0,26-34-129,28-30-129,20-28-645,21-17-4128,1-16-258,1-9-129,-12-7-774</inkml:trace>
  <inkml:trace contextRef="#ctx0" brushRef="#br0" timeOffset="99023.6638">2434 3299 129,'105'15'4773,"-30"-20"129,16-20-258,16-22-2322,27-1-258,8-31-387,32-3-516,7-20-129,29 7-387,11-8-129,22 5 0,14 6 0,16 11 129,9 11-387,7 19 387,0 6-516,1 11 387,-3 7-387,-2 13 387,-8 8-258,-6 6 0,-8 20-129,-10 13-258,-8 21 258,-14 31-258,-18 26 258,-23 22 0,-26 30-129,-23 22-129,-29 19 258,-22 16 0,-26 17-258,-22-3 387,-21 4-387,-11 3-129,-10-1 258,-16-4-129,-8-2 129,-5-5-129,-3-8 387,-2-6-387,0-6 129,-4-11 0,0-10-129,-10-11 0,-10-4 129,-15-5-129,-17 0-129,-24 0 129,-20 1 129,-28 8 0,-26 0 129,-18 7 0,-19-8 129,-11-2 0,-8-8 0,2-7 0,3-14-129,2-11 0,10-6 0,2-12 129,8-2-387,0-3 258,3-9-258,0-8 129,4-12 0,5-12 0,3-16-129,7-17 0,9-21 129,1-15-129,5-10 129,-2-10 0,-6-6 0,-6-4 129,1-2 0,-5-3-129,2-13 129,11-10 129,14-17-129,12-21-129,20-17 129,19-19-387,22-14 0,17-15-129,21-8 0,12-9-258,12 5 129,8-7 0,15 2 0,3-7 258,7-4 0,2-3 258,0-1 0,-4-3 0,-1-2 258,-2 2 0,-2-5 0,3 5 129,4 1 0,3 8 0,4-3-129,12 6 0,3 8 0,9 5-258,2 14 0,-1 16 129,-4 14-258,-6 13 0,-6 23 129,-3 11-129,-1 10 129,1 10 0,6 1 0,10-6-129,14-7 0,14-8-129,20-11 0,19-12 0,12-4 0,9-6-516,15 20-1935,-2-9-2193,4 17-258,-4 6-258,-8 20-645</inkml:trace>
  <inkml:trace contextRef="#ctx0" brushRef="#br0" timeOffset="101706.8173">3360 5322 6837,'-19'-13'4386,"10"4"129,2-6-258,7 15-2967,-10-29 129,9 16-387,-3-2 0,4 3-258,5-2-129,6 3 0,2-3-129,3 7-129,2 2 0,3 5-258,-4 0 129,-2 10-129,-4 6 0,-2 7 0,-9 8-129,0-2 0,-5 1 129,-7 0-129,-2-3 0,-7-4 0,0-5 0,-2-8 0,-2-6 0,2-4-129,1 0 129,4-14-258,8 0-516,1-11-3741,12 1-129,7-10-516,14 2-129</inkml:trace>
  <inkml:trace contextRef="#ctx0" brushRef="#br0" timeOffset="102322.8525">4686 3548 6063,'-2'-46'4902,"2"29"-129,0-9-129,5 10-2580,0-15-516,9 14-129,-2-8-387,9 10 0,-2 1-258,4 11-258,-1 3-129,5 6-129,-3 11-129,0 4 0,-3 10-129,-4 2 0,-3 4 0,-4 1 0,-6 0 0,-4-2 0,-8-6 0,-8-5 0,-8-9 0,-4-8 0,-4-8 0,-1-4 0,3-16 129,1-5-129,7-11 129,5-2-129,10 0 129,6-2-129,3 5 0,11 2-129,2 9-129,3 2-258,5 22-903,-2 0-3354,6 12-258,-4 6-387,4 16-387</inkml:trace>
  <inkml:trace contextRef="#ctx0" brushRef="#br0" timeOffset="102970.8896">6106 5707 9933,'3'-39'5289,"13"22"-387,3-12 0,14 9-3741,-8-8-387,8 10-129,-3 7-258,1 11 0,-5 5-129,-2 16-129,-5 5 0,-4 6 0,-5 7-258,-7 2 129,-6-2 0,-10-3 129,-7 0-129,-8-4 0,-4-8 0,-2-11 129,1-11 0,3-11 0,5-21 0,10-15-258,10-17-387,5-17-3354,12 4-1290,5-5-258,7 5-516</inkml:trace>
  <inkml:trace contextRef="#ctx0" brushRef="#br0" timeOffset="103518.9209">4740 7364 11223,'20'-33'5805,"-13"17"-516,7 11-129,-2-3-3999,5 5-645,1 3-129,1 5-129,-3 10-258,-2 5 129,-5 4-258,-8 4 129,-1 2 0,-9 1 0,-8-1 0,-6-4 0,-2-2 0,-2-7 129,1-10-258,1-7 129,5-11-258,4-23-774,15-5-3999,-3-18-258,4-2-129,1-12-516</inkml:trace>
  <inkml:trace contextRef="#ctx0" brushRef="#br0" timeOffset="104142.9566">2505 5280 9933,'15'-57'5418,"-4"35"-258,-5-5 0,7 16-3612,-7-7-258,9 16-516,0 2-387,3 18 0,0 5-129,0 9-129,1 6-129,-2 1 0,-2 2 0,-1-9-129,-6-6 129,0-7-129,-8-19 0,14 5 129,-8-17 0,0-10 0,2-14 129,-3-3-129,0-9 129,-2 0 0,-3-3 0,0 2-129,-1 6 129,-5 4-129,0 8 0,-1 6 0,2 4-129,3 3 129,2 6-258,0-2-258,9 11-774,-9 3-3612,20-5-129,-7 5-387,6 8-387</inkml:trace>
  <inkml:trace contextRef="#ctx0" brushRef="#br0" timeOffset="104299.9656">2968 5034 10062,'26'40'5289,"-18"-22"-258,2 14-129,-10-10-3612,8 10-516,-6-1-645,-2-11-2967,5 10-1935,-4-9-258,2 2-258,-2-6-645</inkml:trace>
  <inkml:trace contextRef="#ctx0" brushRef="#br0" timeOffset="104959.0033">5369 2994 7998,'-29'-9'5160,"29"9"-129,-12-30-129,13 20-2838,-1-19-903,8 9-258,1-3-258,5 9-129,2 9-258,6 6 0,-2 18 0,2 15 258,-3 9-387,-2 8-129,-2 2 129,-2-3-129,-2-5 0,-4-11 0,3-16 0,0-13-387,4-7 387,0-18 258,2-6-258,-3-8-129,0-10 129,-2-2-129,-4-3 129,-4 1-129,-3 3-129,0 1-387,-3 10-387,-7-9-2580,10 26-1290,-3-3-516,3 20-129,0 0-645</inkml:trace>
  <inkml:trace contextRef="#ctx0" brushRef="#br0" timeOffset="105216.018">5751 2764 7740,'34'-9'5418,"-22"-1"-387,5 10-129,-17 0-2838,22 0-903,-14 14-645,1 11-129,-2 4-258,-5 5 258,1 7-258,-3 2 258,0 1-258,-4-1 0,-1-6-129,3-7 129,0-6 0,2-10-258,0-14 129,21-5 129,2-17-258,4-13-516,16-2-4128,-5-12-387,6 0-387,-4-6-516</inkml:trace>
  <inkml:trace contextRef="#ctx0" brushRef="#br0" timeOffset="105983.0619">6639 5020 11739,'24'-24'5418,"-13"24"-258,-11 0-258,18 0-4128,-5 11-387,6 4-129,2 8 0,0 3-129,-1 5 0,-2 3-129,-4 0 0,-6 6 129,-7-5-129,-1 1 0,-7-5-129,-1-6 129,0-7-129,1-6 129,7-12-129,0 0 129,9-12-129,5-9 129,5-9 0,1-3 0,3-1 0,-3-4 0,-1 5 129,-4 1-129,0 5 0,-7 0 0,-1 5 0,-2 0 0,-4 2 0,0 1 0,0-4 0,-1-1-129,0-1 0,0 0-258,2 9-387,-2-7-1161,0 23-3096,5-15-129,-5 15-258,10 19-516</inkml:trace>
  <inkml:trace contextRef="#ctx0" brushRef="#br0" timeOffset="106427.0873">7073 5413 7998,'-3'13'5805,"3"-13"-387,3-12-387,3-17-1419,8 12-2967,-2-5 0,4 5-387,-2 2-129,-1 5 129,-2 8-258,-4 3 0,-3 13 129,-4 8-129,-4 7 0,-6 7 0,0 3 0,2 2-129,0-1 129,-1-5-129,8-3 129,1-6-129,4-9 0,4-5 0,4-5 0,3-7 0,-1 0 129,2-4 0,-1-3 0,1 4 0,-1 2 0,-1 1 129,-2 5-129,-2 2 0,-1 6 0,-2 2 129,-3 6-129,-3 1-129,-1 7 129,-9 0-387,-4 12-645,-14-4-3870,2 11-129,-11-2-387,-2 7-516</inkml:trace>
  <inkml:trace contextRef="#ctx0" brushRef="#br0" timeOffset="107115.1266">4877 7796 8127,'-3'-35'5289,"6"21"-129,-2 2-258,9 12-3096,-10 0-516,19 23-258,-8 5-258,6 14-387,1 2-129,3 8 0,4-2-129,-2-4-258,0-5 0,-4-9 0,-1-13 0,-4-13 129,-3-6-129,-3-11 0,-5-12 129,-1-6 0,-2-8 129,0-3-129,0-2-129,0-3 129,0 4-129,0-1 129,0 3-129,0 2 0,5 8 0,0 5 0,3 6 129,5 5-129,1 3 129,2 4 0,4 6-129,1 0 258,0 4-129,-1 3 0,0-3 0,-5 2-129,-3 1-129,-4-7-387,4 11-1290,-12-11-2967,9 0-258,-9 0-258,3-9-516</inkml:trace>
  <inkml:trace contextRef="#ctx0" brushRef="#br0" timeOffset="107439.1451">5381 7863 12255,'-4'36'5418,"-5"-16"-129,5 9-387,-2 2-4644,3 5 0,2 0-258,1 1 0,1-5 0,4-5 0,3-4-129,1-11 129,3-11 0,2-2-129,1-10 129,6-7 0,-1-3 0,1 0-258,4 0-129,-5-5-645,7 11-3483,-10-2-387,1 8-387,-7-1-516</inkml:trace>
  <inkml:trace contextRef="#ctx0" brushRef="#br0" timeOffset="107627.1559">5599 7911 3483,'-26'-36'5031,"8"20"258,1 10-387,-3-3-2322,11 18-516,-9 3-516,14 17-387,-3 2-258,7 16-258,0 4-387,3 4-129,5 11-1161,-8-6-3612,5 10-387,-5-7-258,2 5-387</inkml:trace>
  <inkml:trace contextRef="#ctx0" brushRef="#br0" timeOffset="123867.0848">2838 13622 4773,'-44'-49'4773,"38"6"0,6-7-258,11-9-3612,28-4 0,24-15 0,28-1 129,25-18-129,36 2 0,27-11-258,32 4-258,64-2 0,-9 9-129,16 7-129,17 17 0,11 16-258,4 18 258,6 20-258,-5 17 129,-35 14-129,23 26 129,-9 18 0,-8 20-129,-16 17 129,-7 15 0,-17 9 0,-9 15 0,-14 10 129,-10 10 0,-17 11-129,-14 2 129,-21 17-129,-25 7 0,-30 14 129,-30 12-258,-41 10 258,-30 9-258,-32 8 258,-36 6-129,-31-11 258,-21 0-387,-18-4 129,-14-9 129,-14-11-258,-14 5 258,-14-2-129,-15-12-516,-13-11 516,-13-13-129,-16-10 258,-5-41-258,-8-6 258,-3-38-129,1-31 0,3-3 387,8-27-516,1-11 258,5-15-258,3-2 129,0-4-129,6-5 0,0-16-129,0-12 258,5-1-129,3-15 0,9-23 0,10-17 0,8-35 0,10-12 129,16-16-129,12-21 258,13-3-129,14-1 0,5 0 258,16 13-258,15-7 258,15-2-258,17 2 0,17-12-258,24-10 129,26-11 0,30-9-129,21-10 129,33 9-129,27-5-129,30 6 258,23 9 0,28 15 0,16 11 0,24 23-258,12 12-516,28 19-3483,-1 17-387,7 18-129,-3 17-387</inkml:trace>
  <inkml:trace contextRef="#ctx0" brushRef="#br0" timeOffset="124635.1287">7965 8076 5805,'-16'-73'5289,"-3"51"-258,-11 13-387,-6 19-2967,-17 14-516,1 21-516,-6 11-129,3 16-258,0 3 129,11 7-258,11-8 129,9-7-258,14-13 258,10-11-258,13-17 129,8-11-129,7-15-129,7-15 258,5-13-387,0-6 258,3-5-129,-3-2 129,-4 3-129,-3 7 129,-7 8 129,-5 14-258,-5 9 129,-5 9 0,-4 20 258,-3 6-258,3 11 0,-2 2-774,9 9-3870,-6-3-129,5 4-258,-2-10-645</inkml:trace>
  <inkml:trace contextRef="#ctx0" brushRef="#br0" timeOffset="124799.1381">8136 8695 9933,'4'-19'5289,"-4"19"-387,3 34-129,-3 7-4257,-1 17-129,-1 13-645,-3-1-2322,5 20-1935,-4 3-516,1 3-387,-6-1-258</inkml:trace>
  <inkml:trace contextRef="#ctx0" brushRef="#br0" timeOffset="125799.1953">10641 14315 7740,'-25'-103'5418,"4"59"-129,-10 1-387,5 18-3483,-15 8-516,6 24-258,-8 30-258,0 28-129,-6 20 0,2 17 0,5 11-129,2 4-129,6 1-129,8-8 129,11-18 0,10-17-129,10-19-129,10-16 0,9-17 0,2-16-129,5-7 129,1-23-129,2-8 129,-3-12-129,1 0 258,-4-2-258,-3 8 258,-3 4 129,-3 8 0,-4 12-129,-3 13 129,-1 4 0,-4 13-129,0 4 129,1 1 0,-2 3 0,1-1 0,-1-4 129,-3-2-258,1-2 258,-4-2 0,0-3-129,0-11 129,-1 19-129,1-19 0,0 0 0,0 0-129,6-2 129,3-12 129,4 0-129,1-5 258,2 2-129,-1 2 258,0 7-129,-2-1 0,0 6 0,-2 3-129,-2 0 129,1 8-129,-2 2 0,-1 4 0,-3 5-129,0 3 0,-3 7 129,1 1-129,-2 4 0,0 3 0,-4 0 0,-2 1 0,1-5 129,0-4-129,2-5 0,0-5 0,1-4 0,2-15 0,7 13 0,3-12 0,9-1 129,4-5-129,5-1-258,4 2-258,-6-13-3096,8 13-1161,-7-7-645,-4 7 129</inkml:trace>
  <inkml:trace contextRef="#ctx0" brushRef="#br0" timeOffset="126767.2507">6106 14185 516,'9'10'3096,"-9"-10"516,0 0-2193,0 0 129,0 0 129,9 0 0,-9 0 258,0 0-129,0 0-129,0 0-387,3-7 0,-3 7-129,0 0-387,0 0-129,0 0 0,0 0-258,9 9 0,1-1 0,4-1-129,7 3 129,4-3 129,10 5 0,6 1-129,10 6 129,9 4-129,7 7-129,8 1 0,-1 8 0,1 2-129,0-2-129,-4-1 0,-8-4 0,-10-4 0,-8-6 0,-9-3-129,-7-6 129,-7-3 0,-7-1 0,-4-5 0,-11-6-129,9 12-129,-9-12-258,0 0-258,0 0-1806,0 0-2451,0 0-129,0 0-258,0 0-387</inkml:trace>
  <inkml:trace contextRef="#ctx0" brushRef="#br0" timeOffset="127183.2744">7220 14778 3612,'-6'2'4773,"-2"6"-129,8-8-129,-12 20-1935,2-13-1161,7 13 0,-7 0-516,8 9 0,-7-1-387,8 8 0,-7 7-129,3 8-129,-3 9-129,0 6 0,-7 2 0,1 3-129,-3 0 129,-1 3-129,1-8 129,0-5-129,0-10 129,1-3-129,6-11 0,2-3 129,1-8-129,2-7-129,2-2 0,3-17-387,-2 22-645,2-22-3483,0 0-258,-11 5-258,11-5-516</inkml:trace>
  <inkml:trace contextRef="#ctx0" brushRef="#br0" timeOffset="127691.3035">6598 16172 8643,'0'0'4902,"4"-11"0,-4 11-1290,0 0-2322,0 0 0,-3-20-387,3 20-387,0 0 129,0 0-129,0 0-129,0 0-258,-9-10 0,9 10 0,0 0 0,-9 0 0,9 0-129,0 0 0,0 0 0,-8 2 129,8-2 0,0 0-129,0 0 0,0 0 0,0 0 129,0 0-129,0 0 0,0 0-129,0 0-258,0 0-129,10-2-645,-6-10-3096,10 4-774,-1-9-258,6 0-516</inkml:trace>
  <inkml:trace contextRef="#ctx0" brushRef="#br0" timeOffset="128038.3234">6908 15815 6708,'24'-34'5418,"-15"22"-258,-4-11-129,-5 23-2193,0-21-1677,0 21-258,-20-9-129,0 9-387,-13 7-129,-8 7-129,-13 3 0,-10 2 0,-8 1-129,-7-1-129,-7-2 129,-4-3 0,-1-2-129,3-9 129,10-3 0,7 0-129,13-1 129,10-4 0,13-2 0,10 1-129,12-2 129,5 0-129,8 8-129,0-13-258,0 13-516,5-4-3870,2 4 0,-7 0-516,17 6-258</inkml:trace>
  <inkml:trace contextRef="#ctx0" brushRef="#br0" timeOffset="128519.3509">5708 15695 2193,'-5'-15'4644,"3"-4"-129,2 0-645,0 19-1161,2-37-516,9 20-258,-4-28-774,10 3 0,-3-26-258,9-6-258,-1-18-258,7-9-129,2-8-129,3-7 0,-1 0 0,1-1 0,-3 10 0,-2 6 0,-5 14 0,-5 11 0,-4 16 0,-6 9-129,-4 12 129,-5 13-129,0 8 129,0 18-129,-10-9 0,10 9-129,-10 7-129,10-7-129,-4 27-645,-3-16-3225,7 10-516,0-7-387,1 8-387</inkml:trace>
  <inkml:trace contextRef="#ctx0" brushRef="#br0" timeOffset="196434.2354">12948 13800 9030,'-116'-13'5547,"75"5"-774,10 0 0,13-4-4515,18 12 0,17-19 0,28 12 0,23-4-129,25-2 129,28-5 0,30-1 0,28-3 0,25-2 0,26-4 129,23 3-129,47-7 129,0 4-129,28-5 0,20 3 0,57 2-129,-17 4-129,19 2 0,17 3 0,12 8-129,0-1-129,-2 7 258,20 5-129,-59 0 129,27 6 0,10 2 0,-37 0 129,-43 0 0,19 3 0,-20-4 0,-37 3 129,-1-6-258,-22-1 258,-52-1-129,-3-1-258,-32 0 0,-32-2-516,-30 5-2451,-40-4-2322,-32 0-129,-33-7-516,-29 2-387</inkml:trace>
  <inkml:trace contextRef="#ctx0" brushRef="#br0" timeOffset="197298.2848">16550 14342 1419,'-6'-35'4515,"6"22"645,0-1-387,0 14-1935,0-26-903,7 22-129,-4-12-258,10 13-387,-4-3-387,6 6-129,1 1-258,2 6-129,-1 4 0,1 6-129,-3 2 0,-2 3 0,-5 4-129,-2-2 0,-5 1 0,-1 1 129,-4-2-129,-6-4 0,-3-3 0,-1-5 0,0-5 0,-2-7 0,1-3-129,5-11 129,2-8 0,2-3 0,4-3 0,2-1 0,0 3 129,1 4-258,3 2 129,0 6-774,10 12-3870,-14 2-258,16 5-258,-6 3-516</inkml:trace>
  <inkml:trace contextRef="#ctx0" brushRef="#br0" timeOffset="197842.3159">16913 14270 1806,'-13'0'5160,"13"0"-129,-14 0-129,14 0-1935,0 0-516,0 0-645,18 0-387,5 0-387,21 0-258,13 0-129,17 0-129,13-3-258,15-4 0,13-3 0,7 1-129,-2-3-129,-6 3 129,-13 1-258,-13-1 129,-16 6-129,-17 3 129,-19 0 0,-11 0 0,-10 0-129,-15 0 0,11 0 0,-11 0-258,8-5-258,-6-11-1290,7 8-3096,-3-7-129,6 8-387,-5-5-387</inkml:trace>
  <inkml:trace contextRef="#ctx0" brushRef="#br0" timeOffset="198374.3463">18459 14097 3870,'-5'-13'5160,"5"-3"-129,0 5-129,0 11-2322,3-15-645,8 15-387,0-5-645,2 5-258,1 3-129,2 8-129,-4 5-129,2 5 0,-3 3-258,-3 3 129,-5 2-129,-3 3 0,-1-6 0,-8-1-129,-3-3 129,-3-6-129,-3-9 0,-2-3 0,0-4 129,0-13-129,6-4 129,0-4-129,8-3 129,3-1 0,4 4 0,7-4-129,6 10-387,-4-2-3612,6 10-774,-4 0-258,3 4-516</inkml:trace>
  <inkml:trace contextRef="#ctx0" brushRef="#br0" timeOffset="199066.3859">18523 14690 4773,'-3'-28'5031,"0"14"-258,3 14-903,-6-27-1290,6 27-387,-5-17-1032,5 17-129,0 0-387,0 0 0,0 0-129,-8 25 0,6 11-129,2 16-129,0 8 0,3 22 0,1 13-129,1 5 129,0-2-258,4 3 0,-2-9 129,-1-8-129,0-8 0,0-15 0,-4-16 0,3-6-129,-2-13 0,-2-7-129,0-6 0,-1-13-645,5 15-1806,-5-15-2451,0 0-258,0-15-129,0 15-645</inkml:trace>
  <inkml:trace contextRef="#ctx0" brushRef="#br0" timeOffset="199530.4125">18471 16008 7611,'-4'-6'5289,"5"-10"-258,-1 16-129,8-23-3741,5 19-258,-3-5-129,4 8-387,-4 1 0,4 2 0,-3 6-129,0 7-129,-2 2 129,-2 1-258,-3 0 129,-1 1-129,-3-2 0,-2-1 0,-4-3 0,-3-1 0,-3-6-129,-1-4 129,-2-2 0,1-3 0,-1-6 0,2-4-129,3-4 258,5 0-258,4-3 129,1-1-516,9 16-1419,-1-10-3096,5 9-129,-3-5-387,3 10-387</inkml:trace>
  <inkml:trace contextRef="#ctx0" brushRef="#br0" timeOffset="200266.4546">16873 16153 4773,'0'0'5418,"2"-8"-258,-2 8-129,15-18-2967,5 18-774,4-11 0,17 11-387,12-1-129,23-1-129,12-2-258,20-1 0,16-4-129,12 1-258,6-6 129,1 2 0,-6-4-129,-13 4-129,-17 1 129,-19 4 0,-22 1 0,-23 4 0,-18 2-129,-25 0 0,0 0 0,-20 9-258,-3 0-258,-7-7-258,5 12-1935,-5-11-2322,3 2-129,-4-4-387,5 2-129</inkml:trace>
  <inkml:trace contextRef="#ctx0" brushRef="#br0" timeOffset="201154.5054">16648 16097 2193,'9'-10'5160,"-9"10"-258,9-8-129,-9-13-2451,9 24-516,-9-3-258,13 1-516,-13-1 0,19 17-516,-9 3-129,4 7-129,-1-3 0,0 3-129,-4-1 0,-1-1-129,-6 1 0,0-8 129,-2-18 0,-6 18 0,-8-15-129,0-1 129,-2-2 0,-4-4 0,2-13-129,-4 9 0,7-16-258,-1-4-258,12 10-2064,-2-13-2322,6-1-258,4-3-387,6 7-258</inkml:trace>
  <inkml:trace contextRef="#ctx0" brushRef="#br0" timeOffset="202045.5563">16666 14695 129,'0'0'3870,"-8"-4"258,8 4-1290,-3-12-258,-4-3-258,7 15-129,-4-22-387,4 22-129,-3-26-258,3 26-129,-4-19-129,4 19-387,-10-8-129,10 8 0,-15 13-258,5 15 129,-2 14-258,4 19-129,1 24 129,6 17-129,1 15 0,2 10-129,6 5 0,2 1 0,2-4 0,-1-16-129,2-16 129,-2-17 0,-4-17-129,0-17 0,3-13 0,-5-16-129,-5-17-258,0 0-774,16 0-3870,-16-7 129,0-5-645,-1-2-387</inkml:trace>
  <inkml:trace contextRef="#ctx0" brushRef="#br0" timeOffset="208717.938">20833 14086 5805,'17'-15'5160,"-6"3"-258,3 5-387,-5-6-2967,13 13-387,-6 0-387,6 4 0,-7 10-387,1 8-129,-6 4-129,-2 6 0,-3-3-129,-5 5 0,-5-5 0,-6 0 0,-4-5-129,-4-7 129,-3-9-129,2-6 129,-4-2 0,5-7 0,2-11 0,6-4 0,3-6 0,7-1 129,1 2-129,6-2 0,3 5-129,2-3-903,5 13-3483,-5 1-129,4 6-645,0 2-387</inkml:trace>
  <inkml:trace contextRef="#ctx0" brushRef="#br0" timeOffset="209277.97">22618 14142 6450,'1'-37'5289,"4"20"-258,4 2-387,2-8-2580,9 17-774,-1-5-387,7 11-129,-2 0-129,6 6-129,-5 5-129,1 10 0,-7 4-258,-4 1-129,-7 3 0,-8 0 0,-2 0 0,-14-2-129,-3-5 0,-10-7 0,-4-2-129,-1-10 129,-1-3-129,4-5 129,5-9 0,7-5 0,9-3 0,10 1 129,2-3 0,13 3-258,6 5-516,-7-1-4128,9 7 129,-3 0-387,-1 8-645</inkml:trace>
  <inkml:trace contextRef="#ctx0" brushRef="#br0" timeOffset="209994.011">21010 15866 5934,'10'0'5289,"-10"0"-258,11 0-387,1 4-2709,-4-4-1032,6 9-258,-1-3 0,4 7-258,-3 0-129,-2 4-129,-3 0-129,-3 1 129,-5-2-129,-1 0 0,-10-1 0,-1-3 129,-6-1-129,-2-3 0,-4-4 0,-1-4 0,0 0 0,0-8 0,4-5 0,2-4-129,4-4 129,7-7-129,3 2-129,4-11-903,15 8-3354,-2-4-258,10 8-516,2-5-387</inkml:trace>
  <inkml:trace contextRef="#ctx0" brushRef="#br0" timeOffset="210542.0423">22633 15751 5934,'-1'-11'5289,"1"11"0,0-13-645,4 1-2967,7 12-645,-4 0-258,8 5-129,0 4-129,3 8-129,-3-2-129,3 8 0,-3-1-129,-1 1-129,-4 0 0,-4-3 0,-6 1 0,0-5 129,-9 0-258,-3-3 258,-4-1-258,-3-3 0,-3-2 0,-1-3 0,0-4 0,-1-4 0,3-10 129,2-5-129,5-6 129,2-3 0,6-2 0,3 1 0,3 1 0,3 3-516,8 15-1935,-4-4-2451,3 6-258,-2 1-387,2 5-387</inkml:trace>
  <inkml:trace contextRef="#ctx0" brushRef="#br0" timeOffset="211623.1041">21043 14043 3612,'0'0'4515,"7"8"-129,1 0-1290,-8-8-645,20 5-516,-3-5-387,18 5-129,4-5-258,18 7-258,9-4-258,14 4-129,13-3-258,15 2 0,7-4-258,3 2 129,0-1 0,-2 0 0,-6-2-129,-10 2 0,-16-1 0,-17-1 0,-18 1 129,-13-2-129,-14 0 0,-11 0 0,-11 0-129,0 0 129,0 0-129,0 0-258,0 0-516,0 0-3999,0 0 0,0 0-516,0 0-258</inkml:trace>
  <inkml:trace contextRef="#ctx0" brushRef="#br0" timeOffset="212658.1633">22471 14344 3612,'19'-12'4128,"-8"-6"-645,-2 17-774,-9-16-645,0 17-387,1-12 0,-1 12-387,0 0 0,0 0-387,-10 2-258,2 8-129,-10 7-129,2 5 129,-10 7-387,-6 7 129,-7 8-129,-9 9 0,-11 8-129,-11 6 0,-14 8 0,-10 5 0,-7 8-129,-6 2 0,-9 2 129,1-1-129,1-2 129,13-3 0,10-9 129,15-9-129,13-13 0,15-9 0,16-9-129,9-14-387,17 5-1548,6-28-2580,-1 12-258,1-12-387,7-8-129</inkml:trace>
  <inkml:trace contextRef="#ctx0" brushRef="#br0" timeOffset="214538.2709">20874 14362 3999,'3'-27'4515,"-2"16"0,-1-6-1935,0 17-258,1-20-258,-1 20-516,0 0-129,2 14-516,-5 15 0,3 20-387,0 13-129,0 14-258,0 18 129,5 10-258,1 10 129,4-3-129,0-5 0,0-8-129,-6-9-129,3-11 129,0-10-645,-7-22-2967,2-5-903,-2-14-516,1-7-387</inkml:trace>
  <inkml:trace contextRef="#ctx0" brushRef="#br0" timeOffset="215726.3388">22815 16008 6837,'0'-20'5418,"-7"2"-387,7 18-1032,-9-21-1935,14 19-645,-5 2-516,22-5-258,-2 8-258,8 10-129,4 10-258,9 12 129,-1 7-129,0 6 0,-6 4 129,-4 4-129,-7 0 129,-8-1-129,-11-5 0,-4-9 129,-14-5 0,-10-7-129,-7-6 129,-10-7-129,-10-6 0,-5-9 0,-9-6 0,2-10 0,-2-7 0,6-7 0,9-2-129,11-3 0,14 0-258,8-12-903,17 11-3870,9-4 0,10 6-774,2-1-258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3T16:16:47.3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15104 4568 1,'11'-12'3998,"-11"12"388,8-13-258,-8 13-1290,3-16-774,-3 16-387,0 0-387,9-9-258,-9 9 0,0 0-258,-4-8-258,4 8 0,-10 0-129,10 0-129,-16 11 0,7-4-129,-3 4 0,0 5-129,-1 0 129,-1 2-129,0 3 129,-3 1-129,0 3 129,-1 1-258,1 2 258,-2 3-129,1 1 129,1 3-129,2 0 0,-1 5 0,3-1 0,1 5-129,1-2 129,4 0 0,-1-1 0,3-2-129,4-2 129,1-2 0,0-1 0,4-9 0,7 1 0,1-5-129,5-1 129,0-3 0,4-2 0,0-1 0,1-5 0,0-1 0,0-4 0,0-3 129,-1-1-129,2-5 129,-3-4 0,-1-2 0,0-3 129,-3-2-258,-1-2 258,-2 2-129,-5-4 0,-2 1 0,-2-5 0,-3 1 0,-1-1 129,-1-1-258,-5 1 129,-3-1 0,0 5-129,-3 2 129,-3 3-129,1 5 0,-2 3 0,1 2 0,-2 2 0,-1 3 0,4 3 0,-2 2 0,1 4 0,-1 1-129,1-3 129,-1 5-129,4 0-129,-2-7-387,6 14-1677,0-14-2451,3 6-258,5-11-387,-9 14-516</inkml:trace>
  <inkml:trace contextRef="#ctx0" brushRef="#br0" timeOffset="616.0352">16646 1501 12771,'0'0'5676,"0"0"-774,0 0 129,0 0-2064,0 0-2580,0 0 258,0 0-257,0 0-388,0 0-130,0 0-386,36-23-2193,-36 23-1935,0 0-129,0 0-774,0 0-258</inkml:trace>
  <inkml:trace contextRef="#ctx0" brushRef="#br0" timeOffset="888.0508">17631 1465 12126,'0'0'5418,"0"0"-129,0 0 0,0 0-1161,0 0-3611,0 0-517,0 0 0,0 0 0,0 0-259,0 0-2966,0 0-1806,0 0-129,36 0-387,-27 6-774</inkml:trace>
  <inkml:trace contextRef="#ctx0" brushRef="#br0" timeOffset="1308.0748">18755 1380 11868,'0'0'4773,"0"0"-645,0 0 516,0 0-4257,0 0 0,-40-4 129,40 4 387,0 0-129,0 0 258,0 0-258,0 0-129,0 0 129,0 0-129,0 0-516,0 0-129,0 0-387,0 0-387,0 0-3612,0 0-516,0 0-516,0 0-258</inkml:trace>
  <inkml:trace contextRef="#ctx0" brushRef="#br0" timeOffset="1780.1018">19739 1235 11997,'0'0'5676,"0"0"-387,0 0 129,0 0-2193,0 0-2322,0 0-644,0 0-259,0 0 0,0 0 0,0 0-646,43-39-4127,-43 39-387,0 0-258,0 0-516</inkml:trace>
  <inkml:trace contextRef="#ctx0" brushRef="#br0" timeOffset="2059.1178">20386 1203 14061,'0'0'5934,"43"-28"0,-43 28-645,0 0-4128,0 0-773,0 0-388,0 0 0,0 0 0,0 0-130,0 0-1160,0 0-1935,0 0-1677,0 0-387,0 0-387,42 0-516</inkml:trace>
  <inkml:trace contextRef="#ctx0" brushRef="#br0" timeOffset="2451.1402">21153 1151 11481,'46'-3'6192,"-46"3"-258,0 0-129,0 0-2838,0 0-2579,0 0-388,0 0 0,0 0 0,0 0 0,0 0 0,0 0 0,0 0-4774,0 0-644,0 0-387,0 0-516</inkml:trace>
  <inkml:trace contextRef="#ctx0" brushRef="#br0" timeOffset="15094.8634">18580 5478 5289,'0'0'4902,"0"-17"-387,0 17 0,0-20-2709,0 20-258,2-13-645,-2 13-129,9-12-258,-1 9 0,0-3-258,5 6-129,1-3 129,1 3-129,1 3 0,1 4 0,-3 4 0,0 5 0,-3 5 129,-4 1-129,-3 5 0,-4-1-129,0 1 129,-5-3-129,-5 1 0,-4-7 0,-4-3 0,0-8 0,-5-6 0,-1-1 129,-2-8-129,4-6 129,2-3-129,3-4 0,5 0 0,5-3-129,4 3-387,3-5-645,6 8-3612,0-1 0,7 7-516,-2 0-387</inkml:trace>
  <inkml:trace contextRef="#ctx0" brushRef="#br0" timeOffset="15779.9026">19191 5407 3999,'27'-16'4515,"-11"12"258,-1 1-387,4 7-2451,-5-4-774,7 14-258,-5-5 258,4 6-516,-5 0 129,2 1-258,-4 0 0,-2 2-129,-5 0 0,-3 1-258,-4 0 0,-10-1-129,-3 2 0,-6-5 0,-6-3 129,-3-6-258,-1-4 258,1-2-129,2-10 129,2-6-129,6-4 0,5-4 0,8 2-258,4-2-129,3 14-1677,3-9-2580,8 10-387,2-3-258,6 7-516</inkml:trace>
  <inkml:trace contextRef="#ctx0" brushRef="#br0" timeOffset="16242.929">19948 5353 8643,'20'-14'5160,"-5"14"-258,-2 0-516,11 11-3612,-6 2-387,5 3 129,-4 4-258,-3 1-258,-5 0 258,-5 0-258,-6-1 258,-7-3-129,-7-3 129,-3-2-129,-7-5 0,-2-2 0,-4-5 0,0-1 0,3-10-258,2-5 129,5-2-129,3-3 129,9 1-387,4-1 0,7 9-903,2-2-3354,14 6-129,2 1-516,5 7-258</inkml:trace>
  <inkml:trace contextRef="#ctx0" brushRef="#br0" timeOffset="16746.9579">20762 5308 9288,'27'-12'5289,"-10"9"0,-4-2-387,12 5-3741,-8 0-516,6 7-129,0 5-387,0 3 258,-2 6-258,-5 2-129,-4-1 129,-6 2-129,-7 0 129,-13 0-258,-6-5 129,-10-2-129,-6-5 129,-5-6 0,-2-6-129,1-1 129,4-11-129,8-7 258,4-2-387,9-4 258,9-2-129,8 0-129,11 4-516,1-7-1032,11 16-3096,-2-1-258,5 8-258,-2 2-387</inkml:trace>
  <inkml:trace contextRef="#ctx0" brushRef="#br0" timeOffset="17290.989">18557 4900 5547,'8'-7'4515,"-8"7"-129,6-16-258,-6 1-3225,2 3-387,0-9 0,3 3 0,1-5 0,2 3 0,-2-2-387,3 5 129,-4 1 129,-5 16-129,0 0 0,9 7-129,-9 16-129,-3 7 129,-2 6 0,0 7-129,2 4-387,1-6-645,4 4-3225,3-10-258,6-6-387,2-11-387</inkml:trace>
  <inkml:trace contextRef="#ctx0" brushRef="#br0" timeOffset="17679.0112">19030 4829 6966,'31'-25'5031,"-15"16"-258,-2-3-387,5 12-2838,-7 0-903,3 14-129,-6 4-387,-4 6 0,-5 5-129,0 4 129,-5 1-129,-4-2 0,1-6 0,1-2 129,1-7-129,3-2 258,3-15-258,4 5 0,10-5-516,4-9-516,15 5-3354,4-8-387,13 7-258,9-5-516</inkml:trace>
  <inkml:trace contextRef="#ctx0" brushRef="#br0" timeOffset="18559.0615">21799 5225 6708,'51'-18'5160,"-16"15"-129,0 3-387,4 10-3612,-5 3-129,-2 11-258,-10 1 0,-6 6-258,-10 0-129,-6 2-258,-11-4 258,-7-3-258,-5-4 129,-5-7 0,-4-8-129,1-7 0,2-5 129,2-12 0,2-7-258,7-5 258,5-3-258,8-2 129,5 5 0,3 0-516,9 12-1935,-3-5-2451,4 8-129,-3-1-516,2 4-258</inkml:trace>
  <inkml:trace contextRef="#ctx0" brushRef="#br0" timeOffset="19016.0877">21778 4703 9159,'6'-15'5160,"5"-2"-129,-1 20-903,-10-3-3225,7 14-129,-3 1-516,-1 3-129,0 2 129,2 0-258,-2-3 129,-1 0-258,0-7 129,-2-10 0,0 0-129,12 4 129,-12-4 0,11-14 0,0-1-129,-1-2 129,0 3 0,4 1 0,2 2 129,-1 6-129,5 2 0,-4 3 0,1 5 0,-2 9 0,-2 4 0,0 2 0,-4 3 0,-1 1 0,-3 0 0,0-2 0,-2-3-129,-1-4-129,2 2-645,-4-17-2064,1 16-1806,-1-16-516,0 0-387,0 0 1</inkml:trace>
  <inkml:trace contextRef="#ctx0" brushRef="#br0" timeOffset="36092.0643">18449 7512 4257,'0'0'4386,"0"0"-129,0 0-258,6-5-3096,11 5-258,0 0-129,7 0-129,4-5 0,5-1 0,-1-2 0,2 2-258,-5-1 129,0 6-129,-5 1 0,-3 0 0,-3 4-129,-7 1 0,0 2-258,-11-7-645,16 7-3225,-16-7-129,0 0-516,0 0-258</inkml:trace>
  <inkml:trace contextRef="#ctx0" brushRef="#br0" timeOffset="36743.1016">18407 7577 5160,'0'0'4773,"0"0"-387,0 6-258,3 13-3225,-3 2-387,0 8-129,0 1 129,-2 3-387,0 1 0,-1-1-129,1-5 129,0-2-129,2-9-129,0-17 129,0 17-129,0-17 129,8 0 0,-8 0 0,16-5 0,-4-3 0,1 1 129,0 3-129,2-1 129,1 3 0,1-1-129,2 3 129,1 0 0,2 0-129,-1 2 129,1 2-129,-1-2 0,-1 3 0,1-4 258,-4 2-258,1-3 0,-5 0 0,0 0 0,-3-3 0,-2 1 0,-8 2 0,9-12 129,-9 12 0,0-21 0,0 8 129,-5-5-129,1-5 258,-3-3-258,3 1 129,-3-3-129,2 3 0,0 1-129,2 5-129,0 4 129,3 15-387,0 0-774,0 0-3354,-8-3 0,8 3-516,0 7-258</inkml:trace>
  <inkml:trace contextRef="#ctx0" brushRef="#br0" timeOffset="37915.1686">19270 7549 1,'-1'-13'3869,"1"2"388,0 11-258,0 0-1677,5-12-645,3 10-129,-8 2-258,18-11-258,-8 1 0,10 10-129,0-8-258,2 4-129,2 0-258,4 1 0,-4-1-129,1 2 0,-5 0-129,-4 0 0,-3 2 0,-4 0 129,-9 0-129,0 0 129,-1 11-129,-7 0 0,-3 3 0,-1 6 129,2 4-129,3 8 0,-2 2 387,3 4-387,5 0 129,1-1-129,1-3 129,3-5-129,3-5 129,-3-10 0,-4-14-129,10 15 0,-10-15 129,0 0-129,0 0 129,-1-7-129,1 7 0,-13-8 0,6 2 0,-5 4 0,-3 0 0,1 1 0,-4 1 0,1 0 0,-5 1 0,3 3 0,-2 5 0,4-2 0,-1 3 0,5 2 129,-2-3-258,6-1 258,9-8-129,-14 13 0,14-13 0,-10 7 129,10-7-129,-10 0 0,10 0 129,-13-12-129,5-1 129,0-4 129,-1-6-516,3-5 387,1-2-387,4-2 258,1-1-258,0 0 258,1 2-258,6 1 129,2 7 0,-1 3-516,2 11-258,-10 9-3483,11-8-387,-11 8-258,12 2-258</inkml:trace>
  <inkml:trace contextRef="#ctx0" brushRef="#br0" timeOffset="39619.2661">21526 7538 4773,'12'-2'5289,"-12"2"-258,0 0-516,13 2-2193,-13-2-1548,24 1-129,-4-1-258,8 0-129,2 0-129,7 0 129,-1-1 0,1-4-129,-4 1 0,-2 2 129,-7-4-129,-3 5 0,-5-2 0,-2 3-129,-3 0 129,-4 2 0,-7-2 0,13 12-129,-13-12 0,15 19 129,-10-4-129,-2-1 0,1 6 0,0 1-129,0 4 258,-1 0-258,0 3 129,1-1 0,1 0 0,0-2-129,0-3 129,-2-6 0,2 0 0,-1-5 0,-4-11 0,6 15 0,-6-15 0,0 11 0,0-11 0,-3 11 0,3-11 0,-12 11 129,12-11-129,-16 9 0,7-5 0,1-3 0,-1 1 0,-1-2 0,-1 0 129,1 0-129,-2 0-129,-3 0 258,-1 0-258,-2-2 129,1 2 0,-6 0-129,0 2 0,-1 0 0,0 4 129,0 1-129,0 0 0,-1 2 0,4-1 0,1 0 129,5-1 0,1-1 0,4-3 129,10-3 0,-10 1-129,10-1 129,0 0 0,-3-10 0,3 10 0,-1-22 0,0 8-129,0-4 129,-1-3 0,2-2 0,0-3-129,0-7 258,0-1-258,4 3 258,0-1-258,0 4 129,-1 3-258,0 3 258,-2 5-258,-1 6 0,0 11-387,-2-12-645,2 12-3612,0 0-129,-12 1-387,2 3-516</inkml:trace>
  <inkml:trace contextRef="#ctx0" brushRef="#br0" timeOffset="44119.5235">18316 7074 3870,'-9'-4'4644,"9"4"-129,0 0-129,-3-18-2193,6 18-774,-3 0-258,9-10-387,-9 10-129,14 0-258,-14 0 0,19 17 0,-9 2-258,1 6 0,1 4-129,1 0-129,-1 2 0,-1-3-258,-1-2 129,-2-10-258,-1-3 129,-7-13 0,0 0 0,0-5 0,0-12 0,0-8 258,0-4 129,0 1 129,3-2 129,5 2 0,2 3 0,3 5-129,-1 5 0,3 9 129,0 5-258,-3 1 129,1 10 0,-2 4 0,-1 2 0,-1 5 0,-1 1 0,-1-1 0,0 2 0,1-1 0,-2-5-129,-2-1-258,5 6-1032,-9-22-3096,7 20-258,-7-20-387,10 7-258</inkml:trace>
  <inkml:trace contextRef="#ctx0" brushRef="#br0" timeOffset="47370.7094">19152 7056 4902,'0'-19'4644,"1"-3"0,0 10-1419,-1 12-1677,0 0-387,0 0-516,0 0-129,7 18-129,-4 1-129,1 7-129,1 1-129,0 4 0,3-3 0,-2-5-129,0 0-129,-2-9 129,-4-14 0,0 0 0,0 0 0,0 0 0,3-20 129,-3-4 0,0-2 0,0-3 129,0 0-129,4 1 129,1 3-129,3 3 129,-1 4-258,2 6 258,0 7 0,2 5-258,-4 8 387,3 7-258,0 4 258,-4 5-258,2 3 129,-1-1-258,-3 2 129,-1-4-258,0-1-129,-3-9-516,4 0-3225,-4-14-129,0 14-516,0-14 0</inkml:trace>
  <inkml:trace contextRef="#ctx0" brushRef="#br0" timeOffset="47619.7237">19376 7079 3225,'13'-5'4773,"2"5"0,-3-3-258,0-5-2322,8 8-1032,-4-2 129,2 2-516,-4-2-387,-1 2-129,0 0-258,-4 0-258,0 2-903,-9-2-3225,0 0-129,11 0-387,-11 0-258</inkml:trace>
  <inkml:trace contextRef="#ctx0" brushRef="#br0" timeOffset="47846.7367">19630 6975 5547,'0'0'4902,"0"0"-645,8-2 258,-8 2-3354,7 12-387,-5 0 0,4 7-516,-5 2 129,1 1-516,-2 3 0,0-9-774,2 8-1806,-2-10-1677,0-3-387,0-11-129,0 0 259</inkml:trace>
  <inkml:trace contextRef="#ctx0" brushRef="#br0" timeOffset="48103.7514">19726 6878 4902,'35'0'5031,"-18"12"-516,2 2 0,-6-3-2967,7 15-645,-7 1-129,2 4-516,-10 5-258,-3-2-387,-2 5-645,-11-3-3225,-6-2-387,-7-3-129,-9-2-258</inkml:trace>
  <inkml:trace contextRef="#ctx0" brushRef="#br0" timeOffset="48642.7822">19109 6899 1419,'0'0'3483,"0"0"129,0 0-1161,0 0-258,0 0-129,0 0-258,0 0-258,0 11-387,-3 3-387,0 15-387,-3 0 0,1 12-258,-1 0 0,5 9 0,-1-3-129,2-1 0,8-4-129,3-6 129,6-7 0,2-5 0,7-2-774,-4-5-3354,1-8-387,1 0-129,-7-5-258</inkml:trace>
  <inkml:trace contextRef="#ctx0" brushRef="#br0" timeOffset="49455.8287">20361 7245 7353,'28'0'4773,"-17"0"0,-2 0-645,-9 0-3483,11-1-258,-11 1-1935,11 0-2709,-11 0-516,12 1 0,-1-1-387</inkml:trace>
  <inkml:trace contextRef="#ctx0" brushRef="#br0" timeOffset="49595.8367">20796 7243 4257,'30'0'4128,"-19"-4"-387,8 3-2580,-4 1-4386,-8-5-516,7 5-258</inkml:trace>
  <inkml:trace contextRef="#ctx0" brushRef="#br0" timeOffset="49771.8468">21129 7216 2709,'22'1'4773,"-22"-1"-258,16 0-258,-16 0-2064,8 10-3096,2-4-2709,-10-6-774,8 1-258,-8-1-129</inkml:trace>
  <inkml:trace contextRef="#ctx0" brushRef="#br0" timeOffset="50866.9094">21643 7037 1548,'0'0'2451,"0"0"-645,0 0-387,0 0-516,-5-12-129,5 12-516,0 0 387,0 0-129,0 0 387,0 0 129,0 0 129,0 0-129,0 0 258,0 0-129,0 0 0,10-9 0,-10 9-387,9-14-129,-4-1 0,6 5 0,-4-7-129,4 3 0,-3-3 0,2 4-129,-5-1 129,4 7 0,-9 7-258,6-13 0,-6 13-129,0 0-129,0 0 129,0 0-258,0 11 129,0 6 0,-2 6 0,2 2 0,-2 6 0,2 1 0,-2 1 0,2 1-129,0-2-129,0-6-258,3 1-258,-2-10-258,8 9-1935,-5-10-1677,0-2-387,-3-3-258,1 2 388</inkml:trace>
  <inkml:trace contextRef="#ctx0" brushRef="#br0" timeOffset="57075.2645">22425 7261 1032,'0'0'3354,"0"-16"-774,0 5 0,0 11-258,2-14-387,-2 14-387,2-11-387,-2 11-387,0 0-129,14 0 0,-14 0-387,17 12 0,-8 3 0,3 6-129,0 4 0,1 7 0,-3 2 0,0 1-129,-4 2 129,-1-2-129,-2-4 0,-3-4 0,0-7 129,0-3-129,0-17 0,-5 12 0,5-12 0,-6-9 0,3-8 0,1-9 0,1-3 0,1-7-129,0-2 129,3-2 0,1 1 0,4 2 0,1 7 129,1 5-129,4 6 0,-4 9 0,4 7 129,0 3-129,0 15 0,-1 2 0,-1 9 0,-1 6 0,1 2 0,-1 4 0,-1-1 0,-3-1 0,2-3-129,-5-2 0,3-3-258,-6-11-1548,2-3-2322,1-1 0,-4-13-516,3 12 388</inkml:trace>
  <inkml:trace contextRef="#ctx0" brushRef="#br0" timeOffset="57359.2808">22885 7516 8127,'10'0'4773,"-10"0"-129,0 0-258,0 0-4128,0 0-3741,-5 0-903,5 0-387,-9 0-387</inkml:trace>
  <inkml:trace contextRef="#ctx0" brushRef="#br0" timeOffset="57874.3102">22969 7246 903,'6'-12'4257,"1"18"129,-2 14-129,-4 6-2322,0 1-903,8 7-516,-2-1-258,0-2-129,0 0-258,1-8-129,-2-7 0,-6-16 0,10 7 0,-10-7 0,2-17 129,-2-4 129,0-7 129,-2-5 129,0-3 129,2 1 0,-2-4 0,2 9 129,4-2 0,5 11-129,-2 6 129,7 9-129,-3 6 0,3 11-129,-2 7 0,2 7 0,-5 7-129,2 3 0,-5 1-129,0 0 0,-1-2-129,-2-7-129,0 1-645,-3-10-2322,0-5-1290,0-13-258,0 12-129</inkml:trace>
  <inkml:trace contextRef="#ctx0" brushRef="#br0" timeOffset="58071.3215">23230 7342 4773,'31'-7'5031,"-15"4"-387,2-2-129,-7-6-3354,12 9-516,-5 2-2709,-1-3-2064,-7 2-387,0 1-387,-10 0 0</inkml:trace>
  <inkml:trace contextRef="#ctx0" brushRef="#br0" timeOffset="58238.331">23426 7200 4644,'7'-8'4773,"-7"8"0,6 19-387,-5 1-2838,4 10-1161,-1 8-903,-4 1-3225,2-6-516,3 3-387,-3-8-258</inkml:trace>
  <inkml:trace contextRef="#ctx0" brushRef="#br0" timeOffset="58479.3448">23605 7152 3096,'59'40'4515,"-31"-5"-258,-5 3-387,-10-1-2709,1 11-516,-13 1-1548,-7 2-2967,-15-6-387,-9-2-258,-11-11 517</inkml:trace>
  <inkml:trace contextRef="#ctx0" brushRef="#br0" timeOffset="58823.3645">22962 7096 2322,'-19'50'4644,"14"-6"-129,2 2-129,0 7-2064,11 11-903,-1-3-645,9 3-387,0-6-258,5-4-387,3-6-1032,-3-12-2967,4-10-387,4-8-258,5-9 258</inkml:trace>
  <inkml:trace contextRef="#ctx0" brushRef="#br0" timeOffset="59071.3787">23857 7513 6321,'0'0'5160,"0"0"-387,5-11-258,-5 11-3870,0-12-1935,0 12-2967,0 0-516,0 0-387,0 0 0</inkml:trace>
  <inkml:trace contextRef="#ctx0" brushRef="#br0" timeOffset="59371.3958">24250 7508 3354,'10'0'2967,"-10"0"-2838,3-9-2193,-3 9-1548</inkml:trace>
  <inkml:trace contextRef="#ctx0" brushRef="#br0" timeOffset="59763.4183">24457 7139 3483,'0'0'5031,"0"0"-387,39-5-258,-39 5-2709,0 0-516,-17 56-258,17-56-258,-12 75-258,12-75-774,2 78-3741,-2-78-387,0 72-258,0-41-645</inkml:trace>
  <inkml:trace contextRef="#ctx0" brushRef="#br0" timeOffset="61167.4986">22723 8147 5805,'0'0'5160,"7"6"-129,1-8-1548,13 4-1419,-6-2-774,15 0-516,-1-4-387,5 2-516,6 2-645,-10-7-2193,7 5-1677,-8-1-516,-3 0-258</inkml:trace>
  <inkml:trace contextRef="#ctx0" brushRef="#br0" timeOffset="61363.5098">22775 8318 5547,'20'0'4773,"-1"-3"-258,7-5-258,5 1-3612,3-2-903,-7-3-2322,4 4-1548,-1 4-516,-6-2-258</inkml:trace>
  <inkml:trace contextRef="#ctx0" brushRef="#br0" timeOffset="61826.5363">23252 8159 4257,'0'0'5031,"0"0"-129,12 0-258,-12 0-3612,16 31-129,-8-10-258,6 8 0,-9-2-387,4 0 0,-6-1-258,-1-6 0,-2-4-129,0-16 129,0 10 0,0-10 0,-1-10 0,0-9 0,1-7 0,0-7 0,4-5 0,3 1 0,1-1 129,4 4-129,1 4 258,1 7-129,-1 10 129,2 12-129,-2 5 0,2 14 0,-4 9 0,2 8 0,-1 5-258,-1 4 129,1 2-129,-2-2 129,1-1-129,-4-5-258,4-2-516,-11-7-3612,2-10-258,-2-5-129,0-14-516</inkml:trace>
  <inkml:trace contextRef="#ctx0" brushRef="#br0" timeOffset="62158.5553">23732 7856 2193,'0'0'4257,"1"12"258,-1-12-387,3 18-2967,4 3 0,-6-4-129,5 11-258,-6-3-258,5 9 129,-3-1-258,3 6 129,-3 0-387,1-1 129,1-1-258,0-6-258,2 3-1161,-3-8-3096,-2-8-129,1-4-645,-2-14 258</inkml:trace>
  <inkml:trace contextRef="#ctx0" brushRef="#br0" timeOffset="62483.5739">23764 8594 10191,'0'14'5547,"0"-14"-387,3-5-774,-3 5-3870,0 0-4773,0 0-387,-6 0-1032,-7 4-258</inkml:trace>
  <inkml:trace contextRef="#ctx0" brushRef="#br0" timeOffset="84862.8539">17473 9747 1806,'9'-41'4902,"-5"25"-258,2 0 129,5 7-1935,-7-13-903,12 15-387,-4-7-645,11 11-258,-2-1 0,6 4-387,-2 7 0,2 10-129,-2 5-129,-2 4 0,-7 6 0,-7 4 0,-6 2-129,-3 0 129,-9-2-129,-7-3 129,-6-3-129,-4-6 0,-4-4 0,-3-9 129,-4-5 0,1-6-258,3-4 258,-1-8 0,6-7 258,5-3-258,8-5 0,7-4 0,8-2-258,4-7-516,17 11-2580,-1-5-1290,3 5-129,3 5-774</inkml:trace>
  <inkml:trace contextRef="#ctx0" brushRef="#br0" timeOffset="85510.8909">18502 9654 6966,'21'-30'5289,"-4"16"-387,2-3-387,8 9-2967,-3-3-645,7 11-129,-5 2-516,3 15-129,-5 5-129,-3 6 0,-7 4 0,-4 2 0,-5 1-129,-5-2 129,-2-4-129,-11-7 258,-2-1-258,-10-4 129,-4-7 129,-6-3-129,-2-6 129,-2-1-129,2-8 129,5-7-129,5-2 129,10-8-129,10-3 0,7-1-129,10 3-129,4-7-645,14 10-3612,-6 3-129,6 4-645,-2 6-258</inkml:trace>
  <inkml:trace contextRef="#ctx0" brushRef="#br0" timeOffset="85998.9189">19820 9612 2451,'11'-24'5160,"1"17"0,7 2-387,5 7-1677,-1-2-2064,8 10 0,-7 0-387,3 11-258,-6-1-129,-4 8-129,-8-1-129,-6 2 129,-6-5-129,-10 1 0,-6-7-129,-5-2 258,-5-7-129,-6-5 129,0-4 129,3-9 0,3-10 0,6-3-129,9-7 129,9-4-129,7-1 0,13-2-258,11 12-1161,-2-5-3354,4 7-387,-4 4-258,-1 7-516</inkml:trace>
  <inkml:trace contextRef="#ctx0" brushRef="#br0" timeOffset="86522.9488">17485 9134 6708,'10'-24'4773,"-10"24"0,8-13-387,1 13-3096,-9 0-387,5 12-516,-3 5-129,-1 7-516,4 11-2193,-4-5-1677,3 2-774,2-4-387,6-7-129</inkml:trace>
  <inkml:trace contextRef="#ctx0" brushRef="#br0" timeOffset="87967.0314">18484 9133 1,'12'-2'3611,"-2"-15"-1160,-10 17 516,0 0-258,9-4-129,-9 4 0,0 0-774,13 0-774,2 5-129,1 3-516,3 4 0,-1 1-258,1 4 0,-5 6 129,-5 0-258,-6 1 129,-3 2-129,-3-4 129,-5 0-129,1-3 129,-1-7 0,8-12 0,0 0 129,18 2-258,5-8 129,13-7-516,6-10-3096,15 1-903,6-2-387,6-1-258</inkml:trace>
  <inkml:trace contextRef="#ctx0" brushRef="#br0" timeOffset="88439.0584">19613 9070 5805,'3'-31'5031,"11"18"-129,4-2-387,12 9-2709,-4-5-645,9 10-258,-7 0-258,1 4-258,-5 7 0,-4 7-258,-9 0-129,-4 5 129,-9-1-129,-10 2 0,-2-2 0,-3-4 0,1-3-129,4-3 129,4-4 0,8-7 0,5 7-129,12-5 129,6-1 0,2 2 0,6 0 0,-2 0 0,-2 9-129,-7-1 129,-6 2 0,-4 1-129,-4 3 129,-5 0 0,-1 3 0,-7-1-258,-5 2 129,-4-3-645,3 12-2580,-11-7-1290,2-1-387,-1 0-387</inkml:trace>
  <inkml:trace contextRef="#ctx0" brushRef="#br0" timeOffset="88875.0834">21044 9559 7740,'55'-16'5289,"-29"16"-387,-1 16-387,-11 4-3612,2 16-387,-10 2-516,-6 5 129,-9-1-258,-7-3 129,-8-6-129,-4-8 129,-3-10-129,-1-11 129,3-7 0,4-13 0,8-8 0,6-8 0,11-4 129,4-5-129,13-1 0,6-5-903,12 9-3483,-5-2-258,-3 6-645,-5 2-129</inkml:trace>
  <inkml:trace contextRef="#ctx0" brushRef="#br0" timeOffset="89115.0971">20924 9081 4902,'13'-1'4902,"-13"1"-258,5 17-258,-3 5-3354,-2 2-516,3 5 129,1-3-258,5-1-129,1-2 0,5-10-903,5 2-1935,-1-13-1935,-3-2 129,-2-12-774</inkml:trace>
  <inkml:trace contextRef="#ctx0" brushRef="#br0" timeOffset="89251.1049">21075 9157 4644,'-6'-10'4902,"-6"3"0,12 7-258,-12 8-2967,12 13-774,0 3-258,1 4-1032,10 9-3870,-3 0-258,4 2-387,4-1-258</inkml:trace>
  <inkml:trace contextRef="#ctx0" brushRef="#br0" timeOffset="89595.1245">22168 9590 6837,'76'0'5031,"-46"13"-258,-6 0-516,-9 7-4128,1 5 129,-10 0 0,-4 3 258,-7-5-129,-8 1 0,-10-8-129,-7 0 0,-8-11 0,1-2-129,-3-5 0,5-11 0,6-8-129,7-7 0,10-5 0,9-3-129,9 1-387,6-8-1161,12 8-2709,0 1-516,7 5-258,-3 4-258</inkml:trace>
  <inkml:trace contextRef="#ctx0" brushRef="#br0" timeOffset="89979.1465">22122 9099 3870,'10'0'4773,"-10"0"-258,8 16-129,-8-3-3483,0 10-516,0 0 129,0 4-258,-1-2 129,-1 0-387,2-3 258,3-5-258,2-3 258,6-1-258,2-4 0,3-2 129,1-1-129,1 3 129,-2-1-129,-4 4 0,-4-2 0,-8-10-129,0 21-645,-11-11-3354,-8-8-516,-6-2-129,-7-4-129</inkml:trace>
  <inkml:trace contextRef="#ctx0" brushRef="#br0" timeOffset="90115.1543">22126 9075 5805,'77'-32'5160,"-34"25"-774,-3 7-4257,3-4-3870,8 5-1032,-1 5-258</inkml:trace>
  <inkml:trace contextRef="#ctx0" brushRef="#br0" timeOffset="90475.1749">23263 9448 8256,'67'3'5289,"-40"3"-258,-6 5-387,-12 6-4257,4 6-129,-4 7-258,-6 4-129,-3 2 0,-3 0 0,-7-2-129,-4-6 129,-3-6 0,-9-7-129,0-10 129,2-5 0,-1-12 258,5-6 0,3-10-129,6-1 129,1-7 0,10 4 129,5 0 0,7-1-645,7 15-1290,-4-3-2580,2 4-516,2 2-129,-1 3-387</inkml:trace>
  <inkml:trace contextRef="#ctx0" brushRef="#br0" timeOffset="90879.198">23423 8973 7482,'1'-12'5289,"-1"-3"-258,0 15-129,-12 0-3741,4 11-258,-4 6-258,1 9-258,-2 2-129,4 9 129,0-3-258,6 6 0,3-5 0,3-3-129,7-5 129,4-5 0,5-6-258,-1-8 129,1-6-258,-3-2 129,-2-10-129,-8-4 129,-6 1-258,-3-4 129,-7 7-387,-13-4-3870,6 7-129,-4 2-645,0 3-258</inkml:trace>
  <inkml:trace contextRef="#ctx0" brushRef="#br0" timeOffset="94590.4103">17464 11468 4644,'6'3'4902,"-6"-3"-258,13-13 0,-13 0-2580,13 10-516,-9-12-516,11 9-258,-5-5 0,8 6-258,-6 3-129,6 2-129,0 1 0,3 7-129,1 7 0,-1 2 0,0 4-129,0 3 129,-3 1-129,-4 4 129,-5 1-129,-6 2 0,-3 1 0,-4-2 0,-10 0 0,-2-2 0,-5-2-129,-3-5 0,-1-6 0,1-6 0,-1-6 129,-3-4-129,3-4 129,2-9 0,0-7 0,4-5 0,3-2 0,3-3 0,5 1 0,3-4-129,5 2-129,0-5-258,10 14-1032,-4-7-2838,7 5-516,0 2-258,2 7-258</inkml:trace>
  <inkml:trace contextRef="#ctx0" brushRef="#br0" timeOffset="95198.445">18407 11444 1548,'-7'-11'3999,"7"11"516,0 0-258,0 0-1677,5-16-774,11 16-387,-7-7-258,12 7 0,-7-5-129,9 5-258,-5 0 0,3 0-258,-2 6-129,-1 5-129,0 3-129,-1 5-129,-4 1 0,-1 3 0,-2 1 129,-3 1-129,-1 0 0,-6-1 0,0 1 129,-6-6-129,-5 1 0,-1-4 0,-5 0-129,-4-5 129,-5-4 0,-1-4 0,-3-3-129,-1-5 129,1-7 0,1-4 129,5-4-258,6-2 258,5-1-258,8 0 129,5-2-129,4 1-129,7 4-516,-3-3-2193,7 6-1677,0 2-387,1 3-129,1 3-516</inkml:trace>
  <inkml:trace contextRef="#ctx0" brushRef="#br0" timeOffset="95851.4824">19385 11297 7611,'22'-5'5289,"-13"5"-516,2 4-129,-11-4-3354,21 10-645,-8 2 0,1 3-387,-1 2 0,0 3 0,-2-2 0,-1 2 0,-3 0-129,-1 0 129,-4 0-129,-1-3 0,-1 0 0,-1 0-129,-7-1 129,-2-1-129,-2-2 129,-2 0-129,-2-3 0,-2 1 0,-3-3 0,-1-2 0,2-2-129,-3-1 0,4 0 0,-1-3 129,2 0 0,3-7-129,2-1 0,1 0 129,4-4-258,2-2 129,2-3-129,4 0 129,0-2-258,0-2 258,1 2 0,4 0 0,1 3 129,2 0-129,2 4 129,-2 1-258,5 7-903,-13 4-3225,19-12-258,-9 9-387,0-2-258</inkml:trace>
  <inkml:trace contextRef="#ctx0" brushRef="#br0" timeOffset="103326.91">17432 10741 3999,'9'-18'4386,"-9"18"0,6-19-1032,-6 19-516,0-10-774,0 10-645,0 0-387,-10 0-387,1 7-129,0 6-258,-3 10 129,1 7-387,-3 2 129,2 8-129,0 3 129,2 3-258,4 1 258,4-1-258,2-9 129,6-6 0,5-5-129,4-8 129,4-8 0,3-9-129,2-1 129,1-8-129,-5-5 0,-3-3 0,-2-2 129,-4 0-129,-6 1-129,-5 0 129,-5 1 0,-7 1 0,-1 6-258,-4-3-258,4 12-1032,-8 0-2580,6 2-387,3 7-258,1 1-258</inkml:trace>
  <inkml:trace contextRef="#ctx0" brushRef="#br0" timeOffset="104649.9856">18445 10776 2322,'0'0'4128,"4"-12"387,-4 12-1419,0 0-516,0-18-1032,0 18 0,0 0-645,0 0-258,0 0 0,0 0-258,-3 8 0,3-8-258,-2 19 129,1-5-258,1-1 129,0 5-129,-2-1 129,2 1-258,-2 0 129,1-1-129,1-5 129,0-12 0,-2 18-129,2-18 129,0 0 0,0 0 0,0 0 0,5 6 0,-5-6 129,11-5-129,-2 0 129,-2-2 0,4 1 0,1 2 129,0-3-129,1 5 129,1-1 0,0 3 129,1 0-258,1 3 0,1 3 0,0 7 0,-2 2 0,-1 3-129,-2 0 0,-3 3 0,-1 1-129,-5-2 129,-3 2-129,-3-4 0,-5 1 0,-4-5 129,-2 2-129,-5-4 0,-2-2-129,-4-3-129,4 5-903,-4-10-2967,4-2-645,2 0 0,4-8-387</inkml:trace>
  <inkml:trace contextRef="#ctx0" brushRef="#br0" timeOffset="105131.0131">18503 10663 1677,'0'0'4644,"3"-13"387,-3 13-387,11-4-1290,-11 4-1419,22-10-258,-7 2-645,9 6-258,-1 0-903,-1-1-4257,5-1-129,-2-2-516,-1-1-645</inkml:trace>
  <inkml:trace contextRef="#ctx0" brushRef="#br0" timeOffset="105978.0616">19320 10635 774,'-2'-13'4773,"2"-5"0,0 18 0,2-24-1935,8 24-645,-10 0-387,10 3-645,-10 8-387,5 13-258,-4 4 0,2 11-387,-3 3 129,1 2-258,-1 0 0,0-6 0,0-3 0,0-6 0,0-8 0,0-9-129,0-12 129,0 0 0,0 0 0,12 2 0,-12-2 129,20-6-129,-6-5 0,6 2 0,4-3 0,2 3 129,4 1-129,-3-1-129,-1 1 0,-3 3-129,-1 3-516,-11-3-516,3 5-2580,-14 0-903,0 0-258,0 0-258</inkml:trace>
  <inkml:trace contextRef="#ctx0" brushRef="#br0" timeOffset="106183.0733">19532 10724 4644,'-10'-10'4773,"1"9"129,9 1-387,-2 24-2451,-3-4-774,5 11-645,0 5-258,0 4-516,1 10-1032,-1-2-3225,0-4-129,-1-6-387,-2-7-516</inkml:trace>
  <inkml:trace contextRef="#ctx0" brushRef="#br0" timeOffset="107751.163">21668 10532 6837,'7'-19'5160,"-7"19"-258,-4-3-387,0 12-3225,-10 2-645,4 14-129,-7 3-258,-1 10 0,-4 4 258,2 9-387,0 3 129,1 4-129,4-2 129,2 4-258,9-8 129,4-3 0,9-6-129,9-11 0,4-8-129,6-10 129,2-5 0,0-9 0,0-2-129,-5-10 129,-4-3 0,-6-2-129,-5 0 129,-8-4 0,-2 1 0,-8 1 0,-6 1 129,-4 2-258,0 2 258,-5 4-129,4 2-129,-3 3-258,7 5-1032,-5 1-3096,13 4-387,7-5-258,-3 15-516</inkml:trace>
  <inkml:trace contextRef="#ctx0" brushRef="#br0" timeOffset="107947.1742">21964 10992 8514,'10'-9'5289,"-10"9"-387,0 0-387,3-11-4257,-3 11-2193,0 0-2322,0 0-774,9 0 0,-9 0-516</inkml:trace>
  <inkml:trace contextRef="#ctx0" brushRef="#br0" timeOffset="108374.1986">22094 10732 6966,'5'-29'5031,"-2"19"0,0-4-1806,-3 14-1806,0 0-258,1 13-516,-1 2 0,0 7-387,-3 5 258,1 3-516,0 2 129,2-4-129,0-3 129,6-3-129,4-5 0,4-4 0,2-7 0,1-1 129,5-3 0,-1 5-129,0-3 129,0 6-129,-2 1-129,-3 4 129,0 1-129,-2 2 0,-2 0 0,-4-1-129,1 3-129,-6-5 0,-2 2 0,-2-4-129,-5 5 0,-8-11 0,-1 6-387,-9-12-129,5 8-1032,-11-6-2451,0-3-129,4-11-387</inkml:trace>
  <inkml:trace contextRef="#ctx0" brushRef="#br0" timeOffset="108623.2129">22137 10675 4773,'24'-20'5289,"-11"12"-129,-1 1-516,2 7-2193,-2-7-1548,7 5-387,-2 1-258,-3 1-516,6 12-2064,-6 0-2322,-1 1-258,-1 6-645,-3 6 129</inkml:trace>
  <inkml:trace contextRef="#ctx0" brushRef="#br0" timeOffset="108811.2236">22554 11086 5289,'7'-25'4773,"-7"25"-516,0-14-1290,0 14-6837,0 0-258,0-17-516,0 17 1</inkml:trace>
  <inkml:trace contextRef="#ctx0" brushRef="#br0" timeOffset="109223.2472">22706 10671 6837,'11'-13'5547,"-11"13"-516,0 0-258,0 0-3483,0 0-129,0 0-645,0 19-129,0 2 0,0 6-387,0 5 258,-2 4-387,-1 3 258,-2-2-258,3-1 258,2-3-129,0-6 0,2-6 0,7-6 0,5-5 129,3-7 0,2-2-129,1-1-129,-1-2-129,5 1-774,-13-8-3225,9 3-645,-6 1-258,0-3-645</inkml:trace>
  <inkml:trace contextRef="#ctx0" brushRef="#br0" timeOffset="109479.2619">22884 10793 6708,'4'0'5289,"-4"0"0,4 17-516,-4-17-2967,0 26-774,-5-3-516,3 10-129,-5 1-258,3 5-129,1 4-129,-4-5-129,7 9-1677,0-11-2709,0-4-387,3-3-516,1-5-258</inkml:trace>
  <inkml:trace contextRef="#ctx0" brushRef="#br0" timeOffset="112811.4524">23144 10851 3483,'-11'4'5031,"4"-4"-387,7 0-387,0 0-2451,3-8-387,11 8-129,-14 0-645,23-11 0,-12 2-258,4 6 0,-3-2-129,0 5-129,-3 0-129,-9 0-129,15 0-129,-15 0-903,12 5-2064,-12-5-1548,0 0-258,0 11-516</inkml:trace>
  <inkml:trace contextRef="#ctx0" brushRef="#br0" timeOffset="113082.4679">23131 10979 903,'12'13'4773,"-1"-13"387,-11 0-516,14-7-2193,3 7-645,-7-10-387,6 7-645,-1-4-387,-5-3-1677,5 5-2838,-1 3-516,-4 0-258,2 2-129</inkml:trace>
  <inkml:trace contextRef="#ctx0" brushRef="#br0" timeOffset="119769.8504">23933 10406 1032,'10'-3'4773,"1"-9"258,-11 12-1032,0-12-1548,0 12-258,0 0-903,0 0-129,-6-7-516,6 7-129,0 0 0,0 0-387,-13 7-129,5 5 0,-1 3-129,-4 7 0,-3 4 0,-3 8 129,-1 4-258,0 1 387,-1 2-129,5-1 129,2-1 0,2-2-129,6-6 258,1-1-258,5-3 129,2-3-129,7-5 258,6-3-258,1 0-129,5-7 129,0 1 129,3-8 0,0-1-129,-1-1-129,-1-6 129,-4-5 0,-4-2-129,-1-4 258,-6 0-387,-4-4 258,-3 4-258,-6-2 0,-5 3 0,-6 3 129,-2 3-129,-2 3 0,-1 3 129,1 0-258,4 4-645,-6-2-516,11 2-2967,1 0-258,-2 0-387,13 0 259</inkml:trace>
  <inkml:trace contextRef="#ctx0" brushRef="#br0" timeOffset="120142.8718">24245 10217 2193,'9'-12'5160,"-9"12"-258,-3 5 0,-1 19-2451,-3-7-1032,0 15-387,0 2-387,1 10-258,4 0-129,0 0-258,1 0 0,1-5 129,0-3-258,0-10 0,4 1-258,-3-14-903,5 0-2709,-6 2-774,0-15-258,0 22-387</inkml:trace>
  <inkml:trace contextRef="#ctx0" brushRef="#br0" timeOffset="120386.8857">24254 10996 7998,'10'1'5418,"-10"-1"-129,0 0-387,8 0-3354,-8 0-1290,0-8-1419,0 8-3483,0 0-516,0 0-258,0 0-387</inkml:trace>
  <inkml:trace contextRef="#ctx0" brushRef="#br0" timeOffset="120746.9063">23626 11489 5934,'45'-7'5418,"-15"3"-516,8 4-774,-3-10-2322,23 10-387,-3-6-645,12 4-258,-4-2-387,4 1 0,-8 3-387,-2-5-258,-7 5-516,-10-4-903,-4 4-2838,-15 0-516,-5 0-258,-7 0 0</inkml:trace>
  <inkml:trace contextRef="#ctx0" brushRef="#br0" timeOffset="121374.9422">23854 11809 6708,'24'-23'5160,"-12"13"0,4 6-1935,-7-11-1548,8 15-387,-4-3-387,3 5-129,-3 6-387,-1 4 0,-5 5-387,0 2 0,-4 1 0,-3 1-129,-5-2 0,-3-1 129,-4-1-129,-1-1-129,-1-2-129,-2-4 0,4-1 129,-1-4 0,5 0 0,8-5 129,0 0-129,0 0 258,0 0 258,10 1 0,1 0 0,4 3 0,1 3 0,0 0 129,-3 7-258,2 0 129,-3 6-387,-1 0 129,-4-2-129,-2 3 0,-1 0 129,-2-2-129,-2-1-129,-2-1 129,-4-2 129,-3-2 0,-4 0 0,-4-3-129,-4 1 0,-3-5 0,0 0 129,-4-3 0,0-3 0,1 0-129,3-2-129,2-11-387,12 7-2193,-3-5-1935,4-5-258,6 5-387</inkml:trace>
  <inkml:trace contextRef="#ctx0" brushRef="#br0" timeOffset="121730.9626">24248 11767 8643,'11'-28'5418,"-11"28"-387,0-12-645,0 12-3096,0 0-516,-4 18-387,4 4 0,-1 1-129,1 6-129,0 1 0,1 3 0,1-1-129,-2-3 129,2 0-129,-1-8-129,2 1 0,-2-8-258,1 8-903,-1-11-3741,-1-11 129,2 17-774,-2-17-258</inkml:trace>
  <inkml:trace contextRef="#ctx0" brushRef="#br0" timeOffset="121930.9741">24301 12404 7482,'5'12'5418,"-5"-12"-516,0 0-387,0 0-3354,0 0-645,0 0-903,0 0-4128,0 0-258,0 0-645,0 0-129</inkml:trace>
  <inkml:trace contextRef="#ctx0" brushRef="#br0" timeOffset="123962.0902">20820 11611 774,'23'-35'3612,"-10"23"129,5 9-903,4 5-516,-2 7-516,8 12-129,0 1-516,10 14 258,2 3-516,14 14 129,0 0-258,14 17 0,1 1-258,7 13 0,-2 5-129,6 14 0,-3 6-129,1 18-129,-4 7 0,-1 12-129,-2 6 0,-1 13-129,0 2 0,0 4 258,-1 1-129,4-6 0,4 2 0,4-6 129,1-5 0,5-12 0,8-9 0,3-6-258,3-9 0,-3-8 258,-3-12 0,-5-8-129,-4-6-129,-10-4 129,-8-7 0,-4-7 0,-6-7 129,-10-7-258,-1-13 0,-7-9-387,-2-1-1032,-8-16-3225,-8-11-516,-10-8-258,-8-14-258</inkml:trace>
  <inkml:trace contextRef="#ctx0" brushRef="#br0" timeOffset="125546.1808">22614 12772 903,'0'0'2709,"0"0"129,3-7 129,-3 7-387,0 0-258,6-11-645,-6 0-129,0 11-387,0 0-258,0 0-258,0 0-129,8-2-129,-8 2 0,9 6 0,-2 6-129,5 5 0,-1 1 129,3 6-129,-1-1 0,-1 6 0,-2-3 0,-1 3-129,-5-5 0,-3-1-129,-1-2 0,0-5 0,-3-3-129,3-13 0,-11 11 0,11-11 0,-7-4 0,3-11 0,4-2 129,0-7-129,0-2 129,4-6 129,3-2-129,2-1 0,2 1 129,2 4-129,1-1 129,1 5-129,2 1 129,1 5-129,-1 8 129,1 3 0,0 1 0,-2 8-129,1 2 129,-3 10 0,-1 7-129,-4 6 258,0 4-258,-2 4 129,0 2-129,-3-1 0,0 0 0,-1-3 0,2-5 0,-1-6-129,0-3 129,-1-3-258,2-2 0,-5-12-129,8 15-387,-8-15-1161,0 0-2451,0 0-516,0 0-129,0 10-516</inkml:trace>
  <inkml:trace contextRef="#ctx0" brushRef="#br0" timeOffset="130018.4366">23156 12487 1548,'0'-15'1806,"0"15"-129,0-10 129,0 10-387,0 0-258,0-12-129,0 12-129,0 0-258,0 0-387,3-11 0,-3 11 129,0 0-258,0 0 129,0 0-129,0 0 0,9-10 258,-9 10-129,0 0 0,0 0 129,0 0 129,0 0-129,0 0-129,0 0 0,0 0 0,0 0-129,0 0-129,0 0-129,0 0-129,0 0 0,0 0 0,0 0 0,0 0 129,0 0 0,0 0-258,0 0 258,0 0-129,0 7-1032,0-7-2451,0 0-129,-2 12 0</inkml:trace>
  <inkml:trace contextRef="#ctx0" brushRef="#br0" timeOffset="131602.5272">23126 12443 3483,'7'-35'4773,"-2"17"-1032,-5-4-645,7 10-516,-7-7-645,0 19-645,0-15-129,1 22-258,-1 7-258,0 14-129,0 8 0,0 8-258,0 6-129,4 6 0,-1 0-129,0-3 129,2-5-129,0-3 0,0-7-129,-1-7-129,2-7 0,-5-7-645,7 2-774,-8-7-3096,0-12-258,2 15-258,-2-15-129</inkml:trace>
  <inkml:trace contextRef="#ctx0" brushRef="#br0" timeOffset="131859.5419">23186 13189 5805,'-1'16'5676,"1"-16"-387,0 0-387,7 20-2580,-7-20-1290,0 0-387,10 0-387,-10 0-645,12 2-2838,-12-2-1677,0 0-387,0 0-387,-7 17 0</inkml:trace>
  <inkml:trace contextRef="#ctx0" brushRef="#br0" timeOffset="132330.5689">22527 13517 3096,'-18'5'5031,"18"-5"-129,-3 12-258,3-12-2322,20 7-645,2-7-387,22 5-387,7-5-129,18 0-258,7-5-129,7-3-258,3-3 0,2 1 0,-7-1-129,-12 1 0,-10 3-129,-15 3-129,-10 4-258,-16-1-1548,-5 2-2451,-13-1-645,-4 18-129,-5-7-387</inkml:trace>
  <inkml:trace contextRef="#ctx0" brushRef="#br0" timeOffset="132902.6016">22617 13987 5289,'1'-22'5418,"-1"22"-387,16-10-387,-6 8-2580,9 11-903,-7 7-129,2 13-516,-5 2-129,-1 6-129,-5 1-129,-3 0-258,0-5-129,-7-5-129,2-6 0,-4-11-129,9-11 0,-10 0 129,10-14 129,1-13 129,8-6 129,5-8 0,1-1 129,2-1 0,4 4 129,-1 6 0,0 9 0,-1 11 0,-3 9-129,0 9 258,-2 11-129,0 8-258,-3 3 129,-1 7-129,1-1-129,-5-4-129,5 4-645,-9-16-1290,3 1-2451,2-3-258,-1-3-387,-6-12-129</inkml:trace>
  <inkml:trace contextRef="#ctx0" brushRef="#br0" timeOffset="133090.6123">23045 14139 6450,'33'-13'5289,"-14"7"-387,-3-2-516,0-6-2580,3 12-1419,-3-1-903,-6 1-3225,-2 1-1032,1 1-258,-9 0-516</inkml:trace>
  <inkml:trace contextRef="#ctx0" brushRef="#br0" timeOffset="133422.6313">23280 13936 9804,'21'24'4902,"-8"-2"0,-1 3-1290,3 11-2967,-5-3-387,0 5-258,-1-3-258,-2-8 0,-1 1 0,-4-8 0,0-6 129,-2-14 0,0 0 129,0 0 129,-4-21 0,3-1 129,-2-10-129,3-2 129,0-5-129,4 1 129,5 2-258,1 4 0,3 6-774,-6-1-2709,4 8-1161,-1 10-387,-3 3-387</inkml:trace>
  <inkml:trace contextRef="#ctx0" brushRef="#br0" timeOffset="133623.6428">23561 13892 5934,'55'0'5418,"-24"12"-129,1 6-516,-3 1-2967,2 15-1032,-10 0-645,-1 4-387,-6 8-516,-13-8-1548,-5 5-2580,-13 0-129,-8 1-516,-11-1 387</inkml:trace>
  <inkml:trace contextRef="#ctx0" brushRef="#br0" timeOffset="134050.6673">22649 13891 4128,'-20'0'4902,"8"4"0,-3 4-129,-7 4-3225,13 19-387,-6 1-129,12 20-258,3-2-258,8 16-129,9 3-129,11 0-516,13 6-2322,0-12-1935,8-6-387,5-11-516,4-10-129</inkml:trace>
  <inkml:trace contextRef="#ctx0" brushRef="#br0" timeOffset="134410.6878">23912 13837 3354,'7'-22'5547,"2"15"-258,-9 7-258,13 26-2967,-13-6-774,4 13-516,-3 2-387,0 5-387,3 7-645,-4-9-2838,0 3-1290,0-2-645,0-8 129</inkml:trace>
  <inkml:trace contextRef="#ctx0" brushRef="#br0" timeOffset="134707.7048">24003 14509 9933,'8'7'5418,"-8"-7"-516,0 0 0,0 0-4773,0 0-2967,0 0-1806,0 0-645,-5 9-258,5-9-387</inkml:trace>
  <inkml:trace contextRef="#ctx0" brushRef="#br0" timeOffset="158134.0447">23068 12659 6708,'10'-61'5160,"-7"33"-129,-2 6-387,-5-1-3096,4 23-645,0 0-129,-10 10-387,-8 24-129,-3 19 0,-9 14-258,-6 20 129,-9 16 0,-7 16-129,-8 13-129,-1 6 129,-4-2 0,4-6 0,3-6 129,8-14-387,10-10 129,12-20-516,18-9-1548,6-23-2580,10-15-129,12-15-516,10-14-387</inkml:trace>
  <inkml:trace contextRef="#ctx0" brushRef="#br0" timeOffset="158390.0594">23312 13644 10062,'70'-1'5547,"-53"11"-645,-7 6 0,-9 4-4515,-1 12 0,-5 4 0,-5 15 0,-7 9 0,-7 16-258,-4 8 0,-2 13-129,-2 4 0,3 5-129,0-4 0,3-10-387,9-2-387,0-21-3870,14-17-258,1-18-258,4-18-774</inkml:trace>
  <inkml:trace contextRef="#ctx0" brushRef="#br0" timeOffset="159170.104">23799 12651 4128,'17'22'5160,"-6"-7"-258,9 6-129,4 11-3483,-3-2-129,12 12-258,-3 2-129,7 12-129,-2 3-129,2 10 129,-3 3-387,-5 9 0,-2 8-129,-10 8-129,-10 6 129,-11 5 0,-20 6 0,-12 10-258,-16 5 129,-17 9 0,-13-3 0,-11 3 129,-6 5-129,-5-3-258,-5 1 129,-2-1 258,-4-7 0,-1 1-129,0-5-258,0 1 129,-7-6 0,-1-4 129,-5 1-258,0-5 129,-5-6 0,-2-4 0,-1-6-129,2-1 129,1-5 129,2 1-129,5-8 129,6 3 0,12-5 0,11 0 129,12-3-129,13-13 129,15-8-129,15-10-387,18 0-1032,2-20-3225,17-9-129,6-22-387,0 0-387</inkml:trace>
  <inkml:trace contextRef="#ctx0" brushRef="#br0" timeOffset="159494.1225">20903 16571 6063,'8'-29'5160,"-8"29"-129,0 0-645,0-11-3483,0 17-129,-5 9-258,-2 17-129,-4 10-258,-2 11 0,-1 5-129,-1 9 129,2 3-258,2 0 129,5-3-129,2-8 258,5-6-387,8-14 258,9-8-258,5-6 0,10-4-387,0-12-1677,8-1-2193,3-3-516,-1-3 0,-4 5-128</inkml:trace>
  <inkml:trace contextRef="#ctx0" brushRef="#br0" timeOffset="160590.1852">18360 16765 3612,'28'0'5289,"-15"7"-387,-1 7-516,-4 1-2451,2 17-1419,-5 3-129,2 7-258,-5 2 0,1-1 0,-3-2-129,0-2 0,0-10 0,0-7 0,0-10 0,0-12 0,0-5 0,0-15 0,4-11 0,1-15-129,1-2 258,3-10-129,2-2 129,1 3 0,2 9 258,4 7-258,-2 17 129,3 18-129,1 7 0,-1 21 0,0 14 0,-1 8 0,-2 6-129,0 10 0,-4-3 0,0 0 0,-5-3 0,-1-3 0,-3-7-516,-3-4-774,5-10-3096,-5-14-516,0-16-129,0 0-387</inkml:trace>
  <inkml:trace contextRef="#ctx0" brushRef="#br0" timeOffset="160862.2008">18976 16240 7224,'2'-25'4515,"-2"25"258,0 0-1806,0 32-2322,0-8 129,7 21-387,-3 2 258,6 11-387,-3-5 129,4 8-129,-2-6 0,-1-1-129,-1-4-258,-2-11-516,5 5-2451,-8-18-1548,1-9-258,-3-17-516</inkml:trace>
  <inkml:trace contextRef="#ctx0" brushRef="#br0" timeOffset="161027.2102">19072 16965 6321,'9'31'5031,"-5"-20"-387,-4-11-258,0 0-4128,4 11-516,-4-11-1677,7 15-2451,-7-15-387,0 0-387</inkml:trace>
  <inkml:trace contextRef="#ctx0" brushRef="#br0" timeOffset="161342.2282">18423 17727 7740,'28'30'5160,"4"-30"0,7-3-387,6-39-3741,12 13-516,10-4-258,10-1 129,3 1-516,6-9 387,-1 12-258,2-7-129,-4 3 0,-7 11-129,-3 11 0,-12-2 0,-8 14-387,-13 0-258,-4 9-2064,-20 8-2064,-13 6 258,-10 1-903</inkml:trace>
  <inkml:trace contextRef="#ctx0" brushRef="#br0" timeOffset="161786.2536">18468 18045 6450,'24'54'5934,"-24"-54"-903,50 25 129,-50-25-4257,0 0-516,0 0-129,34 80-129,-34-80-129,4 86 0,-4-86 0,0 71-387,0-71 258,0 51-129,0-51 0,0 0 129,0 0-129,0 0 0,0 0 0,0 0 258,37-89-129,-37 89 0,27-101 129,-10 45 129,-3 6 129,-14 50 129,0 0-129,48-38 129,-48 38-129,0 0 0,39 59 0,-39-59-258,20 62-129,-20-62-129,10 80-774,-10-80-2580,0 72-1419,0-72-258,0 0-516</inkml:trace>
  <inkml:trace contextRef="#ctx0" brushRef="#br0" timeOffset="161974.2644">18930 18255 5676,'42'26'5547,"-42"-26"0,42-11-645,-42 11-3612,42-46-516,-42 46-516,47-20-258,-47 20-903,44-9-2193,-44 9-2064,0 0-258,44-4 0</inkml:trace>
  <inkml:trace contextRef="#ctx0" brushRef="#br0" timeOffset="162258.2806">19254 18026 5031,'0'0'5418,"40"9"-645,-40-9 0,0 0-3741,50 46-516,-50-46-129,32 50-258,-32-50-129,20 56 0,-20-56 129,1 57-129,-1-57 0,0 0 0,0 0 129,0 0-129,0 0-258,-17-59 258,17 59-129,9-58 129,-9 58-645,30-78-774,-30 78-3354,29-51-258,-12 15-387</inkml:trace>
  <inkml:trace contextRef="#ctx0" brushRef="#br0" timeOffset="162479.2933">19619 17816 6063,'0'0'5934,"46"82"-774,-46-82-129,55 36-3999,-55-36-387,55 76-129,-32-25 0,-23-51-387,36 97-129,-36-97-258,6 93-903,-6-93-3999,-39 76-258,3-40-258,-18-9-516</inkml:trace>
  <inkml:trace contextRef="#ctx0" brushRef="#br0" timeOffset="162794.3113">18446 17877 4386,'-43'174'4902,"21"-101"0,-7 5-258,2-15-3741,14 24-516,10-7 0,10-8-258,22 8-129,14-12 0,20 0-258,14-14-258,25 7-903,3-38-1419,14-23-1806,12-23-516,3-17 258</inkml:trace>
  <inkml:trace contextRef="#ctx0" brushRef="#br0" timeOffset="163222.3358">20199 17661 2967,'-12'-35'5031,"8"25"903,4 10-1290,-5-14-1935,5 14-774,0 21-1548,0-21 387,5 69-258,4-17 129,-9-52-516,17 93 129,-7-43-258,-10-50 129,17 82 645,-17-82-903,12 69-129,-12-69-516,6 60-1161,-6-60-3096,0 0-516,0 0-258,7 65-516</inkml:trace>
  <inkml:trace contextRef="#ctx0" brushRef="#br0" timeOffset="163462.3495">20311 18354 5160,'0'0'6321,"0"0"-645,0 0-129,0 0-2709,0 0-1548,0 0 0,0 0-645,0 0-387,0 0-129,0 0-258,0 0-387,0 0-387,0 0-4515,0 0-516,0 0-129,0 0-645</inkml:trace>
  <inkml:trace contextRef="#ctx0" brushRef="#br0" timeOffset="213126.1901">13810 13721 2193,'0'0'2193,"0"0"129,-2-12-387,2 12-258,0 0 0,-2-17-258,2 17-258,0 0 0,4-13-129,-4 13-387,8-14 0,-8 14 0,9-10-129,-9 10-258,11-5 0,-11 5-129,10 2 129,-10-2-258,10 16 129,-10-16-129,7 19 0,-7-19 0,1 22 129,-1-22-129,-1 17 0,1-17 0,-13 7 0,3-7 0,0 0 129,-1 0 0,1-5-129,1-2 129,9 7 0,-12-20 0,12 20 0,-5-20-129,5 20-129,4-13-516,-4 13-3612,10-10-129,2 10-516,0-3 0</inkml:trace>
  <inkml:trace contextRef="#ctx0" brushRef="#br0" timeOffset="215034.2993">14223 13230 645,'0'0'1806,"0"0"0,0 0-129,8-8 129,-8 8-258,0 0 0,0 0-129,0 0 258,0 0-129,1-14 129,-1 14-258,0 0 0,0 0-387,-4-10 129,4 10-387,-7-2-258,7 2-129,-13 4-129,4 6 0,-4 5 0,-2 5-129,2 6 0,-1 8 0,-1 4-129,2 6 129,3-1-258,4 3 258,2-1-129,4-7 0,4 0 0,4-9-129,8-5 129,1-10 0,2-6 0,4-8 0,1 0 0,2-11 0,-2-6-129,-2-7 129,-3-1 0,-2-4 0,-6 2 0,-6-1 0,-5 1 129,-4 5-129,-7 3 0,-5 9 129,-5 0-129,-1 8 0,-3 2 0,1 5 0,2 6-129,2-1-129,9 9-774,-3-9-2322,7 5-1290,7-1-387,2-1-516</inkml:trace>
  <inkml:trace contextRef="#ctx0" brushRef="#br0" timeOffset="215786.3423">14950 13721 1161,'0'0'5160,"0"0"0,0 0-387,0 0-1419,0 0-1419,0 0-258,0 0-774,0 0-129,0 0-387,0 0-129,0 0 0,2-13-129,-2 13-258,0 0-129,0 0-1032,0 0-3483,0 0-129,3-12-387,-3 12-387</inkml:trace>
  <inkml:trace contextRef="#ctx0" brushRef="#br0" timeOffset="216650.3917">15160 13271 2580,'0'0'3483,"0"0"-129,2-15 0,-2 15-516,0 0-516,0 0-516,0 0-516,0 0-258,0 0-516,0 0-129,0 13-129,0 1-258,0 3 0,0 2 129,0 0-129,0-2 0,0 0 0,0-7 0,0-10 0,2 16 0,-2-16 0,0 0 0,0 0 129,11 1-129,-11-1 0,0 0 129,11-7-129,-11 7 0,10-12 129,-10 12-129,11-11 0,-11 11 129,13-6 0,-13 6-129,13-1 129,-13 1 0,14 0-129,-6 3 129,-8-3-129,15 11 0,-15-11 258,13 21-258,-7-8 0,-2 2 0,1-1 0,-1 2 0,-1 1 0,-1-1 0,1-1 0,-1-3 0,-1 0 0,0-2 0,-1 2 0,0 0 0,-3-2 0,-3 2 0,-3-1 0,-2 4 0,-3-1 0,-2-1 0,-1 1 0,-1-3-258,1 3 0,-4-9-774,10 2-3354,-5-3-516,2-2-258,4-2-258</inkml:trace>
  <inkml:trace contextRef="#ctx0" brushRef="#br0" timeOffset="217574.4445">15220 13146 1548,'0'0'2709,"0"0"258,0 0-774,0 0 129,0 0-645,0 0-258,0 0-387,0 0-129,0 0-387,0 0-129,0 0-129,0 0 0,0 0 0,-10-1 0,10 1 0,0 0 129,0 0-129,0 0 129,0 0 0,0 0 0,0 0-129,5 2 0,3 4 129,0-2-129,5 1 0,1-3 0,3 3-129,-1-5 0,1 2 0,-1-2-129,2 0 129,-3 0-129,-3-2 0,1 2-387,-13 0-516,18-3-1032,-18 3-2451,0 0-516,0 0 0,0 0-129</inkml:trace>
  <inkml:trace contextRef="#ctx0" brushRef="#br0" timeOffset="242201.8532">13992 14045 3999,'-14'-3'4515,"14"3"-903,-10 0-903,10 0-258,0 0-645,0 0-645,16-2-258,3 1 0,18 1-258,9 0-129,23-2 0,11-8-129,17-1 129,15-7-129,13-3-129,3-1-258,-1-2 129,-10 2-129,-14 5 0,-16 5-258,-21 3 129,-22 9-645,-25 0-516,-19 0-3225,-2 9-387,-20 2-258,-5-2-258</inkml:trace>
  <inkml:trace contextRef="#ctx0" brushRef="#br0" timeOffset="242886.8923">14475 14390 1806,'0'0'4902,"0"0"-129,0-15-129,0 15-2064,4-16-774,3 11-387,-3-16-387,9 14-258,-3-12-129,8 8 129,-3-2-387,6 5 0,-1 1-129,2 7-129,0 0 0,-4 2-129,-1 7 129,-4 8-129,-3 2 129,-6 4-129,-4 7 0,-3 0 0,-8 4-129,-5 0 129,-2 1-129,-3-3 129,0-6 0,1-2 0,2-7-129,8-4 129,10-13 0,0 0 0,0 0 0,10 3 0,8-3 129,6-7-129,2 2 0,-2-2 0,1 2 0,-2 3 0,-3 1 0,-2 1 0,-3 0-129,-8 0-387,4 11-1935,-11-11-2322,8 8-387,-8-8-258,0 0-258</inkml:trace>
  <inkml:trace contextRef="#ctx0" brushRef="#br0" timeOffset="247262.1426">16023 13771 2193,'4'20'4644,"6"-14"387,7-3-387,11 2-2322,-7-12-516,14 5-129,-7-14-645,7 8-258,-9-7-129,1 5-387,-9 1-129,-3 1-129,-6 8-387,-9 0-903,0 0-3096,-1 8-387,-11 6-258,-3 2-258</inkml:trace>
  <inkml:trace contextRef="#ctx0" brushRef="#br0" timeOffset="247442.1529">16095 13971 5547,'3'31'4902,"6"-17"129,4-3-645,1-8-2838,8 10-516,-3-11-387,5 5-258,-4-4-258,0-3-774,3 0-3354,-7 0-645,-1-5-258,-1-2-258</inkml:trace>
  <inkml:trace contextRef="#ctx0" brushRef="#br0" timeOffset="247750.1705">16663 13533 10062,'12'-40'5160,"-5"33"-387,-7 7-1032,16 1-2451,-14 17-516,2 17-258,-4 5-129,2 9-129,-2 6 0,0-1-129,-3-1 0,0-5-129,2-4-129,-2-13-516,3 5-2193,0-17-1935,0-4-258,0-15-516,0 0-258</inkml:trace>
  <inkml:trace contextRef="#ctx0" brushRef="#br0" timeOffset="248125.1919">16828 13583 9933,'0'-14'4902,"0"14"-258,0 0-1032,-1 13-2967,1 8-129,3 2 0,1 4-258,1-1 0,4 1 0,-1-3-258,4-2 129,-1-2-129,4-4 129,0-3-129,1 1 0,0-3 129,-2 2-129,1 2 0,-5 2 0,0 0 129,-4 3-258,0-1 129,-5 0 0,-1 0-129,0-2 129,-4-1 0,-4-3 0,-2 1-129,-3-4 129,-3 0 0,-3-3-258,1 5-516,-5-10-3612,6-1-387,3-1-258,2-8-387</inkml:trace>
  <inkml:trace contextRef="#ctx0" brushRef="#br0" timeOffset="248578.2179">16944 13496 5160,'0'0'5289,"0"0"-258,0 0-387,0 0-2193,0 0-903,8-3-516,5-3-516,7 2-129,2-3-258,4 3-258,2 3-516,-8-6-3741,5 7-516,-7-5-129,-5 5-516</inkml:trace>
  <inkml:trace contextRef="#ctx0" brushRef="#br0" timeOffset="252129.421">18573 13529 2580,'0'0'4644,"0"0"0,0 0-387,0 0-1419,-1-7-1419,1 7-387,0 0-387,10 0-258,-10 0 0,12 3-129,-12-3 0,16 24-129,-7-7 0,-1 5 0,-2 5-129,-2 4 0,0 3 0,-4 0 0,0-1 0,0-1 0,-3-6 0,-1-2 0,0-7 0,1-5-129,3-12 129,0 0 0,-8 4-129,8-4 0,-5-17 0,4-1 129,0-4-129,1-2 129,1-5-129,2-1 129,3 0-129,0-4 0,0 2 129,4 1-129,-2 2 0,2 3 0,0 7 129,4 1 0,-1 6 0,2 7 0,1 3 0,-1 2 0,1 4 0,-2 6 129,0 3-129,-1 1 0,-2 2 0,-1 2 0,-2 2 0,0 1 0,-1 1-129,-2 2 129,0-2 0,-2 1 0,-1 0-387,-2-9-516,4 9-1419,-4-10-2064,0-13-129,0 16-516,0-16 259</inkml:trace>
  <inkml:trace contextRef="#ctx0" brushRef="#br0" timeOffset="252873.4635">19027 13217 1935,'6'-17'4773,"0"3"-258,-6 14-903,0 0-1032,0-19-516,0 19-645,1 9-258,2 6-387,-3 2-387,3 11 0,-2-1-129,3 8 0,1 2-129,0-2-129,-3 0 0,2-3-129,1-2-258,-5-11-645,6 7-2709,-6-13-903,1 1-258,-1-14-387</inkml:trace>
  <inkml:trace contextRef="#ctx0" brushRef="#br0" timeOffset="253182.4812">19075 13726 6708,'0'0'5160,"0"0"-387,6 16-1419,-6-16-1161,0 0-774,0 0-645,0 0-258,0 0-387,0 0-129,0 0-1161,0 0-3354,4 12-258,-4-12-387,0 0-258</inkml:trace>
  <inkml:trace contextRef="#ctx0" brushRef="#br0" timeOffset="254173.5379">18261 14176 2451,'0'0'2709,"4"-6"387,6 6-258,-10 0 0,27 8-258,-9-8-258,21 12-645,-1-12 0,24 7-516,9-9-387,22-2-129,11-11-258,12-3-387,6-6 0,4-2-129,1-1-129,-10-2-258,-10 10 129,-22-3-258,-14 15-645,-28-6-1806,-13 12-1677,-19 1-129,-11 0-387</inkml:trace>
  <inkml:trace contextRef="#ctx0" brushRef="#br0" timeOffset="258793.8022">18540 14509 1935,'-5'5'2838,"5"-5"0,0 0-516,0-5-129,0 5 0,0-12-516,0 12-129,0 0-258,-1-14-258,1 14-258,0 0-258,6 2 0,-3 10 0,2 7-258,-2 2-129,1 4 129,0 4-258,-3 4 129,0-4-129,-1 0-129,0-7 129,0-6-129,0-4 129,0-12-258,0 0 258,0 0-129,-3-18 0,3-7 129,3-6-129,3-7 258,2 1-129,1-5 129,3 6-258,1 3 129,-2 7 129,3 6-129,-4 12 0,2 8 129,-1 2-129,-2 15 0,1 3 0,0 6 129,1 0-129,-2 3 0,2-4 0,-1 1 0,-1-3 0,-4-6-258,1 1-129,-6-18-645,4 23-1935,-4-23-1548,0 0-258,-8 12-258</inkml:trace>
  <inkml:trace contextRef="#ctx0" brushRef="#br0" timeOffset="259025.8154">18803 14541 2322,'24'5'4515,"-10"-3"129,3-2-387,0 3-1935,-4-8-903,4 5-774,-5-3-387,-1-1-645,2 4-1032,-13 0-2838,13-2-129,-13 2-516,11-15 516</inkml:trace>
  <inkml:trace contextRef="#ctx0" brushRef="#br0" timeOffset="259401.8369">19025 14393 3096,'12'-2'4515,"-12"2"-129,13 14-258,-11-1-2838,7 10-258,-4-3-516,1 12-129,-3-7-129,1 2-129,-2-6-129,0-4 0,-2-6 0,0-11-129,0 0 129,0 0 0,0-7 0,0-8 0,0-2 0,0-4 0,0-1 0,3-2-129,3 0 129,1-1 0,0 6-258,0-4-129,3 14-1290,-3-3-2451,0 1-258,3 5-129,-10 6 388</inkml:trace>
  <inkml:trace contextRef="#ctx0" brushRef="#br0" timeOffset="259665.852">19262 14277 2580,'10'-12'4644,"1"14"-516,-2 4 0,3 5-2580,5 12-774,-3 3-129,1 8-258,-4 1-129,-1 2-129,-6-1 0,-2 1 0,-2-6-129,-6-4-516,-4 0-1677,-6 0-2193,-10-6 129,-5 3-387</inkml:trace>
  <inkml:trace contextRef="#ctx0" brushRef="#br0" timeOffset="260069.8751">18497 14336 3225,'-29'-8'4515,"16"8"-129,-5 2-1677,7 20-387,-8-3-645,8 19-387,-4-1-516,4 12-129,-2 1 0,5 9-516,0-4 0,7 0-258,1-4 258,11-4-387,10-5 129,6-12-645,17-7-3483,5-10-258,6-8-387,8-5-129</inkml:trace>
  <inkml:trace contextRef="#ctx0" brushRef="#br0" timeOffset="260609.906">19465 14238 2709,'1'-12'4773,"4"1"-258,-5 11-1806,0 0-129,7-15-645,3 23-387,-10-8-258,11 24-258,-6-7-516,4 9-129,-2 0-258,1 3 0,0 0-129,-1-4 0,-1-4-129,-1-1-129,0 1-387,-5-21-1032,4 14-2709,-4-14-387,0 0-258,0 11-387</inkml:trace>
  <inkml:trace contextRef="#ctx0" brushRef="#br0" timeOffset="260805.9172">19572 14662 8256,'0'0'4644,"0"0"-129,0 0-1806,0 0-2580,0 0-3870,0-7-645,0 7-258,0 0-387</inkml:trace>
  <inkml:trace contextRef="#ctx0" brushRef="#br0" timeOffset="264365.1208">19782 14461 1935,'0'-15'4902,"0"15"-387,0 0-129,0 0-2064,0 0-903,0 0-516,6 12-258,-2 1-258,5 8 129,-3-4-258,4 7 0,-2-2-258,0-2 0,-1-1 0,-1-4 0,-3-3 0,-3-12 0,4 15 0,-4-15 0,0 0 0,0 0-129,-2-13 258,-2-1-129,3 0 0,-2-4 0,3-4 0,0 0 0,1-2 129,6-2-129,0 1 0,3 1 0,0 3 0,0 1-129,2 10-645,-5-11-1290,3 16-2322,-2-2-387,2 5-387,-1-1 387</inkml:trace>
  <inkml:trace contextRef="#ctx0" brushRef="#br0" timeOffset="264774.1442">20222 14080 5031,'-1'-13'5031,"1"13"-258,0 0-258,0 0-3096,0 0-516,-7 18-129,5-1-387,2 8-129,0 3-129,0 4-129,1 3 129,2 3-129,-1-3 0,2-1 129,0-6-258,-2-6 129,3 0-129,0-8-129,1 3-516,-6-17-1290,0 0-2322,10 11-516,-10-11-129,4 14-129</inkml:trace>
  <inkml:trace contextRef="#ctx0" brushRef="#br0" timeOffset="264978.1559">20282 14621 7224,'0'12'5289,"0"-12"-387,2 15-129,-2-15-3483,0 0-516,0 0-258,0 0-387,0 13-1677,0-13-3096,0 0-129,0 0-645,0-7 0</inkml:trace>
  <inkml:trace contextRef="#ctx0" brushRef="#br0" timeOffset="265629.1931">19711 13892 3612,'0'0'4773,"5"8"-258,-5-8-1548,14 0-903,-14 0-516,9-4-774,-9 4-258,12-5-258,-2 4-129,4-1-129,3 1 0,7 1 129,4 0-129,6 0 0,7 0 0,1-1 0,-1 0-258,-2-1 129,-3 2-258,-8-4-387,-1 5-1935,-12 2-1548,-4-1-387,-11-2-129</inkml:trace>
  <inkml:trace contextRef="#ctx0" brushRef="#br0" timeOffset="297617.0227">20413 13722 1935,'0'0'4386,"0"0"387,0 0-387,12 6-2451,-12-6-258,20 5-258,-7-8-258,9 3-129,-4-8-387,6 7-129,-3-6-387,0 2-129,-1 5-645,-8-10-1935,0 10-1677,-12 0-774,8 2 0,-8-2-387</inkml:trace>
  <inkml:trace contextRef="#ctx0" brushRef="#br0" timeOffset="297789.0326">20458 13859 5934,'0'15'5160,"4"-11"-258,9-4-258,5 5-2838,2-5-1161,5 0-129,3 0-774,-5 0-3096,7 0-1161,-5 0-516,0-3-387</inkml:trace>
  <inkml:trace contextRef="#ctx0" brushRef="#br0" timeOffset="298645.0815">21090 13335 258,'4'-11'4128,"-4"11"387,0 0-258,0 0-1935,7 12-774,1 10-387,-4 0-129,3 8-387,-1 3-258,0 3-129,-2-4-129,0-4 0,-3-8-129,-1-6 0,0-14 0,0 0 129,0-14-129,0-8 129,0-11 258,2 1-129,0-5 258,4 6-129,0-4 129,6 9-129,-1 1 0,5 11 129,-1 3-129,3 5-129,0 5 0,3 2 0,-5 9-129,0 8 0,-2 2 0,-1 5 0,-3 2-129,-3 2 0,-1 2-129,-2-3-258,1 5-774,-5-9-3354,0-2-258,0-5-516,2-3-258</inkml:trace>
  <inkml:trace contextRef="#ctx0" brushRef="#br0" timeOffset="299425.1261">21147 14114 6450,'0'11'5031,"0"1"-258,5 1-516,-5-13-2838,12 25-645,-4-9-129,5 5-258,-3-7-258,-2 3 0,0-5 0,-8-12-129,9 17 129,-9-17-129,0 0 129,2-10 129,-2-4-129,4-5 0,0-5 0,5-1-129,3-5 129,1 0-129,5 6 0,0-4-387,7 12-774,-7 1-3225,3 5-516,-2 1-129,-2 5-387</inkml:trace>
  <inkml:trace contextRef="#ctx0" brushRef="#br0" timeOffset="299897.1531">20906 13335 5160,'-10'20'4902,"0"9"-258,-2 13 0,-6 12-3612,6 25 129,-2 8 0,7 18-387,3 3-258,6 8-129,10-1-129,11-10-129,9-13-645,3-24-1161,11-10-2967,1-23-129,2-15-258,3-18-516</inkml:trace>
  <inkml:trace contextRef="#ctx0" brushRef="#br0" timeOffset="300365.1799">21618 13236 6321,'0'11'5547,"8"1"-387,8 14-258,-3 1-2838,15 26-516,-5 8-516,6 16-258,-5 6-258,-4 13-129,-7 6-258,-11 4-129,-7 3-129,-15-7-645,-2 5-3870,-14-8-645,-1-1-129,-5-8-774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3T16:22:33.1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19095 1030 2193,'0'0'4128,"12"-57"-129,-12 57-774,0 0 0,0 0-516,0 0-516,0 0-516,0 0-387,0 0-387,0 0 387,0 0-645,0 0-516,0 93-129,-1-15 0,1 20-129,0 15 645,0-1-645,0 2-258,0-5-258,0-10 516,2-14-387,-2-27-129,3-19-1548,-3-25-2322,0-14-258,0-8-129,1-17-129</inkml:trace>
  <inkml:trace contextRef="#ctx0" brushRef="#br0" timeOffset="368.0211">19010 979 7611,'-3'-56'5547,"3"56"-516,61-41-645,-61 41-2064,81-10-1032,-34 8-516,9 2-387,-5 8 0,0 8-645,-4 6 258,-10 5 258,-37-27-387,48 70 387,-48-70-129,6 77 129,-6-77-129,-32 83 516,32-83-774,-77 82 387,26-42 0,-5-4-387,0 1-258,0-8-387,8-7-387,2-15-2064,46-7-903,-40-7-774,40 7 0,0 0-774</inkml:trace>
  <inkml:trace contextRef="#ctx0" brushRef="#br0" timeOffset="668.0382">19802 857 10836,'0'0'5160,"0"0"-516,0 0 0,0 0-3354,-40 53-129,19 6-645,-4 19 0,5 24 258,3 15-774,6 6 516,10-1-903,2-3 258,16-10-903,0-22 258,16-17-4386,-6-33 258,7-18-258,-5-19-516</inkml:trace>
  <inkml:trace contextRef="#ctx0" brushRef="#br0" timeOffset="1088.0622">20006 1166 11997,'0'0'4902,"0"0"-129,0 0-774,0 0-3483,18 55 129,-3-6-258,-5 11-129,2 4 0,-4 0-645,-5-8 387,0-1-387,-3-16 645,0-11-774,0-28 903,0 0-516,0 0 129,2-67 0,6 9 0,3-9 258,2-4-258,3 0 516,0 8-645,1 8 258,-17 55 0,31-72 129,-31 72 0,0 0-129,48 1-258,-48-1 0,31 53 129,-31-53 0,29 87-387,-17-35 387,-1-2-258,-1 4-387,-6-12-2322,6 6-1677,-10-8-129,10-1-516,-4-7-129</inkml:trace>
  <inkml:trace contextRef="#ctx0" brushRef="#br0" timeOffset="1285.0735">20551 1509 10449,'0'0'5160,"43"-46"-387,-25 53-129,-3 11-2967,2 8-1419,-2 8-516,-3 4 0,-3 6-387,-9-1-1032,4 3-2709,-9-12-258,-3-4-387,-4-7-258</inkml:trace>
  <inkml:trace contextRef="#ctx0" brushRef="#br0" timeOffset="1637.0936">20944 1007 7740,'3'-55'5805,"-3"55"0,0 0-903,0 0-1806,0 0-2709,0 0 387,15 61-387,-4-1-129,-1 15-258,0 8 0,-1 0-645,-3-9 129,0-8-1161,-6-18-3225,3-15-387,-3-33 516,0 0-645</inkml:trace>
  <inkml:trace contextRef="#ctx0" brushRef="#br0" timeOffset="1968.1126">21172 1023 8514,'0'0'4773,"23"-51"-129,-23 51 516,0 0-3354,0 0-903,0 0-387,-13 48 0,13-48-387,0 0 129,-41 75-258,41-75 258,-30 56-387,30-56 0,-26 60 516,26-60-903,-17 56 516,17-56-129,-5 56 387,5-56-258,5 48 258,-5-48 129,0 0-387,41 59 387,-24-41-387,3 0 0,-1 0-387,-2 0 0,3 0-1032,-12-3-3225,4-10-258,-12-5-258,11 10-258</inkml:trace>
  <inkml:trace contextRef="#ctx0" brushRef="#br0" timeOffset="2484.1421">21382 887 6450,'0'-52'5289,"0"52"-258,0 0-387,0 0-2709,0 0-516,0 0-516,0 0-258,0 0-258,0 0 0,27 59 129,-27-59-387,29 92 774,-18-27-774,-4 11 258,-6 17-258,-1 14 516,-10 1-645,-7 9-129,-2-9 0,-4 0-129,-1-9-258,0-21-645,9-11-3999,-2-23 129,6-4-516,-1-17-387</inkml:trace>
  <inkml:trace contextRef="#ctx0" brushRef="#br0" timeOffset="30071.72">12234 1102 6708,'28'-68'5160,"4"19"-516,-32 49 129,37-16-1161,-37 16-2709,45 7 129,-45-7-516,64 58 0,-27-7-129,5 35 129,2 27-516,3 32 0,-4 27-129,0 29-258,-7 16 258,-6 20 129,-6-5-129,-8-11-129,-8-14 129,-8-27 129,-13-21-129,-10-25 258,-13-30-258,-13-26 0,-15-28 0,-9-28 0,-10-36 129,-6-38 0,-1-37 0,1-27-129,8-32 258,12-19-129,13-16 129,20-13 129,16-1 0,18-13 258,13 7 129,15-6-129,15 16-129,7 7-387,5 16 129,-1 20 0,-3 30-129,-4 32-774,-2 30-1806,-43 58-2580,58-39 258,-58 39-645,0 0 0</inkml:trace>
  <inkml:trace contextRef="#ctx0" brushRef="#br0" timeOffset="30763.7596">11223 1066 8385,'0'0'4902,"40"29"258,-40-29-516,0 0-2193,0 0-1935,0 0-129,37-51 258,-37 51-258,19-80 129,-7 27-387,-2-1 129,1 2 0,-4 2 258,-7 50-258,14-71-129,-14 71 0,0 0 0,0 0 129,0 0-258,44 12-129,-44-12 0,28 73 0,-28-73 129,34 84-258,-34-84 129,35 77-258,-35-77 129,28 55-516,-28-55-516,0 0-3354,0 0-387,0 0-387,11 50-258</inkml:trace>
  <inkml:trace contextRef="#ctx0" brushRef="#br0" timeOffset="30988.7725">11375 952 10062,'0'0'5031,"0"0"-387,0 0-516,0 0-2967,0 0-903,42 9 258,-42-9-258,69-12-903,-69 12-3999,63-31 0,-63 31-129,51-24-645</inkml:trace>
  <inkml:trace contextRef="#ctx0" brushRef="#br0" timeOffset="34403.9678">10942 844 8643,'0'0'4773,"0"0"258,0 0-903,0 0-2709,0 0-516,0 0-387,32 62-129,-32-62 0,27 95-129,-9-33 0,0 10-258,1 2 0,2 2-645,-1-15-1161,0 3-2709,1-23 0,-21-41-645,44 33-129</inkml:trace>
  <inkml:trace contextRef="#ctx0" brushRef="#br0" timeOffset="34692.9843">11562 458 3612,'0'0'4515,"0"0"-129,45 4 0,-45-4-2580,12 73-129,-12-73-129,21 107-258,-13-47-387,12 6-129,-5-3-387,6-3 0,-1-8-516,-20-52-1548,42 76-2193,-42-76-387,36 42-129,-36-42-903</inkml:trace>
  <inkml:trace contextRef="#ctx0" brushRef="#br0" timeOffset="34993.0015">11973 762 9933,'0'0'4773,"0"0"0,51-47-129,-51 47-3612,0 0-645,44-34-258,-44 34-645,0 0-3999,0 0-129,39 0-258,-39 0-516</inkml:trace>
  <inkml:trace contextRef="#ctx0" brushRef="#br0" timeOffset="35172.0117">12017 858 9546,'0'0'5160,"42"32"-387,-42-32-129,0 0-3870,62-30-387,-62 30-387,43-32-2322,-43 32-2064,37-26-258,-37 26-387,0 0-387</inkml:trace>
  <inkml:trace contextRef="#ctx0" brushRef="#br0" timeOffset="35508.0309">12375 492 8643,'0'0'5289,"0"0"-516,0 0-129,0 0-3096,0 0-516,0 0-387,-2 56-258,2-56-387,13 90 0,-6-43-129,-7-47-645,23 86-516,-23-86-3354,10 60 0,-10-60-387,0 0-387</inkml:trace>
  <inkml:trace contextRef="#ctx0" brushRef="#br0" timeOffset="35780.0465">12559 537 10449,'4'-52'4902,"-4"52"-387,0 0-774,0 0-2580,0 0-516,0 0-387,0 0-129,0 0 0,-14 63-129,14-63 0,-7 62-129,7-62 129,-10 55 0,10-55 129,0 0 0,0 65 0,0-65-129,0 0 129,39 49-258,-39-49-516,46 29-3741,-46-29 129,55 28-903,-55-28-516</inkml:trace>
  <inkml:trace contextRef="#ctx0" brushRef="#br0" timeOffset="36488.087">15090 930 11739,'-1'-49'4515,"12"-26"516,-11 75 129,37-25-3741,-37 25-903,74 29-129,-20 16 258,4 23-645,5 39 258,2 40-387,0 36 129,-5 24-258,-10 20 0,-10 13 0,-15 0 129,-16-5 0,-10-25 129,-21-32-129,-19-32-129,-17-30 258,-15-27 0,-10-33 0,-6-25-258,-6-32 258,-6-41-129,5-40 129,12-32-129,12-24 129,15-22 129,13-24-129,16-19 387,16-16-258,12 0 387,19 17-129,9 12-516,10 14 129,4 10-645,10 25-2064,-2 16-2193,6 37 258,-6 12-645,4 11-645</inkml:trace>
  <inkml:trace contextRef="#ctx0" brushRef="#br0" timeOffset="37596.1504">15658 956 3354,'0'0'4386,"0"0"129,0 0-1032,0 0-774,0 0-258,0 0-387,0 0-258,0 0-645,0 0-258,0 0-645,0 0 129,0 0-129,0 0-129,0 0 258,-42-32-258,42 32 0,-14-51 0,14 51 387,-10-53-387,10 53-129,0 0 129,-4-67-129,4 67 129,0 0-387,0 0 129,0 0 258,0 0-129,0-48 387,0 48-258,0 0-129,0 0 129,0 0 129,0 0-129,0 0-129,0 0 0,0 0 129,0 0-129,-10-50 0,10 50 129,0 0-129,0 0 129,0 0-129,30-52 0,-30 52 0,0 0 0,41-9 0,-41 9 0,0 0 129,42 20-258,-42-20 129,0 0 0,30 53 0,-30-53 0,0 0 129,10 64-129,-10-64-387,0 0 387,-7 52 129,7-52-129,0 0 0,0 0 0,0 0-387,0 0 258,0 0 129,0 0 129,0 0-129,0 0-129,0 0 129,35 7 0,-35-7 0,41 11 129,-41-11 129,40 24-258,-40-24-129,0 0 129,35 62 0,-35-62 0,1 56 129,-1-56-516,-18 53-387,18-53-2451,-42 46-1290,42-46 0,-69 38-387,28-26-774</inkml:trace>
  <inkml:trace contextRef="#ctx0" brushRef="#br0" timeOffset="37816.163">15382 620 11868,'0'0'5031,"0"0"-258,0 0-258,20 78-3870,-20-78-258,26 108-129,-8-46-258,2 5-1419,8-4-2709,-4-1-129,-24-62-645,56 84 258</inkml:trace>
  <inkml:trace contextRef="#ctx0" brushRef="#br0" timeOffset="38040.1758">15863 603 14577,'0'0'5031,"0"0"0,0 0-645,37 49-4128,-37-49-129,43 81-258,-43-81 258,43 91-129,-25-40-645,-18-51-1935,20 80-2193,-20-80 258,3 60-387,-3-60-258</inkml:trace>
  <inkml:trace contextRef="#ctx0" brushRef="#br0" timeOffset="38280.1895">16107 920 11868,'0'0'5031,"0"0"-387,44-40 129,-44 40-3612,0 0-516,51-14-387,-51 14-1290,37-11-3354,-37 11-516,0 0 0,0 0-516</inkml:trace>
  <inkml:trace contextRef="#ctx0" brushRef="#br0" timeOffset="38459.1997">16225 956 12900,'0'0'5031,"0"0"-129,0 0-129,42 13-4128,-42-13-258,46-10-1161,-46 10-3483,62-22-258,-62 22-516,52-17-387</inkml:trace>
  <inkml:trace contextRef="#ctx0" brushRef="#br0" timeOffset="38860.2227">16529 795 12771,'0'0'4902,"0"0"-516,0 0 0,0 0-3999,12 59-129,-12-59 0,0 0-258,26 65 129,-26-65-129,0 0-129,0 0 258,0 0-129,0 0 129,0 0 0,0 0-129,0 0-258,43-46 387,-43 46 0,32-60-129,-32 60 129,36-51 0,-36 51 0,0 0 129,45-35 258,-45 35-387,0 0 0,0 0 0,40 41 258,-40-41-258,19 52-387,-19-52 258,20 57-387,-20-57 387,18 56 387,-18-56-1290,0 0-3483,26 63-387,-26-63 516,0 0-903</inkml:trace>
  <inkml:trace contextRef="#ctx0" brushRef="#br0" timeOffset="40847.3363">12456 1777 3096,'-24'12'4386,"13"-7"-129,11-5-129,-11 3-1290,17 1-645,6-4-645,18 0-516,4-4-258,19-1-129,10-3-129,20 0-258,18-4 0,14 0-129,14-4 0,18-3-129,11-3 129,12 0 0,9 0-129,3-2 0,-1-4 129,-2 7-129,-4-2 129,-13 5 0,-13-1-129,-17 1 0,-25 3 258,-20 1-258,-24 2 0,-23-3-645,-40 15 0,0 0-1548,0 0-1548,-3-51-516,3 51-258,-42-22-645</inkml:trace>
  <inkml:trace contextRef="#ctx0" brushRef="#br0" timeOffset="41128.3524">15041 1245 7740,'-23'-51'4644,"23"51"-129,0 0-258,0 0-1419,0 0-1677,40 6-516,-40-6 129,45 26-387,-45-26 258,49 31-258,-49-31-129,42 29 129,-42-29-387,0 0 258,0 0-516,39 58 258,-39-58-258,0 0-258,0 0-774,-21 65-2967,21-65 0,-39 44-516,7-17-387</inkml:trace>
  <inkml:trace contextRef="#ctx0" brushRef="#br0" timeOffset="41856.3941">12584 2434 1935,'0'0'4386,"-1"-18"258,1 18-129,10-17-2064,14 17 0,0-10-774,21 10-387,4-9 0,26 6-129,15-6-516,20 5 258,19-4-645,21 3 387,13-5-516,13 0 258,4 2-387,-3-4 129,-9 1-129,-8-2 0,-18-1 129,-19 0-129,-19 1 0,-17 0 129,-17 0-129,-13 2 129,-12 1-129,-10 0 0,-10 2 0,-7-1-129,-3 1-129,-7 1-387,1 2-387,-8-9-1548,-1 14-2193,0 0 129,10-12-645,-10 12 0</inkml:trace>
  <inkml:trace contextRef="#ctx0" brushRef="#br0" timeOffset="42420.4263">14979 1985 10062,'0'0'4257,"0"0"129,0-12-1161,0 12-1677,0 0-774,-1 10 0,1-10-129,0 0-129,0 0 0,-2 17-129,2-17 0,0 0 129,0 0-129,3 14-129,-3-14 129,10 8-129,-10-8 0,14 6 0,-4-5 0,2 4-129,2-4 129,2 2-129,2-2-129,0 0 129,0-1 0,-3 1-129,2 1 129,-3-1-129,-3 1 0,-11-2 0,13 2 0,-13-2 0,0 0 0,0 0-129,6 15 129,-6-15 0,-3 14 129,0-2-129,-1 1 0,-2 4 0,0-1 0,-2 4 0,-3-1 0,-2 0-129,1-2-129,-5 0-387,4 9-2838,-10-15-1806,7 12 258,-7-8-774,6 6-129</inkml:trace>
  <inkml:trace contextRef="#ctx0" brushRef="#br0" timeOffset="72603.1527">23126 2446 3999,'-5'14'4644,"3"-2"-903,2-12-1677,0 16 129,0-16-258,0 0-129,0 0-645,0 0 129,0 0-516,-7-8-258,0-13 0,2-3-129,0-13-129,1-10 0,1-22-129,3-10 129,0-13-129,4-5 387,4-9-129,0-1-129,5 11 0,6 3 129,5 19 258,1 2-387,2 20 129,-27 52-258,56-72 0,-56 72-129,62-40 258,-62 40-258,40-4-258,-40 4 387,0 0-129,31 58 0,-31-17 0,-3 10 0,-11 5-387,0 4 129,-4-2 0,-9-4-129,1-6-129,0-7 0,5-10 0,1-10 0,5-10 129,3-8 0,12-3 258,-9 0 129,9 0 0,9 0 387,1 0-387,3 0 129,2 4 0,1 3 0,2 10 0,-1 8-387,1 3 387,-4 5-387,1 4 258,-3 2-129,-1 3 129,-5-1-129,-1-6 0,-3-2 0,-2-4-129,-3-3 0,-4-6-129,-5-3 258,-1 0-129,-10-3 0,0-2-129,-3-5-387,5 5-774,-6-7-3225,7-1-258,1-4-516,3 0 129</inkml:trace>
  <inkml:trace contextRef="#ctx0" brushRef="#br0" timeOffset="74511.2618">22989 3081 2967,'0'0'4644,"-1"-10"129,2-4-387,2-10-3354,17 3-129,-3-11-387,9 5 129,0-7-129,2 8 0,-2-1-258,0 11 516,-2 1-258,0 15 0,-4 4 129,-2 16-129,-7 4 258,3 17-129,-3 1 0,3 13-258,-6 5-129,3 13 0,-3 7-129,3 9 0,-1 12 0,-1 5-129,1 12 129,-2 9 0,-1 10 0,2 8 0,-2 5 0,1 5 0,0 7 0,2 2 0,1 6-129,0 4 129,3 4 0,-2-1-129,3 10 129,0 2 0,-3 4 0,2 3-129,0 4 129,1 2 0,1 3 0,1 3-258,-2-4 258,3 2-129,-2-1 129,0-2-387,-2-5 387,-2 1-258,-5-3 129,-4-3 0,1-5 129,-4-1-129,-4-5 0,-2-5 258,-5-3-258,-3-10 258,-4-6-129,0-8 0,-3-3 0,-5-9 0,-1-5 0,-6-5 0,0-7-129,-4-3 129,-4-10-129,-6-6-129,-1-16 129,0-11-129,-5-13 0,-3-14 129,-3-19 0,-4-13 0,2-16 0,-5-16 0,0-19 129,-2-11-129,-2-15 0,-2-11 0,4-10 0,2-13-129,2-11 129,4-10 0,4-6-129,6-11 0,6-8-129,8-14 0,4-9 129,6-7 0,3-2 0,3-11-129,3-5 258,4-2 129,1-5 0,2 0 0,3-3 0,2-3 0,2-8 0,3 0-129,2-5 129,6 1-129,1-5 129,1 2 0,1 0-129,7 2-129,-1 3 258,3 3 0,-2 7-258,2 0 129,4 2-129,2 6 0,5 5 129,-2 7-129,3 4-129,4 8 129,3 4-129,-4 9 129,4 10-129,-6 5 0,-4 9 129,-2 11 0,-3 14-129,-3 12 129,-2 15 0,-3 16 129,1 14-129,2 15 129,2 15-129,3 6-387,7 17-774,-8-2-3741,13 13-258,-5-8-258,3 7-516</inkml:trace>
  <inkml:trace contextRef="#ctx0" brushRef="#br0" timeOffset="75092.295">22723 3856 4386,'-8'-44'5547,"3"27"-258,5 17-516,-5-15-1419,5 27-2709,0 10 0,0 13-387,1 9 0,2 10-258,0 6 0,0 1 0,-1-1-258,-2-8 129,0-4-258,0-13 129,0-9-129,-1-12 129,1-14 129,0 0-129,0-10 258,0-6 0,8-4 0,2-2 0,4 1 0,3 4 129,3 7-129,0 3 0,1 4-129,-1 3 129,-2 5 0,-4 9 0,-2 4-129,-7 1 0,-5 0 129,-2 3 129,-9 0-129,-5-2 0,-4-3 0,-3-1 129,0-8-129,2 1 129,3-4-387,2-5-774,16 0-3483,-11-10-129,11 10-387,1-15-258</inkml:trace>
  <inkml:trace contextRef="#ctx0" brushRef="#br0" timeOffset="75316.3078">23003 4188 6708,'27'-11'5418,"-27"11"-258,13 15-258,-13 0-3612,4 13-516,-4 0-258,-2 5-129,-4 1-258,1 2 0,1-3-516,-3-12-1032,5 0-3225,-2-4-387,1-2-387,1-2-387</inkml:trace>
  <inkml:trace contextRef="#ctx0" brushRef="#br0" timeOffset="75588.3234">22868 5121 6708,'4'10'5547,"-4"-10"-258,0 0-387,6-12-2967,-6 12-645,0 0-774,0-12-1032,0 12-4257,0 0-258,0 10-387,-4 2-387</inkml:trace>
  <inkml:trace contextRef="#ctx0" brushRef="#br0" timeOffset="75732.3316">22949 5606 9030,'14'57'4257,"-14"-35"-4128,0-6-129,0 0-4902,-4 1-516</inkml:trace>
  <inkml:trace contextRef="#ctx0" brushRef="#br0" timeOffset="75896.341">22939 6528 6063,'29'76'4773,"-15"-37"-1032,-11-7-3741,0-10-3741,3 10-1032,-6-7 258</inkml:trace>
  <inkml:trace contextRef="#ctx0" brushRef="#br0" timeOffset="76048.3497">22902 7520 10320,'30'87'5031,"-13"-51"-903,-7-9-3225,2 0-5676,-5 3-387,-3 0-387</inkml:trace>
  <inkml:trace contextRef="#ctx0" brushRef="#br0" timeOffset="76240.3607">22843 8410 8385,'11'101'5031,"1"-57"0,2-5-516,-1-10-4128,1 2-258,0 2-258,-3-4 0,-1 2-129,-7-6-258,6 10-1677,-5-6-2451,-3-2-258,1 4-516,-2-3 258</inkml:trace>
  <inkml:trace contextRef="#ctx0" brushRef="#br0" timeOffset="76400.3699">22988 9273 10965,'6'55'5676,"-6"-38"-645,4 0 0,-3-6-4773,2 1-129,1 5-516,-3-5-645,9 10-3999,-10 2 0,2 8-516,-4 1-387</inkml:trace>
  <inkml:trace contextRef="#ctx0" brushRef="#br0" timeOffset="76947.4011">22798 10098 9546,'1'-63'5547,"2"37"-516,-3 2 0,4 13-3870,-4 11-645,0 0-129,8 22 129,-1 8-258,-2 16-129,1 4 0,0 9-258,0-1-258,0 3 0,-2-8 0,2-7 0,-6-13 0,2-9 0,-2-24 129,0 0 258,0 0 0,12-24 258,-2 0 0,1-6 0,6 4-129,0-2 129,2 6-129,2 7 129,-1 7-129,0 5 0,-2 3-129,-4 9 0,-3 5 0,-6 4 0,-3 5 0,-2 1 0,-9-1 0,-2 3 0,-5 0 0,-2-1 0,-4-7-258,5 7-774,-9-10-3870,11-3-129,-1-7-258,9-5-516</inkml:trace>
  <inkml:trace contextRef="#ctx0" brushRef="#br0" timeOffset="77315.4222">23106 10349 8127,'37'-6'5160,"-22"9"-258,-4 6-258,1 8-3741,-8-2-516,-1 8-129,-3-4 129,0 1-258,-1-4 0,-1-3-129,2-13 0,0 0 0,0 0 0,5-14 0,1-6 0,4-1 0,4-3 258,2 3 0,-2 1 0,3 5 0,-2 10 0,1 4 0,-2 2 0,2 13 0,-5 6-258,0 6 0,0 3-129,-2 3 129,-1-1-129,-3-2 0,0 5-516,-5-19-2322,0 2-1935,0-3-258,0-14-258,-2 12-387</inkml:trace>
  <inkml:trace contextRef="#ctx0" brushRef="#br0" timeOffset="119263.8215">23222 4111 1032,'0'0'3096,"0"0"-258,0 0-258,0 0-387,-6-6-645,6 6 0,0 0-387,0 0 129,-14 0-516,14 0 387,0 0-387,2 15 0,-2-15 0,15 4 129,-4-4-258,9 0 0,-3-1-129,6 0 129,-2-5-387,2 3 129,-1 0-129,-7 0-258,-3 1 129,-2 0-129,-10 2 0,12-3 0,-12 3 0,0 0-129,0 0-129,0 0-516,0 0-2322,0 0-1548,0 6-516,0-6-258,-13 10-258</inkml:trace>
  <inkml:trace contextRef="#ctx0" brushRef="#br0" timeOffset="119931.8597">23227 5470 1032,'-8'0'4257,"8"0"516,0 0-1290,0 12-774,0-12-387,24 0-645,-13-9 0,12 6-387,-6-7-516,6 3 0,-3-3-516,0 3 129,-4-1-387,-3 1 0,0 3-129,-7 0 0,3 4-258,-9 0-1032,12-9-3096,-12 9-387,0 0 0,0 0-645</inkml:trace>
  <inkml:trace contextRef="#ctx0" brushRef="#br0" timeOffset="120419.8876">23178 6809 6321,'10'-4'5160,"-10"4"-129,14-9-516,-2 9-2838,-2-12-516,8 7-258,-6-4-258,5 0-387,-3 2-129,0 0-129,-3 5 129,-1-4-258,-10 6-258,9-9-645,-1 9-2064,-8 0-1419,0 0-516,0 0-387,0 0 129</inkml:trace>
  <inkml:trace contextRef="#ctx0" brushRef="#br0" timeOffset="120743.9062">23126 8799 2709,'50'43'5418,"-27"-34"-516,3-2-129,-4 6-1806,-8-13-1806,3 1-516,-3-1-387,-3 2 0,-11-2-258,11 1 0,-11-1-516,0 0-1032,0 0-2838,0 0-387,0 14-258,0-14-258</inkml:trace>
  <inkml:trace contextRef="#ctx0" brushRef="#br0" timeOffset="120983.9199">23212 9690 4257,'31'-4'4773,"-14"-7"-387,-1-2-1806,4 7-1032,-10-6-645,5 5-645,-6 4-3225,-1 3-1032,-8 0-387,-3 15-387</inkml:trace>
  <inkml:trace contextRef="#ctx0" brushRef="#br0" timeOffset="121271.9364">23271 10076 1806,'29'6'4515,"-17"-6"-129,3-5-1677,4 2-387,-8-7-774,9 6-129,-9-8-645,1 6-129,-3-3-129,1 4-258,-10 5-516,10-16-1419,-10 16-2580,0 0-387,0 0-258,0 0 0</inkml:trace>
  <inkml:trace contextRef="#ctx0" brushRef="#br0" timeOffset="124896.1437">23656 3817 1806,'10'-6'2451,"-10"6"-387,6-11-129,-6 11-258,0 0-129,3-12 0,-3 12-387,0 0-129,0 0-129,0 0 0,10-3-129,-10 3 0,8 4-387,-8-4 129,13 25-258,-4-12 129,0 6-387,0 2 258,2 1-387,-1 1 258,-4-2-129,1-1-129,-5-3 129,2 0 0,-4-5-129,1 1 129,-1-13-129,0 16 129,0-16-129,0 0 129,-6 11-129,6-11 129,0 0-129,0 0 129,-6-6-129,6 6 129,0 0 0,-2-13 0,2 13-129,0 0 129,0 0 0,0 0-129,0 0 0,0 0 129,0 0-129,6-8 0,-6 8 129,0 0 0,0 0 0,0 0 0,0 0 129,0 0-129,0 0 0,0 0 0,0 0 0,0 0-129,0 0 129,0 0-129,0 0 129,0 0 0,0 0-258,0 0-645,0 0-1161,0 0-2322,0 0-387,0 0 129</inkml:trace>
  <inkml:trace contextRef="#ctx0" brushRef="#br0" timeOffset="125683.1887">23699 3614 3612,'-6'-26'5547,"6"26"-387,0 0-1290,-16-16-2064,16 27-387,0 5-387,4 19-387,1 8-129,4 14-387,-1 5 129,1 13-129,0 1-129,-3 1 0,-2-3 0,-2-6-129,-2-9 0,0-9 129,-4-7-258,-2-12 129,5-4-387,-4-12-387,6 2-1935,-1-17-2064,0 0-258,0 0-516</inkml:trace>
  <inkml:trace contextRef="#ctx0" brushRef="#br0" timeOffset="133539.638">23951 3699 3612,'0'-10'3354,"0"10"-129,-1-11-903,1 11 0,0 0-645,0 0-129,-10-15-387,10 15-258,0 0-387,0 0 129,0 0-258,0 0 129,0 0-129,0 0-129,-2 7-129,-1 7 129,-2 2-258,-1 9 129,-6 5 0,0 4-258,-6 6 129,-2-2-129,1 1 0,-5-4-129,3-2 129,0-11 0,3-1 0,2-8 0,6-5 129,1-7 0,9-1 0,0 0 129,-5-14-129,5 14 129,0-24-129,4 14 129,-1-2 0,-3 12 129,7-13-129,-7 13 0,17 1 0,-5 13 0,4 6 0,4 9-129,2 0 0,5 5 0,-3 4 0,1-5 0,0 4-129,-4-9-387,0 7-1806,-6-11-2322,-9-1-258,-6-4-645,-1-4-128</inkml:trace>
  <inkml:trace contextRef="#ctx0" brushRef="#br0" timeOffset="134111.6708">23687 4020 3354,'-14'-61'5547,"12"26"-387,2 3-129,0-7-3225,16 20-258,-2-1-645,16 20-129,-3 3-129,4 23-387,-2 6 0,0 11-129,-7 11-129,-4-1 0,-4-1-129,-10-6-129,-3-1 0,-2-9-129,-6-5 0,-6-13 129,3-8-129,-4-10 258,3-3 0,-1-16 0,1-9 258,7-5-129,0-8 258,4 1-258,1-2 258,8 10-129,0 3-129,4 12 129,1 8-129,2 9 0,-2 4 0,-1 11-129,0 6 129,-4 2-258,-2 1 0,-4 1 129,-2 0-258,-4-7-129,0 3-387,-8-14-516,11-7-3612,-16 16 129,8-12-645</inkml:trace>
  <inkml:trace contextRef="#ctx0" brushRef="#br0" timeOffset="142079.1265">23699 3909 774,'17'-29'4386,"-7"13"387,4 10-387,6 3-3225,-5-3-387,8 6 0,-7 4 0,5 13-129,-9-2-129,1 12-258,-7-5 0,-1 4 0,-5-2-129,0 1 0,-2-4 0,-3-2 0,-5-9-129,1-3 129,-2-7-129,0-7 129,0-10-129,2-5 129,0-9 129,3 1 0,2-4 129,4 6 129,0 1-129,3 5 0,3 4-129,5 10 0,-1 4 0,6 4-258,-1 12 0,0 1 0,-4 10 129,0 3-129,-4 3 129,-4 3-129,-3-3-129,-7 1 129,-4-1-129,-5-7 0,-2-4 0,-2-10 129,2-6 0,-2-5-129,5-14 129,2-5 0,6-11 258,7-1-258,0-3 129,11 1-129,3 0 129,5 6-129,2 7 0,4 8 129,-2 5-129,1 9 0,-3 1 258,-6 8-129,-1 4-129,-3-1 0,-6 5 0,-4-5 0,-1-11 129,-1 15-258,1-15-258,-18 5-129,18-5-645,-20 6-3612,20-6-516,-12 2-129,12-2-387</inkml:trace>
  <inkml:trace contextRef="#ctx0" brushRef="#br0" timeOffset="175363.0302">20359 6379 5160,'34'-87'5676,"-14"51"-774,7 9 0,-2-2-2322,12 20-1161,1 4-774,7 18-129,0 20-129,2 25-129,-2 18 129,2 22-258,-3 21 129,1 20-258,-5 20 129,1 14-129,-2 11 258,1 5-129,-3 9 0,0 4-129,-6 7 129,-1 4 0,-6 3 0,-3 5 0,-5 8-129,-3 3 0,-8 0 0,-5 8 258,-5-7-258,-9 4 0,-7-8 129,-10 1 0,-9-8 0,-6-6 129,-9-5-258,-8-15 129,-6-14 0,-2-18 129,-1-22-258,0-27-258,1-28 258,0-29 0,4-31-129,5-27 129,3-30-129,1-28 0,4-24 129,1-20 0,5-16-129,3-20 0,6-8 0,3-13 129,8-8-129,5-15 129,8-8-258,5-12 129,8-10 129,2-9-129,8-4 0,8-4-129,2-4 129,1 5 0,2 6 129,2 2-387,0 11 258,-1 7-258,2 10 0,-3 6-129,3 15 129,-1 9-129,4 13-258,-5 9 129,8 20-645,-9-3-1419,3 19-1935,-1 8-129,0 7-387,-5 6 388</inkml:trace>
  <inkml:trace contextRef="#ctx0" brushRef="#br0" timeOffset="175847.0579">20577 5983 1677,'9'17'4773,"-2"-3"129,-7-14-258,9-1-1419,3-5-1419,-12-18-258,8-1-516,-5-22-258,9 0-129,-3-21-129,5-7-129,1-9-258,3-3 0,2 2-129,-2 7 129,-2 11-129,-2 8 129,-3 25 0,-1 21-129,-10 13 129,13 33 129,-7 15 0,-1 12-258,2 9 129,2 3-129,1 3-129,-1-9 0,3-2-129,-4-15-258,2-4-129,-6-20-645,3 0-3483,-7-11-258,0-14-129,-8 13-387</inkml:trace>
  <inkml:trace contextRef="#ctx0" brushRef="#br0" timeOffset="176031.0684">20629 5833 5031,'30'-26'5289,"-7"5"-258,8-2-387,-1-9-2064,5 8-1677,-2-1-516,-3 4-645,3 16-2451,-11 5-1935,-7 12-258,-9 22-516,-6 23 129</inkml:trace>
  <inkml:trace contextRef="#ctx0" brushRef="#br0" timeOffset="176259.0814">20495 7371 10320,'33'-52'5289,"-18"27"-645,-4 4 0,-3 6-4386,-8 15-516,12 0-774,-18 12-3225,4 14-516,-6 10-258,-2 12-387</inkml:trace>
  <inkml:trace contextRef="#ctx0" brushRef="#br0" timeOffset="176432.0913">20623 8039 9030,'21'49'5160,"-13"-34"-387,-5-4-258,-2 0-4386,2 2-516,-3-13-1806,-4 23-2193,0 3-387,-3 12-387,-3 9-129</inkml:trace>
  <inkml:trace contextRef="#ctx0" brushRef="#br0" timeOffset="176595.1007">20574 8844 9030,'0'91'5289,"0"-51"-258,0-5-387,0-4-3741,-6-2-516,4-2-258,-1 0-516,-4-8-903,5 10-3354,-6 3-387,2 8-387,-3 3-129</inkml:trace>
  <inkml:trace contextRef="#ctx0" brushRef="#br0" timeOffset="176755.1098">20527 9820 7482,'10'39'4902,"-9"-26"-129,0 5-645,-1-1-3999,0 3-774,-3 3-3612,-3-1-258,1 6-258,-3 4-516</inkml:trace>
  <inkml:trace contextRef="#ctx0" brushRef="#br0" timeOffset="176955.1213">20472 10822 8643,'-1'85'5289,"-6"-49"-516,1-7-258,-1 0-3483,-1-12-645,5-2-258,3-2-129,0-13-774,0 0-3741,0 0-129,0 0-387,0 0-516</inkml:trace>
  <inkml:trace contextRef="#ctx0" brushRef="#br0" timeOffset="181331.3716">20747 7227 2451,'0'-8'4257,"8"-4"-516,8 0-774,-2-16-387,14 6-645,-1-20-129,14 0-645,0-13-387,9 2-129,-2-5-129,3 5-129,-3-1 0,-2 11-129,-9 3-129,-2 14-129,-11 3 129,-6 8-129,-5 9 0,-13 6-258,8 0-903,-13 0-3096,5 0-387,-18 17-516,2-4-129</inkml:trace>
  <inkml:trace contextRef="#ctx0" brushRef="#br0" timeOffset="181718.3937">20818 6970 8256,'-1'-14'5031,"1"14"-387,0 0-903,0 0-2322,0 0-645,0 0 0,0 17-516,0 4 0,-1 3-258,-8 8 129,-3 2-258,-2 4-129,-6 1 129,-1 3-258,-1-6 129,2-3 0,1-3 129,7-7 0,6-3 0,6-5 129,10-5 0,9-2 129,4-5-129,6-1 0,4 0 0,-2-2 0,0 0-258,2 0-1419,-6-7-2580,-3-2-258,-4-6-645,-2 0 0</inkml:trace>
  <inkml:trace contextRef="#ctx0" brushRef="#br0" timeOffset="182239.4235">21419 6343 8514,'0'0'5031,"11"7"-387,-10 17-129,4 11-3483,-5 1-516,4 9 0,-4 1-387,1 0-258,3-4-258,-2-11 258,1-7 0,1-11 0,-4-13 0,10 0 0,-3-15 129,-1-9 129,1-3-129,1-4 129,-3 0 0,4 2 129,-1-3 0,1 10 0,1 2 0,0 11 0,-1 2 0,1 7-129,1 0 129,1 12-129,-2 6 0,-3 7 0,0 2-129,0 2 129,-3-2-129,2 2 129,-5-1-129,1-5-129,-1-2-129,-1-9-387,3 5-3096,-3-17-1161,0 15-129,0-15-516</inkml:trace>
  <inkml:trace contextRef="#ctx0" brushRef="#br0" timeOffset="182831.4574">20832 8306 6321,'31'-5'4902,"-5"-10"-258,5-14-903,11 0-2451,2-17-258,11 0-645,1-5 0,4 1-258,-7 1 0,-3 6 0,-7 7-129,-7 11 0,-10 8-258,-11 5-387,-4 12-1806,-11 0-1935,-10 14-516,-6-2 0,-8 4-387</inkml:trace>
  <inkml:trace contextRef="#ctx0" brushRef="#br0" timeOffset="183179.4773">20902 7982 7353,'6'-13'5031,"8"1"-129,-14 12-516,8 15-3096,-8 2-645,-4 9-258,-3 4-258,-4 9 0,-3 2-387,-4 2 129,0-3-258,-3-3 0,2-5 129,0-6-129,5-5 129,3-5 0,4-4 0,7-12 129,0 16 258,8-8-129,5-1 258,5 3-129,1 4 0,3-4 0,5 6-1161,0-3-3225,-2-3-387,4-6-129,-2-4-129</inkml:trace>
  <inkml:trace contextRef="#ctx0" brushRef="#br0" timeOffset="183643.5038">21404 7702 6708,'22'-4'4644,"-22"4"-258,15 13-645,-4 11-2967,-6-6-129,3 8-516,-5-2 0,-1 2-129,-2-2 129,0-6 0,0-3-129,0-15 0,0 0 0,0 0-129,0 0 129,0-23 0,4-1 129,-1-3 0,2-1 0,1 4 387,0 1-387,-1 6 258,2 3-129,-7 14 0,14-4 0,-4 8-258,-3 8 258,2 5-258,-2 4 129,1 0-258,-1 3-129,-1-7-258,0 7-1161,-4-9-2580,-2-15-516,6 13-129,-6-13-516</inkml:trace>
  <inkml:trace contextRef="#ctx0" brushRef="#br0" timeOffset="183831.5146">21606 7743 4902,'7'-14'5160,"-7"14"-387,13-16 0,-6-3-2967,8 11-516,-8-6-645,6 6-258,-3-2-387,0-1-903,8 3-3225,-10 4-645,3 1-129,-2 0-516</inkml:trace>
  <inkml:trace contextRef="#ctx0" brushRef="#br0" timeOffset="184043.5267">21822 7490 4902,'0'-12'5160,"-3"-5"-387,3 17 0,-10-6-2967,10 17-387,-2 2-645,2 15-129,0 1-129,4 8-516,0 5-387,-4-4-903,7 3-3096,-4-4-516,-1-3-258,-2-4-258</inkml:trace>
  <inkml:trace contextRef="#ctx0" brushRef="#br0" timeOffset="186370.6598">20825 8978 129,'0'0'3096,"0"0"-516,0 0 0,0 0-258,6 0-129,-6 0 0,16-2-387,-6-6-129,12 8-516,1-14 0,12 4-387,3-13 0,12 0-258,8-13-129,6 2-129,3-6 0,-2 3-129,-4 2 0,-2 5 0,-11 5 0,-8 6-129,-13 9 258,-11 6-516,-16 4-129,0 0-516,0 17-3612,-15-3-129,-8 5-645,-5 0-129</inkml:trace>
  <inkml:trace contextRef="#ctx0" brushRef="#br0" timeOffset="186738.6808">20937 8858 1419,'0'0'4257,"13"-1"129,-13 1-387,-6-7-2451,6 7-645,-12 10-387,2 4-129,-3 1-129,2 5-129,-4 3 129,4 4 129,2-3-258,4 3 129,4-5 0,2 2 0,10-5-129,6 0 0,5-2-774,2-2-3483,2-5 0,4 4-774,-4-7 258</inkml:trace>
  <inkml:trace contextRef="#ctx0" brushRef="#br0" timeOffset="186926.6916">21064 10040 3612,'12'27'774,"-8"-16"-258,-4-11-1290,2 21-2838</inkml:trace>
  <inkml:trace contextRef="#ctx0" brushRef="#br0" timeOffset="187127.7031">20955 10740 1677,'-8'43'4128,"4"-32"0,4 7-258,-3-1-2064,1-3-1548,1 3-2064,-6-5-1935,7 15-129,-8-9-129</inkml:trace>
  <inkml:trace contextRef="#ctx0" brushRef="#br0" timeOffset="187279.7118">20898 11182 7353,'1'23'4644,"-1"-23"-516,3 14-2322,-3-14-5289,0 0-903,0 0-516,0-10 0</inkml:trace>
  <inkml:trace contextRef="#ctx0" brushRef="#br0" timeOffset="187870.7456">20725 11219 7224,'-14'27'4902,"14"-27"0,17 2-1290,16-2-1806,6-13-645,20-5-387,8-13-129,15 1-258,3-9 0,3-2-258,-1 2 129,-4-2-129,-11 0 0,-10 10 0,-12 4 0,-17 5 0,-13 12-387,-20 10-516,0 0-3999,-16 3 0,-16 16-387,-10 4-387</inkml:trace>
  <inkml:trace contextRef="#ctx0" brushRef="#br0" timeOffset="188358.7735">20840 10943 5160,'6'-15'5031,"-6"15"-645,0 0 0,0 0-2838,0 0-903,0 0-258,0 12 0,-6 3-387,-4 7 129,-4 2-258,-3 5-129,-5 2 258,3 5-258,-4-4 0,4 4 0,1-4 0,5-1 0,3-6 129,9-1-129,1-3 258,8-4 0,5 0 0,3-2 129,4-1 0,0 0 0,1-1 0,-1-1 129,-1-1-258,-4 0-387,-4 0-3483,-2-5-387,-1 2-387,-8-8 0</inkml:trace>
  <inkml:trace contextRef="#ctx0" brushRef="#br0" timeOffset="189202.8218">21226 11555 258,'-5'-12'4386,"5"12"129,0 0 129,0 0-1677,2 9-645,-1 6-1161,8 14-129,-5-2-258,5 10-258,-3-1-129,-1 0-258,2-5-258,-3-5 129,-1-8-258,-3-18 0,2 11 0,-2-11 0,1-16 0,-1-6 129,3-7 0,-1-4 129,4-6-129,1-1 129,0 2 0,7 1 0,-4 5 0,3 9 129,-1 4 0,3 14 0,-3 5 258,2 5-129,-4 9 129,2 8-129,-3 3 0,0 3-129,-2-2 129,-2 2-129,1-5-129,-4-6-516,5 3-2580,-6-5-1290,-1-15-258,0 11-516,0-11 258</inkml:trace>
  <inkml:trace contextRef="#ctx0" brushRef="#br0" timeOffset="189399.8331">21485 11598 6063,'31'-22'5031,"-15"14"-387,0-5 0,-2-3-3483,6 6-258,-4-4-516,2 4-387,-2 8-1806,-5-1-2580,-11 3-258,11-3-387,-11 3 0</inkml:trace>
  <inkml:trace contextRef="#ctx0" brushRef="#br0" timeOffset="189578.8433">21688 11314 5934,'0'0'5031,"0"7"-387,-1 16-387,1 9-3225,0-1-258,0 6-516,4 5-1032,-2 1-2967,3-11-516,3 0-258,-1-11-258</inkml:trace>
  <inkml:trace contextRef="#ctx0" brushRef="#br0" timeOffset="189914.8625">21806 11280 4257,'0'-11'4902,"0"11"-258,0 7-387,-1 13-2451,-5-7-1032,6 10-387,-4-1 0,1 5-129,-2 0 0,-2 1-129,2 0-129,-1-1 0,1-1 0,-2-4-129,1-1 129,3-9-258,2 2 258,1-14 0,0 15-129,0-15 129,16 4 0,-5-4 0,4 1-258,-2-1-1290,4-2-2580,1 2-258,-5-6-129,-1 6-516</inkml:trace>
  <inkml:trace contextRef="#ctx0" brushRef="#br0" timeOffset="190111.8738">21940 11502 1548,'28'-8'4128,"-13"6"129,1-11-129,-1-2-3096,7 2-387,-1 1-1032,3 2-3096,-9-11-258,1 12-774</inkml:trace>
  <inkml:trace contextRef="#ctx0" brushRef="#br0" timeOffset="190290.884">22029 11298 3870,'-10'35'4644,"10"-16"0,4 8-387,6 8-2709,-7-7-774,5 2-774,2 0-2709,-1-3-1290,-4-12-516,1 1-129</inkml:trace>
  <inkml:trace contextRef="#ctx0" brushRef="#br0" timeOffset="190471.8944">22187 11233 6063,'0'0'4902,"11"24"-516,-9 1-258,-1 2-3612,4 3-903,1 2-3225,0 8-645,-4-11-129,1 4-645</inkml:trace>
  <inkml:trace contextRef="#ctx0" brushRef="#br0" timeOffset="190938.9211">22309 11081 6966,'17'-28'5289,"-5"19"-129,2 6-258,11 6-3096,-7 3-516,10 15-516,-6 7-258,1 12-129,-6 7-258,-3 7 0,-8 4-258,-6 2 0,-13 7-387,-10-12-2193,-6 5-2064,-8-2-129,-9 0-387,-12-1-387</inkml:trace>
  <inkml:trace contextRef="#ctx0" brushRef="#br0" timeOffset="191334.9437">21227 11351 6966,'47'-19'5289,"-31"17"-516,-6 7-258,-10 7-2967,-2 22-645,-11 7-129,-4 17-258,-8 9-258,1 13 0,1 6-129,5 2 0,10-2-129,8-9 0,10-6-387,12-18-387,18-2-1419,3-23-2451,9-16-129,5-12-258,1-19-258</inkml:trace>
  <inkml:trace contextRef="#ctx0" brushRef="#br0" timeOffset="194243.1101">22301 12673 8385,'3'-36'5031,"2"18"0,-1 1-387,7 8-3612,-6-2-129,9 11-516,-3 4 129,7 15-258,-1 8 0,1 9-129,-5 2 0,0 6 0,-5-2-129,-3-4 0,-4-6 0,-1-10 0,-6-10 0,6-12 0,-14 0 0,7-18-129,2-10 258,2-4-258,3-11 258,0-2-258,7-2 258,4 3-129,4 1 0,-1 9 0,2 4 129,2 7-129,0 13 0,-3 10 0,1 5 129,-3 12-129,0 9-129,0 6 129,-2 6 0,1 3-129,-2 1 129,0-3-129,-2-2 0,-1-6-258,1 0-516,-8-16-1935,0 1-1935,0-16-387,0 12 0,0-12-645</inkml:trace>
  <inkml:trace contextRef="#ctx0" brushRef="#br0" timeOffset="194747.1389">22800 12072 6966,'0'-30'5289,"0"19"-258,0 11-258,0 0-2838,1 24-516,0 6-774,6 14-258,-3 6 0,2 8-258,1 3 0,0-1-129,0-4-258,-3-9-129,8 3-1419,-7-17-2967,5-8-258,-3-5-258,1-8-387</inkml:trace>
  <inkml:trace contextRef="#ctx0" brushRef="#br0" timeOffset="194943.1501">22937 12878 9933,'13'15'4902,"-1"-9"129,-12-6-645,0 0-3741,10 18-1677,-10-18-3483,-1 11-258,1-11-516,-7 19 0</inkml:trace>
  <inkml:trace contextRef="#ctx0" brushRef="#br0" timeOffset="195251.1677">22352 13532 10449,'-9'0'5160,"20"-14"-258,23 4-774,8-22-3354,21-2-258,15-10-129,13-4-129,4-2-129,2 4-129,-8 8 0,-11 3-129,-11 12-516,-18-2-1419,-17 21-2967,-16 5 0,-14 12-387,-5 3-387</inkml:trace>
  <inkml:trace contextRef="#ctx0" brushRef="#br0" timeOffset="195515.1828">22788 13675 11739,'0'-12'5547,"0"12"-516,7 7 0,0 15-4644,0 11-129,0 13 0,0 8-129,-1 9-129,-3 6-129,1 0-258,-4-6-258,1-3-774,-3-17-3612,2-11 0,0-18-516,0-14-258</inkml:trace>
  <inkml:trace contextRef="#ctx0" brushRef="#br0" timeOffset="195815.2">22983 13624 8901,'9'-48'5289,"-9"48"-258,0 24-387,-11-5-3354,2 20-774,-6 5-129,0 4-129,-4-2-129,-1-5 0,2-4 0,-1-7 0,3-2 0,6-7-258,3-5 129,7-3-129,7-6 129,10 0 0,7-3-129,4 0 0,6-2 129,0-1-129,0 5-258,-6-6-387,2 6-2838,-11-4-1032,-4 0-516,-7-2-516,-8 0 129</inkml:trace>
  <inkml:trace contextRef="#ctx0" brushRef="#br0" timeOffset="196075.2149">23296 13379 10191,'5'-12'5418,"-5"12"-387,11 0-129,-7 15-4257,3 16-129,-2 3-129,3 10 0,-1 2-258,-2 4 0,0-4-129,-4-3-129,2-3-516,-3-17-2193,0 4-1935,0-6-516,0-3-258,-1-1-258</inkml:trace>
  <inkml:trace contextRef="#ctx0" brushRef="#br0" timeOffset="196263.2256">23439 14105 8127,'20'29'5418,"-20"-29"129,15 15-516,-15-15-3096,13 0-903,-13 0-516,0 0-387,12 12-2064,-12-12-3096,0 0-129,0 0-516,0 0-387</inkml:trace>
  <inkml:trace contextRef="#ctx0" brushRef="#br0" timeOffset="196587.2441">23503 12605 9546,'32'-22'5289,"-13"11"-129,6 0-387,-8-3-3999,10 7-387,-3 4-516,-3-1-774,4 4-3999,-12 7 0,-8 10-645,-5 6-129</inkml:trace>
  <inkml:trace contextRef="#ctx0" brushRef="#br0" timeOffset="196747.2533">23574 12830 7998,'21'10'5160,"-4"-22"-258,4-5-258,-2-10-3612,8 5-516,0 1-903,-4-6-3354,2 0-1032,-1 5-387,-4-1-387</inkml:trace>
  <inkml:trace contextRef="#ctx0" brushRef="#br0" timeOffset="197179.278">24212 11997 8385,'-14'-18'5418,"1"15"-258,11 10-387,2 20-3612,5 4-645,7 13-258,7 7-258,2 7 0,2 5-129,-3-6-774,3 8-1290,-3-15-2451,-7-9-645,-3-8-258,-8-12-258</inkml:trace>
  <inkml:trace contextRef="#ctx0" brushRef="#br0" timeOffset="197458.294">24098 11836 8901,'21'-114'5547,"5"82"-258,7 6-129,1 24-3870,-5-10-516,4 9-387,-2 6-129,-6 14-129,-6 9-129,-6 8 0,-8 7 0,-4 5 0,-1 1 0,-6 6-129,-6-3-129,-2-6-129,-1 2-516,-3-24-1419,2 6-2580,0-10-516,1-7-258,4-11-258</inkml:trace>
  <inkml:trace contextRef="#ctx0" brushRef="#br0" timeOffset="198142.3331">24483 11445 3612,'36'-65'5805,"-36"65"-645,0 0 129,2-51-2064,-2 51-1419,0 0-645,-43 23-774,35 12-129,-2 15 129,2 11-387,1 13 0,7 4 129,2 5 0,6-2 0,6-6 129,7-10-387,-1-16-258,-20-49-387,69 65-2709,-69-65-1806,52 15-258,-52-15-516</inkml:trace>
  <inkml:trace contextRef="#ctx0" brushRef="#br0" timeOffset="198510.3541">24648 11535 6708,'0'0'5289,"0"0"-258,0 0-387,33 59-3225,-33-59-645,6 70 0,-6-70-516,13 63-129,-13-63 0,0 0-129,15 53 0,-15-53 0,0 0 0,0 0 0,0 0 0,14-46 0,-14 46 129,7-58-129,-7 58 129,6-61 0,-6 61 0,0 0-129,8-55 258,-8 55-129,0 0 0,0 0 129,40 32-129,-40-32-129,23 47 0,-23-47-129,0 0-645,43 73-3225,-43-73-1032,0 0-516,0 0-387</inkml:trace>
  <inkml:trace contextRef="#ctx0" brushRef="#br0" timeOffset="198659.3627">24992 11721 5031,'39'11'5289,"-39"-11"0,0 0-387,30 54-3483,-30-54-1935,0 0-3483,0 64-516,0-64-387,0 0-129</inkml:trace>
  <inkml:trace contextRef="#ctx0" brushRef="#br0" timeOffset="198907.3769">24985 11305 6450,'10'-65'5676,"-10"65"-258,0 0-387,0 0-3612,12 77-516,-12-77-645,20 95-129,-8-44-258,2 1 0,-14-52 0,35 82-387,-35-82-258,0 0-1161,52 55-1935,-52-55-1161,0 0-129,0 0-516</inkml:trace>
  <inkml:trace contextRef="#ctx0" brushRef="#br0" timeOffset="199143.3904">25163 11400 5805,'0'0'5289,"0"0"-258,42-42-903,-42 42-1935,0 0-1161,-11 47-258,11-47-258,-18 57-258,18-57-129,-17 67 0,17-67 0,-12 63-129,12-63 0,0 47 0,0-47-129,0 0-129,0 0-645,44 33-1290,-44-33-2709,0 0-258,0 0-645,25-50 387</inkml:trace>
  <inkml:trace contextRef="#ctx0" brushRef="#br0" timeOffset="199335.4013">25194 11192 9288,'25'-56'5547,"25"56"-129,-50 0-258,47 56-3999,-47-56-516,44 112-129,-26-31-258,-3 9 0,-12 15-516,-3-6-1677,-12 12-3225,-17 6-129,-7-3-516,-8 1-387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3T16:30:19.2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16378 16485 2580,'0'-57'4773,"0"35"0,0-7-1032,0 29-1677,0-27-129,0 27-516,0 0 0,4 32-645,-4 5 129,4 29-258,-2 10-258,1 18 0,-1 6-258,4 10 129,-2 3-258,2-4 129,-2-15-258,0-12 129,-1-17 0,-1-19-516,4-9-387,-6-37-1677,0 0-2193,0-28-516,0-18-129,0-21-258</inkml:trace>
  <inkml:trace contextRef="#ctx0" brushRef="#br0" timeOffset="241.0138">16382 16337 645,'-15'-34'4644,"15"34"387,-9-3 0,9 3-2322,10-3-645,1-4-258,15 7-516,0-11-387,11 3 129,2-11-516,3-3-258,-5 1 0,2 2-129,-7 2-129,-7 2-258,-4 15-387,-11-8-1548,-7 24-2451,-4 8-645,-8 9-258,-9 3-258</inkml:trace>
  <inkml:trace contextRef="#ctx0" brushRef="#br0" timeOffset="408.0233">16458 16791 3354,'-17'97'5289,"17"-65"0,3-6-387,11-5-1806,4-18-2322,13-1-129,1-2-258,1-7-1032,7 0-3741,-6 2-258,-2-7-516,-2-3-387</inkml:trace>
  <inkml:trace contextRef="#ctx0" brushRef="#br0" timeOffset="565.0323">16791 16819 7224,'5'45'4902,"-5"-11"0,1 5-645,2 8-3483,-1-1-516,2 6-258,0-6-774,-4-10-2322,0-14-1419,2-10-516,-2-12-258</inkml:trace>
  <inkml:trace contextRef="#ctx0" brushRef="#br0" timeOffset="1325.0758">16809 16634 4773,'0'0'4386,"12"29"-129,-6 0-258,3 7-3870,5 9-129,1 1-129,1-4 0,0 0-129,-1-1 129,-2-5 129,-1 0-129,-4-14 258,-2 2 0,-6-24 0,6 20 129,-6-20 0,3-8 129,1-13 129,2-7-258,-1-7 0,5-1 129,-2 4-129,2-1 0,-1 13 129,1 8-258,-10 12 129,14 3 0,-9 18 0,1 5-129,-2 6-129,2 1 0,3-6-129,1 2 0,3-5-258,2-11 0,8-4-258,-6-9-258,11-5-129,-8-15 129,7 4-129,-9-13 387,2 1 0,-6-5 387,-7 0 516,-2 2 516,-6 0 129,-3 11 129,-9-4 258,13 24-387,-22-18 129,12 26-258,-3 9-129,5 16-258,0 4-129,3 8-129,3-1 0,2 2-129,3-7 0,6-5-129,1-17 129,4-11 0,2-10 0,1-21 0,1-13 0,0-15-129,-2-9 129,0-13 0,-4-7 0,-5-6 0,-4 2 129,-3 7-129,-2 12 129,-4 14 129,-5 14 0,2 23 0,-2 16 129,6 22-258,-1 23 387,6 17-258,0 11 0,4 9-129,3 1 129,6 1-129,3-9-387,-2-12-774,7-9-3741,0-19-129,1-20-516,3-15-516</inkml:trace>
  <inkml:trace contextRef="#ctx0" brushRef="#br0" timeOffset="2472.1414">18091 16581 2580,'3'-12'4902,"6"-9"129,-9 21-1290,0 0-1290,18 24-903,-16 4-516,3 20-129,-3 3-387,1 10-258,-3 2-258,0-5 129,0-7-258,0-11 129,0-18 0,0-22-129,0 0 129,3-11 0,2-24 0,2-13 0,2-4 0,2-9 0,-1-1 129,2 7-129,1 9 129,-3 8-129,0 18 129,0 20 0,-2 2 0,0 23 129,2 6-258,-3 3 129,3 5 0,2 2-129,-1-5 0,0 1 129,-1-11-129,0-8 0,-3-2 0,2-9 0,-9-7 0,14-4 0,-7-10 129,-1-15-258,2-13 258,1-3-258,0 0 258,1 4-258,0 3 129,-1 13 129,1 3-129,0 21 0,-3 15 0,0 13 0,-1 11 0,-1 6 129,3 2-258,-1-2 258,-1-3-129,2-8 0,1-4 0,0-8-129,1-8-129,0-11-258,3-2-129,-6-11-258,5 0-129,-8-15 0,6 2 129,-7-14-129,6 7 516,-6 3 387,0 1 516,2 15 387,-5 0 0,0 12 0,7 16 0,-1 17 0,-5-5 0,5 10-387,-1-3-387,-1-6-258,2 1-1290,-6-9-2709,1-11-516,-1-10-387,1-12 0</inkml:trace>
  <inkml:trace contextRef="#ctx0" brushRef="#br0" timeOffset="3613.2067">18686 16385 129,'9'48'3096,"-6"-4"-516,-3-8 129,0 13-3612,5 2 129,2 3 258,1-2 129,4-5 258,-1-5 645,2-13 387,0-2 387,-2-19 387,3-1-387,-5-15 258,3-4-129,-8-20 129,8 7-129,-8-12 0,6 8-258,-9-6-258,6 17-129,-5-4 0,-2 22-258,8-7-129,-4 14-129,-2 11-129,3 9 129,-2 0-258,5-5 129,1 2-129,-1-4 0,4-4 129,1-11-129,3-5 0,1-1 0,0-16 0,0 2 0,0-7 0,-1-7 0,-1 2 0,-3 0-129,-2 3 129,-1 4 0,-3 6 129,-6 14-129,0 0-129,9 5 129,-6 12 0,-1 7 0,3-3 0,1 1 0,2-4 0,1-4 0,0-5 0,4-2 0,-2-7 0,1-1 0,2-11 129,0-5-258,0 5 129,0-5 0,0 5 0,-1-5 0,-2 0 0,0 5 0,-5 1 129,-6 11-129,0 0 0,0 0 0,0 0 129,7 13-129,-6 0 258,1 3-258,1-4-258,5-3 516,4-4-516,2-2 516,4-5-516,3-6 258,-2-4 0,2 0 0,-2 1 258,-5 0-258,-1 1 0,-3 1 0,-10 9 129,11-14 0,-11 14-129,0 0 0,10-5 129,-10 5-129,14 2 0,-7 3 0,3-2 0,3 6 0,-2-1 0,3-4 0,1 6 0,-2-2 0,4-1 0,-1-1 0,-1-4 0,2-2 0,-1 0 0,-1-6 0,0-3-129,0 3 129,-2-6-129,-4 0 0,1 5 129,-1-2 0,-9 9-258,14-6 516,-14 6-258,10-7 0,-10 7 129,9-3-129,-9 3 0,7-2 129,-7 2-129,0 0 0,11 2 0,-11-2 129,12 13 0,-6-2 0,-1-1-129,1 7 0,-1-6 129,-1 8-129,1-5 129,-3-2-129,0 3 0,-2-15-258,7 23-1290,-7-23-3096,0 0-387,4-6-387,-1-7-516</inkml:trace>
  <inkml:trace contextRef="#ctx0" brushRef="#br0" timeOffset="4944.2828">20366 16533 3354,'8'-43'5289,"-7"23"129,-1 20-774,0-18-2064,0 28-774,0 7-903,0 18-129,0 6-516,2 5 0,1 7-258,3-3 0,3-9 0,2-4 0,0-15 0,5-13 0,1-11 0,-2-15 0,2-12 0,0-13 0,-3-7 0,-1-1 0,-5-1 129,-2 10-129,-3 8 0,-2 11 0,-1 10 0,0 12 0,0 14 0,2 10 0,3 1 129,5 6-129,0-4 0,3-1 0,2-9-129,0-2 129,0-8 0,0-7 129,-1-1-129,-2-12 0,1-4 0,0-5 0,0-3 0,-2-5-129,-1 2 129,0 3-129,0 4 129,-2 1-129,-2 7 129,-6 13-129,12-13 0,-12 13 0,11 0 0,-11 0-129,14 0 129,-6 3 0,2 0 0,1 1 0,-1-4 0,1 3 129,-1-1 0,-2 1 0,-8-3 0,10 2 0,-10-2-129,0 0 129,0 0 0,9 1 0,-9-1 0,1 16 129,-1-16-129,3 26 0,-3-9 0,0 0 129,1 7-258,0-9 129,2-1 0,-3-14 0,9 15 0,-9-15 0,16 0 0,-4-4 0,1-10 0,1 1 0,0 0 0,1 1 129,-4 3-129,1 1 0,-2 7 129,-10 1-129,8 18 129,-4 6-129,-4 3 0,1 2 0,1 3-516,-2-10-1677,0 2-2451,0-24-258,0 0-258,0 0-129</inkml:trace>
  <inkml:trace contextRef="#ctx0" brushRef="#br0" timeOffset="5057.2892">20964 16315 1419,'6'-58'2967,"6"48"-2709,7 10-2193,-7 0-129</inkml:trace>
  <inkml:trace contextRef="#ctx0" brushRef="#br0" timeOffset="5500.3146">21161 16373 3612,'8'0'5418,"-8"0"-516,-7 0 0,-8-5-2709,15 5-903,-24 10-387,15 4-258,-4 6-129,6 5-129,-1 3 0,5 5-387,2-1 129,1 4 0,1-5-129,5-1 0,0-4 0,1-4 0,3-3-129,0-7 129,2-4 0,0-3-129,3-5 129,-4 0 0,0 0-129,-2 0 129,-9 0 0,12 0 0,-12 0 0,0 0 0,-5 12 0,5-12 129,-14 11-129,6 0 129,-1-2-129,0 3 129,2 10-129,1 2 0,0 11 0,0 10 0,-1 2 0,0 3 0,0 1-129,-2-4 129,3-2-903,-7-15-1032,10-7-2709,3-23-258,0 0-387,-7-24-387</inkml:trace>
  <inkml:trace contextRef="#ctx0" brushRef="#br0" timeOffset="5852.3347">21380 16015 10062,'6'-29'5418,"-7"41"-516,-6 24 0,2 7-4644,1 8 0,4 6-258,0 0-129,4-2 258,3-2-258,1-7 129,0-14 0,2-10 0,-2-10-129,1-5 129,-1-4 129,1-3-258,0-2 129,-1-1 0,1 3 0,0 0 0,0 10 0,-1 4 0,1 1 0,-1 3 0,4-4 0,0 2-129,-1-8 0,6-2-258,-5-8-645,8 2-1419,-5-18-2064,0-2-645,-5-9-516,2-8 387</inkml:trace>
  <inkml:trace contextRef="#ctx0" brushRef="#br0" timeOffset="6012.3439">21688 16079 7740,'3'-23'5547,"5"46"-645,-8 17 0,0-2-3225,-4 7-1548,0 5-258,-2-5-645,1 4 0,-7-15-1290,7-3-2580,-5-13-129,2-2 0,-2-13 387</inkml:trace>
  <inkml:trace contextRef="#ctx0" brushRef="#br0" timeOffset="6288.3597">21633 16392 3483,'22'-19'3870,"-9"7"-129,4 12-258,-3-13-645,8 11-774,-10-11-774,9 7-387,-6-5-258,3 3-129,-6-8-129,3 7 0,-7-4-129,-8 13 129,10-15 0,-10 15 0,0 0-129,0 0 0,-12 16 0,5 3-258,-1 0 129,2 3-129,1 2 129,3-2-258,2-1 129,0-7-645,13 11-1161,-13-25-2838,25 16-645,-5-14 0,8-2-516</inkml:trace>
  <inkml:trace contextRef="#ctx0" brushRef="#br0" timeOffset="6664.3812">22066 16396 4644,'5'-14'5289,"-5"14"-387,-7-7-129,7 7-2838,-13 0-645,13 0-516,-15 12-129,12 5-129,-1-2-129,4 4-129,0 1 0,4-1-258,3-2 0,4-5 0,0-4-129,1-8 0,2-5 0,0-14 0,0-4-129,0-11 258,1-16-258,-1-11 258,1-7-258,-3-9 258,-3-1 0,-1 6 258,-5 7 0,-3 11-129,0 25 129,-7 18 0,-2 18 129,-1 26-129,1 22-129,2 13 129,0 3-258,7 6 0,0 0-774,0-8-4128,7-4-129,1-18-387,8-10-387</inkml:trace>
  <inkml:trace contextRef="#ctx0" brushRef="#br0" timeOffset="7392.4228">18086 17858 9030,'-6'59'6063,"6"-59"-645,-5 68 129,0-19-4773,5 22-387,0 6-258,0 23 387,-3-10-645,-7 8 0,2 0-387,-9-1-645,8 10-3225,-7-52-903,16-55-129,-31 51-645</inkml:trace>
  <inkml:trace contextRef="#ctx0" brushRef="#br0" timeOffset="8108.4638">18018 18098 8256,'26'-176'4902,"-13"122"387,-13 54-516,0 0-3741,51-56-129,-51 56-645,40 34 129,-40-34-129,35 78 129,-25-26-129,-4 4 129,-6 7-387,-3-4-258,-5-9-774,-12 9-1161,20-59-774,-24 84 0,24-84-387,0 0 0,0 0 645,0 0 903,65-66 1290,-25 13 2193,-3-13 903,7 19 387,-44 47 129,67-80-258,-67 80-645,0 0-387,0 0-903,0 0-258,-6 74-129,6-74-258,-47 70-258,47-70 129,-37 25-129,37-25-258,0 0 129,0 0 129,0 0 0,63-26 0,-63 26-129,71-51 0,-71 51 129,62-39 0,-62 39 0,37-1 0,-37 1 129,0 0-258,9 62 129,-9-62 0,0 70 0,0-70-129,2 70 0,-2-70-129,0 0 0,43 0 0,-43 0-129,50-41 129,-50 41 0,54-87 0,-30 25 129,-1-11 129,-7-30-258,-4 2 387,-3-16-129,-3 2 258,-5 12 0,0 7 387,-1 27-387,0 34 258,0 35 129,1 42-774,2 23 645,5 10-774,-1 22 516,3-6-129,0 9-258,-2-16-258,3-9-645,-11-4-2967,0-71-1419,0 91 258,0-91-774</inkml:trace>
  <inkml:trace contextRef="#ctx0" brushRef="#br0" timeOffset="8460.4839">18783 17822 6321,'38'-39'5805,"-13"10"-645,3-21-258,-2 5-3999,11 19-129,-6 12-387,1 14-258,-4 0 387,-28 0-645,44 87 516,-27-30-258,-5 9 258,-3-8-387,-2-4 129,-1-4 516,-6-50-516,11 65 258,-11-65-516,0 0 258,0 0-258,32-65 129,-32 65 0,23-69 0,-23 69 129,28-54-258,-28 54 129,0 0-129,41-17 258,-41 17-387,0 0 129,41 60-516,-41-60-4386,38 68-129,-38-68-387,0 0-645</inkml:trace>
  <inkml:trace contextRef="#ctx0" brushRef="#br0" timeOffset="8796.5031">20384 17292 6966,'-30'-84'5418,"11"42"-258,1 13-258,-6 5-3612,6 24-129,-4 43-516,5 31-774,-2 36 645,4 2-258,2 22 0,6 21-258,2 6 129,0-4-645,5-19-387,-4-26-3999,3-37-645,-4-20-129,5-55-645</inkml:trace>
  <inkml:trace contextRef="#ctx0" brushRef="#br0" timeOffset="9272.5303">20033 17856 6450,'0'0'5805,"38"-10"-258,-38 10-387,49 32-4386,-49-32-129,50 67-258,-24-16-258,-1 4 645,-25-55-645,41 68-258,-41-68 258,0 0-129,52 29 0,-52-29 258,0 0-258,52-46 0,-52 46 0,33-72 0,-33 72 0,26-60-129,-26 60 129,15-48 0,-15 48 129,0 0-129,0 0 129,-4 55-129,4-55 0,0 0 0,0 79 0,0-79-387,0 0 387,0 0 0,49 25-129,-49-25 129,42-29 0,-42 29 129,36-29-129,-36 29 258,20-53-387,-20 53 129,0 0-129,-15-49-129,15 49 0,-40-11 129,40 11-774,-46-12-645,46 12-2322,0 0-1161,0 0-387,0 0 0</inkml:trace>
  <inkml:trace contextRef="#ctx0" brushRef="#br0" timeOffset="9700.5548">20557 17948 2967,'73'-17'5418,"-34"29"-645,-39-12-387,71 24-1419,-71-24-1161,42 32-903,-42-32-258,0 0-387,24 52 258,-24-52-129,0 0-258,0 0 0,0 0 0,0 0 0,31-66-129,-31 66-129,27-51 129,-27 51 129,29-60 0,-16 31-129,-13 29 0,0 0 0,0 0 129,0 0 129,38 21-129,-38-21 0,16 50-129,-16-50 0,20 56 129,-20-56-258,0 0 129,37 44-258,-37-44 387,0 0-129,0 0 129,44-22-129,-44 22 129,0 0 387,0 0-387,0 0 0,43-41-129,-43 41 129,0 0 0,0 0-258,40 12 129,-40-12-387,0 0-2838,37 52-1806,-37-52-516,0 0-387,0 0-387</inkml:trace>
  <inkml:trace contextRef="#ctx0" brushRef="#br0" timeOffset="10060.5754">21985 17174 6063,'-14'-29'5418,"2"16"-258,1 8-516,-14 2-3096,10 15-516,-11 22 0,4 26-258,-5 29-129,7 0-129,2 9 0,8 15-129,9 2 129,9-8-258,15-17 0,9-34-258,13-25-129,5 2-258,13-10-2967,-4-21-2064,6-16-129,-9-6-903,-3-5 129</inkml:trace>
  <inkml:trace contextRef="#ctx0" brushRef="#br0" timeOffset="10291.5886">22546 17237 8643,'5'-13'5547,"-5"13"-129,0 34-387,10 14-4128,-10 16 0,5 12-1161,0 2 645,0 0-516,4 0 0,-6 8-1032,11-13-2838,-10-18-1548,-4-55-129,1 53-129</inkml:trace>
  <inkml:trace contextRef="#ctx0" brushRef="#br0" timeOffset="10584.6054">22472 17728 1806,'34'-27'5547,"-7"20"-645,4-6 0,-2 13-2580,-6 0-645,8 10-258,-31-10-645,0 0-258,45 56-258,-45-56 0,0 0 129,27 51-258,-27-51 0,26 0-258,-12-6 129,-2-3-516,-3-13 774,-1 3 0,-8-3-387,-2-9 387,-10 9-516,-6 0 129,1 8-1161,-8 4-2451,8 10-1290,3-4-516,7-7 129</inkml:trace>
  <inkml:trace contextRef="#ctx0" brushRef="#br0" timeOffset="10780.6166">23014 17470 11223,'33'24'5418,"-21"0"0,-6 4-1548,3 11-3741,-5 14 258,-4-53-258,15 94-258,-9-32-645,6-11-1161,-12-51-3225,10 72-387,-10-72 0,0 0-516</inkml:trace>
  <inkml:trace contextRef="#ctx0" brushRef="#br0" timeOffset="11192.6402">23161 17137 7482,'31'-94'5676,"-7"81"-129,-2 9-516,6 11-3612,-6 5-774,4 12-129,-6 7-258,-6 6 0,-9 7-129,-5 11-129,-13 8-129,-8 3 129,-4 4 129,-1-5-516,0-4 387,3-6-387,6-8 516,4-16-645,13-3 774,0-28-645,0 0 258,56 42 387,-56-42-129,75 48 129,-31-23-258,2 7 645,-2 1-516,-8-12 387,-36-21-387,35 67 0,-35-67 0,-11 59 129,11-59 0,-58 61-258,21-31 129,-1-8-129,-3-1-258,3 2-516,38-23-4386,-41 30-516,41-30-129,0 0-774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3T16:33:13.1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18904 6459 5676,'1'22'5031,"3"-8"-516,2 8-258,-4-4-3096,10 11-387,-4-3 0,6 12-129,-3-1-258,5 13 0,-4 2-129,4 9 0,-2 8-129,0 8 0,-2 10 129,1 5-129,-2 12-129,-2 6 129,-2 6 129,-2 9-129,0 5 0,-2 9 129,0 2 0,-2 6-129,2 3 129,-1 5-258,-1 0 0,2 2 0,0 2 0,-1 4 0,1 1 0,3 8 129,-2 0 0,3 5 0,0 4 129,1 5-258,1 0 258,2 1-258,-1 5 129,2-6-129,0 7 0,-1 1 0,-3 6 0,0-1-129,-3 6-129,1 0 129,-3-3 0,0 5 129,-1-5-258,4-1 129,-3-4 0,4 0 258,1-7 0,2-2-129,3 1 0,2-8 0,2-4 129,4-1-129,2-14 0,1-8 0,1-8 0,2-6 0,-3-9 129,0-3-258,-4-8 258,-2-4-129,-5-6 0,0-5 0,-5-9 0,-1-3 129,-2-11-258,-1-7 0,-2-12-129,-2-19-774,9 1-3741,-11-16-387,-4-4-258,-9-16-516</inkml:trace>
  <inkml:trace contextRef="#ctx0" brushRef="#br0" timeOffset="26192.4981">21221 6437 2322,'5'-44'4515,"-5"21"-129,-4-5-1161,4 12-774,-6-12-645,6 17-258,-6-10-645,6 21 0,-4-24-516,4 24 129,0 0-258,0 0-129,2 12 0,0 16-129,2 14 129,-2 9-129,4 14 129,-2 3-129,2 5-129,1-1 258,1 2-129,-1-9 0,1-8 0,-1-13 0,1-8 0,-3-7-129,0-6 129,-2-8-258,-3-15-258,0 0-774,0 0-1419,0 0-1935,-2-12-258,-4-7-129</inkml:trace>
  <inkml:trace contextRef="#ctx0" brushRef="#br0" timeOffset="26535.5177">21151 6875 258,'6'65'3612,"-4"-31"129,6 7-1548,1 5-645,-3-11 0,7 5-516,-7-13-129,7-2 258,-5-17 129,7 0-129,-5-12-129,7-6-129,-4-14 0,5 0-129,-4-9-387,5-1-129,-4-3-129,0 1 0,-1-1 0,-3 6-129,0 1 0,-2 7 0,-3 3-129,-1 5-258,3 11-645,-8 4-1290,0 0-2193,0 0-258,0 0-258,4 19 130</inkml:trace>
  <inkml:trace contextRef="#ctx0" brushRef="#br0" timeOffset="27083.549">21190 7594 4128,'-8'-49'4773,"8"24"-258,0-3-129,0-1-2838,14 8-645,-2-1 0,7 10-387,0 3 129,3 9-258,-3 9-129,2 11-129,-3 7-258,-2 4 0,-4 10-129,-7-1 0,-3 1-129,-6-2-258,-5 0 258,-9-5 0,-3-2 0,-6-9 129,-1-3 129,-3-12 0,3-4 129,0-4 129,2-12 129,8-9 258,4-9-387,7-1 258,6-8-129,4 5 0,9-4-129,2 1 129,2 5-516,1 6-387,3 11-1032,-7 7-2580,-3 2-516,-10 6 0,8 8 0</inkml:trace>
  <inkml:trace contextRef="#ctx0" brushRef="#br0" timeOffset="27416.5681">21123 7983 3225,'-21'23'4773,"9"-2"-516,-7 3 0,-5 3-3354,4 15-129,-6 3-129,0 6-258,-2 7-129,-3 8-129,-3 1 129,-2 2-129,-2 0 0,1 1 0,1 1 0,0-4-129,1-4 0,4-5 0,6-11-258,3-5-129,10-7-645,-4-16-1677,10-8-1548,6-11-516,0 0 129</inkml:trace>
  <inkml:trace contextRef="#ctx0" brushRef="#br0" timeOffset="27759.5877">20624 8707 516,'-9'-25'4257,"9"25"258,-12 0-258,3 0-2064,7 20-645,-6-2-645,3 10 0,-3 2-516,1 7 0,-1 1-387,0 0 129,0-1-129,1-1 0,2-5 129,4 0 129,1-8 0,3-4 0,6-5-129,6-2 258,2-7-258,4 0 258,1-5-258,1 0-129,-1-3 129,-1-1-129,-1-6 0,-1 3 0,-3-3 0,-2-2-645,2 7-1032,-3-5-2709,-1-5-258,2-1-516,-2-4 258</inkml:trace>
  <inkml:trace contextRef="#ctx0" brushRef="#br0" timeOffset="28107.6076">21344 8093 6837,'6'-11'5160,"2"12"-258,-2 18-387,-2 7-3483,10 11-387,0 2-129,9 7-129,3 3-258,4-1 0,3-5 0,2-1-129,0-6 0,1-4-129,-1-4 129,-2-3-258,-2-4 0,-6-9-387,4 8-903,-11-14-2193,2 0-1161,-8-4-258,1-2-258</inkml:trace>
  <inkml:trace contextRef="#ctx0" brushRef="#br0" timeOffset="28419.6255">21878 8339 8127,'-31'13'5160,"19"0"0,2 3-387,11 8-3612,-1-5-387,11 4-387,3-2 0,7 1-387,-1-4 258,4 2-258,-7-8 0,3 1 129,-6-5-258,-4 0 129,-10-8 129,9 17-129,-9-5 0,-3 2 0,-3 3 0,-4 5 0,-3 2-129,-5 3 0,-2 3-645,-9-6-3096,6 5-1032,-6-3-387,3-2-645</inkml:trace>
  <inkml:trace contextRef="#ctx0" brushRef="#br0" timeOffset="29127.666">20451 9562 2709,'7'-25'4773,"6"11"129,1 0-258,2-4-2838,11 16-516,-7-3-258,7 12 0,-6 6-516,0 11-129,-6 7-129,-4 5-129,-10 3-129,-1 0 129,-7-3-258,-8-5 129,-5-3 0,-5-7 0,-4-11 129,2-8-129,1-7 129,2-14 0,4-8 0,5-3-129,6-5 129,7-4 0,2 0-129,6 3-129,9 9-516,-3-2-2967,12 12-1032,2 3-387,9 4-516</inkml:trace>
  <inkml:trace contextRef="#ctx0" brushRef="#br0" timeOffset="29759.7021">21956 9053 3354,'31'-7'5547,"-14"7"-387,3 0-258,0 0-2580,5 19-774,-7-3-645,3 9-387,-6 2-387,-3 5 129,-2 0-258,-8 1-258,-2 0 129,-8-6-258,-5-1 129,-7-3 0,-5-4 0,-4-5 129,-4-7 0,2-5 129,-1-2 129,2-9 129,4-7-258,6-4 258,10-6-258,8-1-129,6 3-645,4-3-3354,9 1-774,3 5-258,1 1-129</inkml:trace>
  <inkml:trace contextRef="#ctx0" brushRef="#br0" timeOffset="30207.7277">20361 10258 4257,'-10'-21'5031,"-1"6"-129,11 15-258,0 0-2580,-14-9-516,14 15-645,-1 7-258,1 15-258,-4 11 0,-2 15-258,-5 12-129,-1 12 0,-5 12-129,-4 0-387,3 7-129,-9-10-258,12 2-903,-9-26-645,10-6-2193,-1-16-258,5-13-387</inkml:trace>
  <inkml:trace contextRef="#ctx0" brushRef="#br0" timeOffset="30507.7449">19971 11046 5676,'-3'34'4386,"0"-12"-258,3 11-774,0 4-2838,0 2-129,0 3 0,0-3-129,0-1 0,0-9 129,3-2 258,3-14-129,5-1 0,0-12 129,5 0-258,2-6-258,1-9-645,9 6-1677,-5-5-2193,0-6-258,1 2-387,-1-3 0</inkml:trace>
  <inkml:trace contextRef="#ctx0" brushRef="#br0" timeOffset="30863.7653">20589 10296 8256,'-5'-28'5160,"5"28"-129,8-3-1161,9 18-2451,-3 5-516,10 18-258,0 3-258,4 12-129,-2 1-258,2 3 129,-1 0-129,-3 0-129,-2-4 0,-1-10-129,1-2-258,-8-16-903,9 3-3096,-9-10-258,-1-5-387,-3-9-387</inkml:trace>
  <inkml:trace contextRef="#ctx0" brushRef="#br0" timeOffset="31275.7888">20932 10842 4257,'9'-13'5289,"3"3"-258,-12 10-258,12 0-2064,-12 0-1419,13 0-387,-13 0-258,12 3-387,-12-3-129,12 14-129,-12-14 0,12 19 0,-12-19 0,11 20 0,-11-20 0,10 19 0,-10-19 129,6 12 0,-6-12-129,0 0 129,3 16 0,-3-16 0,-3 17 0,-3-6 0,-6 4-258,-3 1-129,-3 9-774,-8-6-2838,6 6-1032,-1-4-129,4 1-645</inkml:trace>
  <inkml:trace contextRef="#ctx0" brushRef="#br0" timeOffset="31440.7983">20897 11217 3354,'0'0'3999,"0"0"-516,7 0-258,-7 0-2580,13-8-3225,0 3-1548,-6-9-258</inkml:trace>
  <inkml:trace contextRef="#ctx0" brushRef="#br0" timeOffset="31891.8241">20897 11217 5676,'65'18'5418,"-49"-31"-258,-1 0-258,5 8-1935,-4-7-1806,9 7-516,-4 3-258,-1 6-129,-1 9-129,-6 6-129,-3 3 0,-6 3-129,-4 5 129,-6 1-129,-6 1-129,-5-3 129,-2-4 0,-3-4 0,-2-3 0,0-10 0,2-7-129,0-2 129,3-11 0,4-9-516,9 7-774,-3-13-3354,8 0 0,1 1-387,3-1-129</inkml:trace>
  <inkml:trace contextRef="#ctx0" brushRef="#br0" timeOffset="32635.8666">19958 11869 5934,'3'-49'5160,"-3"29"-258,0-2-387,0 22-2322,-3-15-516,3 24-387,-6 12-516,1 22-387,-2 14-129,-1 14 0,-4 13-129,-1 12-129,-2 7-129,-5-2 0,2-6-129,-1-10 129,1-13-387,2-17-129,6-5-387,-4-22-129,12-1 0,2-27-129,0 24 258,0-24 129,7 8 258,-7-8 258,13 0 516,-13 0 516,11 0-129,-11 0 0,0 0 0,0 0-129,0 0-387,0 0-645,9 5-2709,-9-5-1161,0 0 0,0 0-258</inkml:trace>
  <inkml:trace contextRef="#ctx0" brushRef="#br0" timeOffset="32935.8838">19706 12709 3483,'-17'0'4644,"12"7"-258,1 7 129,1 6-2580,3 12-903,0-3-258,3 8 0,-2-6 0,7 3-129,-1-8-129,6-2-129,-2-12 0,6-4 0,-2-8-258,4 0 0,-2-10-129,0-3-129,-3 0 0,-1-5-258,-2 9-258,-5-11-1032,-6 20-2838,9-18-387,-9 18 0,0 0-387</inkml:trace>
  <inkml:trace contextRef="#ctx0" brushRef="#br0" timeOffset="34699.9847">21365 7381 2451,'-2'123'3354,"-7"-60"-516,-3 7-645,-8-4-258,0 10-387,-9-2-129,0 11 0,-9-8-129,0 11-387,-9-4-258,4 8 0,-5-7 0,3 8 129,-3-10-387,5 5 0,0-2-258,0 0-129,0-2-129,6 0 0,0-1 0,0 1 0,5-1-129,-1-1 129,6-1-258,3-7 258,6-1 129,3-5-129,5-2 0,8-9 129,2-4-129,8-6 129,9-2 0,4-1 0,6-3 129,4-3-129,2 0 129,2 3 0,0 0 258,-2 3-258,-2 0 0,-1 2 129,-4 2-258,-1 5 0,-5 1 0,-1 1 129,-1 1-129,-3 0 0,0 2 258,-3 2-129,-1 0 0,1-2-129,-2 3 129,1 2 0,-2-2 0,3 2 0,-2 4-129,1-1 0,2 0 129,-1-1 0,1 4 0,0 1 129,1-2-129,0 0 258,0 0-258,0-1 129,1 2-129,-2 1 0,-1 0-129,-1 1 129,-2 0-258,-4 3 0,-1-4 129,-1 3-129,-3-6 129,2-1 0,1-3-129,3-4 0,3-2 129,2-5 129,1-3-129,0-4 0,2-1-129,0-2 258,-4-5-258,-2 1 258,-2-5-258,-2 2 258,-1-7-129,-3-3-129,1-4 129,-1-6-516,3 1-645,-3-16-2967,0 0-516,-4 6-387,4-6-258</inkml:trace>
  <inkml:trace contextRef="#ctx0" brushRef="#br0" timeOffset="35124.0089">21130 13029 774,'0'22'2838,"4"11"387,-4-17-1806,6 0-387,1 1-129,2-5 387,4 1 129,-5-12 129,7 5-129,-6-9 129,7 3 0,-7-12-516,7 7-129,-6-12-258,6 7 0,-5-8-258,3 5-129,-2 1-129,-1 1-129,-3 2 0,-8 9-258,16-12-1548,-16 12-2322,0 0-387,9-7-387,-9 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3T16:35:58.5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3674 3648 1548,'-14'2'3483,"14"-2"129,-12 3-1161,3-3-387,9 0-387,-11 0 0,11 0-516,0 0 0,0 0-387,0 0 0,0 0 0,0 0 129,0 0-258,0 0 129,4 8-129,-4-8 129,21 0-258,-7 0 0,10-3 0,3-3-129,8 0-129,6-2 129,5 1-258,4 0 129,6-1-129,1-1 0,0 3-129,-5 1 129,-1 4-129,-3-2 0,-3 3 0,-7 0 0,-3 3 0,-8 2 129,-2 0-129,-4-1 0,-3-1 129,-2-3-129,-5 0 129,2 0-129,-5 0 0,1-3 0,-9 3 129,14-9-129,-14 9 0,9-8 129,-9 8-129,0 0 0,0 0 0,0 0 0,0 0 0,0 0-129,0 0 129,0 0-129,0 0-129,0 0-129,0 0-516,10 7-2580,-10-7-1290,0 13-129,0-13-645,0 16-129</inkml:trace>
  <inkml:trace contextRef="#ctx0" brushRef="#br0" timeOffset="14416.8246">15100 776 9546,'0'0'4773,"0"0"-387,-31-54-129,31 54-3741,-53-4 645,53 4 0,-78 12-387,36 2-129,-7 6 129,6 1-516,2 1 129,41-22-129,-58 50-129,58-50-387,-15 49 258,15-49 129,28 51-129,-28-51 387,71 49-129,-26-28 258,3 0-258,0 2 387,-2 3-387,-4-1 0,-42-25-258,61 58 258,-61-58-258,24 69 258,-24-69-258,-4 73 0,-14-39-258,18-34 129,-53 61 387,21-34-129,-6-11-387,0-10-129,38-6 129,-69 0-516,69 0-258,-50-27-3612,50 27-258,-7-58-387,7 58 129</inkml:trace>
  <inkml:trace contextRef="#ctx0" brushRef="#br0" timeOffset="14767.8447">15213 1178 8901,'0'0'5289,"44"23"-258,-44-23-516,45 0-1419,-45 0-2322,53-21-258,-53 21-129,45-42-258,-45 42 129,18-48-258,-18 48-129,0 0 387,-24-60-258,24 60 387,-50-10-258,50 10 0,-51 31-129,51-31 129,-37 75-129,26-24 0,9 2 258,4 0-258,13-4-258,-15-49 129,48 81-129,-48-81 129,71 28-516,-26-30-387,-7-20-2709,8-10-903,-9-7 129,7-9-258,-10-12-774</inkml:trace>
  <inkml:trace contextRef="#ctx0" brushRef="#br0" timeOffset="14964.8559">15752 877 12771,'3'-70'4902,"-3"70"129,0 0 0,0 0-3612,0 0-903,0 0 0,-21 87 0,18-33-516,0 11 258,-1 7-129,2-2-258,-1 3-258,1-8 387,2-9-903,0-56-2064,0 61-1548,0-61-258,0 0-516,0 0 0</inkml:trace>
  <inkml:trace contextRef="#ctx0" brushRef="#br0" timeOffset="15339.8774">15719 1044 13287,'0'0'5289,"0"0"-774,0 0 129,0 0-4128,39-6-258,-39 6 129,68-4 129,-31 0-387,1 1-258,-38 3 129,67-2 0,-67 2 258,45-2 129,-45 2-129,0 0 0,0 0 129,0 0 129,0 0-129,0 0-129,-41 19 0,41-19-129,-40 26 0,40-26-387,0 0 387,-29 57-387,29-57 258,0 0-129,12 59 0,-12-59 0,0 0-258,34 54 258,-34-54-258,0 0-258,0 0-1290,30 56-2451,-30-56-516,0 0-129,2 52 0</inkml:trace>
  <inkml:trace contextRef="#ctx0" brushRef="#br0" timeOffset="15520.8877">16085 1385 14190,'53'3'5031,"-53"-3"-387,0 0 0,47 41-3741,-41-22-645,1 13 129,-6 2-516,-2 7 516,-11 2-516,-6 3-516,2-2-3870,-14 4-387,1-9-129,-6-10-645</inkml:trace>
  <inkml:trace contextRef="#ctx0" brushRef="#br0" timeOffset="16083.9199">17268 1020 9417,'49'-56'5031,"-49"56"-645,29-68 129,-29 68-3096,6-69-387,-6 69 0,-18-64-258,18 64 258,-46-40-516,46 40 258,-65-2-516,65 2-258,-69 47 0,38 6 516,6 20-258,6 14-129,8 20 129,8 14-258,3 7 0,7 0 258,2-3-387,2-9-129,-4-16-129,-2-17 129,-5-19-258,-2-25 0,-4-15-903,-9-21-3096,6-15 0,-7-24-516,8-13-129</inkml:trace>
  <inkml:trace contextRef="#ctx0" brushRef="#br0" timeOffset="17095.9778">17036 1224 14061,'0'0'5289,"0"0"-258,11-47-129,-11 47-4128,42-7-129,-42 7-258,61 0 0,-61 0-516,65 34 258,-65-34-129,56 66-258,-56-66 258,39 82 0,-24-44 0,-15-38-258,23 56 645,-23-56-645,0 0 258,0 0 129,40 0-129,-40 0 258,0 0-129,25-70 129,-25 70-258,0 0 129,15-49-129,-15 49 258,0 0-516,0 0 0,0 0 129,21 66-129,-13-45 258,-8-21-129,0 0 129,37 45-387,-37-45 645,0 0 0,47-24-258,-47 24 258,0 0-129,37-67 0,-37 67-516,0 0 774,26-50-516,-26 50 129,0 0 0,0 0-258,0 0 0,37 16 387,-37-16 258,0 0-387,41 34 0,-41-34-387,0 0 387,47 12 129,-47-12-258,0 0 129,43-11-129,-43 11 129,0 0-387,38-46 387,-38 46-129,0 0-129,44-57 387,-44 57-516,0 0 258,40-42 0,-40 42 516,0 0-645,0 0-129,0 0 645,0 0-516,0 0 516,0 0-387,0 0-129,0 0 0,0 0 129,0 0 387,7 62-258,-7-62 258,0 0-645,33 66-258,-33-66 0,40 37-129,-40-37 129,46 18-645,-46-18 0,47-1 258,-47 1 258,37-26 129,-37 26 129,0 0 645,40-66-129,-40 66 258,24-54 258,-24 54 0,25-63-129,-25 63 129,27-61 129,-27 61 0,26-60-129,-26 60 387,13-49-387,-13 49 0,0 0 129,0 0-258,0 0 387,0 0 0,0 0-258,-43 20 0,43-20-516,-13 89 0,12-31 258,1 3 129,2 1-774,6-3 129,3-6-645,-4-17-645,12-7-3225,-10-14 258,-9-15-903,0 0 0</inkml:trace>
  <inkml:trace contextRef="#ctx0" brushRef="#br0" timeOffset="17316.9905">18231 1277 12384,'-5'-57'4902,"5"57"-258,0 0-387,38-16-3225,-38 16-129,41 14-516,-41-14 129,40 31-129,-40-31-129,0 0-258,38 71 258,-38-71-258,7 57-387,-7-57 258,0 0-1419,0 0-1290,-8 50-2064,8-50 387,0 0-387,-12-47-258</inkml:trace>
  <inkml:trace contextRef="#ctx0" brushRef="#br0" timeOffset="18372.0508">18425 1096 8643,'0'0'5289,"0"0"-645,0 0-258,34 48-2322,-34-48-1677,20 53 129,-20-53 0,34 55-387,-34-55 0,45 46 129,-45-46-645,41 32 774,-41-32-129,0 0-129,41 14-129,-41-14 0,0 0 129,0 0 129,0 0 387,-31-50-645,31 50 387,-45-33 129,45 33-129,-52-23 129,52 23-129,-39-12-129,39 12 0,0 0 0,0 0-258,0 0 258,0 0-258,57-20 129,-57 20-129,59-2-129,-59 2 0,56 6 387,-56-6-387,37 28-129,-37-28 129,0 0 129,28 52 0,-28-52 0,0 0 0,0 0-258,17 54 258,-17-54 0,0 0-129,0 0 129,0 0-129,46-27 0,-46 27 0,34-51 129,-34 51 0,32-54 258,-32 54-258,0 0 0,0 0 0,34-49 0,-34 49 0,0 0 0,-1 45-387,1-45 387,-2 53 0,2-53-129,0 56 129,0-56-258,2 52 0,-2-52 516,0 0 0,0 0-258,0 0-129,0 0-258,43 15 258,-43-15 0,0 0 387,53-50-387,-53 50 258,0 0-387,48-43 516,-48 43 0,0 0 129,0 0 258,0 0-258,40 29-129,-40-29 0,0 0 258,19 64-387,-19-64 0,0 0-516,0 0-129,26 54-258,-26-54-387,0 0-1161,0 0-1806,43-32-774,-43 32-516,38-50 3096,-38 50 1032,47-65 1032,-47 65 903,41-56 1419,-41 56 2064,0 0 645,0 0 516,20-55-2967,-20 55-1032,0 0-516,0 0-516,-36 3 0,36-3-387,0 0-258,0 0 387,-26 58-129,26-58-129,0 50 387,0-50-129,5 65 0,2-31-129,0 6 516,4-7-645,-5 9 387,0-12-129,-2-1-129,-4-6 0,-2-2-129,-7-5-387,-9-16-1548,6 8-2580,-6-8-258,7 0-258,1-4-516</inkml:trace>
  <inkml:trace contextRef="#ctx0" brushRef="#br0" timeOffset="18525.0596">19349 1596 14706,'23'34'5289,"-12"-8"-129,-10-4-387,0 2-4386,0 4-258,-1-5-774,0 5-4128,-14-5-516,3 1-258,-11-7-387</inkml:trace>
  <inkml:trace contextRef="#ctx0" brushRef="#br0" timeOffset="19996.1437">20113 1231 14448,'-12'-56'5160,"12"56"0,0 0-387,0 0-3483,0 0-903,39 45-516,-39-45 0,21 65-258,-21-65 129,7 70-129,-7-70 0,-3 52 387,3-52-129,0 0 129,0 0 129,0 0-129,-27-43-129,27 43 516,4-66-516,-4 66 0,20-74 129,-20 74 387,30-51-387,-30 51 258,0 0-258,49-32 129,-49 32 129,0 0-258,45 1-258,-45-1 258,0 0-387,54 21 129,-54-21 258,43 12-129,-43-12 129,46 5 0,-46-5 129,42 2-516,-42-2 516,0 0 129,42 0-387,-42 0 0,0 0 129,0 0-129,0 0 0,0 0 387,0 0-258,0 0-387,0 0 645,0 0-258,-20 51 0,20-51-129,-1 50-258,1-50 129,0 0-129,29 61 387,-29-61-387,53 12 129,-53-12-387,70-17 0,-29-8 258,-6-8 129,-35 33-129,67-92 258,-41 34 129,-7-5-645,-8 4 1161,-4 5 0,-7 1 129,0 53-258,-12-75 258,12 75-258,0 0 129,-37-7 129,37 7-387,-23 60 129,16-12-387,5 8 516,2 6-387,7 6-129,8 0-129,5 0-129,7-10-129,6-7-258,5-10-516,-38-41-1032,80 34-516,-80-34 129,69-17 774,-69 17 903,47-56 645,-47 56 387,11-65 903,-11 65 1290,-15-52 258,15 52-258,-38-26-387,38 26-516,-47-8-903,47 8-516,-38 11 387,38-11-258,0 0-387,-16 53 645,16-53-129,0 0-387,26 49 387,-26-49 129,0 0-645,47 13 258,-47-13-129,0 0 258,36-4-258,-36 4-258,0 0 387,0 0-129,40-2 129,-40 2-129,0 0 129,36 6-129,-36-6-258,0 0 645,49 6-774,-49-6-129,41-7 0,-41 7-387,41-30 258,-41 30-129,41-46 129,-41 46-258,32-65 774,-32 65 258,21-80 387,-21 80 387,11-72 129,-11 72-645,5-58 645,-5 58 0,0 0-258,0 0 0,0 0-129,0 0-516,0 62 0,0-62 645,4 103-774,0-43 258,3 4-258,1-5-129,4-2-645,-4-16-129,11-8-3741,-8-9-258,-11-24-258,0 0-645</inkml:trace>
  <inkml:trace contextRef="#ctx0" brushRef="#br0" timeOffset="20228.157">21376 1244 11868,'-38'-45'4902,"38"45"-258,0 0-129,34-39-4257,-34 39 387,64-4-387,-64 4 129,62 15-258,-62-15 258,43 35 258,-43-35-645,27 58 129,-27-58-387,15 60 129,-15-60-774,0 0-1032,19 52-2838,-19-52-258,0 0 258,0 0-903</inkml:trace>
  <inkml:trace contextRef="#ctx0" brushRef="#br0" timeOffset="20357.1644">21627 1141 7353,'0'-70'4128,"0"70"903,2-54-903,-2 54-1548,0 0-2322,0 0-516,0 0-2322,0 0-2064,39-31 129,-39 31-516,0 0 258</inkml:trace>
  <inkml:trace contextRef="#ctx0" brushRef="#br0" timeOffset="21108.2073">21707 1100 10707,'7'62'5418,"5"-1"-645,-12-61-1032,21 61-1935,-21-61-516,0 0-645,34 58-258,-34-58-129,0 0-387,49-3 129,-49 3 0,0 0 0,35-60-258,-35 60 258,0-53-258,0 53 258,0 0 258,-45-59-129,45 59-129,-37-19 387,37 19-129,0 0-387,0 0 129,0 0 0,0 0 0,0 0 0,0 0 258,0 0-129,49 12-258,-49-12 129,0 0 516,48 40-516,-48-40 0,26 49 129,-26-49-387,21 54 129,-21-54 129,19 50-129,-19-50 129,0 0 0,0 0 0,42 40 0,-42-40 258,0 0-516,41-37 516,-41 37-516,30-50 258,-30 50 0,0 0 0,40-65 0,-40 65-258,0 0 645,0 0-645,0 0 258,0 0 0,0 0-129,0 0 129,0 0-387,35 50 645,-35-50-129,0 0-258,0 0 516,27 51-387,-27-51 0,0 0 0,0 0 258,36 6-258,-36-6-129,0 0 387,0 0-387,51-38 129,-51 38 0,36-34 0,-36 34-129,40-28 129,-40 28-129,39-13 129,-39 13 129,0 0 0,45 41-258,-45-41 258,11 79 129,-10-32-387,-1 6 516,-3 1-645,-5-1 387,-6-5-258,-1-5 387,-4-11-774,-5-6-387,5-11-3999,-11-5-258,6-2-258,0-6-516</inkml:trace>
  <inkml:trace contextRef="#ctx0" brushRef="#br0" timeOffset="21700.2412">22535 2273 11223,'-9'3'5676,"-3"-3"-387,12 0-258,-14-14-4515,4 8 0,-10-5-258,-3 0 0,-9 4-129,-8-4 0,-10 7-129,-7-4 0,-11 5-129,-12 3 0,-10-3 129,-20 3 0,-14-2 0,-16 2 0,-17 0 0,-19 0 129,-18 5 0,-15-2 0,-13 5 0,-11 0 0,-5 2-129,-10 2 129,-6-3-129,-6 3 129,-4-4-129,-8 2 129,-10-3 129,-3-1-129,-9 3 258,-2 5 0,-4 1 0,5 5-258,6-2 258,14 6-387,17-3 387,23 4-516,22-2 129,26-7-387,27-4 258,24-5 0,25-1-258,20-4 0,19 1 0,16-3-129,17 1-516,2-1-4128,16 7 0,2 1-516,4 6-387</inkml:trace>
  <inkml:trace contextRef="#ctx0" brushRef="#br0" timeOffset="60588.4655">6770 6035 1419,'15'-29'4257,"-10"12"516,-2-6-387,1 6-1548,-7-12-774,3 9-774,-11-8-129,1 10-387,-8-3-129,2 8-258,-6 0 0,-1 6-129,0 6 0,-2 2-129,-3 15-129,-2 3 0,-2 8 0,-2 9 0,-3 8 0,0 4 129,-2 7 0,4 3 0,3 1 0,6 6 129,4-2-129,8 0-129,7-3 129,6-2-129,1-4 0,9-5 129,4-4-129,6-8-129,1-2 129,3-8 0,0-3 0,2-7 0,-1-2 0,-2-6-129,0-6 129,-3-3 0,1-3-129,-4-9 129,-1-5-129,1-5 129,-2-4 0,-4-1 0,-1-4 0,-3 2 0,0 0 0,-3 3 0,-3 3 0,0 2 129,0 4-129,0 0 0,0 0 0,0 2 0,0-1 0,0 1 0,5 0 129,2 0-129,4 3 0,4 1 0,2 4 0,3 1 0,0 4 0,3 2 0,-1 0 0,-1 2 0,-3 3 0,-3-1 0,-3 0 0,-3 1 129,-9-5-129,11 6 129,-11-6-129,0 0 129,0 0 0,0 0-129,4 14 129,-4-14-129,0 21 129,0-8-129,-3 7 0,1 0 129,-1 4-129,1 0 0,1 8 0,1-3 129,-1 4-129,1-1 129,0-1-129,2-1 0,0-5 0,1-3 0,-2-3 0,-1-6 0,0-13-129,0 10-258,0-10-1161,0 0-3354,0 0 129,8-14-645,-2-1-258</inkml:trace>
  <inkml:trace contextRef="#ctx0" brushRef="#br0" timeOffset="61124.4961">7476 6225 9546,'30'21'5289,"-16"-21"-258,8 5-774,1-9-2967,10 4-258,1-8-387,6 4-129,-4-2-258,2 1-129,-4 3-129,-5 0 0,-4 2-258,-8 0 0,-3 0-516,-14 0-903,9 2-3096,-9-2-258,-8 10-387,-9-3-258</inkml:trace>
  <inkml:trace contextRef="#ctx0" brushRef="#br0" timeOffset="61324.5076">7628 6450 9030,'0'12'5160,"0"-12"-129,14 2-258,-4-2-3612,15 0-258,-3 0-258,7 0-129,-4 0-258,0-1-387,1 1-645,-15 0-4128,4 0 129,-15 0-645,12 0-387</inkml:trace>
  <inkml:trace contextRef="#ctx0" brushRef="#br0" timeOffset="62179.5565">9134 5285 3096,'0'-12'4644,"0"-4"0,0 16-258,0 0-1419,-16 0-1806,8 10-129,-7 4-516,-1 14-129,-7 7 0,-1 13-258,-6 8 129,1 9-129,-3 7 0,2 9 0,0 3 0,5 4-129,4-1 0,4-1 129,6-5 258,6-3-258,5-8 0,7-8 129,9-7 0,7-6 0,7-10 129,6-3-129,1-13 0,2 0-129,-2-10 0,-3 0 129,-5-7-258,-5-1 129,-9-4 0,-4 0-129,-11-1 129,8 0-129,-8 0-129,0 0-258,0 0-1032,0 0-3483,0-8-129,-1-4-387,1 12-516</inkml:trace>
  <inkml:trace contextRef="#ctx0" brushRef="#br0" timeOffset="62631.5823">9570 5578 6837,'0'0'5031,"0"0"-129,0 0-516,3 13-2967,13 14-387,-4 3 0,8 14-387,-1 2 0,3 10-258,-1-1-129,2 3 0,-2-4-129,-1-3 0,-1-8 0,-2-4-129,-2-10 0,-3-7-129,-3-6-129,-9-16-129,15 17-645,-15-17-3870,0 0 129,0-21-645,4 2-129</inkml:trace>
  <inkml:trace contextRef="#ctx0" brushRef="#br0" timeOffset="63000.6034">10185 5574 5805,'8'-34'5160,"-8"19"-387,0 15-387,-11-6-3354,4 14 129,-6 7-387,3 14-258,-5 6 0,1 14 0,-3 7-387,1 4 129,-1 2-129,0 5 0,-1-6-129,1-1 0,-1-9 0,2-7 0,-2-12 0,2-4 0,0-8 0,0-6 129,6-7-129,-1-2-129,11-5 0,-10 0-903,10 0-3354,7-2-516,4 2-129,1-7-645</inkml:trace>
  <inkml:trace contextRef="#ctx0" brushRef="#br0" timeOffset="63376.6249">10387 6249 5934,'13'-8'5031,"0"8"-258,-13 0-258,15 19-3483,-13-6-258,2 7-516,-4 4 129,0 1-387,0 0 129,0 0-129,-3-4-129,-3-2-129,-1 2-645,-5-15-1161,-1 5-2322,0-7-516,1 0-258,-1-4 130</inkml:trace>
  <inkml:trace contextRef="#ctx0" brushRef="#br0" timeOffset="64283.6768">11235 5516 4386,'33'-24'5418,"-16"17"-645,-4-6-129,6 13-2967,-11-9-387,7 8-258,-7-3-258,1 4-129,-9 0-258,0 0 0,0 0-129,-14 8 0,-3-2-129,-4 0-129,-5 1 0,-4-2 0,-1 0-129,-3-1 129,2-2 0,1 0 0,2-2 129,3 0-129,5 0 0,3 0 0,5 0 129,4 0-129,9 0 0,-9 3-129,9-3 129,0 0 0,-3 15 0,3-3 0,0 7 0,0 2 0,0 6 0,2 5 0,3 9-129,-1 2 129,2 2-129,-2 2 129,-1-1-129,-1 3 258,0-1-387,-2-4 258,0-5-129,-4-3 0,3-7-129,-3-4 258,3-7-258,0-3 129,1-15-129,-1 13 258,1-13-129,0 0 129,0 0 0,0 0 0,1-9 0,-1 9 0,1-12 0,-1 12 0,3-12 0,-3 12 0,0 0 0,0 0 0,11-12 129,-11 12-129,17-1 0,-3 1 0,1 0 0,4 0 258,5 0-129,5 0 0,2-3 0,4 3 0,-1-5 129,1 2-258,-4 3 129,-2-2-129,-6 2 0,-7 0 0,-3 0-258,-13 0-387,11 10-1290,-11-10-2967,0 0 0,-15 2-645,5-1-129</inkml:trace>
  <inkml:trace contextRef="#ctx0" brushRef="#br0" timeOffset="64556.6924">11092 5913 4128,'5'-13'5418,"10"11"-129,1-5-516,7 7-2709,-5-9-903,10 6-387,-4-2-516,-2 0-387,6 5-1290,-10 0-3354,2 0-258,-5-4-129,6 3-516</inkml:trace>
  <inkml:trace contextRef="#ctx0" brushRef="#br0" timeOffset="65127.7251">11712 5219 1,'0'0'4256,"-6"-12"388,6 12-258,-9-4-1935,9 11-258,0-7-774,7 18-387,-4-4-129,9 11 129,-1-1-258,9 14-258,0-1 129,7 13 0,-2 4-129,4 9-258,-3 6 129,1 6-129,-3 3 0,-7 4-129,-5 1-129,-7-3 129,-5-3 0,-8 0 0,-8-6-129,-5-6 0,-5-5 0,-4-7-129,0-4 0,2-11-258,7 1-774,-6-11-3999,14-4-129,0-12-387,9-1-387</inkml:trace>
  <inkml:trace contextRef="#ctx0" brushRef="#br0" timeOffset="84275.8203">9852 6953 5289,'-10'-58'5547,"7"31"-387,3 13-645,-1-8-2709,1 22-516,0-17 0,0 17-516,1 19-387,-1 20-129,-5 20 0,-5 23-129,-5 21-129,-2 20 0,-5 16 129,0 7-129,-1-5 0,3-8 0,2-14 0,2-23 0,6-20 0,1-22-258,6-15-258,-1-26-645,4-13-3870,0 0-129,-1-24-387,-5-13-258</inkml:trace>
  <inkml:trace contextRef="#ctx0" brushRef="#br0" timeOffset="84627.8404">9604 7239 7740,'0'0'5547,"0"0"-129,7-15-516,4-14-3870,14-3-129,2-17-258,6-2-129,0-3-258,1 3 0,-4 7-129,-4 8 0,-4 10 0,-5 11 0,-4 15 0,-2 16 0,-3 11-129,-1 5 0,0 5 129,3 5 0,0-1-129,0-2 0,0-3 129,-3-9-258,1-6 129,-2-5-387,1 3-516,-7-19-3999,4 19-387,-4-19-387,5 24-516</inkml:trace>
  <inkml:trace contextRef="#ctx0" brushRef="#br0" timeOffset="85159.8709">8910 8964 6063,'2'-87'5289,"-6"50"0,-6 13-645,-14 1-2838,6 22-516,-11 1-387,5 19-258,-2 8-258,5 12 0,7 8-129,4 3-129,6 4-129,4 7 0,9-2 129,2-4-129,0-1 0,1-6 129,-5-2-129,-5-6 129,-2-5 0,-3-10-129,-10-7-258,-4-6 0,-1-2-516,-7-12-903,8-7-3225,-4-11-129,8-5-516,5-8-129</inkml:trace>
  <inkml:trace contextRef="#ctx0" brushRef="#br0" timeOffset="85647.8988">8906 9140 5160,'58'8'5289,"-34"-5"-387,1-3-387,-4-15-3096,4 7-645,-5-11-387,3-4-258,-3-3 0,-2-3-129,-6 1 129,-5 3 0,-7 8 129,-3 5 0,-13 12 0,-2 10 129,-8 13-129,1 14 258,-1 9-258,7 5 129,4 1-129,11-2-129,5-5 0,15-12 0,9-10-129,8-16-129,7-11-258,2-22-645,8-2-516,-8-22-258,8 6-645,-14-31-516,7 12 258,-16-20 774,-1 9 1419,-10 5 774,-11 2 903,0 21 516,-11-2 774,2 36 387,-16 5-258,10 33-645,-11 16-903,10 20-387,-4 6-387,5 10 129,2 4-387,5-2 129,3-8-258,0-13-387,6-1-1806,1-28-2580,4-10-129,-11-20-516,17-3-129</inkml:trace>
  <inkml:trace contextRef="#ctx0" brushRef="#br0" timeOffset="85791.907">9342 8930 7998,'18'-13'5160,"5"2"-387,15-4-387,10 1-7224,7-3-1548,8-3-516,2 2-516</inkml:trace>
  <inkml:trace contextRef="#ctx0" brushRef="#br0" timeOffset="86135.9267">10380 8705 4773,'-40'31'5934,"13"-2"-774,-3 3-129,6 14-1935,4-5-2451,11 5-258,4-2-129,5-6-129,9-4 0,5-10-129,3-9 0,2-8 0,1-7 0,0-10 0,-2-7 0,-4-5 0,-2-9 129,-4-5-129,-4-7 0,-4-4 0,-4-3 0,-11-1-129,-1 1 129,-5 2-258,3 14-387,-4-4-2580,14 17-1548,7 3-645,8 6-258,16 2 130</inkml:trace>
  <inkml:trace contextRef="#ctx0" brushRef="#br0" timeOffset="86375.9404">10797 8351 6450,'24'-12'5934,"-24"12"-258,-27-3-516,-5 21-2064,-4 6-2838,6 11 0,0 9 0,5 10-129,8 7 129,4 11-258,5 6 129,5 0-129,1-1 0,0 0 0,-1-7 0,-2-4-129,-3-9-258,-3-15-387,7-5-4128,-11-16-258,5-13-387,-3-9-516</inkml:trace>
  <inkml:trace contextRef="#ctx0" brushRef="#br0" timeOffset="86535.9496">10502 8675 10062,'20'-4'5676,"0"4"-387,4 0-129,10-3-4773,9 0-903,3-6-4257,8-1-387,-4-4-258,-1-1-903</inkml:trace>
  <inkml:trace contextRef="#ctx0" brushRef="#br0" timeOffset="87564.0084">11600 8561 6063,'0'-62'5934,"9"44"-516,-9 18-129,15-1-2967,-13 20-1419,7 20-387,-2 6-129,1 4-129,0 1 0,-1-1-258,-1-8 0,2-8-129,1-14 129,0-9 0,1-10 129,3-11-129,-1-13 0,0-10-129,1-7 0,0-7 0,0 1-258,0-3 0,-1 6-258,-4 3 0,2 12-387,-7 7 387,-3 22 129,9-13-129,-9 13 0,10 16 645,-4-1 0,6 1 258,0-4 258,7-2 0,1-9-129,3 0 129,-1-5-129,3-7-129,-4-5 129,-1-3-258,-8 3 0,-2 3-129,-10 13 258,0 0-129,-10-4 129,-6 16-258,-5 12 258,-3 8 0,2 3-129,2 2 0,5 1 0,5-2-129,8-7 129,3-8 0,12-8-258,4-6 129,5-7-129,2-9 129,2-9 0,-1-8-129,2-3 0,-2-2 0,-4 2-129,-1 5 258,-5 10-258,0 7 258,-4 7 0,-1 13 0,-3 11 129,0 5-258,-2 2 258,1-2-129,-1-2 129,-3-5-129,3-7-129,-5-15 129,0 0 129,8-7-258,-5-10 258,-1-12-129,3-3-258,0-9-129,2-3-129,1-6-129,4-2-129,2-5 129,3 1 0,0 2 0,6 6 516,-2 9 0,-2 6 387,1 11 387,-6 5-129,-2 17 258,-10 17-129,1 13-129,-5 11 129,-3 10-258,-5 9 0,3 7-258,0 4 0,0-4-387,5-4-258,-3-17-903,5-5-3483,0-14-258,0-8-516,0-19-129</inkml:trace>
  <inkml:trace contextRef="#ctx0" brushRef="#br0" timeOffset="87796.0216">12325 8436 5160,'18'-31'5547,"-3"23"-387,9 6 0,0-4-3483,8 10-774,-4 1 129,3 15-516,-7 3 129,-3 7-258,-8 3 0,-5 3-258,-8-1 129,0 0-129,-6-5-129,-3-9-387,5-1-1032,-11-16-3741,15-4-129,-7-11-258,7-6-516</inkml:trace>
  <inkml:trace contextRef="#ctx0" brushRef="#br0" timeOffset="88420.0573">12651 8335 6321,'14'6'5031,"-10"7"-129,-4 5-387,2 0-4128,-2 5 0,0 6 0,-2 2-129,-1 7 0,-3-4 129,4 5 0,-3-5 129,5 0 0,0-10 0,5-5-129,6-9 0,6-8-129,2-4 0,7-13-129,-2-6 0,2-4 0,0-2-258,-5 0 258,-2 0-258,-7 7 129,-5 2-129,-5 7 129,-2 11 0,-6-3 0,-4 3 258,-2 14-387,0 4 258,1 3-129,2 5 129,4-3-129,4 0-129,1-1 129,5-5 0,5-5-129,4-6 129,0-6-129,3 0 129,-2-11 0,5-2 0,0-7 0,4 0 0,3-2 129,-2-2-387,6 2 258,-3 1-129,0 7 0,-3 2 129,-2 5 129,-4 7-129,-3 0 0,-3 12 258,-4 5-129,-4 4 129,0-2-129,-2 3 129,-2 0-258,-1-1 129,-6-1 0,-6-3-129,-4-2 129,-4-2-129,-4-7 0,-3 6-645,-8-12-2193,2 0-2193,-1 2-516,5 0-258,-1-2-258</inkml:trace>
  <inkml:trace contextRef="#ctx0" brushRef="#br0" timeOffset="89232.1038">11508 6503 6450,'18'-8'5547,"-18"8"-516,0 32-387,-5-1-3741,-2 18-129,-3 11-387,8 11 0,1 2 258,6 3-258,12-3 129,13-2-129,11-10 0,17 0 0,11-15 0,13-2 0,14-9-129,15-10 0,12-10 0,13-11-129,9-4 129,12-15-129,4-10 0,5-4 0,-2-7 0,-1 0-129,-9 0 0,-7 1 258,-13 4-258,-16 4 129,-20 3-129,-15 6 129,-17-3-258,-16 9 258,-17 0 0,-11 5-258,-11 5 129,-11 2 0,10-12-129,-10 12-258,0 0-129,0-16-645,0 16-3999,0 0-387,0-12-258,-10 0-645</inkml:trace>
  <inkml:trace contextRef="#ctx0" brushRef="#br0" timeOffset="89704.1308">13967 6746 7740,'-5'-16'5676,"5"16"-258,0 0-387,0 0-3612,4 5-516,9 0-258,7 5-129,5-1-129,6 0 0,4 0-129,5 0-129,-2-5 0,1 1 0,-5 0-129,-4-2 0,-5-2 129,-6 2-129,-5-1 0,-5 0 0,-9-2 0,0 0 0,10 6 129,-10-6 0,0 0-129,-1 17 129,-7-1 0,-4 5 129,-5 5-129,-4 5-129,-4 6 129,-3 7 0,-2 0-129,0 1-129,2-5-129,4 0-258,8-1-516,-6-15-3612,15 3-903,-3-10-258,9-3-516</inkml:trace>
  <inkml:trace contextRef="#ctx0" brushRef="#br0" timeOffset="90948.2019">15376 6334 1,'28'-10'4643,"-17"5"259,1 3-1161,-12-15-774,11 14 0,-16-16-1032,5 19 0,-14-17-774,2 12-258,-11 0-258,1 5-258,-7 5 0,-1 5-387,-3 2 258,-2 1-387,0 0 258,-1 0-129,1-4 0,0-1-129,-1-1 129,1-2-129,2-1 129,6-1 0,6 3-129,4 0 129,8 1 0,9-7-129,0 20 129,4-8 0,9 7 0,-2 8 0,3 9 0,-1 6 0,-3 8-129,-2 7 258,-1 8-258,-4 5 258,-1-4-129,-1-5 0,-1-5 0,0-7 0,0-12 0,0-7 0,0-11 129,0-8-258,0-11 129,0 0 0,0 0 129,0 0-129,-4-6 0,4 6 0,0-19-129,1 7 258,-1 12-258,15-20 258,-1 12-258,6-1 258,2 2-258,7 2 387,0 2-258,3 1 129,1 0-129,-2 2 129,-3 0-129,-4 3-129,-4-1 129,-6 2-129,-4 2 0,-10-6-516,11 11-3225,-11-11-1161,-10 1-129,-4-1-645</inkml:trace>
  <inkml:trace contextRef="#ctx0" brushRef="#br0" timeOffset="91196.2161">14941 6836 7611,'51'-29'5547,"-16"17"-129,-3-9-516,8 8-3354,-5-6-516,3 5-516,-3 2-258,-1 2-129,-4 7 0,-5-1-129,-4 4-129,-4 0-258,3 3-645,-12-3-3225,6 6-516,-14-6-645,12 7-516</inkml:trace>
  <inkml:trace contextRef="#ctx0" brushRef="#br0" timeOffset="91923.2577">16344 6321 3096,'23'-19'4386,"-14"10"0,-9 9-387,6-18-3096,-6 18 0,-1-14 0,1 14-258,-17-12-258,4 12 129,-8-3-129,-2 3-129,-5 0 129,1 6-129,-5 3 0,-2 5 0,0 2 129,2 4-387,2 4 129,2 3-129,5 3 0,3 3 0,5 1 0,6 3 0,3-1 0,4-2 0,2-1 0,7-3 129,2-4 0,6-4 129,3-5 0,5-5 0,4-5 129,3 0-129,2-6 0,0-1 129,0 0-258,0 0 0,-4-4 0,-4-2-129,-3 1 0,-4 1 0,-3-2 0,-5 2-129,-9 4-645,0 0-1161,0 0-2709,0 0-129,-8-1-516,-6 2-129</inkml:trace>
  <inkml:trace contextRef="#ctx0" brushRef="#br0" timeOffset="92224.2749">16079 6932 5805,'0'0'5418,"10"-3"-387,7 1 0,-3-13-3096,15 12-516,-5-11-258,8 5-516,-3-2 0,2 5-258,-5 0-129,0 2-129,-8 2-129,-1 2 129,-4 0-129,-5 1-129,1 6-129,-9-7-516,16 15-3354,-16-15-1032,10 5 0,-10-5-774</inkml:trace>
  <inkml:trace contextRef="#ctx0" brushRef="#br0" timeOffset="92855.311">16952 6300 5676,'0'-23'5160,"0"23"-258,3-20-387,6 17-2322,-11-7-903,2 10-258,0 0-258,-2 7-387,0 11 129,2 10-387,0 9 129,3 8-258,7 11 129,1 4 0,7-1-258,2-1 258,2-5-258,-2-8 129,0-9 0,-1-11 129,-3-10-129,-2-10 129,-2-5-129,-1-5 129,-2-10 0,3-6 0,1-9 0,-1-8 129,2-10-129,0-9 0,-1-7-129,0 0 129,-5 1-258,0 3 258,-6 9-258,-1 5 129,-1 16-258,-1 8 0,1 22-387,-7-16-774,7 16-3354,0 9-129,2 7-387,-1-2-516</inkml:trace>
  <inkml:trace contextRef="#ctx0" brushRef="#br0" timeOffset="93192.3303">17553 6404 6837,'0'-16'5160,"0"16"-129,0 0-387,7 12-2580,1 5-1032,6 13-258,0-1-258,5 8-129,1-1-129,1 0 0,-1-6-129,2-4 0,-1-5 0,-1-7-129,-1-2-258,-5-8-387,3 6-903,-7-10-3225,1 0 0,-11 0-645,13-14-129</inkml:trace>
  <inkml:trace contextRef="#ctx0" brushRef="#br0" timeOffset="93448.3449">17831 6363 5676,'6'-13'5289,"-6"13"-516,0 0-129,-3 14-2580,-12-3-645,4 13-387,-12 2-516,0 6-129,-6 4-129,0 0-258,0 1 0,3-5-516,7 4-1032,-1-15-2967,12-1-258,2-10-516,6-10-129</inkml:trace>
  <inkml:trace contextRef="#ctx0" brushRef="#br0" timeOffset="94276.3923">18086 6211 6321,'0'0'5031,"0"0"-258,0 0-1290,0 0-1161,0 0-774,0 0-258,0 0-645,0 0 0,0 0-258,-3 7 129,3 4-258,0 2 0,0 6-129,0 3 129,2 8-129,3 4 0,1 3 0,4 1-129,1 1 0,0-1-129,4-8 258,-3 0-258,1-8 129,1-5 0,-4-4 129,-1-4-129,-1-2 129,-8-7 0,10 8 0,-10-8 129,0 0 0,0 0 0,0 0-129,0 0 129,0 0 0,0 0-129,0 0 129,0 0-129,0-9 0,0 9 0,0 0 0,0-15 0,0 15 0,0-12 0,1 1-129,2-2 129,2-3-129,0-6 129,1-3-129,1-11 0,1-3 129,3-9-258,0-3 258,2-2-258,2 0 0,-3 3 0,1 6 0,-5 9 0,2 8 0,-5 10 129,-5 17-129,0 0 0,0 0-129,0 0-129,0 15-387,0 7-1548,0-10-2709,0 5-258,0-17-387,-1 27-258</inkml:trace>
  <inkml:trace contextRef="#ctx0" brushRef="#br0" timeOffset="98211.6174">16082 7848 5547,'26'-20'5289,"-19"7"-387,4 11-1290,-11-14-1290,0 16-516,0-13-903,0 13 0,-6-6-387,-2 6-258,-7 0-129,-6 6-129,-4 2 129,-7 1-129,-3 1 0,-4 0-129,-1-3 129,0 1-129,4-5 129,4 0 0,5-2 0,5 0 0,8 1-129,14-2 129,-11 16 0,11 4 0,0 6 0,1 13-129,2 13 129,1 10 0,-1 8-129,0 4 129,-2 4 129,0-5-129,1-5 0,-2-7 129,3-11 0,-3-11-129,0-10 129,0-9-129,0-20 0,0 13-129,0-13 129,0 0 129,1-16-129,2 6 0,2-4 129,1 2-129,3 2 0,3 2 129,6 2 0,2 3-129,3 3 0,2 0 129,1 0-129,1 3 0,-3 3 0,-2-1 0,-5-1-129,-5-2-258,-2 4-387,-10-6-3096,0 0-903,-2-17-645,-4 4-258</inkml:trace>
  <inkml:trace contextRef="#ctx0" brushRef="#br0" timeOffset="98392.6277">15786 8332 6837,'23'-4'5289,"6"0"-129,7-2-516,7 0-3741,0-3-258,3 4-387,-4 5-1032,-10-4-3741,-2 4-129,-11 0-774,-4 0 0</inkml:trace>
  <inkml:trace contextRef="#ctx0" brushRef="#br0" timeOffset="98564.6376">16312 8320 6966,'22'9'5547,"-22"-9"-387,19 0-129,-8-4-3741,6 3-387,0-3-774,2-8-1677,2 10-2967,1-6-387,4 4-516,-2-2-258</inkml:trace>
  <inkml:trace contextRef="#ctx0" brushRef="#br0" timeOffset="99479.6899">16997 8018 8256,'-8'-3'5160,"4"8"-387,5 22-516,6-1-3612,6 12-258,-3 0 0,2 7-129,-4-3-258,-3-1 0,-3-8 0,-2-8 0,-1-11 0,1-14 0,0 0 0,-9-4 0,7-17 0,2-8 0,2-8 129,2-5-258,5-4 258,-2 1-129,1 2 0,2 0 0,-3 7 0,1 10 0,-1 6 129,-1 8-129,-6 12 0,14 0 0,-4 4 0,1 9 0,2 4 0,0 4 258,2 2-258,2 1 0,0-2 0,0-1 0,-2-5 0,2-4 0,-3-4 0,3-6 0,-3-4 0,0-7 0,0-7 0,1-4 0,-3-4 0,1-1 0,-3-1 0,-2 2 0,-4 3 0,-1 5 129,-3 3-129,0 13 0,-14-4 0,5 7 129,-3 14-129,2 7 0,0 7 0,0 6 0,7 5-129,3 0 129,0-1 0,7-7-129,5-4 129,3-9-258,5-7-129,2-14-129,5 0-387,-6-22-1161,12 4-1032,-8-12-1548,2-7-387,0-9 0</inkml:trace>
  <inkml:trace contextRef="#ctx0" brushRef="#br0" timeOffset="99675.7011">17662 7789 4128,'10'-118'5031,"-10"78"-129,-8 5-129,8 35-2064,-23-6-1161,16 24-516,-4 14 0,8 14-516,0 10 0,3 6-258,3 8-129,5 1 0,0-3 0,7-9-129,-1-6-387,1-15-516,12-2-2967,-6-18-903,6-7-258,-3-11-774</inkml:trace>
  <inkml:trace contextRef="#ctx0" brushRef="#br0" timeOffset="100275.7354">17965 8006 7353,'-5'-37'5160,"-6"29"-129,-8 4-258,5 12-3225,-8 1-516,6 17-387,0-1-258,6 7-129,2 0-258,7-2 129,1-5-258,1-4 129,8-9 0,1-6 0,2-6 0,1-1 0,-2-11 0,3-9 0,-3 0 129,1-4-129,-2-2 0,-2 0 0,-1 3 0,-3 5 0,-2 4 0,-2 15 0,0 0-129,0 0 258,8 15-258,-4 6 129,1 6-129,3-3 129,2 5-258,2-7-129,4 0-129,-3-12-387,7 2-129,-5-12 0,7-1-387,-8-17-258,9 2 258,-9-16 129,7 4 387,-8-13 129,3-3 645,-4-7 387,-3-12 258,-1 8 258,-8-8 387,5 17 0,-7-7 129,2 22-258,-7 2-129,7 29 0,-7 0 0,7 26-129,-6 10 0,6 13-387,0 5 0,0 7-258,4-2 129,2 1-258,-1-11 129,1-6-387,3-7-258,-4-21-1290,5 1-2709,-10-16-387,14 0-129,-14 0-516</inkml:trace>
  <inkml:trace contextRef="#ctx0" brushRef="#br0" timeOffset="100556.7515">18137 7902 7611,'0'-19'4902,"11"8"0,7 9-645,1-11-3225,9 9-129,-3 1 129,6 3-387,-4 6 0,1 8-258,-5 1 0,-2 6 0,-7-2-258,0 5 0,-5-4-129,-4-3 129,-3-4-258,-2-13 0,1 14-258,-1-14-258,0 0-903,-10-10-3225,6-3-258,-3-7-258,3-2-258</inkml:trace>
  <inkml:trace contextRef="#ctx0" brushRef="#br0" timeOffset="101315.7949">18449 7853 4257,'19'26'5289,"-4"-9"-258,-5-9-387,10 13-1935,-10-15-1032,9 8-516,-7-7-516,3-2-258,-2-2-129,-1-3-258,-1 0 0,-2-8 0,-9 8 0,13-24-129,-12 7 129,-1 0 0,-1-2-129,-9 0 0,-2 2 129,-4 2-129,-1 4 0,-2 5-129,2 2 129,0 4-129,4 0 129,1 7-258,12-7 387,-8 14-129,8-14 0,3 14 129,6-10 0,2 3 129,3-3 0,2 1 258,2 0-129,3 2 129,0 1-129,0 0 0,-1 2 0,0-2 0,-4 1-129,0-2 0,-5-2-129,-1 2 0,-1-6 0,-1-1 0,2 0 0,-2-8 0,2-2 0,0-2 0,0-4 129,3-1-129,-1 0 0,-2 2 0,4 2 0,-2 1 0,1 6 0,2 1 0,1 5 0,0 5 0,2 5 0,-1 3 0,0 5 0,1-1 0,-2 1-129,-3-2-387,5 8-2967,-9-14-1419,2 2-258,-1-9-129</inkml:trace>
  <inkml:trace contextRef="#ctx0" brushRef="#br0" timeOffset="101747.8196">19667 7628 8256,'0'0'5547,"0"0"-645,0 0-129,-13 21-3612,6 8-387,-2 2-258,6 7-129,3 1 0,4 3-387,8-3 258,5-6-387,8-5 0,-1-8-129,3-7 0,0-8 129,-2-5-129,-5-6 0,-5-9 0,-5-7 0,-7-4 129,-3-3 129,-6-3-129,-9 0 258,-6 0-258,-3 3 129,-5 4-129,-3 3-774,9 7-3483,-6 5-387,9 9 0,5 1-774</inkml:trace>
  <inkml:trace contextRef="#ctx0" brushRef="#br0" timeOffset="102079.8386">19806 7802 6837,'43'37'5031,"-22"-19"-387,-3-1-516,6 1-3096,-11-7-258,2 1-516,-5-8-129,-1-3-129,-9-1 0,9-9 129,-9-3-129,3-5 129,-2-3 0,2-3-129,3-1 0,3 5 387,0 0-258,2 6 258,0 2-129,5 10 258,-4 1 0,0 12 0,-1 3 0,1 8-258,-1 4 129,0 3-387,1 2-387,-3-12-1548,6 7-2967,-2-11-258,4 0-258,0-12-387</inkml:trace>
  <inkml:trace contextRef="#ctx0" brushRef="#br0" timeOffset="102531.8645">20738 7333 6321,'0'0'5676,"0"10"-387,2 7-387,9 14-2838,-7 2-903,6 11-258,-3 5-129,2 4-387,-2 1 0,0-4-129,0-4 0,2-8 0,0-7 0,3-3-129,1-14 258,4-2-129,-1-9-129,2-3 129,-2-4-129,-2-5 0,-2-6-129,-3-7 129,-2-5-129,-1-10 129,-2-9-129,1-9 0,4-11-129,1-4 129,0-3-129,2 7 0,1 7 0,-3 12-129,0 16-258,-7 7-903,-3 24-3741,0 0-129,5 15-645,-5-1-387</inkml:trace>
  <inkml:trace contextRef="#ctx0" brushRef="#br0" timeOffset="142375.1434">6902 8851 1,'-15'-28'3998,"14"10"388,5-2-1290,8 10-258,-6-16-129,12 16-129,-16-15-516,10 14-129,-12-11-516,0 7-387,-13-6-258,0 6-387,-8-2 0,-3 5-129,-5 2 0,0 5-129,-4 5 0,0 7-129,0 15 129,2 19-129,3 21 0,3 17 129,6 27-129,3 18 258,5 18-258,6 11 129,3 4-129,2-2 129,2-11 0,4-14 0,1-19-129,0-22-129,2-19 0,-7-24-645,8-12-645,-10-34-3225,0 0-387,-1-31-387,-4-11-516</inkml:trace>
  <inkml:trace contextRef="#ctx0" brushRef="#br0" timeOffset="142667.1601">6436 9574 9030,'-4'-47'5160,"5"23"-129,12 2-258,0-7-3225,15 12-516,0-7-258,7 7-129,1 1-129,0 6-258,-2 5-129,-3 5 129,-4 11-258,-6 12 129,-2 6 0,-7 13 0,-3 8-129,1 6 129,-5-1-129,2-2 129,1-3-258,-1-10 0,-1-6-258,-4-22-645,10-7-3612,-12-13-387,3-13-258,-3-17-387</inkml:trace>
  <inkml:trace contextRef="#ctx0" brushRef="#br0" timeOffset="143207.191">6838 9390 7353,'18'-22'4902,"-8"22"258,1 10-516,-4 4-3096,9 20-129,-5 1-645,5 12-129,-4-1-258,2-2-258,-1-3 0,-2-5-129,0-12 0,-1-15 0,0-9 0,-1-14 0,1-13 129,-1-8-129,0-7 129,-2 1 0,-2 1 0,-2 5 0,0 9 129,-3 9-129,0 17 129,0 0-129,0 14 0,-3 15 0,3 5-129,3 5 129,1 4-129,4-4 0,3-1 0,0-6 0,3-7-129,-1-12-129,2-7 0,-3-6-129,4-12-129,-2-12 0,6-5 0,-5-13 0,4-4 0,-6-5 129,1 1 129,-4-1 258,-2-2 0,-5 11 258,-3 3 0,0 16 129,0 6 0,0 17 129,0 0 0,-3 24-129,3 10 0,2 6-129,4 9-129,3-3 0,3 3-516,-4-13-645,9 0-3741,-9-14-129,2-12-516,-10-10-387</inkml:trace>
  <inkml:trace contextRef="#ctx0" brushRef="#br0" timeOffset="143360.1997">7342 9031 8256,'-10'-44'4773,"6"33"-258,4 11-516,0 0-5031,0-12-2967,0 12-516,14-6-129,-4 0-387</inkml:trace>
  <inkml:trace contextRef="#ctx0" brushRef="#br0" timeOffset="143523.209">7404 8886 5547,'0'0'5418,"4"17"-387,-3 17-129,-1 3-1548,5 24-2193,-4-2-258,6 12-258,-2-1-258,0 0-129,1-6-387,-3-11-387,6-6-3999,-9-13-258,1-9-516,-2-14-129</inkml:trace>
  <inkml:trace contextRef="#ctx0" brushRef="#br0" timeOffset="143823.2262">7385 9424 8385,'8'-15'5160,"4"10"-258,3-2-258,5 4-3612,1-9-129,7 3-387,-5-4-258,1-2 0,-6-2-258,-1-3 129,-6 2 0,-5 2-129,-6 1 129,0 15 0,-6-5 129,-4 9-129,-1 13 258,1 12-129,1 5 129,2 7-129,4 2 0,3-2 0,10-3-129,2-9-258,8-4-387,-3-21-2451,9-1-2064,-4-8-129,2-12-516,-5-13-258</inkml:trace>
  <inkml:trace contextRef="#ctx0" brushRef="#br0" timeOffset="144028.2379">7828 8809 10965,'33'-32'5547,"-11"52"-387,-8 16 0,1 22-4386,-2 12 0,0 20-129,-6 6-387,-6 9-129,-2 8-387,-14-4-129,-4 10-1419,-13-15-3225,-5-2-129,-14-11-516,-5-3-258</inkml:trace>
  <inkml:trace contextRef="#ctx0" brushRef="#br0" timeOffset="144395.2589">6473 8545 11868,'-8'-69'5289,"-8"54"-516,0 29-903,-11 11-2709,4 38-516,-4 27-129,-1 32 0,3 27 129,5 28-129,9 12 0,8 10-129,9-6-129,15-11 129,12-26-258,12-21 0,13-27-645,5-43-2580,14-7-1935,3-30-258,5-13-645,0-15-516</inkml:trace>
  <inkml:trace contextRef="#ctx0" brushRef="#br0" timeOffset="183167.4766">6522 10469 5934,'-10'-8'5160,"-3"30"-387,-5 12-258,-2 21-2451,-7 2-645,8 18-387,-5-1-258,6 13-258,1-2-258,7 0 0,3-5-129,7-6 0,7-16-129,6-7 129,3-11-129,3-14-258,5-2-774,-4-19-3483,7-5 0,-2-10-516,3-9-387</inkml:trace>
  <inkml:trace contextRef="#ctx0" brushRef="#br0" timeOffset="183587.5006">6581 10860 7482,'-15'-18'5031,"6"16"-258,9 2-129,0 20-3225,1-8-129,11 18-645,-5-1-129,4 11-129,-4-5-258,1 1 0,-3-2-129,-1-5 129,-1-7-129,-3-9 0,0-13 0,0 0 0,7-15 0,-2-10-129,2-10 258,1-2-129,3-6 0,1 1 0,2 5 0,0 4 129,1 9 0,1 11-129,-1 11 258,3 2-129,-2 13 129,-1 5-129,-2 5 129,0 3-129,-3 2 0,-2-5-129,-3 4 0,-2-7-387,3 9-1290,-6-13-3096,5-2-258,-5-14-129,8 5-645</inkml:trace>
  <inkml:trace contextRef="#ctx0" brushRef="#br0" timeOffset="183923.5198">6957 10855 5289,'0'0'4902,"0"0"0,0 23-516,0-8-1806,2 13-1935,-1-7 0,6 4-129,-2-5-258,4-2-129,1-2 0,2-8-129,0-7 258,1-1-258,2-6 0,-1-7-258,-2-5 258,-2-4-258,-3-7-129,-3-4 258,-4 2-258,-2-1 258,-6 2 0,-5 2 0,-2 7 0,-5 1 129,-1 13 129,1 4-129,1 3 0,1 0-1161,8 9-2838,10-9-516,-8 23-129,12-11-387</inkml:trace>
  <inkml:trace contextRef="#ctx0" brushRef="#br0" timeOffset="184299.5413">7158 10832 9288,'17'27'5031,"-12"-11"-258,4 6-258,-4-2-3741,3 9-129,-1-7-258,0-1-129,-3-1-129,-2-2 0,0-8 0,-2-10 0,0 0 0,0 0 0,0-16 0,0-5 0,2-12-129,5-4 129,1 0 0,3 1-129,3 5 0,-3 4 0,1 10 0,0 9 0,-2 12 129,0 11-258,-2 8 258,1 4-258,-2 2 258,0 1-129,0-1 129,-2 0-129,1-6-258,-2-10-774,5 2-3612,-9-15 0,10 13-645,-10-13-258</inkml:trace>
  <inkml:trace contextRef="#ctx0" brushRef="#br0" timeOffset="184459.5505">7488 10917 7611,'8'0'4773,"-8"0"0,10 0-645,-10 0-4257,9-6-3354,-9 6-774,14-9-258,-14 9-774</inkml:trace>
  <inkml:trace contextRef="#ctx0" brushRef="#br0" timeOffset="184786.5692">7617 10894 7482,'10'6'4902,"1"-9"-387,-3-5-258,9-3-3096,-10-7-774,6 1 0,-5-2-387,-2 2 258,0-2-258,-6 2 258,-2 2-129,2 15 129,-19-12 0,7 12 129,-4 12-129,3 8-129,-1 6 129,2 7-258,3 1 129,4 4-129,2 1 0,3-5-129,5-5 129,3-8-129,4-1-258,-1-16-774,11 3-1548,-9-8-1677,5-12-645,-2-4 0,0-5 0</inkml:trace>
  <inkml:trace contextRef="#ctx0" brushRef="#br0" timeOffset="185435.6063">7772 10842 5805,'1'-18'5160,"-1"18"-258,0 0-258,11 7-2322,-11 4-903,6 12-516,0-3-258,4 6-129,-2-7-258,3-2-129,-3-4 0,1-1 0,-9-12-129,14 7 129,-14-7-129,10-7 129,-6-5-129,1-5 0,0-7 0,2-1 129,0-4-129,0 6 129,1 0-129,-1 3 258,-1 6-258,-6 14 258,13-3-129,-8 9-129,0 11 258,0 2-258,0 1 129,0 1-258,1-1 258,-2 0-129,3-7 0,-7-13 0,10 15 0,-10-15-129,10 1 129,-10-1-129,11-5-129,-8-6-129,-3 11-387,10-29-387,0 22-1032,-9-15-516,11 15-129,-10-11 129,11 15-258,-13-11 258,12 14 387,-12 0 645,9-8 1677,-9 8 1290,7-12 516,-7 12 774,2-13 0,-2 13 258,1-15-258,-1 15-258,0 0-129,0 0-645,0 8-387,0 10-645,0 4 0,0 7-387,1 6 129,2 7-129,-2 6-129,0-2 0,0 5 0,-1-2-129,0 1-258,0-9-129,1 2-903,-5-19-2709,4 1-645,-1-15-645,1-10 0</inkml:trace>
  <inkml:trace contextRef="#ctx0" brushRef="#br0" timeOffset="185668.6196">8163 10732 9933,'19'-22'5418,"-11"16"-516,3 6 0,-3 3-4128,3 11 0,-6 4-258,-1 7-258,-4 1 129,0 3-387,-4 1 129,-3-2-258,0 0-258,-2-14-903,9 1-3354,0-15-129,0 0-645,2-15-258</inkml:trace>
  <inkml:trace contextRef="#ctx0" brushRef="#br0" timeOffset="185863.6308">8303 10605 10191,'18'-52'5418,"-16"38"-387,-2 14 129,3 10-3870,2 14-645,-4 5-258,0 7-129,-1 7 0,0 0-258,0 0 0,0-5-129,0-3-258,-1-12-1290,1-1-3354,0-10 129,0-12-645,0 0-258</inkml:trace>
  <inkml:trace contextRef="#ctx0" brushRef="#br0" timeOffset="186370.6598">8343 10790 8514,'5'0'5289,"-5"0"-387,13 0-1161,-10-9-2193,12 9-258,-15 0-516,18-1-258,-9-1 0,1 2-258,-1 0-129,-1 2 0,-8-2-129,14 5 0,-14-5 129,12 0-129,-12 0 0,13-3 0,-13 3 129,11-14-129,-11 14 129,7-15-129,-7 15 0,0 0 129,0 0-129,0 0 0,0 0 129,0 0-258,0 14 258,1 0-258,-1 3 258,0 0-258,2 2 258,-1-2-258,-1 4 258,3 0-129,-2 0 0,1 1 0,-2 2 0,1 5 0,-1-4 0,0 3 129,0-2-129,0 0 0,-3-1 0,-5 1 0,-3-2 0,-4 0 0,-4-2 0,-2 2 0,-1-3 0,0-4-129,3 0-258,-3-17-3225,11 4-1290,4-8-258,7-9-516,0-13-258</inkml:trace>
  <inkml:trace contextRef="#ctx0" brushRef="#br0" timeOffset="186718.6797">8687 10355 12126,'22'-15'5547,"-10"12"-258,5 15-387,-3 4-4128,1 18-129,-2 11-387,-6 11 0,-5 12 0,-2 7-258,-4 3 0,-4-3-129,-5-3 129,-2-7-129,-1-6 0,0-7-129,0-7-129,-4-11-387,10 4-4257,-8-13-129,5 0-387,-2-7-129</inkml:trace>
  <inkml:trace contextRef="#ctx0" brushRef="#br0" timeOffset="205670.7637">18299 11194 2580,'3'-14'3096,"-3"-1"387,0 15-258,0-32-129,0 32-774,5-34-516,4 21-516,-1-11-129,5 12-387,1-5-129,7 9-129,2 1 129,4 7-258,2 4-129,1 15 0,0 8 0,-2 10-129,-3 11 0,-4 6-129,-6 4 0,-5 3 129,-6 1-129,-4-5 0,-8-5 0,-9-5-129,-5-6 258,-6-8-258,-5-7 129,-8-10-129,-1-9 129,-3-7 0,1-8-129,3-14 0,3-6 129,6-8 0,5-5 0,9 0 0,7-4 0,7 0 0,4-1 0,7 1 0,8 7-258,-1-3-387,10 16-2838,-6-1-1032,0 9-387,-1 5-516,0 4 0</inkml:trace>
  <inkml:trace contextRef="#ctx0" brushRef="#br0" timeOffset="206266.7978">21548 10662 6063,'37'-19'5418,"-14"11"-258,4 7-258,-1-4-3354,16 14-516,-1 5 0,9 11-387,-5 11-129,-2 7-258,-5 4 129,-5 3-387,-10 6 258,-13-2-387,-10 1 258,-9-3-258,-15-6 0,-9-6 0,-9-6 0,-6-13 129,-6-9-129,-5-12 0,0-8 129,5-20 0,7-12 0,7-7 0,12-10 129,9-1-129,10-1-129,9 4 129,9 6-129,6 8 129,6 9-516,-4 1-1290,4 18-3096,-3 7-129,2 6-387,-6 1-258</inkml:trace>
  <inkml:trace contextRef="#ctx0" brushRef="#br0" timeOffset="207014.8406">18235 14727 5547,'44'0'5418,"-17"0"-516,7 3-129,6 11-2838,-10-8-774,8 14-516,-5-1 0,-2 9-387,-9 2 0,-4 3-258,-10 3 0,-8 2 0,-3-1-129,-13 1 129,-6-4-129,-6-6 129,-8-7-129,-3-7 129,-2-10-129,-2-5 129,3-16 0,3-12 0,5-5 129,7-7-129,9-2 0,6 1 0,10 3 0,1 2-258,15 8-387,-1-3-2451,11 12-1548,5 2-129,7 2-903,4 1 258</inkml:trace>
  <inkml:trace contextRef="#ctx0" brushRef="#br0" timeOffset="207610.8747">22370 14653 1806,'-8'-3'4902,"8"3"129,0 0-516,10 8-1548,-10-8-1290,27 11-258,-10-5-387,10 14-387,-5-2 0,4 10-387,-2 2 0,-3 6-129,-6 3-129,-5 2 0,-3-2 0,-7 1 0,-11-2 0,-5-5 0,-6-5-129,-7-10 129,-8-7-129,-4-11 129,-3-3 0,-2-16-129,1-7 129,4-7-129,6-1 129,5-3 0,9 2 0,8 0 0,13 6 0,5 1-645,18 15-1290,2-5-2580,5 7-387,3 2-258,1 5-516</inkml:trace>
  <inkml:trace contextRef="#ctx0" brushRef="#br0" timeOffset="212583.1591">18634 11262 1161,'0'0'1806,"0"0"-129,0 0 129,0 0 0,0 0-129,0 0-129,0-11 129,0 11-258,7-11-129,1-1-129,8 7-387,-3-11 258,12 7-258,-3-7-129,11 6 0,1-9 0,11 9 0,1-7-129,8 7 0,1-3-129,9 3 0,-1 0 0,5 3 129,6-2-258,9 1 0,3-1 0,9 3-129,3-1 129,5 2-129,2 0-129,-2 0 0,-8 4 0,-10-2 0,-6 3 129,-10 0-129,-6-1 129,-3-1 0,-5 1 0,0 0 0,3-1 129,3-1-129,-1 0 0,3 1 0,-4 0 0,-1 2 0,-3-1-129,-5 0 129,-3 1-129,-3 0 0,-4 1 0,-1 0 0,-1 4 0,-2 1 0,0 0-129,-2 1 129,-3-2 0,-3 4 0,-3-5 0,-4 3 0,-4-4 0,-1 2 0,-4-3 0,1 2 0,-2-3 0,-2 2 0,-1-1-129,-8-2 129,13 4 0,-13-4 0,10 2 0,-10-2-129,0 0 129,9 6 0,-9-6-129,0 0 129,0 0 0,10 5 0,-10-5 0,9 1 129,-9-1-129,8 0-129,-8 0-129,10 0 0,-10 0-258,0 0-1677,0 0-2709,0 0-387,0 0-387,-14-1-129</inkml:trace>
  <inkml:trace contextRef="#ctx0" brushRef="#br0" timeOffset="214755.2833">21929 11289 774,'9'-2'2838,"-9"2"-516,0 0-258,0 0-516,10 14 129,-10-14-129,0 29-129,0-15-258,6 13 129,-3-5-387,8 13 0,-1-2-129,5 8-129,0 0-129,2 5 0,2 0-258,0 4 129,2 2 129,1 3 0,0 0-129,2 5 0,-1 0-129,3 4 129,-1-3 0,2 8 0,-4-3-258,2 3-129,-2-5 0,-3 1 0,-1 0-129,-1-1 129,-1 2 0,-3-3 0,1-3-129,-2-2 129,0-4-258,2 0 258,-3-6 258,0-1-258,1 0 0,-2-2-258,-1-1 258,-3-3-258,1 1 258,-2-1-129,-3 0 0,-2 0 0,2-3 0,-2 1 129,0 0-129,-1 2 129,1-2 0,0 2 0,2 2 0,-3-2-129,1 1 0,-1 0 129,0 0 0,-5-1 0,-1 0-129,-2 0 0,0 0 129,-1-2 0,-1-5 129,2 0-258,0-2 129,3-3-129,1-3 129,1 1 129,1-5-258,1 0 129,0 1 0,1-1 0,-2 0 0,1 0 0,1-3 0,-1-2 0,0 1 0,-1 0 0,0-4 0,2-1 0,-1-3 0,0 2 0,1-12 0,-2 17 0,2-17 0,-1 11 0,1-11 0,-2 11 0,2-11-129,-7 17 129,3-5 0,-3 0 0,-2 2 0,1 1 129,-1-1-129,1 1 0,1-3-129,7-12 129,-8 14 0,8-14 0,-2 12 0,2-12-129,0 0 0,0 13-129,0-13 0,0 0-258,-2 15 129,2-15 0,0 0-258,-12 4-258,12-4-2322,0 0-1290,0 0 129,-8 7-258</inkml:trace>
  <inkml:trace contextRef="#ctx0" brushRef="#br0" timeOffset="217651.4489">2091 13014 3483,'25'-97'5031,"-13"42"-387,3 5-774,-10-8-645,11 18-645,-15-6-774,9 19-645,-8 1-387,2 16-129,-4 10-258,0 21-129,-1 26-129,-2 21 0,-1 21 0,-1 20 0,2 14-129,3 11 129,0-1-129,8-8 0,11-18-129,4-16 129,6-25-129,3-20 129,7-25-129,2-21 129,3-26 0,3-18 0,-6-18 129,0-18-129,-5-14 0,-3-17 0,-8-17 0,-6-6 0,-6 8 0,-8 3-129,-5 13 129,-4 14 0,-2 19-129,-4 21-258,3 34-129,-6 13-1161,9 21-3225,-4 13 0,6 17-387,0 9-387</inkml:trace>
  <inkml:trace contextRef="#ctx0" brushRef="#br0" timeOffset="218006.4692">2705 13106 6837,'17'78'5031,"-8"-33"-645,-3 3 129,2-3-3096,2 8-903,-6-10-129,7-2 0,-4-7-258,2-9 129,-3-13-129,-6-12 0,13-8 0,-6-11 0,-1-16 129,2-6-129,-3-11 0,7-2-129,0 1-129,1 5 129,1 7 0,-1 12 129,1 12 0,3 17 129,-3 13-129,-1 17 129,-3 10 129,1 8-129,0 2-129,2 5-129,-1-1-129,-1-7-258,5 0-1161,-8-15-3096,7-6 0,-3-14-645,4-7-258</inkml:trace>
  <inkml:trace contextRef="#ctx0" brushRef="#br0" timeOffset="218590.5027">3265 13269 4773,'33'-122'5160,"-26"72"-387,-7 6 0,-2 20-2064,-18 1-1419,0 23-387,-9 20 0,2 19-387,-3 12-129,6 9-129,3 8 0,9 0 0,11-5-258,6-11 129,14-17-129,7-13 0,7-20 0,2-13 0,1-22 0,-1-16 0,-5-15 0,-5-11 0,-4-20 0,-4-6 0,-3-3 0,-4 3 0,-4 10 129,-4 12 0,-2 16 0,0 24 0,0 39 129,-12 15 0,3 35-129,2 21 129,3 13-129,4 14 129,0 3-258,7 0 129,7-8-129,1-13-129,4-16 0,0-18 0,-1-16 0,1-17 0,-4-13 0,-1-13 0,-2-14 129,0-19-129,-3-3 0,1-7 129,-2 6 0,-2 4 0,-4 10 0,-1 12 0,-1 24 129,0 0 0,0 31-129,0 8 129,1 7-258,6 2 129,5 1 0,1-8-258,6-5-129,-2-17-387,9 2-2838,-10-21-1290,2-2-258,-10-17-258,0-7-387</inkml:trace>
  <inkml:trace contextRef="#ctx0" brushRef="#br0" timeOffset="219539.5569">3690 12896 9030,'0'0'5160,"1"21"-516,5 13-129,-6-1-3870,8 13 0,2-1-387,6 2-129,-1-2 0,2-4-129,0-4 129,1-5-129,-1-9-129,-1-7 129,-3-8 0,0-8 129,-5-3-129,1-14 129,0-9-129,0-1 129,-1-8 0,2 1 0,0 2-129,2-2 129,-1 7-129,-1 9 258,-2 2-258,2 8 258,-1 7-129,2 1 0,-1 5 129,4 8-129,0 2 0,3 2-129,1-2 129,2-1-129,1-2 0,1-3-129,0-5 129,-1-2 0,0-2-129,-4-9 258,0-4-129,-3-4 0,-4-2 0,-3 1 0,-7 0 129,0 3 0,0 15 0,-18-4 0,2 8 0,-1 16 0,-1 6 129,3 9-258,5 5 129,3 0-129,7-3 129,4-2-258,12-6 129,7-10-129,5-9 0,5-9 0,4-3 0,1-13 0,-1-8 129,-2-7-129,-3-7 0,-5 0 129,-5-2-129,-6 3 258,-5 3-129,-7 3 129,-4 12-129,0 18 0,-10-6 129,0 12 0,-5 17 0,4 8 0,1 5 0,5 6-129,5-1 0,5 2 0,10-6-129,6-6 0,4-7 0,5-12-129,1-7 0,0-8-129,1-11 0,-5-15 0,0-7 0,-4-13 129,-1-9 0,-6-19 0,-2-3 129,-4-6 129,-5 3 258,-3 10 0,-2 5 129,-3 19 0,-7 16 129,10 33-129,-16 15 0,12 28 129,-1 12-258,5 14-129,0 5-129,5 5 0,2 0-129,3-7 0,0-9-258,-1-16-258,5-2-1290,-12-25-3096,4-6 0,-6-14-516,0-11-129</inkml:trace>
  <inkml:trace contextRef="#ctx0" brushRef="#br0" timeOffset="220138.5912">4696 13040 8127,'-22'-52'5289,"22"36"-645,7 8 129,13-2-2967,8 10-1419,8 0-258,8 0-129,3 2-129,0 2-516,2 4 0,-10-7-258,1 8 0,-11-9-129,2 2 129,-11-4 129,-1 0 387,-3-8 258,-2-2 387,-1 2 258,-5-5 129,2 8 0,-9-7 258,-1 14 0,-4-14 0,-4 14-129,-9 2 0,2 12 0,-6 1-129,5 11 0,-4 0-129,9 8-129,3 5-129,6 0-258,2 2 0,5-2-129,6-4 129,3-9-129,2-3 0,2-8-129,1-10-129,-2-5-129,0-9 0,-1-15-129,5 1-903,-11-22-2322,5-2-1032,-2-16-129,0-5-258,-7-17 2709,6 5 1419,-10 1 1161,-2 0 1290,0 21 3096,-8 6 903,-1 19-129,-5 13-258,14 20-1935,-23 21-1548,16 17-387,-1 15-516,6 14-129,0 9-129,2 11 0,0 2-129,0 1 0,3-7 0,-2-6-258,5-5-774,-6-21-4128,0-8-129,0-17-258,1-15-645</inkml:trace>
  <inkml:trace contextRef="#ctx0" brushRef="#br0" timeOffset="221146.6489">5107 13112 9288,'1'-35'5418,"6"18"-387,3-8-129,6 1-3612,-1-12-516,5-2-387,0-5-129,-2 2-129,-4 4 0,-4 3 0,-9 7 0,-3 15 0,-11 10-129,-4 15 258,-5 20-258,-3 10 258,1 14-258,0 5 129,6 6-129,5-2 0,8-4 0,5-13-129,9-10 129,10-15-258,10-8 0,5-13-387,10-3-129,1-18-645,14 7-1548,-9-18-516,11 10-129,-14-15 258,5 12 1161,-15-9 1548,-3 0 387,-10 3 1419,-14-9 1419,-1 15 1032,-11-8-129,2 30-387,-23-24-903,8 28-1032,-10 6-258,5 16-387,-2 5 0,5 9-387,3-2 129,7 3-258,7-5 129,3-8-258,11-7 0,3-11 129,4-10-258,2-12 129,-2-10 0,0-12 129,-2-12-129,-3-15 0,-3-11 129,-5-8-129,-3-2 129,-5 1 0,-2 5 129,-6 10-129,-4 13 258,1 21-129,-2 21 129,2 23 0,2 23-129,7 21 258,2 12-258,6 7 129,8 6-258,4-2-129,9 0-516,-6-18-3354,11-4-903,2-23-387,4-10-516</inkml:trace>
  <inkml:trace contextRef="#ctx0" brushRef="#br0" timeOffset="221766.6843">6760 12857 5031,'27'-29'5160,"-4"5"-129,3 2-258,-5-19-2064,6 14-1032,-18-12-129,-1 11-645,-13-4 0,-7 13-387,-16 9 0,-6 13-258,-8 19 0,-3 22 0,-1 13-129,1 13 129,7 3-258,8 8 129,11-6-129,12-10 0,7-12-129,13-18 129,11-18 0,4-14 0,4-6-129,-1-19 129,-2-8-129,-3-5 129,-2 0 0,-3 2 0,-5 7 0,-1 6 0,-3 11 0,2 9 0,-3 9-129,2 13 129,-2 15 0,0 8 0,-1 9 0,-1 11 0,-3 5 0,-6 4 0,-2 2 0,-9 1 0,-5-6-129,-8-4 258,-7-8-258,-6-13 0,-3-10-258,-4-18-129,6-10-387,0-22-1290,14-15-2709,4-27-129,16-14-387,7-22-258</inkml:trace>
  <inkml:trace contextRef="#ctx0" brushRef="#br0" timeOffset="222338.717">6907 12829 11739,'65'-40'5160,"-41"40"-129,-2 17-258,-10 5-3999,3 12-129,-3-2-387,3 8-129,-2-6 0,-1-1 0,-1-8-129,1-8 129,-2-10-129,-2-7 0,-8 0 0,13-20 0,-8-4 0,-1-5-129,6-4 0,0-2-258,6 5-129,-1-4-387,13 13-516,-7-9-645,15 20-129,-9-12 129,9 15 387,-12-5 903,1 5 645,-8 6 516,-17 1 645,14 8 903,-22 2 129,1 21 0,-16-6-258,5 13-774,-2-1-516,2 1-129,5-4-129,5-6-129,6-8-129,2-10 0,10-7 0,5-3-129,1-13 129,2-7 0,-2-4 0,1-5 0,-3 1 0,-3-4 0,-1 4 0,-4 3 0,-2 7 0,0 5 0,-4 13 0,0 0 0,0 0-129,7 25 129,-4-2 0,4 1-129,4 5 0,1-4-258,3 4-516,-1-12-1290,6 2-2322,-2-9-516,3-1-129,-2-9-387</inkml:trace>
  <inkml:trace contextRef="#ctx0" brushRef="#br0" timeOffset="222526.7278">7711 12864 7998,'15'-75'5160,"-15"40"-258,2 10-129,-7 2-2580,5 23-1032,-8 16-387,7 20-129,-3 17-387,3 12 129,1 13-258,0 8-387,6 8-516,-4-6-645,8 8-1161,-10-20-2064,0-11-516,0-20-129,-5-12-387</inkml:trace>
  <inkml:trace contextRef="#ctx0" brushRef="#br0" timeOffset="223302.7722">7675 12853 5805,'58'-144'5289,"-23"99"-387,5 24-129,-8 12-2193,10 21-903,-17 7-774,0 20-258,-15 3 0,-5 8-258,-9 2-129,-10-1-129,-10-3-258,-2-10 129,-1-7-258,0-18-129,8-9-129,2-16-258,17-16-258,0-26-258,19-9 0,-2-19 0,12-3 774,1-1 516,-2 1 258,2 13 387,-9 6 516,2 26 258,-14 11 0,5 29 0,-11 11-387,3 24-516,-2 12 0,2 11-387,-1 7 129,5 7-129,-2-2-129,4-1 0,0-13-129,1-8 129,-2-14 0,1-11-129,-1-15 129,0-8 0,-1-17 0,-1-12 0,2-5 0,-2-7 0,3 1 0,-2 3 0,2 5 0,-3 7-129,-2 13 129,-7 12 0,13 3 0,-9 19 0,-2 9-129,2 3 129,0 3 0,3-1 0,2-4 0,1-1-129,2-8 129,2-10 0,0-10-129,3-3 129,1-6 0,0-12 0,1-4 0,0-4 0,-1-1 0,2 2 129,0 0-129,-2 4 129,1 7-129,0 3 0,1 10 129,-2 3-129,-2 13 0,-2 5 129,-1 5-129,-5 2 0,-6 5 0,-2 0 0,-5-2 0,-6-3-129,-5-1-387,-9-16-2193,0 8-2193,-4-10-258,-2 5-258,-5-8-645</inkml:trace>
  <inkml:trace contextRef="#ctx0" brushRef="#br0" timeOffset="236262.5134">17687 10493 9288,'-25'17'5031,"25"-17"-129,-13 4-645,13-4-2709,0 0-516,9 10-129,0-10-129,6-5-258,2-4 0,4-6-129,0-4-129,0-4-129,0-3 129,-1 0-129,-6 2 0,-3 2 129,-4 7-129,-7 15 129,0 0-129,2 10 0,-2 19 0,-4 10-129,1 4 129,0 6-129,1 1 0,2-3 0,0-1 0,0-10-129,0-8 129,0-8-258,2-1-258,-2-19-1806,0 0-2709,0 0-258,0 0-387,6-10-516</inkml:trace>
  <inkml:trace contextRef="#ctx0" brushRef="#br0" timeOffset="237066.5594">21674 9961 6450,'13'-11'5805,"-12"-6"-516,-1 6 0,-7-13-3354,7 12-516,-6-8-387,6 1-387,0 0-129,5 2-129,5 2-129,6 5-129,3 3 0,1 7 0,-1 10-129,0 7 129,-5 7-129,-4 7 0,-4 8 0,-6 0 129,-4 2 0,-8-2 0,-2-1 0,-5-1-129,2-7 258,0-5-258,3-6 129,1-4-129,13-15 0,-10 14 0,10-14 129,6 0-129,6 0 0,3-4-129,2 0 129,4 0 129,2 0-129,1 1 0,-2 3 0,-1-2 0,-3 2 0,-3 0 0,-4 0-129,-11 0 129,11 2-258,-11-2-387,4 12-2580,-4-12-2064,-11 8-258,0-3-387,0 2-516</inkml:trace>
  <inkml:trace contextRef="#ctx0" brushRef="#br0" timeOffset="239954.7246">22723 7262 903,'6'-23'4902,"-5"11"129,-1-4-387,-6-5-2193,6 21-387,-19-19-645,9 18-258,-11-6-387,4 9-258,-3 6-258,3 7 258,1 1-258,4 8-129,2 4-129,5-2 129,2 6-129,3-3 0,0-1 0,6 1 0,2-1 0,6-2 0,2-2 0,3 0 129,3-2 0,1-1 0,0-1-129,-4 1 129,0 1-129,-6 1 258,-5 0-129,-6 0-258,-2-3 129,-10 1-258,-6-1 129,-7-2-258,-2-5 129,-6-1-387,2-1 129,-5-8-129,4 1 258,2-4 0,7 0 0,4-4 0,7-2 387,10 6 0,0-14 387,11 13-258,6 0 129,6 1 0,0 6 0,3 8 0,-2 5-129,-3 8 0,-5 4-129,-3 5 129,-7 3-129,-1 5 0,-5 2-129,0 0 129,-1-3 0,-3-4 0,4-3 0,0-6 0,3-5 0,4-5 129,3-8-129,3-5 0,1-1-516,-3-7-1032,5-4-2838,1-5-387,-2-1-516,2-4 0</inkml:trace>
  <inkml:trace contextRef="#ctx0" brushRef="#br0" timeOffset="240239.7409">23019 7596 6708,'4'-43'5289,"-4"43"-129,0 0-258,0 17-2838,-4 5-903,4 14-516,-4 5-258,4 5-129,-1 3 0,1 1-258,0-5 129,2-5-387,3-2-516,-5-18-2580,2 2-1677,-2-11-258,0-11-516,0 0 129</inkml:trace>
  <inkml:trace contextRef="#ctx0" brushRef="#br0" timeOffset="240455.7533">23192 7882 6966,'38'0'5805,"-23"7"-645,1 6-129,-16-13-3225,22 31-645,-20-10-645,-2 2-258,-3 3-516,-9-6-258,-1 11-1161,-12-10-3225,7-3-258,-5-8-387,6-1-129</inkml:trace>
  <inkml:trace contextRef="#ctx0" brushRef="#br0" timeOffset="240818.774">23363 7640 4128,'42'-50'5289,"-18"34"-129,-3 5-387,0 11-2580,-8 0-516,8 19-516,-10 2-387,-1 9-516,-5 3 0,-2 4-258,-3-1 129,-2 0-129,-3-1 0,-1-3 0,1-6 0,0-2 0,3-5 0,2 1 0,0-9 0,7 0 0,3-7 0,0 0 0,8-3-129,-1-1 0,5 0-1161,-7-5-3354,4-4-387,-1-4-258,2 1-516</inkml:trace>
  <inkml:trace contextRef="#ctx0" brushRef="#br0" timeOffset="241486.8122">23800 7340 3354,'14'-27'5289,"-4"18"-129,3 7-258,-5-9-2709,13 15-258,-9-4-903,5 7 0,-4-2-516,-1 8 0,-2 0-129,-3 6 0,-4 3-258,-3 4-129,0 5 129,-7 4-258,-3 3 0,-1 4-129,-1 1 129,-3-4-129,4 1 387,-2-5-129,6-3 129,0-7-258,4-4 258,3-6 0,4-4-129,5-4 0,4-6 0,2-1 129,0 0 129,1-2 0,-2-4 0,2 1 0,-4-1 0,-4 3 129,-8 3-129,0 0-129,0 0-258,0 9 258,-3 3-258,-4 5 0,-2 5 0,3 3 0,0 5-129,4 2 258,1 5 258,1 1-258,4 2 129,1-2 129,1 1-258,-1-3 258,1-4-129,-4-1-129,-1-5 0,-1-2 0,-4-4-129,-5-1-129,-3-3 129,-1-1 0,-3-2-129,-2-3-129,-2 4-387,-6-13-1032,4 8-3225,-4-2-387,0 3 0,-3-3-645</inkml:trace>
  <inkml:trace contextRef="#ctx0" brushRef="#br0" timeOffset="254566.5604">15036 7536 903,'-7'-12'4386,"7"12"258,-5-17-387,5 17-2451,0-15-258,10 13-387,-1-13-387,10 7 0,-2-6 0,9 4-258,2-4 258,8 5-258,5-5-129,11 4 0,9-3 0,9 1 0,12-6 0,12 0 0,16-6-129,10-1 0,7-3 0,6 3 0,4 2-129,1 5 0,-4 11 0,-9 7-129,-15 5 129,-6 9-129,-12 9 0,-9 0 0,-7-3 0,-7-4 0,-6-6 0,1-9 0,0-1 0,-1-10 0,0-4 129,-3-3-129,-4 0 129,-3 2-129,-5 1 0,-4 3 0,-11 4-129,-6 0-258,-5 7-645,-22 0-3225,14 0-387,-14 0-645,0 0-258</inkml:trace>
  <inkml:trace contextRef="#ctx0" brushRef="#br0" timeOffset="255410.6086">15536 7521 129,'102'-37'2580,"-44"17"-1677,8-1-258,3-2-129,6 2-516,2 0 129,5 0 129,4 3 129,7-2 0,7 4 387,-1-1-258,2 6 0,0 1 129,2 6 129,-2-1 129,-2 5 129,-13 0 129,-1 0 0,-13 0 129,-2 4-129,-7-4 0,-3 0-258,-10-7-129,-2 3-387,-5-2-258,0-1 0,-5 3-129,0 0 0,-4 4 0,-2-1 0,0 1 0,-2 0 0,-3 1 0,-1 0 0,-1 4-645,-5-1-3354,-2-4-258,-2 2-258,-7-2 0</inkml:trace>
  <inkml:trace contextRef="#ctx0" brushRef="#br0" timeOffset="257266.7148">18750 5700 1935,'0'0'4128,"-7"7"0,7-7 129,0 0-2064,0 0-387,0 0-516,0 0-129,12-10 129,-5-4 0,13 2 0,2-13-258,15 1-129,6-10-387,10 3 0,6-6-258,6 1 0,1 0-258,1 1 0,-1 6-129,-5 3 129,-6 2 0,-4 5 0,-7 4 0,-8 3 0,-5 2 0,-7 3 0,-11 3 0,-5 1-129,-8 3-129,0 0-129,-3 0-258,-9-2-1290,12 2-2838,-10 0-387,10 0-258,0 0-387</inkml:trace>
  <inkml:trace contextRef="#ctx0" brushRef="#br0" timeOffset="258130.7642">19567 5061 1161,'-9'0'3483,"9"0"0,0 0-1290,0 0-774,0-7-645,0 7-258,0 0-258,0 0 0,0 0 129,4 0-129,-4 0 129,0 0 258,0 0-129,0 13-129,0-13 258,0 0 0,-10 6-129,10-6 129,0 0-258,-8 13 0,8-13-129,0 0 129,0 0-129,-2 10 0,2-10 0,0 0 0,9 3 129,2 2 129,-1-2 0,6 7-129,1-1 0,4 3 0,-1-1-129,2 3 129,1 1-258,-3-3 129,-1-1-258,-6-2 0,-2-3 0,-11-6 0,12 9 129,-12-9-129,0 0 0,0 12 0,0-12 0,-8 19 129,-3-2-258,-2 2 129,-5 6 0,-1 1 0,0 4 129,-1-3-774,7 9-1161,2-15-2580,5 0-258,6-9-258,10-3-387</inkml:trace>
  <inkml:trace contextRef="#ctx0" brushRef="#br0" timeOffset="259194.8251">20297 4993 3225,'-1'-17'5031,"1"17"-258,0 0-258,0 0-1806,-1 12-1290,-2 5-258,3 12-516,0 5-258,2 5-129,2 2-129,2-4-129,3-6 129,-1-4-129,5-10 0,2-8 0,0-9-129,3-2 129,-1-13-129,1-7 129,0-6-129,-2-7 0,-2-5 129,-1-2 0,-1 3 0,-4 2 0,-1 4 0,-3 8 0,-1 11 0,-3 14 129,0 0-129,4 17 0,-3 12-129,2 2 258,2 5-258,1 4 258,1-3-129,2-1 0,1-8-129,1-6 129,2-6-258,-2-10-129,1-1-516,-12-5-387,23-11 0,-18-12-387,9 7 129,-10-17-258,7 10 387,-8-9 387,4 5 774,-3 2 258,0 4 516,2 8 387,-3 0 258,5 13 129,-8 0-129,15 14-258,-9 1 129,7 8-258,-6-3-258,3 7-129,-2-5-129,1-1-129,-4-5-129,1-3 129,-6-13-129,0 0 129,10 7-129,-10-7 0,10-15 0,-4-1 0,2-6 0,1-3 0,0 0 0,2 1 0,-2 2 0,1 4 0,-1 7 0,0 8 129,-9 3 0,17 10 258,-11 4-258,3 6 129,1-1 0,-1 1-129,2 0 0,-1-4-258,1 1-1161,-5-7-2838,3-2-387,-9-8-516,15 4 0</inkml:trace>
  <inkml:trace contextRef="#ctx0" brushRef="#br0" timeOffset="259782.8587">21140 4867 6837,'-6'-26'5031,"-5"26"-129,-3 4-258,4 18-3483,-8-3-387,8 11-258,0 3-258,7-1-129,2 0 0,1-6-258,4-4 0,6-8 0,0-10 0,1-5 0,1-14 0,0-7 0,-2-7 129,1-10 0,1-6 0,-4-8 0,0 1-129,-1-3 258,-2 4-258,0 8 258,-2 6-258,-3 16 387,0 21-129,0 0 0,0 22 258,0 16 0,0 8-129,3 7-129,5 3 129,2-3-258,1-3 0,5-9 0,1-7-129,-1-11 0,1-9-258,-2-10-129,3-4 0,-7-11-258,4-4 129,-7-9-387,4 3 387,-6-11-129,1 7 258,-4-4 129,0 6 387,-1 5 129,-2 4 258,0 14 0,0 0 129,0 0-129,5 15 129,0 4-129,-2 2 0,5 2-258,-1-2 0,0-6-645,1 4-645,-8-19-3225,8 14-258,-8-14-129,0 0-387</inkml:trace>
  <inkml:trace contextRef="#ctx0" brushRef="#br0" timeOffset="260186.8818">21439 4769 3483,'8'0'4257,"-8"0"0,12 13-1806,-12-13-1161,16 18-387,-7-9-645,1-2-387,2 4-387,-1-5 0,5 5-387,-2-5 258,3 2-258,-3-5 129,4 3 0,-1-6 129,1 0 258,-2 0 0,1-7 387,-1-1 129,-1-6 645,1 3 129,-6-7 258,4 8 387,-10-11 129,6 14-129,-10-10 129,0 17-258,-2-12-258,2 12-387,-14 0-129,6 8-258,-3 3-258,5 6 0,-1 0 129,2-1-516,4 6 0,1-7-129,4 7-774,-4-22-2064,14 17-1548,-2-11-258,4-3-387</inkml:trace>
  <inkml:trace contextRef="#ctx0" brushRef="#br0" timeOffset="260586.9047">21926 4809 2967,'22'-31'5160,"-22"31"-129,3-19-258,-3 19-2064,-11-5-1161,11 5-516,-14 7-516,8 6-258,2 1-129,1 3 0,3 2-258,1-4 129,7 1-129,1-6 129,6-3-129,-1-6 0,4-1-129,3-11 0,3-5 129,-3-6-258,4-5 258,-4-7-129,4-5-129,-5-6 387,2-4-258,-2 0 258,-4-3 0,-1 9 516,-5 2-258,0 13 129,-6 11 0,-4 17 129,0 0-129,5 32-129,-5 3 129,0 7-258,1 5 0,2-2-258,4 1-129,-2-12-1032,8 1-3225,-8-10-387,2-5-387,-3-8-129</inkml:trace>
  <inkml:trace contextRef="#ctx0" brushRef="#br0" timeOffset="260970.9267">22195 4703 3354,'25'-7'4386,"-5"7"0,-2-1-387,2 1-2967,7 0-387,-1 1-387,1 2 129,0-3-387,0 0 0,0 0 0,-5-4 0,1-5 0,-4-2 0,-3-1-258,1-2 516,-8 0-258,2 1 387,-9-1-129,-2 14 129,-1-15 129,1 15 0,-20 0 129,7 10-129,-5-2 387,3 6-516,-1 1 129,5 2-387,4-6 258,6 0-387,1 1 129,0-12-516,21 16-1161,-12-12-3096,10 0-129,0-4-516,3 1-258</inkml:trace>
  <inkml:trace contextRef="#ctx0" brushRef="#br0" timeOffset="261366.9493">22690 4674 2451,'36'-28'5289,"-22"16"-129,-6-2-387,-8 14-1806,2-15-1290,-2 15-645,-5 0-387,-5 8-258,-2 4 0,-2 5-387,1 2 129,2 1-258,2-1 258,5-2-129,4-4 129,0-13-258,15 11 258,-3-11-129,6-9 0,-2-10-129,4-1-387,-5-9 0,1 0 0,-5-7 0,3-3 0,-7-7 129,3-2 0,-6-6 516,-2 1 387,1 10-129,-3-1 258,0 18 0,-5 10 258,5 16-387,-11 25 129,5 19-129,-1 9-258,2 11 0,2 3 0,3 5-258,2-5-129,6-8-387,14 3-3870,-10-13-774,2-2-129,-3-11-774</inkml:trace>
  <inkml:trace contextRef="#ctx0" brushRef="#br0" timeOffset="262170.9953">21199 5462 7482,'34'-21'5289,"-26"9"-387,-8 12-129,1-10-3612,-1 10-387,-15 5 129,0 7-645,-7 2 129,-2 3-387,-3 2 258,-3 1-387,-4-1 387,2-2-387,0-3 129,4-6 0,4-4-129,3-3 129,5-1-129,5 0 129,11 0 0,0 0 0,0 0 0,-3 19 0,3 6 0,6 10 129,0 7-129,3 6 0,0 8 0,1-1 0,0-1 0,2 3 0,1-10 0,-1-6 129,-1-7-129,-3-8 129,-2-6-258,-1-6 258,-5-14-129,4 12 0,-4-12 0,0 0 129,0 0-258,1-6 129,-1 6 0,6-16 0,1 5 129,4 1-258,0-2 258,4-1-258,0 2 129,3 0-129,-1 1 129,2 4-129,-5 1-129,-2-3-258,6 8-1290,-18 0-2709,17-9-387,-17 9-516,4-15 129</inkml:trace>
  <inkml:trace contextRef="#ctx0" brushRef="#br0" timeOffset="262376.007">20926 5942 6450,'0'0'5418,"16"-18"-387,6 7-387,5-14-2838,11 11-774,-3-8-129,6 5-516,-5 5-645,-1-11-2838,3 17-1677,-5-6-258,0 12-516,-5-5 129</inkml:trace>
  <inkml:trace contextRef="#ctx0" brushRef="#br0" timeOffset="262591.0193">21573 5774 7224,'2'-7'4902,"9"-5"0,7 2-645,1-5-3354,11 3-516,-5 5-1935,4-4-2580,-3 3-645,-2 1 0,1 1-645</inkml:trace>
  <inkml:trace contextRef="#ctx0" brushRef="#br0" timeOffset="262915.0379">22035 5501 8127,'14'-43'5289,"-14"29"0,-11 2-645,0 12-3096,-13-1-516,4 6-387,-2 7-129,4 7-258,3 1 129,7 6-387,8-1 258,3 3-258,11-1-129,5-3 129,3-2 0,1 0-129,0-1 129,-3-3-129,-2 0 129,-5-2-129,-3-2 129,-7 0 0,-3 1-129,-4-3 0,-8-1 0,-6-2-258,0 6-387,-7-15-1548,7 6-2451,-2-6-258,10 0-387,1-10-258</inkml:trace>
  <inkml:trace contextRef="#ctx0" brushRef="#br0" timeOffset="263259.0575">22096 5573 5934,'23'-26'5418,"-14"24"-258,-9 2-516,13 12-2838,-13-12-774,13 26-129,-3-12-516,1 2-129,1-4-129,2 1 0,-2-3-129,1 0 0,-3-2-129,-2-3 129,-8-5 0,12 8-129,-12-8 129,11 17 0,-7-2 0,1 3 0,0 3 0,0 4 0,-2 8-129,1 1 129,-4 1-129,0-4 0,-1 2-129,-9-8-258,1-1 0,-8-8-129,1 2-516,-11-16-774,9 1-2580,-7-3-387,2-3-258,4-7 129</inkml:trace>
  <inkml:trace contextRef="#ctx0" brushRef="#br0" timeOffset="264542.1309">22365 5479 5547,'0'0'5289,"0"0"-258,0 0-258,0 8-2838,7 16-903,-2-5-258,3 10 0,-3-2-387,2 0-129,-3-3-129,0-2-129,-1-6 0,-2-3 0,-1-13-129,0 0 129,0 0 0,0-6-129,0-10 129,0-7 0,2 0 0,4-3 0,2 0 0,1 1 0,2 7 0,-2 6 0,2 6 0,-1 6 0,1 9 0,-1 6 0,0 4 0,0 4 129,0-2-129,-1 0 0,-1-4 0,-1-3 0,-7-14 0,16 13 129,-16-13-129,11 0 0,-11 0 129,11-13-129,-4-1 0,1-1 0,0 0 0,0-3 0,-1 2 129,-1 0-129,1 4 0,-7 12 0,8-15 0,-8 15 129,0 0-129,11 5 0,-11-5 0,11 17-129,-11-17 129,15 18 0,-5-10 0,1-4 129,-2-3-129,2-1 0,1 0 129,-2-4-129,0-4 0,1-4 0,-1 0 0,-2-2 0,1 0 0,-1 3-129,-1 0 258,-7 11-129,14-7 0,-14 7 129,13 9-129,-5 4 129,-2 3-129,3 1 129,-2-1-129,2-1 0,0-5 0,-1-3 0,1-6 129,2-1-129,0-4 0,0-7 129,-1-4-129,1 1 129,0-4-129,-1 2 0,1 0-129,-3 0 129,1 7-129,-9 9 258,12-17-258,-12 17 129,10 0 0,-10 0 0,10 4 258,-10-4-258,11 16 129,-11-16-129,15 19 0,-6-9 0,0-4 0,1 0 0,0-2 0,-1-1 0,2-1 0,-2-1 0,1-1 0,-1 0-129,-2 0 129,-7 0-129,18 0 0,-11-1-129,3-1 0,1-3-129,-1 0 129,0-5-129,0-1-129,0-6 258,2-1-129,1-6 129,0-3 0,-3-5 129,3-2 0,-2-4 0,2 0 258,-1 1-129,-5-1 258,-1 9-129,-4 3 258,3 10 258,-5 16-258,0 0 0,0 8 0,0 21-129,0 4 0,2 6-129,0 4 0,3-1-129,-3-2 0,2-7-129,3 1-774,-7-13-3999,4-4 0,-4-17-258,3 15-645</inkml:trace>
  <inkml:trace contextRef="#ctx0" brushRef="#br0" timeOffset="264898.1513">23314 5363 5289,'14'-25'5547,"1"16"-516,6 1-258,3-3-2193,10 11-1419,-11-5-387,5 5-516,-5 0-129,0 0 0,-6 0-129,-1 0 129,-4 0 0,-4-1 129,-8 1 129,9-6-129,-9 6 129,0 0 0,0 0 0,0 0 0,0 0-129,0 0-129,1 10 129,-1 7-129,-2 4 0,-1 1-129,1 5 129,-1-2-129,2 1 129,-1-5-258,2 2-129,0-23-1032,7 17-3999,-7-17 129,0 0-774,1-13-258</inkml:trace>
  <inkml:trace contextRef="#ctx0" brushRef="#br0" timeOffset="265047.1598">23595 5160 6966,'10'-51'5289,"-7"37"-258,7 6-258,-10 8-3870,15-5-2451,-7 13-2709,1 6-645,4 9-387,-5 0-129</inkml:trace>
  <inkml:trace contextRef="#ctx0" brushRef="#br0" timeOffset="265346.1769">23724 5310 7224,'9'33'5676,"-9"-33"-387,9 23 0,-9-23-3096,3 12-903,-3-12-516,9 12-387,-9-12-129,0 0-129,10 10 0,-10-10-129,0 0 0,0 0 0,0 0 0,-7 4 0,7-4 129,-8 7-258,8-7 258,-5 17-258,5-4 258,0-1-129,4 2 0,2 1 0,3-2 0,2-2 0,0-3 0,3-3-129,1-1-129,-3-4-387,10 5-3483,-9-5-1032,0-1-387,-2-6-387</inkml:trace>
  <inkml:trace contextRef="#ctx0" brushRef="#br0" timeOffset="265543.1882">24215 5484 11997,'18'1'5805,"-18"-1"-258,12 0-258,-12 0-4515,0 0-387,0 0-258,0 0-1032,0 0-4386,0 0 0,-15-3-903,-3 0-129</inkml:trace>
  <inkml:trace contextRef="#ctx0" brushRef="#br0" timeOffset="294330.8348">18623 11614 4257,'8'-3'4386,"1"3"129,0 4-516,0 3-3096,9 10-129,0-1 129,13 14 0,-3-2-129,15 13 129,2-3-129,11 16 0,1-2 129,10 12-129,3-1-516,11 5-129,2 1 129,6 4-129,0 2-129,5 0 0,0 1 0,5 5-129,3 2 258,-1-1-129,-3 7 0,1-2 0,-3-1-129,-1-2 129,3 1-129,-2-5 129,-7-1-129,-3-1 258,-1-7-129,-4-4 129,-3 2-129,-2-5 129,-3-1-129,-5 0 0,-1-3 0,-3-2-129,-3-2 129,-2-3 0,-1-4 0,-2 0 0,-5-7 129,0-7 0,-2-4-129,3-2 0,-2-2 129,0-1-129,-3 0-129,-1-4 129,-4 5-129,-4 2 129,-2 2-129,-7 1 0,-1-3 129,-7-3 0,-2-2 0,-5-4-129,-3-6 129,-1-9 0,-10-5-258,0 0-1161,3-10-3096,-4-1-516,1 11-258,-7-15-516</inkml:trace>
  <inkml:trace contextRef="#ctx0" brushRef="#br0" timeOffset="295673.9116">22770 14665 645,'15'-10'4128,"11"2"258,-11 5-258,8-4-2193,3 7-387,1-1-387,9 2 0,-2-1-129,8 3 0,-4-3-129,5 7-258,0-4 129,4 9-258,-3 1 258,-1 8-258,-1 3-258,1 6 0,-1 3 0,-1 8 129,-5 1-387,0 5 129,-4 2-129,1 4 129,-5 1 0,-3 3-129,-3 1 0,-3 3 0,-6-1 0,-4 5 0,-3 5-129,-6 2 129,-8 4 0,-6 2 0,-7 1-129,-3 5 258,-6 0-129,-5-5 129,-1-5-129,-2-7 0,-1-2 129,-6-8-258,2-4 129,-4-11-129,-1-7 0,-2-5 129,-2-5 129,-2-7-258,-2-4 0,4-9 258,2-5 0,0-8 0,4-12-129,4-8 0,2-7 0,6-10 0,1-13-129,8 0 258,-3-4-258,6-1 258,2 1-258,5-1 129,0-1 129,4 0 0,3 4-129,3 0-129,3-4 258,-1 1-129,3 2 0,0 4 129,0 7-129,0 5 129,0 9-129,0 10 129,0 9-129,0 17 0,-2-12-129,2 12-258,0 9-645,0-9-3354,-3 15-387,3-5-774,2 6-258</inkml:trace>
  <inkml:trace contextRef="#ctx0" brushRef="#br0" timeOffset="300414.1827">17702 15119 7482,'-4'-41'5289,"4"17"-258,5 6-129,-4-11-3225,13 16-387,-4-5-387,6 11-387,-2 3-258,3 4 0,-1 0-129,0 7 0,-3 9-129,-3 7 0,-3 3 0,-4 3 0,-3 5-129,0-5 0,-6 0 0,-1-6 0,1 0 0,0-9 0,6-14 129,-1 11-129,1-11 129,13 1 0,3-1 0,-1 3 0,2 0 0,1 8 129,-3 4-129,-2-1-129,-4 8 129,-3 0 0,-4 0 0,-2 1 0,-7 0 0,-4-3 0,-6-1 0,-5-2 0,-2-7 0,-3-1 0,0-6-129,2-3-387,9 0-2193,-3-7-2193,10-3 0,6-3-903,5-1 0</inkml:trace>
  <inkml:trace contextRef="#ctx0" brushRef="#br0" timeOffset="301234.2296">21774 15040 6708,'3'-12'5031,"-3"12"-129,0 0-387,0 8-2580,0 17-903,-3 0-387,0 11-387,1 4-129,-3 2 0,2 4-258,1-2 129,1-4 0,1-5 0,0-4-129,0-7 129,3-7 0,5-5 129,-8-12 0,15 2 0,-5-3 129,3-8-129,2-3 258,4-1-129,2-1 0,2 2-129,3-3 129,0 5-258,-1 2 129,-4 1-258,0 3 0,-6-2-258,-1 6-387,-14 0-1419,11-7-2580,-11 7-258,0 0-387,0 0-387</inkml:trace>
  <inkml:trace contextRef="#ctx0" brushRef="#br0" timeOffset="301475.2434">21916 15172 8643,'-8'-20'5418,"-2"4"-387,10 16-129,0 14-3354,6 12-774,0 6-387,2 8-129,-3 6-258,0-3-129,-1 6-387,-4-10-387,5 5-3483,-5-14-516,-1 1-387,-3-11-516</inkml:trace>
  <inkml:trace contextRef="#ctx0" brushRef="#br0" timeOffset="307278.5753">16065 9670 1806,'-52'-3'4515,"35"1"0,17 2-1032,0 0-1032,0 0-1161,24 0-258,8-2-645,14 2 0,12 0-129,17 0 129,18-5-129,14 0-129,13-7 129,22 0 0,15-7 0,18-1 129,18-6-129,13 1 129,17-5-129,11 2-129,16-1 129,5 3-129,10 1 0,8 3 0,4 5-129,4 4 129,-2 0-129,2 6 0,-7 2 129,-1 3-129,-10 2 129,-3 0 0,-10 0-129,-10 2 129,-7 5 129,-11 1-129,-8 4 0,-12 2 0,-16 3-129,-10 5 258,-18 2-258,-11 5 129,-15 0 0,-11 3-129,-14 2 0,-11 4 0,-7 1 129,-10 2 0,-4 3-129,-7 2 129,-4 0 0,-6 0 0,1 7 0,-4-2 0,-1 2-129,-5 2-129,-4 6 129,-4 7 129,-4 9 129,-4 7 0,-11 4-258,-2 12 258,-4 5 0,-4 13 0,1 11 0,-3 7-387,3 7 129,0 6 0,7 9 0,-1 8 0,5 2 0,-2 3-129,0-1 129,1 9 0,-8 0 0,-2 2-129,-4 3 129,-2 2-129,-4 1 129,1 2 129,-1-3-129,1 5-129,6-4 0,3 2 129,-3-3 129,5 1-258,-2-4 0,6-2 0,0-3 129,-5-7-129,-2-9 129,-3-7-129,6-6 0,-8-14 0,-1-8 258,-6-15-129,2-6 0,-2-14 129,0-5-129,-7-10 129,-4-9 0,2-5-129,-4-5 0,-5-5 129,18-53-258,-48 83 258,48-83 0,-80 56 0,26-35-258,-13-4 0,-14-5 0,-12 0 129,-18-9-387,-10 4 129,-16-4 0,-4 1 0,-10-4 0,-11 2 129,-5-1 0,-6 2-258,-8 5 516,-6-4-129,-5 7-129,-12 1 0,-2 3 129,-4 0 0,-4 1-129,2-6 129,0 0 0,0 1 0,3 0 0,1 1 0,0-3 0,-5-2 0,2-2 0,-2 3 0,0 0 0,1-4 0,1 0 0,8 0 129,3-4-129,8 0 0,9-2 0,7-7 0,6 0 129,9-2-129,7 0 0,5-8 129,9-2-129,5-2 0,9-2 129,8-3-129,10 1 129,4-4-129,11-1 129,7-6-129,7 1 129,10-1-129,4 1 0,9-2 0,5 3 0,6-1-129,7-1 258,4 3-258,5 2 258,2 2-129,1 0 0,2-1 129,0-2-258,0 0 258,1-12-129,0-4 129,1-1-129,2-10 0,3-9 129,3-12-129,3-12 129,4-6 0,2-4-129,5-12 129,0-12-129,5-8 129,0-3-129,3 0 129,-2-10-129,0-3 0,-3-4 129,0-2-129,-1 3-129,-1-4 258,0-3-129,1 1 0,-1 2-129,1 4 129,1-2-129,2 2 129,0 2 0,-2 6 0,1 5 0,0-2 129,0 0-129,-2 1 0,1 3 129,0 4-129,0 2 0,-1 1-129,0-1 129,-2 7-129,0 5 129,0 9-129,0 2 129,0 7 0,0 5 0,0 5 129,0 6-129,5 3 0,1 1 0,1 4 0,2 6 0,0 1 0,0 8-258,-1 0 129,2 8-129,0 4 129,0 7-129,-1 8 129,0 3-129,-1 7 129,-1 4 129,-2 10-129,-5 14 0,4-13 0,-4 13-516,0 0 0,-5 7-387,-6-5-258,6 9 129,-7-9-129,6 10 0,-4-7 129,7 11-774,-3-3-2451,6-13 258,-9 26 0</inkml:trace>
  <inkml:trace contextRef="#ctx0" brushRef="#br0" timeOffset="310802.7769">2502 14575 2709,'16'-20'4128,"-6"3"-903,1 4 0,-4-15-516,5 11-258,-12-17-645,2 13-516,-10-9-129,-5 11-516,-11 2 0,-1 13-258,-13 4 129,-2 13-129,-2 15-258,-1 8 129,2 12-129,3 6 0,5 3 0,7 4 0,14-2-129,8-2-129,8-3 258,16-4-387,12-6 258,8 2-129,6-4 0,2 0 0,1-1 0,-3 1 0,-6-1 0,-9 0 129,-13 0 0,-12-5-129,-6-1 129,-12-6 0,-12-4 0,-5-8 0,-13-5 129,-3-3 0,-2-9 0,0 0 0,1-9 0,3-4 0,6-6 0,5-1 0,12-4-258,9-6-129,11 6-516,1-12-3225,23 4-774,6-4-387,12 4-258</inkml:trace>
  <inkml:trace contextRef="#ctx0" brushRef="#br0" timeOffset="310998.7881">2688 14897 8127,'27'0'5289,"-20"11"-258,-4 4-387,1 15-2709,-3 0-1419,5 9-258,1 5-129,0 2 0,-2-3-258,1-2 0,0-4-903,-6-17-3354,0-4-387,0-16-387,0 0-258</inkml:trace>
  <inkml:trace contextRef="#ctx0" brushRef="#br0" timeOffset="311138.7961">2712 14682 5805,'-10'-63'5031,"10"63"-258,-11-12-645,11 12-2451,0 0-5418,11 9-645,2 3-387,4 7-387</inkml:trace>
  <inkml:trace contextRef="#ctx0" brushRef="#br0" timeOffset="311658.8259">2876 14987 6966,'15'79'4902,"-9"-44"-516,-4-7 0,4 1-3483,-6-19-129,0-10-516,9 2 0,-4-9 129,-1-20 0,2-3-129,-2-13 129,2 0 129,0-5-129,1 6 0,0 7-129,1 6 0,-1 6-129,3 13 129,1 10-129,2 5 0,1 15-129,-1 5 0,0 5 0,-1 7 0,-2 3 0,-3 3 0,-1-1-129,-5-6 129,-1-3-129,0-11 129,-1-8-129,1-14 129,0-8 0,0-16-129,5-8 129,2-8 0,3-4 0,2-2 0,0 3 129,0 4-129,0 10 0,2 5 0,-3 11 0,2 9 129,1 5-129,-1 19 129,1 7-129,-1 9 0,0 15 0,-1 5 129,1 7-258,-4 2 129,1 2-129,-4-8-129,4 2-774,-10-27-2967,7 0-903,-5-19-258,-2-15-387</inkml:trace>
  <inkml:trace contextRef="#ctx0" brushRef="#br0" timeOffset="311854.8371">3436 14824 11739,'7'-17'5289,"3"44"-387,-4 22-1161,-5 8-3225,8 16-258,-4 15-129,4 10-129,0 7-258,-2-3-645,6 10-1032,-11-25-2967,3-5-258,-5-24-516,0-12-129</inkml:trace>
  <inkml:trace contextRef="#ctx0" brushRef="#br0" timeOffset="312094.8508">3459 14899 8514,'24'-74'5418,"-8"56"-387,7 18-387,-7 0-3612,9 12-258,-1 8-387,-2 13-129,-5 3-129,-4 8 129,-6 7-258,-7 3-129,-5 2-258,-11-7-516,6 7-1419,-11-21-2580,5-6 0,1-24-645,7-13-129</inkml:trace>
  <inkml:trace contextRef="#ctx0" brushRef="#br0" timeOffset="312289.8619">3696 14362 10062,'26'-60'5418,"-17"74"-387,-2 29 0,5 18-4128,-5 14-516,6 13-258,-2 12-129,2 0-129,3 0-258,-6-16-387,4-3-903,-12-24-3096,5-11-258,-4-25-516,-3-21 0</inkml:trace>
  <inkml:trace contextRef="#ctx0" brushRef="#br0" timeOffset="312589.8791">3892 14962 4128,'20'-19'5289,"-9"19"-258,1-3-129,5 3-2709,-3-12-903,11 0-516,-4-10-387,3 0-129,-5-5-129,-3 0 258,-3-2-258,-4 1 129,-7 1-129,-2 7 129,-8 4-129,-4 8 258,-3 4-129,-1 8 0,-2 13 0,4 13-129,3 6 129,3 13-258,6 1 129,2 8 0,8 2-129,4-3-129,6 1-516,-4-15-4386,10-7 129,-4-16-774,5-12-258</inkml:trace>
  <inkml:trace contextRef="#ctx0" brushRef="#br0" timeOffset="313241.9164">5128 14876 6837,'45'-118'5547,"-27"53"-387,-6 12 0,-12-5-3612,1 21 0,-11 4-774,-6 22-258,-8 11-129,-1 21-129,-4 18-129,1 11-129,5 9 0,3 4 0,8 1 0,5-6-258,7-6 258,5-12 0,8-15 0,3-14 0,2-11 0,2-8 0,-1-15 0,0-5 129,-3-5-129,0 0 129,-1 1-129,-4 8 129,1 11-129,-3 11 129,2 10-129,-3 22 0,0 10 0,0 11 0,0 16 0,-1 4-129,-2 9 129,-3-1-129,-2 2 258,-2-6-258,-10 0 129,-4-7 0,-6-8 0,-4-9-129,-5-8 0,0-15-129,1-10-258,0-22-774,14-14-3354,0-25-387,10-13-387,5-26-258</inkml:trace>
  <inkml:trace contextRef="#ctx0" brushRef="#br0" timeOffset="314069.9638">5207 14750 8256,'49'-67'5547,"-30"56"-258,1 14-516,-1 12-2709,4 13-1677,-2 3 129,4 7-387,-3 1 0,3-2-258,-3-4 129,-3-6 0,-4-8 0,-5-6 0,-10-13 129,10 0-129,-10-15 0,0-9 0,-2-9-258,1-9 0,3 2-387,4-10-258,11 14-516,-3-9 0,14 20-516,-7-7 387,7 20-129,-7-6 516,3 13 645,-5-1 645,-6 0 516,2 6 516,-15 0 387,9 4-129,-9-4 0,-2 22-129,-8-6-258,1 14-258,-5 1-258,2 8-387,-1 0 129,2 2-129,4-3 0,2-5-129,5-5 0,1-7-129,6-11 129,5-5 0,0-8 129,2-10-129,-1-7 0,2-8 0,-4-1 0,0-1 129,-4 0-129,-1 2 129,-1 6-258,0 7 258,-5 15-129,0 0 129,0 0-129,0 18 0,0 9 129,0 6-258,3 1 258,3 3-129,1-3 0,2-2-129,4-7 0,-1-11-129,6-2-258,-5-12-516,7-2 0,-5-22 0,6 5-258,-6-16 387,1 3 129,-5-5 516,0-2 258,-4 7 774,-7-4 0,4 16 516,-7-2-258,3 22 129,-8-6-129,6 16-387,-3 14 0,4 17-516,1 11 258,0 16-258,0 11 0,0 11-129,4 8-258,0 1 0,-1 5-129,-3-12-129,2-3-258,-5-27-1290,3-3-2322,-10-23-774,2-12 0,-4-24 0</inkml:trace>
  <inkml:trace contextRef="#ctx0" brushRef="#br0" timeOffset="314294.9766">5925 14818 7353,'29'-185'5418,"-14"127"-387,6 33-129,-3 16-2580,7 26-1290,-9 12-387,4 17-387,-8 7 0,0 10-258,-9 4 129,-3 1-258,-8-2 129,-5-5-258,-2-6-258,-6-21-516,10-2-2838,-3-32-903,14 0-516,-12-44-258</inkml:trace>
  <inkml:trace contextRef="#ctx0" brushRef="#br0" timeOffset="314902.0114">6119 14340 9804,'20'-106'5289,"-12"92"-516,1 27 129,-4 17-3870,6 21-387,-1 7-258,3 9-129,2 10 0,0 1-129,0-3 0,-2-7-258,-3-13 258,-1-12-129,-3-12 0,-1-14 0,-5-17 0,11-6 129,-4-16-129,0-7 129,2-9-129,1-1 129,-1-2-129,2 7 0,-2 7 0,-2 5 129,-7 22-258,11-9 129,-6 14 129,-3 12-258,4 7 258,1 5-258,0 5 129,3-1-129,2-3 258,0-6-258,2-6 129,2-5 0,-2-6 0,1-7 0,0-5 0,1-7 0,-1-6 0,-2-5 129,0-5-258,1-7 258,0-3-258,0-1 258,1 1-258,0 6 258,-1 3-258,1 6 258,1 14-129,0 9 0,0 11 0,-1 10 0,0 4 129,-3 4-129,0 4 129,-2 1-258,-3-1 258,-3-1-129,-4-3 129,-3 0-258,-6-4 129,0-2 0,-5-6 0,-2-4 0,4-1-645,-8-12-3225,10-3-1032,1-11-387,8-5-129</inkml:trace>
  <inkml:trace contextRef="#ctx0" brushRef="#br0" timeOffset="315115.0235">7050 14396 12255,'45'-32'5418,"-25"23"-258,-9-4-258,1 13-4128,-12 0-258,10 0-258,-10 0-774,0 0-3870,0 20-387,0-6-516,0 8-387</inkml:trace>
  <inkml:trace contextRef="#ctx0" brushRef="#br0" timeOffset="315287.0334">7145 14755 10836,'0'13'5676,"0"-13"-774,0 0 258,0 0-3741,10-6-903,-10 6-516,12-16-4773,-12 16 0,4-16-645,-4 16 0</inkml:trace>
  <inkml:trace contextRef="#ctx0" brushRef="#br0" timeOffset="316307.0917">8173 14134 4128,'7'-38'5160,"-7"17"-258,0 7-129,-4-8-2064,4 22-774,0 0-387,-6 15-516,3 16-516,3 21 0,3 11-258,3 12 0,2 9 0,2 4-129,-3-5-129,2-6-129,-2-11 129,-2-16-258,0-7-645,-5-26-1806,0-3-2064,0-14-129,-2-7-516,-5-15-129</inkml:trace>
  <inkml:trace contextRef="#ctx0" brushRef="#br0" timeOffset="317058.1347">7849 14051 9417,'-46'-1'5160,"36"1"-258,10 0-258,15-20-3225,12-6-516,18 1-129,7-8-387,11-1 0,-1 0-258,3 5 129,-8 5-258,-6 14 0,-11 10 129,-7 17-129,-13 17 129,-4 16-129,-9 15 0,-3 11 0,-3 8 0,1 1 0,1 3-129,-3-12 129,2-8-129,1-10 129,2-15 0,-1-12 0,2-17 0,-6-14 0,7 0 0,0-20-129,0-13 258,0-11-129,2-9 0,0-5 0,3 2 129,-1 6-129,1 11 0,0 10 0,-1 19 0,2 14 0,-1 25 0,1 13 0,-1 8 0,3 4 0,1 1 0,3-1 0,1-9 0,1-11 0,1-11 0,1-13 0,0-10-129,-1-8 129,-4-14 0,0-9-129,-4-8 129,-3-7-129,-5-6 129,-2-1 0,-3 1 0,-1 4 0,-3 8 0,-2 7 0,-1 13 0,-2 18 0,-1 7 0,1 21 0,2 10 0,5 9 0,-1 4 0,2 1 0,7 0 0,0-6 129,8-3-258,-2-12 258,0-9-129,1-9 0,1-5 0,-1-6-258,1-3-387,-7-17-1806,6 8-2322,-3-9-258,2-1-258,-3-6-516</inkml:trace>
  <inkml:trace contextRef="#ctx0" brushRef="#br0" timeOffset="317710.172">9022 14270 4902,'11'19'5289,"-6"-6"-258,5 9-258,-9-6-1935,14 18-1032,-13-10-774,6 7-516,-3-3-387,-1-5 0,-2-3-129,-2-8 0,0-12 0,0 0 0,0 0 0,-3-10 0,0-16 0,2-8 0,0-7 129,1-5-129,0-2-129,3 1 129,1 4-129,0 6-129,3 11-129,-5 3-129,-2 23-258,9-13 258,-9 13 0,8 8 0,-2 7 129,1-1 0,1 3 387,2 2 129,1-2 129,5 1 258,-3-6-129,6-1 258,-5-9 0,3 1-129,-2-4 0,1-7-129,-2-8-129,0-1-129,-2-8 129,-3 1-129,-3-2 0,-3 1 0,-3 1 129,-6 5-129,-5 7 0,-2 10 129,-1 3-129,-2 18 0,3 11 129,3 11-129,4 6 0,6 8 0,0-2 0,10-2 0,4-3-258,3-9 0,8-3-645,-8-19-4128,10-4 0,-2-13-516,5-3-387</inkml:trace>
  <inkml:trace contextRef="#ctx0" brushRef="#br0" timeOffset="318374.21">10083 14397 3999,'21'0'5289,"-9"0"-258,-1 0-258,-2-11-1935,5 8-1806,-5-18-258,7 2-516,-3-9 129,3-3-129,-1-2-258,0-3 129,-1 0-129,-2 1 0,-1 8 129,-2 6-129,-2 4 0,-7 17 0,9-7 0,-9 7 0,6 19 0,-1 3 0,1 4 0,2 3 0,2-2 0,0 0 0,1 0 0,1-6 0,0-5 0,-2-10 0,-1-4 0,0-4 0,-1-8 0,1-11 0,1-7 0,0-5 0,-2-5 129,2-2-129,0 3 0,0 3 0,-1 5 129,0 9-129,1 9 258,1 11-129,0 9 0,3 12 129,-2 4-129,2 8 0,-3 1 0,0 3 0,-4-4-129,-5-2 0,-2-4-129,-5-3-129,-6 0-645,-15-17-3096,2 4-903,-7-11-258,-4 0-387</inkml:trace>
  <inkml:trace contextRef="#ctx0" brushRef="#br0" timeOffset="318514.218">10314 13714 9159,'17'-30'4902,"-17"30"-1032,11-2-3741,-11 2-4128,17 5-774,0 1-516</inkml:trace>
  <inkml:trace contextRef="#ctx0" brushRef="#br0" timeOffset="319950.3001">11442 13762 9417,'9'-6'5289,"-8"12"-258,-1 17-129,-6 8-3999,2 11-645,-1 0 129,3 8-258,0-4 0,2-9-129,9-6 0,4-14-129,3-13 129,3-5 0,2-12 0,0-10 0,-4-4 0,-4-7 129,-6 0-258,-5-5 258,-5 1-258,-11-4 129,-8 6-129,-4 4 129,-3 9-129,0 7 129,5 7 0,4 7-129,11 2 258,8 12-129,7-1 0,11 0-129,9-4 129,5 0 0,2-2 0,-2 1 129,-2-1 0,-3 0-129,-5 1 129,-1 4 0,-6-3 0,-3 2 0,-1-1 0,1-3-129,1-1 129,1-4-129,-1 0 0,3 0 0,-2-1 129,0-5-129,-2 1 129,-3 5 0,-8 0-129,10-2 129,-10 2 0,0 0-129,3 6 129,-3-6-129,3 19 129,4-8-258,0-1 129,2 4 0,6 1 0,-1-6-258,3-4 129,0-5 0,2 3-129,-3-6-129,2-1 0,-5-10-129,3 2-387,-7-16-387,8 11-645,-11-21 129,9 1-258,-9-25 129,8 0 516,-7-12 903,0-1 645,1 5 645,-8-3 1032,5 24 129,-8-3 129,3 37 0,-10 4-387,8 23-387,-4 14-516,4 17-258,0 12-258,2 9 0,4 9-258,3 1 0,4-1 0,2-7-129,2-9 129,0-7-129,0-13 0,3-15 0,-1-10 129,-1-9 0,1-7-129,-2-12 258,-1-8-258,-2-2 129,0-4 0,-6 2 129,-1 3-258,-3 5 129,-1 7 0,-1 13 0,0 0 0,0 0 0,0 13 0,3 4 0,1 3 0,3 0 0,1 0 0,2-2 0,1-5 0,0-4 0,0-2 0,0-4 129,1-3-129,-2-3 0,0-4 0,1-5 0,-4-5 129,2 2 0,-3-4 0,-1 6 129,-3-1 0,-2 14 0,4-15 129,-4 15-129,3 8 0,0 12-129,3 6 129,4 8-129,2 10 129,5 7-258,1 11 129,-1 4-129,-2 6 129,-4 6-129,-7 0-129,-5 1 129,-13 0 0,-8-6 0,-7-7 0,-4-5 0,-5-8 0,-3-11-129,1-10-129,1-10-258,6-4-1032,-4-17-3483,9-1-387,2-14-258,7-8-387</inkml:trace>
  <inkml:trace contextRef="#ctx0" brushRef="#br0" timeOffset="321054.3632">13276 13500 5289,'0'0'5676,"-8"5"-774,3 24 0,1 1-2838,4 23-645,0-3-387,0 5-645,7-5-129,4-7-258,3-14 129,4-11-129,2-12 0,1-6-129,-2-12 129,-4-7 0,-6-6 0,-6-2 129,-3-3-129,-12-3-129,-7 4 129,-6 1 0,-1 4-129,0 2 129,1 5-129,7 2 0,8 6 129,10 9-129,0 0 129,11-7 0,7 7 0,9 9 129,1 2 0,4 7 129,-3 2-129,1 6 129,-4-1-129,0 0 129,-4 0-129,-3-4-129,-4-3 0,1-7 0,-2-6 0,2-5 0,-2-4 0,1-9 0,-1-5 0,2-10 129,-3-3-129,-2-2 129,-1 2 0,-4 4-129,-1 2 129,-4 8 0,-1 17 0,0 0 0,0 0-129,4 17 129,1 3-129,2 2 0,3 0 0,3-4 0,3-5 0,2-4 0,1-7 0,1-2 0,0-5-129,0-6 129,-2-4 0,-2-3 0,-3-3 0,0-3 0,-7 0 0,0 0 0,-4 1 0,-2 3 129,-2 3-129,2 17 129,-14-12 0,6 17 0,0 14 0,2 10 0,4 5 0,2 3 0,8 1 0,11 0-129,8 0-258,3-17-1032,13 4-3612,-5-10-387,2-2-129,-6-5-774</inkml:trace>
  <inkml:trace contextRef="#ctx0" brushRef="#br0" timeOffset="322638.4539">9722 15534 5160,'-34'66'5160,"28"-41"-129,6-4-387,8-20-1290,13 8-2580,5-11-129,6-6-258,-2-10-129,-1-2 129,-5 0-258,-7-2 129,-7 1-129,-9 5 129,-7 5-129,-12 9 129,-7 4-129,-6 14-129,-3 9 129,-1 12-258,4 8 258,5 8-129,8-3-129,10-3 129,8-5 0,11-6 0,10-8 0,6-10 0,9-10-129,3-8 129,1-7-258,0-11-258,2 4-258,-6-19-516,7 8 129,-8-19-258,3 8 387,-11-10-129,4 8 387,-9-8 387,-3 4 387,-5 11 903,-9-3-258,-2 19 516,-11 0-129,8 15 0,-26 8 0,11 18-258,-7 8 0,4 13-516,1 1 258,5 5-516,5-4 129,5-6 0,3-8-129,7-10 0,9-15-129,0-14 129,4-16 0,2-13-129,-1-9 129,-1-8 129,-4-9-258,-3-10 129,-5-7 0,-5 4 0,-3-1 0,-1 8 0,-4 5 0,-2 16-129,-1 12 129,3 21 129,4 11-129,-6 34 0,6 7 129,1 16 0,6 6 0,5 7-129,1 1 129,6-3-129,1-6 0,5-9-129,1-7-129,1-22-129,5-4-387,-5-20-129,4 0 129,-6-18 0,2-3 129,-9-15 0,-1 0 387,-4 2 387,-9-1 0,-1 9 645,-3-8-387,-3 16 387,-6-1-258,9 19 387,-19-11-516,9 11 0,-1 1 129,11-1-516,-14 19 387,11-5-258,1-3 129,2 4-387,0-4 258,3 2-258,2 0 129,1 1 0,1 0 0,1 4 0,0 5 0,1 9 0,0 5 0,1 6 0,1 8-129,-2 3 129,1 4 0,-2-1 0,-2 10-129,-4-6 258,-2-3-258,0-4 0,-7-6-129,-7-9 0,0-3-387,-9-12-258,7-10-258,-8-18-645,13 2-129,-9-37-387,17 8 258,-4-23 129,10 4 903,9-10 387,4-2 1032,9 0 516,-3-12 903,15 24 258,-9-17 258,12 18-516,-10-16-129,9 16-387,-11-12-387,2 20-129,-9-4-387,-1 13 129,-10 3-387,-4 12 258,-6 5-387,0 12 129,-9 7 129,2 12-129,-6 6 0,6 4-129,2 3 129,4 3-258,1-3 258,6-3-129,9-8 0,0-3-129,7 2-1032,-6-16-3870,8-4 0,-4-3-387,4-11-645</inkml:trace>
  <inkml:trace contextRef="#ctx0" brushRef="#br0" timeOffset="323682.5136">11851 14888 6966,'-23'-91'5289,"12"58"-258,2 13-258,-6 13-3483,12 31-258,-4 20-258,7 23-258,0 14-258,3 12 129,1 4-258,3 0-129,-1-12 0,1-12-129,-2-16 129,-2-17-129,1-13 129,-2-13-258,-2-14 129,11-10 258,-2-12-258,6-9 129,5-1-129,4-3 258,4 2-258,2 5 129,-1 8 0,-2 8 0,-2 10 0,-6 3 129,-8 12-258,-8 10 258,-4 0-129,-9 6-129,-7-2 258,-5 1-387,-2-2 258,-3-3-387,2-5 387,3-7-387,6-4 387,4-7-129,12 0-129,0 0 258,6-11 0,12 0 258,4-3-258,4 0 258,3-6-129,2 4 129,-3-4-258,0-3 387,1-2-387,-3-3 258,-4 0 0,-2 2-129,-5-2 0,-2 4 0,-6-3 129,1 6-129,-7 4 0,-1 17 0,0 0-129,-6 0 0,-3 10 0,0 17 0,1 8 0,1 6 0,0 5 0,7-2-129,0-2 258,5-4-258,8-7 129,3-11-129,3-8 258,4-12-387,3-3 0,-2-15 258,2-6-258,-2-10 258,0-5-258,-2-7 129,-2-8-129,-4-13 129,-1-6 0,-4-13-258,0-3 258,-3 5 0,-3 7 258,-3 10 0,-2 21 129,0 22 0,0 24 129,-6 25 0,-2 25 0,3 18 0,-1 7-129,5 9-129,1 1-387,0-8-129,6 4-645,-6-27-1032,12 2-2967,-9-19-387,2-11 129,-5-13-774</inkml:trace>
  <inkml:trace contextRef="#ctx0" brushRef="#br0" timeOffset="324909.5838">12466 15284 4644,'6'-80'5160,"5"46"129,1-1-645,10 23-2451,-11-4-645,9 20-387,-7 6-516,3 13 0,-4 5-387,-2 7 129,-2 3-258,-1-1 0,0-2-129,0-6 129,-1-6-129,1-6 0,3-12 0,0-2 0,2-6 0,1-10 0,-3-8 0,1-4 0,-2-8 129,1-3-129,-2 1 0,-4-1 0,0 5 0,-1 6 0,-2 8 0,-1 17 0,0 0 0,0 6 0,1 15 0,1 3 0,1 3-129,4-2 258,0 0-129,1-5 0,1-5 0,0-6 129,1-6-129,0-3 129,0-3-129,-10 3 0,15-22 0,-7 3 0,-1-2 129,-1-4-258,-1-2 258,-1 2-129,-1 3 0,-1 3 0,-2 3 0,0 16-129,7-15 129,-7 15 0,11 3 0,-2 3-129,3 0 129,1 3-129,4-6 129,1-1 0,1-2 0,0-3-129,0-6 129,-1-1 0,-3-2 0,-2-3 0,-4 4 0,-9 11 0,6-17 0,-6 17 129,-5 4-129,-2 10 0,0 6 129,-2 5-129,4 6-129,2 1 258,2 1-129,1-6-129,6-3 129,3-7 0,5-4 0,-1-9 0,1-4-129,4-5 129,0-9 0,2-6 0,-1-1 0,-2-8 0,1 0 0,-3 0 0,-4 1 0,-1 5 0,-4 5 0,1 5 0,-7 13 0,0 0 0,10 0 0,-6 7 0,0 8 0,2-2 0,4 0 0,2-2 0,2-2 0,3-7 129,-1-1-129,2-1 0,0-5 0,1-4 129,-2-1-129,-5-2 0,0-1 0,-4 3 0,0-2 0,-8 12 129,6-19-129,-6 19 0,1-10 0,-1 10 0,0 0 0,0 0 0,0 0 0,0 7 129,0-7-129,0 23 0,0-9 129,3 4-129,3 0 0,2-3 129,2 1-129,3-8 129,0-1-129,2-7 0,0 0 0,0-9 0,1-3 0,-4-2 129,-2-1-129,1 0 0,-1-1 0,-1 7 0,-9 9 129,14-14-258,-14 14 129,15 0 0,-15 0 0,12 14 0,-3 1 0,-5-5 0,3 6-516,-7-16-3870,0 16-774,0-16-258,0 0-387</inkml:trace>
  <inkml:trace contextRef="#ctx0" brushRef="#br0" timeOffset="326013.6469">14555 14592 10836,'-34'-31'5676,"13"19"-645,-2 12 0,-4 6-4386,4 22-387,-1 10 0,4 13-258,0 7 0,9 2 0,4 0 0,6-10-129,2-7 0,12-15 0,4-13 129,4-13-129,-2-8 129,2-17 0,-2-6 0,-3-4 0,-1-6 0,0 0 0,-6 4 129,2 5-129,-5 5 129,2 9-129,-8 16 0,16-6 0,-8 12 0,0 12 129,4 3-129,-1 4 0,4-1 0,-3-1-129,2-6 129,0-3 0,-1-7 0,2-2 0,-2-5 0,1-6 0,0-5 0,0-4 0,1-4 0,0-3 0,-4 1 129,-1 0-129,-3 3 0,0 4 129,-7 14-129,7-15 0,-7 15 0,0 0 0,10 15 0,-1-1 0,0 2 0,4 0 0,-2 1-129,4-6 129,0-1 0,0-2 0,-2-4-129,0-3 129,2-1 0,-3 0-129,0-5 129,2-2 0,-2-1-129,-1-1 129,0-2 0,-1-1-129,-1-1 129,0 3 0,-9 10 0,13-19 129,-13 19-129,12-12 0,-12 12 0,12-4 0,-12 4 0,9 0 0,-9 0 0,10 0 0,-10 0 0,0 0-129,9 4 258,-9-4-129,0 0 0,0 0 129,0 0 0,10-4 0,-10 4 0,0 0 0,0 0 0,8 11-129,-6 5 129,-1 10-129,-1 7 129,5 11-129,2 7 0,1 9 129,3 4-129,1 4 0,-2 5 0,-3 2 0,-7 1 129,-9 3-258,-17 8-129,-15-9-1032,-9 8-3999,-16-4-129,-10-3-258,-11-9-516</inkml:trace>
  <inkml:trace contextRef="#ctx0" brushRef="#br0" timeOffset="326381.668">11728 16040 9804,'-7'18'5547,"-4"28"-516,-5 12-129,9 29-4128,-1 12-258,8 18-387,0 11-129,9 0-258,-2-2-258,3-7 129,1-6-903,-10-20-2967,6-24-903,-7-20-258,0-23-129</inkml:trace>
  <inkml:trace contextRef="#ctx0" brushRef="#br0" timeOffset="327298.7204">11629 16552 6321,'30'-194'5676,"-9"122"-387,9 23-129,-8 5-3225,14 33-645,-11 6-645,0 7-129,-5 21-258,-2 8-258,-7 10 129,-5 2-258,-5 5 129,-3-4-129,-6 2-129,-2-10-387,4 0 129,-4-15 0,10-8-258,0-13 129,14-12 0,2-17 387,8-7 0,1-3 516,-1-4-129,2 14 516,-8-5-129,-3 17 387,-10 7-387,-5 15-129,-5 9 129,-3 13-387,-5 6 258,3 7-387,2-2 0,5-1-129,3-6 258,4-12-258,8-1 129,3-8 0,2-10-129,1-3 129,-2-12 0,0-2 0,-3-4 0,-2-1 0,-1 0 0,-2-1 129,0 3-129,-1 7 0,-7 13 0,15-9 129,-7 9-258,1 10 129,-2 5 0,2 2-129,-2-4 129,1 7 0,0-8-129,-8-12-129,15 14 0,-15-14-129,15 0-258,-12-6-387,8 3 129,-9-19-387,8 15-387,-10-17-258,9 9-129,-9-12 387,1 13 258,-1-9 516,-1 7 387,-1 2 516,-3-1 645,5 15 516,0 0 0,0 0 129,0 0-258,1 11-516,4 6 0,2 8-387,0 8 129,0 2-258,1 5 0,-1-4-129,1-1 129,-1-11 129,-1-6 258,-6-18-129,15 2 129,-6-7 0,-3-21 129,4 4 0,-2-11 0,1 6 0,-2-5 129,0 4-129,1 2-387,0 6 258,1-1-258,1 5 129,3 0-258,-1 3 258,3 4-387,-1 2-258,4 7-1419,-4 0-2967,-3 0-129,-1 0-645,-1 0 258</inkml:trace>
  <inkml:trace contextRef="#ctx0" brushRef="#br0" timeOffset="327933.7567">13137 16061 8643,'18'-15'5547,"-8"19"-129,-3 19-387,11 10-3999,-13-1-516,5 10-387,-2 3 0,2-2-129,-2-6 0,3-8-258,3-13 129,2-5-129,5-7 0,-1-4 258,2-10-387,1-7 387,-2-2-258,-1-10 258,-3 0 0,-6-4 0,-2 6 0,-4 3 0,-4 2 258,-1 5-129,0 2-129,0 15 129,0 0 0,0 0 0,0 0 0,-4-12 0,4 12 0,0-12 129,0 12 0,-2-13 129,2 13 0,0 0-129,0 0 0,0 0 0,-5 12-129,5 12 0,0 2 0,4 0-129,2 3 0,2-1 0,3-3 0,0-3-129,2-13 0,-1-3 0,3-4-258,-5-2-903,10 2-3096,-9-2-1032,0 0-258,-1-2-516</inkml:trace>
  <inkml:trace contextRef="#ctx0" brushRef="#br0" timeOffset="328605.7952">14181 16227 9288,'36'-4'5547,"-26"-8"-258,-9-2-258,4 2-4644,-17-4-258,-8 3 0,-7-2 0,-6-6-129,-3 3 0,-1 2 0,0-5-129,3-7 129,6-7 0,6-10 0,9-4 129,10 3-258,3 2 258,10 3-129,6 10 0,1 14 0,2 17 0,-3 12 0,-5 20 0,-7 8 0,-3 12-129,-2 12 0,-6 0 0,-1 1 129,1-4-129,2-7 129,3-5-129,2-9 0,9-10 129,8-17 0,2-6 129,6-7 0,-1-2-129,2-10-258,5 5-1161,-11-10-3354,7-7-258,-3-3-645,0-3-129</inkml:trace>
  <inkml:trace contextRef="#ctx0" brushRef="#br0" timeOffset="329037.8199">14383 15942 4773,'20'-8'5547,"-12"8"-129,2 0-387,0 0-2709,7 12-1161,-9-4-258,5 6-258,-3 1-258,0 4-129,-4-2 0,-1 5 0,0-1-258,-3 7 129,1-2-129,0 3 129,1-5-129,3-3 129,3-6-129,2-4 0,2-11 129,2-8-129,0-9 0,0-5 0,-1-2 0,0-2-129,-5-2 129,-3-5-258,-1 6 258,-6-4-258,0-3 0,0-2 0,-4 2 129,-1 4 0,1 1 129,3 7 0,1 7 0,0 15 129,9-3-129,1 6 129,2 6 0,3 1-129,2-2 129,0-2-258,2 5-1032,-4-11-3870,0 0-129,-2-10-516,-2-5-387</inkml:trace>
  <inkml:trace contextRef="#ctx0" brushRef="#br0" timeOffset="332398.0121">18682 11375 1548,'0'0'3612,"0"0"129,0 0-1419,0 0-387,0 0-774,0 0-258,0 0-387,4 0-129,-4 0-258,0 0 258,13 14-258,-13-14 0,15 16 0,-6-5 129,0-2 0,2-1 0,0-1 0,3 0 258,2-1-258,2 1 0,0-4-129,2 3 129,4-2-129,0 2 0,1 0-129,2-1 0,-2 2 0,1-2 0,-1 2 0,0-1 0,-5 1 129,2-1-129,-3-1 0,-1 1 0,-1-2 0,0 0 0,1 1 258,2-2-258,-3 2 129,4-1 0,-4 0 129,4 1 129,-1-1 0,1 4 129,-3-4-129,3 1 0,-2-1 0,3 1-129,0-3 0,2 1 0,1-1-129,0 2 0,1-3 129,1 2 0,2 0 0,-1 2-129,0-1 0,2 1-129,-2-2 129,0 1 0,2 1-129,0-2 129,-2 2-129,0-1 129,0-1-129,-3 3 129,0-2-129,0 0 0,-4-1 129,0 2 0,0-3-129,0 1 0,4-3 129,-1 0-129,1 0 0,3 0 129,-1 0-129,2 0 0,-1 0 0,0 0 0,-3 0-129,-1-1 258,-1-1-129,-1 0-129,1-1 258,-4-2-129,4-2 0,-1 2 0,1 0 0,1-2 0,0 2 0,1-2-129,0 2 129,1 3 0,-1 2 0,3-3 0,-1-1 0,1 0 0,2 0 0,-2-1 0,3-3 0,0 1 0,0 1-129,-3-4 0,3 3 0,-1 0 129,1-1-258,-2 1 258,2 1-129,-1-1 129,-2 2 0,3-1 0,-4 0 0,0 1 0,-2 1-129,0-5 129,1 4 0,-1-3 0,-1 1 0,1-3 0,-1 3 0,1-4 0,0 1 0,-2 2 0,0-1 0,0 1 0,-5 0 0,3-1 0,0 0 129,-1 1-129,1-1 0,-1-2 129,-1 2-129,2 0 0,-2-2 0,2 1 0,-2-1 0,0-2-129,-2 2 129,0 1-129,-1-2 129,-3 4 0,0-1 0,-4 4-129,-1 1 129,-8 4-129,13-6 0,-13 6 0,8 0 0,-8 0-129,0 0 129,10 0 0,-10 0 129,0 0-129,7-4 129,-7 4-129,0 0 0,0 0-258,10-1-516,-10 1-1677,0 0-1935,0 0-516,0 0-258,0 0 259</inkml:trace>
  <inkml:trace contextRef="#ctx0" brushRef="#br0" timeOffset="351782.1208">19174 11335 3096,'0'-25'4644,"-2"13"129,-4 1 0,-1-4-2064,7 15-1032,-8-10-258,8 10-387,-2 7-129,4 13-258,1 5-258,5 11 0,2 3 0,3 9-258,1 9-129,0-3-645,8 4-3741,-7-7-258,0-3-387,1-10-258</inkml:trace>
  <inkml:trace contextRef="#ctx0" brushRef="#br0" timeOffset="352039.1355">19501 11399 10191,'0'0'5031,"0"16"-645,6 6-1032,0-2-2451,8 10-129,-1 2-258,2 4-258,3 1-258,-3-6-774,7 0-3612,-4-4-129,-2-3-387,1-7-387</inkml:trace>
  <inkml:trace contextRef="#ctx0" brushRef="#br0" timeOffset="352250.1475">19825 11428 8901,'5'-16'4644,"-5"16"258,4 7-645,5 18-3612,-5 3-129,10 9-129,-4 5 0,4 5-129,3 6-129,1-3-774,8 3-3225,-4-6-645,0-5-258,-1-8-516</inkml:trace>
  <inkml:trace contextRef="#ctx0" brushRef="#br0" timeOffset="352474.1604">20329 11445 8127,'20'-33'5160,"-9"32"-258,2 6-129,-3 9-3741,7 16-129,0 4-258,3 8-258,1 4-516,-4-5-645,7 3-3612,-6-11-129,3-8-387,-1-8-516</inkml:trace>
  <inkml:trace contextRef="#ctx0" brushRef="#br0" timeOffset="352686.1725">20845 11445 6837,'19'10'5289,"-9"9"-387,1 4-387,2 0-2967,5 12-903,-2-4-258,2 8-129,-1-4-387,-2-7-645,5-4-3612,-6-2-129,-2-10-516,-2-7-129</inkml:trace>
  <inkml:trace contextRef="#ctx0" brushRef="#br0" timeOffset="352886.1839">21132 11468 7740,'9'-4'5031,"3"22"-258,-4 0 0,5 8-3870,-5-5-258,6 7 129,-1-5-387,0 2-516,7 2-2709,-6-9-1548,-1-5-516,2-4-258,-1-6-258</inkml:trace>
  <inkml:trace contextRef="#ctx0" brushRef="#br0" timeOffset="353082.1951">21450 11400 5031,'9'-8'5160,"1"23"-129,-4 5-516,-1 9-2580,0-6-1161,5 7-387,-3 1-645,-2 1-3741,2-7-387,-2-1-387,-4-10-387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3T16:42:19.15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17043 3689 6966,'-4'-26'4902,"4"12"-129,-2-10-387,6 11-2193,-4-16-645,6 9-387,0-9-129,9 12-258,3-4-258,6 9 0,5 1-258,7 11 0,3 4-129,2 16 0,3 10-129,0 9 0,-1 9-129,-7 9 129,-6 10-129,-4 1 0,-8 6 0,-8-1 0,-10-1 129,-6-2-258,-12-2 258,-7-8-129,-10-7-129,-9-8 258,-8-11 0,-4-13 0,-1-11 0,-1-10 0,2-20 0,5-13 129,5-14 0,9-10-129,9-6 129,11-4-129,7-4 0,5 2 129,5 6-258,4 5 129,8 12-516,-1 2-258,12 20-3870,-12-1 0,5 16-258,-3 1-645</inkml:trace>
  <inkml:trace contextRef="#ctx0" brushRef="#br0" timeOffset="668.0382">16262 3921 8643,'-1'14'4902,"12"-19"-387,4-9-129,3-19-3354,8 2-258,0-14 0,5 1-129,-2-11-129,1 4 129,-9-2-129,-1 9 129,-8 6-129,-2 16-129,-6 10-129,-4 12 0,0 30-129,0 7 0,0 13-129,0 8 0,3 4 0,1 1-129,3-2 129,1-8-129,0-7 129,-1-6-129,-1-8-129,-1-14-258,5 1-774,-10-19-3354,12 8-387,-6-14-129,8-7-774</inkml:trace>
  <inkml:trace contextRef="#ctx0" brushRef="#br0" timeOffset="1540.0881">20344 3505 7998,'27'-43'5289,"-6"20"-387,1-4 0,14 11-3225,-4-4-516,17 15-387,2 5-258,7 10-258,-2 18-129,1 12 0,-8 8-129,-5 9 0,-11 7 0,-10 2 0,-16 0-129,-7-2 129,-15-6 0,-12-2-129,-13-7 129,-11-6-129,-12-9 258,-11-6-258,-8-12 129,-4-9 129,4-12-129,3-14 129,13-13-258,15-12 258,16-8-258,19-9 258,17 0-258,19-6-387,19 16-2838,3-12-1548,9 10-258,-5 2-258,4 10-516</inkml:trace>
  <inkml:trace contextRef="#ctx0" brushRef="#br0" timeOffset="2080.119">20156 2657 2580,'-23'-48'4773,"15"24"-129,7 9 0,0-13-1935,9 18-1161,1-12 0,12 13-387,0-8 0,9 13-258,-3-2-129,2 6-258,-5 7-129,-2 13 0,-8 7-129,-5 16-129,-7 5-258,-4 6 129,-11 1 0,-3 1 0,-3-2 0,-2-7-129,3-11 129,2-8 0,9-11 0,7-17 0,1 11 0,15-11 0,8-4 129,5-6-258,2 1 258,2-1-258,-2 0 129,-4 1 0,-5 5-258,-4-1-258,-2 9-2709,-16-4-1548,0 0-387,3 12-516,-3 2-387</inkml:trace>
  <inkml:trace contextRef="#ctx0" brushRef="#br0" timeOffset="4452.2547">17024 7311 1806,'15'-29'3999,"-7"14"129,3 5-1032,-1 3-3225,-6-4-2967,5 11-774,-9 0-129</inkml:trace>
  <inkml:trace contextRef="#ctx0" brushRef="#br0" timeOffset="5940.3398">18114 7296 10062,'45'-60'5547,"-16"35"-258,-4 0 0,11 13-4128,-2-3-387,3 14-129,-6 1-387,-2 9 0,-12 11-258,-5 5 129,-12 6-129,-9 4 0,-11 1 0,-6 2 0,-1-4-129,-1 0 129,5-8-129,6-1 258,9-6-258,8-6 129,13-4 0,8-1-129,8-1 258,3-1-129,2 1 0,-4 2 0,-2-1 0,-8 5 0,-10-1-129,-6 1 258,-4 3-258,-11 0 0,-2 2-129,-4-2-129,3 6-516,-8-7-4128,9 2 0,-2-8-387,7-1-516</inkml:trace>
  <inkml:trace contextRef="#ctx0" brushRef="#br0" timeOffset="6531.3736">19038 7137 11352,'51'-34'5676,"-18"19"-387,10 12-129,2 2-4386,10 8-258,-1 12-129,-2 10-129,-9 10-129,-10 7 0,-13 7-258,-14 1 129,-12 0-258,-17-2 258,-9-5-258,-12-7 0,-1-11 0,-3-9 129,-3-14 0,4-6 0,1-14 0,6-12 129,6-11 0,9-9 0,9-4 0,9-3 0,7 3-387,12-3-516,18 13-3870,-3 0-258,8 14-387,-1 2-387</inkml:trace>
  <inkml:trace contextRef="#ctx0" brushRef="#br0" timeOffset="7232.4137">22215 6827 11094,'1'-41'5547,"2"30"-129,-3 11-258,0 0-4128,-2 23-387,1 11-387,-5 5-129,-1 10 0,0 4-129,1 2 0,1-3 0,2-6 0,3-6 0,8-14 129,8-6-258,8-8 258,5-9-129,8-3 0,5-6-129,1-5 129,4 0-129,-5-3-645,2 11-2838,-14-8-1548,-2 3-387,-13-5-387,-6 1-387</inkml:trace>
  <inkml:trace contextRef="#ctx0" brushRef="#br0" timeOffset="7384.4224">22523 6961 9288,'-25'-3'5805,"18"19"-645,-3 4 0,8 11-3612,-3 8-1032,4 7-387,1 7-645,-9-12-3354,8 5-1290,-6-5-129,2-4-516</inkml:trace>
  <inkml:trace contextRef="#ctx0" brushRef="#br0" timeOffset="8103.4635">23149 6817 10707,'29'-33'5934,"-11"20"-645,12 12 0,-4 1-4257,12 13-258,-2 9-129,1 15-258,-3 4-129,-5 5-258,-9-1 129,-7 1-258,-8-7 258,-5-3-258,-10-7 129,-11-12-129,-7-8 0,-8-7 0,-6-5 129,-4-10-129,-3-9-129,2-4 258,0-8-129,9 0 129,10 0-258,9 0-258,19 11-2838,1-4-1935,19 6-129,3-1-645,13 9-129</inkml:trace>
  <inkml:trace contextRef="#ctx0" brushRef="#br0" timeOffset="11759.6726">17568 3987 6450,'-13'1'4773,"4"7"0,9-8-645,12 3-2709,19 2-258,15-8-387,21-2-129,20-7 0,23 2-258,21-2-129,17 3 0,15-2 0,11 4-129,7 1-129,2 1 0,-5 2 0,-12-4-129,-14 2 0,-18-2 129,-23 1-258,-20-1 258,-23 1-129,-20 1 0,-16 2 0,-11 1-258,-9 2-774,-12 0-3483,0 0-129,0 0-516,0 0-258</inkml:trace>
  <inkml:trace contextRef="#ctx0" brushRef="#br0" timeOffset="12515.7159">20793 3192 1161,'8'-33'4644,"-2"18"0,-2-6-387,4 12-1419,-8-12-774,0 21-129,-6-24-774,6 24-258,-13-31-516,8 11 0,2-11-129,5-5-516,12-12 516,18-8-645,14-7 774,18 0-258,16 4 0,13 9 0,11 14 0,6 19 0,4 20-129,-3 33 129,-5 23-258,-15 17 516,-15 14-258,-18 12-129,-21 5 0,-24 5 0,-18-2 129,-27-9-129,-21-5 0,-16-10-258,-15-9 129,-10-4 258,-6-12 129,-1-9-258,6-9 0,8-8-129,13-7-129,8-16-1806,21 8-2580,9-13-387,18-2-516,4-5-258</inkml:trace>
  <inkml:trace contextRef="#ctx0" brushRef="#br0" timeOffset="13223.7564">19992 4546 2580,'56'-78'4902,"-34"52"-387,-3 12 129,-6 0-2709,5 17-387,-18-3-387,13 29-129,-19 11-129,-8 24-387,-17 28 0,-14 32 129,-17 37-129,-15 38-258,-19 29 129,-4 16-387,1 6 129,-2-10 0,6-18 0,10-22 0,13-36-129,14-40-129,19-32-258,6-32-1419,12-15-2838,8-19-258,13-26-387,0 0-645</inkml:trace>
  <inkml:trace contextRef="#ctx0" brushRef="#br0" timeOffset="14403.8239">19542 7502 1032,'-35'-5'4128,"26"5"258,9 0 129,-2 15-2451,15 9-387,7 0-516,16 15-129,4-2 0,16 16 0,7 1-129,22 10-258,13-4 0,20 4-129,18-9 0,22-6-258,11-13-129,18-11 0,9-14-129,4-8 129,6-10-129,-1-18 0,-4-4 0,1-10 0,-6-6 129,-9-9 0,-9-7-258,-11-6 258,-17-7-258,-17 1 387,-17 2-129,-22 5 0,-22 5-129,-16 14 129,-20 8 0,-12 14-129,-11 9 129,-13 16-516,0 0-1161,-4 11-3483,-2 5 129,-9-2-774,-1 4-258</inkml:trace>
  <inkml:trace contextRef="#ctx0" brushRef="#br0" timeOffset="18564.0618">2513 2744 1419,'19'-58'2838,"-13"39"-1032,2 0-129,-8 19-258,7-14-258,-7 14-258,0 0-129,0 0 129,0 0 258,9 9 129,-11-18 129,2 9-129,0-20 129,0 20-258,-3-35 258,1 23-258,-11-11-516,1 11-129,-8 2-129,-2 10-258,-12 4 129,-4 19-129,-5 15 0,-1 15 129,-1 12-129,1 10 258,7 7-258,8 4 129,15-3-258,11-7 129,7-17 0,19-18-129,10-17-129,7-16 0,8-13 0,2-27 129,0-11-258,2-18 0,-2-18 0,-7-13 129,-4-13 129,-2-8 129,-6-13-258,-4 0 387,-4-2-258,-7 12 387,-3 16-387,-6 18 516,-2 27-516,-5 30 129,0 25 0,-9 31-129,-3 25 129,-2 16-258,0 19 129,-1 20-387,2 5 387,4 1-258,2-6 258,6-7 0,3-10 129,9-11-129,6-14 0,2-23 0,7-14-387,-5-27-2193,10-1-1935,-6-10-645,0-10-258,-3-13-387</inkml:trace>
  <inkml:trace contextRef="#ctx0" brushRef="#br0" timeOffset="18948.0838">2945 2830 1935,'4'19'4386,"-4"-19"387,10 10-516,0-1-2451,1-15-387,8-1-258,-3-18-129,10 1-129,-5-13-129,5 0-387,-3-3-129,0 1 0,-4-2-129,-2 3 0,-7 3 0,-4 5 0,-6 1 0,-3 6 258,-9 5-129,-3 10-129,-8 5 0,-2 10 129,-2 17-129,0 22 0,1 16 0,3 10-258,5 7 258,8 5 258,7-1-129,3-5-129,12-11-129,7-18 129,6-12-258,1-19-387,13-1-1161,-10-17-2967,11-9-129,0-13-516,0-2 0</inkml:trace>
  <inkml:trace contextRef="#ctx0" brushRef="#br0" timeOffset="19436.1117">3604 2562 9546,'3'-56'5160,"-8"41"-258,-10-2-258,5 12-3612,-8 5-516,0 5-129,-4 13-258,2 13 0,-2 13 0,2 6-129,2 8-129,4 2 129,4-3 0,6-2 0,4-10-129,4-10 129,7-16-129,4-10 129,1-9-129,1-9 129,0-10 0,-1-8 0,-1-9 0,-5-3 0,0 0 0,-2 5 0,-1 3 129,-4 11-129,-3 20-129,0 0 258,10 20-258,-8 19 129,-2 19 0,0 9 387,-4 14-387,-4 9 129,-5 4 0,-2 2 0,-3 0 0,-4-3 0,-3-7-129,-1-7-129,-5-9 0,0-10 258,-2-14-258,0-13 0,1-8-258,0-22-645,12-3-2967,-5-16-645,14-17-516,2-25-258</inkml:trace>
  <inkml:trace contextRef="#ctx0" brushRef="#br0" timeOffset="20324.1625">3518 2694 9417,'52'-65'5031,"-31"50"-387,3 29-645,-7 7-3483,4 21 0,-4 5-258,-2 11 387,-4 1-387,-6 5 258,-1-3-387,-4-11 129,0-11-129,-3-10 0,-1-10 129,4-19-387,0 0 129,-6-8-258,6-23 129,4-7 0,5-6 129,3-4-129,3-5 0,3-4 0,2 3 129,1 2 0,0 9 0,1 5 0,0 7 0,-2 6 0,2 8 0,-5 9-129,2 6 0,-3 2 129,-1 6-129,-4 7 0,-2 5 129,-3 6-129,1 0 0,-1 1 129,0-1 0,2-3 0,3-4-129,2-5 129,1-8 0,3-5 0,-1-15-129,2-4 129,0-7 0,-4-2 0,-1-6 129,0 0-129,-5 3 129,-3 3 0,-3 6 0,-2 5 0,0 18 0,-17-11 0,4 15-129,-4 13 129,-3 14-129,-1 13 0,0 9-129,1 9 258,3 2-258,3 1 516,5-4-258,6-4 258,6-8-387,10-15 387,7-12-129,6-10 0,5-11-258,6-1-258,3-16 129,3-4-258,-1-9 387,-1-5-387,-2-6 258,-3-3-129,-7-1 387,-2 0-129,-13 1 129,-3 3-129,-8 7 129,-3 9 0,-11 9-129,-2 12 129,-7 5 0,-2 16 0,-1 12-129,2 12 129,1 5 0,6 3 0,5 2 129,7 1 129,2-5-129,13-9 129,7-6-129,4-12-129,5-5-387,-4-16-1806,7 0-2838,-6-10-516,2-4 129,-5-15-1161</inkml:trace>
  <inkml:trace contextRef="#ctx0" brushRef="#br0" timeOffset="20932.1973">5302 1907 9933,'5'-30'5289,"-5"17"-645,0 13 258,-13-13-3612,7 19-387,-9 11 0,-1 16-516,-8 16 0,-3 12-258,-6 14 129,-2 14-516,-4 15 387,0 8-387,3 4 129,3-2 129,4-9 0,10 0 0,8-12 0,11-10 0,6-15 0,13-17 0,8-10 129,3-14-516,5-6 129,-2-13-387,5 0-516,-17-8-3483,8-6-258,-11-11-387,0 5-387</inkml:trace>
  <inkml:trace contextRef="#ctx0" brushRef="#br0" timeOffset="21788.2462">5629 2430 3096,'3'-15'5031,"0"-2"-387,0 1 0,5 14-1677,-4-20-1419,13 10 0,-4-3-774,6 7 258,-2 1-516,3 7 129,-5 10-516,-3 10-258,-3 9 258,-4 11-387,-5 12 258,-2 11-387,-4 2 387,-2 2-258,3-4 129,3-4 129,2-5 0,5-14 0,6-10 0,5-14 0,2-10 0,3-6 0,-2-13 129,0-9-129,0-7 0,-4-7 0,-3-9 0,-1-2 0,-3-4 0,-3 0 0,-1 2 129,-3 1-129,-1 7 0,0 6 0,0 3 0,0 7 387,0 3-387,0 1 258,6 4-258,3 2 258,1 1-258,2 4 387,6 1-516,0-1 129,2 0-129,2 2-129,5 4-774,-8-6-3612,9 5 0,-4-5-387,2 4-516</inkml:trace>
  <inkml:trace contextRef="#ctx0" brushRef="#br0" timeOffset="22200.2698">6375 1884 6063,'12'-5'5160,"-5"9"-129,-7-4-516,25 29-2322,-14-11-387,13 13-645,-5 3-387,5 10-387,-1 6 0,-1 13-258,-8 12 0,-4 8-258,-10 16 0,-13 5 0,-10 9 129,-10-1 0,-7 1-258,-7-7-258,0-4 0,-5-17-903,7-5-3354,1-17 0,9-6-774,1-14-387</inkml:trace>
  <inkml:trace contextRef="#ctx0" brushRef="#br0" timeOffset="37264.1314">7435 2357 8127,'4'-12'5289,"5"-2"-516,-9 14 129,0 0-3612,13 0 0,-1 0-645,5 0 0,0 0-258,5 0-258,0 0 0,-3 0-387,2 7-516,-10-7-2838,-1 13-1161,-7-4-387,-3 11-129,-7-4-645</inkml:trace>
  <inkml:trace contextRef="#ctx0" brushRef="#br0" timeOffset="37412.1399">7443 2583 8385,'-4'12'4902,"4"0"-129,0-12-387,24 0-3870,-7-5-129,3-1-774,5 5-3483,-4-6-645,2 4-258,-5-9-774</inkml:trace>
  <inkml:trace contextRef="#ctx0" brushRef="#br0" timeOffset="38248.1877">8603 2039 11223,'10'-51'4773,"0"31"-258,-1 1-903,8 19-2193,-5 0-516,3 22-387,-2 12 129,0 9-516,-4 14 0,-3 5-129,-5 5 0,-2-1-387,-7-4 129,-2-9-258,-1-9 129,0-10-129,2-14 258,2-16-258,7-4 258,-2-28 129,9-10 258,6-8 129,5-8-129,4-5 387,1 4-258,5 2 129,-4 4-129,2 14 258,-4 8-258,-1 11-129,-4 11 0,-2 12 0,-4 14 0,-1 9 0,-5 12-129,-2 2 0,-3 6 0,-2 2-387,1-4 0,-6-7-387,7 0-258,-2-19-2967,9-3-387,2-16-645,13-3 0</inkml:trace>
  <inkml:trace contextRef="#ctx0" brushRef="#br0" timeOffset="39911.2828">9140 2174 12771,'12'-53'4644,"-12"53"-387,0 0-387,0 7-2838,-3 16-387,3 10-129,-2 4-387,2 6-129,0 3 0,1-3-258,3-4 129,3-10-258,4-8 258,2-11-258,3-10 258,3-4 0,2-10 0,1-11 258,-3-7-129,2-6 258,-4-1-258,-2 0 258,-3 5-129,-5 6 129,-2 4-129,-2 8 0,-3 16-129,0 0 129,1 16 0,-1 10 0,0 6-129,2 6 129,1 3-258,2 2-129,2-6 129,2-6-129,1-6 129,5-11-258,2-9 387,2-9-387,5-12 387,2-8 258,0-7-129,1-6 129,2-4-129,-5 3 129,0 4-129,-4 7 129,-6 1-129,-3 9-129,-11 17 129,12-9 0,-10 15 0,-1 14 0,-1 6 0,2 3 0,0 8-129,1-1-129,2-1 129,-2-2-258,1-5 129,4-8-129,1-10 258,0-6-387,3-7 387,1-11 387,1-7-387,1-8 258,2-5-129,2 0 258,-3 3-387,-1 3 258,-2 7-129,-3 6-129,-1 11 0,-9 4 129,11 12-129,-10 4 0,2 0 0,0 3 129,2-4-129,0 3-129,-5-18 129,17 18 0,-6-14 0,-1-4-129,0 0 129,3-5-129,-1-4 0,-2-3-129,3 2 0,-4-4-129,2 1 0,-3-2 0,1 4 0,0-1 129,0 4 0,-1-1 0,0 6 0,1-4-129,1 2 129,-2-5-129,5-1-129,-3-6 129,4-8 0,0-12 258,4-10-258,-2-11 516,2-11 0,1-5 516,-6 1-129,2 2 516,-9 9-387,3 16 258,-8 17-129,-1 29-129,0 15-129,-1 31-258,-3 18 0,-1 22-258,-1 13 0,-2 9-258,-2-1 0,0-5-258,2-6 258,-2-13-387,2-18 258,3-16-129,3-20 258,2-14-258,0-15 516,17-6-129,-4-13 129,3-5-129,2-1 129,1 1 0,-2 2 0,-3 3 258,-1 9-258,-3 3 0,-10 7 0,9 3 0,-9-3 129,-3 22-258,-6-3 129,-6 0-387,-1 1 258,-4-1 0,0-2 0,0-7-129,6 0-129,4-5 129,10-5 129,0 0 0,6-11 0,10-1 129,5-2 0,3-1 129,4-3 0,2-3-129,1 0 129,0 1 258,-2-2-129,-2 1 129,-5 2-129,-4 3 387,-6 2-387,-4 4 387,-8 10-258,0 0 0,-5 0-129,-5 8 0,-1 8-129,0 4-387,0 1 258,2 2-258,3 1 129,6-2-258,0-5 258,5-7-129,8-3 0,1-7 129,2-3 0,4-6 0,1-3 0,-2-6 0,1-1 0,-1 0 258,-1 4-258,-2 1 387,0 8-387,0 4 387,-2 2-258,2 8 0,-3 9 0,-2 4-129,-2 1 129,-3 3-258,-1-1 387,-3-4-387,-2-6 387,-2-2 0,2-12 0,0 0 0,-6-8 0,7-9 0,7-7-129,5-7 129,8 4-1548,-3-10-2838,6 7-387,-1-5 129,2 5-1290</inkml:trace>
  <inkml:trace contextRef="#ctx0" brushRef="#br0" timeOffset="40587.3215">11783 2057 11352,'-7'-11'5160,"-17"11"-387,1 14-129,-9 6-3612,12 11-387,2 4-387,7 3 0,7-5-258,4-1 0,3-8 0,5-6 0,3-9 0,2-8 0,-3-3 0,-4-12 0,-1-8 129,-5-9-129,-5-9 0,-5-7 129,-6-6-129,1-3 129,1 2-258,8-4 258,6 0-129,6 4 129,16 6-129,10 3 0,12 4 0,8-2 0,4 6 129,-1 8-387,-4 3 387,-8 7 0,-6 15 129,-10 14 0,-12 24 0,-9 17 0,-6 19 0,-8 17 0,-5 8-129,-1 15-129,-1-2 0,-1-9-387,2-5 258,3-9-516,1-18 258,0-16-645,8-2-1419,-8-32-2838,5-5 258,-6-16-645,4-13-129</inkml:trace>
  <inkml:trace contextRef="#ctx0" brushRef="#br0" timeOffset="40732.3298">11842 2016 10965,'6'-68'5160,"7"47"-387,13 7 0,6-1-3999,10 3-903,16-2-3999,-1 2-516,4 3-129,-6 1-645</inkml:trace>
  <inkml:trace contextRef="#ctx0" brushRef="#br0" timeOffset="41211.3572">12969 1933 7998,'41'48'5031,"-16"-34"-258,8-3-129,-9-11-3096,13-7 0,-8-15-645,6-1 0,-4-9-516,0-3 258,-5-4-387,-4 4 129,-7-1-129,-6 7-129,-8 10 129,-3 4-129,-13 11-129,-4 8 0,-8 13 0,-3 11 0,-2 12 0,0 12-258,4 2 258,6 5-258,11-4 258,8-2-129,7-7-129,14-12-516,14 0-129,0-28-1161,18 5-2838,-4-11 0,10-7-387,-5-13-129</inkml:trace>
  <inkml:trace contextRef="#ctx0" brushRef="#br0" timeOffset="41759.3885">13662 1928 12771,'-4'-44'5031,"-10"44"-129,-14 3-516,4 23-3483,-6 3-258,3 10-516,5 1 129,4 2-258,4 1 0,5-7 0,6-4-129,3-10 0,7-8 0,5-11-129,5-3 0,-1-3 129,4-8-129,-4-2 129,3-6 0,-3 0-129,0-3 129,-1-2-129,-1-9 0,-4-2 258,1 0-258,-2 1 387,-4 2-129,1 4 387,-5 4 0,2 5 129,-3 19-129,0-12-129,0 12 129,0 0-258,0 0-129,0 0-129,0 0 0,-6-20-129,6 4 129,0-11 0,0-14 129,0 41-129,8-107 516,-2 47-258,3-1 258,0 3-387,-1 10 387,-8 48-387,11-70 516,-11 70-516,0 0 0,0 0 129,0 43-258,-7 18 516,-3 9-516,0 24 387,0 6-516,2 6 258,2-5-258,2-2-258,4-15-645,0-24-2838,12-4-903,2-26-258,9-7-387</inkml:trace>
  <inkml:trace contextRef="#ctx0" brushRef="#br0" timeOffset="42143.4105">14009 2011 11094,'8'-55'5031,"-15"43"-129,-11 0-129,5 12-3612,-8 7-387,2 8-387,1 8 0,0 9-258,5-1 0,5 1 0,3-3-129,4-7-129,1 0 129,3-8 0,-3-14-129,12 13 258,-12-13-129,14 0-129,-14 0 258,12-2-129,-12 2 0,10 5 129,-4 9-129,0 10-129,-1 9 129,-2 9-387,-1 6 258,-2 5-387,0 5 258,-8 0-258,-2-1 0,-10-5-129,2-4 0,-10-14-129,4 2-516,-12-28-1419,10 2-1935,-1-17-129,13-13-387,5-17 129</inkml:trace>
  <inkml:trace contextRef="#ctx0" brushRef="#br0" timeOffset="42483.4299">14027 2254 9933,'96'-87'5289,"-60"46"-387,1 4-129,-13-4-3354,1 4-516,-8-1-387,-6 7 0,-6 5-258,-4 8 129,-4 1-258,-6 13 258,-6 4-129,0 21-258,-2 5 129,0 7-129,2 7 0,3 1 0,2 1 0,5-1-129,4-7 129,1-8-129,6-3 129,7-6-129,1-5 129,3 0-129,4-1 0,-1-4 129,0 1-258,-2-3 129,2 4-387,-8-6-258,5 10-1935,-17-13-2322,15 4 0,-15-4-258,0 0-258</inkml:trace>
  <inkml:trace contextRef="#ctx0" brushRef="#br0" timeOffset="42863.4517">14572 1954 13545,'5'-46'5418,"-4"29"-516,-3 3-129,2 14-4386,-14 12 0,7 12-258,-3 8-129,2 8 0,0 2 0,2 6-129,2-2 129,2-8 0,2-4 0,0-6 0,4-4 0,1-6 0,0 1 0,-1-2 129,-4-4-129,0 1 0,-8-1 0,-6 0-258,-4 0-129,-6-9-2064,1 8-2451,-7-7-516,2 6 0,-2-6-1161</inkml:trace>
  <inkml:trace contextRef="#ctx0" brushRef="#br0" timeOffset="43407.4828">9028 3895 12513,'-9'11'5289,"1"14"-258,-6 6-387,4 12-3999,0 9-387,6 3-129,3 1-258,-1-7-129,2-4-387,0-21-516,6-2-3096,-6-22-516,0-9-258,0-20-258</inkml:trace>
  <inkml:trace contextRef="#ctx0" brushRef="#br0" timeOffset="43548.4909">9062 3661 10836,'15'-62'4902,"-15"46"-645,0 16-129,0 0-4257,0 0-3870,8 24-258,1-2-387,3 12-387</inkml:trace>
  <inkml:trace contextRef="#ctx0" brushRef="#br0" timeOffset="43811.5059">9178 4076 6063,'1'99'4644,"0"-63"0,-1-16-258,3-4-2967,-3-16-129,7-9-387,-1-20 0,8 0 0,-3-16-258,11 4-258,-1-1-129,2 3 0,1 6-129,-4 8 0,1 11 0,-2 11 0,-5 7-129,-5 17 0,-3 9-129,-4 2-129,0 13-387,0-12-1290,6 7-2580,0-14-129,8-3-516,2-14-129</inkml:trace>
  <inkml:trace contextRef="#ctx0" brushRef="#br0" timeOffset="44171.5265">9673 4039 7353,'27'-65'5031,"-24"44"-387,-6 3-129,-6 18-1677,-12 6-1677,6 19-516,-9 5-387,5 10 0,4 5-258,4 2 129,9-2-258,4-7 129,13-7-129,5-11-129,10-12 129,4-8 0,3-13 0,0-9-129,0-9 258,-5-5-129,-1-3 258,-5 3 0,-7 5 129,-2 6 0,-5 1 0,-12 24 0,9-9 129,-9 18-129,0 13 0,-3 6-129,1 3-129,2 4 0,0 2-129,2-7 0,8-5-258,-3-13-516,14-2-3741,-11-11 0,7-6-387,-7-18-258</inkml:trace>
  <inkml:trace contextRef="#ctx0" brushRef="#br0" timeOffset="44292.5334">10003 3805 9804,'-3'-45'4128,"3"34"-2451,9 11-1548,7 6-4128,2 7-516,2 3-516</inkml:trace>
  <inkml:trace contextRef="#ctx0" brushRef="#br0" timeOffset="45420.5979">10319 3909 8514,'0'0'5289,"-10"-10"-129,-7 15-516,-11 0-1548,2 19-2580,-8 6-258,6 7-129,0 5-129,3 1 0,8 0-129,5-5 129,11-9-258,1-14 258,14-9-129,7-11 0,8-14 129,2-14-129,3-14 129,0-11 0,5-14-129,-3-9 129,-2-9 0,-4 3 0,-6 4 129,-5 9 0,-5 12 0,-8 22 129,-6 24 0,-2 26 0,-10 25 0,-1 19 0,-4 15-129,1 13 0,1 3-129,3 3 0,2-10 0,7-5 0,3-14 0,4-12 0,12-13-129,6-17 129,6-14 0,2-5 0,4-13-129,1-11 129,0-7 0,0 0 0,-8-4 0,-5 5 0,-7 4 129,-5 6-129,-7 8 129,-3 14-129,-8 0 0,-4 12 129,0 11-129,1 4 0,3 3 0,4 2 0,4-3 0,2-6 0,8-5 0,4-5 0,2-8 0,6-5 0,4-4 0,1-11 129,1-5-129,1 0 0,0-3 0,-1 2 0,-4 1 129,-3 6-258,-3 7 258,-6 6-129,-2 3 0,-2 13 0,-2 5 0,-2 1 129,-1 2-258,2-1 129,0-1 0,1-5 0,-6-16-129,14 15 129,-4-15 0,2-3 0,1-8 0,0-3 0,1-5 0,2-1 0,0 0 0,-3 1 0,1 4 0,-4 3 0,1 2 129,-4 6-129,-7 4 0,11 2-129,-11-2 129,9 20 0,-5-8-129,3 0 0,0 0-129,3-4 129,2-1-129,3-7-129,0 0 129,5-5 0,3-8 0,0-9 0,4-7 129,2-11 0,0-12 258,2-12 129,2-12-129,0-5 129,-6-1 129,-3 10 0,-5 4 0,-3 18 0,-7 17-129,-9 33 0,0 16-129,-6 31 129,-7 18-258,-1 10-129,-2 10 129,1 2-129,3 0 0,0-9 0,6-13 0,3-17-258,5-9-258,1-26-774,11-2-3612,-4-13 129,6-9-645,-3-20-387</inkml:trace>
  <inkml:trace contextRef="#ctx0" brushRef="#br0" timeOffset="45576.6069">11407 3728 11868,'-55'-7'5289,"44"4"-387,11 3-129,18 0-4386,9 0-387,8 0-645,0-1-3870,9 1-129,-7 0-645,-1 0-129</inkml:trace>
  <inkml:trace contextRef="#ctx0" brushRef="#br0" timeOffset="46367.6521">12670 3705 11223,'-22'5'5289,"7"17"-516,-8 5 0,6 9-4128,-5 6-258,6 3-258,8-1-129,5-4-129,7-10 129,11-6-129,9-14 129,4-10 0,2-9 129,1-12 0,-4-9 0,-4-6 0,-11-9 0,-5-5 0,-7-1 0,-11 1 0,-5 3-129,-7 4-129,4 11-387,-5 1-387,11 21-258,-2-2-258,15 12-129,4 7-129,18 12 258,-1-4 258,11 7 903,-1 7 387,-1-4 645,3 11 387,-12-10 129,5 15 129,-14-12-129,2 9-258,-8-13-258,1 1-258,-3-9 0,3-4-258,-7-13 129,18 0-129,-7-7 0,4-8 0,2-7 129,3-5-129,1-4-129,1-3 129,-1 5-258,-4 2 258,-1 6-258,-3 6 129,-2 8-129,0 7 0,-4 12 0,1 8-129,2 4 129,1 2-129,2 3 0,2-2-258,4 2-258,-2-14-1419,8 7-3096,0-13 129,10-1-645,0-8-258</inkml:trace>
  <inkml:trace contextRef="#ctx0" brushRef="#br0" timeOffset="46867.6807">13862 3418 8901,'9'-33'5289,"6"12"-387,9 10-129,-5-8-3354,11 16-516,-5-5-129,0 8-129,-7 14-258,-2 9-129,-10 11 0,-5 7-129,-1 4 0,-6 5-129,0 0 0,2-2 129,1-6-258,3-9 258,3-9-258,6-6 258,3-10-129,1-7 0,2-2 0,-4-11 0,0-10 129,-1-4-129,-2-10 129,-3-5-129,-2-8 0,0-1 0,-1-3 0,3 5 0,0-1 0,4 7 0,6 9 0,6 7 0,5 8 0,5 7 0,5 1 0,2 5 0,0 2 0,-2 1-129,-5 2-129,-4-3-258,-2 3-645,-15 0-2838,5 3-903,-15-3-258,15 7-516</inkml:trace>
  <inkml:trace contextRef="#ctx0" brushRef="#br0" timeOffset="47124.6954">14466 3923 12900,'10'18'5676,"-10"-18"-645,0 0 0,10 2-5031,-10-2-3354,0 12-1677,0-12-516,-4 7-129,-4-2-774</inkml:trace>
  <inkml:trace contextRef="#ctx0" brushRef="#br1" timeOffset="63539.6343">17039 2591 258,'9'0'3354,"-9"0"387,0 0-645,0 0-516,0 0-387,0 0-387,0 0-258,0-11-387,0 11-129,0-10-258,0 10 0,-11-16-258,11 16-129,-15-21-129,5 14 0,-2 1 0,0 3-129,-4 4 0,1 14-129,-3 11 0,-1 11 0,-1 10-129,5 1 0,0 8-129,5 0 129,7-3 129,3-4 129,10-10-258,5-13 387,4-11-387,4-12 129,1-5 129,3-14-129,-5-8 0,1-12-258,-1-6 258,-3-8-258,-4-7 387,-2-5-129,-8-5 129,-3-6 129,-4-2-129,-6 1 129,-4 5-129,-1 8 258,-2 8-258,2 10 258,1 22-258,12 21 129,-10 7-129,11 27 129,7 13-129,5 16-129,2 12 129,2 12-258,2-4 0,0 3-129,-1-8 258,-2-7-129,-3-9 0,-3-13 0,-1-8-387,-5-20-774,5 3-2967,-9-24 258,6 13-645,-6-13-903</inkml:trace>
  <inkml:trace contextRef="#ctx0" brushRef="#br1" timeOffset="63827.6508">17260 2605 6450,'16'-17'4902,"-8"5"-258,4 9-129,-5-14-2064,7 17-1032,-4-11-516,4 8-387,-4-2-258,1 2-129,-1 2-258,-10 1-129,16 4-774,-16-4-2451,0 0-774,0 0-516,-2 22-129,-6-13-258</inkml:trace>
  <inkml:trace contextRef="#ctx0" brushRef="#br1" timeOffset="63991.6601">17300 2837 5289,'18'7'4644,"-6"-7"-645,2-6-129,-3-9-2709,4 1-1935,-4 1-2322,1 1-903,-2-3-129,-2 2-387</inkml:trace>
  <inkml:trace contextRef="#ctx0" brushRef="#br1" timeOffset="64375.6821">17561 2496 3354,'0'0'4773,"0"0"-129,14-12-258,-8-10-1677,8 12-903,-9-19-258,8 9 0,-5-8-774,2 5 129,-4-5-387,3 5 0,-4 0-129,-1 4 0,-2 6-129,-2 13-258,4-14 129,-4 14 0,3 7-129,-2 11 129,1 8-129,2 7-129,0 4 129,0 8-258,2 3 258,0 4-258,-1 0 0,0-9-387,5 12-2064,-8-22-2064,7 6 0,-8-15-774,5-1-129</inkml:trace>
  <inkml:trace contextRef="#ctx0" brushRef="#br1" timeOffset="65931.7711">20706 4720 4644,'14'-27'3870,"-14"8"-258,10 4-387,-10-11-903,1 13-258,-3-8-903,-1 10-129,-7-3-645,-1 4-129,-3 1 0,-2 6-129,-1 3-129,-2 0 0,-1 8 0,0 11 0,2 3 258,3 7-387,1 8 258,5 1-129,4 6 129,5-1-129,3-3 0,9-5 0,3-6 0,5-11-129,2-2-129,0-14-387,6 3-1161,-8-9-2580,2-9-387,-1-6-129,-2-3-129</inkml:trace>
  <inkml:trace contextRef="#ctx0" brushRef="#br1" timeOffset="66199.7864">20785 4396 2580,'-8'-39'5160,"3"27"-129,5 12-387,-8-11-1935,8 23-1419,-5 6-258,5 18-258,0 9-258,0 7-258,2 7 0,4 6-129,2 0 129,-1-5-258,2-3-387,-2-10-129,3-1-645,-7-20-2064,2-1-1677,-2-8-129,-3-17-258</inkml:trace>
  <inkml:trace contextRef="#ctx0" brushRef="#br1" timeOffset="66515.8045">21030 4623 3225,'14'-1'5031,"-5"1"129,-9 0-516,16 3-1677,-16-3-1806,18-2-258,-7-4-387,0 2-129,1 0-258,-2-1-129,-1 2 0,-9 3-258,16-2-645,-16 2-2451,0 0-1161,0 0-645,0 0-129</inkml:trace>
  <inkml:trace contextRef="#ctx0" brushRef="#br1" timeOffset="66799.8208">21038 4798 4128,'0'0'5160,"13"5"-258,-5-8-1161,7 3-1677,-7-5-387,9 5-387,-5-7-516,3 5-258,-2-2-387,-2 2-129,-3 2-258,-8 0-258,14 0-774,-14 0-3225,0 0-387,0 0-258,0 0-129</inkml:trace>
  <inkml:trace contextRef="#ctx0" brushRef="#br1" timeOffset="70039.006">21464 4366 1677,'0'0'2580,"0"0"0,-3-13-774,3 13-129,0 0 0,0 0-258,0-16-258,0 16-129,0 0 129,0 0-258,3-19 258,-3 19-387,0 0-129,0 0 0,0 0-258,4 15 0,-4 4-129,1 3-129,-1 7-129,1 4 0,-1 5-129,0-1 129,0-2 129,-1-2-258,-2-6 129,-1-3 0,1-5 129,0-4-258,-1-4 258,4-11-258,-3 13 258,3-13-129,0 0 0,0 12 0,0-12 0,5 0 258,-5 0-129,17-4 0,-3-1 129,4-3 0,2 0 0,7 1 0,-2 1-258,2 3 258,0-1-258,-2 3 129,-4-1 0,-2 2-258,-5 0 129,-4 0-129,-10 0 0,11 0-258,-11 0-387,0 0-1806,0 0-1806,0 0-774,-8-3 258,8 3-516</inkml:trace>
  <inkml:trace contextRef="#ctx0" brushRef="#br1" timeOffset="70435.0287">21613 4518 2580,'-5'-16'4257,"5"16"-387,0 0-1161,0 0-258,0 0-774,0 0-258,0 0-516,-6 9-129,2 5-387,4 8 0,-3 2 129,0 6-387,1 2 0,-2-1-129,2 4-129,-2-6-645,4 4-258,-5-14-2064,5 1-1548,0-4-129,0-4 0</inkml:trace>
  <inkml:trace contextRef="#ctx0" brushRef="#br1" timeOffset="91931.2582">18798 8224 2967,'-9'-9'4515,"9"9"-129,-9-10-903,2 0-1290,7 10-645,-3-13-516,3 13-387,-3-17 0,3 17-129,-1-23-129,1 10-129,2-3 0,7 1 0,0-1 0,6-1 0,0-1 129,6 6-129,-2-5 129,3 9-129,-1 1-129,-1 4 129,-3 3-258,-2 0 129,-1 7-129,-3 4 0,-4 6 0,-3 0 0,-2 4 0,-2 1-129,0 0 129,-2 1 0,-3 0-129,-1-3 129,0 0-129,-1-3 129,0-1 0,0-2 0,-1 2-129,0 0 129,-2 0 0,1 1-129,2-1 0,-1 0 129,1-2-258,1-2 129,2-2 0,4-10 0,-4 14 129,4-14-129,0 0 129,0 0 0,0 0 0,0 0 0,0 0 0,0 0 0,0 0 0,0 0 0,0 0 0,0 0 0,0 0 0,0 0 0,0 0 129,0 0-129,0 0 129,0 0-129,0 0 0,-8 10 0,8-10 0,0 0 0,0 0 0,-11 13 0,11-13 0,-10 9 0,10-9 129,-7 10-258,7-10 129,0 0 0,0 0 0,-5 12 129,5-12-129,7 7 129,3-5 129,5 1 0,5-1-129,7-2 0,2 0 129,4 0-258,-2 0 129,1-2 0,-5-2-129,-3-1-129,-3 5-516,-13-10-1677,-8 10-2322,0 0-129,0 0-258,-22 9-516</inkml:trace>
  <inkml:trace contextRef="#ctx0" brushRef="#br1" timeOffset="92479.2895">18154 8596 7740,'11'-44'4773,"-11"20"-258,0 1-1548,-10-1-2322,3 7 129,-7-1-258,2 8-129,-4 6 0,1 8-258,0 16 258,3 10-258,0 8 129,6 5-258,2 5 0,3-2-129,1-4 0,6-10 0,4-11 0,1-14-129,3-10 258,0-18-129,0-11 129,1-11 129,-3-13-129,0-7 0,-3-12 0,-1-9 0,-6-3 129,2 4-129,-3 6 258,-1 12-258,0 11 258,0 25 129,0 29 129,0 15 129,0 28-258,7 19 129,1 6-258,3 7 0,3 6-129,1-6 0,0-9-258,0-13-387,3-1-387,-8-21-2967,5-1-774,-6-13-258,3-5-903</inkml:trace>
  <inkml:trace contextRef="#ctx0" brushRef="#br1" timeOffset="92675.3007">18420 8506 7224,'15'0'4902,"-6"0"-129,-1-2-516,3-3-2709,-2-1-1419,2 0-387,1 6-2322,-12 0-1806,9 2-258,-9-2-516,0 19 258</inkml:trace>
  <inkml:trace contextRef="#ctx0" brushRef="#br1" timeOffset="92787.3072">18475 8570 4902,'-8'16'4644,"8"-16"129,12 0-387,-3-12-2451,6 0-1806,-1 0-3741,2 4-516,-3-5-645,0 6-258</inkml:trace>
  <inkml:trace contextRef="#ctx0" brushRef="#br1" timeOffset="94119.3833">23471 7879 2709,'0'-14'3354,"0"14"-774,0 0-1161,0 0-516,0 0-516,0 0 0,0 0-129,0 0 129,0 0 129,0 0 0,0 0 129,3-11 0,-3 11 129,0 0-129,0 0 0,-10-12-387,10 12 0,-13-9-129,13 9 0,-16-12 0,7 11-129,-3-1 129,-2 2-129,-1 3 129,-4 12-258,1 3 258,0 10-258,-1 5 0,2 2 129,7 6 0,3 0-129,6-1 129,6-5 129,2-4-129,7-10 129,7-4 0,-2-10-258,3-2-774,-1-6-1806,-3-11-1419,5-2-258,-6-7 129</inkml:trace>
  <inkml:trace contextRef="#ctx0" brushRef="#br1" timeOffset="94531.4069">23485 7585 2580,'0'-52'4773,"0"32"0,-4 6-1290,4 14-516,-12 15-1161,12 25-258,-8 5-516,7 16-387,-5 5 0,5 9-129,-2-2-387,3-4-129,0-5-129,-2-13-516,2-2-258,0-23-903,2 0-2709,-2-9-387,0-6-258,0-11-129</inkml:trace>
  <inkml:trace contextRef="#ctx0" brushRef="#br1" timeOffset="94771.4206">23598 7899 3225,'29'-7'5031,"-11"4"-129,4 0-387,-6-6-2193,12 9-1161,-10-2-387,4 2-516,-6 0-516,-4 0-1161,-3 4-3096,-9-4-129,0 17-387,-3-5-129</inkml:trace>
  <inkml:trace contextRef="#ctx0" brushRef="#br1" timeOffset="94943.4305">23627 8069 2709,'-4'12'5031,"4"0"-258,0-12-129,16 0-2580,3 0-774,-8 0-774,11-3-387,-2 3-903,-3 0-3483,2 0-387,-2-4-129,3-4-387</inkml:trace>
  <inkml:trace contextRef="#ctx0" brushRef="#br1" timeOffset="95307.4513">23971 7943 6966,'16'-28'5160,"-12"15"-258,0-6-387,4 6-3096,-5-14-645,8 8-129,0-10-258,2 5-129,0 0-129,-3 6 129,0 3-129,-10 15 129,10-7-129,-10 7-129,0 22 258,-3 5-129,-2 6 0,-3 7 0,1 2 0,3 5-129,-4 0 0,3 1 0,4-4 0,-1-1 0,2-7 0,0-4-129,0-4 0,0-7 0,0-2-129,0-19-387,0 25-1032,0-25-2967,0 11-258,0-11-387,0 0-387</inkml:trace>
  <inkml:trace contextRef="#ctx0" brushRef="#br1" timeOffset="402985.0495">2812 10358 129,'5'11'4257,"-5"-11"516,11 14-645,-11-14-1290,11 4-258,-11-4-1290,0 0-387,9 0-258,-9 0-129,0 0-129,4-18-129,-5-1 129,-3-3 0,-4-7 129,1 2 129,-2-6-258,-1 6 129,1-2-129,0 10 0,0 2-129,0 7 0,2 5-129,-4 5-129,-1 0 0,-5 12-129,-6 12 129,-5 11-129,-6 16 0,-3 16 129,-1 15 0,4 20 129,3 10-129,9 7 0,11 4 129,11-7-129,16-9 129,12-13 0,8-15 0,6-17 0,1-18-129,2-9 258,-4-17 0,-3-7 0,-7-11-129,-5 0 0,-5-8 0,-3-4-129,-4 0-129,-3-5-258,0 8-903,-5-8-3741,-6 17 129,9-23-645,-9 23-387</inkml:trace>
  <inkml:trace contextRef="#ctx0" brushRef="#br1" timeOffset="406849.2705">3081 10859 1935,'-8'-40'4773,"3"21"-129,2 2-129,-5 2-1419,8 15-1290,-10-10-516,10 21-129,-8 10 0,8 16-258,-4 7-129,4 13-258,0 4-129,9 9-129,2-4 0,7-9-258,4-9 0,6-15 0,1-20 0,2-13 129,-2-14 0,-2-17-129,-4-7 129,-5-9-129,-11-5 129,-7-2-129,-6-3 0,-10 3 129,-6 7-258,-6 7 129,-3 8-129,-1 7 129,1 9-387,2 6 0,10 18-387,0 3-3225,18 9-903,1 1-258,12 3-387</inkml:trace>
  <inkml:trace contextRef="#ctx0" brushRef="#br1" timeOffset="407249.2934">3395 10856 9159,'24'-8'5160,"-12"19"-516,0 8-129,2 14-3870,-2 2 0,5 11-258,-8-3-258,0 3 0,-6-5-129,-3-7 0,0-10 0,0-14 129,0-10-129,-6-10 129,4-17-129,2-11 129,0-9 0,2-10 0,4 1-129,2 2 258,-1 6-129,3 6 129,-1 11 0,2 15 258,0 8-258,4 16 0,1 13 129,3 8-129,0 4 0,4 7-258,0-1 129,0 3-129,-1-2-258,-7-8-516,7 6-3354,-12-13-774,1 0-516,-11-25-129</inkml:trace>
  <inkml:trace contextRef="#ctx0" brushRef="#br1" timeOffset="407669.3174">3862 10717 9933,'12'1'5289,"-6"20"-516,1 8-129,0 1-3870,7 11-387,-4 2 0,1 5-258,-1-3 0,-3-2-129,-3-11-129,-1-4 129,-3-8 0,0-20 0,0 0 0,-6-1 0,3-21 0,2-9 129,1-9-129,0-9 129,3-1 0,4 0 258,3 0-129,1 9 129,3 5-258,2 8 258,2 7 0,2 14-129,-1 7 0,3 7-129,0 10 0,-2 12-129,-2 6 258,-3 7-258,-3 2 129,-2 0-258,-5 2 129,-3-5-258,2 3-129,-4-19-645,1-1-3999,-1-11-129,0-2-387,0-11-258</inkml:trace>
  <inkml:trace contextRef="#ctx0" brushRef="#br1" timeOffset="408189.3471">4460 10918 9933,'22'3'5547,"-6"-7"-774,1-8 258,7-3-3999,-2-10-258,3 2-387,-6-5-258,1-1 129,-6-3-258,-4 2 258,-8 1-129,-4 9 0,-9 3 129,-5 8-129,-5 8 129,-3 6-129,-3 15 0,4 12-129,1 11 129,4 4-129,9 5 0,6-1 0,3 0 0,8-6-129,7-9 0,5-15 0,5-2-774,-2-17-3999,7-2-129,-3-12-258,5-7-645</inkml:trace>
  <inkml:trace contextRef="#ctx0" brushRef="#br1" timeOffset="408421.3604">4970 10665 11868,'-16'12'5418,"1"6"-387,2 11-258,1 0-4128,6 11-387,2-2 0,4-1-258,4 0 129,10-6-258,3-4 0,4-14 0,3-4-516,-3-13-903,5-5-3483,-3-10 129,-1-12-258,-4-11-516</inkml:trace>
  <inkml:trace contextRef="#ctx0" brushRef="#br1" timeOffset="408609.3711">5152 10335 11997,'-11'-68'5418,"11"68"-387,-11 13 0,4 19-3999,7 22-258,0 10-516,4 16-129,2 3 0,1 5-129,2-5-129,0-8-387,3-7-387,-11-18-4128,8-8-258,-3-26-129,-6-16-387</inkml:trace>
  <inkml:trace contextRef="#ctx0" brushRef="#br1" timeOffset="409013.3943">5138 10642 5547,'0'5'5289,"10"0"-387,7 0-258,3-5-1290,6 1-2838,2-1 129,3 4-387,-2-4-129,2 0-258,-3 0-258,-5-5-258,4 0 258,-6-9 0,3 0 0,-4-8 129,-1 0 387,-1-2 129,-7-3 387,1 5 0,-10-4 258,-1 10-129,-5 0 129,-6 11-129,-6 5-129,1 5-129,-5 13-258,3 8 0,1 5 0,3 8-129,5 2 0,5 7-129,3-4 129,0 0-258,7-4 0,4-9-258,6 0-774,-7-13-3741,11-3-387,0-15 0,3 0-774</inkml:trace>
  <inkml:trace contextRef="#ctx0" brushRef="#br1" timeOffset="409493.4217">5790 10611 11868,'1'-33'5418,"-1"33"-387,-20-19-129,8 19-3741,-6 0-387,2 9-258,-1 8-258,3 7 0,3 3-129,3 5 0,2 7 0,5 0-258,1-2 129,5-1-129,4-7 129,2-5-258,1-8 129,6-7-129,0-9 0,1-8 129,1-9-258,-3-9 0,2-5-387,-6-11-129,6 4-1806,-12-22-2064,1-6-258,-5-14 1419,4 7 2193,-7-7 645,-1 4 774,-3 11 774,-7-1 1935,9 24 2451,-6 14-129,8 28-1419,-9 2-1935,9 29-516,0 11-258,4 20-387,0 13-129,2 12 0,-2 10-387,0 2-129,-2 0 0,1-9-258,-2-2-516,-1-19-3999,0-12-258,-1-15-258,1-14-645</inkml:trace>
  <inkml:trace contextRef="#ctx0" brushRef="#br1" timeOffset="410185.4613">2844 11734 8514,'9'0'5418,"6"0"-516,5-4-129,16-1-3354,13-12-387,23 5-129,14-9-258,27 2 0,18-2-258,21 4 0,17-3 0,15 4-129,3 3-129,6 1-129,-6 1 129,-5 3 0,-18 1-129,-15 2 0,-22 5 0,-19 0-129,-23 4 129,-17 5-129,-17 3 129,-10 0-129,-7-2 129,-10 3-129,-2-5 0,-7-4-645,4 8-2451,-19-12-1935,15 0-258,-15 0-258,0-17-774</inkml:trace>
  <inkml:trace contextRef="#ctx0" brushRef="#br1" timeOffset="411057.5112">7501 10519 9417,'6'-36'4902,"-2"20"-129,-3 0-516,1 1-3999,-2 15-516,1-13-2709,-1 13-1419,3 9-387,0 10-129</inkml:trace>
  <inkml:trace contextRef="#ctx0" brushRef="#br1" timeOffset="411229.521">7577 10805 8385,'3'31'5031,"-3"-31"0,0 11-516,0-11-3612,0 0 0,-5-8-774,5 8-258,2-17-4257,-2 17-129,10-20-258,-10 20-645</inkml:trace>
  <inkml:trace contextRef="#ctx0" brushRef="#br1" timeOffset="418636.9447">8566 9965 1935,'19'-23'4773,"-13"11"0,-1-1-258,-5 13-1806,5-24-774,-5 24-387,0-21-387,0 21-129,-1-20-129,1 20-387,-15-12-129,3 12-129,-9 0 0,-6 4-258,-8 9 0,-7 2 0,-5 3-129,-4 2 129,-2-3-129,2 2 129,7-2 0,9-2 0,13-4 0,11-3 0,10 4 0,4-1 0,10 4 129,5 5-129,2 10 258,-6 13-258,-3 17 129,-3 15 0,-6 11 0,-2 9-258,-2 8 0,-4-4 0,2-4-129,-1-14 0,2-13 129,2-16-129,1-15 129,0-13 129,1-9 0,-1-15 129,0 0 0,12 3 129,-4-7 0,5-9-129,4-4 129,6 2 0,3-4-129,4 0 0,1 2-129,-2-6-387,2 9-387,-13-6-4128,2 2 129,-10-5-516,-6 0-387</inkml:trace>
  <inkml:trace contextRef="#ctx0" brushRef="#br1" timeOffset="419869.0152">8171 10559 7740,'5'-37'5031,"21"10"-387,11-1-129,6-4-3741,7 2-258,0 2-129,0 6-258,-5 9 129,-4 8-129,-11 5 0,-5 11 0,-8 10-129,-4 15 258,-3 3-129,0 10 0,-1 0-129,0 1 129,-1-2-129,0-5 0,1-5 0,-2-13 0,0-7 129,-7-18-129,11 5 129,-1-9 0,-4-15 0,1-5 0,1-11 129,1-5-129,-2-3 0,2-1 0,-2 2 0,-2 5-129,0 5 129,0 13 0,-5 19 0,9-6-129,-2 12 129,2 11 0,6 4-129,4-1 129,4-1-129,9-7 0,3-4 0,3-6 0,0-2-129,-1-10 129,-4-2 0,-4-2 0,-4-3 0,-11 2 0,-9 3 129,-5 12-129,-4-12 0,-7 14 0,-7 10 0,-1 9 0,0 7 0,1 4 129,2 6-129,4-1 0,5-2 0,7-5 0,4-2 0,7-10-129,6-6 129,4-6 0,1-6-129,1-7 129,1-8-129,-1-4 129,-2-4-129,-2-1 129,-3 4 0,-2 1-129,-2 4 129,-1 8 0,-3 5 0,2 4 0,0 11-129,-2 4 129,2 1 0,2 2 0,0-1-129,2-1 129,-1-6 0,0-2 0,2-6 0,-1-4 0,-1 0 0,2-3 0,-2-8 0,1-1 0,-1-5 0,-1-1 0,1 3 0,-1-1 0,-1 4 0,-1 2 0,-2 5 0,-8 5 0,10 0 129,-10 0-129,2 8 0,-2-8 0,4 19 0,-4-19 0,8 16 0,-8-16 0,13 8 0,-5-6 129,2-2-258,1 0 129,0-6 0,0-1 0,3-2 0,0 0 129,1-3-129,-4 0 0,3-2 0,-3 3 0,-2 2 129,-9 9-129,13-12 129,-13 12 0,5 5-129,-5 14 129,0 7-129,0 13 129,0 10 0,0 9-129,0 11 0,0 4-129,0 7 129,0 1-258,-2 1 129,-3-8 0,-3-4 0,-4-8 0,-3-7 0,-6-8 258,-6-9-129,-3-7 129,-6-9 0,-4-3-129,-2-9 129,-1-5-258,2-1-516,-6-9-4257,13-6 129,3-9-774,9-3-258</inkml:trace>
  <inkml:trace contextRef="#ctx0" brushRef="#br1" timeOffset="420473.0497">11228 10333 4386,'15'-39'5547,"-13"21"-258,-5 1-387,3 17-2967,-28-10-645,12 17-258,-9 8-387,0 18-129,-2 3-258,1 8 0,5 2-258,6 0 129,8-4-129,5-9 0,2-4-129,9-16 129,9-9 0,2-7-129,4-13 129,0-7 0,0-6 0,-1-3 0,-4 5 129,-1 1-129,-5 5 0,-4 9 0,-9 12 129,0 0-129,5 21 0,-5 3 0,0 3 0,2 3-129,4 2-129,1-6-258,9 3-774,-7-14-3483,14-1-387,-1-10-387,6-1 0</inkml:trace>
  <inkml:trace contextRef="#ctx0" brushRef="#br1" timeOffset="420817.0694">12293 10125 8256,'0'0'5676,"0"12"-516,-5 23-258,-3 23-4128,-2 12-258,3 17-129,-2 15-258,-3 6-645,2 10-774,-6-14-129,7 7-774,-12-30-1032,6-5-1935,-1-20-516,3-22 129</inkml:trace>
  <inkml:trace contextRef="#ctx0" brushRef="#br1" timeOffset="421057.0831">12247 10260 7482,'18'-111'5547,"-6"86"-387,8 21-129,0 4-4257,13 8-129,0 15-258,0 10-258,-5 5 0,-10 7-258,-8 2-129,-10 1 0,-10 3-516,-18-8-258,4 6-1032,-12-22-1290,10 1-1677,6-12-129,9-10-258</inkml:trace>
  <inkml:trace contextRef="#ctx0" brushRef="#br1" timeOffset="421645.1167">12537 10349 6063,'60'-62'5805,"-40"46"-516,-13 3-903,-7 13-2322,0 10-774,-10 14-516,-5 1-387,-1 7-258,2 2-129,4 1 129,3-4-258,4-4 129,3-8 0,7-4-129,4-10 129,3-5 0,2-5 0,1-11 0,3-4 0,1-3 0,-1-3 0,0 1 0,-1 3 0,-2 1 0,-3 7 0,1 6 0,-3 6 0,-2 2 129,0 7-129,0 3 0,0 4 0,1 1 129,2 1-129,-1-3 0,2-3 0,0-1 0,2-6 0,0-1 0,0-2 0,2-5 0,2-4 0,-3-3 0,2 0 0,2 0 0,-1 1 0,0 0 0,0 4 0,-3 2-129,1 2 129,0 3 0,-1 0-129,-4 0 129,2 7 0,-2-4 0,0 4-129,-1-2 258,1 0-258,-3-3 129,3 0 0,-2-1-129,0-1-129,0 0 0,2-1 0,-2-6-516,5 7-903,-16 0-3225,20-12-258,-10 4 0,0 1-516</inkml:trace>
  <inkml:trace contextRef="#ctx0" brushRef="#br1" timeOffset="421825.127">12900 9967 6321,'0'-36'5031,"12"26"-258,8 7-2064,0 2-6966,-3 1-258,2 2-645,-7 1 259</inkml:trace>
  <inkml:trace contextRef="#ctx0" brushRef="#br1" timeOffset="422509.1662">14244 10152 6966,'-22'-5'5547,"5"13"-516,-6 11-129,7 17-3483,-9-4-516,7 9-516,2 1-129,8-2-129,8-4-129,4-10 0,13-11 0,9-13 0,5-2 0,2-16 0,-3-9 0,-4-9-129,-6-6 129,-12-4-129,-8 0-129,-10 0 129,-10-1 0,-4 0 0,1 3-258,1 3 258,10 3 0,12 2 129,19 0 0,16 2 0,12 6 0,11 0 0,6 6 0,1 3 0,-3 7 129,-10 9 0,-16 4 258,-12 18-129,-11 9 0,-13 16 0,-8 12 258,-6 13-129,-7 11-129,2 6 0,1 4-129,2-1-129,5-2 0,7-14-129,3-7-387,0-19-387,7-10-3612,-2-20-516,-4-19-129,0 0-645</inkml:trace>
  <inkml:trace contextRef="#ctx0" brushRef="#br1" timeOffset="422658.1747">14355 10268 8514,'21'-42'5418,"9"26"-387,12 2-387,6-4-4128,13 1-1032,9 3-3741,2-1-516,-6-2-387,-2 0-645</inkml:trace>
  <inkml:trace contextRef="#ctx0" brushRef="#br1" timeOffset="423741.2366">15709 10155 8643,'21'-35'5289,"1"26"-129,-5 1-258,3 8-3612,-20 0-387,15 29-258,-14-2-129,-1 7-129,-2 3-129,-6 1 0,0-2-387,1-4 258,2-8-258,3-7 129,2-17 0,0 0 0,5-1-129,6-20 129,5-6 0,3-9 0,6-5-129,1-3 0,1 1 0,1 6 0,-3 6 0,-1 14 0,-6 14 129,-3 4 129,-8 16 0,0 11-129,-5 5 258,1 2-129,0-1 0,0-7 0,2-5-129,4-5 0,0-7 0,3-5 0,2-5 0,0-6 0,2-6 129,1-3-129,-2-1 0,0 1-129,1 1 258,-3 1-258,-2 4 129,0 1 0,-1 6-129,-10 2 129,10-2-129,-10 2 129,0 0 0,0 0 0,0 0-129,8 0 129,-8 0 0,0 0 0,0 0 0,-1 13 0,1-13 0,0 21 0,0-9 0,0 0 0,0 0 0,0-12 0,4 12 0,-4-12 0,9 0 129,-9 0-129,10-15-129,-2 2 129,-1 0 0,2-3 0,0 0 0,1 0 0,-2 2-129,-1-2 129,-1 0-129,-3 3 0,-3-4-129,0 17 258,-3-17-129,3 17 129,-15 0 0,8 10 129,-2 9 0,2 8 0,3 7 129,1 0-129,3 0 0,6 0-129,2-8-129,5-7 129,3-6 0,2-10 0,1-3 0,2-10 0,1-10 0,3-4 0,-1-3 0,-1-4 0,-5-6-129,-3 1 0,-6 0-129,-5 4 129,-7 3 0,-9 3 0,-6 7-258,-3 2 0,2 14-258,-5-4-1548,10 11-2451,4 6-516,10 4-129,9-2-258</inkml:trace>
  <inkml:trace contextRef="#ctx0" brushRef="#br1" timeOffset="424489.2794">16781 10032 6321,'32'-21'5418,"-32"21"0,-8-3-645,-6 18-1161,-11 2-2838,1 7-387,-2 5 0,1 1-258,6 2 129,2-2-387,10-8 258,4-4-258,6-7 0,9-8 0,8-3 0,3-13 129,4-6-129,1-12 0,1-5-129,-1-9 129,1-5-258,-5-3 129,-3 0 129,-4 4-129,-4 3 129,-6 15 0,-6 8 258,-1 23 0,-10 0 0,-2 20 129,-2 13-129,2 12 129,1 6 129,2 4-129,4-1 0,5-3-129,1-6 0,9-8 0,4-8 0,2-12-129,4-8 0,2-9-129,1-4 129,3-9 0,-2-4 0,1-2 0,-3-3-258,-3 4 258,-4 0-258,-4 7 258,-4 0-129,-7 11 129,0 0 0,-6 0 0,-4 10 129,0 5 0,1 4 0,2-1-129,4 2 129,3 0-129,0-3 0,8-4 0,3-4 0,5-4 0,6-5 0,1 0 0,5-6 0,-1-5 0,4-2 0,-1-1-129,2-1 129,1-1-129,-2 3 129,-1 3 0,-2 3-129,0 6 0,-3 1 129,-4 6 0,-4 6 0,-4 5 0,-5 0 0,-4 3 0,-4 1 0,-5-3 129,-6 1-258,0-9-774,0 1-3741,-5-6 129,2-2-645,-2-3-387</inkml:trace>
  <inkml:trace contextRef="#ctx0" brushRef="#br1" timeOffset="425069.3126">18523 9835 8127,'16'-29'5418,"-16"29"-258,0 0-387,-9 7-3483,3 19-516,-5 6-387,4 9-129,-1 3 129,1-3-258,5-2 129,2-8-258,6-9 258,7-8-258,6-9 129,2-5-258,4-12-129,1-8 0,3-7 0,-2-6 129,0-3-129,-1-1 129,-4 4 129,-6 2 0,-4 11 129,-4 8-129,-8 12 0,2 5 129,-3 17 0,-5 12-129,-1 6 258,1 1-129,4 2-129,-1-3-387,6 6-2322,1-15-1935,7-4-258,-2-8-258,5-7-774</inkml:trace>
  <inkml:trace contextRef="#ctx0" brushRef="#br1" timeOffset="425258.3234">19072 10178 5934,'25'15'5289,"-19"2"-387,-2 5-258,-4 0-2064,-1 12-1806,-14-1-516,-1 4-258,-7 3-387,-7-15-2064,3 1-1806,0-7-645,2-9-129,5-10-387</inkml:trace>
  <inkml:trace contextRef="#ctx0" brushRef="#br1" timeOffset="425649.3458">19299 9897 8901,'42'-30'5160,"-26"30"-129,-8 1-645,0 16-3741,-5 8-129,-1 8-129,-2 3-129,0 1 0,-2-1-129,1-3 0,1-7 0,0-2 0,7-12 0,6-5-129,3-5 0,4-2-129,5-7 0,1-7-129,-1-6-258,0-6 258,-2-3-258,-3-5 258,-3-2-129,-3-3 129,-4 3 129,0 0 129,0 6 129,3 4 0,1 4 129,3 5-258,6 2 129,1 6-129,1 6-258,-4-6-1161,2 9-3096,-6 0-387,-3 1-258,-4 6-387</inkml:trace>
  <inkml:trace contextRef="#ctx0" brushRef="#br1" timeOffset="426961.4208">6578 10677 9933,'-8'-12'4515,"-4"-6"0,12 18-1161,-2-11-2838,2 11-1677,3 7-2967,0 5-129,-3 5-516,0 7-387</inkml:trace>
  <inkml:trace contextRef="#ctx0" brushRef="#br1" timeOffset="427113.4295">6514 10950 5934,'-3'43'5289,"3"-31"-387,4 0-129,-4-12-1548,10 1-1935,-10-1-774,7 0-516,2 0-1032,-9 0-3483,12-12-258,-5-1-387,9-4-387</inkml:trace>
  <inkml:trace contextRef="#ctx0" brushRef="#br1" timeOffset="427609.4579">7074 10142 7353,'41'-49'5031,"-18"28"-129,-5-1-129,6 10-2967,-13-7-387,6 11-516,-17 8-258,10-11-129,-10 11-129,0 0 0,-11 2-258,-5 7 0,-2 0-129,-6 2 0,-4 2 0,-3 0-258,-7 4 129,-2-2-258,1 3 129,-1-5-129,4 4 129,5-5 0,2 0-129,9 0 258,7-1 129,8 1 0,5-1 258,3 6 0,9 0-129,2 10 258,0 9-129,0 10 0,-3 9-129,-2 7 129,-5 7-129,-2 5-129,-2 2 129,-4-2-258,-2-5 258,0-6-129,-1-12 0,1-5-258,2-8 0,-3-15-258,7 3-1032,0-26-3354,-6 14 0,6-14-387,-6-12-258</inkml:trace>
  <inkml:trace contextRef="#ctx0" brushRef="#br1" timeOffset="428225.4931">6860 10752 7740,'28'-25'4773,"-5"12"-129,1 0-516,10 6-2967,-4-8-387,7 3-387,-3 0-129,-1 2-129,-10 0-129,-3 3 0,-6 3 129,-14 4 0,9 0 0,-11 12 129,-7 6-129,-4 5 0,-2 10 0,0 4-129,4 1 129,2 1 0,6-6 0,3-1 0,8-10 129,7-4-258,5-14 129,5-4 129,3-4-129,0-14-129,-4-1 0,-3-8 258,-6-2-387,-4 0 258,-11 0-258,-4 0 0,-7 5-258,-10 3 0,2 10-129,-6-3-258,7 9 129,-1 2 0,19 3 129,-10 1 129,16 9 0,14 2 387,6-1 387,7 11 129,-1 0 0,2 11-129,-6-4 0,0 8 0,-10-5 258,-6-1-387,-5-3 129,-3-5-258,-3-13 129,-1-10 0,0 0 129,3-9 0,2-19-129,3-8 129,0-10-129,7-2 0,-4-6-129,5 1 0,-1 1-129,2 5-129,-2 16-516,-5-2-3225,7 17-903,-5 2-387,4 10-516</inkml:trace>
  <inkml:trace contextRef="#ctx0" brushRef="#br1" timeOffset="428829.5277">19919 10050 9417,'39'-12'5676,"-22"11"-645,2 2 387,-19-1-4257,10 27-387,-10-3-258,-2 1-774,-4 8-4128,-12-7-516,-2 3-387,-6-2-516</inkml:trace>
  <inkml:trace contextRef="#ctx0" brushRef="#br1" timeOffset="429476.5647">9385 12048 8901,'5'-38'5289,"-4"18"-258,-1 20-1032,0 0-2580,-4 18-129,-5 18-387,1 24-258,-4 12-129,2 16-129,-1 9-129,4 12-129,1-5-129,1-10-258,3-11-129,1-18-129,1-9-645,-3-27-2709,3-8-1161,0-21-387,0-9-258</inkml:trace>
  <inkml:trace contextRef="#ctx0" brushRef="#br1" timeOffset="430544.6258">9087 12393 9933,'-14'29'5160,"14"-29"-129,11 4-516,7-16-3741,17-5 129,4-12-387,9-2 0,2-1-258,1 6 129,-3 9-387,-2 14 258,-7 10-129,-10 23 0,-12 17 0,-7 15-129,-7 8 129,-3 5-129,-3-5 0,3-5 0,0-11-129,3-17 129,10-17-129,7-19 129,9-9 0,1-15-129,3-14 258,-1-8-258,0-5 258,-3-6-258,-6 4 0,-5 5 258,-7 7-258,-10 10 129,-1 13-129,-7 14 129,-7 11 0,0 21 129,-1 11-129,4 7 0,5 1 129,6 0 0,3-4-258,10-8 258,6-11-129,4-10 0,2-10-129,1-6 129,0-13 0,-2-5 0,-3-10 0,-2-5-129,-4-2 129,-5-1 0,-6 3 0,-2 4 0,-2 6-129,-4 6 129,4 18 0,-12-3 0,8 15 0,2 11 0,2 8 0,2 1 0,6 1 0,2-1 0,2-6 0,1-5 0,0-8 0,0-7 0,-2-6 0,1-4 0,-2-5 0,0-8 0,0-3 0,-1-6-129,1 3 129,0 0 0,0 1-129,-1 3 129,1 3 0,-2 6 0,1 6 0,2 4 0,-1 8 0,-1 2 0,0 4 0,3 1 0,-2 0 0,3-3 0,3-4 129,1-2-129,3-6 0,4 0 0,0 0 0,2-7 0,0-1 0,-3-2 0,-1 3 0,-4-4 0,-2 1-129,-4 0 129,-2-2 0,-3-1 0,-2 0 0,-2 0 0,-3-3 0,0 5 0,-3-1 129,3 12-129,-19-6 0,7 6 0,-1 6 0,-1 14 129,0 5-129,1 3 129,6 6-129,2 0 0,5 2 129,2-5-129,8-1-129,7-11-129,7 10-2193,1-19-2580,6-6-129,-1-4-387,5-12-645</inkml:trace>
  <inkml:trace contextRef="#ctx0" brushRef="#br1" timeOffset="431177.662">11808 12339 3870,'7'16'5160,"-7"-16"-258,8-1-258,4-2-2322,-6-21-903,9 7-387,2-14-387,4 2 0,-1-8-387,6 0 0,-3 0-129,0 6 0,-4 3 0,-3 9-129,-2 8 129,-5 9-129,-9 2 129,9 20-129,-6 4 0,-1 4 129,0 0-258,0 1 129,2-3-129,-1-2 129,0-7-129,1-5 0,-4-12 0,11 6 0,-11-6 129,15-12 0,-6-3 0,2-6-129,4-3 129,1 1 0,3 3 129,1 2 0,0 5 0,2 9 0,-3 4 129,0 11 0,-8 10 0,-1 8-129,-8 2 0,-2 2 0,-2-2 0,-8-2-387,-4 0-774,-8-13-3870,-3-7 0,-5-9-516,-3-5-258</inkml:trace>
  <inkml:trace contextRef="#ctx0" brushRef="#br1" timeOffset="431325.6704">12050 11748 9288,'33'-64'5160,"-20"51"-129,-1 10-645,-3 4-4773,1 9-3999,5 4-387,1 3-387,3-1-516</inkml:trace>
  <inkml:trace contextRef="#ctx0" brushRef="#br1" timeOffset="431812.6983">13517 11896 9288,'8'-49'5160,"-7"28"-129,-1 5-258,-10 4-3999,-1 12-387,-9 12 0,-5 11-129,-9 9 0,-1 9-129,0 1-129,5 3-129,4-1 129,8-7-129,9-8 129,9-6 0,10-11 0,11-11-129,7-4 129,3-12 0,2-9 129,2-1-129,-4 1 0,-3 1 129,-7 0 0,-5 6 0,-2 8 0,-7 9 0,-7 0 129,11 21-129,-5-3 0,5 4-129,4 3 0,5-4-258,8 3-258,-2-19-2193,11 3-2064,1-8-387,8-8-387,2-12-387</inkml:trace>
  <inkml:trace contextRef="#ctx0" brushRef="#br1" timeOffset="432188.7198">14700 11664 9546,'38'-50'5547,"-25"34"-645,-13 16 258,8 10-3999,-15 25-516,-2 27-129,-6 20-129,-1 22-129,-4 22 0,-3 17-129,2 7-387,0-2 0,4-6-516,-3-28-516,13-12-3741,-5-27-129,7-27-387,1-36-387</inkml:trace>
  <inkml:trace contextRef="#ctx0" brushRef="#br1" timeOffset="432421.7331">14645 11972 8643,'37'-139'5547,"-14"100"-387,6 25-387,-1 10-3354,5 20-645,-6 11-387,1 12-129,-9 6-129,-6 4 0,-13 4-387,-6-3 0,-8 2-645,-17-18-645,10 10-1419,-8-22-1806,8-7-387,5-14-387,15-6 258</inkml:trace>
  <inkml:trace contextRef="#ctx0" brushRef="#br1" timeOffset="432948.7633">14953 11939 5805,'85'-91'5418,"-55"62"-129,-17 8-516,-4 21-2064,-18-1-1161,-4 12-645,-11 9-387,1 7-129,-1 2-258,5 5 0,6-5-129,8 0 129,5-8-129,8-5 0,7-10-129,5-4 129,2-2 0,0-13 0,-1-2-129,-2-5 129,-2 3-129,-3 0 129,-3 6 0,-11 11-129,13-10 129,-13 10 0,0 0 0,11 20 0,-9-4 0,3 2 0,4-1-129,1-5 0,5-3 0,4-7-129,6-2 0,3-10 0,7-11 0,2-9-129,4-6 258,0-16-129,-1-4 129,0-8 0,-6-12 129,-3-2 0,-9 0 129,-4 4 129,-10 8 129,0 21 0,-8 17 129,0 28 0,-14 17-129,3 28-129,-7 17 129,3 13-258,3 8-129,0 1 0,3-6-258,1-12-129,6-5-387,-5-19-3225,7-9-1032,-2-15-258,2-18-387</inkml:trace>
  <inkml:trace contextRef="#ctx0" brushRef="#br1" timeOffset="433344.7859">15326 11597 10320,'12'-62'5418,"13"37"-387,14 4-129,5-3-4386,6 12-258,-1 7 129,-2 11 129,-13 15-129,-9 18-258,-13 7 258,-7 9-258,-7 9 0,-7-1 0,-2-7-129,3-7 0,3-10 0,4-14 129,3-9-129,9-13 0,6-3-129,2-15 129,3-4 129,2-8-129,2-4 0,0 0-129,-1-1 129,-2 5 0,-5 6 0,-1 10 129,-4 5-129,-2 6 0,-5 16 129,-2 8 0,0 6-129,2 4 129,4 0-516,-1-10-1032,10 2-3612,2-9-129,7-10-516,2-11-258</inkml:trace>
  <inkml:trace contextRef="#ctx0" brushRef="#br1" timeOffset="435244.8946">17021 11510 5934,'30'-53'5418,"-23"25"-516,-4 6 0,-6 0-2322,-4 20-1032,-15 2-645,3 21-129,-9 11-258,4 17-258,0 5 0,7 4-129,9-1 0,8-3-129,6-12 0,16-7 0,11-17 0,5-11-129,8-7 129,1-8 0,-3-14-129,0-4 129,-6-3-129,-6-3 129,-8 6 0,-8 3 0,-5 7 0,-11 16 0,7-7 0,-6 14 0,1 15 0,2-1 0,0 5 129,5-1-129,5-2 0,0-6 0,2-6 0,0-9 0,0-2 129,1-11-129,-4-7 0,0-6-129,-6-1 129,-2-5 0,-5-4-129,-3-2 129,-7 0-129,-6 6 0,-1 8 0,-6 2 0,0 10-129,-1 6 0,2 9 0,3 9 0,5 6 0,5-2-129,7 1 258,2-2 0,4-5 0,6-3 0,6-6 129,1-2 0,1-1 0,3 0 129,-1-4 0,5-3-129,-3 2 0,6 3 258,-5-4-258,2 6 129,-3 0 0,1 0 0,-1 0 0,-4 10-129,-3 0 258,-1 2-258,-3 5 129,-2 3 0,-2-1 0,-1 0-129,-1 1 0,0-6 0,1-2 0,-6-12 0,14 10 0,-3-10-129,2-10 129,0-4 0,2-4-129,0-4 129,0 1-129,0-1 258,-1 3-258,-2 5 258,-2 4-129,-2 8 0,2 2 258,-5 12-129,0 6 0,0 2-129,-1 2 258,1 2-258,0-3 129,1-1-129,4-5 0,-2-4 0,4-8 0,0-3 0,2-1 0,1-7 0,2-4 0,-1-5 0,1-6 0,1 2-129,-2-3 0,0 5 129,-3-1-129,-2 4 129,-2 7-129,0 5 129,-9 4 129,10 4-129,-5 9 129,-1-1-129,3 2 129,-1 4-129,4-1 129,0-3-129,2-2 0,3-5 0,3-5 0,-2-1 0,3-1 0,1-6 0,1-3 0,0-2 0,-1-2-129,0-1 129,-3 4 0,-2 1 0,-2-1-129,-1 2 129,-3 1-129,-9 7 258,10 0 0,-10 0-129,2 5 129,-2-5 0,3 21-129,-2-6 129,2-5-129,2 2 0,-5-12 0,15 12 0,-4-12 0,2 0-129,1-2 129,1-8 0,1 1-129,-2-4 129,0 1-129,-1-1 129,-2 1-129,-1 0 129,-4 0-129,-6 12 258,8-14-129,-8 14 0,0 0 0,0 0 0,0 12 129,0 0-129,-2 3 129,0 6-129,2-1 0,0 1 0,2-4 0,5-2 0,5-6-129,3-5-129,6-4 129,2-8-129,6-9 0,1-7 129,3-6-129,1-8 0,-2-10 129,2-12 129,-2-9-129,-2-5 258,-5-2 129,-1 8-129,-9 1 387,-1 13-258,-7 10 129,-3 23 0,-4 21-129,-5 12 129,-4 25-258,-1 15 0,-2 12-129,-1 7 0,2 7 129,-3-3-129,4 2-129,-1-11-258,6-5-516,-7-20-3612,9-9-516,-1-13-258,4-19-387</inkml:trace>
  <inkml:trace contextRef="#ctx0" brushRef="#br1" timeOffset="436005.9381">18777 11468 8514,'11'-28'5418,"4"16"-516,11 3-129,4-7-3354,3 12-903,0 1-129,2 5 0,-6 7-258,-4 3-129,-3 4 0,-7 2-129,-5 1-129,-5-2 129,0-2-129,-3-2 0,-2-13 0,9 14 0,-9-14 129,11 2 0,-2-2-129,-9 0 258,15-10 0,-6 4 387,-2-6-129,2 4 0,-3-3 129,4 5 0,-10 6 0,14-7 129,-14 7-129,19 0-129,-8 3 0,2 6-129,2 0 0,2 1-129,0 0 0,1-1 0,3-3-129,-4-3 0,2 0 129,-2-3-129,2 0 0,-3 0 0,3-6 0,-1-1 129,1 0-129,-2-1 129,1-1 0,-4-2 0,-3-1 0,-1-1 0,-5 1 129,-3-1-129,-2 13 0,-1-15 129,1 15-129,-12-1 129,12 1-129,-15 21 0,6 1 258,-1 6-129,-3 12 0,-2 9 0,-3 8 0,0 5-129,-4 6 129,1 7 0,0 0-129,0 3 0,3-8-129,3-6 129,3-7-129,2-8-129,-1-7 129,1-12-129,-2-8 129,-1-8-129,-5-7 129,-3-4 129,-6-3 0,-4-3 258,-4-7-258,-7-2 258,3 1-516,-3-9-516,11 3-3741,0-2-516,7 2 0,6-4-774</inkml:trace>
  <inkml:trace contextRef="#ctx0" brushRef="#br1" timeOffset="436424.9621">20395 10899 10965,'40'-48'5676,"-30"41"-387,-10 7-258,-5 24-4128,-15 19-387,5 21-129,-5 11-387,-1 6 258,1-1-387,4-2 0,3-7-129,4-9 129,4-15-258,3-16-129,2-9-258,0-22-645,20 6-3096,-14-12-387,6-7-258,-5-11-645</inkml:trace>
  <inkml:trace contextRef="#ctx0" brushRef="#br1" timeOffset="436904.9896">20296 11044 9159,'-35'16'5289,"25"-6"-129,10 1-129,0-11-3999,13 0-258,11-6 0,7-2-258,1-7 0,2 0-258,0 2 129,-2 4-258,-6 8 0,-3 1 0,-7 15-129,-5 10 129,-5 8-129,-1 6 0,-5 3 0,0 1 0,0-3-129,1-2 129,1-10 0,3-10 0,3-6 0,2-8 0,2-5 0,0-10-129,-1-10 129,6-5 0,0-9 0,2 1 0,-1-2 129,0 5-129,-4 3 0,4 5 129,-6 14-129,-1 9 0,-5 9 129,-1 17-129,-4 4 129,0 6-129,1 0 0,-2 0 0,1-1-129,0-7-129,3-3-516,-4-25-1290,10 15-3096,-10-15-129,11 0-258,-11 0-645</inkml:trace>
  <inkml:trace contextRef="#ctx0" brushRef="#br1" timeOffset="437741.0374">20851 11231 6063,'23'-22'5934,"-12"11"-774,7 7 0,-1-12-1677,5 10-2580,-3-8-258,3 3-258,-5-3-129,1 0-129,-5-1 0,-6 1-129,-5 4 129,-2 10-129,-7-10 0,-6 12 129,-6 12-129,0 11 0,-2 7-129,1 7 129,5 5-258,1-2 129,6 3-129,8-8-129,5-1-129,8-17-258,12 2-645,-4-21-516,15 3-387,-9-15 0,13 2 258,-9-21 645,4 5 774,-7-3 774,-7-10 1032,4 17 645,-17-12 516,10 25 0,-18-11-129,7 27-258,-7-7-774,0 35-387,-2-5-387,0 6 0,-1 2-258,-1 0 0,1-2 0,-1-6-129,0-5 0,1-8 129,3-17-129,0 13 0,0-13 0,7-11 0,4-7 0,3-9 0,3-4 0,3-5 0,1-4 0,0 2 0,-2 2 129,-3 5-129,-3 7 129,-1 6-129,-12 18 0,11-6 0,-9 14 129,-1 12-129,-1 6-129,0 3 129,1 7 0,-1-1 0,1 0 0,-1-6-129,0-5 0,3-6 129,-1-4 0,-2-14 0,10 0-129,-10 0 129,17-23 0,-5 3 0,2-9 129,2 0-129,-1-4 129,1 5-129,0 5 129,-3 5 0,-1 8 0,-2 9 0,-1 3 0,-5 14-129,1 9 129,-1 1-129,0 5-129,-1-2 129,1 0-129,-2-6-258,3 5-774,-5-15-3999,4 1-129,-4-14-387,11 10-387</inkml:trace>
  <inkml:trace contextRef="#ctx0" brushRef="#br1" timeOffset="437929.0481">21847 11487 10320,'0'0'5547,"10"0"-774,-10 0 258,13 3-4773,-13-3-1290,0 0-3612,0 0-258,0 0-516,0 0-516</inkml:trace>
  <inkml:trace contextRef="#ctx0" brushRef="#br1" timeOffset="462844.4732">14786 12641 1161,'5'-14'4515,"6"4"129,-2 0-516,6 8-1677,-9-10-258,14 12-645,-8-12-129,10 12-516,-1-3 0,10 3-129,-2 0-258,12 2 0,6-2-129,13 0 129,10-4-129,11-7-129,4-4 0,5 0 0,-2-6 0,-4 3-129,-6 1-129,-11 3 0,-15 2 0,-11 2 0,-13 5 0,-11 3 0,-17 2-129,0 0 129,0 0-129,-10 5-258,-5 5-516,-11-10-1935,5 11-2064,-5-5-387,1 5-258,-4-5-258</inkml:trace>
  <inkml:trace contextRef="#ctx0" brushRef="#br1" timeOffset="463316.5002">14810 12876 7740,'11'0'5418,"10"-4"-387,9-9 0,14 7-3612,3-11-258,15 10-258,4-6-258,9 10-258,1-2-129,2 1-129,-3 1-129,-1 1 0,-8-8 0,-5 3 0,-7-3 129,-8-2-129,-10 0 0,-6 2 0,-10 1 0,-2 2 0,-8 3 0,-10 4-129,8-1-129,-8 1-387,0 0-1032,-7 4-3354,7-4 0,-18 8-516,7-2-387</inkml:trace>
  <inkml:trace contextRef="#ctx0" brushRef="#br1" timeOffset="480453.4804">2654 17319 3225,'-4'-43'5418,"-1"16"-129,5 5-387,-3-12-2193,5 14-774,-6 1-516,4 9-645,0 10-258,0 0-258,0 0-258,-7 0-516,8 18-1806,-1-18-2451,6 24 0,-6-24-774,6 24-258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3T16:45:43.85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8166 5983 129,'0'0'1677,"0"0"-129,0 0-516,0 0 129,0 0-645,0 0 258,0 0-129,0 0-129,0 0-129,0 0 258,0 0-129,10 5 387,-10-5 129,9 9 0,-9-9 258,17 7 0,-7-7-387,10 2 129,0-2-258,13-2 0,3-9-258,9 3-129,5-5-129,6 0 0,5-2 0,5 0-129,2 1 0,2 1-129,0 0 0,4 1 0,0 1 0,-2-1 0,4 0 0,0 0-129,1-2 129,0 2 0,1 0 0,-4-1 0,0 5 0,-2 2 0,-2-2-129,-4 4 129,-5 0-129,-1-2 129,-5 4-129,-2-3 0,2 2 129,-3-1 0,2 1-129,-2 1 129,-1 2 0,0 0 0,-3 0-129,-3 0 129,-5 0-129,-1 0 0,-2 0 129,-2 0-129,-1-3 0,-3 3 129,2-4 0,0 3 0,0-6 0,-2 7 0,1-5 0,-1 2 0,0-1 0,0-1 0,-3 2 0,-2-2 129,0 4-129,-3-4 0,-2 5-129,-1-3 129,-4 3 0,-2-2 0,-4 2 0,1 0-129,-11 0 129,12 0 0,-12 0 0,0 0 0,10 0 0,-10 0 0,0 0 0,0 0 0,0 0-129,0 0-129,0 0-645,0 0-1419,0 0-2064,0 0-129,-6-7-129</inkml:trace>
  <inkml:trace contextRef="#ctx0" brushRef="#br0" timeOffset="13887.7944">8885 8780 6708,'0'-41'5160,"0"26"-129,-2-4-1161,2 19-2064,-4-12-645,1 18-258,-4 14-387,1 17 0,-7 9-258,1 12 0,-1 9-129,-1 6 0,3 2-129,5-6 129,5-7-129,2-10 129,12-15-129,8-8 129,3-17-129,5-10 0,0-7 129,-4-12-258,-4-6 129,-7 0 0,-8-3 0,-6 0 0,-10 1 258,-10 7-387,-2 6 258,-5 6-258,4 6-645,-6 3-3999,11 18 0,-2 2-516,7 8-516</inkml:trace>
  <inkml:trace contextRef="#ctx0" brushRef="#br0" timeOffset="15103.8639">5967 11633 4644,'-32'-8'5289,"19"8"-387,-1-3 0,6 3-2064,-8-9-1032,16 9-387,-2-17-645,8 7-129,7-3-258,6 7-129,3 2 0,-1 5 0,-1 16 0,-3 11-129,-5 9 0,-6 9-129,-6 6 0,-4 2 0,-6-1 129,0-6-129,4-10 0,3-11 0,5-14 129,15-12 0,10-6 0,11-17-129,9 0-774,-1-11-3870,17 2-258,-2-2-645,6 2-387</inkml:trace>
  <inkml:trace contextRef="#ctx0" brushRef="#br0" timeOffset="19799.1325">13727 8697 3483,'0'0'5547,"0"0"-387,-9-19-903,9 19-1548,-11-10-645,11 10-645,-4-16-516,4 16-387,11-20 0,4 10-129,6 3-258,4 2 129,2 5-129,0 0-129,-1 13 129,-5 6-129,-7 5 0,-5 7-129,-8 1 129,-2 7-129,-11-2 0,-3-3 0,-1-4 0,1-5 0,-1-6 0,4-7 0,12-12 129,-8 8-129,8-8 258,10 2-258,1 5 129,4 3 0,-3 8 129,-2 4-129,-2 5 0,-4 0 0,-4 4 0,-4-2 129,-7-4-129,-6 4 0,-5-10 0,-4 1 129,-4-4-129,0-2 129,-1-4-129,1-3 0,5 1-516,-2-12-1935,13 5-2193,2-1-645,12 0-258,0 0-516</inkml:trace>
  <inkml:trace contextRef="#ctx0" brushRef="#br0" timeOffset="20919.1965">13758 15209 3999,'0'-15'3741,"0"2"-258,0 13-258,-10-17-387,10 17-516,-8-13-774,8 13-129,0-17-387,10 8-258,-2-9 0,10 6-258,-2-4-129,5 9 0,-1 1-129,-1 6 0,-3 10-129,-3 7 0,-6 11 0,-4 3-129,-3 7 0,-8 0 0,-4-3 0,-2 1 0,-2-7 0,1-3 0,1-9-129,2-5 129,4-4 0,8-8 0,0 0 0,0 0 0,13-3 0,1 3 0,0 0 129,3 7-129,-2 10 0,1 4 0,-5 3 0,-3 7 0,-2 3 0,-6 2 0,-1 0-129,-7-3 0,-6-2 129,-3 3 0,-4-4 0,-3-7 129,-7-4-129,3-7 0,-2-5 0,3-6 129,2-1-258,3-11-258,9 11-2193,1-15-2451,7 2-258,1-1-387,4 0-387</inkml:trace>
  <inkml:trace contextRef="#ctx0" brushRef="#br0" timeOffset="22900.3098">9703 15925 645,'4'-16'4644,"-1"1"516,-3 15-258,1-19-1806,-1 19-903,0 0-516,0 0-645,0 0-258,0 0 0,2 13-387,-2 12-129,-3 3-129,-4 9 0,-3 1-129,0 11 0,0-1 0,-1-4 129,5-5-129,5-7 129,1-6-258,10-6 387,7-7-258,7-12 258,5-1-258,3 0 0,2-12 129,0 4-129,-1-8 0,-4-2-129,-1 4 0,-8-4-774,4 14-3225,-13-9-645,-1 12-387,-10 1-516</inkml:trace>
  <inkml:trace contextRef="#ctx0" brushRef="#br0" timeOffset="23184.3261">9823 16046 8643,'1'-15'5676,"-1"15"-516,0 0 0,0 14-3612,-6 4-774,6 21-387,-4 4-258,2 9-387,-1 8-387,-5-9-2451,5 11-1935,-1-12-258,-2 4-258,1-17-516</inkml:trace>
  <inkml:trace contextRef="#ctx0" brushRef="#br0" timeOffset="26787.5322">16355 12932 1935,'2'-12'2838,"-2"12"-903,0 0-516,0 0 387,0 0 0,0 0-129,1-11 258,-1 11-129,0 0 129,0 0-129,0-13 0,0 13-645,0 0 0,0 0-516,-7 4-129,2 13-258,-4 5-129,3 7 0,-3 9 129,2 4-258,2 3 129,1-1-129,4-2 0,0-9 0,7-5 0,6-10 0,6-8 0,3-9 0,4-2 0,1-13 0,1-3 0,2-7 129,-2-1-129,-3-4 0,-2-1 129,-7-5-129,-5-1 0,-6-4 0,-5 0 0,-11 2 129,-7 3-258,-6 6 129,-6 8 0,0 8-387,0 16-1161,-2 5-3483,7 11 129,-1 2-645,8 1-258</inkml:trace>
  <inkml:trace contextRef="#ctx0" brushRef="#br0" timeOffset="35212.014">17627 9056 7224,'7'-49'5289,"-7"28"-258,0 9-129,0 12-3354,0 0-258,-5 29-387,5 17-516,1 9 129,4 15-258,0 5 0,1 10-129,0 1 0,2-5-129,-3-7 0,-1-13-129,-1-5-516,-3-20-516,7-4-3741,-7-18-129,0-14-258,8 0-645</inkml:trace>
  <inkml:trace contextRef="#ctx0" brushRef="#br0" timeOffset="35643.0387">18203 9136 8514,'3'-83'5031,"-19"54"-129,-10-2-1161,-2 21-2709,-11 5-129,5 13-129,-5 11-258,4 12-129,7 8-129,8 8 0,13 0 0,7 5 0,15 1-258,11-3 0,6 0 129,5 0-258,-1-2 129,-4-2-129,-7-2-258,-8-4-129,-6 1-387,-11-11 0,-8 0 0,-12-13 0,-4-5 0,-4-12 387,0-17 387,2-9 516,5-18 258,11-3 129,7-12 0,13 1 0,10-7 0,14 7-258,2 5-258,7 7-258,2 9-387,-4 4-645,4 13-3354,-15 8-516,-6 12 0,-9 6-774</inkml:trace>
  <inkml:trace contextRef="#ctx0" brushRef="#br0" timeOffset="35940.0557">17534 10307 9933,'-9'0'5289,"9"0"-258,7-13 0,15 16-3999,8-3-387,16 0-129,10 2-129,7 3-129,5 0-129,3-2 0,-5 2-258,-8-5-387,-6 8-516,-20-8-3483,-11 5-516,-12 2-258,-9 9-516</inkml:trace>
  <inkml:trace contextRef="#ctx0" brushRef="#br0" timeOffset="36344.0788">17767 10859 8643,'-10'0'5547,"5"-23"-516,10 9-129,8-8-3612,12 7-516,1-2-387,5 7 129,-2 8-258,0 6-258,-5 12 129,-7 7-129,-7 7 129,-9 9-258,-5 0 258,-11 7-258,-10 2 129,-3 1 129,-4-1-129,-1-2 0,3-8 0,4-1 129,9-8-129,11-9 129,6-20 0,16 11-129,10-14 258,7-10-129,4-2 0,6 0-129,-3-1 0,-5 4 0,-2 1 0,-8 2-387,-3 9-774,-11-7-3741,1 1-258,-6-8-258,5-2-387</inkml:trace>
  <inkml:trace contextRef="#ctx0" brushRef="#br0" timeOffset="36692.0987">18710 9925 8256,'0'0'5676,"0"0"-516,15-3-258,-15 3-3225,16 0-645,-4 0-387,7 2-258,-1-1-129,0 0-129,1 0-129,-2-1-129,-2 0-258,-7 0-516,5 3-1419,-13-3-2580,0 0-258,0 0-516,-5 6 0</inkml:trace>
  <inkml:trace contextRef="#ctx0" brushRef="#br0" timeOffset="36883.1096">18722 10076 7998,'-10'34'5547,"10"-34"-258,4 17-129,-4-17-3225,27 8-903,-12-8-129,9 1-387,-4-1-258,0 0 0,-1 0-129,-1 0-129,0 0-903,-18 0-3870,20-5-387,-11-1-129,2 0-645</inkml:trace>
  <inkml:trace contextRef="#ctx0" brushRef="#br0" timeOffset="37599.1506">19658 9633 5160,'17'-28'5031,"-17"28"0,11-10-516,-11 10-3096,0 7-258,0 6-516,-2 9-129,-8 3-129,-3 3 0,-8 0-258,-6-3 129,-8-7-258,-6-5 129,-7-5-129,-3-8 0,-2-10 0,4-6 0,7-12 258,13-3-129,11-4 0,16-3 0,9-2 129,16 5-129,11 1 129,5 8-129,1 6 129,-1 8-129,-6 10 0,-5 7 129,-9 16-129,-4 11 0,-7 6-129,-4 11 129,-3 4 0,-1 2-129,0 5-129,-5 2 258,-3-3 0,-5 0 0,-3 0 0,-6 0 0,-3 3 0,-5-1 0,-2 1 0,-4-8-129,4 1-645,-3-12-387,12 1-3741,-3-11-258,6-3-387,2-14-258</inkml:trace>
  <inkml:trace contextRef="#ctx0" brushRef="#br0" timeOffset="65751.7608">7439 11722 1,'0'0'3353,"0"0"130,0 0-903,0 0-774,0 0-258,0 0-387,0 0-387,0 0 129,1 8 0,-1-8 0,0 0 129,0 0-258,10-4 129,-10 4 0,9-14-258,-5-1 258,4 4-258,-1-7-129,8 2 0,-2-3-129,5-3 0,-2-3-129,6 0 0,-1-1 0,4 0-129,-1-5 0,1 1 0,3 0 129,-2 1-258,1 0 129,-1 2-129,1 0 129,0 3-129,-1-1 0,-4 7 0,1 0 0,-3 1 0,-2 2 0,-3 3 0,-1 0 0,-2 4 0,-3 2 0,0-1 0,-9 7 0,11-12 0,-11 12 0,0 0-129,0 0-129,7-15-387,-7 15-2064,0 0-2064,0 9-129,0-9-387,-14 16-258</inkml:trace>
  <inkml:trace contextRef="#ctx0" brushRef="#br0" timeOffset="66924.8279">7583 12636 516,'-6'-17'3354,"6"17"258,0 0-903,-12-4-903,12 4-516,-11-1-387,11 1 0,-8-1-387,8 1 129,-10-3 258,10 3-129,0 0 387,0 0-258,-12-21 258,12 21 129,-8-17-258,8 17 129,-8-17-258,8 17-258,-9-10-129,9 10 0,0 0-129,-10-10-129,10 10 0,0 0 0,0 0 0,0 0 0,0 0-129,0 0 129,0 0 0,6 15-129,3-5 129,4 3-129,2-3 129,4 3-129,2-2 0,4 0 0,1-2 0,2 1-129,-1-1 129,3-1-129,-3 3 0,1-4 0,-3 8 0,-2-5 0,-1 2-129,-3 0 129,-1-2 0,-1 0 0,-3-1-129,-3 1 129,2-7 0,-3 1 0,-2-4 0,-8 0 0,13 0 0,-13 0 129,0 0-129,7-5 0,-7 5 0,0 0 0,0 0 0,0 0 0,0 0 0,2 6 0,-2-6 0,0 0-129,0 0 129,0 0 0,0 0-129,0 0 129,0 0-129,0 0 0,0 0 129,0 0-129,0 0 0,0 0 0,0 0 0,-6 7-129,6-7-129,0 0-258,0 0-1290,0 0-3096,-3 12 129,3-12-645,0 0-387</inkml:trace>
  <inkml:trace contextRef="#ctx0" brushRef="#br0" timeOffset="71532.0914">7656 11526 1806,'-28'14'2322,"18"-8"-2064,10-6 129,0 0-258,0 0 0,-7 11 129,7-11 129,0 0 258,0 0-129,0 0 0,-10 6-129,10-6 0,0 0-258,-11 1-129,11-1-129,0 0-258,0 0-129,0 0-774,0 0-258,0-6-129,0 6-129</inkml:trace>
  <inkml:trace contextRef="#ctx0" brushRef="#br0" timeOffset="72483.1458">7525 11572 1419,'0'0'3225,"-4"-9"-129,4 9-129,-10 0-516,10 0-258,-15 5-645,15-5-387,-18 9-129,18-9-129,-14 9-258,14-9 0,-9 3 129,9-3 0,0 0-129,14-14 0,0-8 129,11-1-258,2-13 129,8-3-129,4-11-129,4-3 0,2-1-129,1-1 0,-5 4-129,-1 3 129,-5 6-258,-5 8 129,-7 7-129,-3 7 129,-6 4-129,-4 7 129,-10 9-129,12-10-129,-12 10 258,0 0-129,0 0 0,-8 13 0,-4 0 0,-6 7-129,-7 6 129,-5 6 0,-6 9-129,-2 1 129,-1 3-129,-2 0 129,6 0-129,1-6 0,9 0-129,4-9 0,6-2 129,4-4-129,3-3 0,3-5 0,0 1 129,-3-3-129,3-2 258,5-12 0,-14 15 129,14-15-129,-8 0 258,8 0-129,5-15 129,9-3-129,4-7 129,8-4 0,2-7-129,6-1 0,5-6 0,0 1-129,-2 3 129,0 3-129,-2 2 0,-7 7 0,-1 5 0,-7 4 0,-4 5 0,-4 6 0,-2-1 0,-10 8 0,11-9 0,-11 9 0,0 0 129,0 0-129,-11 5 0,1 2 0,-3 7 0,-5 0-129,-2 6 129,-1 1 0,0 4-129,1-5 129,0 4-129,2-4 0,4-1 0,0-3 129,3-3-129,2-3 0,1-4 0,8-6 129,-10 11-129,10-11 129,0 0-129,0 0 0,0 0-387,0 0-645,7 4-2451,-7-4-1032,11 0-387,-11 0-516,15-7 129</inkml:trace>
  <inkml:trace contextRef="#ctx0" brushRef="#br0" timeOffset="76111.3533">9149 9968 2193,'-7'10'3096,"7"-10"0,-12 0-645,12 0-129,-12-3-129,12 3-387,-9-5-129,9 5-387,0 0-258,0 0 129,-2-11-516,7 6-129,7-6-129,6-1 0,3-5 129,4-2-258,5-7 129,1 0-129,-3-6 0,2 2 0,-2-3 0,-2 1 0,-4 1-129,-2 4 0,-5 3 129,0 3-258,-3 4 129,-2 2-129,-2 5 0,-8 10 129,11-10-129,-11 10 0,0 0 0,6-12 129,-6 12-129,0 0 129,-7 5-129,-3 2 0,0 6 0,-6 5 0,-2 2 0,-1 5 0,-5 5 0,-3-1 0,2 1 0,-2 1 0,1 1 129,0-3-129,2 0 0,1-3 0,3-4 0,1-2-129,5-1 129,-2-5 129,5-4-258,3-3 129,8-7 0,-10 7 129,10-7-129,0 0 0,2-9 129,7-3 0,5-6 0,6-7 129,4-7-129,10-2 0,0-9 129,5 4-129,-3 0 0,0 3-129,-6 7 0,-4 6 0,-6 6 0,-7 8 0,-5 6-129,-8 3 129,0 0 0,0 8 0,-7 4 0,-7 5 0,-7 3 129,-3 4-129,-4 2 0,-3 3 129,-2 0-129,0-1 0,2-3 0,2-3 0,8-5 0,4-2-129,4-5 129,5-3 0,8-7-129,0 0 129,0 0 0,0 0 0,0 0 0,8-9 0,3-3 0,4-4 0,6-5 129,5-7-258,4-5 258,5 2-129,0-4 0,-2 5 0,-3 5 0,-2 1 0,-7 5 129,-6 7-129,-4 7 0,-11 5 0,10-3 0,-10 3 0,0 0 129,-1 6-129,-9 5-129,-2 4 258,-6 2-129,-7 5 0,-3 2 0,-5 5 129,-2 1-129,-1-5 0,3 3 0,3-7 0,3-7 0,9 1 0,5-7-129,13-8 129,0 0 0,0 0 0,2-6 0,10-8-129,5-3 258,0-3-129,8-6 0,1-1 0,2 0 0,1-1 0,-1 1 0,-1 5 0,-5 3 0,-2 7 0,-7 4 0,-2-1 0,-11 9 0,8-1 129,-8 1-129,0 0 0,0 0 0,0 0 0,0 0 0,-6 1 0,6-1 0,-8 4 0,8-4 0,0 0-129,-10 5 258,10-5-129,0 0 0,0 0 0,0 0 0,0 0 0,0 0 0,0 0 0,0 0 0,0 0-129,0 0 129,0 0 0,0 0 0,0 0 0,0 0 0,0 0 0,0 0 0,0 0 0,-3 10 0,3-10 129,0 0-258,0 0 129,0 0 129,0 0-129,0 0 0,0 0 0,0 0 0,0 0 0,0 0 0,0 0 0,-5-5 0,5 5 0,0 0 0,0 0 0,0 0 0,0 0 0,0 0 0,0 0-129,0 0 129,0 0 0,0 0-129,0 0 129,0 0 0,0 0 0,0 0 0,0 0 0,0 0 0,0 0 0,0 0 0,0 0 0,0 0 0,0 0 0,0 0-129,0 0 129,0 0 0,0 0 0,0 0-129,0 0 129,0 0 0,0 0 0,0 0-129,0 0 129,0 0 0,0 0 0,0 0 0,0 0-129,0 0 129,0 0 0,0 0 0,0 0-129,0 0 129,0 0 0,0 0 0,0 0 0,0 0 0,0 0 0,0 0 0,0 0 129,0 0-258,0 0 129,0 0 129,0 0-129,0 0 0,0 0 0,0 0 0,0 0 0,0 0 0,0 0 0,0 0-129,0 0 129,0 0 0,0 0 0,0 0 0,0 0 0,0 0 0,0 0 0,0 0 0,0 0 0,0 0 129,0 0-129,0 0-129,0 0 129,0 0 129,0 0-129,0 0 0,0 0 0,0 0-129,0 0 129,0 0 0,0 0 0,0 0 0,0 0 0,0 0 0,0 0 0,0 0 0,0 0 0,0 0 0,0 0-129,0 0 129,0 0 0,0 0-258,0 0 0,0 0-258,-8 0-645,11 9-2838,-3-9-1161,-1 17-258,1-17-516</inkml:trace>
  <inkml:trace contextRef="#ctx0" brushRef="#br0" timeOffset="83510.7766">10000 9860 1,'0'-22'4901,"0"22"130,0-18-387,0 7-1548,0 11-1032,0 0-645,0 0-258,-8 0-516,8 0-258,-3 18 0,3 2-129,-2 12 0,2 7 129,0 8-129,0 2-258,3 9 129,-2 1-129,3-1 129,-4-5-258,2-7 129,-2-6 0,0-6-129,0-5 129,-2-7 0,-2-5 0,0-5 0,4-12 129,-7 12-129,7-12 0,-6-7 129,6-5 0,0-13 0,0-3 0,3-11 0,2-3-129,-2-6 0,1-4 129,-3 0-129,0 4 129,-1 1 0,0 7 0,-4 6 0,1 8 0,-1 8 258,4 18-258,0 0 0,0 0 0,-7 15 0,7 14 0,0 7 0,0 9 0,0 7-129,0 3 0,0 1 0,0-5 0,0-3 0,0-11 0,0-6-129,0-11 0,0-9 129,0-11-129,0 0 129,0-19 0,0-5 0,1-6 0,0-3 0,-1-1 0,1 3 0,-1-1-129,0 9 0,0 5-258,0 18-1419,0 0-3096,-2 12-258,-1 3-387,3 4-258</inkml:trace>
  <inkml:trace contextRef="#ctx0" brushRef="#br0" timeOffset="84246.8187">10366 9781 5160,'-12'-12'5547,"3"8"-516,9 4-387,-20-3-2451,20 3-774,-11 7-387,10 3-387,1-10-129,-2 24-129,4-7-129,6 7 0,2 1-129,4 11 129,-1 0-129,2 4 0,0 0 0,-2 0 0,2 0-129,-4-6 129,-1-1-129,-1-8 0,-2-5 129,1-4-258,-3-2 129,-5-14-129,6 13 129,-6-13-129,0 0 129,0 0 0,-5-14-129,-3-3 129,2-8-129,-5-9 0,1-1 0,-1-5 129,-2-1-129,0 2 129,-1 0-129,-1 4 129,-1 5 0,1 7 0,0 0 129,1 5-129,1 2 0,3 2 129,2 2-129,8 12 0,0 0 129,1 6-129,11 17 0,4 8 0,2 9 0,3 5 129,1 3 0,-1-2-129,-3-1 129,-3-7-129,-3-6 0,-2-9 0,-5-8 0,-5-15-258,7 13-387,-7-13-3612,-1-9-774,1-7-387,-3-4-387</inkml:trace>
  <inkml:trace contextRef="#ctx0" brushRef="#br0" timeOffset="84974.8603">10649 9111 2709,'-18'-7'4902,"8"2"-258,10 5-1677,-18-2-774,18 2-387,-13 0-516,13 0-129,0 0-258,-3 17-129,3-17 0,11 5 0,5-3-129,7 3-129,3 0 0,7 3-129,0-3 0,1 7-129,0-4-129,-3 2 0,-4-2 0,-5-1 0,-6-3-129,-4 0 0,-3-4 129,-9 0-129,0 0 129,0 0-129,-9-5 0,-6 2 129,-10 0-258,-3-2 129,-6 1 0,-2 1-129,1-2 129,2 1 0,5 1 0,3-2-129,10 1 129,5 1 0,10 3 0,0 0 129,6-3-129,5 3 0,6 3 0,4 3 129,0 1-129,3-1 0,1 1 0,-2-1 0,-2 1-129,-3-7-258,-2 2-387,-13-11-2322,-3 9-2064,2-17-516,-2 17-129,-15-27-516</inkml:trace>
  <inkml:trace contextRef="#ctx0" brushRef="#br0" timeOffset="85747.9045">10366 8521 1419,'0'0'4128,"-7"10"129,7-10-903,-9 14-1161,-1-12-645,5 12-516,-6-9 258,7 10-258,-5-12 129,9-3 0,0 0-129,0 0 0,-1-7-387,5-8 129,2-12-258,5-1 0,-2-8-258,1-2 0,0-5-129,1 4 129,-3 3 0,0 4-129,-3 6 0,-1 6 0,-4 20 0,0 0 0,0 0-129,0 20 0,-3 9 0,-4 7 0,-1 6 0,1 0-129,0-4 0,-1-4 129,4-7-129,1-7 129,3-20 0,0 0-129,6 1 258,3-14-129,3-10 129,2-2-129,1-5 0,4 0 0,-1 1 129,-2 2-129,-2 6 0,-4 4-129,-10 17 258,11-8-129,-11 8-129,-6 17 258,-5 5-258,-3 6 129,1 3 0,-2 3 0,3-4 129,0 0-129,3-4 0,1-4-129,5-7 129,-1-3-258,3-1-129,1-11-258,0 0-1290,0 0-3225,0 0-258,-12-12-129,12 12-387</inkml:trace>
  <inkml:trace contextRef="#ctx0" brushRef="#br0" timeOffset="86858.9681">9526 8473 2193,'-22'-9'5031,"22"9"129,-17-16-645,17 16-1548,0 0-774,0 0-645,7 0-387,3 16-516,0 5 0,4 5-387,-2 6 129,-1 2-258,-3 1 129,-1-3-258,-4-6 129,1-6 0,-3-8 0,-1-12-129,0 0 0,0 0 129,-1-19-129,-3 0 0,1-9 0,-2-2-129,-2-2 0,-2 0 258,2 1-258,-1 7 258,2 5-258,0 4 258,6 15-129,0 0 129,0 10 129,6 10-258,4 8 129,0 1-129,4 3 129,-1 2-129,-1-3 129,-1-4-129,-1-9 0,-5-3 0,-5-15 0,0 0 129,0 0-129,-5-7 0,-4-13 0,-3-5 129,-2-7-258,1-7 129,-3-4-129,0-3 258,2 2-258,1 3 129,-1 6 0,5 6-129,2 13 258,7 16-258,0 0 258,-4 17-129,7 10-129,5 4 129,5 4 129,0 0-129,1 0 129,0-6-129,-1-5 129,-1-6-258,-4-7 387,-8-11-129,0 0-129,0 0 0,0 0-129,0-20 129,-11 0 0,-1-6 0,-2-4-129,0 0 129,2-2-129,-1 8 129,4 2 0,1 9 0,8 13 0,0 0 0,0 9-129,5 12 129,2 2 0,1 3-129,4 3 258,-1-1-387,0-1 129,-1-7-645,7 9-2580,-7-12-1677,5 1-387,-5-10-258,5 4-387</inkml:trace>
  <inkml:trace contextRef="#ctx0" brushRef="#br0" timeOffset="122999.0352">12343 5321 1419,'7'-6'3741,"1"-4"258,-8 10-1677,0 0-387,5-10-516,-5 10-258,8 3-258,7 8-129,1-3 0,14 7-258,10-5 258,15 3-129,8-7 129,17 0-258,6-6 129,11 1-258,2-1 0,-3-5 0,-4 0-129,-7 0-129,-14 1 0,-11 1 0,-12 1-129,-14 0 129,-11 2-129,-9 0-129,-14 0 129,0 0-258,0 0-129,-5 7-387,0 5-1677,-12-7-2193,3 1 0,-6-3-774,1 5 387</inkml:trace>
  <inkml:trace contextRef="#ctx0" brushRef="#br0" timeOffset="124095.0979">12538 5682 258,'0'0'3999,"0"0"-258,7 14-1290,1-13-129,22 11-387,-2-12-129,24 5-516,4-5-129,22 0-258,8-3-387,10-1-129,4-6 0,1 5-129,-5 0 0,-6 1 129,-11-1-258,-12 4 0,-15-1 0,-9 2-129,-14 0 0,-8 0 0,-9 0 0,-12 0 0,13 3-129,-13-3 0,0 0-129,0 0-258,0 0-129,-9 0-1290,9 0-2580,-9 0-258,9 0-129</inkml:trace>
  <inkml:trace contextRef="#ctx0" brushRef="#br0" timeOffset="137538.8668">10381 8424 1419,'0'0'3225,"-5"11"-516,5-11-903,-3 16-129,3-16-387,-7 22-129,7-22 0,-7 22-258,7-22 0,-5 16 129,5-16-258,0 0 129,0 0-387,1-12 0,3-7-129,5 2 258,-1-10-258,2 6 129,-3-4-129,3 3 0,-2 3 0,-1 5-129,-3 1 0,-4 13 0,6-12-129,-6 12 0,0 0-129,0 0 129,-5 15-129,-2 1 129,-3 3-129,0 6 0,-1 0 258,-1 1-258,3-4 129,1-4-258,4-5 129,4-13 0,0 13-258,0-13-258,10-3-1806,-3-11-2064,2 0-774,-1-1-129,-2 1-387</inkml:trace>
  <inkml:trace contextRef="#ctx0" brushRef="#br0" timeOffset="138318.9114">9585 8432 774,'0'-12'4386,"0"12"387,-11-5-774,-2-7-1161,13 12-774,-13-8-645,13 8-387,0 0-129,4 0-387,-4 0-129,17 20-258,-7-3 129,1 2-258,-2 3 258,-1 0-387,-3-1 258,-1-6-258,-1-3 258,-3-12-129,0 0 0,0-9 129,-2-9-129,-1-6 129,0-7-129,0 2 258,-1-1-258,1 6 387,2 4-258,1 20-129,0 0 258,0 0-129,9 18 0,-1 9-129,2 3 129,1 5-258,0-4 258,0-2-258,-2-9 258,-2-2-258,-7-18 0,0 0 129,0 0-129,-1-8 387,-8-12-387,-1-7 129,-4-4 0,2 2 0,1 2 0,0 6 129,4 11-387,7 10 0,-2 7-516,2 11-3483,7 15-387,3 5-645,5 11-387</inkml:trace>
  <inkml:trace contextRef="#ctx0" brushRef="#br0" timeOffset="278122.9077">2943 16469 516,'0'0'3870,"0"0"774,0 0-1419,-3-13-1032,3 13-645,0 0-129,0 0-645,0 0-129,0 0-903,0 0-3096,0 0-645,0 0-774,0 0 258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3T16:50:33.06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5826 8176 2709,'-9'0'4128,"9"0"-1032,0 0-645,0 0-258,0 0-129,0-11-774,0 11-129,0 0-258,9-8-258,-9 8-258,10-6-129,-10 6 0,12-3-129,-12 3 129,14 0-129,-14 0 0,15 5 0,-15-5 0,10 17 129,-10-17-258,7 19 129,-6-7-129,-1-12 0,-2 17 129,2-17-129,-11 8 0,11-8 129,-16-1 0,16 1 129,-12-17-129,7 6 0,2-3 129,1 2-129,0-1 0,2 2 0,0 0 129,0 11-258,2-14 0,-2 14 0,0 0 0,0 0 0,9 3-516,-9-3-258,8 14-3612,-8-14-258,9 19-387,-9-19-387</inkml:trace>
  <inkml:trace contextRef="#ctx0" brushRef="#br0" timeOffset="1241.071">8694 5368 903,'0'0'3999,"-3"-5"129,3 5 0,-2-13-2193,2 13-387,0 0-387,5-9-129,-5 9-129,9-14-129,-6 4-129,7 3 129,-10 7-129,16-14-129,-16 14-129,17-11 0,-17 11-129,15-2-129,-15 2-129,9 1 0,-9-1 0,2 14 0,-2-14 0,-2 17 0,2-17-129,-11 16 129,11-16 0,-15 10 0,15-10 0,-12 0 0,12 0 129,0 0-129,-9-7 0,9 7 0,0 0 0,0-13 0,0 13-129,0 0-258,0 0-1161,0 0-2838,6 13-129,-6-13-387,1 16-258</inkml:trace>
  <inkml:trace contextRef="#ctx0" brushRef="#br0" timeOffset="3581.2049">9933 9230 1677,'0'0'3999,"0"-12"516,0 12-1935,0 0-774,5-22-129,-5 22-258,0 0-258,13-7-129,-13 7-258,0 0-258,0 0-129,8 0 258,-8 0-516,0 14 129,0-14-129,0 20 0,-4-8-129,4-12 129,-9 15-129,9-15 0,-8 11 129,8-11-129,0 0 129,0 0-129,-8-4 129,8 4-129,0-13 129,0 13-258,0 0 258,9-11-129,-9 11 129,0 0-129,10 0 0,-10 0 0,7 6-387,-7-6-1677,0 0-2451,0 15-387,3-3-516,-2 0 0</inkml:trace>
  <inkml:trace contextRef="#ctx0" brushRef="#br0" timeOffset="10011.5727">5835 8128 1548,'-3'-13'4257,"3"13"258,0-13-1032,0-3-774,0 16-774,9-17-387,2 13-516,-2-7-129,7 6-516,-3-2 0,3 5-258,0 2 0,-1 0 0,-1 9 0,-2 3-129,-3 8 129,-4 0-129,-2 5 0,-3 5 0,-5 0 0,-5 0 0,-2-1-129,-8 0 129,0-8 0,-2-4 0,1-9 0,-3-5 0,3-6 0,1-11 129,4-9 0,4-6 0,1-2 0,4-2 0,4 1 0,1 4-129,2 4 0,2 2-129,5 12-903,1 0-3096,7 3-516,1-3-387,7-5-516</inkml:trace>
  <inkml:trace contextRef="#ctx0" brushRef="#br0" timeOffset="10704.6123">8729 5260 9030,'-11'-30'5031,"7"9"-258,4 3-129,3-8-3354,12 7-387,0 4-387,5 8-129,3 7-129,-2 5-129,-3 15-129,-2 9 0,-9 9-129,-5 6 0,-4 4 0,-9-6-129,-5-1 129,-8-8-129,0-7 129,-4-10 0,4-12 129,1-7 0,3-11-129,4-8 258,6-6-258,6-4 0,7 7-1032,-1-8-3225,12 9-129,1 2-645,5 5-258</inkml:trace>
  <inkml:trace contextRef="#ctx0" brushRef="#br0" timeOffset="11567.6617">9962 9099 5289,'0'-9'5418,"0"-6"-645,0 15-516,0-19-2967,0 19-258,5-13-387,-5 13-258,13-12 0,-6 10 0,3 2-258,0 2 0,1 7 0,1 7-129,-1 0 129,0 6-129,-2 5-129,1 0 258,-4 4-129,-3-1 0,-3 1 0,0-1 258,-4 0-258,-7 1 129,-4-6 0,0-4-129,-4-4 129,0-5 0,1-9 0,-1-6 0,3-14-129,2-9 129,3-6-129,3-4 0,5-4 0,1 3-129,2 4-129,2 3-516,9 15-2709,-5 6-1419,2 4-129,-8 5-774</inkml:trace>
  <inkml:trace contextRef="#ctx0" brushRef="#br0" timeOffset="14427.8253">5993 7940 129,'0'0'3354,"0"0"387,0 0-1419,0 0-387,0 0-387,1-12-387,3 2 0,6 3-258,0-8 0,11 1-129,0-10-129,10-3-129,2-8-258,7-1 129,4-9-387,8 0 129,1-7-129,6-5 0,4-7 258,7-1-258,5-6 258,4-1 129,1-10-129,9-1 129,3-3 129,4 1-258,-4-2 129,-1 2-258,-3 0 129,-2 4-258,-5 5 258,-3 1-129,-6 5-129,-6 0 0,0 6-129,-3 4 129,-5 2-129,-1 2 129,-1 1-129,-5 2 129,-3 0 0,-2 2 0,-3 2 129,-3 2-129,-2-1 129,1 3 0,-3 3-129,1 1 129,-4 8-129,0 1 129,-2 6-258,-4 1 129,-2 9-129,-4-1 129,-4 7-516,-6-1-258,3 11-1290,-14 0-2322,10 0-129,-10 0-516,0 0 129</inkml:trace>
  <inkml:trace contextRef="#ctx0" brushRef="#br0" timeOffset="15907.9099">8924 5713 2451,'0'0'3612,"0"0"645,0 0-1806,0 0-645,2 20-645,4-7 0,7 15-258,-2 0 0,8 11-258,0 4-258,4 16 129,0 0 0,3 10-129,-2 5-129,4 4 258,-6 5-258,3 2 0,-3 0-129,1 4 0,-3-1-258,1 4 129,-2-3-129,1 1 129,-3 6-129,1-4 129,-1 0-129,-1 1 0,2 1 129,-1-2 0,1-2 0,1-3 0,2-3 0,1-3 0,2 0 0,0-4 129,1-2-258,2-2 258,-2-1-129,1-1-129,-1-4 258,1 2-258,-3-2 129,1 1 0,-3-3 0,-1-2 0,-1-4 0,-1-2 0,0-2 0,-1-6 0,1-7-129,-2-3 129,-2-6 0,1-5-258,0 1-387,-7-15-2322,2 2-1548,-3-3-129,-7-13-645</inkml:trace>
  <inkml:trace contextRef="#ctx0" brushRef="#br0" timeOffset="17335.9916">6213 8347 3354,'-3'14'4128,"3"-14"-258,0 0-2193,8 8-258,5 1-129,-2-6 129,10 13 258,-1-7-516,13 9 0,-3-6 129,13 10-387,2-8 129,11 9-387,3-3 0,7 5-387,3-3 258,4 4-387,2-2 0,5 6 129,4-2-129,2 1 129,2-2-129,4 0 0,2 2 0,6-1-129,5 0 0,1-3 0,-3 1 0,0-2-129,1-2 129,2-1-129,-1-2 129,-3-2-129,-2 1 129,-3-2-129,-2 1 0,-1 0 129,-1 3-129,-6-1 129,-8 3 0,-5 1 0,-6 2-129,-7-1 258,-8 0-129,-9-3 0,-10 0 0,-6-1 0,-9-3 0,-4-5 0,-1-1 0,-7-2 0,-7-9 0,14 12 0,-14-12 0,11 8 0,-11-8 0,8 5 0,-8-5 0,0 0 0,0 0 0,9 0-129,-9 0 129,0 0 0,6-15 0,-6 15 0,9-14-129,-9 14 129,16-14-129,-7 9 129,2 0-129,-1 1 129,1 1-129,1 0 0,-2 3 0,0-3 129,0 2 0,0-2-129,0 1 129,0 0 0,-2 1-129,2-1 0,-2 1 0,-8 1-129,15-1-258,-15 1-516,11 0-1548,-11 0-2322,0 0-258,0 0-258,0 0-129</inkml:trace>
  <inkml:trace contextRef="#ctx0" brushRef="#br0" timeOffset="39928.2838">13150 1612 7740,'-3'-50'4644,"3"31"129,-2-1-516,2 20-2064,0 0-774,2 12-387,-2 15-387,8 19-129,-2 19 0,4 22-129,0 15-129,2 9-258,1 5 258,-2 8-645,0 1 387,-5-4-387,-1-16 129,-2-16-129,0-11 129,-3-17-387,2-7-258,-4-29-3225,2-1-387,0-24-774,0 0-129</inkml:trace>
  <inkml:trace contextRef="#ctx0" brushRef="#br0" timeOffset="40304.3053">13480 1780 10320,'20'-27'5160,"-20"27"-645,11 14 129,-11 8-3741,0 15-258,-5 6 0,-5 10-387,-8 2-129,-4 2-258,-4 1 0,-5-2-129,0-1 0,1-9-258,2-7 258,6-4-129,8-5 258,8-2-258,6-3 516,3 3-387,10-3 387,5 8 0,4 8-129,1 5 129,-1 4-129,-1 1 0,-1 2-129,-3-2-129,1 4-1290,-6-11-2967,0-7-129,-5-11 0,2-2-645</inkml:trace>
  <inkml:trace contextRef="#ctx0" brushRef="#br0" timeOffset="40752.3309">13698 2835 9933,'11'36'4902,"-6"-7"0,-5 1-1548,0 17-2580,-4-3-258,1 4 0,-4-10-387,3-3 0,0-10-129,2-7-258,2-18 258,0 0 0,0-19 0,5-10 0,3-14-129,-1-9 129,6-15 0,2-3-129,2 2 129,4 7 0,3 12 129,0 14 0,0 18 129,5 17 0,-3 19 0,-2 15 0,-2 10-129,-2 5 387,-4-3-387,-1-1 258,-2-7-258,-4-6 129,-1-5-516,-6-8 0,6 8-2838,-8-27-1677,2 16-258,-2-16-129,0 0-645</inkml:trace>
  <inkml:trace contextRef="#ctx0" brushRef="#br0" timeOffset="40964.3431">14533 2151 12255,'33'-20'5160,"-17"12"-516,-9-4-258,-7 12-4386,13 0-1677,-13 0-2838,0 19-129,-6-2-258,1 11-774</inkml:trace>
  <inkml:trace contextRef="#ctx0" brushRef="#br0" timeOffset="41128.3524">14620 2571 11739,'9'19'5418,"-9"-19"-387,0 0-129,0-9-4257,0 9-645,0 0-903,9-7-3741,-9 7-258,7-1-387,-7 1-645</inkml:trace>
  <inkml:trace contextRef="#ctx0" brushRef="#br0" timeOffset="43828.5069">15929 1730 2322,'19'-29'3741,"-10"10"387,2 3 0,-1-9-903,4 8-774,-9-6-516,7 0-645,-8 2-387,-4 21 0,0 0-516,6-53 0,-6 53-129,0 0-129,-41-34 0,41 34 0,-53 0-129,22 12 258,-5 12-129,1 18 0,1 13 0,3 18-129,0 11 258,7 14-129,4 3-129,9 3 0,3-7 0,9-8-258,8-6 258,6-13-258,4-12 129,3-13-129,2-11 258,-1-7-258,0-12 129,-5-8 129,2-7 0,-4-12 0,-1-12 0,0-10-129,-2-7 129,1-9 258,1 0-258,1-4 258,0 4-387,2 4 387,0 6-129,0 10 129,0 8-129,0 13-129,-2 9 129,0 8 0,1 10 0,-2 10 0,-1 5 0,0 8 0,-3 0 0,-2 3-258,-3-3 129,-1 0-129,-3-7 129,-1-5-387,0-3 0,-1-14-903,4 3-3096,-4-15 0,7 0-516,-1-20-258</inkml:trace>
  <inkml:trace contextRef="#ctx0" brushRef="#br0" timeOffset="44008.5172">16650 2041 13029,'36'0'4515,"-26"0"-129,3 0-387,-5 2-3999,-8-2-1161,17 9-3096,-17-9 258,5 25-774,-5-8-129</inkml:trace>
  <inkml:trace contextRef="#ctx0" brushRef="#br0" timeOffset="44171.5265">16641 2331 12384,'-4'20'4902,"4"-20"-258,0 0-258,0 0-3870,11-5 129,-11 5-645,10-12-2193,0 12-2193,-10 0-516,17 5 0,-17-5-1032</inkml:trace>
  <inkml:trace contextRef="#ctx0" brushRef="#br0" timeOffset="44891.5677">17618 1119 9030,'-14'-67'4773,"14"67"0,-50-27-258,50 27-2967,-66 9-774,66-9-129,-65 56 0,65-56-129,-45 93-387,35-34-129,7 6-129,3 4 129,10 1 258,6-2-387,4-1 387,2-4-516,1-6 387,0-3-258,-3-3 258,-4-2-129,-4-1-129,-5-3 258,-7-1-258,-7-1 129,-10 2-129,-6-7 258,-7-4-129,-5-5 0,-5-5 0,1-9 0,2-5 0,6-6 0,6-4 0,10-2 0,15 2 0,-2-19 0,12 7 0,8 9 0,6 1-129,0 5 129,-3 13 0,0 10-129,-7 11-258,-3 11 258,-3 10-258,-1 14 129,-2 6-129,-1 7 129,0-1-129,3-2 129,-1-5 516,4-5-387,0-7 0,2-12-258,-3-14-516,6-3-3225,-3-16-258,0-4-387,-1-11-516</inkml:trace>
  <inkml:trace contextRef="#ctx0" brushRef="#br0" timeOffset="45247.588">17962 1726 12513,'-5'-21'4902,"5"21"-387,-6 17-129,6 21-3483,1 15-387,4 9-258,3 7 0,-2 4-129,2-1-129,-3-3 129,0 0-258,-2-20 129,-1-4-516,3-6-645,-5-14-3612,1 0 129,-1-12-645,5-2-258</inkml:trace>
  <inkml:trace contextRef="#ctx0" brushRef="#br0" timeOffset="45480.6014">18316 2263 10320,'47'6'4902,"-30"1"-387,-2 8-129,-15-1-3612,4 10-516,-6-2 0,-7 7-258,-6 1-258,-6-6-1935,6 9-2064,-3-9-645,5 1 0,-1-11-516</inkml:trace>
  <inkml:trace contextRef="#ctx0" brushRef="#br0" timeOffset="45680.6128">18812 2317 10191,'48'-16'5289,"-33"7"-645,-1 7-387,-4-3-3354,-2 3-645,5 2-3225,-13 0-1419,14 0-387,-5-5-258,6 1-387</inkml:trace>
  <inkml:trace contextRef="#ctx0" brushRef="#br0" timeOffset="45864.6233">19488 2232 11868,'34'1'5031,"-22"-1"-516,-12 0 129,13-10-4386,-13 10-1290,0 0-3354,15 0 0,-15 0-774,13-2-387</inkml:trace>
  <inkml:trace contextRef="#ctx0" brushRef="#br0" timeOffset="46036.6332">19963 2129 12255,'33'-11'5160,"-25"2"-258,4 6-258,-12 3-4257,13-6-516,-1 6-4128,-12 0-129,13-2-774,-13 2-129</inkml:trace>
  <inkml:trace contextRef="#ctx0" brushRef="#br0" timeOffset="46499.6597">20283 1722 10707,'34'-28'4773,"-7"27"-129,-2 1-129,12 19-3741,-7 8-129,2 11-129,-5 11-258,-5 6 0,-9-1 0,-6 1-129,-7-4-129,-5-3 129,-5-6-129,-1-9 0,-2-11 0,2-10-129,11-12 129,-11 0-129,11-14 129,1-10-129,5-10 129,4-15 0,3-4 0,4-1 0,1-3 129,3 6 0,-1 5-129,1 7 129,0 15-129,-1 19 0,2 5 0,-2 15 0,-2 16 0,-2 10-129,2 8 0,-2 4 129,-3 0-129,-2-3 0,0-3-258,-7-15-2064,7 0-2064,-7-16-387,6-8-387,-10-8-129</inkml:trace>
  <inkml:trace contextRef="#ctx0" brushRef="#br0" timeOffset="47207.7002">21059 1051 6837,'0'0'4644,"0"0"129,40-31 387,-40 31-2838,0 0-903,0 0-645,40 65 129,-40-65-516,18 82 0,-9-28 0,-3 3-129,-3 11-516,-3 5 258,0 0-129,-5 4 0,-3-9 0,-1 1 258,1-5-516,0-4 258,5-9 0,2-7 0,2-10 129,8-5 0,5-8 129,6-9-258,5-10 129,2-2 258,1-11-258,2-4 129,-3-5 0,-3 0 0,-3 4-129,-6-2 129,-7 5-129,-8 13 0,0 0 0,0 0-129,-17 14 258,5 4-129,-5 13 0,0 1 0,0 7 129,-1 6-129,2-3 129,-1 4 0,4 4 0,2-1-387,1-4 258,2 3-258,1-3 387,4-2-387,3 1 387,0 0-387,0-4 258,3-1 129,1 0-129,-2-4 0,1-1 0,-3-4 0,-5-1 129,-5-7-129,-6 2 0,-7-6 0,-4 0 0,-3 0 129,-5-2-258,0-1 129,2 4-258,-3-10-1032,8 15-3612,-3-10 258,5 7-903,-3-2-516</inkml:trace>
  <inkml:trace contextRef="#ctx0" brushRef="#br0" timeOffset="48735.7876">15649 1930 11997,'0'-187'5160,"12"92"-387,1 11 129,12 14-4128,0 10 516,-25 60-516,69-42-258,-34 69 0,-5 30-516,-3 33 129,-10 17-387,-7 14 516,-9 7-645,-4-4 258,-13-12 0,-4-19-258,-6-16 258,-2-23-129,-1-20 0,2-19-129,3-15 387,4-13-129,4-23 129,9-19 387,6-21-387,4-6 387,11-3-258,6 6 258,5 4-129,7 11 0,4 22-129,3 29 129,2 28 0,1 33-129,-4 14 0,-6 13-129,-6 8 0,-7 10-387,-9-4 387,-10-3-387,-9-13 387,-11-14-387,-5-14 387,-5-14-258,-2-20 129,0-12 258,3-23-129,4-17 387,8-19-258,8-14 258,9-2-258,4 1 258,9 15-387,4 11 258,0 28-258,-1 17 0,-2 24-129,-4 22-129,-3 22-516,-7 5-3999,5 15-129,-2-12-258,9-3-258</inkml:trace>
  <inkml:trace contextRef="#ctx0" brushRef="#br0" timeOffset="49219.8152">16158 1673 10191,'7'-78'5160,"-7"78"-516,3-94 0,-3 94-2193,0-74-645,0 74-645,0 0 0,-2-26-387,1 59-645,1 30 258,7 24-128,4 19-259,4 8-130,4 9 260,1 1-518,3-11 130,-1-18 129,-2-10-387,-2-26 258,-4-18-645,0-4-516,-13-20-3612,8-2 129,-9-15-129,4-9-516</inkml:trace>
  <inkml:trace contextRef="#ctx0" brushRef="#br0" timeOffset="49495.831">16418 1576 12900,'5'-45'5160,"2"2"-258,-7 43-129,3 21-2451,-1 10-1548,1 15-258,2 12-129,-4 15-129,3 16-129,-4 6 0,0 9-129,-4 0 0,-2-4-387,-2-6 258,-1-5-258,1-12 129,-2-11-258,4-10 0,-2-17-774,8 1-3354,-3-21-129,3-4-258,0-15-387</inkml:trace>
  <inkml:trace contextRef="#ctx0" brushRef="#br0" timeOffset="52059.9777">16423 3875 1935,'10'0'2709,"-10"0"-645,8-3 258,-8 3 0,0 0 129,13-1-258,-13 1-129,0 0-129,0-18-774,0 18 129,0 0-774,0 0-129,0 0-129,0 0-129,0 0 0,0 0-129,0 0 0,-8-10 0,8 10 129,0 0-129,0 0 129,-12-4 0,12 4 0,-10-2 129,10 2-129,-14-3 0,3 3 0,-4-3-129,-3-1 0,-3 1 0,-3-1 0,-3-2 129,-2 1-129,0 1 0,-1 1 0,5-1 0,2 2 0,4 2-129,2 0 129,4 6 0,4 4 0,2 3-129,2 8 129,3 5 0,2 8 0,0 10 0,2 15 0,3 11-129,1 11 129,-1 7 129,0 9-258,-1 0 0,-2 2 129,-2-5-258,0-9 129,-2-9-129,-1-12 129,0-11 0,0-12 0,1-14 0,0-8 129,2-19-129,0 0 129,0 0 129,2-8-129,2-5 129,3-4 0,2 1 0,3 3 0,3 0 129,4 2 129,2 3-258,4-1 258,2 3-258,0 2 129,-1 1-129,-3-2 0,-3 3-129,-4 2 0,-4-4-258,-12 4-1548,0 0-2580,0 0-387,-3-13-258,-7 1-387</inkml:trace>
  <inkml:trace contextRef="#ctx0" brushRef="#br0" timeOffset="52263.9894">16084 4509 9159,'0'0'5289,"5"-9"-516,21 6-129,4-11-3483,16 8-645,0-4-129,5 6-258,-2-1-258,-8-2-1032,1 7-3225,-14 0-258,-5 5-387,-8-3-516</inkml:trace>
  <inkml:trace contextRef="#ctx0" brushRef="#br0" timeOffset="52468.001">17015 4391 10707,'13'-13'4902,"-8"2"-387,-5 11-387,9-1-5289,-9 1-3096,0 5-258,0-5-516,-8 29-129</inkml:trace>
  <inkml:trace contextRef="#ctx0" brushRef="#br0" timeOffset="52624.01">17033 4709 9933,'3'13'4902,"-3"-13"-258,0 0-387,2-11-6708,-2 11-1677,6-11-258,-6 11-903,7-12-387</inkml:trace>
  <inkml:trace contextRef="#ctx0" brushRef="#br0" timeOffset="53864.0809">18230 3749 2967,'1'-25'4257,"6"13"-129,1-8-903,6 10-774,-8-15-645,8 13-516,-8-9-258,2 11-129,-8-3-258,0 13-258,-8-5-129,-5 5 0,-6 10-129,-1 5 0,-5 2-129,-1 3 0,-3 4 0,3 2 0,2 2 0,3 2 129,6 0 0,3-1-129,5-1 258,3-1-258,6-2 258,8-1-258,5 0 129,5-3-129,3 0 129,5 4-129,1 0 129,2 1-129,-4 3 129,-4 3-129,-3 2 0,-7 1 0,-8 2 0,-5-3-129,-9 2 129,-9-2-129,-3-1-129,-3-5 0,-5-6-129,0-5 129,0-2 0,3-6 0,2-5 0,4-1 129,5-2 0,2 0 129,13-1 0,-7 8 0,7-8 129,7 23 0,4-2 0,2 7-129,2 4 387,0 8-387,0 4 258,-5 5-258,-1 1 129,-4 6-129,-4-2 129,-1-2-258,0-3 0,-1-4 0,0-3-516,-5-12-3096,6 0-774,0-15-129,0-15-387</inkml:trace>
  <inkml:trace contextRef="#ctx0" brushRef="#br0" timeOffset="54368.1097">18603 4163 8256,'0'0'5031,"0"0"-387,0 26-258,0 14-3225,-7 3-516,5 13-129,2-2-258,0 0 0,7-3-258,3-4 129,3-11-129,3-10 0,-2-12 0,2-8 0,1-6 0,-1-12-129,-3-8 129,1-9 0,-3-10 129,-1-7-258,0-4 258,-3-2-129,0 1 0,0 8 0,-3 4 129,-1 13-129,-1 13 129,-2 13-129,0 22 0,0 13 129,0 11-129,2 2 129,1 8-129,3 2 129,0-3-258,3-4 129,3-5-387,-3-14-1290,6 1-2709,-4-13-516,4-1-129,-2-12-387</inkml:trace>
  <inkml:trace contextRef="#ctx0" brushRef="#br0" timeOffset="54580.1218">19119 4565 7998,'32'24'4773,"-22"-5"-387,2 10-1161,-8-3-2322,2 10-258,-6-3-129,-1 1-387,-8 0-387,-5-11-1548,2 2-2451,-4-9-129,4-7-258,-1-9-387</inkml:trace>
  <inkml:trace contextRef="#ctx0" brushRef="#br0" timeOffset="55060.1493">19250 4288 8901,'33'-57'4902,"-17"43"-258,-2 1-387,1 13-3612,-3 0-258,2 17-129,-4 5-129,-4 5 0,-4 3 0,1 4 129,-3 0-129,0 1 0,-2-1 0,1-2 0,1-3 0,4-1 0,5-4-129,2-6 129,4-4-129,2-5 0,2-7 0,1-2-129,-2-1 0,0-11 0,-4-1 129,0-6-129,-3-3 0,-6-4 129,0-3 0,-5-3 0,0-2 0,-5 0 0,-2 0 129,-3 2-129,2 4 0,2 4 129,3 2-129,3 5 0,4 4 0,6 1 129,3 3-129,5 1 0,1-1 0,2 0 0,1 6-516,-6-10-2580,6 10-1419,-5-5-387,4 3-129,-3-5-516</inkml:trace>
  <inkml:trace contextRef="#ctx0" brushRef="#br0" timeOffset="55892.1969">19751 3935 5805,'10'-17'4644,"0"5"-258,8 5 0,-2-9-3612,8 11 258,-6-5-387,5 10 258,-10 0-387,2 12 0,-9 9 0,-3 9 0,-3 10-258,-5 6-129,-4 8 129,-1 6-258,0-3 0,1-2 0,3-5-129,1-6 129,3-7 0,2-11 0,2-5 0,3-10 0,-5-11 0,18 0 129,-7-2-129,0-7 129,0-4-129,2 3 129,-1-2-129,-2 1 0,-2 7 129,-8 4-129,11 3 0,-9 11 129,-1 3-129,-1 6 0,0 2 0,0 5 0,0 3 0,2 1 0,4 0 0,0-2 0,0-1 129,3 1-258,-2-2 387,-1 0-258,-3-6 129,-3 3-258,-2-3 129,-6 0 0,-4-4 0,-3 1 0,-3-2-129,-1-7-387,2 11-2322,-1-14-1806,2 3-258,0-9-387,4 1-516</inkml:trace>
  <inkml:trace contextRef="#ctx0" brushRef="#br0" timeOffset="56680.242">20809 3677 3225,'4'-102'5160,"-4"56"-258,3 11-258,-3 1-1677,0 34-1419,0 0-516,5 33-387,-5 22 0,0 25-258,-2 20-129,2 27 0,0 14 0,0 5 0,2-1 0,4-9-258,3-9 129,-1-15-258,0-20 129,-2-21-129,-1-14-258,-5-26-1161,3-4-3096,-3-13-387,0-14-258,0 0-258</inkml:trace>
  <inkml:trace contextRef="#ctx0" brushRef="#br0" timeOffset="57532.2907">21418 3972 4773,'0'-25'5160,"0"25"-387,1-18-129,-1 18-3096,0 0-387,0 0-387,0 0-129,3 26-258,-3 6-258,0 6 0,0 8-129,0 7 129,3 1-129,2-1 129,3-8-258,1-8 129,5-11 0,2-8 0,3-14 0,-1-4-129,1-9 129,-1-13 0,-1-3-129,0-8 129,-4-4 0,-2-3-129,-4-4 129,-1 3 0,-2 2 0,-3 6 0,0 8 0,-1 7 0,0 18 129,0 0-129,0 18 0,0 14 0,0 7 0,0 8 0,0 4 0,3 2 0,3-2 0,2-7-258,5 0-1161,-3-13-3096,5-7-258,1-10-516,1-5 0</inkml:trace>
  <inkml:trace contextRef="#ctx0" brushRef="#br0" timeOffset="57844.3085">21937 4282 7611,'27'0'5160,"-14"6"-258,-4 2-387,1 12-3612,-7-3-516,0 7-129,-3 2-258,-2 2 129,-4-3-258,-3-2-258,2 6-903,-9-8-3225,7-5-258,-6-3-516,5-4 129</inkml:trace>
  <inkml:trace contextRef="#ctx0" brushRef="#br0" timeOffset="58507.3465">22095 4049 4773,'4'-21'5289,"-4"21"-516,10-23-258,2 22-2967,-12 1-387,16-8-387,-7 8-258,2 5 0,-6 10-387,1 8 129,-5 5-129,-1 8-129,0 3 0,-1 2 0,-3 1 0,2-5 0,2-6-129,2-3 129,5-7 0,2-6 129,3-8-129,2-4 0,2-3 0,-1-5 0,-1-5 0,1-5-129,-3-4 129,-2-3-129,-2-3 129,-1 1-129,-4-5 0,-3-1 129,0-2 0,-5 3 0,-1 2 129,-2 4-129,-1 3 0,4 2 0,0 4 129,5 14-129,-4-15 0,4 15 0,4-11 129,5 8-129,0-1 129,1-1-129,3 2 0,1 0 0,-3-2 0,0 3 0,1-1-129,0 2 0,2 1-516,-14 0-2451,23-7-1548,-12 3-387,7 3-645</inkml:trace>
  <inkml:trace contextRef="#ctx0" brushRef="#br0" timeOffset="59407.3979">22746 3975 903,'4'-11'4773,"3"-3"0,-7 14 0,9-9-2322,-9-4-516,0 13-774,0 0-387,7-7 0,-7 7-387,0 0-129,-10 12-129,-3 8 0,-4 6-129,0 5 129,-2 8-258,-1 6 129,1 2 0,4 1 0,6-3-129,7-4 258,2-8-129,12-6 129,7-5 0,6-9-129,4-4-129,2-7-516,9 5-1419,-9-7-2451,0-5-387,-7-4-516,-5-1 258</inkml:trace>
  <inkml:trace contextRef="#ctx0" brushRef="#br0" timeOffset="59708.4152">22627 4164 7224,'5'-11'5289,"5"6"0,9-1-387,-1-2-3741,11 6-129,-3-5-516,3 5-516,1 3-1032,-12-1-3483,7 4-645,-10-4-258,0 3-387</inkml:trace>
  <inkml:trace contextRef="#ctx0" brushRef="#br0" timeOffset="60183.4423">23079 3843 3612,'2'-12'5547,"-2"-9"-387,0 21-258,-6-14-3225,10 23-258,-4 6-387,6 15-516,0 9-129,6 13 0,0 3-258,2 8 129,3 2-129,-2-6 0,2-3-258,1-9 387,-5-12-258,4-10 258,-5-12 0,1-8 0,-3-6 0,0-13 0,0-13 129,-3-2-258,2-9 258,-1-8-387,-1-7 258,4-5-258,-4-3 0,3 0 129,-2 6-258,0 2 0,0 12-387,-4 2-645,7 17-3870,-9 9-258,-2 13-129,0 0-774</inkml:trace>
  <inkml:trace contextRef="#ctx0" brushRef="#br0" timeOffset="60859.481">23799 3285 1161,'7'-12'5160,"5"1"-129,0 7-129,-2-8-2967,16 12-129,-7-3-258,14 6-129,-9 0-387,5 11-129,-4 3-258,-3 9-129,-8 6 0,-5 11-387,-6 6 0,-3 1 0,-2 4 0,-7 0 0,-2 0 0,0-3-129,5-2 129,4-2-129,2-2 0,7-1 0,6-1 0,4 6 0,3-3 0,1 4-129,1 2 129,-2 2 0,-3 3 0,-3 2 0,-3-1 0,-2 1 129,-1-1-258,-5-3 129,-3-6 129,-1 0-258,-12-4-258,-10-13-1677,-6 9-2838,-10-5-645,-8-1-258,-9-2-258</inkml:trace>
  <inkml:trace contextRef="#ctx0" brushRef="#br0" timeOffset="61595.5231">17559 3678 8385,'17'-65'4644,"-13"30"-258,-6-6-516,-11 16-2967,-9 5-129,-6 19-129,-5 6 0,1 25 0,1 11-129,11 18 0,8 7 0,14 9-258,13 4-129,15-1-129,5 2 129,9-1-129,-2-2 0,-1-2-129,-7 1 0,-10-4 129,-13-2 0,-11-2 0,-14-5 129,-17-7-129,-8-4 129,-6-4 0,1-7 0,2-3 0,9-5 129,12-1-258,12 0 129,13 6 0,14 6-129,6 8 129,3 12-129,-2 9 129,-5 13 0,-7 11-129,-11 7 129,-4 5-129,-11-2-258,-6-10-1419,1 5-3225,-1-13 0,2-4-774,2-15-387</inkml:trace>
  <inkml:trace contextRef="#ctx0" brushRef="#br0" timeOffset="83275.7631">13528 7236 774,'10'-22'4773,"-10"22"387,10-18-645,-10 7-2193,8 11-645,-8 0-645,10 7-129,-10-7-387,15 20 0,-10-5-258,-2 1 0,-3-1-129,0 1 0,0-4 0,-6 1 0,-3-9-129,-2-1 129,0-3 0,0-3 0,-2-6 0,5-4-129,-1-3 129,5 1-129,2-1 129,2 1-129,0 3-129,2 0-645,11 7-3870,-13 5-387,15-2-258,-7 2-387</inkml:trace>
  <inkml:trace contextRef="#ctx0" brushRef="#br0" timeOffset="83963.8025">16017 7067 7482,'-11'-10'5031,"11"10"0,0 0-516,0 0-3483,0 11-258,0-11-258,12 17-129,-12-17-129,9 22-129,-9-12 0,0-10 0,-6 17-129,-3-14 129,-6-3-129,1 0 129,1-3-129,0-5 129,4-4-129,4-2 129,4 0-129,2-1 258,7 1-258,6 2 129,-1 2-129,1 2 129,-2 3-258,1 1 258,-4 4-258,-9 0-2322,0 0-2322,4 13-387,-4 2-516,-6 1-387</inkml:trace>
  <inkml:trace contextRef="#ctx0" brushRef="#br0" timeOffset="84815.8512">13827 10239 2322,'0'0'5031,"0"0"0,0 0-129,0 0-2322,11 0-903,-11 0-387,3 9-516,-3-9-258,7 22 0,-5-11-258,-1 2 0,-1-3-258,-1 3 129,1-13-129,-19 18 129,2-13-129,-2-3 0,-1-2 0,-1-5 129,2-6-129,4-1 0,3-2 129,7-1-129,5 1 129,0 1-258,11 6-258,-1-3-4386,8 6-258,0 1-258,5 1-645</inkml:trace>
  <inkml:trace contextRef="#ctx0" brushRef="#br0" timeOffset="85348.8817">15913 10031 6063,'10'0'5160,"0"11"-129,-10-11-903,15 13-2322,-15-13-516,13 17-387,-13-17 0,11 17-387,-11-17-129,3 18-129,-3-18 0,0 17-129,0-17-129,-9 15 0,9-15 0,-15 8 0,6-8 0,9 0 0,-15-4 0,15 4 0,-10-16-129,10 16 129,-3-16-129,3 16 129,2-13-129,-2 13 129,10-7-129,-10 7 129,15-1 0,-15 1-258,19 3-3354,-19-3-1161,10 8-387,-10-8-129</inkml:trace>
  <inkml:trace contextRef="#ctx0" brushRef="#br0" timeOffset="89688.1299">13467 7318 5289,'2'-39'5547,"4"20"-516,9 4-258,12-9-3741,26 10-129,21-7-258,32-4-258,31-4-129,31-3 129,25 1-258,20-5 258,8 5-387,-1 1 129,-12 8-129,-22 5 0,-29 8-258,-32 0-258,-31 9 0,-32 0-387,-21 12-903,-29-12-1419,-12 0-1419,0 0-387,0 0 0</inkml:trace>
  <inkml:trace contextRef="#ctx0" brushRef="#br0" timeOffset="89923.1433">15804 6800 5934,'3'-12'5418,"-3"12"-258,8 21-387,-8 14-2967,2 28-774,-1 26 0,5 35-258,0 26-258,2 38-129,-1 31 129,3 19-258,-2 15-258,2 3 258,2-10-129,2-10 0,0-16-129,2-29 129,1-28-258,-2-31-387,8-23-3999,-11-27-645,-4-21-387,-8-29-387</inkml:trace>
  <inkml:trace contextRef="#ctx0" brushRef="#br0" timeOffset="90379.1694">13599 7669 5031,'-3'-129'5418,"3"72"-258,3 18-387,-2 20-3225,8 26-387,-7 35 0,8 41 0,-5 39-516,3 40-129,-3 42-129,5 37-129,-1 30 0,2 15 0,6 2-129,4-5 0,3-17 0,3-24 0,4-32-258,-1-45-129,10-34-1548,-6-46-3354,4-30-129,-7-33-387,2-22-645</inkml:trace>
  <inkml:trace contextRef="#ctx0" brushRef="#br0" timeOffset="90731.1896">13954 10210 10836,'-32'26'5934,"39"-15"-387,36 5-258,28-9-4386,36-5-258,37-2-129,28-7-129,25-10 129,16-9-387,10-8-129,-2-10 0,-10 3-129,-18-1 0,-25 7-129,-29 1 0,-29 9-387,-31-3-1161,-24 20-3354,-33 3-387,-22 5-387,-9 1-516</inkml:trace>
  <inkml:trace contextRef="#ctx0" brushRef="#br0" timeOffset="94067.3804">15432 6993 5031,'-22'-9'5160,"8"10"-258,0 20-516,-11 13-3225,6 36-387,-13 20 0,-6 34-516,-15 27 258,-11 30-258,-15 22 0,-12 26 0,-10 6-129,-7 4-129,-10-4 129,-3-8 129,2-19-258,7-21 0,6-25-129,13-22 0,10-24 258,14-22-129,20-14-903,12-25-3741,17-18-387,11-17-129,9-20-516</inkml:trace>
  <inkml:trace contextRef="#ctx0" brushRef="#br0" timeOffset="96419.5149">13871 7393 3096,'-29'-61'4257,"18"36"-1161,-9-12-387,11 11-258,-8-11-387,11 16-258,-5-7-387,11 28 129,2-14-516,17 29 129,4 28-387,17 25-129,13 28-129,18 28 0,18 29-258,14 22 0,16 15 129,20 17-129,18 8 0,14 7-129,10 3 0,1-3 129,-3-14 0,-7-9 129,-13-13-129,-18-21 129,-27-22-129,-21-20 129,-29-22-258,-15-20 129,-19-15 0,-11-18-258,-11-11 0,-4-10-258,-2-7-387,-2-20-1806,0 0-2838,-7-2-258,5-13-516,-4-6-387</inkml:trace>
  <inkml:trace contextRef="#ctx0" brushRef="#br0" timeOffset="100591.7536">16644 10271 4902,'11'-90'5031,"-8"39"-258,-1 3 0,-2-8-2580,2 20-516,-2 5-645,0 31-258,0 0 129,9 45-129,-5 25-258,3 20 0,0 17 0,1 20-258,-2 1 129,-1 1-258,0-11-129,-1-15-258,0-19-387,-3-29-1032,6-14-3354,-2-28 129,5-13-645,-1-19-387</inkml:trace>
  <inkml:trace contextRef="#ctx0" brushRef="#br0" timeOffset="100915.7721">16968 10055 8385,'28'-64'5031,"-18"64"129,-10 13-387,0 20-3870,-7 4-129,-2 13-129,-6 4-258,-5 10 129,-5 2-258,-2-5 0,-3-1-258,-1-6 0,1-7 129,3-7-129,7-6 0,7-4 258,9-4-258,7 0 258,12 0 0,10 5-258,3 4 258,3 1-258,-2-1 258,1-2-387,-7 2 129,-4-9-516,0 7-1161,-11-15-3096,3-3-387,-11-15 0,18 6-774</inkml:trace>
  <inkml:trace contextRef="#ctx0" brushRef="#br0" timeOffset="101171.7867">17231 10747 11352,'17'6'5289,"-17"17"-516,-2 6 258,-4 10-4386,-3 5-129,4 8-129,-3 0-129,3 3-258,0-5 0,5-5 129,0-7-258,9-9 258,7-10-129,6-11 129,7-8-129,4-3 0,7-11-129,1-5-258,2 5-903,-8-11-3483,-1 3-258,-7-5-387,-5 3-516</inkml:trace>
  <inkml:trace contextRef="#ctx0" brushRef="#br0" timeOffset="101351.797">17508 10693 13158,'-13'19'5676,"13"21"-387,0 7 0,4 11-4644,4 14-129,4 11-258,-1 5-258,-6 1-258,3 1-645,-8-12-3999,0-1-516,-2-14 0,-2-8-903</inkml:trace>
  <inkml:trace contextRef="#ctx0" brushRef="#br0" timeOffset="101907.8288">7682 9851 9804,'26'41'5289,"-13"4"-258,-4 17-258,6 25-4128,-9 15 0,5 17 0,-7 10-258,0 6-129,-1-10-258,-3-14-645,7-7-1419,-3-38-2838,6-21-129,-1-26-387,6-19-387</inkml:trace>
  <inkml:trace contextRef="#ctx0" brushRef="#br0" timeOffset="102235.8476">8058 9968 10062,'18'-76'5289,"-18"76"-387,0 0-129,4 13-4128,-8 19-129,-5 14-129,-5 7-129,-3 9 0,-4 4-129,-3 1 0,-2-1 0,-1-5 0,1-6-129,4-4 0,4-10 0,6-4 0,6-7 0,6-1 0,6-2 0,8-1 0,6 1 0,3 4-129,3 0 258,1 2-258,-2-2 258,-2-3-258,-2 1-387,-8-11-3483,4 4-903,-3-9-129,-3-4-645</inkml:trace>
  <inkml:trace contextRef="#ctx0" brushRef="#br0" timeOffset="102891.8851">8252 10749 8643,'-5'-22'5418,"9"6"-387,12 4-129,-5-4-3612,17 9-258,-2-1-387,3 8-129,-4 4-258,-4 9 0,-8 7 0,-6 10-258,-6 3 258,-2 2-258,-9 1 0,-3 1 0,0-7 129,4-2-258,3-7 258,6-8-129,0-13 0,11 12-129,2-12 129,3 0 129,0 0-258,0 1 129,-1 3 129,-4 3-129,-2 2 0,-1 1 0,1-3-129,0 3 129,0-3 0,-2-1 0,-7-6 0,13 13 0,-13-13 0,0 22 0,-9-5 0,-5 4 0,-3 4 0,-2 0 129,-2 0-129,1-3 129,2-2-129,2-3-129,3-2-129,-2-10-516,15-5-3999,-19 14-387,6-4-129,-3-4-645</inkml:trace>
  <inkml:trace contextRef="#ctx0" brushRef="#br0" timeOffset="106968.1183">2631 11132 10191,'-8'-28'5547,"8"28"-387,-3-23 0,3 23-3741,9-21-516,8 15-129,0-1-258,5 7 0,0 0-129,-3 3-129,0 7 0,-5 5-129,-6 6 0,-5 5 0,-3-3-129,-10 4 0,-3-5 129,-6 1-129,-2-10 0,-1-4 0,1-9 0,3-4 129,4-14-129,6-5 129,4 0 0,4-4-129,5 2 129,4 2-129,6 3 129,-1 5-129,2 10 0,-1-1 129,-2 6-258,-2 0 129,-2 6 0,-9-6 0,10 18 0,-10-18-258,3 14-129,-3-14-774,0 0-3999,3 14-258,-3-14-258,0 15-516</inkml:trace>
  <inkml:trace contextRef="#ctx0" brushRef="#br0" timeOffset="108399.2001">2319 11930 7740,'-21'-46'5676,"14"30"-258,-3 3-387,5 18-2322,-5 4-1161,15 23-645,3 11-387,4 18-129,2 6 0,0 14-129,-2 1-129,0 3-129,-3-1-129,-6-8 129,-3-9 0,-1-9-258,-4-8-129,-4-15-387,9 1-3225,-4-21-1161,4-15-258,0-8-516</inkml:trace>
  <inkml:trace contextRef="#ctx0" brushRef="#br0" timeOffset="108763.2209">2622 11921 11997,'28'-40'5547,"-16"36"-387,-12 4-129,8 7-4386,-8 10-258,-3 14-129,-11 5 0,-7 8-129,-10 3 0,-4 1-129,-3-2 0,-2-4 0,2-4-129,6-6 129,9-4-129,7-3 129,11-4 129,7 0-129,10 2 0,7 1 0,4 3 258,2-1-258,3 4 129,-1 1-129,0-2 0,-2-3 129,-3-1-129,-2-4-129,-1-2-516,-10-12-2709,6 5-1806,-6-9 0,2-1-516,-11-2-645</inkml:trace>
  <inkml:trace contextRef="#ctx0" brushRef="#br0" timeOffset="108964.2324">2834 12553 12900,'15'0'5547,"-15"0"-258,8 28-258,-8-4-4128,6 12-387,-4 3-258,6 6-258,-1 1-129,0-4-387,4 9-1806,-2-21-2967,2 4 0,-7-11-516,3-2-387</inkml:trace>
  <inkml:trace contextRef="#ctx0" brushRef="#br0" timeOffset="390377.3283">18496 6917 4773,'3'-51'5418,"-3"27"-387,0 7-129,-6-3-1806,6 20-1548,-8 2-645,7 23-129,-2 11-258,1 20-129,2 19-129,0 16-129,2 11 0,1 12-129,2 2 258,1-6-129,0-9-129,0-12 129,-1-16-129,-2-18-129,2-10 0,-5-20-774,7-2-2838,-7-23-1161,0 0-387,-2-28-258,2-13-387</inkml:trace>
  <inkml:trace contextRef="#ctx0" brushRef="#br0" timeOffset="390789.3519">18872 6844 5805,'32'-23'5031,"-32"23"-258,5 23-516,-7 11-3096,-13 0-129,0 17-258,-11-1-387,-2 11-258,-9-1 0,-1 1-129,-4-3 0,-3-3 0,0-6-129,3-6 129,3-7-129,7-7 0,10-10 129,7-4 0,10-4 129,6 0 129,12 4 129,10 2 129,6 5 129,5 11-129,1 2 129,3 8-129,-2 0 0,-3 6-258,-6-3 0,-5-3-258,-3 1-387,-10-19-1290,-1 4-3225,-5-12 0,2-3-645,-5-14-129</inkml:trace>
  <inkml:trace contextRef="#ctx0" brushRef="#br0" timeOffset="391189.3748">18945 7863 6450,'10'68'4515,"-4"-34"0,-3-3-387,-2-4-3483,4-1-129,-5-10 0,0-3 129,0-13-258,0 0 129,-5-17 0,5-9-129,0-13-129,0 0 129,4-5 0,5 1 0,2 3-258,4 7 129,1 7 0,3 15 129,-2 8 0,2 11 0,-2 9-129,2 12-129,-3 4 129,-2 6-129,-2 3-129,-1 2 129,-4 0-129,-1-3-129,-1-5 0,-5-6-516,7 1-2967,-7-15-1161,0-4-516,0-12-387,0 0-129</inkml:trace>
  <inkml:trace contextRef="#ctx0" brushRef="#br0" timeOffset="391466.3906">19558 7433 10707,'10'-27'5160,"-10"27"-387,0 0-516,-5-11-6708,0 18-2193,-1 6-258,1 8-387,2 4-516</inkml:trace>
  <inkml:trace contextRef="#ctx0" brushRef="#br0" timeOffset="391610.3989">19614 7761 11739,'0'23'5418,"0"-23"-387,-8 8-387,8-8-4644,-11-3-3225,11 3-1677,0 0-258,0 0-387</inkml:trace>
  <inkml:trace contextRef="#ctx0" brushRef="#br0" timeOffset="392217.4336">18813 8930 9933,'0'-13'5418,"-10"13"-516,4 24 129,-5 16-4257,10 23-129,-1 17-129,2 23-129,0 11-129,3 13-129,2-3-129,0-2 0,1-14 0,-4-16-258,3-14-387,-5-33-1161,4-15-3096,-4-30-258,8-10-129,-3-28-645</inkml:trace>
  <inkml:trace contextRef="#ctx0" brushRef="#br0" timeOffset="392421.4453">18928 8797 10062,'3'-8'5418,"-3"61"-258,-1 22-129,5 25-4257,-4 19-258,7 21-258,2 12-129,2 3-129,0-7-258,-3-19-387,4-10-1935,-8-34-2064,-2-26-387,-4-26-258,-7-28-387</inkml:trace>
  <inkml:trace contextRef="#ctx0" brushRef="#br0" timeOffset="392654.4586">18615 9440 9288,'-9'5'5289,"16"-5"0,18-9-516,9-11-3999,16 1-258,8-9-129,5 5-258,0 6-387,-7 2-645,1 12-3870,-18 3-129,-14 11-516,-18 11-129</inkml:trace>
  <inkml:trace contextRef="#ctx0" brushRef="#br0" timeOffset="392825.4684">18647 9831 10449,'-30'38'5418,"30"-38"-258,32-3-129,8-23-4257,14-4-387,11-8-129,4-2-258,1 5-516,-7-6-3612,6 7-903,-9 2-387,-5 8-258</inkml:trace>
  <inkml:trace contextRef="#ctx0" brushRef="#br0" timeOffset="393345.4981">19685 9322 9804,'1'14'5547,"-1"13"-516,-9 4 0,3 13-4257,-1 0-258,4 9 0,3-4-387,3-4 0,7-9-129,2-11 0,4-13-129,2-12 129,-1-10 0,0-14-129,-5-7 129,-5-9-129,-5-2 0,-6-5 0,-12 2 0,-8-2 129,-6 6-129,-7-1 129,3 7-129,2 3 258,8-1-129,13 6 129,11-5-129,17 1 129,19-5-129,13-1 0,8 2 0,3-1-129,-5 8 258,-7 9-129,-10 8 129,-10 11 129,-14 8-129,-8 24 129,-6 11 0,-3 14 0,-4 13 0,4 11-129,1 14 0,2 6-129,0 2 0,2-5 0,1-6-129,-1-7-129,0-10-258,-2-30-774,0-13-3870,-2-19 0,2-13-516,-15-9-387</inkml:trace>
  <inkml:trace contextRef="#ctx0" brushRef="#br0" timeOffset="393493.5066">19853 9391 10191,'22'-23'5418,"-2"12"-516,3-12-645,3 6-4773,9 4-3870,2 1-258,1-1-645,-5 5-645</inkml:trace>
  <inkml:trace contextRef="#ctx0" brushRef="#br0" timeOffset="393929.5315">20576 9491 7998,'0'0'5289,"2"-22"-129,16 1-516,3-11-3999,9 5-129,1-11 129,4 2-387,-5-3-129,-2 3 0,-4 2-129,-8 5 129,-8 8 0,-6 5 0,-2 16 0,-17 0 129,-6 15 129,-4 14-129,-4 8 0,1 10-129,-1 4 129,7 4-129,6-1 0,11-3 0,10-12-129,18-6 0,12-10-258,7-16-516,17 2-903,-8-18-2709,11-8-774,-6-8-387,-1-1-387,-11-18 2322</inkml:trace>
  <inkml:trace contextRef="#ctx0" brushRef="#br0" timeOffset="395221.6054">21099 9402 129,'36'-68'4644,"-32"42"903,-4 10-129,-8 7-258,-4 16-1935,-14 3-1419,7 18-774,-9 4-516,5 7-129,2-2-129,4 3 0,7-5-258,4-8 0,6-10-129,0-17 0,18 0 129,-3-23 0,3-10-129,2-13 129,-2-13 0,-1-8-129,-2-11 0,-3-6 129,-2 9-129,-5 7 258,-3 7-258,-2 15 129,0 19 129,0 27 0,-6 13 129,2 28-129,0 10 0,4 13 0,0 7 0,6 2 0,5-3-129,3-7-129,2-10 129,4-12-258,4-12 129,-3-14-258,2-13 129,-2-2-129,0-14 0,-3-8 129,2-2 0,-4-8 129,1 0 0,-6-1 129,-2 1 129,-1 1 129,-3 2-129,-1 5 129,-4 0-129,0 10 129,-4 2-129,4 12 129,-15-8-129,5 8-129,-1 5 129,1 10 0,0 3-129,3 4 0,2 4 129,1 2-129,3 1 129,1-1-129,0-4 0,2-6 0,1-5 129,-3-13-129,0 0 129,9 3-129,-4-10-129,1-9 258,2-5-129,0 3 0,2-4 0,-2 4 0,-2 2 0,-6 16 0,10-16 0,-10 16 129,0 11 0,-2 3-129,-1 11 129,-2 8-129,5 6 129,0 4-129,0 11 0,0 3 0,5 3 0,-3-1 0,-2-1-129,0-1 129,-7-4 0,-6 3 0,-3-11 0,-3-5 129,-3-7-258,0-8 0,4-9 0,1-12-258,6-4-258,0-26-387,11-5-258,3-22-258,13 4 258,-2-15 129,10 0 516,3-1 129,2-1 774,7 3 258,-5-2 516,7 10 0,-8-6 129,7 10-129,-10-5-258,0 11-129,-7-1-129,-4 12 0,-7 5 0,-6 13-387,-3 16 258,0 0-129,-12 6-129,6 16 0,0 4-129,1 6-129,3 2 258,2-3-258,2-2 129,3-4-129,2-4 129,2-7-129,0-3 129,0-7-129,0-4 0,3-3 0,-2-8 0,1 0 0,-1-5 0,5 0 129,-4 0-129,3 2 129,1-2-129,-3 8 129,1 3 0,-1 3 129,-2 2-129,0 8-129,-3 5 387,-3 5-258,-3 0 129,-1 0-129,0 4 129,-3-1-129,-4-1 129,0-6 0,-2 1-129,2-3-129,-3 0 0,1-5 0,9-7-645,-17 4-1677,17-4-2838,-10-1 0,10 1-645,0-22 0</inkml:trace>
  <inkml:trace contextRef="#ctx0" brushRef="#br0" timeOffset="395409.6162">22018 9077 11094,'22'-14'5805,"-22"14"-516,14-10-129,-14 10-4644,0 0-516,8 4-774,-8-4-4257,-4 21-258,0-6-516,0 6-387</inkml:trace>
  <inkml:trace contextRef="#ctx0" brushRef="#br0" timeOffset="395569.6253">22044 9382 10965,'8'15'5676,"-8"-15"-258,0 0-387,0 0-4515,0 0-903,12 0-4515,-12 0-387,0 0-516,0 0-387</inkml:trace>
  <inkml:trace contextRef="#ctx0" brushRef="#br0" timeOffset="432200.7205">20158 10958 8127,'0'-24'5160,"-4"7"0,4-1-516,-3-4-3096,8 14-516,-5 8-258,17 0-129,-7 13-387,6 19 0,-2 9-129,0 18 0,-1 7-129,-3-1 0,-2 1 0,-5-8 0,-3-9-129,0-12 129,-3-16-129,3-21 129,-10-14 0,6-19 0,4-17 0,0-7 0,5-7 129,8 0-129,3 3 0,8 7 0,2 6 258,3 19-258,0 14 0,2 10 0,-3 8 129,-2 16-129,-5 10-129,-5 6 258,-4 11-258,-5 0 0,-3 4 129,-4-5-129,0 1-516,-5-14-903,2 0-3354,1-11-129,2-9-258,0-12-645</inkml:trace>
  <inkml:trace contextRef="#ctx0" brushRef="#br0" timeOffset="432448.7347">20831 10522 9546,'0'-17'5676,"0"17"-645,-5 31 0,-5 8-4257,5 21-129,-6 13-129,3 18 0,-4 10-258,1 5-129,2-1 129,3-5-258,6-10-129,1-16-258,13-12-1032,-1-25-3612,11-17 129,1-20-645,6-18-258</inkml:trace>
  <inkml:trace contextRef="#ctx0" brushRef="#br0" timeOffset="432824.7562">21000 10878 9804,'2'-60'5418,"2"49"-258,6 14-258,2 9-3870,7 17-387,-2 8-129,2 9-258,-3 4 129,-4 5-258,-7-2-129,-2-5 0,-5-8-129,-4-10 129,-4-14 0,2-16 0,1-8 0,3-23 0,4-12 129,4-14-129,6-3-129,6 0 129,2 7-129,2 4 258,0 13-129,2 17 129,-2 14 0,1 12 0,-3 17 258,0 5-258,-3 8 129,-1 4-129,1-1 129,-8-2-258,3-5-258,-5-11-516,6 6-2322,-11-28-2193,12 18-129,-12-18-258,17-11-516</inkml:trace>
  <inkml:trace contextRef="#ctx0" brushRef="#br0" timeOffset="433133.7739">21480 10981 10965,'30'-10'5547,"-10"6"-645,-2-5 129,6 4-4515,2-1-258,2-2-903,7 2-4257,-11-1 129,4 2-645,-6-9-258,-1 11 3225,-6-16 1548,1-1 387,-2 2 1548,-10-5 4257,6 6 0,-5 0 0,5 12-387,-6-6-2451,5 20-1419,-5 7-129,2 11-387,-3 2 0,1 8-258,-2-1 0,-2 3-387,3-3-387,-3-17-1419,0 6-3225,0-14-129,0-11-516,0 0-258</inkml:trace>
  <inkml:trace contextRef="#ctx0" brushRef="#br0" timeOffset="433381.7881">21977 10486 10320,'21'-35'5805,"-10"33"-516,10 13 129,-7 7-4515,16 19-129,-8 8-258,1 9 0,-5 8-129,-5 5-129,-9 1 0,-4-1-258,-7-3 129,-5-6-258,-1-8-129,0-11-387,6 5-2322,-2-24-2580,9-2 129,0-18-387,0 14-645</inkml:trace>
  <inkml:trace contextRef="#ctx0" brushRef="#br0" timeOffset="433760.8097">20562 11761 11739,'0'0'5547,"35"-5"-258,19-5-258,26 9-3999,22-12-387,23-1-129,10 0-258,0-4-129,-4 3-129,-15-2-387,-18 6-129,-22-5-516,-18 15-3483,-28-2-516,-16 3-516,-14 0-129</inkml:trace>
  <inkml:trace contextRef="#ctx0" brushRef="#br0" timeOffset="434185.834">21217 12062 12384,'-46'13'5547,"46"-13"-258,21-25-258,20 2-4386,5 1-129,8 7-258,-4 5 129,-1 10-129,-11 16-129,-13 10 0,-16 14-129,-9 8 0,-17 12 0,-14 5 0,-9 2 0,-5-3-129,2-4 129,3-4 0,9-13 0,7-4 129,15-18-129,12-8 0,17-9 129,10-4-129,6-8 0,6-5-129,4-1 258,2 0-129,-5 2 129,-3 1-129,-10 2 0,-4 6 129,-6-1-258,-9 4 129,-11 0-258,0 0-129,5 10-129,-5-10-645,-1 13-3999,1-13-129,-10 13-387,10-13-258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23" tIns="46410" rIns="92823" bIns="464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1804"/>
          </a:xfrm>
          <a:prstGeom prst="rect">
            <a:avLst/>
          </a:prstGeom>
        </p:spPr>
        <p:txBody>
          <a:bodyPr vert="horz" lIns="92823" tIns="46410" rIns="92823" bIns="464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0CD970-CD09-4724-822C-C586AC9A7F99}" type="datetimeFigureOut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3" tIns="46410" rIns="92823" bIns="4641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7"/>
            <a:ext cx="5608320" cy="4156234"/>
          </a:xfrm>
          <a:prstGeom prst="rect">
            <a:avLst/>
          </a:prstGeom>
        </p:spPr>
        <p:txBody>
          <a:bodyPr vert="horz" lIns="92823" tIns="46410" rIns="92823" bIns="4641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2823" tIns="46410" rIns="92823" bIns="464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772669"/>
            <a:ext cx="3037840" cy="461804"/>
          </a:xfrm>
          <a:prstGeom prst="rect">
            <a:avLst/>
          </a:prstGeom>
        </p:spPr>
        <p:txBody>
          <a:bodyPr vert="horz" lIns="92823" tIns="46410" rIns="92823" bIns="464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4F91C9-C3D1-4588-B28B-EA1D20341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30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8B90B-E87A-4A88-9CB1-71A47E956C9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 that second case is often</a:t>
            </a:r>
            <a:r>
              <a:rPr lang="en-US" baseline="0" dirty="0" smtClean="0"/>
              <a:t> more useful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63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graph with different number of nodes, different number of edges, nodes</a:t>
            </a:r>
            <a:r>
              <a:rPr lang="en-US" baseline="0" dirty="0" smtClean="0"/>
              <a:t> with differing degrees, different </a:t>
            </a:r>
            <a:r>
              <a:rPr lang="en-US" baseline="0" dirty="0" err="1" smtClean="0"/>
              <a:t>subgraphs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3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C501E-B55B-444A-A72C-2B9F4B0B7B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C5D9-4D02-4355-9F81-DAACC8912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3FE38-4FD5-47B0-9AF9-D4963B8DEF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C39D-E774-4CE2-AD63-30B8EC54B8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02B44-79EB-4D65-BDE3-FBAF74A58E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3CE7-5EAA-437E-987A-20949CA3E0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51BC8-D0B1-4179-B800-F332771B6B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E536-C3BC-4AF8-BDAE-990257F1A0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CF776-9CD1-44E5-A99B-64DE591C57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F70D-592C-461E-A451-2ECB186765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6ACAF-72D2-4961-857E-D7B5F6FCF3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32F3-42F6-4BCC-A530-FA9ABF4AB6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C0A1A-5CE1-4ACF-97E5-643B782AB3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AB79-448B-4A22-B124-8CD52AE943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E9FCE-0E74-4EF9-9A70-8866743E75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285D-4628-4143-ABC7-15BC7EFC2E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B6C01-F58D-4E39-8D67-785256AD7D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F512-A535-4841-A8E3-7EA728EAFD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8B8AA-7DEB-446D-BDB1-84795BAD9A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855C-4D77-44B0-9385-CA251612F0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1F1F-7787-4C44-9624-93928B4A8E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F802-CDCB-4EA6-8A17-12F0E9CED9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9F18CA-56B6-4BF5-B045-E537835195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AAC96C-50B8-4C85-A244-73E2179D97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wesome-art.biz/awesome/shop/item.aspx?itemid=20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customXml" Target="../ink/ink1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ustomXml" Target="../ink/ink1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1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76200"/>
            <a:ext cx="7086600" cy="1143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Graphs and </a:t>
            </a:r>
            <a:r>
              <a:rPr lang="en-US" sz="4000" dirty="0" err="1" smtClean="0">
                <a:solidFill>
                  <a:prstClr val="black"/>
                </a:solidFill>
                <a:latin typeface="Calibri"/>
              </a:rPr>
              <a:t>Isomorphisms</a:t>
            </a:r>
            <a:endParaRPr lang="en-US" sz="4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533400" y="5715000"/>
            <a:ext cx="8153400" cy="10668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Discrete Structures (CS 173)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Madhusudan Parthasarathy,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University of Illinois</a:t>
            </a:r>
          </a:p>
        </p:txBody>
      </p:sp>
      <p:sp>
        <p:nvSpPr>
          <p:cNvPr id="2" name="Rectangle 1"/>
          <p:cNvSpPr/>
          <p:nvPr/>
        </p:nvSpPr>
        <p:spPr>
          <a:xfrm>
            <a:off x="6368334" y="4955741"/>
            <a:ext cx="25470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hlinkClick r:id="rId3"/>
              </a:rPr>
              <a:t>Backyards of Old Houses in Antwerp in the </a:t>
            </a:r>
            <a:r>
              <a:rPr lang="en-US" sz="1400" b="1" dirty="0" smtClean="0">
                <a:hlinkClick r:id="rId3"/>
              </a:rPr>
              <a:t>Snow</a:t>
            </a:r>
            <a:endParaRPr lang="en-US" sz="1400" b="1" dirty="0" smtClean="0"/>
          </a:p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Van Gogh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AC5D9-4D02-4355-9F81-DAACC89124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Van Gogh - Backyards of Old Houses in Antwerp in the Sn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931905"/>
            <a:ext cx="36385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3155648" y="2615371"/>
            <a:ext cx="304800" cy="267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989535" y="2447129"/>
            <a:ext cx="304800" cy="267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748106" y="4909997"/>
            <a:ext cx="304800" cy="267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17626" y="5720880"/>
            <a:ext cx="304800" cy="267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166377" y="1633527"/>
            <a:ext cx="304800" cy="267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12959" y="2839657"/>
            <a:ext cx="304800" cy="267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Fastest path from Chicago to Bloomington?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3299275" y="1834920"/>
            <a:ext cx="1036755" cy="914400"/>
          </a:xfrm>
          <a:custGeom>
            <a:avLst/>
            <a:gdLst>
              <a:gd name="connsiteX0" fmla="*/ 1036755 w 1036755"/>
              <a:gd name="connsiteY0" fmla="*/ 0 h 914400"/>
              <a:gd name="connsiteX1" fmla="*/ 950491 w 1036755"/>
              <a:gd name="connsiteY1" fmla="*/ 17252 h 914400"/>
              <a:gd name="connsiteX2" fmla="*/ 795216 w 1036755"/>
              <a:gd name="connsiteY2" fmla="*/ 103517 h 914400"/>
              <a:gd name="connsiteX3" fmla="*/ 726204 w 1036755"/>
              <a:gd name="connsiteY3" fmla="*/ 120769 h 914400"/>
              <a:gd name="connsiteX4" fmla="*/ 622687 w 1036755"/>
              <a:gd name="connsiteY4" fmla="*/ 155275 h 914400"/>
              <a:gd name="connsiteX5" fmla="*/ 570929 w 1036755"/>
              <a:gd name="connsiteY5" fmla="*/ 189781 h 914400"/>
              <a:gd name="connsiteX6" fmla="*/ 536423 w 1036755"/>
              <a:gd name="connsiteY6" fmla="*/ 241539 h 914400"/>
              <a:gd name="connsiteX7" fmla="*/ 432906 w 1036755"/>
              <a:gd name="connsiteY7" fmla="*/ 310551 h 914400"/>
              <a:gd name="connsiteX8" fmla="*/ 329389 w 1036755"/>
              <a:gd name="connsiteY8" fmla="*/ 379562 h 914400"/>
              <a:gd name="connsiteX9" fmla="*/ 277631 w 1036755"/>
              <a:gd name="connsiteY9" fmla="*/ 396815 h 914400"/>
              <a:gd name="connsiteX10" fmla="*/ 225872 w 1036755"/>
              <a:gd name="connsiteY10" fmla="*/ 448573 h 914400"/>
              <a:gd name="connsiteX11" fmla="*/ 122355 w 1036755"/>
              <a:gd name="connsiteY11" fmla="*/ 534837 h 914400"/>
              <a:gd name="connsiteX12" fmla="*/ 53344 w 1036755"/>
              <a:gd name="connsiteY12" fmla="*/ 638354 h 914400"/>
              <a:gd name="connsiteX13" fmla="*/ 18838 w 1036755"/>
              <a:gd name="connsiteY13" fmla="*/ 776377 h 914400"/>
              <a:gd name="connsiteX14" fmla="*/ 1585 w 1036755"/>
              <a:gd name="connsiteY14" fmla="*/ 828135 h 914400"/>
              <a:gd name="connsiteX15" fmla="*/ 1585 w 1036755"/>
              <a:gd name="connsiteY1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6755" h="914400">
                <a:moveTo>
                  <a:pt x="1036755" y="0"/>
                </a:moveTo>
                <a:cubicBezTo>
                  <a:pt x="1008000" y="5751"/>
                  <a:pt x="977187" y="5118"/>
                  <a:pt x="950491" y="17252"/>
                </a:cubicBezTo>
                <a:cubicBezTo>
                  <a:pt x="741379" y="112303"/>
                  <a:pt x="925987" y="66155"/>
                  <a:pt x="795216" y="103517"/>
                </a:cubicBezTo>
                <a:cubicBezTo>
                  <a:pt x="772416" y="110031"/>
                  <a:pt x="748916" y="113956"/>
                  <a:pt x="726204" y="120769"/>
                </a:cubicBezTo>
                <a:cubicBezTo>
                  <a:pt x="691366" y="131220"/>
                  <a:pt x="622687" y="155275"/>
                  <a:pt x="622687" y="155275"/>
                </a:cubicBezTo>
                <a:cubicBezTo>
                  <a:pt x="605434" y="166777"/>
                  <a:pt x="585591" y="175119"/>
                  <a:pt x="570929" y="189781"/>
                </a:cubicBezTo>
                <a:cubicBezTo>
                  <a:pt x="556267" y="204443"/>
                  <a:pt x="552028" y="227885"/>
                  <a:pt x="536423" y="241539"/>
                </a:cubicBezTo>
                <a:cubicBezTo>
                  <a:pt x="505213" y="268848"/>
                  <a:pt x="467412" y="287547"/>
                  <a:pt x="432906" y="310551"/>
                </a:cubicBezTo>
                <a:lnTo>
                  <a:pt x="329389" y="379562"/>
                </a:lnTo>
                <a:cubicBezTo>
                  <a:pt x="314257" y="389650"/>
                  <a:pt x="294884" y="391064"/>
                  <a:pt x="277631" y="396815"/>
                </a:cubicBezTo>
                <a:cubicBezTo>
                  <a:pt x="260378" y="414068"/>
                  <a:pt x="244616" y="432953"/>
                  <a:pt x="225872" y="448573"/>
                </a:cubicBezTo>
                <a:cubicBezTo>
                  <a:pt x="162919" y="501033"/>
                  <a:pt x="178060" y="463216"/>
                  <a:pt x="122355" y="534837"/>
                </a:cubicBezTo>
                <a:cubicBezTo>
                  <a:pt x="96894" y="567572"/>
                  <a:pt x="53344" y="638354"/>
                  <a:pt x="53344" y="638354"/>
                </a:cubicBezTo>
                <a:cubicBezTo>
                  <a:pt x="13905" y="756670"/>
                  <a:pt x="60479" y="609817"/>
                  <a:pt x="18838" y="776377"/>
                </a:cubicBezTo>
                <a:cubicBezTo>
                  <a:pt x="14427" y="794020"/>
                  <a:pt x="3841" y="810089"/>
                  <a:pt x="1585" y="828135"/>
                </a:cubicBezTo>
                <a:cubicBezTo>
                  <a:pt x="-1982" y="856668"/>
                  <a:pt x="1585" y="885645"/>
                  <a:pt x="1585" y="91440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094491" y="1817667"/>
            <a:ext cx="224286" cy="741871"/>
          </a:xfrm>
          <a:custGeom>
            <a:avLst/>
            <a:gdLst>
              <a:gd name="connsiteX0" fmla="*/ 224286 w 224286"/>
              <a:gd name="connsiteY0" fmla="*/ 0 h 741871"/>
              <a:gd name="connsiteX1" fmla="*/ 207034 w 224286"/>
              <a:gd name="connsiteY1" fmla="*/ 310551 h 741871"/>
              <a:gd name="connsiteX2" fmla="*/ 155275 w 224286"/>
              <a:gd name="connsiteY2" fmla="*/ 500332 h 741871"/>
              <a:gd name="connsiteX3" fmla="*/ 138022 w 224286"/>
              <a:gd name="connsiteY3" fmla="*/ 569343 h 741871"/>
              <a:gd name="connsiteX4" fmla="*/ 69011 w 224286"/>
              <a:gd name="connsiteY4" fmla="*/ 672860 h 741871"/>
              <a:gd name="connsiteX5" fmla="*/ 0 w 224286"/>
              <a:gd name="connsiteY5" fmla="*/ 741871 h 7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286" h="741871">
                <a:moveTo>
                  <a:pt x="224286" y="0"/>
                </a:moveTo>
                <a:cubicBezTo>
                  <a:pt x="218535" y="103517"/>
                  <a:pt x="216015" y="207264"/>
                  <a:pt x="207034" y="310551"/>
                </a:cubicBezTo>
                <a:cubicBezTo>
                  <a:pt x="201296" y="376536"/>
                  <a:pt x="175923" y="438387"/>
                  <a:pt x="155275" y="500332"/>
                </a:cubicBezTo>
                <a:cubicBezTo>
                  <a:pt x="147777" y="522827"/>
                  <a:pt x="148626" y="548135"/>
                  <a:pt x="138022" y="569343"/>
                </a:cubicBezTo>
                <a:cubicBezTo>
                  <a:pt x="119476" y="606435"/>
                  <a:pt x="92015" y="638354"/>
                  <a:pt x="69011" y="672860"/>
                </a:cubicBezTo>
                <a:cubicBezTo>
                  <a:pt x="27372" y="735318"/>
                  <a:pt x="53051" y="715346"/>
                  <a:pt x="0" y="741871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335366" y="2611297"/>
            <a:ext cx="810883" cy="172529"/>
          </a:xfrm>
          <a:custGeom>
            <a:avLst/>
            <a:gdLst>
              <a:gd name="connsiteX0" fmla="*/ 810883 w 810883"/>
              <a:gd name="connsiteY0" fmla="*/ 0 h 172529"/>
              <a:gd name="connsiteX1" fmla="*/ 724619 w 810883"/>
              <a:gd name="connsiteY1" fmla="*/ 17253 h 172529"/>
              <a:gd name="connsiteX2" fmla="*/ 586596 w 810883"/>
              <a:gd name="connsiteY2" fmla="*/ 51759 h 172529"/>
              <a:gd name="connsiteX3" fmla="*/ 310551 w 810883"/>
              <a:gd name="connsiteY3" fmla="*/ 69012 h 172529"/>
              <a:gd name="connsiteX4" fmla="*/ 103517 w 810883"/>
              <a:gd name="connsiteY4" fmla="*/ 138023 h 172529"/>
              <a:gd name="connsiteX5" fmla="*/ 51759 w 810883"/>
              <a:gd name="connsiteY5" fmla="*/ 155276 h 172529"/>
              <a:gd name="connsiteX6" fmla="*/ 0 w 810883"/>
              <a:gd name="connsiteY6" fmla="*/ 172529 h 17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883" h="172529">
                <a:moveTo>
                  <a:pt x="810883" y="0"/>
                </a:moveTo>
                <a:cubicBezTo>
                  <a:pt x="782128" y="5751"/>
                  <a:pt x="753192" y="10659"/>
                  <a:pt x="724619" y="17253"/>
                </a:cubicBezTo>
                <a:cubicBezTo>
                  <a:pt x="678410" y="27917"/>
                  <a:pt x="633927" y="48801"/>
                  <a:pt x="586596" y="51759"/>
                </a:cubicBezTo>
                <a:lnTo>
                  <a:pt x="310551" y="69012"/>
                </a:lnTo>
                <a:lnTo>
                  <a:pt x="103517" y="138023"/>
                </a:lnTo>
                <a:lnTo>
                  <a:pt x="51759" y="155276"/>
                </a:lnTo>
                <a:lnTo>
                  <a:pt x="0" y="172529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937887" y="2801078"/>
            <a:ext cx="1380226" cy="2242868"/>
          </a:xfrm>
          <a:custGeom>
            <a:avLst/>
            <a:gdLst>
              <a:gd name="connsiteX0" fmla="*/ 1380226 w 1380226"/>
              <a:gd name="connsiteY0" fmla="*/ 0 h 2242868"/>
              <a:gd name="connsiteX1" fmla="*/ 1362973 w 1380226"/>
              <a:gd name="connsiteY1" fmla="*/ 276045 h 2242868"/>
              <a:gd name="connsiteX2" fmla="*/ 1345721 w 1380226"/>
              <a:gd name="connsiteY2" fmla="*/ 379562 h 2242868"/>
              <a:gd name="connsiteX3" fmla="*/ 1293962 w 1380226"/>
              <a:gd name="connsiteY3" fmla="*/ 483079 h 2242868"/>
              <a:gd name="connsiteX4" fmla="*/ 1242204 w 1380226"/>
              <a:gd name="connsiteY4" fmla="*/ 517585 h 2242868"/>
              <a:gd name="connsiteX5" fmla="*/ 1173192 w 1380226"/>
              <a:gd name="connsiteY5" fmla="*/ 603849 h 2242868"/>
              <a:gd name="connsiteX6" fmla="*/ 1086928 w 1380226"/>
              <a:gd name="connsiteY6" fmla="*/ 707366 h 2242868"/>
              <a:gd name="connsiteX7" fmla="*/ 983411 w 1380226"/>
              <a:gd name="connsiteY7" fmla="*/ 776377 h 2242868"/>
              <a:gd name="connsiteX8" fmla="*/ 931653 w 1380226"/>
              <a:gd name="connsiteY8" fmla="*/ 879894 h 2242868"/>
              <a:gd name="connsiteX9" fmla="*/ 879894 w 1380226"/>
              <a:gd name="connsiteY9" fmla="*/ 914400 h 2242868"/>
              <a:gd name="connsiteX10" fmla="*/ 759124 w 1380226"/>
              <a:gd name="connsiteY10" fmla="*/ 1052423 h 2242868"/>
              <a:gd name="connsiteX11" fmla="*/ 724619 w 1380226"/>
              <a:gd name="connsiteY11" fmla="*/ 1104181 h 2242868"/>
              <a:gd name="connsiteX12" fmla="*/ 707366 w 1380226"/>
              <a:gd name="connsiteY12" fmla="*/ 1155940 h 2242868"/>
              <a:gd name="connsiteX13" fmla="*/ 655607 w 1380226"/>
              <a:gd name="connsiteY13" fmla="*/ 1207698 h 2242868"/>
              <a:gd name="connsiteX14" fmla="*/ 586596 w 1380226"/>
              <a:gd name="connsiteY14" fmla="*/ 1311215 h 2242868"/>
              <a:gd name="connsiteX15" fmla="*/ 552090 w 1380226"/>
              <a:gd name="connsiteY15" fmla="*/ 1362974 h 2242868"/>
              <a:gd name="connsiteX16" fmla="*/ 517585 w 1380226"/>
              <a:gd name="connsiteY16" fmla="*/ 1414732 h 2242868"/>
              <a:gd name="connsiteX17" fmla="*/ 465826 w 1380226"/>
              <a:gd name="connsiteY17" fmla="*/ 1570008 h 2242868"/>
              <a:gd name="connsiteX18" fmla="*/ 431321 w 1380226"/>
              <a:gd name="connsiteY18" fmla="*/ 1673525 h 2242868"/>
              <a:gd name="connsiteX19" fmla="*/ 414068 w 1380226"/>
              <a:gd name="connsiteY19" fmla="*/ 1725283 h 2242868"/>
              <a:gd name="connsiteX20" fmla="*/ 345056 w 1380226"/>
              <a:gd name="connsiteY20" fmla="*/ 1828800 h 2242868"/>
              <a:gd name="connsiteX21" fmla="*/ 310551 w 1380226"/>
              <a:gd name="connsiteY21" fmla="*/ 1932317 h 2242868"/>
              <a:gd name="connsiteX22" fmla="*/ 189781 w 1380226"/>
              <a:gd name="connsiteY22" fmla="*/ 2087593 h 2242868"/>
              <a:gd name="connsiteX23" fmla="*/ 86264 w 1380226"/>
              <a:gd name="connsiteY23" fmla="*/ 2156604 h 2242868"/>
              <a:gd name="connsiteX24" fmla="*/ 34505 w 1380226"/>
              <a:gd name="connsiteY24" fmla="*/ 2191109 h 2242868"/>
              <a:gd name="connsiteX25" fmla="*/ 0 w 1380226"/>
              <a:gd name="connsiteY25" fmla="*/ 2242868 h 224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0226" h="2242868">
                <a:moveTo>
                  <a:pt x="1380226" y="0"/>
                </a:moveTo>
                <a:cubicBezTo>
                  <a:pt x="1374475" y="92015"/>
                  <a:pt x="1371320" y="184229"/>
                  <a:pt x="1362973" y="276045"/>
                </a:cubicBezTo>
                <a:cubicBezTo>
                  <a:pt x="1359806" y="310883"/>
                  <a:pt x="1353309" y="345413"/>
                  <a:pt x="1345721" y="379562"/>
                </a:cubicBezTo>
                <a:cubicBezTo>
                  <a:pt x="1337703" y="415646"/>
                  <a:pt x="1320551" y="456490"/>
                  <a:pt x="1293962" y="483079"/>
                </a:cubicBezTo>
                <a:cubicBezTo>
                  <a:pt x="1279300" y="497741"/>
                  <a:pt x="1259457" y="506083"/>
                  <a:pt x="1242204" y="517585"/>
                </a:cubicBezTo>
                <a:cubicBezTo>
                  <a:pt x="1208615" y="618349"/>
                  <a:pt x="1251232" y="525808"/>
                  <a:pt x="1173192" y="603849"/>
                </a:cubicBezTo>
                <a:cubicBezTo>
                  <a:pt x="1073507" y="703535"/>
                  <a:pt x="1214121" y="608439"/>
                  <a:pt x="1086928" y="707366"/>
                </a:cubicBezTo>
                <a:cubicBezTo>
                  <a:pt x="1054193" y="732826"/>
                  <a:pt x="983411" y="776377"/>
                  <a:pt x="983411" y="776377"/>
                </a:cubicBezTo>
                <a:cubicBezTo>
                  <a:pt x="969379" y="818473"/>
                  <a:pt x="965097" y="846450"/>
                  <a:pt x="931653" y="879894"/>
                </a:cubicBezTo>
                <a:cubicBezTo>
                  <a:pt x="916991" y="894556"/>
                  <a:pt x="897147" y="902898"/>
                  <a:pt x="879894" y="914400"/>
                </a:cubicBezTo>
                <a:cubicBezTo>
                  <a:pt x="799381" y="1035170"/>
                  <a:pt x="845389" y="994913"/>
                  <a:pt x="759124" y="1052423"/>
                </a:cubicBezTo>
                <a:cubicBezTo>
                  <a:pt x="747622" y="1069676"/>
                  <a:pt x="733892" y="1085635"/>
                  <a:pt x="724619" y="1104181"/>
                </a:cubicBezTo>
                <a:cubicBezTo>
                  <a:pt x="716486" y="1120447"/>
                  <a:pt x="717454" y="1140808"/>
                  <a:pt x="707366" y="1155940"/>
                </a:cubicBezTo>
                <a:cubicBezTo>
                  <a:pt x="693832" y="1176241"/>
                  <a:pt x="670587" y="1188438"/>
                  <a:pt x="655607" y="1207698"/>
                </a:cubicBezTo>
                <a:cubicBezTo>
                  <a:pt x="630146" y="1240433"/>
                  <a:pt x="609600" y="1276709"/>
                  <a:pt x="586596" y="1311215"/>
                </a:cubicBezTo>
                <a:lnTo>
                  <a:pt x="552090" y="1362974"/>
                </a:lnTo>
                <a:cubicBezTo>
                  <a:pt x="540588" y="1380227"/>
                  <a:pt x="524142" y="1395061"/>
                  <a:pt x="517585" y="1414732"/>
                </a:cubicBezTo>
                <a:lnTo>
                  <a:pt x="465826" y="1570008"/>
                </a:lnTo>
                <a:lnTo>
                  <a:pt x="431321" y="1673525"/>
                </a:lnTo>
                <a:cubicBezTo>
                  <a:pt x="425570" y="1690778"/>
                  <a:pt x="424156" y="1710151"/>
                  <a:pt x="414068" y="1725283"/>
                </a:cubicBezTo>
                <a:lnTo>
                  <a:pt x="345056" y="1828800"/>
                </a:lnTo>
                <a:cubicBezTo>
                  <a:pt x="333554" y="1863306"/>
                  <a:pt x="330727" y="1902054"/>
                  <a:pt x="310551" y="1932317"/>
                </a:cubicBezTo>
                <a:cubicBezTo>
                  <a:pt x="270413" y="1992524"/>
                  <a:pt x="245912" y="2043935"/>
                  <a:pt x="189781" y="2087593"/>
                </a:cubicBezTo>
                <a:cubicBezTo>
                  <a:pt x="157046" y="2113054"/>
                  <a:pt x="120770" y="2133600"/>
                  <a:pt x="86264" y="2156604"/>
                </a:cubicBezTo>
                <a:lnTo>
                  <a:pt x="34505" y="2191109"/>
                </a:lnTo>
                <a:lnTo>
                  <a:pt x="0" y="2242868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765359" y="2766572"/>
            <a:ext cx="1483743" cy="258793"/>
          </a:xfrm>
          <a:custGeom>
            <a:avLst/>
            <a:gdLst>
              <a:gd name="connsiteX0" fmla="*/ 1483743 w 1483743"/>
              <a:gd name="connsiteY0" fmla="*/ 0 h 258793"/>
              <a:gd name="connsiteX1" fmla="*/ 1293962 w 1483743"/>
              <a:gd name="connsiteY1" fmla="*/ 120770 h 258793"/>
              <a:gd name="connsiteX2" fmla="*/ 1242203 w 1483743"/>
              <a:gd name="connsiteY2" fmla="*/ 138023 h 258793"/>
              <a:gd name="connsiteX3" fmla="*/ 1086928 w 1483743"/>
              <a:gd name="connsiteY3" fmla="*/ 207034 h 258793"/>
              <a:gd name="connsiteX4" fmla="*/ 1035169 w 1483743"/>
              <a:gd name="connsiteY4" fmla="*/ 224287 h 258793"/>
              <a:gd name="connsiteX5" fmla="*/ 17252 w 1483743"/>
              <a:gd name="connsiteY5" fmla="*/ 224287 h 258793"/>
              <a:gd name="connsiteX6" fmla="*/ 0 w 1483743"/>
              <a:gd name="connsiteY6" fmla="*/ 258793 h 25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3743" h="258793">
                <a:moveTo>
                  <a:pt x="1483743" y="0"/>
                </a:moveTo>
                <a:cubicBezTo>
                  <a:pt x="1361918" y="73096"/>
                  <a:pt x="1425381" y="33158"/>
                  <a:pt x="1293962" y="120770"/>
                </a:cubicBezTo>
                <a:cubicBezTo>
                  <a:pt x="1278830" y="130858"/>
                  <a:pt x="1259456" y="132272"/>
                  <a:pt x="1242203" y="138023"/>
                </a:cubicBezTo>
                <a:cubicBezTo>
                  <a:pt x="1160181" y="192705"/>
                  <a:pt x="1210117" y="165972"/>
                  <a:pt x="1086928" y="207034"/>
                </a:cubicBezTo>
                <a:lnTo>
                  <a:pt x="1035169" y="224287"/>
                </a:lnTo>
                <a:cubicBezTo>
                  <a:pt x="663712" y="210529"/>
                  <a:pt x="394802" y="189964"/>
                  <a:pt x="17252" y="224287"/>
                </a:cubicBezTo>
                <a:cubicBezTo>
                  <a:pt x="4445" y="225451"/>
                  <a:pt x="5751" y="247291"/>
                  <a:pt x="0" y="258793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748106" y="3042618"/>
            <a:ext cx="157290" cy="2001328"/>
          </a:xfrm>
          <a:custGeom>
            <a:avLst/>
            <a:gdLst>
              <a:gd name="connsiteX0" fmla="*/ 0 w 157290"/>
              <a:gd name="connsiteY0" fmla="*/ 0 h 2001328"/>
              <a:gd name="connsiteX1" fmla="*/ 34505 w 157290"/>
              <a:gd name="connsiteY1" fmla="*/ 224286 h 2001328"/>
              <a:gd name="connsiteX2" fmla="*/ 17253 w 157290"/>
              <a:gd name="connsiteY2" fmla="*/ 414068 h 2001328"/>
              <a:gd name="connsiteX3" fmla="*/ 34505 w 157290"/>
              <a:gd name="connsiteY3" fmla="*/ 1000664 h 2001328"/>
              <a:gd name="connsiteX4" fmla="*/ 69011 w 157290"/>
              <a:gd name="connsiteY4" fmla="*/ 1104181 h 2001328"/>
              <a:gd name="connsiteX5" fmla="*/ 86264 w 157290"/>
              <a:gd name="connsiteY5" fmla="*/ 1414732 h 2001328"/>
              <a:gd name="connsiteX6" fmla="*/ 103517 w 157290"/>
              <a:gd name="connsiteY6" fmla="*/ 1483743 h 2001328"/>
              <a:gd name="connsiteX7" fmla="*/ 120770 w 157290"/>
              <a:gd name="connsiteY7" fmla="*/ 1621766 h 2001328"/>
              <a:gd name="connsiteX8" fmla="*/ 155275 w 157290"/>
              <a:gd name="connsiteY8" fmla="*/ 1742536 h 2001328"/>
              <a:gd name="connsiteX9" fmla="*/ 155275 w 157290"/>
              <a:gd name="connsiteY9" fmla="*/ 2001328 h 200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290" h="2001328">
                <a:moveTo>
                  <a:pt x="0" y="0"/>
                </a:moveTo>
                <a:cubicBezTo>
                  <a:pt x="4842" y="29051"/>
                  <a:pt x="34505" y="202079"/>
                  <a:pt x="34505" y="224286"/>
                </a:cubicBezTo>
                <a:cubicBezTo>
                  <a:pt x="34505" y="287808"/>
                  <a:pt x="23004" y="350807"/>
                  <a:pt x="17253" y="414068"/>
                </a:cubicBezTo>
                <a:cubicBezTo>
                  <a:pt x="23004" y="609600"/>
                  <a:pt x="19875" y="805595"/>
                  <a:pt x="34505" y="1000664"/>
                </a:cubicBezTo>
                <a:cubicBezTo>
                  <a:pt x="37225" y="1036934"/>
                  <a:pt x="69011" y="1104181"/>
                  <a:pt x="69011" y="1104181"/>
                </a:cubicBezTo>
                <a:cubicBezTo>
                  <a:pt x="74762" y="1207698"/>
                  <a:pt x="76877" y="1311481"/>
                  <a:pt x="86264" y="1414732"/>
                </a:cubicBezTo>
                <a:cubicBezTo>
                  <a:pt x="88411" y="1438346"/>
                  <a:pt x="99619" y="1460354"/>
                  <a:pt x="103517" y="1483743"/>
                </a:cubicBezTo>
                <a:cubicBezTo>
                  <a:pt x="111140" y="1529478"/>
                  <a:pt x="112476" y="1576148"/>
                  <a:pt x="120770" y="1621766"/>
                </a:cubicBezTo>
                <a:cubicBezTo>
                  <a:pt x="131642" y="1681565"/>
                  <a:pt x="151706" y="1674728"/>
                  <a:pt x="155275" y="1742536"/>
                </a:cubicBezTo>
                <a:cubicBezTo>
                  <a:pt x="159809" y="1828681"/>
                  <a:pt x="155275" y="1915064"/>
                  <a:pt x="155275" y="2001328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180091" y="2628550"/>
            <a:ext cx="966158" cy="3260785"/>
          </a:xfrm>
          <a:custGeom>
            <a:avLst/>
            <a:gdLst>
              <a:gd name="connsiteX0" fmla="*/ 966158 w 966158"/>
              <a:gd name="connsiteY0" fmla="*/ 0 h 3260785"/>
              <a:gd name="connsiteX1" fmla="*/ 948905 w 966158"/>
              <a:gd name="connsiteY1" fmla="*/ 138022 h 3260785"/>
              <a:gd name="connsiteX2" fmla="*/ 897147 w 966158"/>
              <a:gd name="connsiteY2" fmla="*/ 293298 h 3260785"/>
              <a:gd name="connsiteX3" fmla="*/ 862641 w 966158"/>
              <a:gd name="connsiteY3" fmla="*/ 345056 h 3260785"/>
              <a:gd name="connsiteX4" fmla="*/ 828135 w 966158"/>
              <a:gd name="connsiteY4" fmla="*/ 448573 h 3260785"/>
              <a:gd name="connsiteX5" fmla="*/ 810883 w 966158"/>
              <a:gd name="connsiteY5" fmla="*/ 500332 h 3260785"/>
              <a:gd name="connsiteX6" fmla="*/ 741871 w 966158"/>
              <a:gd name="connsiteY6" fmla="*/ 603849 h 3260785"/>
              <a:gd name="connsiteX7" fmla="*/ 707366 w 966158"/>
              <a:gd name="connsiteY7" fmla="*/ 707366 h 3260785"/>
              <a:gd name="connsiteX8" fmla="*/ 707366 w 966158"/>
              <a:gd name="connsiteY8" fmla="*/ 1121434 h 3260785"/>
              <a:gd name="connsiteX9" fmla="*/ 690113 w 966158"/>
              <a:gd name="connsiteY9" fmla="*/ 1173192 h 3260785"/>
              <a:gd name="connsiteX10" fmla="*/ 638354 w 966158"/>
              <a:gd name="connsiteY10" fmla="*/ 1345721 h 3260785"/>
              <a:gd name="connsiteX11" fmla="*/ 517585 w 966158"/>
              <a:gd name="connsiteY11" fmla="*/ 1708030 h 3260785"/>
              <a:gd name="connsiteX12" fmla="*/ 500332 w 966158"/>
              <a:gd name="connsiteY12" fmla="*/ 1794294 h 3260785"/>
              <a:gd name="connsiteX13" fmla="*/ 465826 w 966158"/>
              <a:gd name="connsiteY13" fmla="*/ 1897811 h 3260785"/>
              <a:gd name="connsiteX14" fmla="*/ 431320 w 966158"/>
              <a:gd name="connsiteY14" fmla="*/ 2001328 h 3260785"/>
              <a:gd name="connsiteX15" fmla="*/ 414068 w 966158"/>
              <a:gd name="connsiteY15" fmla="*/ 2053087 h 3260785"/>
              <a:gd name="connsiteX16" fmla="*/ 396815 w 966158"/>
              <a:gd name="connsiteY16" fmla="*/ 2156604 h 3260785"/>
              <a:gd name="connsiteX17" fmla="*/ 345056 w 966158"/>
              <a:gd name="connsiteY17" fmla="*/ 2311879 h 3260785"/>
              <a:gd name="connsiteX18" fmla="*/ 327803 w 966158"/>
              <a:gd name="connsiteY18" fmla="*/ 2398143 h 3260785"/>
              <a:gd name="connsiteX19" fmla="*/ 293298 w 966158"/>
              <a:gd name="connsiteY19" fmla="*/ 2449902 h 3260785"/>
              <a:gd name="connsiteX20" fmla="*/ 258792 w 966158"/>
              <a:gd name="connsiteY20" fmla="*/ 2553419 h 3260785"/>
              <a:gd name="connsiteX21" fmla="*/ 241539 w 966158"/>
              <a:gd name="connsiteY21" fmla="*/ 2605177 h 3260785"/>
              <a:gd name="connsiteX22" fmla="*/ 189781 w 966158"/>
              <a:gd name="connsiteY22" fmla="*/ 2794958 h 3260785"/>
              <a:gd name="connsiteX23" fmla="*/ 155275 w 966158"/>
              <a:gd name="connsiteY23" fmla="*/ 2898475 h 3260785"/>
              <a:gd name="connsiteX24" fmla="*/ 120769 w 966158"/>
              <a:gd name="connsiteY24" fmla="*/ 3036498 h 3260785"/>
              <a:gd name="connsiteX25" fmla="*/ 103517 w 966158"/>
              <a:gd name="connsiteY25" fmla="*/ 3088256 h 3260785"/>
              <a:gd name="connsiteX26" fmla="*/ 69011 w 966158"/>
              <a:gd name="connsiteY26" fmla="*/ 3140015 h 3260785"/>
              <a:gd name="connsiteX27" fmla="*/ 51758 w 966158"/>
              <a:gd name="connsiteY27" fmla="*/ 3191773 h 3260785"/>
              <a:gd name="connsiteX28" fmla="*/ 0 w 966158"/>
              <a:gd name="connsiteY28" fmla="*/ 3260785 h 326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66158" h="3260785">
                <a:moveTo>
                  <a:pt x="966158" y="0"/>
                </a:moveTo>
                <a:cubicBezTo>
                  <a:pt x="960407" y="46007"/>
                  <a:pt x="958620" y="92686"/>
                  <a:pt x="948905" y="138022"/>
                </a:cubicBezTo>
                <a:cubicBezTo>
                  <a:pt x="948904" y="138029"/>
                  <a:pt x="905774" y="267416"/>
                  <a:pt x="897147" y="293298"/>
                </a:cubicBezTo>
                <a:cubicBezTo>
                  <a:pt x="890590" y="312969"/>
                  <a:pt x="874143" y="327803"/>
                  <a:pt x="862641" y="345056"/>
                </a:cubicBezTo>
                <a:lnTo>
                  <a:pt x="828135" y="448573"/>
                </a:lnTo>
                <a:cubicBezTo>
                  <a:pt x="822384" y="465826"/>
                  <a:pt x="820971" y="485200"/>
                  <a:pt x="810883" y="500332"/>
                </a:cubicBezTo>
                <a:cubicBezTo>
                  <a:pt x="787879" y="534838"/>
                  <a:pt x="754985" y="564506"/>
                  <a:pt x="741871" y="603849"/>
                </a:cubicBezTo>
                <a:lnTo>
                  <a:pt x="707366" y="707366"/>
                </a:lnTo>
                <a:cubicBezTo>
                  <a:pt x="720877" y="923549"/>
                  <a:pt x="739389" y="945306"/>
                  <a:pt x="707366" y="1121434"/>
                </a:cubicBezTo>
                <a:cubicBezTo>
                  <a:pt x="704113" y="1139327"/>
                  <a:pt x="695109" y="1155706"/>
                  <a:pt x="690113" y="1173192"/>
                </a:cubicBezTo>
                <a:cubicBezTo>
                  <a:pt x="637963" y="1355714"/>
                  <a:pt x="720355" y="1099720"/>
                  <a:pt x="638354" y="1345721"/>
                </a:cubicBezTo>
                <a:lnTo>
                  <a:pt x="517585" y="1708030"/>
                </a:lnTo>
                <a:cubicBezTo>
                  <a:pt x="508312" y="1735849"/>
                  <a:pt x="508048" y="1766003"/>
                  <a:pt x="500332" y="1794294"/>
                </a:cubicBezTo>
                <a:cubicBezTo>
                  <a:pt x="490762" y="1829385"/>
                  <a:pt x="477328" y="1863305"/>
                  <a:pt x="465826" y="1897811"/>
                </a:cubicBezTo>
                <a:lnTo>
                  <a:pt x="431320" y="2001328"/>
                </a:lnTo>
                <a:cubicBezTo>
                  <a:pt x="425569" y="2018581"/>
                  <a:pt x="417058" y="2035148"/>
                  <a:pt x="414068" y="2053087"/>
                </a:cubicBezTo>
                <a:cubicBezTo>
                  <a:pt x="408317" y="2087593"/>
                  <a:pt x="405299" y="2122667"/>
                  <a:pt x="396815" y="2156604"/>
                </a:cubicBezTo>
                <a:cubicBezTo>
                  <a:pt x="396814" y="2156609"/>
                  <a:pt x="353683" y="2285997"/>
                  <a:pt x="345056" y="2311879"/>
                </a:cubicBezTo>
                <a:cubicBezTo>
                  <a:pt x="335783" y="2339698"/>
                  <a:pt x="338099" y="2370686"/>
                  <a:pt x="327803" y="2398143"/>
                </a:cubicBezTo>
                <a:cubicBezTo>
                  <a:pt x="320522" y="2417558"/>
                  <a:pt x="301719" y="2430954"/>
                  <a:pt x="293298" y="2449902"/>
                </a:cubicBezTo>
                <a:cubicBezTo>
                  <a:pt x="278526" y="2483139"/>
                  <a:pt x="270294" y="2518913"/>
                  <a:pt x="258792" y="2553419"/>
                </a:cubicBezTo>
                <a:lnTo>
                  <a:pt x="241539" y="2605177"/>
                </a:lnTo>
                <a:cubicBezTo>
                  <a:pt x="209290" y="2701922"/>
                  <a:pt x="228694" y="2639302"/>
                  <a:pt x="189781" y="2794958"/>
                </a:cubicBezTo>
                <a:cubicBezTo>
                  <a:pt x="180960" y="2830244"/>
                  <a:pt x="164097" y="2863189"/>
                  <a:pt x="155275" y="2898475"/>
                </a:cubicBezTo>
                <a:cubicBezTo>
                  <a:pt x="143773" y="2944483"/>
                  <a:pt x="135765" y="2991508"/>
                  <a:pt x="120769" y="3036498"/>
                </a:cubicBezTo>
                <a:cubicBezTo>
                  <a:pt x="115018" y="3053751"/>
                  <a:pt x="111650" y="3071990"/>
                  <a:pt x="103517" y="3088256"/>
                </a:cubicBezTo>
                <a:cubicBezTo>
                  <a:pt x="94244" y="3106802"/>
                  <a:pt x="78284" y="3121469"/>
                  <a:pt x="69011" y="3140015"/>
                </a:cubicBezTo>
                <a:cubicBezTo>
                  <a:pt x="60878" y="3156281"/>
                  <a:pt x="59891" y="3175507"/>
                  <a:pt x="51758" y="3191773"/>
                </a:cubicBezTo>
                <a:cubicBezTo>
                  <a:pt x="32250" y="3230788"/>
                  <a:pt x="24262" y="3236522"/>
                  <a:pt x="0" y="3260785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782611" y="1886678"/>
            <a:ext cx="122394" cy="1086928"/>
          </a:xfrm>
          <a:custGeom>
            <a:avLst/>
            <a:gdLst>
              <a:gd name="connsiteX0" fmla="*/ 0 w 122394"/>
              <a:gd name="connsiteY0" fmla="*/ 1086928 h 1086928"/>
              <a:gd name="connsiteX1" fmla="*/ 34506 w 122394"/>
              <a:gd name="connsiteY1" fmla="*/ 517585 h 1086928"/>
              <a:gd name="connsiteX2" fmla="*/ 51759 w 122394"/>
              <a:gd name="connsiteY2" fmla="*/ 465826 h 1086928"/>
              <a:gd name="connsiteX3" fmla="*/ 69012 w 122394"/>
              <a:gd name="connsiteY3" fmla="*/ 379562 h 1086928"/>
              <a:gd name="connsiteX4" fmla="*/ 103517 w 122394"/>
              <a:gd name="connsiteY4" fmla="*/ 276045 h 1086928"/>
              <a:gd name="connsiteX5" fmla="*/ 120770 w 122394"/>
              <a:gd name="connsiteY5" fmla="*/ 0 h 108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94" h="1086928">
                <a:moveTo>
                  <a:pt x="0" y="1086928"/>
                </a:moveTo>
                <a:cubicBezTo>
                  <a:pt x="46255" y="763145"/>
                  <a:pt x="-13161" y="1208746"/>
                  <a:pt x="34506" y="517585"/>
                </a:cubicBezTo>
                <a:cubicBezTo>
                  <a:pt x="35757" y="499442"/>
                  <a:pt x="47348" y="483469"/>
                  <a:pt x="51759" y="465826"/>
                </a:cubicBezTo>
                <a:cubicBezTo>
                  <a:pt x="58871" y="437377"/>
                  <a:pt x="61296" y="407853"/>
                  <a:pt x="69012" y="379562"/>
                </a:cubicBezTo>
                <a:cubicBezTo>
                  <a:pt x="78582" y="344471"/>
                  <a:pt x="97537" y="311922"/>
                  <a:pt x="103517" y="276045"/>
                </a:cubicBezTo>
                <a:cubicBezTo>
                  <a:pt x="130225" y="115801"/>
                  <a:pt x="120770" y="207510"/>
                  <a:pt x="12077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98868" y="2828929"/>
            <a:ext cx="1414732" cy="161930"/>
          </a:xfrm>
          <a:custGeom>
            <a:avLst/>
            <a:gdLst>
              <a:gd name="connsiteX0" fmla="*/ 1414732 w 1414732"/>
              <a:gd name="connsiteY0" fmla="*/ 161930 h 161930"/>
              <a:gd name="connsiteX1" fmla="*/ 1276709 w 1414732"/>
              <a:gd name="connsiteY1" fmla="*/ 144677 h 161930"/>
              <a:gd name="connsiteX2" fmla="*/ 1224951 w 1414732"/>
              <a:gd name="connsiteY2" fmla="*/ 110172 h 161930"/>
              <a:gd name="connsiteX3" fmla="*/ 1173192 w 1414732"/>
              <a:gd name="connsiteY3" fmla="*/ 92919 h 161930"/>
              <a:gd name="connsiteX4" fmla="*/ 241540 w 1414732"/>
              <a:gd name="connsiteY4" fmla="*/ 75666 h 161930"/>
              <a:gd name="connsiteX5" fmla="*/ 0 w 1414732"/>
              <a:gd name="connsiteY5" fmla="*/ 23908 h 16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4732" h="161930">
                <a:moveTo>
                  <a:pt x="1414732" y="161930"/>
                </a:moveTo>
                <a:cubicBezTo>
                  <a:pt x="1368724" y="156179"/>
                  <a:pt x="1321441" y="156877"/>
                  <a:pt x="1276709" y="144677"/>
                </a:cubicBezTo>
                <a:cubicBezTo>
                  <a:pt x="1256705" y="139221"/>
                  <a:pt x="1243497" y="119445"/>
                  <a:pt x="1224951" y="110172"/>
                </a:cubicBezTo>
                <a:cubicBezTo>
                  <a:pt x="1208685" y="102039"/>
                  <a:pt x="1190445" y="98670"/>
                  <a:pt x="1173192" y="92919"/>
                </a:cubicBezTo>
                <a:cubicBezTo>
                  <a:pt x="875478" y="-105561"/>
                  <a:pt x="1168654" y="75666"/>
                  <a:pt x="241540" y="75666"/>
                </a:cubicBezTo>
                <a:cubicBezTo>
                  <a:pt x="36901" y="75666"/>
                  <a:pt x="79104" y="103010"/>
                  <a:pt x="0" y="23908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886128" y="5144326"/>
            <a:ext cx="1259457" cy="710503"/>
          </a:xfrm>
          <a:custGeom>
            <a:avLst/>
            <a:gdLst>
              <a:gd name="connsiteX0" fmla="*/ 1259457 w 1259457"/>
              <a:gd name="connsiteY0" fmla="*/ 710503 h 710503"/>
              <a:gd name="connsiteX1" fmla="*/ 1190446 w 1259457"/>
              <a:gd name="connsiteY1" fmla="*/ 624239 h 710503"/>
              <a:gd name="connsiteX2" fmla="*/ 1138687 w 1259457"/>
              <a:gd name="connsiteY2" fmla="*/ 606986 h 710503"/>
              <a:gd name="connsiteX3" fmla="*/ 1086929 w 1259457"/>
              <a:gd name="connsiteY3" fmla="*/ 572480 h 710503"/>
              <a:gd name="connsiteX4" fmla="*/ 810883 w 1259457"/>
              <a:gd name="connsiteY4" fmla="*/ 537975 h 710503"/>
              <a:gd name="connsiteX5" fmla="*/ 707366 w 1259457"/>
              <a:gd name="connsiteY5" fmla="*/ 468963 h 710503"/>
              <a:gd name="connsiteX6" fmla="*/ 655608 w 1259457"/>
              <a:gd name="connsiteY6" fmla="*/ 434458 h 710503"/>
              <a:gd name="connsiteX7" fmla="*/ 534838 w 1259457"/>
              <a:gd name="connsiteY7" fmla="*/ 279182 h 710503"/>
              <a:gd name="connsiteX8" fmla="*/ 431321 w 1259457"/>
              <a:gd name="connsiteY8" fmla="*/ 210171 h 710503"/>
              <a:gd name="connsiteX9" fmla="*/ 379563 w 1259457"/>
              <a:gd name="connsiteY9" fmla="*/ 175665 h 710503"/>
              <a:gd name="connsiteX10" fmla="*/ 327804 w 1259457"/>
              <a:gd name="connsiteY10" fmla="*/ 158412 h 710503"/>
              <a:gd name="connsiteX11" fmla="*/ 276046 w 1259457"/>
              <a:gd name="connsiteY11" fmla="*/ 123907 h 710503"/>
              <a:gd name="connsiteX12" fmla="*/ 241540 w 1259457"/>
              <a:gd name="connsiteY12" fmla="*/ 72148 h 710503"/>
              <a:gd name="connsiteX13" fmla="*/ 0 w 1259457"/>
              <a:gd name="connsiteY13" fmla="*/ 3137 h 710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9457" h="710503">
                <a:moveTo>
                  <a:pt x="1259457" y="710503"/>
                </a:moveTo>
                <a:cubicBezTo>
                  <a:pt x="1236453" y="681748"/>
                  <a:pt x="1218405" y="648204"/>
                  <a:pt x="1190446" y="624239"/>
                </a:cubicBezTo>
                <a:cubicBezTo>
                  <a:pt x="1176638" y="612404"/>
                  <a:pt x="1154953" y="615119"/>
                  <a:pt x="1138687" y="606986"/>
                </a:cubicBezTo>
                <a:cubicBezTo>
                  <a:pt x="1120141" y="597713"/>
                  <a:pt x="1105475" y="581753"/>
                  <a:pt x="1086929" y="572480"/>
                </a:cubicBezTo>
                <a:cubicBezTo>
                  <a:pt x="1012452" y="535242"/>
                  <a:pt x="853671" y="541266"/>
                  <a:pt x="810883" y="537975"/>
                </a:cubicBezTo>
                <a:lnTo>
                  <a:pt x="707366" y="468963"/>
                </a:lnTo>
                <a:lnTo>
                  <a:pt x="655608" y="434458"/>
                </a:lnTo>
                <a:cubicBezTo>
                  <a:pt x="615467" y="374246"/>
                  <a:pt x="590973" y="322842"/>
                  <a:pt x="534838" y="279182"/>
                </a:cubicBezTo>
                <a:cubicBezTo>
                  <a:pt x="502103" y="253722"/>
                  <a:pt x="465827" y="233175"/>
                  <a:pt x="431321" y="210171"/>
                </a:cubicBezTo>
                <a:lnTo>
                  <a:pt x="379563" y="175665"/>
                </a:lnTo>
                <a:cubicBezTo>
                  <a:pt x="364431" y="165577"/>
                  <a:pt x="344070" y="166545"/>
                  <a:pt x="327804" y="158412"/>
                </a:cubicBezTo>
                <a:cubicBezTo>
                  <a:pt x="309258" y="149139"/>
                  <a:pt x="293299" y="135409"/>
                  <a:pt x="276046" y="123907"/>
                </a:cubicBezTo>
                <a:cubicBezTo>
                  <a:pt x="264544" y="106654"/>
                  <a:pt x="257145" y="85802"/>
                  <a:pt x="241540" y="72148"/>
                </a:cubicBezTo>
                <a:cubicBezTo>
                  <a:pt x="133504" y="-22383"/>
                  <a:pt x="142038" y="3137"/>
                  <a:pt x="0" y="3137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47271" y="146558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start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36009" y="509570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end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75663" y="24438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82611" y="25600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36030" y="23748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04746" y="56701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751625" y="3675756"/>
            <a:ext cx="560897" cy="493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239000" y="1849666"/>
            <a:ext cx="351378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172865" y="5198595"/>
            <a:ext cx="351378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3103445"/>
            <a:ext cx="312906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24800" y="3108458"/>
            <a:ext cx="312906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400800" y="3984602"/>
            <a:ext cx="312906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891472" y="4043282"/>
            <a:ext cx="312906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cxnSp>
        <p:nvCxnSpPr>
          <p:cNvPr id="7" name="Straight Connector 6"/>
          <p:cNvCxnSpPr>
            <a:stCxn id="4" idx="2"/>
            <a:endCxn id="5" idx="0"/>
          </p:cNvCxnSpPr>
          <p:nvPr/>
        </p:nvCxnSpPr>
        <p:spPr>
          <a:xfrm flipH="1">
            <a:off x="6557253" y="2218998"/>
            <a:ext cx="857436" cy="884447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2"/>
            <a:endCxn id="37" idx="0"/>
          </p:cNvCxnSpPr>
          <p:nvPr/>
        </p:nvCxnSpPr>
        <p:spPr>
          <a:xfrm>
            <a:off x="6557253" y="3472777"/>
            <a:ext cx="0" cy="511825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" idx="2"/>
            <a:endCxn id="36" idx="0"/>
          </p:cNvCxnSpPr>
          <p:nvPr/>
        </p:nvCxnSpPr>
        <p:spPr>
          <a:xfrm>
            <a:off x="7414689" y="2218998"/>
            <a:ext cx="666564" cy="88946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6" idx="2"/>
            <a:endCxn id="38" idx="0"/>
          </p:cNvCxnSpPr>
          <p:nvPr/>
        </p:nvCxnSpPr>
        <p:spPr>
          <a:xfrm flipH="1">
            <a:off x="8047925" y="3477790"/>
            <a:ext cx="33328" cy="56549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7" idx="2"/>
            <a:endCxn id="28" idx="0"/>
          </p:cNvCxnSpPr>
          <p:nvPr/>
        </p:nvCxnSpPr>
        <p:spPr>
          <a:xfrm>
            <a:off x="6557253" y="4353934"/>
            <a:ext cx="791301" cy="844661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8" idx="2"/>
            <a:endCxn id="28" idx="0"/>
          </p:cNvCxnSpPr>
          <p:nvPr/>
        </p:nvCxnSpPr>
        <p:spPr>
          <a:xfrm flipH="1">
            <a:off x="7348554" y="4412614"/>
            <a:ext cx="699371" cy="785981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6" idx="2"/>
            <a:endCxn id="28" idx="0"/>
          </p:cNvCxnSpPr>
          <p:nvPr/>
        </p:nvCxnSpPr>
        <p:spPr>
          <a:xfrm flipH="1">
            <a:off x="7348554" y="3477790"/>
            <a:ext cx="732699" cy="1720805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" idx="3"/>
            <a:endCxn id="36" idx="1"/>
          </p:cNvCxnSpPr>
          <p:nvPr/>
        </p:nvCxnSpPr>
        <p:spPr>
          <a:xfrm>
            <a:off x="6713706" y="3288111"/>
            <a:ext cx="1211094" cy="5013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493133" y="24144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730706" y="23454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098680" y="29325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052572" y="357587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120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238162" y="3988887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110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8171852" y="35531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723245" y="472533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493133" y="467461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888880" y="5712480"/>
              <a:ext cx="2580480" cy="1083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78800" y="5698800"/>
                <a:ext cx="2604960" cy="110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91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 of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Modeling the flow of a network</a:t>
            </a:r>
          </a:p>
          <a:p>
            <a:pPr lvl="1"/>
            <a:r>
              <a:rPr lang="en-US" dirty="0" smtClean="0"/>
              <a:t>Traffic, water in pipes, bandwidth in computer networks,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File:Network f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9400"/>
            <a:ext cx="505967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805440" y="2247120"/>
              <a:ext cx="1167840" cy="3615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98240" y="2234520"/>
                <a:ext cx="1188000" cy="363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34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Graph = (V, E)</a:t>
            </a:r>
          </a:p>
          <a:p>
            <a:pPr marL="0" indent="0">
              <a:buNone/>
            </a:pPr>
            <a:r>
              <a:rPr lang="en-US" sz="1600" dirty="0" smtClean="0"/>
              <a:t>Terminology: vertex/node, edge, neighbor/adjacent, directed vs. undirected, simple graph, degree of a node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8932" y="64886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overhead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52760" y="258480"/>
              <a:ext cx="8201880" cy="5975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8800" y="244080"/>
                <a:ext cx="8219880" cy="599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76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76520" y="483120"/>
              <a:ext cx="7894080" cy="5752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2480" y="467640"/>
                <a:ext cx="7921800" cy="577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659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Degrees and handshaking theorem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222885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2" y="2362200"/>
            <a:ext cx="4280089" cy="351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8932" y="64886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overhead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875" y="248233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Loops count twice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058400" y="1906200"/>
              <a:ext cx="6028920" cy="4038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7960" y="1896840"/>
                <a:ext cx="6051960" cy="405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02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graphs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𝐾</m:t>
                    </m:r>
                    <m:r>
                      <a:rPr lang="en-US" sz="2000" b="0" i="1" baseline="-2500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: complete graph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 nodes</a:t>
                </a:r>
              </a:p>
              <a:p>
                <a:pPr marL="0" indent="0">
                  <a:buNone/>
                </a:pPr>
                <a:endParaRPr lang="en-US" sz="2000" baseline="-25000" dirty="0" smtClean="0"/>
              </a:p>
              <a:p>
                <a:pPr marL="0" indent="0">
                  <a:buNone/>
                </a:pPr>
                <a:endParaRPr lang="en-US" sz="2000" baseline="-25000" dirty="0"/>
              </a:p>
              <a:p>
                <a:pPr marL="0" indent="0">
                  <a:buNone/>
                </a:pPr>
                <a:endParaRPr lang="en-US" sz="2000" baseline="-25000" dirty="0" smtClean="0"/>
              </a:p>
              <a:p>
                <a:pPr marL="0" indent="0">
                  <a:buNone/>
                </a:pPr>
                <a:endParaRPr lang="en-US" sz="2000" baseline="-25000" dirty="0"/>
              </a:p>
              <a:p>
                <a:pPr marL="0" indent="0">
                  <a:buNone/>
                </a:pPr>
                <a:endParaRPr lang="en-US" sz="2000" baseline="-25000" dirty="0" smtClean="0"/>
              </a:p>
              <a:p>
                <a:pPr marL="0" indent="0">
                  <a:buNone/>
                </a:pPr>
                <a:endParaRPr lang="en-US" sz="20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0" i="1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8932" y="6595646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overhead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6019800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many edges does each type have?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815760" y="367200"/>
              <a:ext cx="7891200" cy="43030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1000" y="353520"/>
                <a:ext cx="7920360" cy="432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138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graphs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𝐶</m:t>
                    </m:r>
                    <m:r>
                      <a:rPr lang="en-US" sz="2000" i="1" baseline="-2500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/>
                  <a:t>: </a:t>
                </a:r>
                <a:r>
                  <a:rPr lang="en-US" sz="2000" dirty="0" smtClean="0"/>
                  <a:t>cycle </a:t>
                </a:r>
                <a:r>
                  <a:rPr lang="en-US" sz="2000" dirty="0"/>
                  <a:t>graph 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nodes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𝑊</m:t>
                    </m:r>
                    <m:r>
                      <a:rPr lang="en-US" sz="2000" i="1" baseline="-2500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/>
                  <a:t>: </a:t>
                </a:r>
                <a:r>
                  <a:rPr lang="en-US" sz="2000" dirty="0" smtClean="0"/>
                  <a:t>wheel </a:t>
                </a:r>
                <a:r>
                  <a:rPr lang="en-US" sz="2000" dirty="0"/>
                  <a:t>graph 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sz="2000" dirty="0"/>
                  <a:t> nodes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baseline="-25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8932" y="6595646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overhead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6019800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many edges does each type have?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224360" y="393120"/>
              <a:ext cx="7096680" cy="55789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9960" y="376920"/>
                <a:ext cx="7115400" cy="560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122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Isomorphism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An  </a:t>
                </a:r>
                <a:r>
                  <a:rPr lang="en-US" sz="2400" b="1" dirty="0" smtClean="0"/>
                  <a:t>isomorphism </a:t>
                </a:r>
                <a:r>
                  <a:rPr lang="en-US" sz="2400" dirty="0" smtClean="0"/>
                  <a:t>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𝐺</m:t>
                    </m:r>
                    <m:r>
                      <a:rPr lang="en-US" sz="2400" b="0" i="1" baseline="-25000" smtClean="0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=(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  <m:r>
                      <a:rPr lang="en-US" sz="2400" b="0" i="1" baseline="-25000" smtClean="0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r>
                      <a:rPr lang="en-US" sz="2400" b="0" i="1" baseline="-25000" smtClean="0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𝐺</m:t>
                    </m:r>
                    <m:r>
                      <a:rPr lang="en-US" sz="2400" b="0" i="1" baseline="-25000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𝑉</m:t>
                    </m:r>
                    <m:r>
                      <a:rPr lang="en-US" sz="2400" b="0" i="1" baseline="-25000" smtClean="0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b="0" i="1" baseline="-25000" smtClean="0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is a </a:t>
                </a:r>
                <a:r>
                  <a:rPr lang="en-US" sz="2400" dirty="0" err="1" smtClean="0"/>
                  <a:t>bijection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  <m:r>
                      <a:rPr lang="en-US" sz="2400" b="0" i="1" baseline="-25000" smtClean="0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  <m:r>
                      <a:rPr lang="en-US" sz="2400" b="0" i="1" baseline="-2500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400" dirty="0" smtClean="0"/>
                  <a:t> such that any pair of nodes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 smtClean="0"/>
                  <a:t> are joined by an edge </a:t>
                </a:r>
                <a:r>
                  <a:rPr lang="en-US" sz="2400" dirty="0" err="1" smtClean="0"/>
                  <a:t>iff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 smtClean="0"/>
                  <a:t> are joined by an edge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Two graphs are </a:t>
                </a:r>
                <a:r>
                  <a:rPr lang="en-US" sz="2400" b="1" dirty="0" smtClean="0"/>
                  <a:t>isomorphic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if there is an isomorphism between them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26586"/>
            <a:ext cx="1987550" cy="121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95243"/>
            <a:ext cx="1477159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958932" y="64886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overhead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600480" y="1756440"/>
              <a:ext cx="7573680" cy="3834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2200" y="1742400"/>
                <a:ext cx="7597080" cy="386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11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Isomorphism 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8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An  </a:t>
                </a:r>
                <a:r>
                  <a:rPr lang="en-US" sz="1800" b="1" dirty="0"/>
                  <a:t>isomorphism </a:t>
                </a:r>
                <a:r>
                  <a:rPr lang="en-US" sz="1800" dirty="0"/>
                  <a:t>from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𝐺</m:t>
                    </m:r>
                    <m:r>
                      <a:rPr lang="en-US" sz="1800" i="1" baseline="-25000">
                        <a:latin typeface="Cambria Math"/>
                      </a:rPr>
                      <m:t>1</m:t>
                    </m:r>
                    <m:r>
                      <a:rPr lang="en-US" sz="1800" i="1">
                        <a:latin typeface="Cambria Math"/>
                      </a:rPr>
                      <m:t>=(</m:t>
                    </m:r>
                    <m:r>
                      <a:rPr lang="en-US" sz="1800" i="1">
                        <a:latin typeface="Cambria Math"/>
                      </a:rPr>
                      <m:t>𝑉</m:t>
                    </m:r>
                    <m:r>
                      <a:rPr lang="en-US" sz="1800" i="1" baseline="-25000">
                        <a:latin typeface="Cambria Math"/>
                      </a:rPr>
                      <m:t>1</m:t>
                    </m:r>
                    <m:r>
                      <a:rPr lang="en-US" sz="1800" i="1">
                        <a:latin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</a:rPr>
                      <m:t>𝐸</m:t>
                    </m:r>
                    <m:r>
                      <a:rPr lang="en-US" sz="1800" i="1" baseline="-25000">
                        <a:latin typeface="Cambria Math"/>
                      </a:rPr>
                      <m:t>1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to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𝐺</m:t>
                    </m:r>
                    <m:r>
                      <a:rPr lang="en-US" sz="1800" i="1" baseline="-25000">
                        <a:latin typeface="Cambria Math"/>
                      </a:rPr>
                      <m:t>2</m:t>
                    </m:r>
                    <m:r>
                      <a:rPr lang="en-US" sz="1800" i="1">
                        <a:latin typeface="Cambria Math"/>
                      </a:rPr>
                      <m:t>=(</m:t>
                    </m:r>
                    <m:r>
                      <a:rPr lang="en-US" sz="1800" i="1">
                        <a:latin typeface="Cambria Math"/>
                      </a:rPr>
                      <m:t>𝑉</m:t>
                    </m:r>
                    <m:r>
                      <a:rPr lang="en-US" sz="1800" i="1" baseline="-25000">
                        <a:latin typeface="Cambria Math"/>
                      </a:rPr>
                      <m:t>2</m:t>
                    </m:r>
                    <m:r>
                      <a:rPr lang="en-US" sz="1800" i="1">
                        <a:latin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</a:rPr>
                      <m:t>𝐸</m:t>
                    </m:r>
                    <m:r>
                      <a:rPr lang="en-US" sz="1800" i="1" baseline="-25000">
                        <a:latin typeface="Cambria Math"/>
                      </a:rPr>
                      <m:t>2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is a </a:t>
                </a:r>
                <a:r>
                  <a:rPr lang="en-US" sz="1800" dirty="0" err="1"/>
                  <a:t>bijection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:</m:t>
                    </m:r>
                    <m:r>
                      <a:rPr lang="en-US" sz="1800" i="1">
                        <a:latin typeface="Cambria Math"/>
                      </a:rPr>
                      <m:t>𝑉</m:t>
                    </m:r>
                    <m:r>
                      <a:rPr lang="en-US" sz="1800" i="1" baseline="-25000">
                        <a:latin typeface="Cambria Math"/>
                      </a:rPr>
                      <m:t>1</m:t>
                    </m:r>
                    <m:r>
                      <a:rPr lang="en-US" sz="1800" i="1">
                        <a:latin typeface="Cambria Math"/>
                      </a:rPr>
                      <m:t>→</m:t>
                    </m:r>
                    <m:r>
                      <a:rPr lang="en-US" sz="1800" i="1">
                        <a:latin typeface="Cambria Math"/>
                      </a:rPr>
                      <m:t>𝑉</m:t>
                    </m:r>
                    <m:r>
                      <a:rPr lang="en-US" sz="1800" i="1" baseline="-25000">
                        <a:latin typeface="Cambria Math"/>
                      </a:rPr>
                      <m:t>2</m:t>
                    </m:r>
                  </m:oMath>
                </a14:m>
                <a:r>
                  <a:rPr lang="en-US" sz="1800" dirty="0"/>
                  <a:t> such that </a:t>
                </a:r>
                <a:r>
                  <a:rPr lang="en-US" sz="1800" dirty="0" smtClean="0"/>
                  <a:t>any pair of nodes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1800" dirty="0"/>
                  <a:t> are joined by an edge </a:t>
                </a:r>
                <a:r>
                  <a:rPr lang="en-US" sz="1800" dirty="0" err="1"/>
                  <a:t>iff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𝑎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1800" dirty="0"/>
                  <a:t> are joined by an edge </a:t>
                </a:r>
              </a:p>
            </p:txBody>
          </p:sp>
        </mc:Choice>
        <mc:Fallback xmlns="">
          <p:sp>
            <p:nvSpPr>
              <p:cNvPr id="29" name="Content Placeholder 2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2308225" cy="196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91830"/>
            <a:ext cx="2340460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3958932" y="64886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overhead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4137480" y="2410200"/>
              <a:ext cx="4277160" cy="2282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25240" y="2397240"/>
                <a:ext cx="4305600" cy="229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06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Isomorphism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86" y="4564369"/>
            <a:ext cx="2051050" cy="186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56" y="2667000"/>
            <a:ext cx="2384425" cy="145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58932" y="64886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overhead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8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An  </a:t>
                </a:r>
                <a:r>
                  <a:rPr lang="en-US" sz="1800" b="1" dirty="0"/>
                  <a:t>isomorphism </a:t>
                </a:r>
                <a:r>
                  <a:rPr lang="en-US" sz="1800" dirty="0"/>
                  <a:t>from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𝐺</m:t>
                    </m:r>
                    <m:r>
                      <a:rPr lang="en-US" sz="1800" i="1" baseline="-25000">
                        <a:latin typeface="Cambria Math"/>
                      </a:rPr>
                      <m:t>1</m:t>
                    </m:r>
                    <m:r>
                      <a:rPr lang="en-US" sz="1800" i="1">
                        <a:latin typeface="Cambria Math"/>
                      </a:rPr>
                      <m:t>=(</m:t>
                    </m:r>
                    <m:r>
                      <a:rPr lang="en-US" sz="1800" i="1">
                        <a:latin typeface="Cambria Math"/>
                      </a:rPr>
                      <m:t>𝑉</m:t>
                    </m:r>
                    <m:r>
                      <a:rPr lang="en-US" sz="1800" i="1" baseline="-25000">
                        <a:latin typeface="Cambria Math"/>
                      </a:rPr>
                      <m:t>1</m:t>
                    </m:r>
                    <m:r>
                      <a:rPr lang="en-US" sz="1800" i="1">
                        <a:latin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</a:rPr>
                      <m:t>𝐸</m:t>
                    </m:r>
                    <m:r>
                      <a:rPr lang="en-US" sz="1800" i="1" baseline="-25000">
                        <a:latin typeface="Cambria Math"/>
                      </a:rPr>
                      <m:t>1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to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𝐺</m:t>
                    </m:r>
                    <m:r>
                      <a:rPr lang="en-US" sz="1800" i="1" baseline="-25000">
                        <a:latin typeface="Cambria Math"/>
                      </a:rPr>
                      <m:t>2</m:t>
                    </m:r>
                    <m:r>
                      <a:rPr lang="en-US" sz="1800" i="1">
                        <a:latin typeface="Cambria Math"/>
                      </a:rPr>
                      <m:t>=(</m:t>
                    </m:r>
                    <m:r>
                      <a:rPr lang="en-US" sz="1800" i="1">
                        <a:latin typeface="Cambria Math"/>
                      </a:rPr>
                      <m:t>𝑉</m:t>
                    </m:r>
                    <m:r>
                      <a:rPr lang="en-US" sz="1800" i="1" baseline="-25000">
                        <a:latin typeface="Cambria Math"/>
                      </a:rPr>
                      <m:t>2</m:t>
                    </m:r>
                    <m:r>
                      <a:rPr lang="en-US" sz="1800" i="1">
                        <a:latin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</a:rPr>
                      <m:t>𝐸</m:t>
                    </m:r>
                    <m:r>
                      <a:rPr lang="en-US" sz="1800" i="1" baseline="-25000">
                        <a:latin typeface="Cambria Math"/>
                      </a:rPr>
                      <m:t>2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is a </a:t>
                </a:r>
                <a:r>
                  <a:rPr lang="en-US" sz="1800" dirty="0" err="1"/>
                  <a:t>bijection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:</m:t>
                    </m:r>
                    <m:r>
                      <a:rPr lang="en-US" sz="1800" i="1">
                        <a:latin typeface="Cambria Math"/>
                      </a:rPr>
                      <m:t>𝑉</m:t>
                    </m:r>
                    <m:r>
                      <a:rPr lang="en-US" sz="1800" i="1" baseline="-25000">
                        <a:latin typeface="Cambria Math"/>
                      </a:rPr>
                      <m:t>1</m:t>
                    </m:r>
                    <m:r>
                      <a:rPr lang="en-US" sz="1800" i="1">
                        <a:latin typeface="Cambria Math"/>
                      </a:rPr>
                      <m:t>→</m:t>
                    </m:r>
                    <m:r>
                      <a:rPr lang="en-US" sz="1800" i="1">
                        <a:latin typeface="Cambria Math"/>
                      </a:rPr>
                      <m:t>𝑉</m:t>
                    </m:r>
                    <m:r>
                      <a:rPr lang="en-US" sz="1800" i="1" baseline="-25000">
                        <a:latin typeface="Cambria Math"/>
                      </a:rPr>
                      <m:t>2</m:t>
                    </m:r>
                  </m:oMath>
                </a14:m>
                <a:r>
                  <a:rPr lang="en-US" sz="1800" dirty="0"/>
                  <a:t> such that </a:t>
                </a:r>
                <a:r>
                  <a:rPr lang="en-US" sz="1800" dirty="0" smtClean="0"/>
                  <a:t>any pair of nodes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1800" dirty="0"/>
                  <a:t> are joined by an edge </a:t>
                </a:r>
                <a:r>
                  <a:rPr lang="en-US" sz="1800" dirty="0" err="1"/>
                  <a:t>iff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𝑎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1800" dirty="0"/>
                  <a:t> are joined by an edge </a:t>
                </a:r>
              </a:p>
            </p:txBody>
          </p:sp>
        </mc:Choice>
        <mc:Fallback xmlns="">
          <p:sp>
            <p:nvSpPr>
              <p:cNvPr id="16" name="Content Placeholder 2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  <a:blipFill rotWithShape="1">
                <a:blip r:embed="rId4"/>
                <a:stretch>
                  <a:fillRect l="-593" t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856160" y="1878480"/>
              <a:ext cx="2721240" cy="4122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42480" y="1864080"/>
                <a:ext cx="2745000" cy="415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43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How was the exam?</a:t>
            </a:r>
          </a:p>
          <a:p>
            <a:endParaRPr lang="en-US" dirty="0"/>
          </a:p>
          <a:p>
            <a:r>
              <a:rPr lang="en-US" dirty="0" smtClean="0"/>
              <a:t>Midterm graded by Friday next week (hopefully)</a:t>
            </a:r>
          </a:p>
          <a:p>
            <a:endParaRPr lang="en-US" dirty="0" smtClean="0"/>
          </a:p>
          <a:p>
            <a:r>
              <a:rPr lang="en-US" dirty="0" smtClean="0"/>
              <a:t>Remember: homework this week and discussions this week continue…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1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Requirements for graphs to be isomorphic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8932" y="64886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overhead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30200" y="795600"/>
              <a:ext cx="8286480" cy="5758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5800" y="780840"/>
                <a:ext cx="8315640" cy="578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234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Requirements for two graphs to be isomorphic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Same number of nodes and edges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Same number of nodes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Every </a:t>
                </a:r>
                <a:r>
                  <a:rPr lang="en-US" dirty="0" err="1" smtClean="0"/>
                  <a:t>subgraph</a:t>
                </a:r>
                <a:r>
                  <a:rPr lang="en-US" dirty="0" smtClean="0"/>
                  <a:t> in the first must have a matching </a:t>
                </a:r>
                <a:r>
                  <a:rPr lang="en-US" dirty="0" err="1" smtClean="0"/>
                  <a:t>subgraph</a:t>
                </a:r>
                <a:r>
                  <a:rPr lang="en-US" dirty="0" smtClean="0"/>
                  <a:t> in the second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0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Automorphism</a:t>
            </a:r>
            <a:r>
              <a:rPr lang="en-US" dirty="0" smtClean="0"/>
              <a:t>: an isomorphism from a graph to itself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err="1" smtClean="0"/>
              <a:t>Automorphisms</a:t>
            </a:r>
            <a:r>
              <a:rPr lang="en-US" sz="2800" dirty="0" smtClean="0"/>
              <a:t> identify symmetries in the graph</a:t>
            </a:r>
          </a:p>
          <a:p>
            <a:endParaRPr lang="en-US" sz="2800" dirty="0"/>
          </a:p>
          <a:p>
            <a:r>
              <a:rPr lang="en-US" sz="2800" dirty="0" smtClean="0"/>
              <a:t>How many different </a:t>
            </a:r>
            <a:r>
              <a:rPr lang="en-US" sz="2800" dirty="0" err="1" smtClean="0"/>
              <a:t>automorphisms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71" y="3733800"/>
            <a:ext cx="1072372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24600" y="3276600"/>
                <a:ext cx="450764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baseline="-25000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276600"/>
                <a:ext cx="450764" cy="3629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62701" y="5018313"/>
                <a:ext cx="450764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baseline="-25000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1" y="5018313"/>
                <a:ext cx="450764" cy="3629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958932" y="6595646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overhead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9903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65" y="30892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Small graphs </a:t>
            </a:r>
            <a:r>
              <a:rPr lang="en-US" sz="3200" dirty="0" smtClean="0"/>
              <a:t>without non-trivial </a:t>
            </a:r>
            <a:r>
              <a:rPr lang="en-US" sz="3200" dirty="0" err="1" smtClean="0"/>
              <a:t>automorphism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8932" y="6595646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overhead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86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Isomorphism is an equivalence relation: reflexive, symmetric, and transitive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0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 graph is defined by a set of nodes and a set of edges that connect them</a:t>
            </a:r>
          </a:p>
          <a:p>
            <a:endParaRPr lang="en-US" dirty="0" smtClean="0"/>
          </a:p>
          <a:p>
            <a:r>
              <a:rPr lang="en-US" dirty="0" smtClean="0"/>
              <a:t>Be able to identify types of graphs and degrees of nodes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Be able to identify </a:t>
            </a:r>
            <a:r>
              <a:rPr lang="en-US" dirty="0" err="1" smtClean="0"/>
              <a:t>isomorphisms</a:t>
            </a:r>
            <a:r>
              <a:rPr lang="en-US" dirty="0" smtClean="0"/>
              <a:t> (or lack thereof) between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9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week: more graphs and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60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with one-to-one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457200" y="990600"/>
                <a:ext cx="8686800" cy="5135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US" sz="2000" dirty="0" smtClean="0"/>
                  <a:t>Let A, B be subsets of reals.</a:t>
                </a:r>
              </a:p>
              <a:p>
                <a:pPr marL="0" indent="0">
                  <a:buFont typeface="Arial" charset="0"/>
                  <a:buNone/>
                </a:pPr>
                <a:r>
                  <a:rPr lang="en-US" sz="2000" dirty="0" smtClean="0"/>
                  <a:t>Claim: Any strictly increasing function from A to B is one-to-one.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Definition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:</m:t>
                    </m:r>
                    <m:r>
                      <a:rPr lang="en-US" sz="1800" i="1">
                        <a:latin typeface="Cambria Math"/>
                      </a:rPr>
                      <m:t>𝐴</m:t>
                    </m:r>
                    <m:r>
                      <a:rPr lang="en-US" sz="1800" i="1">
                        <a:latin typeface="Cambria Math"/>
                      </a:rPr>
                      <m:t>→</m:t>
                    </m:r>
                    <m:r>
                      <a:rPr lang="en-US" sz="1800" i="1">
                        <a:latin typeface="Cambria Math"/>
                      </a:rPr>
                      <m:t>𝐵</m:t>
                    </m:r>
                    <m:r>
                      <a:rPr lang="en-US" sz="1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b="0" dirty="0" smtClean="0">
                    <a:latin typeface="Cambria Math"/>
                  </a:rPr>
                  <a:t>is </a:t>
                </a:r>
                <a:r>
                  <a:rPr lang="en-US" sz="1800" b="0" i="1" dirty="0" smtClean="0">
                    <a:latin typeface="Cambria Math"/>
                  </a:rPr>
                  <a:t>one-to-one</a:t>
                </a:r>
                <a:r>
                  <a:rPr lang="en-US" sz="1800" b="0" dirty="0" smtClean="0">
                    <a:latin typeface="Cambria Math"/>
                  </a:rPr>
                  <a:t>  </a:t>
                </a:r>
                <a:r>
                  <a:rPr lang="en-US" sz="1800" b="0" dirty="0" err="1" smtClean="0">
                    <a:latin typeface="Cambria Math"/>
                  </a:rPr>
                  <a:t>iff</a:t>
                </a:r>
                <a:r>
                  <a:rPr lang="en-US" sz="1800" b="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/>
                      </a:rPr>
                      <m:t> </m:t>
                    </m:r>
                    <m:r>
                      <a:rPr lang="en-US" sz="1800" b="0" i="1" smtClean="0">
                        <a:latin typeface="Cambria Math"/>
                      </a:rPr>
                      <m:t>∀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r>
                      <a:rPr lang="en-US" sz="1800" i="1">
                        <a:latin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</a:rPr>
                      <m:t>𝑦</m:t>
                    </m:r>
                    <m:r>
                      <a:rPr lang="en-US" sz="1800" i="1">
                        <a:latin typeface="Cambria Math"/>
                      </a:rPr>
                      <m:t>∈</m:t>
                    </m:r>
                    <m:r>
                      <a:rPr lang="en-US" sz="1800" i="1">
                        <a:latin typeface="Cambria Math"/>
                      </a:rPr>
                      <m:t>𝐴</m:t>
                    </m:r>
                    <m:r>
                      <a:rPr lang="en-US" sz="1800" i="1">
                        <a:latin typeface="Cambria Math"/>
                      </a:rPr>
                      <m:t>, (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r>
                      <a:rPr lang="en-US" sz="1800" i="1">
                        <a:latin typeface="Cambria Math"/>
                      </a:rPr>
                      <m:t>≠</m:t>
                    </m:r>
                    <m:r>
                      <a:rPr lang="en-US" sz="1800" i="1">
                        <a:latin typeface="Cambria Math"/>
                      </a:rPr>
                      <m:t>𝑦</m:t>
                    </m:r>
                    <m:r>
                      <a:rPr lang="en-US" sz="1800" i="1">
                        <a:latin typeface="Cambria Math"/>
                      </a:rPr>
                      <m:t>)→(</m:t>
                    </m:r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≠</m:t>
                    </m:r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endParaRPr lang="en-US" sz="180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000" dirty="0"/>
                  <a:t>Definition: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:</m:t>
                    </m:r>
                    <m:r>
                      <a:rPr lang="en-US" sz="1800" i="1">
                        <a:latin typeface="Cambria Math"/>
                      </a:rPr>
                      <m:t>𝐴</m:t>
                    </m:r>
                    <m:r>
                      <a:rPr lang="en-US" sz="1800" i="1">
                        <a:latin typeface="Cambria Math"/>
                      </a:rPr>
                      <m:t>→</m:t>
                    </m:r>
                    <m:r>
                      <a:rPr lang="en-US" sz="1800" i="1">
                        <a:latin typeface="Cambria Math"/>
                      </a:rPr>
                      <m:t>𝐵</m:t>
                    </m:r>
                    <m:r>
                      <a:rPr lang="en-US" sz="1800" i="1">
                        <a:latin typeface="Cambria Math"/>
                      </a:rPr>
                      <m:t>, </m:t>
                    </m:r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i="1" dirty="0">
                    <a:latin typeface="Cambria Math"/>
                  </a:rPr>
                  <a:t> </a:t>
                </a:r>
                <a:r>
                  <a:rPr lang="en-US" sz="1800" dirty="0" smtClean="0">
                    <a:latin typeface="Cambria Math"/>
                  </a:rPr>
                  <a:t>is </a:t>
                </a:r>
                <a:r>
                  <a:rPr lang="en-US" sz="1800" i="1" dirty="0" smtClean="0">
                    <a:latin typeface="Cambria Math"/>
                  </a:rPr>
                  <a:t>strictly increasing</a:t>
                </a:r>
                <a:r>
                  <a:rPr lang="en-US" sz="1800" dirty="0" smtClean="0">
                    <a:latin typeface="Cambria Math"/>
                  </a:rPr>
                  <a:t> </a:t>
                </a:r>
                <a:r>
                  <a:rPr lang="en-US" sz="1800" dirty="0" err="1" smtClean="0">
                    <a:latin typeface="Cambria Math"/>
                  </a:rPr>
                  <a:t>iff</a:t>
                </a:r>
                <a:r>
                  <a:rPr lang="en-US" sz="180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∀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r>
                      <a:rPr lang="en-US" sz="1800" i="1">
                        <a:latin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</a:rPr>
                      <m:t>𝑦</m:t>
                    </m:r>
                    <m:r>
                      <a:rPr lang="en-US" sz="1800" i="1">
                        <a:latin typeface="Cambria Math"/>
                      </a:rPr>
                      <m:t>∈</m:t>
                    </m:r>
                    <m:r>
                      <a:rPr lang="en-US" sz="1800" i="1">
                        <a:latin typeface="Cambria Math"/>
                      </a:rPr>
                      <m:t>𝐴</m:t>
                    </m:r>
                    <m:r>
                      <a:rPr lang="en-US" sz="1800" i="1">
                        <a:latin typeface="Cambria Math"/>
                      </a:rPr>
                      <m:t>, (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r>
                      <a:rPr lang="en-US" sz="1800" i="1">
                        <a:latin typeface="Cambria Math"/>
                      </a:rPr>
                      <m:t>&lt;</m:t>
                    </m:r>
                    <m:r>
                      <a:rPr lang="en-US" sz="1800" i="1">
                        <a:latin typeface="Cambria Math"/>
                      </a:rPr>
                      <m:t>𝑦</m:t>
                    </m:r>
                    <m:r>
                      <a:rPr lang="en-US" sz="1800" i="1">
                        <a:latin typeface="Cambria Math"/>
                      </a:rPr>
                      <m:t>)→(</m:t>
                    </m:r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&lt;</m:t>
                    </m:r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endParaRPr lang="en-US" sz="1800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990600"/>
                <a:ext cx="8686800" cy="5135563"/>
              </a:xfrm>
              <a:prstGeom prst="rect">
                <a:avLst/>
              </a:prstGeom>
              <a:blipFill rotWithShape="1">
                <a:blip r:embed="rId3"/>
                <a:stretch>
                  <a:fillRect l="-702" t="-59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958932" y="64886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overhead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63760" y="190080"/>
              <a:ext cx="8498160" cy="6424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9000" y="177120"/>
                <a:ext cx="8523720" cy="644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679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O</a:t>
                </a:r>
                <a:r>
                  <a:rPr lang="en-US" sz="2400" b="1" dirty="0" smtClean="0"/>
                  <a:t>rdered selection</a:t>
                </a:r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Suppose I have 6 gems, and you get to choose 1.  How many different combinations of gems can you choose?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Suppose I have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 gems and want to put them in a row from left to right.  How many different ways can I arrange them?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Suppose I have 6 gems and want to put three of them in a row from left to right.  How many different ways can I arrange them?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b="1" dirty="0" smtClean="0"/>
                  <a:t>Unordered selection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Suppose </a:t>
                </a:r>
                <a:r>
                  <a:rPr lang="en-US" sz="2400" dirty="0"/>
                  <a:t>I have 6 gems, and you get to choose </a:t>
                </a:r>
                <a:r>
                  <a:rPr lang="en-US" sz="2400" dirty="0" smtClean="0"/>
                  <a:t>2.  </a:t>
                </a:r>
                <a:r>
                  <a:rPr lang="en-US" sz="2400" dirty="0"/>
                  <a:t>How many different combinations of gems can you choose?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Suppose I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gems, and you choose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.  How many combinations?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1663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962600" y="413280"/>
              <a:ext cx="3856320" cy="63759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51080" y="396720"/>
                <a:ext cx="3879000" cy="640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80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400" dirty="0" smtClean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.  How many different one-to-one functions can I create?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𝑃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How many ways can I rearrange the letters in “nan”?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How many ways can I rearrange the letters in “yellowbelly”?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939120" y="164880"/>
              <a:ext cx="5203800" cy="49611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5800" y="155880"/>
                <a:ext cx="5231880" cy="497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047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to represent graphs?</a:t>
            </a:r>
          </a:p>
          <a:p>
            <a:endParaRPr lang="en-US" dirty="0"/>
          </a:p>
          <a:p>
            <a:r>
              <a:rPr lang="en-US" dirty="0" smtClean="0"/>
              <a:t>What are the properties of a graph?</a:t>
            </a:r>
          </a:p>
          <a:p>
            <a:pPr lvl="1"/>
            <a:r>
              <a:rPr lang="en-US" dirty="0" smtClean="0"/>
              <a:t>Degrees, special types</a:t>
            </a:r>
          </a:p>
          <a:p>
            <a:pPr lvl="1"/>
            <a:endParaRPr lang="en-US" dirty="0"/>
          </a:p>
          <a:p>
            <a:r>
              <a:rPr lang="en-US" dirty="0" smtClean="0"/>
              <a:t>When are two graphs isomorphic, having the same structure?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9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Fastest path from Chicago to Bloomington?</a:t>
            </a:r>
            <a:endParaRPr lang="en-US" dirty="0"/>
          </a:p>
        </p:txBody>
      </p:sp>
      <p:pic>
        <p:nvPicPr>
          <p:cNvPr id="8919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7" t="32609" r="29771" b="11924"/>
          <a:stretch/>
        </p:blipFill>
        <p:spPr bwMode="auto">
          <a:xfrm>
            <a:off x="152400" y="1143000"/>
            <a:ext cx="5136412" cy="538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77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Fastest path from Chicago to Bloomington?</a:t>
            </a:r>
            <a:endParaRPr lang="en-US" dirty="0"/>
          </a:p>
        </p:txBody>
      </p:sp>
      <p:pic>
        <p:nvPicPr>
          <p:cNvPr id="8919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7" t="32609" r="29771" b="11924"/>
          <a:stretch/>
        </p:blipFill>
        <p:spPr bwMode="auto">
          <a:xfrm>
            <a:off x="152400" y="1143000"/>
            <a:ext cx="5136412" cy="538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3207441" y="1466491"/>
            <a:ext cx="1036755" cy="914400"/>
          </a:xfrm>
          <a:custGeom>
            <a:avLst/>
            <a:gdLst>
              <a:gd name="connsiteX0" fmla="*/ 1036755 w 1036755"/>
              <a:gd name="connsiteY0" fmla="*/ 0 h 914400"/>
              <a:gd name="connsiteX1" fmla="*/ 950491 w 1036755"/>
              <a:gd name="connsiteY1" fmla="*/ 17252 h 914400"/>
              <a:gd name="connsiteX2" fmla="*/ 795216 w 1036755"/>
              <a:gd name="connsiteY2" fmla="*/ 103517 h 914400"/>
              <a:gd name="connsiteX3" fmla="*/ 726204 w 1036755"/>
              <a:gd name="connsiteY3" fmla="*/ 120769 h 914400"/>
              <a:gd name="connsiteX4" fmla="*/ 622687 w 1036755"/>
              <a:gd name="connsiteY4" fmla="*/ 155275 h 914400"/>
              <a:gd name="connsiteX5" fmla="*/ 570929 w 1036755"/>
              <a:gd name="connsiteY5" fmla="*/ 189781 h 914400"/>
              <a:gd name="connsiteX6" fmla="*/ 536423 w 1036755"/>
              <a:gd name="connsiteY6" fmla="*/ 241539 h 914400"/>
              <a:gd name="connsiteX7" fmla="*/ 432906 w 1036755"/>
              <a:gd name="connsiteY7" fmla="*/ 310551 h 914400"/>
              <a:gd name="connsiteX8" fmla="*/ 329389 w 1036755"/>
              <a:gd name="connsiteY8" fmla="*/ 379562 h 914400"/>
              <a:gd name="connsiteX9" fmla="*/ 277631 w 1036755"/>
              <a:gd name="connsiteY9" fmla="*/ 396815 h 914400"/>
              <a:gd name="connsiteX10" fmla="*/ 225872 w 1036755"/>
              <a:gd name="connsiteY10" fmla="*/ 448573 h 914400"/>
              <a:gd name="connsiteX11" fmla="*/ 122355 w 1036755"/>
              <a:gd name="connsiteY11" fmla="*/ 534837 h 914400"/>
              <a:gd name="connsiteX12" fmla="*/ 53344 w 1036755"/>
              <a:gd name="connsiteY12" fmla="*/ 638354 h 914400"/>
              <a:gd name="connsiteX13" fmla="*/ 18838 w 1036755"/>
              <a:gd name="connsiteY13" fmla="*/ 776377 h 914400"/>
              <a:gd name="connsiteX14" fmla="*/ 1585 w 1036755"/>
              <a:gd name="connsiteY14" fmla="*/ 828135 h 914400"/>
              <a:gd name="connsiteX15" fmla="*/ 1585 w 1036755"/>
              <a:gd name="connsiteY1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6755" h="914400">
                <a:moveTo>
                  <a:pt x="1036755" y="0"/>
                </a:moveTo>
                <a:cubicBezTo>
                  <a:pt x="1008000" y="5751"/>
                  <a:pt x="977187" y="5118"/>
                  <a:pt x="950491" y="17252"/>
                </a:cubicBezTo>
                <a:cubicBezTo>
                  <a:pt x="741379" y="112303"/>
                  <a:pt x="925987" y="66155"/>
                  <a:pt x="795216" y="103517"/>
                </a:cubicBezTo>
                <a:cubicBezTo>
                  <a:pt x="772416" y="110031"/>
                  <a:pt x="748916" y="113956"/>
                  <a:pt x="726204" y="120769"/>
                </a:cubicBezTo>
                <a:cubicBezTo>
                  <a:pt x="691366" y="131220"/>
                  <a:pt x="622687" y="155275"/>
                  <a:pt x="622687" y="155275"/>
                </a:cubicBezTo>
                <a:cubicBezTo>
                  <a:pt x="605434" y="166777"/>
                  <a:pt x="585591" y="175119"/>
                  <a:pt x="570929" y="189781"/>
                </a:cubicBezTo>
                <a:cubicBezTo>
                  <a:pt x="556267" y="204443"/>
                  <a:pt x="552028" y="227885"/>
                  <a:pt x="536423" y="241539"/>
                </a:cubicBezTo>
                <a:cubicBezTo>
                  <a:pt x="505213" y="268848"/>
                  <a:pt x="467412" y="287547"/>
                  <a:pt x="432906" y="310551"/>
                </a:cubicBezTo>
                <a:lnTo>
                  <a:pt x="329389" y="379562"/>
                </a:lnTo>
                <a:cubicBezTo>
                  <a:pt x="314257" y="389650"/>
                  <a:pt x="294884" y="391064"/>
                  <a:pt x="277631" y="396815"/>
                </a:cubicBezTo>
                <a:cubicBezTo>
                  <a:pt x="260378" y="414068"/>
                  <a:pt x="244616" y="432953"/>
                  <a:pt x="225872" y="448573"/>
                </a:cubicBezTo>
                <a:cubicBezTo>
                  <a:pt x="162919" y="501033"/>
                  <a:pt x="178060" y="463216"/>
                  <a:pt x="122355" y="534837"/>
                </a:cubicBezTo>
                <a:cubicBezTo>
                  <a:pt x="96894" y="567572"/>
                  <a:pt x="53344" y="638354"/>
                  <a:pt x="53344" y="638354"/>
                </a:cubicBezTo>
                <a:cubicBezTo>
                  <a:pt x="13905" y="756670"/>
                  <a:pt x="60479" y="609817"/>
                  <a:pt x="18838" y="776377"/>
                </a:cubicBezTo>
                <a:cubicBezTo>
                  <a:pt x="14427" y="794020"/>
                  <a:pt x="3841" y="810089"/>
                  <a:pt x="1585" y="828135"/>
                </a:cubicBezTo>
                <a:cubicBezTo>
                  <a:pt x="-1982" y="856668"/>
                  <a:pt x="1585" y="885645"/>
                  <a:pt x="1585" y="91440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002657" y="1449238"/>
            <a:ext cx="224286" cy="741871"/>
          </a:xfrm>
          <a:custGeom>
            <a:avLst/>
            <a:gdLst>
              <a:gd name="connsiteX0" fmla="*/ 224286 w 224286"/>
              <a:gd name="connsiteY0" fmla="*/ 0 h 741871"/>
              <a:gd name="connsiteX1" fmla="*/ 207034 w 224286"/>
              <a:gd name="connsiteY1" fmla="*/ 310551 h 741871"/>
              <a:gd name="connsiteX2" fmla="*/ 155275 w 224286"/>
              <a:gd name="connsiteY2" fmla="*/ 500332 h 741871"/>
              <a:gd name="connsiteX3" fmla="*/ 138022 w 224286"/>
              <a:gd name="connsiteY3" fmla="*/ 569343 h 741871"/>
              <a:gd name="connsiteX4" fmla="*/ 69011 w 224286"/>
              <a:gd name="connsiteY4" fmla="*/ 672860 h 741871"/>
              <a:gd name="connsiteX5" fmla="*/ 0 w 224286"/>
              <a:gd name="connsiteY5" fmla="*/ 741871 h 7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286" h="741871">
                <a:moveTo>
                  <a:pt x="224286" y="0"/>
                </a:moveTo>
                <a:cubicBezTo>
                  <a:pt x="218535" y="103517"/>
                  <a:pt x="216015" y="207264"/>
                  <a:pt x="207034" y="310551"/>
                </a:cubicBezTo>
                <a:cubicBezTo>
                  <a:pt x="201296" y="376536"/>
                  <a:pt x="175923" y="438387"/>
                  <a:pt x="155275" y="500332"/>
                </a:cubicBezTo>
                <a:cubicBezTo>
                  <a:pt x="147777" y="522827"/>
                  <a:pt x="148626" y="548135"/>
                  <a:pt x="138022" y="569343"/>
                </a:cubicBezTo>
                <a:cubicBezTo>
                  <a:pt x="119476" y="606435"/>
                  <a:pt x="92015" y="638354"/>
                  <a:pt x="69011" y="672860"/>
                </a:cubicBezTo>
                <a:cubicBezTo>
                  <a:pt x="27372" y="735318"/>
                  <a:pt x="53051" y="715346"/>
                  <a:pt x="0" y="741871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243532" y="2191109"/>
            <a:ext cx="810883" cy="172529"/>
          </a:xfrm>
          <a:custGeom>
            <a:avLst/>
            <a:gdLst>
              <a:gd name="connsiteX0" fmla="*/ 810883 w 810883"/>
              <a:gd name="connsiteY0" fmla="*/ 0 h 172529"/>
              <a:gd name="connsiteX1" fmla="*/ 724619 w 810883"/>
              <a:gd name="connsiteY1" fmla="*/ 17253 h 172529"/>
              <a:gd name="connsiteX2" fmla="*/ 586596 w 810883"/>
              <a:gd name="connsiteY2" fmla="*/ 51759 h 172529"/>
              <a:gd name="connsiteX3" fmla="*/ 310551 w 810883"/>
              <a:gd name="connsiteY3" fmla="*/ 69012 h 172529"/>
              <a:gd name="connsiteX4" fmla="*/ 103517 w 810883"/>
              <a:gd name="connsiteY4" fmla="*/ 138023 h 172529"/>
              <a:gd name="connsiteX5" fmla="*/ 51759 w 810883"/>
              <a:gd name="connsiteY5" fmla="*/ 155276 h 172529"/>
              <a:gd name="connsiteX6" fmla="*/ 0 w 810883"/>
              <a:gd name="connsiteY6" fmla="*/ 172529 h 17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883" h="172529">
                <a:moveTo>
                  <a:pt x="810883" y="0"/>
                </a:moveTo>
                <a:cubicBezTo>
                  <a:pt x="782128" y="5751"/>
                  <a:pt x="753192" y="10659"/>
                  <a:pt x="724619" y="17253"/>
                </a:cubicBezTo>
                <a:cubicBezTo>
                  <a:pt x="678410" y="27917"/>
                  <a:pt x="633927" y="48801"/>
                  <a:pt x="586596" y="51759"/>
                </a:cubicBezTo>
                <a:lnTo>
                  <a:pt x="310551" y="69012"/>
                </a:lnTo>
                <a:lnTo>
                  <a:pt x="103517" y="138023"/>
                </a:lnTo>
                <a:lnTo>
                  <a:pt x="51759" y="155276"/>
                </a:lnTo>
                <a:lnTo>
                  <a:pt x="0" y="172529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846053" y="2432649"/>
            <a:ext cx="1380226" cy="2242868"/>
          </a:xfrm>
          <a:custGeom>
            <a:avLst/>
            <a:gdLst>
              <a:gd name="connsiteX0" fmla="*/ 1380226 w 1380226"/>
              <a:gd name="connsiteY0" fmla="*/ 0 h 2242868"/>
              <a:gd name="connsiteX1" fmla="*/ 1362973 w 1380226"/>
              <a:gd name="connsiteY1" fmla="*/ 276045 h 2242868"/>
              <a:gd name="connsiteX2" fmla="*/ 1345721 w 1380226"/>
              <a:gd name="connsiteY2" fmla="*/ 379562 h 2242868"/>
              <a:gd name="connsiteX3" fmla="*/ 1293962 w 1380226"/>
              <a:gd name="connsiteY3" fmla="*/ 483079 h 2242868"/>
              <a:gd name="connsiteX4" fmla="*/ 1242204 w 1380226"/>
              <a:gd name="connsiteY4" fmla="*/ 517585 h 2242868"/>
              <a:gd name="connsiteX5" fmla="*/ 1173192 w 1380226"/>
              <a:gd name="connsiteY5" fmla="*/ 603849 h 2242868"/>
              <a:gd name="connsiteX6" fmla="*/ 1086928 w 1380226"/>
              <a:gd name="connsiteY6" fmla="*/ 707366 h 2242868"/>
              <a:gd name="connsiteX7" fmla="*/ 983411 w 1380226"/>
              <a:gd name="connsiteY7" fmla="*/ 776377 h 2242868"/>
              <a:gd name="connsiteX8" fmla="*/ 931653 w 1380226"/>
              <a:gd name="connsiteY8" fmla="*/ 879894 h 2242868"/>
              <a:gd name="connsiteX9" fmla="*/ 879894 w 1380226"/>
              <a:gd name="connsiteY9" fmla="*/ 914400 h 2242868"/>
              <a:gd name="connsiteX10" fmla="*/ 759124 w 1380226"/>
              <a:gd name="connsiteY10" fmla="*/ 1052423 h 2242868"/>
              <a:gd name="connsiteX11" fmla="*/ 724619 w 1380226"/>
              <a:gd name="connsiteY11" fmla="*/ 1104181 h 2242868"/>
              <a:gd name="connsiteX12" fmla="*/ 707366 w 1380226"/>
              <a:gd name="connsiteY12" fmla="*/ 1155940 h 2242868"/>
              <a:gd name="connsiteX13" fmla="*/ 655607 w 1380226"/>
              <a:gd name="connsiteY13" fmla="*/ 1207698 h 2242868"/>
              <a:gd name="connsiteX14" fmla="*/ 586596 w 1380226"/>
              <a:gd name="connsiteY14" fmla="*/ 1311215 h 2242868"/>
              <a:gd name="connsiteX15" fmla="*/ 552090 w 1380226"/>
              <a:gd name="connsiteY15" fmla="*/ 1362974 h 2242868"/>
              <a:gd name="connsiteX16" fmla="*/ 517585 w 1380226"/>
              <a:gd name="connsiteY16" fmla="*/ 1414732 h 2242868"/>
              <a:gd name="connsiteX17" fmla="*/ 465826 w 1380226"/>
              <a:gd name="connsiteY17" fmla="*/ 1570008 h 2242868"/>
              <a:gd name="connsiteX18" fmla="*/ 431321 w 1380226"/>
              <a:gd name="connsiteY18" fmla="*/ 1673525 h 2242868"/>
              <a:gd name="connsiteX19" fmla="*/ 414068 w 1380226"/>
              <a:gd name="connsiteY19" fmla="*/ 1725283 h 2242868"/>
              <a:gd name="connsiteX20" fmla="*/ 345056 w 1380226"/>
              <a:gd name="connsiteY20" fmla="*/ 1828800 h 2242868"/>
              <a:gd name="connsiteX21" fmla="*/ 310551 w 1380226"/>
              <a:gd name="connsiteY21" fmla="*/ 1932317 h 2242868"/>
              <a:gd name="connsiteX22" fmla="*/ 189781 w 1380226"/>
              <a:gd name="connsiteY22" fmla="*/ 2087593 h 2242868"/>
              <a:gd name="connsiteX23" fmla="*/ 86264 w 1380226"/>
              <a:gd name="connsiteY23" fmla="*/ 2156604 h 2242868"/>
              <a:gd name="connsiteX24" fmla="*/ 34505 w 1380226"/>
              <a:gd name="connsiteY24" fmla="*/ 2191109 h 2242868"/>
              <a:gd name="connsiteX25" fmla="*/ 0 w 1380226"/>
              <a:gd name="connsiteY25" fmla="*/ 2242868 h 224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0226" h="2242868">
                <a:moveTo>
                  <a:pt x="1380226" y="0"/>
                </a:moveTo>
                <a:cubicBezTo>
                  <a:pt x="1374475" y="92015"/>
                  <a:pt x="1371320" y="184229"/>
                  <a:pt x="1362973" y="276045"/>
                </a:cubicBezTo>
                <a:cubicBezTo>
                  <a:pt x="1359806" y="310883"/>
                  <a:pt x="1353309" y="345413"/>
                  <a:pt x="1345721" y="379562"/>
                </a:cubicBezTo>
                <a:cubicBezTo>
                  <a:pt x="1337703" y="415646"/>
                  <a:pt x="1320551" y="456490"/>
                  <a:pt x="1293962" y="483079"/>
                </a:cubicBezTo>
                <a:cubicBezTo>
                  <a:pt x="1279300" y="497741"/>
                  <a:pt x="1259457" y="506083"/>
                  <a:pt x="1242204" y="517585"/>
                </a:cubicBezTo>
                <a:cubicBezTo>
                  <a:pt x="1208615" y="618349"/>
                  <a:pt x="1251232" y="525808"/>
                  <a:pt x="1173192" y="603849"/>
                </a:cubicBezTo>
                <a:cubicBezTo>
                  <a:pt x="1073507" y="703535"/>
                  <a:pt x="1214121" y="608439"/>
                  <a:pt x="1086928" y="707366"/>
                </a:cubicBezTo>
                <a:cubicBezTo>
                  <a:pt x="1054193" y="732826"/>
                  <a:pt x="983411" y="776377"/>
                  <a:pt x="983411" y="776377"/>
                </a:cubicBezTo>
                <a:cubicBezTo>
                  <a:pt x="969379" y="818473"/>
                  <a:pt x="965097" y="846450"/>
                  <a:pt x="931653" y="879894"/>
                </a:cubicBezTo>
                <a:cubicBezTo>
                  <a:pt x="916991" y="894556"/>
                  <a:pt x="897147" y="902898"/>
                  <a:pt x="879894" y="914400"/>
                </a:cubicBezTo>
                <a:cubicBezTo>
                  <a:pt x="799381" y="1035170"/>
                  <a:pt x="845389" y="994913"/>
                  <a:pt x="759124" y="1052423"/>
                </a:cubicBezTo>
                <a:cubicBezTo>
                  <a:pt x="747622" y="1069676"/>
                  <a:pt x="733892" y="1085635"/>
                  <a:pt x="724619" y="1104181"/>
                </a:cubicBezTo>
                <a:cubicBezTo>
                  <a:pt x="716486" y="1120447"/>
                  <a:pt x="717454" y="1140808"/>
                  <a:pt x="707366" y="1155940"/>
                </a:cubicBezTo>
                <a:cubicBezTo>
                  <a:pt x="693832" y="1176241"/>
                  <a:pt x="670587" y="1188438"/>
                  <a:pt x="655607" y="1207698"/>
                </a:cubicBezTo>
                <a:cubicBezTo>
                  <a:pt x="630146" y="1240433"/>
                  <a:pt x="609600" y="1276709"/>
                  <a:pt x="586596" y="1311215"/>
                </a:cubicBezTo>
                <a:lnTo>
                  <a:pt x="552090" y="1362974"/>
                </a:lnTo>
                <a:cubicBezTo>
                  <a:pt x="540588" y="1380227"/>
                  <a:pt x="524142" y="1395061"/>
                  <a:pt x="517585" y="1414732"/>
                </a:cubicBezTo>
                <a:lnTo>
                  <a:pt x="465826" y="1570008"/>
                </a:lnTo>
                <a:lnTo>
                  <a:pt x="431321" y="1673525"/>
                </a:lnTo>
                <a:cubicBezTo>
                  <a:pt x="425570" y="1690778"/>
                  <a:pt x="424156" y="1710151"/>
                  <a:pt x="414068" y="1725283"/>
                </a:cubicBezTo>
                <a:lnTo>
                  <a:pt x="345056" y="1828800"/>
                </a:lnTo>
                <a:cubicBezTo>
                  <a:pt x="333554" y="1863306"/>
                  <a:pt x="330727" y="1902054"/>
                  <a:pt x="310551" y="1932317"/>
                </a:cubicBezTo>
                <a:cubicBezTo>
                  <a:pt x="270413" y="1992524"/>
                  <a:pt x="245912" y="2043935"/>
                  <a:pt x="189781" y="2087593"/>
                </a:cubicBezTo>
                <a:cubicBezTo>
                  <a:pt x="157046" y="2113054"/>
                  <a:pt x="120770" y="2133600"/>
                  <a:pt x="86264" y="2156604"/>
                </a:cubicBezTo>
                <a:lnTo>
                  <a:pt x="34505" y="2191109"/>
                </a:lnTo>
                <a:lnTo>
                  <a:pt x="0" y="2242868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673525" y="2398143"/>
            <a:ext cx="1483743" cy="258793"/>
          </a:xfrm>
          <a:custGeom>
            <a:avLst/>
            <a:gdLst>
              <a:gd name="connsiteX0" fmla="*/ 1483743 w 1483743"/>
              <a:gd name="connsiteY0" fmla="*/ 0 h 258793"/>
              <a:gd name="connsiteX1" fmla="*/ 1293962 w 1483743"/>
              <a:gd name="connsiteY1" fmla="*/ 120770 h 258793"/>
              <a:gd name="connsiteX2" fmla="*/ 1242203 w 1483743"/>
              <a:gd name="connsiteY2" fmla="*/ 138023 h 258793"/>
              <a:gd name="connsiteX3" fmla="*/ 1086928 w 1483743"/>
              <a:gd name="connsiteY3" fmla="*/ 207034 h 258793"/>
              <a:gd name="connsiteX4" fmla="*/ 1035169 w 1483743"/>
              <a:gd name="connsiteY4" fmla="*/ 224287 h 258793"/>
              <a:gd name="connsiteX5" fmla="*/ 17252 w 1483743"/>
              <a:gd name="connsiteY5" fmla="*/ 224287 h 258793"/>
              <a:gd name="connsiteX6" fmla="*/ 0 w 1483743"/>
              <a:gd name="connsiteY6" fmla="*/ 258793 h 25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3743" h="258793">
                <a:moveTo>
                  <a:pt x="1483743" y="0"/>
                </a:moveTo>
                <a:cubicBezTo>
                  <a:pt x="1361918" y="73096"/>
                  <a:pt x="1425381" y="33158"/>
                  <a:pt x="1293962" y="120770"/>
                </a:cubicBezTo>
                <a:cubicBezTo>
                  <a:pt x="1278830" y="130858"/>
                  <a:pt x="1259456" y="132272"/>
                  <a:pt x="1242203" y="138023"/>
                </a:cubicBezTo>
                <a:cubicBezTo>
                  <a:pt x="1160181" y="192705"/>
                  <a:pt x="1210117" y="165972"/>
                  <a:pt x="1086928" y="207034"/>
                </a:cubicBezTo>
                <a:lnTo>
                  <a:pt x="1035169" y="224287"/>
                </a:lnTo>
                <a:cubicBezTo>
                  <a:pt x="663712" y="210529"/>
                  <a:pt x="394802" y="189964"/>
                  <a:pt x="17252" y="224287"/>
                </a:cubicBezTo>
                <a:cubicBezTo>
                  <a:pt x="4445" y="225451"/>
                  <a:pt x="5751" y="247291"/>
                  <a:pt x="0" y="258793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56272" y="2674189"/>
            <a:ext cx="157290" cy="2001328"/>
          </a:xfrm>
          <a:custGeom>
            <a:avLst/>
            <a:gdLst>
              <a:gd name="connsiteX0" fmla="*/ 0 w 157290"/>
              <a:gd name="connsiteY0" fmla="*/ 0 h 2001328"/>
              <a:gd name="connsiteX1" fmla="*/ 34505 w 157290"/>
              <a:gd name="connsiteY1" fmla="*/ 224286 h 2001328"/>
              <a:gd name="connsiteX2" fmla="*/ 17253 w 157290"/>
              <a:gd name="connsiteY2" fmla="*/ 414068 h 2001328"/>
              <a:gd name="connsiteX3" fmla="*/ 34505 w 157290"/>
              <a:gd name="connsiteY3" fmla="*/ 1000664 h 2001328"/>
              <a:gd name="connsiteX4" fmla="*/ 69011 w 157290"/>
              <a:gd name="connsiteY4" fmla="*/ 1104181 h 2001328"/>
              <a:gd name="connsiteX5" fmla="*/ 86264 w 157290"/>
              <a:gd name="connsiteY5" fmla="*/ 1414732 h 2001328"/>
              <a:gd name="connsiteX6" fmla="*/ 103517 w 157290"/>
              <a:gd name="connsiteY6" fmla="*/ 1483743 h 2001328"/>
              <a:gd name="connsiteX7" fmla="*/ 120770 w 157290"/>
              <a:gd name="connsiteY7" fmla="*/ 1621766 h 2001328"/>
              <a:gd name="connsiteX8" fmla="*/ 155275 w 157290"/>
              <a:gd name="connsiteY8" fmla="*/ 1742536 h 2001328"/>
              <a:gd name="connsiteX9" fmla="*/ 155275 w 157290"/>
              <a:gd name="connsiteY9" fmla="*/ 2001328 h 200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290" h="2001328">
                <a:moveTo>
                  <a:pt x="0" y="0"/>
                </a:moveTo>
                <a:cubicBezTo>
                  <a:pt x="4842" y="29051"/>
                  <a:pt x="34505" y="202079"/>
                  <a:pt x="34505" y="224286"/>
                </a:cubicBezTo>
                <a:cubicBezTo>
                  <a:pt x="34505" y="287808"/>
                  <a:pt x="23004" y="350807"/>
                  <a:pt x="17253" y="414068"/>
                </a:cubicBezTo>
                <a:cubicBezTo>
                  <a:pt x="23004" y="609600"/>
                  <a:pt x="19875" y="805595"/>
                  <a:pt x="34505" y="1000664"/>
                </a:cubicBezTo>
                <a:cubicBezTo>
                  <a:pt x="37225" y="1036934"/>
                  <a:pt x="69011" y="1104181"/>
                  <a:pt x="69011" y="1104181"/>
                </a:cubicBezTo>
                <a:cubicBezTo>
                  <a:pt x="74762" y="1207698"/>
                  <a:pt x="76877" y="1311481"/>
                  <a:pt x="86264" y="1414732"/>
                </a:cubicBezTo>
                <a:cubicBezTo>
                  <a:pt x="88411" y="1438346"/>
                  <a:pt x="99619" y="1460354"/>
                  <a:pt x="103517" y="1483743"/>
                </a:cubicBezTo>
                <a:cubicBezTo>
                  <a:pt x="111140" y="1529478"/>
                  <a:pt x="112476" y="1576148"/>
                  <a:pt x="120770" y="1621766"/>
                </a:cubicBezTo>
                <a:cubicBezTo>
                  <a:pt x="131642" y="1681565"/>
                  <a:pt x="151706" y="1674728"/>
                  <a:pt x="155275" y="1742536"/>
                </a:cubicBezTo>
                <a:cubicBezTo>
                  <a:pt x="159809" y="1828681"/>
                  <a:pt x="155275" y="1915064"/>
                  <a:pt x="155275" y="2001328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088257" y="2260121"/>
            <a:ext cx="966158" cy="3260785"/>
          </a:xfrm>
          <a:custGeom>
            <a:avLst/>
            <a:gdLst>
              <a:gd name="connsiteX0" fmla="*/ 966158 w 966158"/>
              <a:gd name="connsiteY0" fmla="*/ 0 h 3260785"/>
              <a:gd name="connsiteX1" fmla="*/ 948905 w 966158"/>
              <a:gd name="connsiteY1" fmla="*/ 138022 h 3260785"/>
              <a:gd name="connsiteX2" fmla="*/ 897147 w 966158"/>
              <a:gd name="connsiteY2" fmla="*/ 293298 h 3260785"/>
              <a:gd name="connsiteX3" fmla="*/ 862641 w 966158"/>
              <a:gd name="connsiteY3" fmla="*/ 345056 h 3260785"/>
              <a:gd name="connsiteX4" fmla="*/ 828135 w 966158"/>
              <a:gd name="connsiteY4" fmla="*/ 448573 h 3260785"/>
              <a:gd name="connsiteX5" fmla="*/ 810883 w 966158"/>
              <a:gd name="connsiteY5" fmla="*/ 500332 h 3260785"/>
              <a:gd name="connsiteX6" fmla="*/ 741871 w 966158"/>
              <a:gd name="connsiteY6" fmla="*/ 603849 h 3260785"/>
              <a:gd name="connsiteX7" fmla="*/ 707366 w 966158"/>
              <a:gd name="connsiteY7" fmla="*/ 707366 h 3260785"/>
              <a:gd name="connsiteX8" fmla="*/ 707366 w 966158"/>
              <a:gd name="connsiteY8" fmla="*/ 1121434 h 3260785"/>
              <a:gd name="connsiteX9" fmla="*/ 690113 w 966158"/>
              <a:gd name="connsiteY9" fmla="*/ 1173192 h 3260785"/>
              <a:gd name="connsiteX10" fmla="*/ 638354 w 966158"/>
              <a:gd name="connsiteY10" fmla="*/ 1345721 h 3260785"/>
              <a:gd name="connsiteX11" fmla="*/ 517585 w 966158"/>
              <a:gd name="connsiteY11" fmla="*/ 1708030 h 3260785"/>
              <a:gd name="connsiteX12" fmla="*/ 500332 w 966158"/>
              <a:gd name="connsiteY12" fmla="*/ 1794294 h 3260785"/>
              <a:gd name="connsiteX13" fmla="*/ 465826 w 966158"/>
              <a:gd name="connsiteY13" fmla="*/ 1897811 h 3260785"/>
              <a:gd name="connsiteX14" fmla="*/ 431320 w 966158"/>
              <a:gd name="connsiteY14" fmla="*/ 2001328 h 3260785"/>
              <a:gd name="connsiteX15" fmla="*/ 414068 w 966158"/>
              <a:gd name="connsiteY15" fmla="*/ 2053087 h 3260785"/>
              <a:gd name="connsiteX16" fmla="*/ 396815 w 966158"/>
              <a:gd name="connsiteY16" fmla="*/ 2156604 h 3260785"/>
              <a:gd name="connsiteX17" fmla="*/ 345056 w 966158"/>
              <a:gd name="connsiteY17" fmla="*/ 2311879 h 3260785"/>
              <a:gd name="connsiteX18" fmla="*/ 327803 w 966158"/>
              <a:gd name="connsiteY18" fmla="*/ 2398143 h 3260785"/>
              <a:gd name="connsiteX19" fmla="*/ 293298 w 966158"/>
              <a:gd name="connsiteY19" fmla="*/ 2449902 h 3260785"/>
              <a:gd name="connsiteX20" fmla="*/ 258792 w 966158"/>
              <a:gd name="connsiteY20" fmla="*/ 2553419 h 3260785"/>
              <a:gd name="connsiteX21" fmla="*/ 241539 w 966158"/>
              <a:gd name="connsiteY21" fmla="*/ 2605177 h 3260785"/>
              <a:gd name="connsiteX22" fmla="*/ 189781 w 966158"/>
              <a:gd name="connsiteY22" fmla="*/ 2794958 h 3260785"/>
              <a:gd name="connsiteX23" fmla="*/ 155275 w 966158"/>
              <a:gd name="connsiteY23" fmla="*/ 2898475 h 3260785"/>
              <a:gd name="connsiteX24" fmla="*/ 120769 w 966158"/>
              <a:gd name="connsiteY24" fmla="*/ 3036498 h 3260785"/>
              <a:gd name="connsiteX25" fmla="*/ 103517 w 966158"/>
              <a:gd name="connsiteY25" fmla="*/ 3088256 h 3260785"/>
              <a:gd name="connsiteX26" fmla="*/ 69011 w 966158"/>
              <a:gd name="connsiteY26" fmla="*/ 3140015 h 3260785"/>
              <a:gd name="connsiteX27" fmla="*/ 51758 w 966158"/>
              <a:gd name="connsiteY27" fmla="*/ 3191773 h 3260785"/>
              <a:gd name="connsiteX28" fmla="*/ 0 w 966158"/>
              <a:gd name="connsiteY28" fmla="*/ 3260785 h 326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66158" h="3260785">
                <a:moveTo>
                  <a:pt x="966158" y="0"/>
                </a:moveTo>
                <a:cubicBezTo>
                  <a:pt x="960407" y="46007"/>
                  <a:pt x="958620" y="92686"/>
                  <a:pt x="948905" y="138022"/>
                </a:cubicBezTo>
                <a:cubicBezTo>
                  <a:pt x="948904" y="138029"/>
                  <a:pt x="905774" y="267416"/>
                  <a:pt x="897147" y="293298"/>
                </a:cubicBezTo>
                <a:cubicBezTo>
                  <a:pt x="890590" y="312969"/>
                  <a:pt x="874143" y="327803"/>
                  <a:pt x="862641" y="345056"/>
                </a:cubicBezTo>
                <a:lnTo>
                  <a:pt x="828135" y="448573"/>
                </a:lnTo>
                <a:cubicBezTo>
                  <a:pt x="822384" y="465826"/>
                  <a:pt x="820971" y="485200"/>
                  <a:pt x="810883" y="500332"/>
                </a:cubicBezTo>
                <a:cubicBezTo>
                  <a:pt x="787879" y="534838"/>
                  <a:pt x="754985" y="564506"/>
                  <a:pt x="741871" y="603849"/>
                </a:cubicBezTo>
                <a:lnTo>
                  <a:pt x="707366" y="707366"/>
                </a:lnTo>
                <a:cubicBezTo>
                  <a:pt x="720877" y="923549"/>
                  <a:pt x="739389" y="945306"/>
                  <a:pt x="707366" y="1121434"/>
                </a:cubicBezTo>
                <a:cubicBezTo>
                  <a:pt x="704113" y="1139327"/>
                  <a:pt x="695109" y="1155706"/>
                  <a:pt x="690113" y="1173192"/>
                </a:cubicBezTo>
                <a:cubicBezTo>
                  <a:pt x="637963" y="1355714"/>
                  <a:pt x="720355" y="1099720"/>
                  <a:pt x="638354" y="1345721"/>
                </a:cubicBezTo>
                <a:lnTo>
                  <a:pt x="517585" y="1708030"/>
                </a:lnTo>
                <a:cubicBezTo>
                  <a:pt x="508312" y="1735849"/>
                  <a:pt x="508048" y="1766003"/>
                  <a:pt x="500332" y="1794294"/>
                </a:cubicBezTo>
                <a:cubicBezTo>
                  <a:pt x="490762" y="1829385"/>
                  <a:pt x="477328" y="1863305"/>
                  <a:pt x="465826" y="1897811"/>
                </a:cubicBezTo>
                <a:lnTo>
                  <a:pt x="431320" y="2001328"/>
                </a:lnTo>
                <a:cubicBezTo>
                  <a:pt x="425569" y="2018581"/>
                  <a:pt x="417058" y="2035148"/>
                  <a:pt x="414068" y="2053087"/>
                </a:cubicBezTo>
                <a:cubicBezTo>
                  <a:pt x="408317" y="2087593"/>
                  <a:pt x="405299" y="2122667"/>
                  <a:pt x="396815" y="2156604"/>
                </a:cubicBezTo>
                <a:cubicBezTo>
                  <a:pt x="396814" y="2156609"/>
                  <a:pt x="353683" y="2285997"/>
                  <a:pt x="345056" y="2311879"/>
                </a:cubicBezTo>
                <a:cubicBezTo>
                  <a:pt x="335783" y="2339698"/>
                  <a:pt x="338099" y="2370686"/>
                  <a:pt x="327803" y="2398143"/>
                </a:cubicBezTo>
                <a:cubicBezTo>
                  <a:pt x="320522" y="2417558"/>
                  <a:pt x="301719" y="2430954"/>
                  <a:pt x="293298" y="2449902"/>
                </a:cubicBezTo>
                <a:cubicBezTo>
                  <a:pt x="278526" y="2483139"/>
                  <a:pt x="270294" y="2518913"/>
                  <a:pt x="258792" y="2553419"/>
                </a:cubicBezTo>
                <a:lnTo>
                  <a:pt x="241539" y="2605177"/>
                </a:lnTo>
                <a:cubicBezTo>
                  <a:pt x="209290" y="2701922"/>
                  <a:pt x="228694" y="2639302"/>
                  <a:pt x="189781" y="2794958"/>
                </a:cubicBezTo>
                <a:cubicBezTo>
                  <a:pt x="180960" y="2830244"/>
                  <a:pt x="164097" y="2863189"/>
                  <a:pt x="155275" y="2898475"/>
                </a:cubicBezTo>
                <a:cubicBezTo>
                  <a:pt x="143773" y="2944483"/>
                  <a:pt x="135765" y="2991508"/>
                  <a:pt x="120769" y="3036498"/>
                </a:cubicBezTo>
                <a:cubicBezTo>
                  <a:pt x="115018" y="3053751"/>
                  <a:pt x="111650" y="3071990"/>
                  <a:pt x="103517" y="3088256"/>
                </a:cubicBezTo>
                <a:cubicBezTo>
                  <a:pt x="94244" y="3106802"/>
                  <a:pt x="78284" y="3121469"/>
                  <a:pt x="69011" y="3140015"/>
                </a:cubicBezTo>
                <a:cubicBezTo>
                  <a:pt x="60878" y="3156281"/>
                  <a:pt x="59891" y="3175507"/>
                  <a:pt x="51758" y="3191773"/>
                </a:cubicBezTo>
                <a:cubicBezTo>
                  <a:pt x="32250" y="3230788"/>
                  <a:pt x="24262" y="3236522"/>
                  <a:pt x="0" y="3260785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90777" y="1518249"/>
            <a:ext cx="122394" cy="1086928"/>
          </a:xfrm>
          <a:custGeom>
            <a:avLst/>
            <a:gdLst>
              <a:gd name="connsiteX0" fmla="*/ 0 w 122394"/>
              <a:gd name="connsiteY0" fmla="*/ 1086928 h 1086928"/>
              <a:gd name="connsiteX1" fmla="*/ 34506 w 122394"/>
              <a:gd name="connsiteY1" fmla="*/ 517585 h 1086928"/>
              <a:gd name="connsiteX2" fmla="*/ 51759 w 122394"/>
              <a:gd name="connsiteY2" fmla="*/ 465826 h 1086928"/>
              <a:gd name="connsiteX3" fmla="*/ 69012 w 122394"/>
              <a:gd name="connsiteY3" fmla="*/ 379562 h 1086928"/>
              <a:gd name="connsiteX4" fmla="*/ 103517 w 122394"/>
              <a:gd name="connsiteY4" fmla="*/ 276045 h 1086928"/>
              <a:gd name="connsiteX5" fmla="*/ 120770 w 122394"/>
              <a:gd name="connsiteY5" fmla="*/ 0 h 108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94" h="1086928">
                <a:moveTo>
                  <a:pt x="0" y="1086928"/>
                </a:moveTo>
                <a:cubicBezTo>
                  <a:pt x="46255" y="763145"/>
                  <a:pt x="-13161" y="1208746"/>
                  <a:pt x="34506" y="517585"/>
                </a:cubicBezTo>
                <a:cubicBezTo>
                  <a:pt x="35757" y="499442"/>
                  <a:pt x="47348" y="483469"/>
                  <a:pt x="51759" y="465826"/>
                </a:cubicBezTo>
                <a:cubicBezTo>
                  <a:pt x="58871" y="437377"/>
                  <a:pt x="61296" y="407853"/>
                  <a:pt x="69012" y="379562"/>
                </a:cubicBezTo>
                <a:cubicBezTo>
                  <a:pt x="78582" y="344471"/>
                  <a:pt x="97537" y="311922"/>
                  <a:pt x="103517" y="276045"/>
                </a:cubicBezTo>
                <a:cubicBezTo>
                  <a:pt x="130225" y="115801"/>
                  <a:pt x="120770" y="207510"/>
                  <a:pt x="12077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07034" y="2460500"/>
            <a:ext cx="1414732" cy="161930"/>
          </a:xfrm>
          <a:custGeom>
            <a:avLst/>
            <a:gdLst>
              <a:gd name="connsiteX0" fmla="*/ 1414732 w 1414732"/>
              <a:gd name="connsiteY0" fmla="*/ 161930 h 161930"/>
              <a:gd name="connsiteX1" fmla="*/ 1276709 w 1414732"/>
              <a:gd name="connsiteY1" fmla="*/ 144677 h 161930"/>
              <a:gd name="connsiteX2" fmla="*/ 1224951 w 1414732"/>
              <a:gd name="connsiteY2" fmla="*/ 110172 h 161930"/>
              <a:gd name="connsiteX3" fmla="*/ 1173192 w 1414732"/>
              <a:gd name="connsiteY3" fmla="*/ 92919 h 161930"/>
              <a:gd name="connsiteX4" fmla="*/ 241540 w 1414732"/>
              <a:gd name="connsiteY4" fmla="*/ 75666 h 161930"/>
              <a:gd name="connsiteX5" fmla="*/ 0 w 1414732"/>
              <a:gd name="connsiteY5" fmla="*/ 23908 h 16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4732" h="161930">
                <a:moveTo>
                  <a:pt x="1414732" y="161930"/>
                </a:moveTo>
                <a:cubicBezTo>
                  <a:pt x="1368724" y="156179"/>
                  <a:pt x="1321441" y="156877"/>
                  <a:pt x="1276709" y="144677"/>
                </a:cubicBezTo>
                <a:cubicBezTo>
                  <a:pt x="1256705" y="139221"/>
                  <a:pt x="1243497" y="119445"/>
                  <a:pt x="1224951" y="110172"/>
                </a:cubicBezTo>
                <a:cubicBezTo>
                  <a:pt x="1208685" y="102039"/>
                  <a:pt x="1190445" y="98670"/>
                  <a:pt x="1173192" y="92919"/>
                </a:cubicBezTo>
                <a:cubicBezTo>
                  <a:pt x="875478" y="-105561"/>
                  <a:pt x="1168654" y="75666"/>
                  <a:pt x="241540" y="75666"/>
                </a:cubicBezTo>
                <a:cubicBezTo>
                  <a:pt x="36901" y="75666"/>
                  <a:pt x="79104" y="103010"/>
                  <a:pt x="0" y="23908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794294" y="4775897"/>
            <a:ext cx="1259457" cy="710503"/>
          </a:xfrm>
          <a:custGeom>
            <a:avLst/>
            <a:gdLst>
              <a:gd name="connsiteX0" fmla="*/ 1259457 w 1259457"/>
              <a:gd name="connsiteY0" fmla="*/ 710503 h 710503"/>
              <a:gd name="connsiteX1" fmla="*/ 1190446 w 1259457"/>
              <a:gd name="connsiteY1" fmla="*/ 624239 h 710503"/>
              <a:gd name="connsiteX2" fmla="*/ 1138687 w 1259457"/>
              <a:gd name="connsiteY2" fmla="*/ 606986 h 710503"/>
              <a:gd name="connsiteX3" fmla="*/ 1086929 w 1259457"/>
              <a:gd name="connsiteY3" fmla="*/ 572480 h 710503"/>
              <a:gd name="connsiteX4" fmla="*/ 810883 w 1259457"/>
              <a:gd name="connsiteY4" fmla="*/ 537975 h 710503"/>
              <a:gd name="connsiteX5" fmla="*/ 707366 w 1259457"/>
              <a:gd name="connsiteY5" fmla="*/ 468963 h 710503"/>
              <a:gd name="connsiteX6" fmla="*/ 655608 w 1259457"/>
              <a:gd name="connsiteY6" fmla="*/ 434458 h 710503"/>
              <a:gd name="connsiteX7" fmla="*/ 534838 w 1259457"/>
              <a:gd name="connsiteY7" fmla="*/ 279182 h 710503"/>
              <a:gd name="connsiteX8" fmla="*/ 431321 w 1259457"/>
              <a:gd name="connsiteY8" fmla="*/ 210171 h 710503"/>
              <a:gd name="connsiteX9" fmla="*/ 379563 w 1259457"/>
              <a:gd name="connsiteY9" fmla="*/ 175665 h 710503"/>
              <a:gd name="connsiteX10" fmla="*/ 327804 w 1259457"/>
              <a:gd name="connsiteY10" fmla="*/ 158412 h 710503"/>
              <a:gd name="connsiteX11" fmla="*/ 276046 w 1259457"/>
              <a:gd name="connsiteY11" fmla="*/ 123907 h 710503"/>
              <a:gd name="connsiteX12" fmla="*/ 241540 w 1259457"/>
              <a:gd name="connsiteY12" fmla="*/ 72148 h 710503"/>
              <a:gd name="connsiteX13" fmla="*/ 0 w 1259457"/>
              <a:gd name="connsiteY13" fmla="*/ 3137 h 710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9457" h="710503">
                <a:moveTo>
                  <a:pt x="1259457" y="710503"/>
                </a:moveTo>
                <a:cubicBezTo>
                  <a:pt x="1236453" y="681748"/>
                  <a:pt x="1218405" y="648204"/>
                  <a:pt x="1190446" y="624239"/>
                </a:cubicBezTo>
                <a:cubicBezTo>
                  <a:pt x="1176638" y="612404"/>
                  <a:pt x="1154953" y="615119"/>
                  <a:pt x="1138687" y="606986"/>
                </a:cubicBezTo>
                <a:cubicBezTo>
                  <a:pt x="1120141" y="597713"/>
                  <a:pt x="1105475" y="581753"/>
                  <a:pt x="1086929" y="572480"/>
                </a:cubicBezTo>
                <a:cubicBezTo>
                  <a:pt x="1012452" y="535242"/>
                  <a:pt x="853671" y="541266"/>
                  <a:pt x="810883" y="537975"/>
                </a:cubicBezTo>
                <a:lnTo>
                  <a:pt x="707366" y="468963"/>
                </a:lnTo>
                <a:lnTo>
                  <a:pt x="655608" y="434458"/>
                </a:lnTo>
                <a:cubicBezTo>
                  <a:pt x="615467" y="374246"/>
                  <a:pt x="590973" y="322842"/>
                  <a:pt x="534838" y="279182"/>
                </a:cubicBezTo>
                <a:cubicBezTo>
                  <a:pt x="502103" y="253722"/>
                  <a:pt x="465827" y="233175"/>
                  <a:pt x="431321" y="210171"/>
                </a:cubicBezTo>
                <a:lnTo>
                  <a:pt x="379563" y="175665"/>
                </a:lnTo>
                <a:cubicBezTo>
                  <a:pt x="364431" y="165577"/>
                  <a:pt x="344070" y="166545"/>
                  <a:pt x="327804" y="158412"/>
                </a:cubicBezTo>
                <a:cubicBezTo>
                  <a:pt x="309258" y="149139"/>
                  <a:pt x="293299" y="135409"/>
                  <a:pt x="276046" y="123907"/>
                </a:cubicBezTo>
                <a:cubicBezTo>
                  <a:pt x="264544" y="106654"/>
                  <a:pt x="257145" y="85802"/>
                  <a:pt x="241540" y="72148"/>
                </a:cubicBezTo>
                <a:cubicBezTo>
                  <a:pt x="133504" y="-22383"/>
                  <a:pt x="142038" y="3137"/>
                  <a:pt x="0" y="3137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5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3155648" y="2615371"/>
            <a:ext cx="304800" cy="267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989535" y="2447129"/>
            <a:ext cx="304800" cy="267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748106" y="4909997"/>
            <a:ext cx="304800" cy="267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17626" y="5720880"/>
            <a:ext cx="304800" cy="267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166377" y="1633527"/>
            <a:ext cx="304800" cy="267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12959" y="2839657"/>
            <a:ext cx="304800" cy="267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Fastest path from Chicago to Bloomington?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3299275" y="1834920"/>
            <a:ext cx="1036755" cy="914400"/>
          </a:xfrm>
          <a:custGeom>
            <a:avLst/>
            <a:gdLst>
              <a:gd name="connsiteX0" fmla="*/ 1036755 w 1036755"/>
              <a:gd name="connsiteY0" fmla="*/ 0 h 914400"/>
              <a:gd name="connsiteX1" fmla="*/ 950491 w 1036755"/>
              <a:gd name="connsiteY1" fmla="*/ 17252 h 914400"/>
              <a:gd name="connsiteX2" fmla="*/ 795216 w 1036755"/>
              <a:gd name="connsiteY2" fmla="*/ 103517 h 914400"/>
              <a:gd name="connsiteX3" fmla="*/ 726204 w 1036755"/>
              <a:gd name="connsiteY3" fmla="*/ 120769 h 914400"/>
              <a:gd name="connsiteX4" fmla="*/ 622687 w 1036755"/>
              <a:gd name="connsiteY4" fmla="*/ 155275 h 914400"/>
              <a:gd name="connsiteX5" fmla="*/ 570929 w 1036755"/>
              <a:gd name="connsiteY5" fmla="*/ 189781 h 914400"/>
              <a:gd name="connsiteX6" fmla="*/ 536423 w 1036755"/>
              <a:gd name="connsiteY6" fmla="*/ 241539 h 914400"/>
              <a:gd name="connsiteX7" fmla="*/ 432906 w 1036755"/>
              <a:gd name="connsiteY7" fmla="*/ 310551 h 914400"/>
              <a:gd name="connsiteX8" fmla="*/ 329389 w 1036755"/>
              <a:gd name="connsiteY8" fmla="*/ 379562 h 914400"/>
              <a:gd name="connsiteX9" fmla="*/ 277631 w 1036755"/>
              <a:gd name="connsiteY9" fmla="*/ 396815 h 914400"/>
              <a:gd name="connsiteX10" fmla="*/ 225872 w 1036755"/>
              <a:gd name="connsiteY10" fmla="*/ 448573 h 914400"/>
              <a:gd name="connsiteX11" fmla="*/ 122355 w 1036755"/>
              <a:gd name="connsiteY11" fmla="*/ 534837 h 914400"/>
              <a:gd name="connsiteX12" fmla="*/ 53344 w 1036755"/>
              <a:gd name="connsiteY12" fmla="*/ 638354 h 914400"/>
              <a:gd name="connsiteX13" fmla="*/ 18838 w 1036755"/>
              <a:gd name="connsiteY13" fmla="*/ 776377 h 914400"/>
              <a:gd name="connsiteX14" fmla="*/ 1585 w 1036755"/>
              <a:gd name="connsiteY14" fmla="*/ 828135 h 914400"/>
              <a:gd name="connsiteX15" fmla="*/ 1585 w 1036755"/>
              <a:gd name="connsiteY1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6755" h="914400">
                <a:moveTo>
                  <a:pt x="1036755" y="0"/>
                </a:moveTo>
                <a:cubicBezTo>
                  <a:pt x="1008000" y="5751"/>
                  <a:pt x="977187" y="5118"/>
                  <a:pt x="950491" y="17252"/>
                </a:cubicBezTo>
                <a:cubicBezTo>
                  <a:pt x="741379" y="112303"/>
                  <a:pt x="925987" y="66155"/>
                  <a:pt x="795216" y="103517"/>
                </a:cubicBezTo>
                <a:cubicBezTo>
                  <a:pt x="772416" y="110031"/>
                  <a:pt x="748916" y="113956"/>
                  <a:pt x="726204" y="120769"/>
                </a:cubicBezTo>
                <a:cubicBezTo>
                  <a:pt x="691366" y="131220"/>
                  <a:pt x="622687" y="155275"/>
                  <a:pt x="622687" y="155275"/>
                </a:cubicBezTo>
                <a:cubicBezTo>
                  <a:pt x="605434" y="166777"/>
                  <a:pt x="585591" y="175119"/>
                  <a:pt x="570929" y="189781"/>
                </a:cubicBezTo>
                <a:cubicBezTo>
                  <a:pt x="556267" y="204443"/>
                  <a:pt x="552028" y="227885"/>
                  <a:pt x="536423" y="241539"/>
                </a:cubicBezTo>
                <a:cubicBezTo>
                  <a:pt x="505213" y="268848"/>
                  <a:pt x="467412" y="287547"/>
                  <a:pt x="432906" y="310551"/>
                </a:cubicBezTo>
                <a:lnTo>
                  <a:pt x="329389" y="379562"/>
                </a:lnTo>
                <a:cubicBezTo>
                  <a:pt x="314257" y="389650"/>
                  <a:pt x="294884" y="391064"/>
                  <a:pt x="277631" y="396815"/>
                </a:cubicBezTo>
                <a:cubicBezTo>
                  <a:pt x="260378" y="414068"/>
                  <a:pt x="244616" y="432953"/>
                  <a:pt x="225872" y="448573"/>
                </a:cubicBezTo>
                <a:cubicBezTo>
                  <a:pt x="162919" y="501033"/>
                  <a:pt x="178060" y="463216"/>
                  <a:pt x="122355" y="534837"/>
                </a:cubicBezTo>
                <a:cubicBezTo>
                  <a:pt x="96894" y="567572"/>
                  <a:pt x="53344" y="638354"/>
                  <a:pt x="53344" y="638354"/>
                </a:cubicBezTo>
                <a:cubicBezTo>
                  <a:pt x="13905" y="756670"/>
                  <a:pt x="60479" y="609817"/>
                  <a:pt x="18838" y="776377"/>
                </a:cubicBezTo>
                <a:cubicBezTo>
                  <a:pt x="14427" y="794020"/>
                  <a:pt x="3841" y="810089"/>
                  <a:pt x="1585" y="828135"/>
                </a:cubicBezTo>
                <a:cubicBezTo>
                  <a:pt x="-1982" y="856668"/>
                  <a:pt x="1585" y="885645"/>
                  <a:pt x="1585" y="91440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094491" y="1817667"/>
            <a:ext cx="224286" cy="741871"/>
          </a:xfrm>
          <a:custGeom>
            <a:avLst/>
            <a:gdLst>
              <a:gd name="connsiteX0" fmla="*/ 224286 w 224286"/>
              <a:gd name="connsiteY0" fmla="*/ 0 h 741871"/>
              <a:gd name="connsiteX1" fmla="*/ 207034 w 224286"/>
              <a:gd name="connsiteY1" fmla="*/ 310551 h 741871"/>
              <a:gd name="connsiteX2" fmla="*/ 155275 w 224286"/>
              <a:gd name="connsiteY2" fmla="*/ 500332 h 741871"/>
              <a:gd name="connsiteX3" fmla="*/ 138022 w 224286"/>
              <a:gd name="connsiteY3" fmla="*/ 569343 h 741871"/>
              <a:gd name="connsiteX4" fmla="*/ 69011 w 224286"/>
              <a:gd name="connsiteY4" fmla="*/ 672860 h 741871"/>
              <a:gd name="connsiteX5" fmla="*/ 0 w 224286"/>
              <a:gd name="connsiteY5" fmla="*/ 741871 h 7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286" h="741871">
                <a:moveTo>
                  <a:pt x="224286" y="0"/>
                </a:moveTo>
                <a:cubicBezTo>
                  <a:pt x="218535" y="103517"/>
                  <a:pt x="216015" y="207264"/>
                  <a:pt x="207034" y="310551"/>
                </a:cubicBezTo>
                <a:cubicBezTo>
                  <a:pt x="201296" y="376536"/>
                  <a:pt x="175923" y="438387"/>
                  <a:pt x="155275" y="500332"/>
                </a:cubicBezTo>
                <a:cubicBezTo>
                  <a:pt x="147777" y="522827"/>
                  <a:pt x="148626" y="548135"/>
                  <a:pt x="138022" y="569343"/>
                </a:cubicBezTo>
                <a:cubicBezTo>
                  <a:pt x="119476" y="606435"/>
                  <a:pt x="92015" y="638354"/>
                  <a:pt x="69011" y="672860"/>
                </a:cubicBezTo>
                <a:cubicBezTo>
                  <a:pt x="27372" y="735318"/>
                  <a:pt x="53051" y="715346"/>
                  <a:pt x="0" y="741871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335366" y="2611297"/>
            <a:ext cx="810883" cy="172529"/>
          </a:xfrm>
          <a:custGeom>
            <a:avLst/>
            <a:gdLst>
              <a:gd name="connsiteX0" fmla="*/ 810883 w 810883"/>
              <a:gd name="connsiteY0" fmla="*/ 0 h 172529"/>
              <a:gd name="connsiteX1" fmla="*/ 724619 w 810883"/>
              <a:gd name="connsiteY1" fmla="*/ 17253 h 172529"/>
              <a:gd name="connsiteX2" fmla="*/ 586596 w 810883"/>
              <a:gd name="connsiteY2" fmla="*/ 51759 h 172529"/>
              <a:gd name="connsiteX3" fmla="*/ 310551 w 810883"/>
              <a:gd name="connsiteY3" fmla="*/ 69012 h 172529"/>
              <a:gd name="connsiteX4" fmla="*/ 103517 w 810883"/>
              <a:gd name="connsiteY4" fmla="*/ 138023 h 172529"/>
              <a:gd name="connsiteX5" fmla="*/ 51759 w 810883"/>
              <a:gd name="connsiteY5" fmla="*/ 155276 h 172529"/>
              <a:gd name="connsiteX6" fmla="*/ 0 w 810883"/>
              <a:gd name="connsiteY6" fmla="*/ 172529 h 17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883" h="172529">
                <a:moveTo>
                  <a:pt x="810883" y="0"/>
                </a:moveTo>
                <a:cubicBezTo>
                  <a:pt x="782128" y="5751"/>
                  <a:pt x="753192" y="10659"/>
                  <a:pt x="724619" y="17253"/>
                </a:cubicBezTo>
                <a:cubicBezTo>
                  <a:pt x="678410" y="27917"/>
                  <a:pt x="633927" y="48801"/>
                  <a:pt x="586596" y="51759"/>
                </a:cubicBezTo>
                <a:lnTo>
                  <a:pt x="310551" y="69012"/>
                </a:lnTo>
                <a:lnTo>
                  <a:pt x="103517" y="138023"/>
                </a:lnTo>
                <a:lnTo>
                  <a:pt x="51759" y="155276"/>
                </a:lnTo>
                <a:lnTo>
                  <a:pt x="0" y="172529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937887" y="2801078"/>
            <a:ext cx="1380226" cy="2242868"/>
          </a:xfrm>
          <a:custGeom>
            <a:avLst/>
            <a:gdLst>
              <a:gd name="connsiteX0" fmla="*/ 1380226 w 1380226"/>
              <a:gd name="connsiteY0" fmla="*/ 0 h 2242868"/>
              <a:gd name="connsiteX1" fmla="*/ 1362973 w 1380226"/>
              <a:gd name="connsiteY1" fmla="*/ 276045 h 2242868"/>
              <a:gd name="connsiteX2" fmla="*/ 1345721 w 1380226"/>
              <a:gd name="connsiteY2" fmla="*/ 379562 h 2242868"/>
              <a:gd name="connsiteX3" fmla="*/ 1293962 w 1380226"/>
              <a:gd name="connsiteY3" fmla="*/ 483079 h 2242868"/>
              <a:gd name="connsiteX4" fmla="*/ 1242204 w 1380226"/>
              <a:gd name="connsiteY4" fmla="*/ 517585 h 2242868"/>
              <a:gd name="connsiteX5" fmla="*/ 1173192 w 1380226"/>
              <a:gd name="connsiteY5" fmla="*/ 603849 h 2242868"/>
              <a:gd name="connsiteX6" fmla="*/ 1086928 w 1380226"/>
              <a:gd name="connsiteY6" fmla="*/ 707366 h 2242868"/>
              <a:gd name="connsiteX7" fmla="*/ 983411 w 1380226"/>
              <a:gd name="connsiteY7" fmla="*/ 776377 h 2242868"/>
              <a:gd name="connsiteX8" fmla="*/ 931653 w 1380226"/>
              <a:gd name="connsiteY8" fmla="*/ 879894 h 2242868"/>
              <a:gd name="connsiteX9" fmla="*/ 879894 w 1380226"/>
              <a:gd name="connsiteY9" fmla="*/ 914400 h 2242868"/>
              <a:gd name="connsiteX10" fmla="*/ 759124 w 1380226"/>
              <a:gd name="connsiteY10" fmla="*/ 1052423 h 2242868"/>
              <a:gd name="connsiteX11" fmla="*/ 724619 w 1380226"/>
              <a:gd name="connsiteY11" fmla="*/ 1104181 h 2242868"/>
              <a:gd name="connsiteX12" fmla="*/ 707366 w 1380226"/>
              <a:gd name="connsiteY12" fmla="*/ 1155940 h 2242868"/>
              <a:gd name="connsiteX13" fmla="*/ 655607 w 1380226"/>
              <a:gd name="connsiteY13" fmla="*/ 1207698 h 2242868"/>
              <a:gd name="connsiteX14" fmla="*/ 586596 w 1380226"/>
              <a:gd name="connsiteY14" fmla="*/ 1311215 h 2242868"/>
              <a:gd name="connsiteX15" fmla="*/ 552090 w 1380226"/>
              <a:gd name="connsiteY15" fmla="*/ 1362974 h 2242868"/>
              <a:gd name="connsiteX16" fmla="*/ 517585 w 1380226"/>
              <a:gd name="connsiteY16" fmla="*/ 1414732 h 2242868"/>
              <a:gd name="connsiteX17" fmla="*/ 465826 w 1380226"/>
              <a:gd name="connsiteY17" fmla="*/ 1570008 h 2242868"/>
              <a:gd name="connsiteX18" fmla="*/ 431321 w 1380226"/>
              <a:gd name="connsiteY18" fmla="*/ 1673525 h 2242868"/>
              <a:gd name="connsiteX19" fmla="*/ 414068 w 1380226"/>
              <a:gd name="connsiteY19" fmla="*/ 1725283 h 2242868"/>
              <a:gd name="connsiteX20" fmla="*/ 345056 w 1380226"/>
              <a:gd name="connsiteY20" fmla="*/ 1828800 h 2242868"/>
              <a:gd name="connsiteX21" fmla="*/ 310551 w 1380226"/>
              <a:gd name="connsiteY21" fmla="*/ 1932317 h 2242868"/>
              <a:gd name="connsiteX22" fmla="*/ 189781 w 1380226"/>
              <a:gd name="connsiteY22" fmla="*/ 2087593 h 2242868"/>
              <a:gd name="connsiteX23" fmla="*/ 86264 w 1380226"/>
              <a:gd name="connsiteY23" fmla="*/ 2156604 h 2242868"/>
              <a:gd name="connsiteX24" fmla="*/ 34505 w 1380226"/>
              <a:gd name="connsiteY24" fmla="*/ 2191109 h 2242868"/>
              <a:gd name="connsiteX25" fmla="*/ 0 w 1380226"/>
              <a:gd name="connsiteY25" fmla="*/ 2242868 h 224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0226" h="2242868">
                <a:moveTo>
                  <a:pt x="1380226" y="0"/>
                </a:moveTo>
                <a:cubicBezTo>
                  <a:pt x="1374475" y="92015"/>
                  <a:pt x="1371320" y="184229"/>
                  <a:pt x="1362973" y="276045"/>
                </a:cubicBezTo>
                <a:cubicBezTo>
                  <a:pt x="1359806" y="310883"/>
                  <a:pt x="1353309" y="345413"/>
                  <a:pt x="1345721" y="379562"/>
                </a:cubicBezTo>
                <a:cubicBezTo>
                  <a:pt x="1337703" y="415646"/>
                  <a:pt x="1320551" y="456490"/>
                  <a:pt x="1293962" y="483079"/>
                </a:cubicBezTo>
                <a:cubicBezTo>
                  <a:pt x="1279300" y="497741"/>
                  <a:pt x="1259457" y="506083"/>
                  <a:pt x="1242204" y="517585"/>
                </a:cubicBezTo>
                <a:cubicBezTo>
                  <a:pt x="1208615" y="618349"/>
                  <a:pt x="1251232" y="525808"/>
                  <a:pt x="1173192" y="603849"/>
                </a:cubicBezTo>
                <a:cubicBezTo>
                  <a:pt x="1073507" y="703535"/>
                  <a:pt x="1214121" y="608439"/>
                  <a:pt x="1086928" y="707366"/>
                </a:cubicBezTo>
                <a:cubicBezTo>
                  <a:pt x="1054193" y="732826"/>
                  <a:pt x="983411" y="776377"/>
                  <a:pt x="983411" y="776377"/>
                </a:cubicBezTo>
                <a:cubicBezTo>
                  <a:pt x="969379" y="818473"/>
                  <a:pt x="965097" y="846450"/>
                  <a:pt x="931653" y="879894"/>
                </a:cubicBezTo>
                <a:cubicBezTo>
                  <a:pt x="916991" y="894556"/>
                  <a:pt x="897147" y="902898"/>
                  <a:pt x="879894" y="914400"/>
                </a:cubicBezTo>
                <a:cubicBezTo>
                  <a:pt x="799381" y="1035170"/>
                  <a:pt x="845389" y="994913"/>
                  <a:pt x="759124" y="1052423"/>
                </a:cubicBezTo>
                <a:cubicBezTo>
                  <a:pt x="747622" y="1069676"/>
                  <a:pt x="733892" y="1085635"/>
                  <a:pt x="724619" y="1104181"/>
                </a:cubicBezTo>
                <a:cubicBezTo>
                  <a:pt x="716486" y="1120447"/>
                  <a:pt x="717454" y="1140808"/>
                  <a:pt x="707366" y="1155940"/>
                </a:cubicBezTo>
                <a:cubicBezTo>
                  <a:pt x="693832" y="1176241"/>
                  <a:pt x="670587" y="1188438"/>
                  <a:pt x="655607" y="1207698"/>
                </a:cubicBezTo>
                <a:cubicBezTo>
                  <a:pt x="630146" y="1240433"/>
                  <a:pt x="609600" y="1276709"/>
                  <a:pt x="586596" y="1311215"/>
                </a:cubicBezTo>
                <a:lnTo>
                  <a:pt x="552090" y="1362974"/>
                </a:lnTo>
                <a:cubicBezTo>
                  <a:pt x="540588" y="1380227"/>
                  <a:pt x="524142" y="1395061"/>
                  <a:pt x="517585" y="1414732"/>
                </a:cubicBezTo>
                <a:lnTo>
                  <a:pt x="465826" y="1570008"/>
                </a:lnTo>
                <a:lnTo>
                  <a:pt x="431321" y="1673525"/>
                </a:lnTo>
                <a:cubicBezTo>
                  <a:pt x="425570" y="1690778"/>
                  <a:pt x="424156" y="1710151"/>
                  <a:pt x="414068" y="1725283"/>
                </a:cubicBezTo>
                <a:lnTo>
                  <a:pt x="345056" y="1828800"/>
                </a:lnTo>
                <a:cubicBezTo>
                  <a:pt x="333554" y="1863306"/>
                  <a:pt x="330727" y="1902054"/>
                  <a:pt x="310551" y="1932317"/>
                </a:cubicBezTo>
                <a:cubicBezTo>
                  <a:pt x="270413" y="1992524"/>
                  <a:pt x="245912" y="2043935"/>
                  <a:pt x="189781" y="2087593"/>
                </a:cubicBezTo>
                <a:cubicBezTo>
                  <a:pt x="157046" y="2113054"/>
                  <a:pt x="120770" y="2133600"/>
                  <a:pt x="86264" y="2156604"/>
                </a:cubicBezTo>
                <a:lnTo>
                  <a:pt x="34505" y="2191109"/>
                </a:lnTo>
                <a:lnTo>
                  <a:pt x="0" y="2242868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765359" y="2766572"/>
            <a:ext cx="1483743" cy="258793"/>
          </a:xfrm>
          <a:custGeom>
            <a:avLst/>
            <a:gdLst>
              <a:gd name="connsiteX0" fmla="*/ 1483743 w 1483743"/>
              <a:gd name="connsiteY0" fmla="*/ 0 h 258793"/>
              <a:gd name="connsiteX1" fmla="*/ 1293962 w 1483743"/>
              <a:gd name="connsiteY1" fmla="*/ 120770 h 258793"/>
              <a:gd name="connsiteX2" fmla="*/ 1242203 w 1483743"/>
              <a:gd name="connsiteY2" fmla="*/ 138023 h 258793"/>
              <a:gd name="connsiteX3" fmla="*/ 1086928 w 1483743"/>
              <a:gd name="connsiteY3" fmla="*/ 207034 h 258793"/>
              <a:gd name="connsiteX4" fmla="*/ 1035169 w 1483743"/>
              <a:gd name="connsiteY4" fmla="*/ 224287 h 258793"/>
              <a:gd name="connsiteX5" fmla="*/ 17252 w 1483743"/>
              <a:gd name="connsiteY5" fmla="*/ 224287 h 258793"/>
              <a:gd name="connsiteX6" fmla="*/ 0 w 1483743"/>
              <a:gd name="connsiteY6" fmla="*/ 258793 h 25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3743" h="258793">
                <a:moveTo>
                  <a:pt x="1483743" y="0"/>
                </a:moveTo>
                <a:cubicBezTo>
                  <a:pt x="1361918" y="73096"/>
                  <a:pt x="1425381" y="33158"/>
                  <a:pt x="1293962" y="120770"/>
                </a:cubicBezTo>
                <a:cubicBezTo>
                  <a:pt x="1278830" y="130858"/>
                  <a:pt x="1259456" y="132272"/>
                  <a:pt x="1242203" y="138023"/>
                </a:cubicBezTo>
                <a:cubicBezTo>
                  <a:pt x="1160181" y="192705"/>
                  <a:pt x="1210117" y="165972"/>
                  <a:pt x="1086928" y="207034"/>
                </a:cubicBezTo>
                <a:lnTo>
                  <a:pt x="1035169" y="224287"/>
                </a:lnTo>
                <a:cubicBezTo>
                  <a:pt x="663712" y="210529"/>
                  <a:pt x="394802" y="189964"/>
                  <a:pt x="17252" y="224287"/>
                </a:cubicBezTo>
                <a:cubicBezTo>
                  <a:pt x="4445" y="225451"/>
                  <a:pt x="5751" y="247291"/>
                  <a:pt x="0" y="258793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748106" y="3042618"/>
            <a:ext cx="157290" cy="2001328"/>
          </a:xfrm>
          <a:custGeom>
            <a:avLst/>
            <a:gdLst>
              <a:gd name="connsiteX0" fmla="*/ 0 w 157290"/>
              <a:gd name="connsiteY0" fmla="*/ 0 h 2001328"/>
              <a:gd name="connsiteX1" fmla="*/ 34505 w 157290"/>
              <a:gd name="connsiteY1" fmla="*/ 224286 h 2001328"/>
              <a:gd name="connsiteX2" fmla="*/ 17253 w 157290"/>
              <a:gd name="connsiteY2" fmla="*/ 414068 h 2001328"/>
              <a:gd name="connsiteX3" fmla="*/ 34505 w 157290"/>
              <a:gd name="connsiteY3" fmla="*/ 1000664 h 2001328"/>
              <a:gd name="connsiteX4" fmla="*/ 69011 w 157290"/>
              <a:gd name="connsiteY4" fmla="*/ 1104181 h 2001328"/>
              <a:gd name="connsiteX5" fmla="*/ 86264 w 157290"/>
              <a:gd name="connsiteY5" fmla="*/ 1414732 h 2001328"/>
              <a:gd name="connsiteX6" fmla="*/ 103517 w 157290"/>
              <a:gd name="connsiteY6" fmla="*/ 1483743 h 2001328"/>
              <a:gd name="connsiteX7" fmla="*/ 120770 w 157290"/>
              <a:gd name="connsiteY7" fmla="*/ 1621766 h 2001328"/>
              <a:gd name="connsiteX8" fmla="*/ 155275 w 157290"/>
              <a:gd name="connsiteY8" fmla="*/ 1742536 h 2001328"/>
              <a:gd name="connsiteX9" fmla="*/ 155275 w 157290"/>
              <a:gd name="connsiteY9" fmla="*/ 2001328 h 200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290" h="2001328">
                <a:moveTo>
                  <a:pt x="0" y="0"/>
                </a:moveTo>
                <a:cubicBezTo>
                  <a:pt x="4842" y="29051"/>
                  <a:pt x="34505" y="202079"/>
                  <a:pt x="34505" y="224286"/>
                </a:cubicBezTo>
                <a:cubicBezTo>
                  <a:pt x="34505" y="287808"/>
                  <a:pt x="23004" y="350807"/>
                  <a:pt x="17253" y="414068"/>
                </a:cubicBezTo>
                <a:cubicBezTo>
                  <a:pt x="23004" y="609600"/>
                  <a:pt x="19875" y="805595"/>
                  <a:pt x="34505" y="1000664"/>
                </a:cubicBezTo>
                <a:cubicBezTo>
                  <a:pt x="37225" y="1036934"/>
                  <a:pt x="69011" y="1104181"/>
                  <a:pt x="69011" y="1104181"/>
                </a:cubicBezTo>
                <a:cubicBezTo>
                  <a:pt x="74762" y="1207698"/>
                  <a:pt x="76877" y="1311481"/>
                  <a:pt x="86264" y="1414732"/>
                </a:cubicBezTo>
                <a:cubicBezTo>
                  <a:pt x="88411" y="1438346"/>
                  <a:pt x="99619" y="1460354"/>
                  <a:pt x="103517" y="1483743"/>
                </a:cubicBezTo>
                <a:cubicBezTo>
                  <a:pt x="111140" y="1529478"/>
                  <a:pt x="112476" y="1576148"/>
                  <a:pt x="120770" y="1621766"/>
                </a:cubicBezTo>
                <a:cubicBezTo>
                  <a:pt x="131642" y="1681565"/>
                  <a:pt x="151706" y="1674728"/>
                  <a:pt x="155275" y="1742536"/>
                </a:cubicBezTo>
                <a:cubicBezTo>
                  <a:pt x="159809" y="1828681"/>
                  <a:pt x="155275" y="1915064"/>
                  <a:pt x="155275" y="2001328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180091" y="2628550"/>
            <a:ext cx="966158" cy="3260785"/>
          </a:xfrm>
          <a:custGeom>
            <a:avLst/>
            <a:gdLst>
              <a:gd name="connsiteX0" fmla="*/ 966158 w 966158"/>
              <a:gd name="connsiteY0" fmla="*/ 0 h 3260785"/>
              <a:gd name="connsiteX1" fmla="*/ 948905 w 966158"/>
              <a:gd name="connsiteY1" fmla="*/ 138022 h 3260785"/>
              <a:gd name="connsiteX2" fmla="*/ 897147 w 966158"/>
              <a:gd name="connsiteY2" fmla="*/ 293298 h 3260785"/>
              <a:gd name="connsiteX3" fmla="*/ 862641 w 966158"/>
              <a:gd name="connsiteY3" fmla="*/ 345056 h 3260785"/>
              <a:gd name="connsiteX4" fmla="*/ 828135 w 966158"/>
              <a:gd name="connsiteY4" fmla="*/ 448573 h 3260785"/>
              <a:gd name="connsiteX5" fmla="*/ 810883 w 966158"/>
              <a:gd name="connsiteY5" fmla="*/ 500332 h 3260785"/>
              <a:gd name="connsiteX6" fmla="*/ 741871 w 966158"/>
              <a:gd name="connsiteY6" fmla="*/ 603849 h 3260785"/>
              <a:gd name="connsiteX7" fmla="*/ 707366 w 966158"/>
              <a:gd name="connsiteY7" fmla="*/ 707366 h 3260785"/>
              <a:gd name="connsiteX8" fmla="*/ 707366 w 966158"/>
              <a:gd name="connsiteY8" fmla="*/ 1121434 h 3260785"/>
              <a:gd name="connsiteX9" fmla="*/ 690113 w 966158"/>
              <a:gd name="connsiteY9" fmla="*/ 1173192 h 3260785"/>
              <a:gd name="connsiteX10" fmla="*/ 638354 w 966158"/>
              <a:gd name="connsiteY10" fmla="*/ 1345721 h 3260785"/>
              <a:gd name="connsiteX11" fmla="*/ 517585 w 966158"/>
              <a:gd name="connsiteY11" fmla="*/ 1708030 h 3260785"/>
              <a:gd name="connsiteX12" fmla="*/ 500332 w 966158"/>
              <a:gd name="connsiteY12" fmla="*/ 1794294 h 3260785"/>
              <a:gd name="connsiteX13" fmla="*/ 465826 w 966158"/>
              <a:gd name="connsiteY13" fmla="*/ 1897811 h 3260785"/>
              <a:gd name="connsiteX14" fmla="*/ 431320 w 966158"/>
              <a:gd name="connsiteY14" fmla="*/ 2001328 h 3260785"/>
              <a:gd name="connsiteX15" fmla="*/ 414068 w 966158"/>
              <a:gd name="connsiteY15" fmla="*/ 2053087 h 3260785"/>
              <a:gd name="connsiteX16" fmla="*/ 396815 w 966158"/>
              <a:gd name="connsiteY16" fmla="*/ 2156604 h 3260785"/>
              <a:gd name="connsiteX17" fmla="*/ 345056 w 966158"/>
              <a:gd name="connsiteY17" fmla="*/ 2311879 h 3260785"/>
              <a:gd name="connsiteX18" fmla="*/ 327803 w 966158"/>
              <a:gd name="connsiteY18" fmla="*/ 2398143 h 3260785"/>
              <a:gd name="connsiteX19" fmla="*/ 293298 w 966158"/>
              <a:gd name="connsiteY19" fmla="*/ 2449902 h 3260785"/>
              <a:gd name="connsiteX20" fmla="*/ 258792 w 966158"/>
              <a:gd name="connsiteY20" fmla="*/ 2553419 h 3260785"/>
              <a:gd name="connsiteX21" fmla="*/ 241539 w 966158"/>
              <a:gd name="connsiteY21" fmla="*/ 2605177 h 3260785"/>
              <a:gd name="connsiteX22" fmla="*/ 189781 w 966158"/>
              <a:gd name="connsiteY22" fmla="*/ 2794958 h 3260785"/>
              <a:gd name="connsiteX23" fmla="*/ 155275 w 966158"/>
              <a:gd name="connsiteY23" fmla="*/ 2898475 h 3260785"/>
              <a:gd name="connsiteX24" fmla="*/ 120769 w 966158"/>
              <a:gd name="connsiteY24" fmla="*/ 3036498 h 3260785"/>
              <a:gd name="connsiteX25" fmla="*/ 103517 w 966158"/>
              <a:gd name="connsiteY25" fmla="*/ 3088256 h 3260785"/>
              <a:gd name="connsiteX26" fmla="*/ 69011 w 966158"/>
              <a:gd name="connsiteY26" fmla="*/ 3140015 h 3260785"/>
              <a:gd name="connsiteX27" fmla="*/ 51758 w 966158"/>
              <a:gd name="connsiteY27" fmla="*/ 3191773 h 3260785"/>
              <a:gd name="connsiteX28" fmla="*/ 0 w 966158"/>
              <a:gd name="connsiteY28" fmla="*/ 3260785 h 326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66158" h="3260785">
                <a:moveTo>
                  <a:pt x="966158" y="0"/>
                </a:moveTo>
                <a:cubicBezTo>
                  <a:pt x="960407" y="46007"/>
                  <a:pt x="958620" y="92686"/>
                  <a:pt x="948905" y="138022"/>
                </a:cubicBezTo>
                <a:cubicBezTo>
                  <a:pt x="948904" y="138029"/>
                  <a:pt x="905774" y="267416"/>
                  <a:pt x="897147" y="293298"/>
                </a:cubicBezTo>
                <a:cubicBezTo>
                  <a:pt x="890590" y="312969"/>
                  <a:pt x="874143" y="327803"/>
                  <a:pt x="862641" y="345056"/>
                </a:cubicBezTo>
                <a:lnTo>
                  <a:pt x="828135" y="448573"/>
                </a:lnTo>
                <a:cubicBezTo>
                  <a:pt x="822384" y="465826"/>
                  <a:pt x="820971" y="485200"/>
                  <a:pt x="810883" y="500332"/>
                </a:cubicBezTo>
                <a:cubicBezTo>
                  <a:pt x="787879" y="534838"/>
                  <a:pt x="754985" y="564506"/>
                  <a:pt x="741871" y="603849"/>
                </a:cubicBezTo>
                <a:lnTo>
                  <a:pt x="707366" y="707366"/>
                </a:lnTo>
                <a:cubicBezTo>
                  <a:pt x="720877" y="923549"/>
                  <a:pt x="739389" y="945306"/>
                  <a:pt x="707366" y="1121434"/>
                </a:cubicBezTo>
                <a:cubicBezTo>
                  <a:pt x="704113" y="1139327"/>
                  <a:pt x="695109" y="1155706"/>
                  <a:pt x="690113" y="1173192"/>
                </a:cubicBezTo>
                <a:cubicBezTo>
                  <a:pt x="637963" y="1355714"/>
                  <a:pt x="720355" y="1099720"/>
                  <a:pt x="638354" y="1345721"/>
                </a:cubicBezTo>
                <a:lnTo>
                  <a:pt x="517585" y="1708030"/>
                </a:lnTo>
                <a:cubicBezTo>
                  <a:pt x="508312" y="1735849"/>
                  <a:pt x="508048" y="1766003"/>
                  <a:pt x="500332" y="1794294"/>
                </a:cubicBezTo>
                <a:cubicBezTo>
                  <a:pt x="490762" y="1829385"/>
                  <a:pt x="477328" y="1863305"/>
                  <a:pt x="465826" y="1897811"/>
                </a:cubicBezTo>
                <a:lnTo>
                  <a:pt x="431320" y="2001328"/>
                </a:lnTo>
                <a:cubicBezTo>
                  <a:pt x="425569" y="2018581"/>
                  <a:pt x="417058" y="2035148"/>
                  <a:pt x="414068" y="2053087"/>
                </a:cubicBezTo>
                <a:cubicBezTo>
                  <a:pt x="408317" y="2087593"/>
                  <a:pt x="405299" y="2122667"/>
                  <a:pt x="396815" y="2156604"/>
                </a:cubicBezTo>
                <a:cubicBezTo>
                  <a:pt x="396814" y="2156609"/>
                  <a:pt x="353683" y="2285997"/>
                  <a:pt x="345056" y="2311879"/>
                </a:cubicBezTo>
                <a:cubicBezTo>
                  <a:pt x="335783" y="2339698"/>
                  <a:pt x="338099" y="2370686"/>
                  <a:pt x="327803" y="2398143"/>
                </a:cubicBezTo>
                <a:cubicBezTo>
                  <a:pt x="320522" y="2417558"/>
                  <a:pt x="301719" y="2430954"/>
                  <a:pt x="293298" y="2449902"/>
                </a:cubicBezTo>
                <a:cubicBezTo>
                  <a:pt x="278526" y="2483139"/>
                  <a:pt x="270294" y="2518913"/>
                  <a:pt x="258792" y="2553419"/>
                </a:cubicBezTo>
                <a:lnTo>
                  <a:pt x="241539" y="2605177"/>
                </a:lnTo>
                <a:cubicBezTo>
                  <a:pt x="209290" y="2701922"/>
                  <a:pt x="228694" y="2639302"/>
                  <a:pt x="189781" y="2794958"/>
                </a:cubicBezTo>
                <a:cubicBezTo>
                  <a:pt x="180960" y="2830244"/>
                  <a:pt x="164097" y="2863189"/>
                  <a:pt x="155275" y="2898475"/>
                </a:cubicBezTo>
                <a:cubicBezTo>
                  <a:pt x="143773" y="2944483"/>
                  <a:pt x="135765" y="2991508"/>
                  <a:pt x="120769" y="3036498"/>
                </a:cubicBezTo>
                <a:cubicBezTo>
                  <a:pt x="115018" y="3053751"/>
                  <a:pt x="111650" y="3071990"/>
                  <a:pt x="103517" y="3088256"/>
                </a:cubicBezTo>
                <a:cubicBezTo>
                  <a:pt x="94244" y="3106802"/>
                  <a:pt x="78284" y="3121469"/>
                  <a:pt x="69011" y="3140015"/>
                </a:cubicBezTo>
                <a:cubicBezTo>
                  <a:pt x="60878" y="3156281"/>
                  <a:pt x="59891" y="3175507"/>
                  <a:pt x="51758" y="3191773"/>
                </a:cubicBezTo>
                <a:cubicBezTo>
                  <a:pt x="32250" y="3230788"/>
                  <a:pt x="24262" y="3236522"/>
                  <a:pt x="0" y="3260785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782611" y="1886678"/>
            <a:ext cx="122394" cy="1086928"/>
          </a:xfrm>
          <a:custGeom>
            <a:avLst/>
            <a:gdLst>
              <a:gd name="connsiteX0" fmla="*/ 0 w 122394"/>
              <a:gd name="connsiteY0" fmla="*/ 1086928 h 1086928"/>
              <a:gd name="connsiteX1" fmla="*/ 34506 w 122394"/>
              <a:gd name="connsiteY1" fmla="*/ 517585 h 1086928"/>
              <a:gd name="connsiteX2" fmla="*/ 51759 w 122394"/>
              <a:gd name="connsiteY2" fmla="*/ 465826 h 1086928"/>
              <a:gd name="connsiteX3" fmla="*/ 69012 w 122394"/>
              <a:gd name="connsiteY3" fmla="*/ 379562 h 1086928"/>
              <a:gd name="connsiteX4" fmla="*/ 103517 w 122394"/>
              <a:gd name="connsiteY4" fmla="*/ 276045 h 1086928"/>
              <a:gd name="connsiteX5" fmla="*/ 120770 w 122394"/>
              <a:gd name="connsiteY5" fmla="*/ 0 h 108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94" h="1086928">
                <a:moveTo>
                  <a:pt x="0" y="1086928"/>
                </a:moveTo>
                <a:cubicBezTo>
                  <a:pt x="46255" y="763145"/>
                  <a:pt x="-13161" y="1208746"/>
                  <a:pt x="34506" y="517585"/>
                </a:cubicBezTo>
                <a:cubicBezTo>
                  <a:pt x="35757" y="499442"/>
                  <a:pt x="47348" y="483469"/>
                  <a:pt x="51759" y="465826"/>
                </a:cubicBezTo>
                <a:cubicBezTo>
                  <a:pt x="58871" y="437377"/>
                  <a:pt x="61296" y="407853"/>
                  <a:pt x="69012" y="379562"/>
                </a:cubicBezTo>
                <a:cubicBezTo>
                  <a:pt x="78582" y="344471"/>
                  <a:pt x="97537" y="311922"/>
                  <a:pt x="103517" y="276045"/>
                </a:cubicBezTo>
                <a:cubicBezTo>
                  <a:pt x="130225" y="115801"/>
                  <a:pt x="120770" y="207510"/>
                  <a:pt x="12077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98868" y="2828929"/>
            <a:ext cx="1414732" cy="161930"/>
          </a:xfrm>
          <a:custGeom>
            <a:avLst/>
            <a:gdLst>
              <a:gd name="connsiteX0" fmla="*/ 1414732 w 1414732"/>
              <a:gd name="connsiteY0" fmla="*/ 161930 h 161930"/>
              <a:gd name="connsiteX1" fmla="*/ 1276709 w 1414732"/>
              <a:gd name="connsiteY1" fmla="*/ 144677 h 161930"/>
              <a:gd name="connsiteX2" fmla="*/ 1224951 w 1414732"/>
              <a:gd name="connsiteY2" fmla="*/ 110172 h 161930"/>
              <a:gd name="connsiteX3" fmla="*/ 1173192 w 1414732"/>
              <a:gd name="connsiteY3" fmla="*/ 92919 h 161930"/>
              <a:gd name="connsiteX4" fmla="*/ 241540 w 1414732"/>
              <a:gd name="connsiteY4" fmla="*/ 75666 h 161930"/>
              <a:gd name="connsiteX5" fmla="*/ 0 w 1414732"/>
              <a:gd name="connsiteY5" fmla="*/ 23908 h 16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4732" h="161930">
                <a:moveTo>
                  <a:pt x="1414732" y="161930"/>
                </a:moveTo>
                <a:cubicBezTo>
                  <a:pt x="1368724" y="156179"/>
                  <a:pt x="1321441" y="156877"/>
                  <a:pt x="1276709" y="144677"/>
                </a:cubicBezTo>
                <a:cubicBezTo>
                  <a:pt x="1256705" y="139221"/>
                  <a:pt x="1243497" y="119445"/>
                  <a:pt x="1224951" y="110172"/>
                </a:cubicBezTo>
                <a:cubicBezTo>
                  <a:pt x="1208685" y="102039"/>
                  <a:pt x="1190445" y="98670"/>
                  <a:pt x="1173192" y="92919"/>
                </a:cubicBezTo>
                <a:cubicBezTo>
                  <a:pt x="875478" y="-105561"/>
                  <a:pt x="1168654" y="75666"/>
                  <a:pt x="241540" y="75666"/>
                </a:cubicBezTo>
                <a:cubicBezTo>
                  <a:pt x="36901" y="75666"/>
                  <a:pt x="79104" y="103010"/>
                  <a:pt x="0" y="23908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886128" y="5144326"/>
            <a:ext cx="1259457" cy="710503"/>
          </a:xfrm>
          <a:custGeom>
            <a:avLst/>
            <a:gdLst>
              <a:gd name="connsiteX0" fmla="*/ 1259457 w 1259457"/>
              <a:gd name="connsiteY0" fmla="*/ 710503 h 710503"/>
              <a:gd name="connsiteX1" fmla="*/ 1190446 w 1259457"/>
              <a:gd name="connsiteY1" fmla="*/ 624239 h 710503"/>
              <a:gd name="connsiteX2" fmla="*/ 1138687 w 1259457"/>
              <a:gd name="connsiteY2" fmla="*/ 606986 h 710503"/>
              <a:gd name="connsiteX3" fmla="*/ 1086929 w 1259457"/>
              <a:gd name="connsiteY3" fmla="*/ 572480 h 710503"/>
              <a:gd name="connsiteX4" fmla="*/ 810883 w 1259457"/>
              <a:gd name="connsiteY4" fmla="*/ 537975 h 710503"/>
              <a:gd name="connsiteX5" fmla="*/ 707366 w 1259457"/>
              <a:gd name="connsiteY5" fmla="*/ 468963 h 710503"/>
              <a:gd name="connsiteX6" fmla="*/ 655608 w 1259457"/>
              <a:gd name="connsiteY6" fmla="*/ 434458 h 710503"/>
              <a:gd name="connsiteX7" fmla="*/ 534838 w 1259457"/>
              <a:gd name="connsiteY7" fmla="*/ 279182 h 710503"/>
              <a:gd name="connsiteX8" fmla="*/ 431321 w 1259457"/>
              <a:gd name="connsiteY8" fmla="*/ 210171 h 710503"/>
              <a:gd name="connsiteX9" fmla="*/ 379563 w 1259457"/>
              <a:gd name="connsiteY9" fmla="*/ 175665 h 710503"/>
              <a:gd name="connsiteX10" fmla="*/ 327804 w 1259457"/>
              <a:gd name="connsiteY10" fmla="*/ 158412 h 710503"/>
              <a:gd name="connsiteX11" fmla="*/ 276046 w 1259457"/>
              <a:gd name="connsiteY11" fmla="*/ 123907 h 710503"/>
              <a:gd name="connsiteX12" fmla="*/ 241540 w 1259457"/>
              <a:gd name="connsiteY12" fmla="*/ 72148 h 710503"/>
              <a:gd name="connsiteX13" fmla="*/ 0 w 1259457"/>
              <a:gd name="connsiteY13" fmla="*/ 3137 h 710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9457" h="710503">
                <a:moveTo>
                  <a:pt x="1259457" y="710503"/>
                </a:moveTo>
                <a:cubicBezTo>
                  <a:pt x="1236453" y="681748"/>
                  <a:pt x="1218405" y="648204"/>
                  <a:pt x="1190446" y="624239"/>
                </a:cubicBezTo>
                <a:cubicBezTo>
                  <a:pt x="1176638" y="612404"/>
                  <a:pt x="1154953" y="615119"/>
                  <a:pt x="1138687" y="606986"/>
                </a:cubicBezTo>
                <a:cubicBezTo>
                  <a:pt x="1120141" y="597713"/>
                  <a:pt x="1105475" y="581753"/>
                  <a:pt x="1086929" y="572480"/>
                </a:cubicBezTo>
                <a:cubicBezTo>
                  <a:pt x="1012452" y="535242"/>
                  <a:pt x="853671" y="541266"/>
                  <a:pt x="810883" y="537975"/>
                </a:cubicBezTo>
                <a:lnTo>
                  <a:pt x="707366" y="468963"/>
                </a:lnTo>
                <a:lnTo>
                  <a:pt x="655608" y="434458"/>
                </a:lnTo>
                <a:cubicBezTo>
                  <a:pt x="615467" y="374246"/>
                  <a:pt x="590973" y="322842"/>
                  <a:pt x="534838" y="279182"/>
                </a:cubicBezTo>
                <a:cubicBezTo>
                  <a:pt x="502103" y="253722"/>
                  <a:pt x="465827" y="233175"/>
                  <a:pt x="431321" y="210171"/>
                </a:cubicBezTo>
                <a:lnTo>
                  <a:pt x="379563" y="175665"/>
                </a:lnTo>
                <a:cubicBezTo>
                  <a:pt x="364431" y="165577"/>
                  <a:pt x="344070" y="166545"/>
                  <a:pt x="327804" y="158412"/>
                </a:cubicBezTo>
                <a:cubicBezTo>
                  <a:pt x="309258" y="149139"/>
                  <a:pt x="293299" y="135409"/>
                  <a:pt x="276046" y="123907"/>
                </a:cubicBezTo>
                <a:cubicBezTo>
                  <a:pt x="264544" y="106654"/>
                  <a:pt x="257145" y="85802"/>
                  <a:pt x="241540" y="72148"/>
                </a:cubicBezTo>
                <a:cubicBezTo>
                  <a:pt x="133504" y="-22383"/>
                  <a:pt x="142038" y="3137"/>
                  <a:pt x="0" y="3137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47271" y="146558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start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36009" y="509570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end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75663" y="24438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82611" y="25600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36030" y="23748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04746" y="56701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507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105132</TotalTime>
  <Words>911</Words>
  <Application>Microsoft Office PowerPoint</Application>
  <PresentationFormat>On-screen Show (4:3)</PresentationFormat>
  <Paragraphs>185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2_Office Theme</vt:lpstr>
      <vt:lpstr>PowerPoint Presentation</vt:lpstr>
      <vt:lpstr>Administrative</vt:lpstr>
      <vt:lpstr>Proof with one-to-one</vt:lpstr>
      <vt:lpstr>Permutations</vt:lpstr>
      <vt:lpstr>Permutations</vt:lpstr>
      <vt:lpstr>Graphs</vt:lpstr>
      <vt:lpstr>Fastest path from Chicago to Bloomington?</vt:lpstr>
      <vt:lpstr>Fastest path from Chicago to Bloomington?</vt:lpstr>
      <vt:lpstr>Fastest path from Chicago to Bloomington?</vt:lpstr>
      <vt:lpstr>Fastest path from Chicago to Bloomington?</vt:lpstr>
      <vt:lpstr>Other applications of graphs</vt:lpstr>
      <vt:lpstr>Basics of graphs</vt:lpstr>
      <vt:lpstr>PowerPoint Presentation</vt:lpstr>
      <vt:lpstr>Degrees and handshaking theorem</vt:lpstr>
      <vt:lpstr>Types of graphs</vt:lpstr>
      <vt:lpstr>Types of graphs</vt:lpstr>
      <vt:lpstr>Isomorphism</vt:lpstr>
      <vt:lpstr>Isomorphism examples</vt:lpstr>
      <vt:lpstr>Isomorphism examples</vt:lpstr>
      <vt:lpstr>Requirements for graphs to be isomorphic</vt:lpstr>
      <vt:lpstr>Requirements for two graphs to be isomorphic</vt:lpstr>
      <vt:lpstr>Automorphism: an isomorphism from a graph to itself</vt:lpstr>
      <vt:lpstr>Small graphs without non-trivial automorphism?</vt:lpstr>
      <vt:lpstr>PowerPoint Presentation</vt:lpstr>
      <vt:lpstr>Things to remember</vt:lpstr>
      <vt:lpstr>Next week: more graphs and induction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madhu</cp:lastModifiedBy>
  <cp:revision>297</cp:revision>
  <cp:lastPrinted>2013-02-21T05:18:40Z</cp:lastPrinted>
  <dcterms:created xsi:type="dcterms:W3CDTF">2009-12-16T02:55:56Z</dcterms:created>
  <dcterms:modified xsi:type="dcterms:W3CDTF">2013-10-03T18:18:43Z</dcterms:modified>
</cp:coreProperties>
</file>