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581" r:id="rId2"/>
    <p:sldId id="692" r:id="rId3"/>
    <p:sldId id="713" r:id="rId4"/>
    <p:sldId id="693" r:id="rId5"/>
    <p:sldId id="694" r:id="rId6"/>
    <p:sldId id="696" r:id="rId7"/>
    <p:sldId id="709" r:id="rId8"/>
    <p:sldId id="710" r:id="rId9"/>
    <p:sldId id="697" r:id="rId10"/>
    <p:sldId id="700" r:id="rId11"/>
    <p:sldId id="701" r:id="rId12"/>
    <p:sldId id="714" r:id="rId13"/>
    <p:sldId id="715" r:id="rId14"/>
    <p:sldId id="698" r:id="rId15"/>
    <p:sldId id="708" r:id="rId16"/>
    <p:sldId id="716" r:id="rId17"/>
    <p:sldId id="703" r:id="rId18"/>
    <p:sldId id="707" r:id="rId19"/>
    <p:sldId id="711" r:id="rId20"/>
    <p:sldId id="712" r:id="rId21"/>
    <p:sldId id="695" r:id="rId22"/>
    <p:sldId id="673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89194" autoAdjust="0"/>
  </p:normalViewPr>
  <p:slideViewPr>
    <p:cSldViewPr>
      <p:cViewPr>
        <p:scale>
          <a:sx n="68" d="100"/>
          <a:sy n="68" d="100"/>
        </p:scale>
        <p:origin x="-14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09:13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16814 928 2709,'0'0'3999,"0"0"0,0 0-387,0 0-903,0 0-645,0 0-645,0 0-387,0 0-387,0 0 129,0 0 129,0 0-129,17-53-258,-17 53 0,0 0-129,-29-56 0,29 56 129,0 0-129,-44-42-129,44 42 0,0 0-387,-47-4 387,47 4-129,0 0-129,-38 35 258,38-35-258,-20 57 129,20-57 0,-16 82 387,12-28-645,1 9 0,1 8 387,2 14-129,0 13-258,2 8-129,1 1-258,1 8 387,0-10 0,0-4 129,-1-9-387,1-15 129,-3-18 129,1-13 0,-2-10-516,0-24-645,0 2-3096,0-14 258,-13 0-645,5-16-258</inkml:trace>
  <inkml:trace contextRef="#ctx0" brushRef="#br0" timeOffset="441.0252">16448 1339 7611,'0'0'4515,"0"0"258,0 0-516,0 0-1290,32-20-1290,-32 20 0,45-13-645,-45 13 0,59-13-774,-59 13 129,58-15-258,-58 15-129,46-6 0,-46 6-516,0 0 0,0 0-258,0 0-387,45-3-2064,-45 3-1161,0 0-129,0 0-387,0 0-129</inkml:trace>
  <inkml:trace contextRef="#ctx0" brushRef="#br0" timeOffset="1532.0876">17169 933 3483,'0'0'4257,"0"0"-645,0 0-129,0 0-1806,0 0-129,0 0-129,0 0-387,0 0 0,0 0 0,-44 24-258,44-24 258,-31 74-387,13-20 0,-4 9-516,3 12 387,0 19-516,3 1 129,6-1-129,6 3-129,4-7 0,10-7 0,7-11 0,4-19 0,6-18 0,1-14 0,1-2-516,-6-19-1677,4-2-1806,-7-13-129,-1 0-516,-6-4 129</inkml:trace>
  <inkml:trace contextRef="#ctx0" brushRef="#br0" timeOffset="2364.1352">17398 1231 8901,'0'0'4386,"0"0"-129,0 0 129,0 0-2193,0 0-387,0 0-903,0 0-258,0 0-129,41 67-129,-23-33-387,2 7 129,-2-7-258,0 5 129,-3-5-258,-2-2 258,-3-9-516,-6-8-258,6-13-2064,-10-2-1548,3-9 0,-3 9-516,0 0-129</inkml:trace>
  <inkml:trace contextRef="#ctx0" brushRef="#br0" timeOffset="2636.1508">17560 1177 4902,'0'0'4515,"0"0"-645,0 0 387,0 0-1161,0 0-1290,-24 54-645,24-54-774,-22 55 516,22-55-645,-35 73 258,16-38-387,-2 5 0,4-3-516,-1-4 258,6-7-1161,3-4-2709,7-10 0,2-12-387,0 0-387</inkml:trace>
  <inkml:trace contextRef="#ctx0" brushRef="#br0" timeOffset="3040.1739">17709 1039 9546,'0'0'4902,"0"0"-774,40 16 0,-40-16-2838,0 0-387,40 67-129,-40-67-387,30 72-129,-30-72 0,21 95-129,-13-33 387,-6 1-516,-1 10 387,-1-5-645,-7-1 258,-2-6-387,-1 0 129,-2-5-258,0-11-387,6-1-1935,-7-15-1548,7 2-129,-5-9-129,5 4-645</inkml:trace>
  <inkml:trace contextRef="#ctx0" brushRef="#br0" timeOffset="4632.265">15891 1023 1935,'0'0'3096,"0"0"129,0 0 387,0 0-645,0 0-387,0 0-387,0 0-774,0 0 129,0 0-774,0 0 0,0 0-516,0 0 516,-44-49-258,44 49 0,0 0-129,0 0 0,-34-53 129,34 53-387,0 0 387,0 0-516,0 0 258,-31 45-387,31-45 258,-10 97-258,7-29 0,1 21 0,0 15 258,2 3-387,0 11 0,2-1 0,0-6-129,0-5 258,-1-18 129,2-13-258,-3-23-129,0-5 0,0-20-387,0-5-1290,0-22-1935,-8 7-258,8-7-258,-9-12-387</inkml:trace>
  <inkml:trace contextRef="#ctx0" brushRef="#br0" timeOffset="4948.283">15631 1557 10191,'7'-7'4902,"-7"7"-387,50-44 129,-50 44-3096,51-31-129,-51 31-645,54-24-258,-54 24-129,41-20 129,-41 20-645,0 0-516,0 0-516,0 0-1419,0 0-1806,0 0 129,0 0-516,0 0-387</inkml:trace>
  <inkml:trace contextRef="#ctx0" brushRef="#br0" timeOffset="5376.3075">16295 979 5805,'0'0'5031,"0"0"-774,0 0-129,0 0-2580,-38 44-129,38-44-516,-20 90 129,14-26-387,6 14 0,0 9-387,6 10 129,6-1 0,4-1-129,2-6 0,4-14 0,0-9-387,3-19-645,5-12-3354,-2-18-258,1-7-387,-3-14 0</inkml:trace>
  <inkml:trace contextRef="#ctx0" brushRef="#br0" timeOffset="5968.3414">18010 868 8127,'0'0'4902,"39"23"0,-39-23 0,37 37-2193,-37-37-1548,42 62 0,-42-62-387,37 100 0,-27-35-258,-1 12-516,-8 5-258,-1 9 258,-8 4-258,-5 6 258,-2-2-516,-2-7 258,2-7-516,-5-14 258,11-7-1677,-7-16-2451,11-8-258,-6-21 0,9-7-645</inkml:trace>
  <inkml:trace contextRef="#ctx0" brushRef="#br0" timeOffset="10068.5759">16720 2116 3096,'-8'5'3870,"-2"3"0,10-8-129,0 0-1032,0 0-645,0 0-645,0 0-516,10 9-258,-10-9-129,21 5-129,-10-2 0,5 2 0,2-4 0,7 5 258,1-6 0,8 4-129,0-3 0,10 0 129,1-1-258,10 5 0,-2-3-129,5 2 0,-1 1-258,-2-1 0,1-4 0,-5 0 0,-5 2-129,-6-1 129,-8-1-129,-6 1 129,-6 0-129,-4-1 0,-16 0-129,9 0-387,-9 0-2838,0 0-774,-6 0-516,-7 0 0,2 0-387</inkml:trace>
  <inkml:trace contextRef="#ctx0" brushRef="#br0" timeOffset="10671.6104">16793 2334 1935,'0'0'2967,"0"0"-129,-9-11-387,9 11-516,0 0 0,0 0-387,0 0 129,0-12-387,0 12-129,0 0-258,8 0-129,-8 0 0,7 3-387,-7-3 0,14 3 0,-3-3 0,7 7 0,1-5 129,9 0 0,3-2-129,11 3 129,7-3-129,8 0 0,-1 0-129,3 0 0,-5 0-129,-1 0 0,-8 3 0,-7-1-129,-10 3 0,-9 0-129,-6 4 129,-5-4-387,-8-5 129,11 15-258,-11-15 0,7 14-516,2-2-774,-9-12-2580,4 10-129,-4-10-129,0 0-258</inkml:trace>
  <inkml:trace contextRef="#ctx0" brushRef="#br0" timeOffset="47991.745">22811 8888 903,'0'-13'2967,"0"0"0,0 13-387,0-20 129,0 20-387,0-19-129,0 19-645,0 0-129,0 0-516,0-12-258,0 12-258,0 7 0,0 4-129,0 7-129,0 10 129,0 12-129,3 9 129,-3 19 0,1 11 0,-1 14 0,1 14-129,1 6 0,1 3 0,2 5 0,-2-3 0,1-4-129,1-7 0,3-6 0,0-12 0,-1-4 258,-1-8-258,1-11 0,-3-11 0,2-9-258,-5-10 129,3-6-129,-4-14-258,2 0-645,-2-16-2451,-6 0-903,6 0-516,-7-20 0</inkml:trace>
  <inkml:trace contextRef="#ctx0" brushRef="#br0" timeOffset="48691.785">22998 8912 516,'-3'-26'3741,"0"14"258,3 12-1419,0 0-387,0 0-645,5-2-129,-5 2-258,5 7-129,-5-7 129,7 25-129,-7-8-258,5 19 129,-5 2-387,2 18-129,-2 9 0,3 16 0,-1 12-129,1 7-129,2 9 0,0 5-129,3 1 129,-2 0 129,1-5-258,1-6-258,-3-7 258,1-8 0,1-6-129,-4-13 0,1-5-129,-2-15-129,1-5-258,-3-16 0,7 3-387,-7-23-516,5 8-1161,-5-17-1935,0 0 0,0 0-258</inkml:trace>
  <inkml:trace contextRef="#ctx0" brushRef="#br0" timeOffset="83554.7791">19509 15291 1,'0'0'1418,"0"0"130,0 0-129,0 0 258,0 0 258,0 0-516,0 0-129,0 0-516,0 0 0,3 17 0,-3-17 129,2 24-129,-2-11 129,3 8 129,-3-4-258,0 8-258,0-4 258,2 11-387,-2-1-129,3 10 0,-2 9 0,0 9-129,-1 7 0,0 10 129,0 14-129,0 5 129,-1 5-129,1 12-129,-4 5 129,2 5-129,-2 2-129,0 6 129,1-3 0,-4 6 0,0 2-129,0-2-129,0-6 258,3 2 129,-3-9 0,6-4-129,-1-11 258,2-5-258,0-8 129,1-16 129,4-14-645,-5-10-1290,0-52-2580,4 84-387,-4-84-258,0 0-129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57:50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19376 8563 1806,'31'0'4128,"-19"-9"387,-1-5-129,0 2-2193,-11-14-516,8 10-129,-8-13-387,8 8 129,-7-10-387,3 4-387,-2-2 258,-1 2-516,-1-4 0,-4 1 0,-5-5 0,0 3-129,-4-3 0,2 5 0,-4 2 0,1 5-129,0 6 258,2 3-258,-1 7 0,2 6 0,2 2 0,0 11 0,0 8 0,0 6 0,0 14 0,-1 9 0,-2 17 0,-1 13 0,0 15 0,0 16 0,2 11 0,0 4 0,2 1 129,0 1-129,4-9-129,1-7 129,1-7 0,-1-16 0,0-11 0,-1-7 0,1-10-129,-2-8 129,1-7-129,-1-9 129,0-10-129,1-9-258,-1-4-258,-4-13-2322,10 0-1677,-10-14-258,6-5-387,0-9-387</inkml:trace>
  <inkml:trace contextRef="#ctx0" brushRef="#br0" timeOffset="1264.0723">18946 9072 5934,'0'0'5160,"0"0"-516,5 5-129,4-5-2580,16 0-645,2-7 0,14 5-516,2-13-129,8 3-129,-2-2-129,-1 1-129,-7-1 0,-6 6-129,-9-1 0,-8 7 0,-10-1 0,-8 3-129,0 0 129,0 0 0,0 0-129,-5 0 0,5 0 0,0 0-129,0 0 129,0 0-258,0 0-258,0 0-516,5-7-3741,-5 7-129,0 0-387,0 0-387</inkml:trace>
  <inkml:trace contextRef="#ctx0" brushRef="#br0" timeOffset="4464.2553">19719 8444 1419,'0'0'4257,"0"0"774,2-13-516,10 13-1677,-5-13-516,15 10-387,-2-10-516,8 11-258,-1-8-387,7 5-258,-1-2-258,2 5-129,-6 0-258,-5 2 0,-2 0-258,-9-1-645,4 1-3225,-17 0-516,11 0-258,-11 0-516</inkml:trace>
  <inkml:trace contextRef="#ctx0" brushRef="#br0" timeOffset="4720.27">20274 8124 6837,'6'-27'4902,"-6"27"-129,0 0-516,0 0-2838,5 13-516,-4 7-387,3 10 0,-2 5-258,0 5 129,-1 1-258,1 3 0,0 0-387,-2-7-1161,5 1-2967,0-5-258,1-4-516,-1-4-129</inkml:trace>
  <inkml:trace contextRef="#ctx0" brushRef="#br0" timeOffset="5527.3161">20886 9229 258,'11'15'4386,"8"-7"-129,-9-9 0,1-15-2193,7 2-516,-3-15-516,5 0-258,-4-15-129,3-1 0,-3-10 0,4 5 0,-7-6 129,2 12-258,-8 1 129,3 11-258,-7 10-129,-3 22 129,0 0-258,8 5 0,-6 17 129,0 7-258,3 5 0,0 4 0,3-3 0,0-1 0,2-3-258,0-7 258,0-5-129,-1-11 0,2-6 129,0-4 0,2-10-129,-1-8 129,5-6 0,-1-4 0,1-1 0,2 2 0,3 1 0,-1 6 0,-1 5 0,3 10 0,0 7 0,-2 5 0,-1 12 0,-1 6 0,-3 2 0,-5 4 129,-3 2-129,-3 0 0,-5 1 0,-2-3 0,-9-6-129,-5 0 0,-5-6-387,-8-12-1290,0 2-2580,-5-7-516,2-12-129,1-13-516</inkml:trace>
  <inkml:trace contextRef="#ctx0" brushRef="#br0" timeOffset="5672.3244">21238 8439 9030,'10'-38'5031,"3"27"-387,6 7-2709,5-4-6450,7 3-129,6 1-516,3-1-129</inkml:trace>
  <inkml:trace contextRef="#ctx0" brushRef="#br0" timeOffset="6107.3493">22609 8681 10062,'7'-52'5547,"-12"24"-258,-4 10-258,-9 1-4257,-2 12-129,-7 5-258,-4 15-129,0 12-129,1 9 0,1 3-129,5 7 0,6-2 0,8-1 0,10-8-129,6-7 129,11-12-129,4-10 0,6-6 129,2-15-129,2-9 0,0-7 129,-1-1-129,-4 1 129,-2 4 0,-4 3-129,-3 10 129,-3 9 0,-2 7 0,1 10 0,1 9 0,-1-2-387,8 15-1419,-3-14-3225,7 3 0,0-11-516,7-3-387</inkml:trace>
  <inkml:trace contextRef="#ctx0" brushRef="#br0" timeOffset="6399.366">23408 8054 10191,'11'-138'5547,"-13"94"-387,-16 12 0,1 22-4386,-9 5-387,3 10-129,1 19-129,-1 18-129,1 15 0,3 14 0,-2 15-258,4 8 129,3 5 129,1 4 0,5-4 0,1-1 0,1-8-129,1-8 0,3-9-129,-1-13-387,7-5-3870,-4-18-516,1-8-387,-1-18-516</inkml:trace>
  <inkml:trace contextRef="#ctx0" brushRef="#br0" timeOffset="7355.4207">23039 8615 8127,'25'-25'5160,"-8"11"129,7 10-645,-6-7-3483,7 11-258,-7 1-387,1 11-258,-8 4 0,2 5-129,-6 3-129,1-2 0,-2-1 0,6-2 129,-1-6 0,3-5-129,1-8 129,0-2 0,0-9-129,1-7 0,-1-1 129,-5-2-258,-2 2 0,-1 3 129,-2 4 0,-5 12 0,9-10 0,-9 10 0,8 6 129,-8-6-129,13 21 0,-6-10 129,1 2-129,2-2 0,1-2 0,-1-1 0,1-3 0,3-4 0,-1-1-129,2-2 129,2-6 0,-4 0-129,0-2 129,-1 2 0,-2-1-129,-2 4 129,-8 5 0,12-5 0,-12 5 0,0 0 0,11 0-129,-11 0 129,9 4 0,-9-4 0,16 1 0,-6-1 0,4 0 0,0-1 0,2-1-129,-1-3 129,-1 1 0,1-1-129,-3 3 129,-3-1-129,-1 1 129,-8 2 0,9 0 0,-9 0 0,0 0-129,10 6 129,-10-6 129,11 11-129,-11-11-129,17 14 129,-8-7 0,4-1 0,-2 1 0,3-1 0,2 0-129,-2-1 387,-1-1-129,1-3 0,1-1-129,1-4 129,2-7-129,-1-8-129,4-6 258,4-11-129,1-8-258,1-5 129,-3-7 0,-1-1 129,-4 2 0,-2 7 129,-6 6 0,-7 13-129,-4 15 129,0 14 129,-4 14-129,0 15 129,-1 9-258,-3 9 0,7 4 129,-3 3-129,4-2 0,0-9-258,0 1-903,2-12-3870,1-8 0,-1-12-258,-2-12-516</inkml:trace>
  <inkml:trace contextRef="#ctx0" brushRef="#br0" timeOffset="7596.4345">24066 8439 5934,'19'-29'5547,"-4"24"-129,-1-7-645,4 12-1419,-2-5-2451,2 5-387,1 0-258,-3 5-129,-1 3-129,-5 5-129,1 3 129,-1-2-129,-5 3-129,2-5-387,-1 8-903,-6-20-3225,7 13-258,-7-13-129,9-5-645</inkml:trace>
  <inkml:trace contextRef="#ctx0" brushRef="#br0" timeOffset="8175.4676">24303 8369 5676,'8'-22'5160,"-8"22"-387,0 0-1161,0 0-1806,0 0-516,0 0-387,0 0-645,0 6 0,0-6-258,0 20 129,0-8 0,0 3 0,0 2 0,0-2 258,1 4-258,2-2 129,-2 1-129,2-3 129,0 1-129,4-5-129,-7-11 0,14 12 0,-14-12 0,14 0 0,-14 0 0,14-15-129,-4-2 387,-2-1-387,1 1 258,-2 0-258,1 0 258,-3 4-129,1 2 129,-6 11 129,0 0-387,8-5 258,-8 5 129,0 0 129,0 0-129,0 0 129,35 55-258,-35-55 0,0 0 0,0 0 258,45 36-387,-45-36-129,0 0 129,0 0-129,47-13 258,-47 13-258,0 0 129,45-53-129,-45 53 258,0 0-258,47-47 129,-47 47 129,0 0-129,39 0 387,-39 0-129,0 0 129,18 76 0,-18-76 0,0 74-129,0-74-258,3 62-3354,-3-62-2064,-2 52 129,2-52-774,0 0-258</inkml:trace>
  <inkml:trace contextRef="#ctx0" brushRef="#br0" timeOffset="8664.4956">19549 10642 10965,'9'-12'5289,"-9"12"-516,7 28 129,-8 6-4128,-3 9-387,2 0-129,2 3-645,0-1-774,0-10-3612,0-10 0,0-11-258,0-14-645</inkml:trace>
  <inkml:trace contextRef="#ctx0" brushRef="#br0" timeOffset="8795.5031">19482 10267 6966,'0'0'1290,"10"-2"-1161,10 9-387,6 6-4257</inkml:trace>
  <inkml:trace contextRef="#ctx0" brushRef="#br0" timeOffset="9039.517">19992 10253 8256,'-9'-60'5289,"-6"38"-258,-7 8-258,4 16-3483,-8 17-258,6 29-129,-1 18-387,3 19 0,2 19-129,6 12-129,0 8-129,9 3 0,1-3-129,3-13-387,5-12-258,-7-24-3096,8-14-1161,-3-21-387,1-17-129</inkml:trace>
  <inkml:trace contextRef="#ctx0" brushRef="#br0" timeOffset="9196.526">19671 10798 11094,'28'-71'5418,"4"42"-774,19 5 129,8 2-4515,9-2-903,9 8-3870,-7-2-387,-6 6-129,-9-2-774</inkml:trace>
  <inkml:trace contextRef="#ctx0" brushRef="#br0" timeOffset="9647.5518">21181 10124 5934,'7'-105'5289,"-9"60"-387,-14 4-129,2 16-2967,-15 7-645,8 29 129,-4 22-258,4 27-258,-1 22-129,7 23-129,1 13 129,3 12-387,5 0 129,3-6-258,2-9-129,1-12 0,0-19-129,0-23-258,0-11-516,-5-34-1290,0-3-2967,-8-15 129,1-16-516,-9-18-387</inkml:trace>
  <inkml:trace contextRef="#ctx0" brushRef="#br0" timeOffset="9795.5603">20771 10515 9546,'66'-51'5160,"-25"28"-258,9 2-387,-1 1-3870,4 4-774,8 8-4257,-11 1-258,1 7-516,-11 0-387</inkml:trace>
  <inkml:trace contextRef="#ctx0" brushRef="#br0" timeOffset="10343.5916">21608 10705 9159,'0'12'5289,"0"-12"-516,8-6-129,0-13-4128,9-5-129,-1-6 0,5-1-258,-1-4 0,0-1 0,-3 5-129,-2 4 0,-4 5 0,-1 7 0,-10 15 0,14-2 129,-10 7-129,1 12 0,0 7-129,1 1 129,1 1 0,0 3 0,0-6 0,-1-1-129,1-6 129,-1-3-129,-6-13 129,9 11 0,-9-11 0,12-7-129,-3-7 129,1-6 0,1-7 0,2-6 0,1-1-129,0 2 129,-2 3 0,1 4 0,-1 7 129,1 8-129,-1 10 0,1 10 129,0 8 0,1 6 129,-2 3-258,1 3 258,-5-1-258,-2 0 258,-6-4-258,-3-4 0,-9-1 0,-8-4-129,-5-3-645,-13-7-3612,4-1-387,-4-5-387,2-3-516</inkml:trace>
  <inkml:trace contextRef="#ctx0" brushRef="#br0" timeOffset="10487.5998">21792 10079 6708,'2'-12'258,"10"12"0,-12 0-258,19 2-5031</inkml:trace>
  <inkml:trace contextRef="#ctx0" brushRef="#br0" timeOffset="11566.6616">20196 11840 9804,'5'-30'4644,"-5"18"0,0 12-1161,-13 0-2322,7 16-129,-8 10-258,4 21-129,-5 5-258,5 10 0,2 0-129,5 1 0,3-7-129,8-8 0,9-14 0,6-15-129,3-17 129,1-6-129,1-17 129,-2-12-129,-6-9 129,-6-7-258,-8-4 258,-6-4-258,-13 4 258,-6 6-129,-5 6-129,-9 6-129,3 18-129,-5 0-1161,12 17-3225,0 4 129,13 9-516,7 1-387</inkml:trace>
  <inkml:trace contextRef="#ctx0" brushRef="#br0" timeOffset="11899.6806">20324 11881 10449,'40'28'5160,"-24"0"-516,-4 3 0,3 11-3612,-3-6-645,1 3 0,-1-7-258,0-2 0,-1-14 0,-2-11-129,0-10 129,-1-12-129,0-14 129,-1-8-129,1-8 129,-1-2-129,0 2 0,1 7 129,0 7-129,-1 13 129,-7 20 0,13 0-129,-8 22 0,0 17 129,0 3-129,-1 6 129,1 0-258,1-2 0,1-5-645,-6-14-2580,9-4-1161,-10-23-516,16 9-129,-16-9-516</inkml:trace>
  <inkml:trace contextRef="#ctx0" brushRef="#br0" timeOffset="12335.7055">20730 11985 2193,'8'20'4128,"3"-12"0,-11-8 129,0 0-2064,12 8 0,-12-8-387,14 1 129,-14-1-516,21 0 0,-10-10-258,8 6-387,-4-8-258,3 1-129,-2-3-258,-2-3 0,-2-2 0,-5 0-129,-3 1 0,-4-2-129,-3 2 258,-8 1-258,-4 3 129,-3 5 0,-2 9-129,-2 6 129,0 12 0,3 10 0,6 7-129,4 8 129,8 3 0,2 0-129,11-3 129,6-6-258,8-5-258,-2-16-645,10-3-3354,-6-13-387,2-4-129,-4-14-516</inkml:trace>
  <inkml:trace contextRef="#ctx0" brushRef="#br0" timeOffset="12600.7207">21095 11876 6321,'4'29'5418,"4"-18"-387,-8-11-258,26 17-1677,-16-17-1419,11 0-516,-7 0-516,7 0-516,0 0-1032,-8-7-3741,7-1-258,-7-7-387,3 1-258</inkml:trace>
  <inkml:trace contextRef="#ctx0" brushRef="#br0" timeOffset="12799.7321">21423 11265 11868,'9'7'5289,"-5"35"0,-4 2-903,2 28-3612,-1 9-129,1 9 0,1 2-387,0 1-258,0-7-387,-3-19-774,4-5-3870,-4-20 0,0-11-387,-3-20-387</inkml:trace>
  <inkml:trace contextRef="#ctx0" brushRef="#br0" timeOffset="13163.7529">21430 11672 10062,'10'-8'5160,"1"8"-387,8 3 0,-2-1-3612,10 9-516,-1-3-129,2 4-129,-3 1-129,0 0-129,-5 3 0,-2-4-129,-3-1 0,-5 2 0,-2-2 0,-8-11 0,13 11 0,-13-11 0,9-3 0,-9 3 129,3-24-129,-3 2 0,-1-2 129,-10 0-258,-4 0 258,-5 5-129,-5 5-129,-3 3 129,2 9-258,3 2 0,5 9-387,1-4-1935,14 15-2193,3-3-129,10 3-387,4-2-258</inkml:trace>
  <inkml:trace contextRef="#ctx0" brushRef="#br0" timeOffset="14047.8035">20104 12066 11997,'-98'34'5160,"72"-22"-129,14-12 0,22-4-3999,26-17-258,25 2 0,22-12 0,30-3-129,25-7-129,20-3-258,16-1 0,2 3-129,-4 8-129,-14 1 0,-17 11-129,-28-1-258,-26 12-129,-25-4-516,-14 8-4128,-27-7-129,-7 2-387,-7-11-387</inkml:trace>
  <inkml:trace contextRef="#ctx0" brushRef="#br0" timeOffset="14515.8302">22848 10473 8643,'21'-61'5547,"-16"28"-516,-1 8-258,-8-6-3225,2 16-645,-11 1-258,-3 12-258,-9 2 0,-5 15-129,-2 9-129,0 10-129,1 6 0,5 2 0,6-1 0,3-5-129,11-5 129,6-8 0,9-11 0,8-10 0,4-4 129,1-12-129,2-11 129,-1-4-129,-2 0 129,-2-3 0,-1 1-129,-6 4 0,-3 7 129,-1 9-129,-8 11-129,10 0 129,-5 14 0,1 7-129,1 8-387,0-6-1032,9 8-3483,-2-3-129,5 3-258,-3-7-645</inkml:trace>
  <inkml:trace contextRef="#ctx0" brushRef="#br0" timeOffset="15055.8611">22365 11233 10836,'4'-107'5676,"-4"63"-645,0 19 129,-11 15-4386,11 27-129,0 24-258,0 19 0,0 14-258,0 12 129,0 7-129,0 0 0,3-6 0,-2-14-129,1-15 129,-1-14-129,4-15 129,5-17-258,5-12 0,5-5 129,4-6-129,2-1 0,2 1 0,2 4 0,-3 7 0,-6 0 0,-6 15 129,-9 3-129,-6 2 129,-7 3 0,-14-1-129,-7 1 258,-6-7-129,-4-3-129,0-1-129,-3-12-774,15 0-3612,-1-7-387,16-9-258,9-10-258</inkml:trace>
  <inkml:trace contextRef="#ctx0" brushRef="#br0" timeOffset="15235.8714">22612 11586 11223,'35'-17'5418,"-28"17"-387,-7 0 258,8 24-4128,-6-4-645,3 7 0,-2 1-129,3 2-129,0 1-129,-1-9-645,5 1-4128,-7-12-387,-3-11-387,0 0-387</inkml:trace>
  <inkml:trace contextRef="#ctx0" brushRef="#br0" timeOffset="15370.8792">22679 11379 4902,'3'-56'4644,"-3"31"-2838,3 16-1677,-3 9-2322,12-7-2322,0 11-257</inkml:trace>
  <inkml:trace contextRef="#ctx0" brushRef="#br0" timeOffset="15619.8934">22854 11465 11094,'2'50'5805,"-2"-19"-516,0 8 0,-9 3-4386,9 10-129,3 1-387,3 7 0,-2 3-387,0 0 129,-2 2-258,-2-2 129,-4-4 0,-8-4 0,-3-1 0,-9-9-129,1-6-258,-8-10-129,3-2-516,-11-20-3870,10-7-129,-2-14-516,7-23-516</inkml:trace>
  <inkml:trace contextRef="#ctx0" brushRef="#br0" timeOffset="15759.9014">22761 11343 10707,'22'-62'5289,"-15"48"-645,-2 2-1032,9 12-7869,3 14-516,3 13-387,0 6-516</inkml:trace>
  <inkml:trace contextRef="#ctx0" brushRef="#br0" timeOffset="16362.9359">22998 11627 10836,'31'41'5289,"-13"-33"-258,-1-8-129,7-5-3999,-6-15-516,2 2-258,-2-10-129,-3 4 129,-5-2-129,-5 3 258,-5 6-129,-7 11 0,-6 6 129,-8 8 0,1 14 129,0 8-129,1 7-129,6 4 0,6 4-129,6-8-258,5-2-129,11-14-258,6-5 0,-1-14 0,12-2 129,-2-17 0,2-6 258,1-10 129,-3-4 129,-2 3 258,-5-3 258,1 8 129,-12 1-258,-1 13 258,-11 15-129,0 0 0,0 0 129,0 26-258,0-1 0,-2 4-258,2 0 129,2-2-258,4-5 129,10-9-258,3-8-129,5-5-129,3-8 0,1-17-129,3-4 0,-3-10 0,-1-11 0,-5-11 129,-3-8 0,-8 0 258,-8-1 129,-3 10 129,-3 6 258,-5 15 0,-5 15 0,5 24 129,-1 19-258,6 20 129,1 12-258,2 8 0,4 8 0,2-1-258,2 4-129,-4-15-387,9 0-3741,-13-18-645,2-5-387,-4-15-387</inkml:trace>
  <inkml:trace contextRef="#ctx0" brushRef="#br0" timeOffset="16639.9517">23478 11436 11223,'17'-50'5805,"4"25"-645,13 6 0,-1-2-4515,11 8-129,-4 1 0,1 8-258,-4 1 0,-3 3-258,-5 3 0,-8 6 0,-3 5-129,-8 3-129,-1 3 0,-5 3 0,0 3-129,-4-1 0,0 3 0,0-6-129,0 6-387,-10-15-3096,7 3-1032,3-16-516,-9 14-129</inkml:trace>
  <inkml:trace contextRef="#ctx0" brushRef="#br0" timeOffset="16812.9616">23843 11146 8901,'2'-82'5418,"2"61"-258,-4 21-387,0 0-3741,0 0-645,11 24-903,1 14-3225,-5 4-1032,2 8-387,-2 1-387</inkml:trace>
  <inkml:trace contextRef="#ctx0" brushRef="#br0" timeOffset="17246.9865">23938 11468 11223,'19'32'5289,"-8"-25"-129,-1-12-903,3 5-2967,-4-13-645,2 0-258,-1-6-129,-4-1-129,-4-5 0,-2 0-129,-3 0 129,-5 3-129,-2 3 129,-1 6-129,1 3 0,10 10 0,-12 0 0,12 0 0,3 17-129,5-3 129,2 0 0,3 0 0,1-3 0,0 0 0,2-1-129,0-3 129,2-2 0,-1-2-129,2-2 129,0-1 0,-1 2 0,0-1 0,-1-1 0,-1 4 0,0 0 129,0 2 0,-1 4 0,-3 2-129,1-2 129,-1 1 0,-5 3-129,2-1 0,-3-1 0,0 1-129,1-2 258,-7-11-258,11 18 0,-11-18-516,20 19-3354,-20-19-1161,13 4-258,-13-4-645</inkml:trace>
  <inkml:trace contextRef="#ctx0" brushRef="#br0" timeOffset="17427.9968">24538 11610 14448,'41'0'5547,"-41"0"0,0 0-516,0 0-4773,0 0-645,0 0-4644,0 0-387,0 0-258,0 0-258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59:31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18003 894 11223,'0'0'4644,"0"0"0,0 0-903,0 0-1935,9 58-645,-4-7-387,5 10-129,-3 2-387,4 5 387,-2-2-645,-1-4 258,0-12-774,-8-50-129,7 53-2838,-7-53-903,0 0 129,0 0-903,-15-49 129</inkml:trace>
  <inkml:trace contextRef="#ctx0" brushRef="#br0" timeOffset="491.028">17982 857 12384,'0'0'5676,"0"0"-774,0 0 258,51-55-4386,-7 51-645,12 4 258,10 0-129,5 0-258,1 8 129,-4 2-129,-1-2-129,-10 3 129,-8 0-129,-49-11 129,61 19 258,-61-19-258,0 0 0,38 38 0,-38-38-129,0 0 258,19 68 258,-19-68 0,14 76-129,-14-76 129,15 104-129,-8-39-258,0 7 516,0-1-645,0 0 387,-1-6-645,1-5 387,-3-8-387,-1-7 387,-3-16 0,-5-8 0,-6-4 129,-7-6-129,-9-6 0,-5 2 0,-13 2 0,-6-5 0,-5 4 0,-4-1 129,-1-2 0,1-3-129,7 2 0,5-2 0,10-2-129,9-6-387,13 0-2193,2-13-2193,13 2 0,0-13-645,7-4-516</inkml:trace>
  <inkml:trace contextRef="#ctx0" brushRef="#br0" timeOffset="1003.0573">18831 819 13287,'2'-53'5547,"-2"53"0,64-19-516,-17 11-4386,9 4-258,10 4-516,1 0 387,-1 0 0,-7 0-258,-8 3 129,-6 1-129,-8 4 129,-37-8 0,55 10 387,-55-10-387,0 0-129,49 48 129,-49-48-129,21 73 129,-21-73-258,14 108 0,-7-38-129,-2 12 129,0 3 258,6 7-258,-4-3 258,6-7-387,-3-2 645,2-15-516,-2-10 387,1-15-258,-4-11 0,-1-11 0,-6-5 0,-15-8 0,-9 0 129,-13 1-129,-10-2 0,-13 6 129,-8 1-129,-6 0 0,0 3 0,4-2-129,8-2-129,15-1-774,1-9-3870,28 0-387,6-12-129,13-7-387</inkml:trace>
  <inkml:trace contextRef="#ctx0" brushRef="#br0" timeOffset="1515.0866">19575 790 13932,'0'0'5805,"0"0"-516,65-48-516,-23 43-4386,20 2 129,10 3-258,5 0-258,-4 6 0,-1 6-258,-9-2 258,-9 7 516,-13 6-645,-41-23 129,41 65 258,-41-65 387,4 95-387,-4-42 0,3 5 1,3-1-259,5-3 0,0 2 0,2-2 0,0-1 0,-2-4-130,-6 6 260,-5-7-130,-13 2 0,-10-1 0,-5 1 0,-6-9 0,0-1 0,-1-11 0,6-10 0,6-4 0,0-2 0,10-9-259,-2-4-386,6 0-258,-10-3-258,-1 2-258,-18-5 258,-4 4-129,-13-6 129,3-1-2451,-6-11-903,8-10-129,8-15-387,17-12 645</inkml:trace>
  <inkml:trace contextRef="#ctx0" brushRef="#br0" timeOffset="2027.1159">20191 890 13932,'58'-64'5547,"-58"64"-258,71-21-516,-30 11-4257,20 3 129,9 2-258,1 5-129,-1 0-129,-5 1-387,-7 5 387,-6 1-129,-9 2 0,-43-9 129,52 14-129,-52-14 129,0 0 0,0 0 258,0 0-387,41 62 129,-41-62 258,14 65-257,-5-16-130,-1 10 0,2 17 0,0 3 0,1 1 0,-3 3 0,-2-2 0,-2-5 0,-3-5 0,-2-9 0,-9-19 0,-4-1 0,-4-13 0,-4-10 0,-4-6 0,-2-6 0,-3-7 0,-3-3 0,-1-6 0,-6-1 0,-4-4 0,-7 5 0,-4 1 0,-4 4 0,1 4 0,1 0-130,12 5-2708,6-5-2580,20 4 0,20-4-645,5-13-387</inkml:trace>
  <inkml:trace contextRef="#ctx0" brushRef="#br0" timeOffset="2499.1429">20912 996 13158,'-36'-75'5934,"24"17"0,12 58-774,0 0-4644,57-49-258,-10 40-258,13 2 258,11 2-387,1 3 258,1 3-129,-4 9 0,-6 7 0,-10 3 0,-13 11 0,-40-31 258,30 80 258,-30-29-387,-10 8 129,-7 11-258,-4 0 258,3 7-258,1 5 130,6-7-130,5 0 0,6-6-259,1-8 130,10-7 0,0-8 0,-1-13 129,-1-9 0,-3-6 0,-3-6-129,-6-3 129,-10-2 129,-8-4-129,-7-3 0,-4 2 0,-11 3 0,1-4-129,-2 1-258,6-2-387,-3-9-3225,17-3-1290,2-9-129,15-5-516,4-19-387</inkml:trace>
  <inkml:trace contextRef="#ctx0" brushRef="#br0" timeOffset="2919.1669">21354 903 9417,'65'-29'6192,"-25"20"-903,14-1-129,-1 4-3225,13-6-1290,1 1 0,4 2-129,-7 1 0,-5 6-516,-5 2 129,-11 3 0,-43-3-129,59 35 0,-59-35 129,22 61 129,-22-61-129,0 95 0,-2-41 129,-3 3-129,2 2-129,0-4 129,2 2-387,1-5 258,0-9-258,4-4 645,-4-8-774,-4 1 387,-9-4 0,-11 1 516,-9-4-387,-13 7 0,-12-1-129,-8 7 129,-2 0-129,1-5 0,4 1-387,6-10-903,22 8-3999,4-10-258,23-8-129,8-14-903</inkml:trace>
  <inkml:trace contextRef="#ctx0" brushRef="#br0" timeOffset="3759.215">18175 2299 13932,'-48'-45'5676,"24"30"-387,9 18-258,-3 17-4515,11 18-516,5 18 258,2 15-387,12 3 129,14 3-258,18-7 258,15-9-387,18-22 258,14-18 129,21-26-258,12-29 129,14-16-129,3-19-129,2-4-129,-2-5 516,-1 4-258,-8 5 258,-9 15 0,-12 13 258,-15 11 0,-2 14 387,-8 12-387,-7 7 129,-8 13-258,-4 6 0,-2 4 0,-3 3-129,-1-6-129,-3 3 129,-5-4-129,-1-8-258,-3-5 387,-2-4-129,-2-5 129,-4-5-129,-2-5 258,-2-4-129,2-3 0,-2 1 387,-1 3-258,1-1-129,1 6 129,0 0 0,0 8-129,-1 0 0,-2 2 129,-1 7-129,0 1 0,-2-1-129,-1 2 0,-5 0-129,1-1-129,-9-3-516,5 8-3741,-23-15-645,8 23-129,-17-12-774</inkml:trace>
  <inkml:trace contextRef="#ctx0" brushRef="#br0" timeOffset="4107.2349">20513 2692 10707,'26'9'5418,"-4"18"-129,-7-3-258,1 17-4257,-6-3 0,3 5 0,-5-4-387,-4-6 129,-1-7-258,-3-10 258,0-16-516,0 0 0,-3-8 0,3-22-387,2-12 387,8-7-387,3-4 258,4-1-387,7 3 516,3 5 0,2 8 0,0 13-129,4 14-387,-9 1-516,10 17-3999,-15-4-129,2 15-516,-9-9-516</inkml:trace>
  <inkml:trace contextRef="#ctx0" brushRef="#br0" timeOffset="155521.8953">14979 11400 8514,'0'0'5031,"0"-12"129,0 12-516,0 0-3354,0 0-258,3 8-129,-1 8-258,3 11-129,-1 5-129,2 11 0,-2 8 0,1 9-129,3 4-129,-3 4 0,1-2 0,1 2 0,0-4-129,-1-9 0,-1-10 129,1-7-129,-2-10-129,-3-11 0,1-5-258,-2-12-387,0 0-2709,1-11-1677,1-5-258,-2-11-387,0-1-258</inkml:trace>
  <inkml:trace contextRef="#ctx0" brushRef="#br0" timeOffset="156497.9511">15209 11473 5805,'-9'0'5160,"2"-15"-387,7 15-129,-6-28-2709,6 28-645,4-29-129,5 16-387,1-7 0,5 6-258,1-3-129,5 2 0,0 1-129,3 4 0,-2 4 0,3 6-129,-2 0 129,0 2-129,-4 14-129,0 4 129,-6 10 0,-1 3 0,-4 4-129,-4 4-129,-4 2 258,-3 1-129,-6-4 0,-5 1 0,-1-5 0,-2-6 0,-1-3 0,-2-8 129,3-2-129,1-9 0,2-4 129,3-1-129,2-3 0,9 0 0,-9-9 0,9 9 0,4-13 129,5 8-129,2 0 0,4 5 0,2 0 0,3 0 129,1 8-129,2 6 129,-2 2-129,0 3 0,-1 2 0,-1 5 0,-2-2 0,-3 4 0,-2 2 0,-3-1 0,-3 1 0,-3-4 129,-3 2-129,0-4 0,-8-1-129,-4-3 258,-4-1-129,-5-6 0,-5-1 0,-1-1 0,-4-6 0,1 1 129,-2-3-129,2-2 0,3-1-129,2 0-258,8 0-1032,-4-9-3612,21 9-129,-16-24-516,16 9-258</inkml:trace>
  <inkml:trace contextRef="#ctx0" brushRef="#br0" timeOffset="159282.1104">15758 11111 2322,'-3'-18'5289,"0"1"0,3 17-258,-4-23-1548,4 23-774,0-11-903,0 11-516,0 5-516,4 15-129,-3 5-258,1 8-129,0 5-258,1 4 0,2 4-516,-5-13-2580,8 5-1935,-4-10-129,4-7-516,-8-21-516</inkml:trace>
  <inkml:trace contextRef="#ctx0" brushRef="#br0" timeOffset="159787.1393">16249 11849 9288,'23'13'5289,"-13"-3"0,3 5-258,-6-9-3354,6 23-645,-10 0-258,2 11-258,-7 3-258,-7 2-129,-8-2-258,-4 0-387,-2 1-774,-8-13-3612,7-5-129,-4-13-387,12-8-258</inkml:trace>
  <inkml:trace contextRef="#ctx0" brushRef="#br0" timeOffset="160070.1554">16748 11390 11094,'0'14'5418,"3"16"-387,-3 11 0,3 13-4128,-3 3 0,6 16-387,-3-5-258,2 5-129,1-4-387,-2-10-129,2-3-903,-6-14-3612,4-6-129,-3-20-258,-1-16-387</inkml:trace>
  <inkml:trace contextRef="#ctx0" brushRef="#br0" timeOffset="160566.1838">16981 11422 8256,'7'-71'5547,"1"33"-387,9 7-129,0-4-1806,10 18-2451,-2 4-129,6 13-129,-7 13-129,-2 14-129,-6 9-129,-3 6 0,-9 3 0,-4 2 0,-6 0-129,-6-4 0,-3-5 0,0-1 0,-1-14 0,5 2 0,0-10 0,11-15-129,-2 13 129,2-13 0,17 0 0,1-4 0,6 4 0,2 0 0,0 0 0,0 5 129,-2 9-129,-3 3 0,-3 5 0,-5 6 0,-3 2 0,-6 0 129,-4 4-258,0-2 258,-7-1-129,-10 5 0,-8-3 0,-8-1 0,-7-3 0,-5-5 0,-2-5-129,-2-7-129,9-4-645,-6-17-3612,24-10-645,4-19-258,17-8-387</inkml:trace>
  <inkml:trace contextRef="#ctx0" brushRef="#br0" timeOffset="160926.2044">17378 11022 10707,'28'-46'5160,"-14"32"-258,4 10 0,-4 1-3999,6 8-129,-3 7-129,0 10-258,-5 8-129,-2 5 0,-5 4-258,-4 3 258,-2-2-129,-6-1 0,-4-3 0,1-7-129,-1-8 129,2-4-129,9-17 129,-9 15-129,9-15 0,6 0 0,6-2-129,3-4 129,3-1 0,3-1-129,1 2-129,-1-1-258,5 7-774,-7 0-3612,3 4-129,-5 4-516,0 9-387</inkml:trace>
  <inkml:trace contextRef="#ctx0" brushRef="#br0" timeOffset="161174.2186">18030 11816 12513,'10'50'5418,"-10"-19"-387,-3 9-258,-7 2-4386,-2 4-129,-4 1-387,-7-4-387,5 4-3999,-9-8-516,0-5-258,-6-10-645</inkml:trace>
  <inkml:trace contextRef="#ctx0" brushRef="#br0" timeOffset="161598.2428">18375 11221 13416,'13'-3'5547,"4"19"-258,-17 7-129,5 21-4386,-3 9-258,1 12-129,0 10-129,2 0-129,0 2-129,2-7-129,3-6-516,-4-16-516,9-4-3999,-10-19 0,3-7-258,-8-18-387</inkml:trace>
  <inkml:trace contextRef="#ctx0" brushRef="#br0" timeOffset="162070.2698">18674 11296 10965,'24'-58'5289,"-5"34"-129,1-3-129,10 13-4128,-7 5-129,0 9-258,-2 16-129,-6 11-129,-6 9-129,-8 3 0,-1 5-129,-10-2 0,-2-2 0,-2-4 0,-2-9 0,3-4 0,5-7 0,5-4 0,3-12 0,11 10 0,6-10 0,6 0 0,5 1 0,2 1 0,-2 2 0,-1 3 0,-1 2 129,-7 5-129,-2 3 129,-6 3-129,-4 4 0,-4 0 0,-2 2 129,-1-1-129,-3 0 0,-5-1 0,-7 2 0,-5-6 0,-6-5-129,-3 0 129,-2-7-129,-4-6-387,5 5-774,-3-11-3612,10-6-129,6-9-387,7-8-258</inkml:trace>
  <inkml:trace contextRef="#ctx0" brushRef="#br0" timeOffset="162566.2982">19086 11003 11352,'27'-39'5547,"-10"25"-516,-4-2 0,9 8-4128,-5 3-258,-2 5-258,0 2-129,-4 8-129,-4 4 0,-2 3-129,-5 3 0,-3 0 0,-7 0 0,-3-3 129,0-1-129,0-4 0,3-1-129,10-11 129,-6 16-129,6-16 129,15 8-129,2-5 0,4 2 0,2 2 129,-2 1 0,0-2-129,-6 5 129,-2 2 0,-6-1 0,-5 5 0,-2 2 0,-6-1 0,-6 2 0,-4 1 0,-2 0-129,0-5-387,9 10-2838,-7-14-1677,7 1 0,-2-4-516,11-9-387</inkml:trace>
  <inkml:trace contextRef="#ctx0" brushRef="#br0" timeOffset="162942.3197">19807 11786 13803,'13'7'5418,"5"-3"-516,-18-4-129,16-3-4773,-1 3-774,-15 0-3870,19 0-258,-8-3-387,4 2-387</inkml:trace>
  <inkml:trace contextRef="#ctx0" brushRef="#br0" timeOffset="163106.3291">20253 11758 9933,'29'0'5547,"-29"0"-387,12-7 0,-10-5-2322,-2 12-2451,0 0-774,0 0-3870,13-5-645,-13 5-258,12-1-516</inkml:trace>
  <inkml:trace contextRef="#ctx0" brushRef="#br0" timeOffset="163258.3378">20640 11704 12126,'10'-4'4902,"4"-10"-645,-13 4-3225,8 1-5547,-9 9-387,12-20-516</inkml:trace>
  <inkml:trace contextRef="#ctx0" brushRef="#br0" timeOffset="164433.405">18153 12607 1806,'9'-29'5031,"-9"29"0,8-23 0,1 21-1548,-9-14-1032,9 16-645,-9 0-516,0 0-258,5 23-387,-2 6-129,-3 9-129,0 13-129,0 6-129,0 5 129,1 0-258,1-1 129,2-8-129,0-5 0,-1-14 129,2-6-129,0-10 0,-2-5-258,-3-13-129,0 0-774,12 2-3612,-12-9-387,1-5-258,-1-10-516</inkml:trace>
  <inkml:trace contextRef="#ctx0" brushRef="#br0" timeOffset="165066.4412">18409 12547 7740,'19'-26'5160,"-6"8"-258,4 2-129,-7-4-3354,15 11-129,-5-3-387,4 9-129,-4 1-258,-2 4-129,-4 10-129,-3 4 0,-5 3-129,-3 5 0,-3 2 0,-5-1 0,-5 0-258,-2-1 258,-3-2-129,-3-2 0,-1 0-129,2-9 129,3-1 0,3 0 0,11-10 0,0 0 0,0 0 0,15 5 0,5-5 0,6 0 0,1 0 0,1 0 0,1 5 0,-4 7 0,-1 0 0,0 6 0,-4 5 0,-2 1 0,-4 0 0,0 1 0,-3 2 0,-3-2 0,-5 0 0,-3-3 0,-3 0 0,-10-1 0,-3-4 0,-8-2 0,-4-1 0,-4-4 0,-2-1 129,-3-3-129,3-2-129,1-4-258,8 0-387,1-12-2451,15 5-1677,3-7-258,9-1-258,7-9-516</inkml:trace>
  <inkml:trace contextRef="#ctx0" brushRef="#br0" timeOffset="165526.4675">18878 12477 3483,'0'0'4773,"0"0"-129,0 0-129,0 0-2193,9 0-774,-9 0-516,0 0-258,0 0-129,0 0-129,0 0 0,2 19-129,-2-7 0,0 6 0,-1 3-129,1-1 0,-1 2-129,1 0 0,5-2 0,6-3-129,2-2 0,5-7-129,2 1-129,1-9-516,5 5-1161,-7-7-2580,2-4-387,-6-8-258,-3-2-387</inkml:trace>
  <inkml:trace contextRef="#ctx0" brushRef="#br0" timeOffset="165759.4809">19036 12223 10449,'-1'-12'4902,"1"12"-387,0-14-774,0 14-5805,3-12-1806,-3 12-645,11-2-387,-11 2-387</inkml:trace>
  <inkml:trace contextRef="#ctx0" brushRef="#br0" timeOffset="166382.5165">19254 12776 2709,'0'0'4644,"0"0"-516,0 0 129,0 0-2322,0 0-774,0 0-258,6 3-258,-6-3-258,0 0 0,0 0-129,0 0 0,0 0 0,0 0-129,0 0 0,0 0-129,0 0 129,0 0 0,0 0 0,0 0-129,0 0 129,0 0-129,0 0-129,0 0 0,8 10-129,-8-10-387,0 0-516,0 0-2967,0 0-258,0 0-516,0 0 129</inkml:trace>
  <inkml:trace contextRef="#ctx0" brushRef="#br0" timeOffset="168837.6569">19232 12854 3096,'0'0'4386,"0"0"0,0 0-258,0 0-2064,8-9-645,-1 9-387,-7 0-258,16 0 129,-16 0-258,20-7 0,-11-1 0,5 6 258,0-5-129,5 2-129,0-7 0,9 8 0,3-7-129,7 9-129,2-8 0,0 8-129,-2-6-129,-2 3 0,-5 1-129,-7 0 0,-5 0 129,-7 0-129,-12 4-129,8-5 0,-8 5-258,0 0-645,0 0-3741,0 0-258,3-12-129,-3 12-516</inkml:trace>
  <inkml:trace contextRef="#ctx0" brushRef="#br0" timeOffset="169261.6812">20008 12405 7740,'-2'-18'5289,"2"18"-516,0 0 0,0 0-2709,-12 10-903,12 19-258,0 8-387,0 9 0,0 9-258,0 6 0,0 1-258,2-3 129,-2-5-258,0-9-129,0-9-129,0-12-516,3-4-2709,-3-20-1290,0 0-129,0 0-387</inkml:trace>
  <inkml:trace contextRef="#ctx0" brushRef="#br0" timeOffset="169801.7121">20164 12351 9546,'32'-29'5289,"-10"21"-258,-1-3-258,7 11-3483,-6-1-387,3 7-258,-5 6-258,-3 7-258,-4 5 129,-5 3-258,-6 4 129,-2-2-129,-5 1 0,-3-3 129,-2 1-129,-1-9 0,-2 1 0,0-4-129,2-4 129,1-3 0,10-9 0,-11 14 0,11-14 0,0 0 0,12 11-129,3-5 129,2 1 129,4 2-129,2 1 0,0 5 0,-1 2-129,-2 0 258,-2 5-258,-3-2 258,-5 5-258,-6-1 129,-4 2 0,-1-2 0,-12 0 0,-4 1 0,-5-4 0,-5 2 0,-4-6 0,-3-2 129,-2-3-258,2-5 0,3 0-387,-2-11-774,15 0-3483,-2-13 0,13-2-516,3-12-387</inkml:trace>
  <inkml:trace contextRef="#ctx0" brushRef="#br0" timeOffset="170245.7375">20682 12278 10449,'10'-6'5289,"-10"6"-645,9 9 129,-9 3-3999,5 13-258,-5 0 0,4 7-258,-3 2-129,2 0 0,-2 0-129,1-3-129,-1-3 129,1-4 129,-2-4-129,-1-4 0,-5-4 0,6-12 0,-18 15 129,3-11-129,-1-2 0,-5-2 129,-3 0-129,-3-6 0,-2 1 0,-1-4 0,3 0-129,-1-5-387,9 9-1677,1-11-2580,9 1 0,2-2-516,7-4-387</inkml:trace>
  <inkml:trace contextRef="#ctx0" brushRef="#br0" timeOffset="170614.7586">20691 11967 8901,'13'2'5160,"-2"-2"-129,-11 0-258,0 0-3096,3-13-516,-3 13-258,0 0-516,0 0-129,0 0-516,0 0-2580,0 0-2064,0 0 0,0 0-516,7-1-516</inkml:trace>
  <inkml:trace contextRef="#ctx0" brushRef="#br0" timeOffset="172677.8766">16397 12532 10191,'-3'-14'5289,"-7"14"-387,4 19-1161,-5 1-2451,6 14-516,-6 5-258,2 9-129,0 3-129,3 3-129,1-3 0,3-2 0,2-3-129,1-6 0,9-7 0,1-9 129,9-7-129,6-7 129,3-8-129,8-2 0,3-8 0,0-4-387,5 0-258,-11-14-1935,3 11-2064,-12-7-645,-4 3 0,-14-5-645</inkml:trace>
  <inkml:trace contextRef="#ctx0" brushRef="#br0" timeOffset="172857.8869">16551 12718 9159,'-33'8'5289,"24"13"-258,1 7-258,8 10-3612,0 3-387,2 10-129,4 3-258,-2-1-129,2-2-516,-4-15-645,11-2-3870,-9-17 129,5-1-774,-9-16-129</inkml:trace>
  <inkml:trace contextRef="#ctx0" brushRef="#br0" timeOffset="173225.9079">16846 12613 7353,'9'-28'5031,"-1"15"0,7 5-387,-1-3-3354,8 10-645,-3-1 129,3 5-258,-5 8-129,-1 6-129,-6 3-129,-2 2 129,-4 6-129,-3 4 0,-1 3 0,0 2 0,1 3 0,0-1 0,1-2-129,0 1 0,2-5 0,-1-3 0,0-5 0,-2-6 0,0-4-129,-1-15-129,0 16-129,0-16-258,-9 6-2580,-1-7-1677,2-4 129,-5-6-774,1-2 0</inkml:trace>
  <inkml:trace contextRef="#ctx0" brushRef="#br0" timeOffset="173406.9183">16872 12887 9159,'30'-17'5160,"-7"6"-387,7 2-129,5-6-3999,8 4 0,-1-2-258,4 2-258,1 6-903,-5-6-3741,3 6-129,-1-2-516,1 0-387</inkml:trace>
  <inkml:trace contextRef="#ctx0" brushRef="#br0" timeOffset="173645.9319">17631 12455 11739,'-8'-17'5418,"-2"17"-129,10 24-387,0 11-4257,7 21-129,-1 13-129,-1 6-129,-1 7-129,-2-2-129,-2 0-129,0-7 0,-1-8-258,-4-14-258,5-3-1032,-2-17-3354,2-4-129,0-8-129,1-4-645</inkml:trace>
  <inkml:trace contextRef="#ctx0" brushRef="#br0" timeOffset="175794.0548">13601 12458 9159,'-25'8'5289,"25"-8"-258,0 0-129,20 6-3354,4-10-645,14-2-129,3-5-258,5 3-129,1-5-129,2 1-129,-7 1 0,-4 1 0,-10 5 0,-6 3 0,-9 2 129,-4 11-129,-4 12 0,-4 8 129,-1 14-129,0 9 129,0 9-258,0 3 129,0 2-129,0-1 0,1-6 0,3-6 129,1-9-129,0-12-129,-1-9 129,0-6 0,-1-6 0,-3-13-129,2 13 129,-2-13 0,-7 7 0,-6-6 0,-7 1 0,-3 0 0,-8-1 0,-5 2 0,-4-2 0,-3 2 0,1-3 0,-3 2-129,3 1 0,1-3-129,5 4-387,0-4-387,16 0-4128,-4-7-129,11 2-258,3-7-387</inkml:trace>
  <inkml:trace contextRef="#ctx0" brushRef="#br0" timeOffset="175962.0644">13684 12919 9159,'59'-10'5031,"-24"2"-129,1 3-645,1 3-3870,2-6-4386,-2 5-387,-6 3-645,-3 0-387</inkml:trace>
  <inkml:trace contextRef="#ctx0" brushRef="#br0" timeOffset="176178.0768">14183 12836 10062,'10'0'5547,"-10"0"-516,3 23 0,-3-3-3870,0 8-516,-1 1-129,1 1-258,0-2-129,0-3 0,1-5-387,-1-20-258,17 21-2064,-8-21-2451,5-5 0,-3-10-645,2-7-258</inkml:trace>
  <inkml:trace contextRef="#ctx0" brushRef="#br0" timeOffset="176306.0841">14265 12519 4902,'-13'-15'129,"13"15"-129,10 15 0,4 3-4386</inkml:trace>
  <inkml:trace contextRef="#ctx0" brushRef="#br0" timeOffset="176510.0958">14499 12995 9804,'18'44'5289,"-15"-25"-516,-1-2 0,-2 0-3999,-1 4-387,-9-4-129,-4-1-516,1 0-387,-12-7-3999,9-1-258,-3-8-258,5 0-387</inkml:trace>
  <inkml:trace contextRef="#ctx0" brushRef="#br0" timeOffset="176826.1138">14707 12821 10836,'13'0'5289,"1"14"-129,-12 3-129,3 19-3999,-3-2-516,1 8 0,-1 0-258,-2 4-129,0-2 0,-2-3-129,-2-3 129,-2-3-129,-2-6 129,0-4-129,-2-6 0,-1-4 0,-2-2 0,-4-9 0,-1-1-129,-6-3 0,-4-4-129,-3-10-516,4 7-2451,-7-20-1935,6-3 0,0-12-516,7-2-258</inkml:trace>
  <inkml:trace contextRef="#ctx0" brushRef="#br0" timeOffset="176982.1228">14700 12576 9159,'30'-6'4773,"-19"0"-2193,-1 6-2580,3 0-4515,1 5-516,3 5-129</inkml:trace>
  <inkml:trace contextRef="#ctx0" brushRef="#br0" timeOffset="177222.1365">15172 13068 13029,'8'4'5676,"-8"-4"-516,0 0 0,9 0-4773,-9 0-903,10-1-4386,-10 1-258,0 0-516,0 0-129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7:08:40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8276 15858 3225,'9'-11'3483,"-9"-2"-387,0 13-129,3-18-258,-3 18-516,2-19-258,-2 19-516,3-17-129,-3 17-516,1-16 0,-1 16-258,0 0 129,-7 4-129,-3 5-129,1 14 0,-3 8-129,-2 7 0,1 8-129,2 14 129,1 1-258,6 1 129,2-2-129,4-7 129,8-5-129,4-9 0,7-8-129,4-19 258,4-9-129,1-6 0,3-21 0,-1-7-129,0-6 258,-2-9-258,-3-5 258,-4-4-387,-6-5 387,-6-8-258,-6 7 258,-5 0-129,-5 1 0,-9 6 0,-6 9 0,-4 13 0,-2 9-129,-1 17 129,2 8-387,0 14-258,12 25-2580,0-8-1548,10 12-258,0 1-516,4 6-258</inkml:trace>
  <inkml:trace contextRef="#ctx0" brushRef="#br0" timeOffset="272.0156">8753 16322 9546,'18'4'5676,"-18"-4"-903,11 5 258,-11-5-4257,1 20-516,-1-5 258,0 6-516,-6 3 129,-2 5-516,0 5 0,-10-5-3483,4 5-1032,-3-1-129,2 2-645</inkml:trace>
  <inkml:trace contextRef="#ctx0" brushRef="#br0" timeOffset="864.0494">9404 15991 6321,'-2'-8'4902,"2"-5"-129,5-10-1161,6 5-2451,-7-20 0,9 9-258,-3-11-129,5 8-129,-1-5 0,6 9-129,-4 1-129,4 7 0,-2 16 0,-2 10-129,-4 18 0,-1 17 0,-4 8-129,-2 7 0,-4 7-129,-1 10 0,0-1 0,0-8 0,0-7-129,0-11 0,0-5-516,0-12-774,4 1-3354,-4-17-258,5-1-387,-5-12-516</inkml:trace>
  <inkml:trace contextRef="#ctx0" brushRef="#br0" timeOffset="1136.065">9976 16288 10191,'9'7'5160,"-9"-7"-645,-1 31-903,-6-16-3870,-6-1-1290,4 11-2838,-6-3-516,0 2-129,-2 2-516</inkml:trace>
  <inkml:trace contextRef="#ctx0" brushRef="#br0" timeOffset="2044.1169">10673 15838 3870,'-4'-29'5160,"4"12"-387,0-11-1935,7 15-645,-7-23-387,14 16-129,-6-18-516,10 15-258,-3-7-258,6 6-129,-2 2-387,4 7 129,0 5 0,2 5-129,-5 3 0,-2 6 0,-3 9-129,-4 9 0,-4 7 129,-6 9-129,-1 6-258,-12 4 129,-6 5-129,-7-3-129,-1 6 0,-6-7-129,3 0 0,-1-10 129,5-5 0,6-10 258,7-3 0,7-8 129,5-13 129,11 11 0,4-11 129,7 0 129,1-10 129,5 4-258,-2-2 129,3 1-129,-5 2 0,0 1 0,-4 2-129,-2 2-258,-4 0-129,-6 1-258,4 14-1290,-12-15-2967,6 14-387,-6-14-387,0 0-129</inkml:trace>
  <inkml:trace contextRef="#ctx0" brushRef="#br0" timeOffset="2352.1345">11435 16078 8256,'10'-5'5160,"2"1"0,-12 4-645,0 0-4257,0 6-387,0-6-1161,0 0-3354,-7 19-258,7-19-258,-2 10-516</inkml:trace>
  <inkml:trace contextRef="#ctx0" brushRef="#br0" timeOffset="2556.1462">11819 16053 6966,'32'-9'5289,"-21"3"-516,-11 6-516,14-7-4644,-14 7-3999,0 0-258,0 0-774,0 0 129</inkml:trace>
  <inkml:trace contextRef="#ctx0" brushRef="#br0" timeOffset="2744.157">12197 16027 5934,'21'10'5418,"-21"-10"-516,10 7-258,-10-7-3225,0 0-2322,8-3-3354,-8 3-516,0 0-258,0 0-516</inkml:trace>
  <inkml:trace contextRef="#ctx0" brushRef="#br0" timeOffset="3712.2123">12963 15605 1806,'9'-6'5160,"7"-10"129,-16 16-258,9-12-2580,5 25-645,-11-2-516,9 23-516,-4 0-258,3 10-258,-3 1 0,1 1-129,-2-1-129,-2-5 0,2-6-129,-4-7 129,-1-10 0,-2-17-258,0 14 258,0-14 258,-1-12-258,0-11 0,1-11 0,0-10 129,6-12-129,9-2 0,8-3 129,4 4 0,5 4 0,4 13 0,-2 14 129,0 22 0,-5 10 0,-5 23 0,-8 13 0,-3 11-129,-5 8-129,-3-1 0,-1 0-129,0-10 0,0-1-258,-2-12-129,5-3-1290,-9-19-2709,2-3-645,0-12-516,0 0-129</inkml:trace>
  <inkml:trace contextRef="#ctx0" brushRef="#br0" timeOffset="3921.2243">13465 15837 9030,'19'10'5418,"-6"-7"-258,3-3-1290,8 3-2709,-6-4-645,8 0-129,0-2-387,-1-2-387,2 7-903,-12-2-3354,6 0-387,-6 0-645,2 0-129</inkml:trace>
  <inkml:trace contextRef="#ctx0" brushRef="#br0" timeOffset="4164.2382">14174 15383 8127,'-24'11'5418,"13"-1"-258,3 8-387,-2 1-3999,9 15-387,0 2-129,1 10-516,1 17-2451,3-2-2322,-4 3-387,0-3-129,0-1-129</inkml:trace>
  <inkml:trace contextRef="#ctx0" brushRef="#br0" timeOffset="16503.944">8084 16005 3999,'14'-10'4902,"6"-12"-387,7-11-129,1-16-2709,21 5-645,3-16 0,10 2-258,-4-1-516,1 6 0,-6 4-129,-5 9 0,-7 7-129,-11 8 0,-9 6-129,-5 5 0,-6 6-129,-10 8-387,10 0-774,-10 0-2193,-2 9-774,-5 7-387,-4 9 0</inkml:trace>
  <inkml:trace contextRef="#ctx0" brushRef="#br0" timeOffset="16803.9611">8158 16189 4773,'-10'19'5031,"10"-19"-387,1-9-129,9-16-2580,20 13-645,2-19-387,14 6-387,1-13 129,6 6-258,-1-4 0,-1 6-258,-5 2 0,-6 4 0,-10 7-129,-9 4 0,-7 8-129,-14 5-258,0 0-258,0 0-387,0 25-1935,-9-11-1677,-2 5-129,-5 1-516,-3 5 258</inkml:trace>
  <inkml:trace contextRef="#ctx0" brushRef="#br0" timeOffset="17051.9753">8285 16448 3096,'-4'14'5160,"16"-8"-387,5-12 129,10 4-2451,-1-18-516,14 8-645,-1-12-645,7 7 129,-4-3-516,0 4 129,-3 2-516,-7 1 129,-7 4-258,-7 2-258,-3 7-645,-15 0-1290,7 0-1806,-7 0-774,-4 14-129,-3-3-129</inkml:trace>
  <inkml:trace contextRef="#ctx0" brushRef="#br0" timeOffset="17331.9913">8675 16486 4773,'22'-24'4773,"-17"11"258,-5 13-516,7-23-2580,3 17-645,-7-7-645,6 6-129,-9 7-645,14-13-129,-3 16-2064,-11-3-1935,11 0-774,-11 0 258,5 16-516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7:04:06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3963 1969 1161,'12'-66'3870,"-7"37"129,-4 10 0,-1-2-1806,0 21 0,-1-22-129,1 22-387,-5-18 258,5 18-258,-4-17-387,4 17-258,0 0-129,-1 37-258,1 12-129,0 18-129,0 9-129,5 18-258,0 7 129,3 8-516,0 0 387,0-13-516,1-10 129,-2-17-774,4 0-774,-8-29-3354,5-9 516,-8-31-645,0 0-258</inkml:trace>
  <inkml:trace contextRef="#ctx0" brushRef="#br0" timeOffset="489.0279">4149 1891 11739,'14'-99'5031,"-7"50"-129,9 8 0,-8 2-3870,15 8-129,3 9-129,5 19-258,0 8-129,3 19-258,-3 13 0,-4 12 0,-4 9-129,-7 3-129,-6 5 129,-9-5-129,-1-2 129,-9-5-129,-4-5 129,-1-9-129,2-9 129,0-10-129,5-8 129,7-13 0,0 0-129,9 4 129,10-4 0,2 0 0,7 0-129,1 5 129,0 8 0,-2 10 0,-1 2 0,-4 5-387,-4 4 387,-8 3-387,-5 3 387,-5 1-387,-4-1 387,-7 3-258,-9-5 129,-6 2 129,-5-10 0,-2-2 0,0-7-129,3-10-258,6-2-516,2-25-2709,20 4-1032,2-18-516,18 3-129,5-11-774</inkml:trace>
  <inkml:trace contextRef="#ctx0" brushRef="#br0" timeOffset="849.0485">5101 2598 10062,'24'-11'5289,"-15"9"-516,3 8-129,-6 8-3741,4 13-258,-6 8-258,-3 7-258,-1 6-645,-13-2-903,-2 13-3354,-10-8 258,-2-1-774,-7-12-258</inkml:trace>
  <inkml:trace contextRef="#ctx0" brushRef="#br0" timeOffset="1184.0677">6246 1776 12255,'10'-75'5418,"-8"44"-258,4 20-258,-6 11-3870,3 39-387,-1 14 0,2 17-516,-1 13 129,1 8-258,2 6-258,1-8-645,4-2-258,-8-24-3999,8-9 0,-1-24-516,1-7-129</inkml:trace>
  <inkml:trace contextRef="#ctx0" brushRef="#br0" timeOffset="1548.0885">6441 1731 13416,'43'-138'5547,"-43"138"-258,57-79-516,-25 62-3999,4 14-258,1 5-129,0 19-129,-6 5-516,-10 15 387,-7 2-516,-7 8 645,-8 5-387,-9 2 0,-6-4 0,1 1 0,2-10 0,6-3 0,7-7 0,10-3-129,10-7 258,6-4 0,5-1 0,0-2-129,-3 1 129,-4 2-129,-8-1 129,-8 3 0,-8 1 0,-4 1-129,-10-4 0,-7-2-645,-2 2-903,-13-15-3483,3-3 258,-6-9-387,5-13-387</inkml:trace>
  <inkml:trace contextRef="#ctx0" brushRef="#br0" timeOffset="1816.1039">6687 1269 11739,'68'-181'5289,"-28"120"-645,-40 61 258,78-75-3870,-40 58-774,3 12 0,-41 5 0,67 12-129,-67-12 129,40 63 0,-40-63-129,8 97-129,-9-43 258,-6 9-258,0-8 0,2-2 129,5-53-258,3 78 258,-3-78-258,40 32 0,-40-32-774,66-3-3354,-22-7-129,-5 3-774,4-5 0</inkml:trace>
  <inkml:trace contextRef="#ctx0" brushRef="#br0" timeOffset="2065.1181">7754 2216 14577,'-10'0'5289,"1"16"-258,2 6-387,0 9-4773,-6 0-645,2 17-3999,-12-6-387,5 11-129,-8-9-645</inkml:trace>
  <inkml:trace contextRef="#ctx0" brushRef="#br0" timeOffset="2465.141">8914 1982 14577,'21'11'5160,"-21"-11"-516,0 0-516,0 0-5805,0-10-2838,8 4-129,0-12-516,14 11 0</inkml:trace>
  <inkml:trace contextRef="#ctx0" brushRef="#br0" timeOffset="2621.1499">9558 1903 14577,'73'-14'5289,"-47"4"-387,4 1-516,-7-1-4644,-3-2-645,9 7-3483,-2-3-387,5 7-129,-1-4-645</inkml:trace>
  <inkml:trace contextRef="#ctx0" brushRef="#br0" timeOffset="2765.1581">10366 1847 11739,'55'0'4515,"-30"-4"-258,-4-1-774,-4 0-7224,3-2-516,0-2-258,1 1-258</inkml:trace>
  <inkml:trace contextRef="#ctx0" brushRef="#br0" timeOffset="2937.168">11168 1841 14190,'46'5'5289,"-32"-5"-645,1-1-645,2-1-8385,-3-3-387,7 5-387,-5 0-516</inkml:trace>
  <inkml:trace contextRef="#ctx0" brushRef="#br0" timeOffset="3416.1954">14920 985 13545,'7'-48'5031,"11"-24"0,-18 72-258,0 0-3999,0 0-129,0 0 0,34 56 129,-27 25-645,0 31 258,0 14-387,1 10 129,-2 1-387,-1-6 387,0-12-1290,-5-27-1548,3-17-2193,-3-32-258,0-18-258,0-25-516</inkml:trace>
  <inkml:trace contextRef="#ctx0" brushRef="#br0" timeOffset="3944.2256">15388 844 14319,'0'-49'5418,"0"49"-258,0 0-387,66-24-3999,-66 24-387,73 3-129,-28 8 0,-4 6-129,-3 8-129,-38-25 0,51 67-129,-51-67 0,7 79 258,-7-79 387,-28 90-387,28-90 0,-63 90-258,63-90 258,-63 73 0,63-73 129,-35 58-387,35-58-129,0 0 0,28 50 129,-28-50 129,70 26-258,-30-8 0,1 1 258,-3 3-258,-7 7 516,-8 6-258,-4 6 129,-9 1-258,-7 2 387,-3-3-258,-8 2 0,-10-1-129,-4-5 0,-8-5 0,-3-6-129,-7-2-645,-8-12-387,5 4-3354,-8-15-258,10-1-129,-1-1-516</inkml:trace>
  <inkml:trace contextRef="#ctx0" brushRef="#br0" timeOffset="5076.2903">16053 560 11094,'0'0'4773,"0"0"-258,-39-17 0,39 17-2709,0 0-1290,-2 44-258,2-44-129,0 0 0,0 64-129,0-64 0,0 0-129,0 0 258,0 0 0,0 0 0,39 43 129,-39-43 0,37-4 0,-37 4 0,52-9 0,-52 9 0,62 0-129,-62 0 0,63 5-129,-63-5 0,45 24 129,-45-24-129,0 0 0,25 52-258,-25-52 258,0 0-258,-34 59 258,34-59-129,-54 32-258,17-20-387,37-12-2064,-79 10-1419,79-10-516,-74 0-258,74 0-387</inkml:trace>
  <inkml:trace contextRef="#ctx0" brushRef="#br0" timeOffset="5461.3123">16082 473 11223,'0'0'5031,"0"0"-258,0 0 0,0 0-2709,34 4-1290,-34-4-1419,70 22-3483,-29-13-258,11 4-516,-3-3-387</inkml:trace>
  <inkml:trace contextRef="#ctx0" brushRef="#br0" timeOffset="5760.3294">16666 546 11094,'0'0'5160,"-46"14"-387,46-14 129,-39 36-2193,39-36-2193,-16 51 0,16-51-258,9 51 0,-9-51-129,46 41 129,-46-41-258,66 22 0,-66-22-129,70 1 129,-70-1 129,61-9 129,-61 9-258,37-32 0,-37 32 0,0 0 0,0-62 258,0 62-516,-36-41-1161,36 41-3096,-66-20-516,30 16-129,-10 4-387</inkml:trace>
  <inkml:trace contextRef="#ctx0" brushRef="#br0" timeOffset="24704.413">18892 4067 774,'0'0'4257,"0"-18"258,0 18 0,0-19-1290,7 17-645,-2-13-1032,13 12 0,-6-8-516,12 8 0,-1-1-258,6 4-258,2 4 0,1 9-129,-2 6-258,0 3 0,-4 6 0,-3 7-129,-7 4 0,-5 1 0,-7 3-129,-4-2 129,-7 1-129,-8 1 129,-8-4 0,-7-3-129,-5-4 0,-6-5 129,0-7-258,0-4 129,2-6-387,2-10-387,16 0-3354,0-13-516,16-1-129,5-13-645</inkml:trace>
  <inkml:trace contextRef="#ctx0" brushRef="#br0" timeOffset="25112.4363">19285 4063 7998,'0'-14'5031,"-5"10"-387,-6 1-129,6 10-3225,-12 3-387,7 10-129,-4 1-387,0 10-129,-1 5-129,3 4 129,2 3-129,2 0 0,2 3-129,2-3 129,4 0-129,2-5 129,6-9 0,6-6 0,2-5-129,7-8 0,3-5 129,1-3-129,3-2-129,0-2-129,1 1-516,-11-11-1677,3 10-2193,-6-5-258,0 6-516,-4-6-387</inkml:trace>
  <inkml:trace contextRef="#ctx0" brushRef="#br0" timeOffset="25496.4583">19693 4318 10191,'-10'-1'5160,"10"1"-387,0 0 0,11-1-3870,4 1-258,13-3-258,0-2-129,3 3 0,2-1 0,-1-1-258,-6 1 129,-4 0-129,-4 3 129,-7 0-129,-11 0 0,0 0-129,8 0-258,-8 0-387,0 11-2709,0-11-1419,0 0-129,0 0-516,0 0-258</inkml:trace>
  <inkml:trace contextRef="#ctx0" brushRef="#br0" timeOffset="26148.4956">20285 4025 8127,'0'-17'5160,"0"17"-258,0 0-129,-6 4-3483,-2 5-258,5 15-387,0-1-258,3 9-129,0 2 0,6 2-129,5-1-129,2-6 129,5-6-129,3-8 129,4-5-129,-1-8 129,-1-4-129,1-10 0,-1-6 129,-4-5-129,0-5-129,-4-6 129,-2-2 0,-2-2 0,-3 2 129,-2 3 0,-1 4 0,-3 5 0,-2 10 129,0 14-129,0 0 129,0 15-129,0 12-129,6 6 129,0 12-129,3 12 0,2 5 0,2 5 0,0 3 0,-2 2 129,-1 1 0,-2-7-129,-2-2 0,-2-11 0,-2-5 0,-2-7 0,0-4 129,-3-8-258,-5-2 129,-3-5 0,-5-1-129,-7-1 129,-2-3 0,-7 0-129,-5-1 0,-5-1 0,3 5-516,-6-11-1806,8 12-2580,-2-6-129,8 2-645,1-7-258</inkml:trace>
  <inkml:trace contextRef="#ctx0" brushRef="#br0" timeOffset="27164.5537">16815 4149 7353,'-12'-46'4773,"5"19"0,7 6-387,-7-4-1935,10 13-903,-3 12-516,0 0-387,8 12-258,-3 21 0,-4 16-258,-1 14 0,0 8-129,-3 8 0,-1 3 0,-1-2 0,3-10 0,1-6 0,1-17 129,3-12 0,6-14 129,11-11-129,1-10 129,8 0 0,4-12-258,5-3 129,0-6 0,4 2 0,-2-1-129,-3 3 0,-5 3 0,-5-1-129,-5 6-129,-7-1-258,1 12-1935,-16-2-2580,11 0 129,-11 0-516,0 0-258</inkml:trace>
  <inkml:trace contextRef="#ctx0" brushRef="#br0" timeOffset="27396.567">17069 4286 9030,'-25'-65'5418,"25"65"-258,-11-5-387,11 36-1677,0 15-2193,5 20-258,3 9-258,1 9-129,-3 4-129,1-3-258,-2-13 0,-2-11-129,2-12-258,-3-20-774,13-3-3483,-15-26-129,20-3-387,-8-23 0</inkml:trace>
  <inkml:trace contextRef="#ctx0" brushRef="#br0" timeOffset="27756.5876">17354 4189 11739,'27'-41'5160,"-7"15"-387,9 11-129,-5-3-3741,9 8-258,-3 2-258,1 8-129,-6 0-129,-3 13 0,-7 3-129,-3 11 129,-3 5 0,1 2-129,-2 7 0,0 1 129,0 3-129,0-2 0,-1 5 0,-1-4-129,-1 0 129,-4-1 0,-1-2 129,-3 0 0,-4-5-129,1-4 0,0-1 129,1-6-258,1-6-129,4-19-903,4 22-3612,-4-22-129,10 0-387,-7-7-258</inkml:trace>
  <inkml:trace contextRef="#ctx0" brushRef="#br0" timeOffset="27964.5995">17530 4548 9933,'-7'0'5418,"19"-7"-516,8 4 129,5-14-3741,12 5-645,4-5 0,6 5-387,0 0-516,-2-6-2580,6 14-1935,-10-7-258,-2 8-387,-7-8-774</inkml:trace>
  <inkml:trace contextRef="#ctx0" brushRef="#br0" timeOffset="28304.6189">18180 3659 11223,'-10'-18'5418,"1"26"-645,9 34 258,1 17-4128,12 32-258,4 18-258,3 25-129,-2 15 0,0 10-129,-6 9-258,-6-6-129,-4-10 129,-4-19-387,-3-12-903,-7-31-3483,7-15-129,-3-29-516,8-19-258</inkml:trace>
  <inkml:trace contextRef="#ctx0" brushRef="#br0" timeOffset="37549.1477">15878 6924 6063,'-6'15'5418,"6"-15"-645,0 14 0,0-14-3483,19 5-129,8-5-258,13-1 0,8-7-387,8 0 0,2-1-258,2-1 0,-3-1-129,-6 4-129,-12-2 129,-8 6-387,-11 1 0,-9-5-774,3 6-3612,-14 1-387,0 0-129,-15-12-645</inkml:trace>
  <inkml:trace contextRef="#ctx0" brushRef="#br0" timeOffset="37760.1597">15944 7207 7998,'2'38'5289,"24"-35"-387,14-3 0,6-12-3870,16 0 0,-3-8-387,4 6-258,-9 2-129,-8 1-258,-6 5-258,-11-6-1032,-6 9-3483,-11-9-129,-3 2-387,-9-11-516</inkml:trace>
  <inkml:trace contextRef="#ctx0" brushRef="#br0" timeOffset="38084.1783">16370 6475 10707,'-42'-83'5289,"24"54"-258,10 18 0,8 11-4386,0 0-129,21 3-129,4 19 0,5 6-258,9 12 129,1 6-129,2 8-129,2 5 0,-3 1 129,0 6-129,-6 0 0,-4-1 129,-6-4-129,-8 1 0,-9-1 0,-7 0 0,-5 0-129,-12-1 129,-7-2 0,-8 2-258,-5-2 258,-4 0-258,-1-7-129,4 7-774,-2-14-3870,15-4 129,1-9-645,12-9-516</inkml:trace>
  <inkml:trace contextRef="#ctx0" brushRef="#br0" timeOffset="38505.2023">17737 6928 8901,'9'-45'5289,"-4"28"-258,7 12 0,0 2-3096,12 18-774,4 9-387,10 11-129,5 6-258,3 8-129,1 3-129,-2 0-129,-4-5-129,-5-4 0,-6-6-387,-10-11-516,0 6-1548,-9-23-2580,-2-5-129,-9-14-258,0-13-387</inkml:trace>
  <inkml:trace contextRef="#ctx0" brushRef="#br0" timeOffset="38696.2133">18164 6799 10320,'-3'-16'5418,"0"21"-645,3 22 258,-9-2-4386,4 13-258,-8 6 129,-3 9-258,-3 4 0,-5 2-258,0 2-129,-2-10-387,6 2-516,-6-19-3870,16-1 0,2-17-387,8-16-387</inkml:trace>
  <inkml:trace contextRef="#ctx0" brushRef="#br0" timeOffset="38984.2297">18737 6689 9159,'54'-13'5418,"-18"1"-387,12 1 0,-3-6-4128,17 5-129,-3-2-129,2 4-387,-9 3-129,-8 4-129,-10 3-258,-14-2-387,-7 6-516,-13-4-3612,-7 17-129,-11-8-516,-3 7-129</inkml:trace>
  <inkml:trace contextRef="#ctx0" brushRef="#br0" timeOffset="39181.241">18878 6977 10191,'32'8'5289,"-8"-9"-387,14-2-129,-1-8-4128,10 6-258,-1 0-258,-4-2-645,1 7-2709,-13 0-1548,-7 3-129,-11-1-516,-12-2-258</inkml:trace>
  <inkml:trace contextRef="#ctx0" brushRef="#br0" timeOffset="39376.2522">18865 7316 10191,'15'26'5160,"15"-23"-387,6-15-1290,10 4-2451,3-11-258,2 2-387,-2-2-129,-8 2-645,0 10-2580,-10-10-1806,-4 5-258,-5-6-258,-3 2-516</inkml:trace>
  <inkml:trace contextRef="#ctx0" brushRef="#br0" timeOffset="39884.2812">19634 6746 10707,'-9'-22'5547,"9"22"-387,0 9-129,3 8-4257,7 17-129,0 3-387,3 7 129,1 3-258,1-3-129,1-5 129,2-9 0,1-6-129,0-16-129,2-8 129,1-5 129,-2-15-258,1-7 258,-2-6-258,-4-3 258,-3 0-258,-4 5 258,-1 3 0,-2 7-129,-5 21 0,0 0 129,4 14-129,-2 18 129,3 12-129,0 10 129,4 10-129,-1 11 0,3 3 0,1-2-129,1 0 129,-2-2 0,-4-6 0,-5-2-129,-2-8 258,-12-5-258,-7-5 258,-11-5-129,-10-3 0,-7-3 0,-7-4 129,-4-8-129,-2-4-129,2-9-258,13 5-1935,4-17-2838,20-15-129,11-19-387,15-14-516</inkml:trace>
  <inkml:trace contextRef="#ctx0" brushRef="#br0" timeOffset="40508.3169">20480 6627 11739,'26'-35'5547,"-10"35"-258,6 17-129,1 1-4515,7 29-387,3 7-129,1 6 129,-6-2-258,-7-2 129,-8-9-129,-4-7 0,-6-8 0,-3-16 0,0-16 0,-8 0 0,7-16-129,1-13 129,1-7 0,7-6-129,5-4 129,1 2-129,2 3 129,1 4-129,-2 11 258,1 9-258,-2 9 258,0 8-129,0 11 0,1 8 0,2 7 0,-3 3 0,2 3 0,-2 5 129,-2-4-258,-3-3 0,-2-4 129,-4-7 0,-1-4-129,-2-15 0,0 0 0,3-11-129,1-12 129,1-6 0,2-6 129,3 1-129,1-2 129,2 6-129,-1 7 129,0 7 129,-1 10-129,-1 6 0,1 11-129,-2 6 129,-1 4 0,2 4 0,0 0 0,1-4-258,3 4-129,-4-14-387,7 4-516,-17-15-2193,24-2-1290,-9-10-645,5-3-129,-3-7 1</inkml:trace>
  <inkml:trace contextRef="#ctx0" brushRef="#br0" timeOffset="40800.3336">21333 6722 7740,'10'-26'5418,"-10"26"-387,0 0-129,0 12-2838,-5-2-1161,5 11-516,0 1-258,6 3 0,3 0-258,1-2 129,3-3-129,2-5 0,0-4 0,2-9 0,-1-2 129,-3-2-129,1-9 129,-1-6 0,-3-1-129,-1-4 129,-5-2 129,-2 0-129,-2-1 0,-7-3 0,-8 5 129,-6 0-129,-4 4 129,-2 2-258,3 12-903,-1 0-3870,9 5 129,8 3-645,8 9-258</inkml:trace>
  <inkml:trace contextRef="#ctx0" brushRef="#br0" timeOffset="41216.3574">21690 6641 10191,'16'-30'5547,"-16"30"-516,-7-14 0,7 14-4257,-24 10-387,11 10 0,-4 6-258,4 6 0,1 4-129,5-3 129,2-3-258,5-6 129,1-5 0,9-12-129,4-7 0,1-5-129,4-12 0,-1-11-129,1-9 0,-4-13 0,1-8 0,-6-11 129,-1-1 0,-4 0 258,-3 5 258,0 9 129,-2 11-129,0 22 258,0 23 0,0 15-129,0 26 129,0 17-258,1 12 0,4 8-129,1 2-129,3-1 0,6-7-645,-3-26-2064,12-4-2451,2-18-258,6-14-258,2-12-516</inkml:trace>
  <inkml:trace contextRef="#ctx0" brushRef="#br0" timeOffset="41500.3737">22434 6145 11094,'9'-17'5805,"-9"17"-258,0 0-258,-3 31-4773,2 8 0,1 12 0,-4 7-129,2 7 0,-1-2-129,3-2 0,0-6-129,7-8 0,6-10 129,5-10-129,9-12 0,7-7 0,5-8 0,5 0-258,7-9-129,-2-10-645,12 3-3999,-18-11-774,1 0-129,-13-8-516</inkml:trace>
  <inkml:trace contextRef="#ctx0" brushRef="#br0" timeOffset="41672.3835">22816 6391 10965,'-38'50'5676,"28"-10"-387,3 1-129,7 8-4386,0 1-258,2 5 0,-1-4-387,0-4-258,5 1-1161,-6-18-3612,3-7-258,-2-12-516,-1-11-387</inkml:trace>
  <inkml:trace contextRef="#ctx0" brushRef="#br0" timeOffset="42024.4036">22981 6317 11997,'13'-60'5676,"4"40"-258,2-2-258,14 6-4515,7 3-258,8 8 0,0 0 0,-5 5 0,-5 0 0,-6 7-129,-6 8 129,-11 5-387,-11 8 258,-2 8-258,-2 8 258,-5 5-258,-2 5 129,1 3-129,0 2 0,1-2 129,3-6-129,1-5 0,1-6-129,0-5 129,2-9-258,2-6-129,4-4-129,-8-16-903,19 10-3870,-19-10-258,0 0-129,0-17-645</inkml:trace>
  <inkml:trace contextRef="#ctx0" brushRef="#br0" timeOffset="42212.4144">23090 6681 11223,'26'-29'6063,"1"13"-516,12 2-258,3-2-4257,5 3-387,3 0-387,0 4-129,-2 6-516,-13-11-3612,3 13-1419,-11-6-258,-3 2-516</inkml:trace>
  <inkml:trace contextRef="#ctx0" brushRef="#br0" timeOffset="66231.7882">4196 4613 4386,'8'-37'5418,"-8"16"-645,1 7 0,-2-9-1806,1 23-903,-6-22-516,6 22-645,0 0-258,0 0-258,-6 10 0,5 13-129,1 12 129,0 10-129,1 13-129,5 11 0,-6 5 0,4 5-129,-2-2 129,1-6-258,-2-4-129,-1-13-129,1-8-516,-1-23-1806,1 1-2193,-1-24-129,8 10-258,-3-15-645</inkml:trace>
  <inkml:trace contextRef="#ctx0" brushRef="#br0" timeOffset="68079.8939">4491 4609 2322,'0'0'3741,"0"0"0,0 0-1032,0 0-774,0 0-645,0 0-258,0 0-516,0 0 0,0 0 129,0 0 0,-4 9-129,4-9 258,0 0 0,0 0 258,0 0-258,0 0 0,0 0 129,0 0-387,0 0 0,0 0-258,0 0 0,0 0 0,0 0-129,0 0 0,0 0 0,0 0 0,0 0 0,0-8 0,0 8 0,6-17 0,-6 17 0,11-19 0,-3 8 0,2 0-129,1-2 129,3 1 0,1 1 0,1 2 0,0 0 0,2 0 0,-1 5 0,1 0-129,-1 3 129,0 1-129,0 3 129,-2 6-129,-1 1 0,1 4 0,-1 3 0,-3 0 0,-1 3 0,-2 2 129,-3-1 0,-4 3 0,-1-2-129,-5 3 129,-4-4-258,-4 6 387,-2-3-258,-1-2 0,-2-2-129,1-1 129,0-2 0,1-1 129,5-4-129,0-4 129,11-8-129,-12 7 0,12-7 129,0 0-129,0 0 0,0 0 129,8-9-129,2 5 129,1-3 0,4 3 0,1-3 0,6 5-129,0 2 129,0 4-129,1 3 129,-1 5-129,1 5 0,-5 1 129,1 8-129,-3 0-129,-3 1 258,-3 2-258,0-2 129,-3-3 0,-3-3 0,-1-1 0,-3-3 0,-3-4 0,-7 0 0,-3-2 0,-5 0 0,-1-1 0,-5-1 0,-4 1 0,-1 0 129,2-3-129,-2-2 0,2 2 0,-1-2 0,2 0 129,4-1-129,3-1 0,2-2 129,5 1-129,1 0 129,11-2-258,-13 0 258,13 0-258,0 0 129,0 0 0,0 0 0,-8 0-129,8 0 0,0 0-129,0 0 0,0 0-129,0 0-129,0 0-516,0 0-1032,-3 10-2967,3-10 129,0 0-516,0 0-387</inkml:trace>
  <inkml:trace contextRef="#ctx0" brushRef="#br0" timeOffset="74176.2426">4262 5016 11094,'-30'-19'5418,"23"-5"-387,7 0 0,6-12-3870,19-6-387,13-12-387,14-4 129,8-5-387,8 2 0,1 1 0,-1 6-129,-5 11 0,-12 11 0,-17 20 129,-16 14-129,-15 28 129,-12 19-129,-20 20 258,-11 18-129,-8 15 0,-7 4-129,2-6 129,7-5-129,11-15 129,12-20-129,17-20 0,14-28 0,21-17 129,14-19-129,12-14 0,8-8 129,2-3 129,1 0-129,-5 2 0,-7 10 0,-13 3 129,-10 13-129,-16 13 0,-15 8 0,-8 10-129,-14 17-129,-7 8 0,1 5-129,1 11-387,0-2-516,18 9-3741,-3-11-516,12 1-129,2-17-387</inkml:trace>
  <inkml:trace contextRef="#ctx0" brushRef="#br0" timeOffset="74808.2788">4883 3460 7224,'4'-60'4902,"-4"26"-129,-1 9-129,-8-13-2838,8 15-516,-5-7-129,6 14-258,-2 1 0,2 15-129,2 12-258,6 27 0,-2 16-258,4 16 0,-1 10-129,4 12-129,-3 3 0,2-3-258,-1-9-129,-4-18-774,7-4-3483,-14-25-258,3-4-516,-7-24-129</inkml:trace>
  <inkml:trace contextRef="#ctx0" brushRef="#br0" timeOffset="75064.2934">4753 3846 10707,'-21'10'5160,"18"7"-387,10 12 129,6-3-3999,15 4-258,3-4 0,7 3-129,0-10-258,1-5 0,-2-6 0,-3-7-129,-4-1 0,-5-9 0,-7-7 0,-5-6-129,0-2-129,-4-3 0,3-1-387,-5-4-516,11 13-3870,-10-4-129,7 17-516,-5 0-258</inkml:trace>
  <inkml:trace contextRef="#ctx0" brushRef="#br0" timeOffset="83196.7586">5249 4453 5160,'-17'-4'4902,"17"4"-387,0 0-129,0-12-2451,14 12-516,4-2-645,12 2-129,3 0-258,5 0 129,1 0-387,-2 0 0,0 5-129,-8-2-516,0 11-1032,-16-8-2709,-3 4-258,-10-10-516,-10 12-129</inkml:trace>
  <inkml:trace contextRef="#ctx0" brushRef="#br0" timeOffset="83563.7796">5283 4481 6708,'-11'-4'5031,"-5"4"-258,14 15-387,-4 5-2193,6 23-1290,0 15-129,3 15-516,2 16 0,0 15-129,1 10 0,-1 8 0,-4-4-258,3-2 129,-4-12 129,0-8-129,0-14 0,0-13 0,0-20 129,0-14-129,0-10 0,6-10 129,4-15-129,6-4 129,7-12 0,4-2 0,4-3 129,4-3-129,-3 3 0,1 1-129,-6 5 129,-5 5-258,-5 10-258,-7-12-1806,1 12-2322,-11 0-129,0 0-516,0 0-387</inkml:trace>
  <inkml:trace contextRef="#ctx0" brushRef="#br0" timeOffset="83835.7951">5614 4864 10965,'-10'7'5031,"5"24"-258,5 23-129,-1 3-4128,4 16 0,2 2-258,2 4-129,0-5-129,-2-9-774,6-3-3096,-9-21-774,2-7-129,-4-17-516</inkml:trace>
  <inkml:trace contextRef="#ctx0" brushRef="#br0" timeOffset="84239.8182">5734 4973 9417,'15'-39'5160,"2"26"-387,-2-6-387,8 16-3225,-5 0-516,2 8-129,-5 16-387,-4 8 0,-7 11-129,-4 1 129,-2 2-258,-6-1 258,0-2-258,0-6 258,4-7-258,3-5 258,1-6-258,6-4 129,4-2 0,1 0-129,1-1 129,-2 4 0,-3 2-129,1 2 129,-4 2-129,-1 2 129,2 0 129,-4-3-387,4 4 0,-1-8-387,1 4-129,-5-18-774,1 27-2451,-5-16-645,-7 3-258,-10-6-129</inkml:trace>
  <inkml:trace contextRef="#ctx0" brushRef="#br0" timeOffset="84667.8427">6003 4613 9288,'27'-32'5160,"-8"16"-387,6 7-258,-3 1-3999,7 8 0,-1 2-129,0 13-129,-5 8 129,-2 10-258,-6 8 129,-2 14-129,-7 11 0,-2 15 0,-4 7 0,0 5 0,0-2-258,-3 0 258,0-3-129,2-7 0,-2-7 129,3-16-129,0-9 129,-2-6-258,-1-4 258,-4-6-129,-4-4 0,-4-5 0,-5-3 0,-3-1 0,-3-3-129,-1-4-129,4 3-645,-8-8-3483,11 4-129,-2-7-516,7 4-387</inkml:trace>
  <inkml:trace contextRef="#ctx0" brushRef="#br0" timeOffset="85383.8837">7083 3217 5934,'2'-71'4773,"6"41"-645,-4-10-516,12 14-1548,-10-5-516,8 21-645,-14 10 0,18 23 129,-11 23-516,1 28-129,-4 24-129,1 18 129,1 10-258,3 7 0,3 1-258,2-13-258,2-8-129,-2-28-1548,2-10-2322,-5-19-387,3-12-258,-14-17-387</inkml:trace>
  <inkml:trace contextRef="#ctx0" brushRef="#br0" timeOffset="85632.8979">7094 4016 6450,'-4'97'4902,"11"-42"-258,8 5-258,3-13-3225,12 3 0,0-16-387,8-5-129,-1-18-129,1-10-129,-3-6-129,-3-14 0,-5-8-129,-6-5-258,-2 2-774,-8-7-3483,0 8-129,-4 0-387,0 14-387</inkml:trace>
  <inkml:trace contextRef="#ctx0" brushRef="#br0" timeOffset="85896.913">7364 4780 10062,'-42'0'5160,"35"-11"-387,14 0 129,13-11-4257,17 6-129,8-1-258,7 2 0,-1 2-387,-2 4 129,-8 6-516,-11-8-1935,-4 11-2064,-18 0-387,-8 0-258,-8 7-516</inkml:trace>
  <inkml:trace contextRef="#ctx0" brushRef="#br0" timeOffset="86163.9283">7408 4716 8256,'-43'43'5160,"32"-11"-387,11 10-129,0 4-3483,9 14-129,0 4-516,4 3-129,-5 2-129,-1 1-129,-4-6-129,-3-6 0,0-11 129,-6-8 0,0-10-129,0-5 129,4-8 0,2-16-129,0 10 129,8-10-129,6 0-129,6-6 129,5 0-645,-2-8-1161,10 6-2709,-8-4-129,4 7-516,-6-4-258</inkml:trace>
  <inkml:trace contextRef="#ctx0" brushRef="#br0" timeOffset="86420.943">7693 5046 10320,'-11'-12'5289,"11"12"-516,0 16 0,1-3-3741,19 11-516,1 4-129,6 5-129,2-2-129,0 0-129,1-4-258,-5-10-516,5 3-3483,-13-10-516,4-2-258,-8-8-387</inkml:trace>
  <inkml:trace contextRef="#ctx0" brushRef="#br0" timeOffset="86615.9541">7956 4979 11481,'-20'1'5289,"12"19"-645,-5-3-387,3 20-3612,-5 4-387,1 8 0,-3 3-516,-4-6-387,4 5-3741,-5-12-258,5-1-387,-1-16-387</inkml:trace>
  <inkml:trace contextRef="#ctx0" brushRef="#br0" timeOffset="87043.9786">8121 4734 11739,'19'-41'5289,"-3"16"-387,15 8-129,1-2-4257,8 5 0,-1 4-129,-1 10-129,-7 5 0,-7 12-129,-8 8 0,-9 6-258,-7 8 258,-7 6-129,-4 9 129,-2 4-258,0 5 129,4 2 0,1 3-129,5-2 129,3-1-129,2-5 0,7-3 129,0-8-129,3-8 258,-1-7-258,-2-5 129,-3-5-258,-3-4 387,-5-5-258,-8 0 0,-6-3 129,-6 1-129,-6 0-258,2 5-645,-9-7-3483,8 7-516,-3-12-129,9-1-774</inkml:trace>
  <inkml:trace contextRef="#ctx0" brushRef="#br0" timeOffset="87684.0152">9333 4450 11868,'24'-20'5160,"12"14"-516,2-8-129,11 7-4257,-1-4-129,0 2-258,-3 4-516,-14-7-774,0 12-1290,-23-9-1161,-8 9 258,-9-15 903,-6 15 1032,-15-3 774,-3 3 516,0 6 1161,-6 1 1806,11 16 1419,0 2-516,15 27-1161,-5-1-645,15 21-645,-4 7-129,6 16-387,-2-1-129,3 2-258,-2-6 0,1-10-258,-2-11 0,3-15 129,0-17 0,10-17 0,4-11 0,6-9 0,9-3 129,1-9-258,5 0-387,-1-12-1290,4 9-2580,-6-6-258,4 4-258,-8-7-387</inkml:trace>
  <inkml:trace contextRef="#ctx0" brushRef="#br0" timeOffset="88044.0358">9859 4814 9804,'3'-17'4902,"-3"17"-129,0 8-258,6 13-3483,0-2-516,5 3-129,1 0-129,2-5 0,0-2-258,-1-6 129,0-9-129,0 0 129,-3-12-129,-2 2 129,0-7-129,-3 6 0,0-1 129,-5 12-129,9 0 0,-4 11-129,1 15 129,1 11 0,2 12-129,1 6 129,0 6-129,-3-1 129,-1 2-129,-4-5 129,-2-4 0,-11-8-129,-7-8 129,-4-8-129,-7-7 0,-5-19-1677,6-3-2580,0-14-258,10-16-516,4-23-258</inkml:trace>
  <inkml:trace contextRef="#ctx0" brushRef="#br0" timeOffset="88364.0541">10142 4405 9030,'60'-56'5031,"-27"42"-129,-2-1-387,5 15-2193,-3 5-2064,0 12 0,-4 12-129,-5 12-129,-8 11 129,-1 5-258,-5 6 129,-1 0 0,2-1 0,0-1-129,0-6 129,4-3-129,0-6 129,-1-1-129,-3-4 129,-4 0 129,-6 1-129,-6 0 0,-9-2 129,-9 0 0,-2 0 0,-4-6-258,3 5-1161,-1-17-3354,10-4 0,9-18-516,13-4-516</inkml:trace>
  <inkml:trace contextRef="#ctx0" brushRef="#br0" timeOffset="88525.0633">11455 4927 8256,'99'3'4902,"-64"-5"-1290,-14-1-3483,-2-11-4644,0 5-258,2-7-387</inkml:trace>
  <inkml:trace contextRef="#ctx0" brushRef="#br0" timeOffset="88680.0722">12485 4746 9546,'98'-12'5289,"-61"8"-645,-9-6-903,-7 1-7869,8 3-387,-4-4-516,2 3-129</inkml:trace>
  <inkml:trace contextRef="#ctx0" brushRef="#br0" timeOffset="88860.0825">13542 4587 5031,'82'0'4902,"-46"0"-516,3-2 0,-6-4-3225,4 2-3354,1 0-1419,3 3-903,2-2-129</inkml:trace>
  <inkml:trace contextRef="#ctx0" brushRef="#br0" timeOffset="89036.0925">14583 4550 10965,'80'9'5289,"-45"-9"-516,1 0-129,-9 0-4386,-4-4-3096,-1 4-1548,-13-9-516,-9 9-516,0-21-516</inkml:trace>
  <inkml:trace contextRef="#ctx0" brushRef="#br0" timeOffset="91000.2049">8079 5446 129,'-4'17'2064,"4"-17"-1290,0 0-1935</inkml:trace>
  <inkml:trace contextRef="#ctx0" brushRef="#br0" timeOffset="91383.2268">8079 5446 8901,'-16'7'5160,"9"-27"-258,7 20-258,-5-26-3096,5 26-516,5-23-258,6 14-258,1 0 0,3 4-258,0 5 0,1 0 0,-2 11-129,-4 9-129,-3 8 129,-7 6-129,-7 7-129,-4 1 0,-7 0 129,-2 4-258,-3-5 258,2-6 0,2-6-129,3-6 258,8-10 0,6-2 0,2-11 0,16 0 129,5-10-129,4-4-129,5 2 0,-1-4-645,9 9-4257,-12-7 0,3 7-516,-9-1-387</inkml:trace>
  <inkml:trace contextRef="#ctx0" brushRef="#br0" timeOffset="91968.2603">9893 4913 11481,'8'-38'5676,"-5"28"-645,-3 10-129,0 0-3999,2 7-258,5 22-129,2 10-258,11 6 0,3 4-129,8 4-129,5-4 0,3-6-258,2-6-258,-5-16-516,4 1-2967,-15-22-903,-1 0-258,-15-14-516</inkml:trace>
  <inkml:trace contextRef="#ctx0" brushRef="#br0" timeOffset="92148.2706">10214 4887 11223,'-17'-96'5418,"13"75"-516,-9 9 0,12 24-3483,-11 14-516,4 19-387,-2 12-258,2 8-129,-5 9-129,1 3 0,0 1-258,-5-6-903,3 7-3741,-4-19-387,4-2-258,-4-20-258</inkml:trace>
  <inkml:trace contextRef="#ctx0" brushRef="#br0" timeOffset="92523.292">10200 5499 11352,'24'-15'5547,"-13"4"-516,9 10-129,-9 1-4257,6 1-387,-3 5-129,-2 10 0,-6 2-129,-5 4 129,-1-1-129,-5 0 0,-4 0 0,2-4 0,2-3 0,5-14 0,0 17-129,6-12 0,8-1 129,1-1-258,3 5 129,0-6 0,-1 8-129,-4 1 129,-6 7 0,-5-1 129,-2 7 0,-10-2 0,-4 2 129,-7 3 0,1-1-258,-4-9-903,6 3-3741,-1-9-129,7-3-387,5-8-645</inkml:trace>
  <inkml:trace contextRef="#ctx0" brushRef="#br0" timeOffset="93124.3264">15086 3692 13158,'-17'3'5289,"17"-3"-258,10-11-258,21-1-4386,3 4-129,8-1-258,3 4-258,-4-2-516,4 9-3741,-21-2-129,-7 8-516,-17-8-258</inkml:trace>
  <inkml:trace contextRef="#ctx0" brushRef="#br0" timeOffset="93411.3428">15054 3680 10836,'-34'48'5031,"32"-2"-258,-3 0-129,6 19-3870,3 10 0,2 19-258,-6 3-129,0 9-258,0-4 0,-6-2-129,0-4 0,-3-11-129,4-10 129,0-15 0,5-11 0,0-13-129,6-9 129,5-6 129,5-11-129,8-3 129,5-7-129,5-7 0,3-3-129,0-6-516,9 6-3999,-13-8-258,0 6-387,-13-8-258</inkml:trace>
  <inkml:trace contextRef="#ctx0" brushRef="#br0" timeOffset="93636.3557">15352 4175 13158,'0'0'5676,"0"0"-516,12 13-258,12 13-4386,3 6-129,5 6-129,1 3-258,-3 5-129,1-1-645,-11-19-1161,1 6-2967,-9-20-258,2-2-258,-5-14-645</inkml:trace>
  <inkml:trace contextRef="#ctx0" brushRef="#br0" timeOffset="93808.3655">15676 4074 13416,'-28'-19'5418,"6"31"-258,3 24-258,-4-1-4257,-1 10-129,-2 10-387,0 3-258,4 16-1161,-4-12-3741,14 4-129,-1-16-387,13-2-258</inkml:trace>
  <inkml:trace contextRef="#ctx0" brushRef="#br0" timeOffset="94072.3806">15682 4575 12513,'20'-10'5547,"-20"10"-387,11 14-129,-11-14-4386,0 26-258,4-9 0,2 6-129,2-1 0,0 2-258,3 0 258,-2 0-258,2 0 0,-3-1 0,0-2 0,-3-1-129,-2-2-129,-3-2 0,-1 2-516,-15-17-1290,1 10-2967,-9-11-129,3 0-387,-8-16-516</inkml:trace>
  <inkml:trace contextRef="#ctx0" brushRef="#br0" timeOffset="94355.3968">15737 4463 12771,'42'6'5160,"-21"14"-129,-11-3-258,1 12-3999,-2 1-258,0 3-387,-3-1 129,2-3-258,0-5 258,1-7-387,2-4 258,0-9-258,2-4 129,0-8 0,-1-8 0,-5-2 129,-2-5-129,-4-1 129,-2-3-129,-5 0-129,-7 1-258,-3-4-774,5 12-3612,-4-4-387,8 7 0,-4-7-645</inkml:trace>
  <inkml:trace contextRef="#ctx0" brushRef="#br0" timeOffset="94763.4201">15994 3981 12255,'27'-63'5676,"-11"32"-387,16 8-129,-8 1-3870,6 4-516,-5 4-387,1 14 0,-9 4 0,-6 16-129,-7 16-129,-4 12 0,-6 11 0,-1 13 0,-1 10 0,1 1-129,3-1-129,2-4 129,2-6 0,3-3-129,5-8 258,1-9-258,0-6 129,0-8 0,-4-1 129,-1-3-258,-4-2 258,-3-4-258,-10-3 129,-5 3 0,-9 1-129,-3-2 129,-8 1-258,0-4 129,-4 4-129,4-5-129,2 5-387,-1-13-1161,17 11-3225,-4-11-258,10 7-258,-2-8-645</inkml:trace>
  <inkml:trace contextRef="#ctx0" brushRef="#br0" timeOffset="146667.3889">3837 8759 5676,'0'-71'5289,"-4"37"-129,3 9-387,-5-1-2580,6 26-516,0 0-645,0 42-258,1 19-387,6 20-129,3 16 129,-1 16-129,2 9-129,1-1 129,-1-4-258,-2-14 129,-2-19-129,-2-13-129,-1-21-387,-4-28-903,0-22-3483,0 0 129,-3-22-645,-3-27-129</inkml:trace>
  <inkml:trace contextRef="#ctx0" brushRef="#br0" timeOffset="146904.4024">3849 8554 8514,'-2'8'5031,"7"-3"129,16 2-645,4-7-3096,20 0-516,2-5-258,10 0-258,1-2-129,-4 3-387,-2 4-774,-18 2-3741,-6 14 0,-17 4-645,-11 17-258</inkml:trace>
  <inkml:trace contextRef="#ctx0" brushRef="#br0" timeOffset="147067.4118">3952 9210 9417,'4'27'5031,"18"-26"-129,3-7-387,11-6-3741,2-5-258,4 0-516,2 6-1032,-9-1-3354,1 4-129,-8 0-645,-3 4-258</inkml:trace>
  <inkml:trace contextRef="#ctx0" brushRef="#br0" timeOffset="147347.4278">4405 9247 8901,'-3'60'5160,"2"-24"-129,0-6-387,3 7-3225,6-15-774,9 1-129,2-10-258,5-7-129,2-6 0,1-9 0,-1-8-129,-4-5 0,-6-10 0,-7-1-129,-7-2 0,-3-1 0,-10 7-129,-9 3-129,-3 8-387,-7-1-645,8 17-2967,-4 2-516,6 1-129,1 6-387</inkml:trace>
  <inkml:trace contextRef="#ctx0" brushRef="#br0" timeOffset="147540.4388">4577 9252 8643,'67'38'5418,"-38"-14"-645,-3 5-129,-12-7-3096,4 12-903,-7-10-258,0-3-387,-9-2 0,-2-8 0,0-11 0,-5 0 0,5 0-129,-15-18-1032,9 5-3354,1-4-129,3 1-516,0-3-258</inkml:trace>
  <inkml:trace contextRef="#ctx0" brushRef="#br0" timeOffset="148451.4909">5593 9312 7611,'27'-33'4644,"-5"12"-129,6-5-516,5-3-3354,-2-6-129,1 2-516,-2-3 129,-5 1-129,-8 0 0,-6 5 129,-11 5 258,-3 9 0,-11 4 0,-2 12 129,-4 3 0,0 18 0,0 3-129,5 8 0,3 0-258,5 3 0,3-5-129,4 0 129,3-6-129,5-4 129,1-6-129,4-7 129,-1-4-129,4-3 129,-1-4-129,2-10 0,-2-1 0,0-8 0,-2-2 0,-5-4 0,-4 3 0,0-1 0,-4 8 0,-7 4 0,-4 7 0,-3 8 129,-2 10-129,0 12 0,0 8 129,-1 6-129,3 3 129,1 4 0,7-2 129,4 0-129,2-4 129,3-3-129,10-4 0,3-5 129,5-3-129,3-8-258,3 1-129,1-13-516,4 5-129,-6-8-129,4-2-258,-10-13 0,9 8-774,-14-10-2709,3-1-129,-2-2 0,-5-6 387</inkml:trace>
  <inkml:trace contextRef="#ctx0" brushRef="#br0" timeOffset="149763.566">6039 9119 9546,'0'0'5547,"0"0"-645,3 12 129,-3 8-3999,2 10-387,2 0-258,4 5 0,-1-3-129,4-3-129,2-8 0,1-5 0,2-12-129,0-4 0,0-14-129,-3-5 129,2-9-129,-2-1 0,-3-4 0,-2-1 129,-3 3-129,0 2 0,-3 9 129,0 8 0,-2 12 0,0 0 0,0 0 0,10 15 0,-4 2 0,4-1 129,1 2-258,2-3 258,2-6-129,0-2 0,3-5 0,0-2 0,0-4 0,-2-4 0,-1-4 129,-3-2-129,1-3 0,-5 5 129,-3-3-129,-5 15 129,7-17-129,-7 17 129,0 0-129,3 10 129,-3 4-129,4 6 0,0 1 129,2 6-129,1-1 129,3-3 0,1-2-129,2-3 129,-1-5-129,1-6 0,2-3 0,-3-8 129,3-8-258,-2-4 0,0-6 258,0-2-258,-1-3 129,-2 4-129,1-1 129,-1 7-129,-1 2 129,0 5 0,0 6 129,-1 4-129,2 1 0,0 4 0,1 6 0,1 0 0,1-1 0,0 3 0,0-2 0,0-3 0,-1 1-129,1-4 129,1-3 129,-2-2-129,3-2 0,-1-6-129,3-5 258,-1-2-129,0-2 0,2-3 0,-3 3 129,-2 3 0,-1-1 129,-2 9 0,-10 6 0,10 1 0,-8 14 0,0 12 0,-1 6 129,2 12-258,0 7 129,3 7-129,0 8 0,3 5 0,0 3-129,2-2 129,-1 0-258,-1-1 129,-1-4-129,0 0 0,-6-3 129,-2-5 0,-2-5 0,-12-3-129,-6-5 129,-6-6-258,-5-3-258,-10-24-2193,1 1-2322,-5-15-258,3-5-387,-1-22-645</inkml:trace>
  <inkml:trace contextRef="#ctx0" brushRef="#br0" timeOffset="150779.6241">8453 8649 3096,'-4'-41'5160,"1"19"-129,2 8-129,-4-8-2451,5 22-258,0 0-645,0 0-258,0 29-516,6 17-258,-3 15 0,8 13-258,-1 9 129,2 3-258,0 2-129,1-6-129,1-7 0,-3-19-387,2-8-774,-12-19-3483,9-9-129,-10-20-516,8 1-387</inkml:trace>
  <inkml:trace contextRef="#ctx0" brushRef="#br0" timeOffset="151243.6506">8628 8628 9933,'28'-71'5418,"-8"36"-516,10 8 129,-3 2-4128,12 13 0,-4 8-645,3 10 0,-7 12 0,-1 10-129,-9 6 129,-7 7-387,-9 2 258,-5 4-129,-8-4 129,-5 0-129,-3-3 0,-3-8 0,5-4-129,2-6 129,6-7 0,6-3-129,5-3 129,12-6 0,7 1-129,4 4 129,4 1 0,4 2 0,-2 7 0,-2 0 0,-5 6 0,-6 2 0,-7 3-129,-7 0 129,-7 0 0,-7 3 0,-9-6 0,-7 2 0,-5-4 0,-6-3 0,2-1-258,-5-11-129,7 10-2064,-3-19-2451,8-3-258,3-15-387,8 0-258</inkml:trace>
  <inkml:trace contextRef="#ctx0" brushRef="#br0" timeOffset="151663.6746">9221 8332 774,'0'-10'4902,"0"10"129,0 0-258,0 0-1806,11 0-645,-11 0-516,7 20-645,-5-1-258,3 10-387,-2 1 0,2 6-258,0-2 0,5 0-258,1-5 0,2-7-129,3-4-129,1-15-516,8 5-1677,-9-12-2193,7-8-387,-10-12-258,3 0-387</inkml:trace>
  <inkml:trace contextRef="#ctx0" brushRef="#br0" timeOffset="151823.6838">9269 8049 7611,'-3'-14'4902,"3"14"-387,9-4-1677,-1 0-6837,0 6-516,-8-2-516,13 20-129</inkml:trace>
  <inkml:trace contextRef="#ctx0" brushRef="#br0" timeOffset="152739.7362">10481 9143 4644,'20'-28'4902,"-10"17"0,-10 11-258,13-10-3225,-13 10-516,0 0-258,-2 21-516,-8-3-1290,-3 12-3096,-4 1-258,-3 4-516,-4-5-258</inkml:trace>
  <inkml:trace contextRef="#ctx0" brushRef="#br0" timeOffset="153511.7803">11359 8693 2451,'27'-28'3483,"-11"19"129,-11-11-129,9 14-516,-14-12-516,0 18-774,-4-12-516,4 12-129,-25 10-516,5 15 0,-7 6-129,-2 18 0,-1 6-129,3 10 129,5 0-258,7-1 129,12-6-258,8-11 129,14-11-129,14-15 0,7-16 0,5-5-129,4-17 0,-4-8 0,-2-6 129,-6-5-129,-7-5 0,-9 2-129,-6 3 258,-6 4 0,-7 6 0,-2 9 258,0 17-258,-7-3 0,5 15 129,0 11-129,4 6 0,8 4 0,5-1 0,2 1 0,7-7 0,0-7 0,2-8-129,-1-8 129,-3-3-258,-5-6 129,-3-8 129,-4-4-129,-6-5-129,-4-4 0,-3-2 0,-9 0 0,-2 3-258,-6 0-387,5 17-1290,-7-7-2451,3 9-258,0 5-258,4 2 388</inkml:trace>
  <inkml:trace contextRef="#ctx0" brushRef="#br0" timeOffset="154307.8259">11734 8800 4773,'32'4'5289,"-12"9"-258,-5-1-258,11 14-3225,-9-7-387,8 7-387,-3-6-387,1 2 0,-2-7-258,-1-8 0,1-5 129,-2-2-258,-1-14 129,-2-5 0,-1-1-129,-2-5 129,1-1-129,-3-1 0,-1 7 129,-2 2-129,-8 18 0,11-15 0,-11 15 0,11 8 0,-5 7 0,3 6 0,-1-1 0,3 3 0,4-1 0,-2-2 129,0-3-129,-1-5-129,0-5 129,-2-2 0,1-4-129,-3-1-129,1-6 129,-1-9-258,1-2 258,0-4-129,1 2 0,0-3 129,0 3 0,-1 0 129,-2 5 0,-7 14 0,13-8 129,-13 8-129,9 12 0,-4 4 129,-2 5-129,2 4 0,0 2 0,2 3 0,1 3-258,-3-4 0,5 2-387,-2-8-258,4 5-258,-6-18-1290,12 6-774,-10-16-258,13 7 645,-9-14 1161,5-6 1032,1-10 1032,-3-9 774,6 8 1419,-13-17 774,10 15 258,-14-10-516,10 16-1161,-12-2-774,7 18-258,-9 4-258,12 18-387,-5 11 0,1 15-129,1 9-129,-2 14 0,1 9-129,-7 6 0,0 3-129,-2-2-129,-5-4 0,-7-10 0,2-7-129,-6-23 0,5-8-645,-5-29-387,17-2-903,-20-31-387,20-7-1161,-2-25-1161,2-16 387</inkml:trace>
  <inkml:trace contextRef="#ctx0" brushRef="#br0" timeOffset="155230.8787">12608 9049 2193,'35'-172'4515,"-13"116"774,-3 16-387,6 32-645,-8 8-2193,7 28-1032,-5 9-387,-3 9-258,-6 3-258,-5 4 0,-5-3-129,-4-4 0,-7-10 129,-2-10-129,3-10 0,10-16 0,-10 0 0,13-14-129,8-13 0,4-10-129,6-5 129,1-1-129,1 3 258,-3 3-129,0 9 129,-7 10 0,-2 11 129,-3 8 0,-3 11 0,1 9 129,-2 2-129,4 2 0,-2-1 0,4-4-129,1-3 129,-1-8-129,0-4 0,1-5 0,-1 0 0,1-10 0,-1-6 129,3-4-129,-2-2 0,0 1 0,-3 1 0,3 5 0,-11 15 0,14-14 0,-14 14-129,8 10 129,-5 9 0,1-1 0,3 5 0,1-1 0,3-1 0,1-4 0,2-4 0,3-3-129,1-6 129,0-4 0,1-2-129,0-12-129,0-3 129,0-15 0,2-2-129,1-16-129,2-5 129,-2-14 129,2-3-129,-2 3 129,-4 3 129,-1 11 129,-10 12 0,-1 14 129,-6 19 0,0 20 0,-6 17 258,-1 14-129,2 10-129,0 9-129,2 3 0,1 7 0,2-2-129,5-8 258,1-4-387,4-10 129,2-13 0,3-8 0,2-12 0,1-11-129,1-4 129,0-11-258,-1-7 129,-1-4-129,-4-4 0,-3 4 0,-1-1 129,-6 4 0,0 6 129,-3 15 0,0 0 129,0 0 0,1 13-129,2 10 258,3-1-258,2 4 129,2-3-129,4-2 129,0-4-129,0-5 0,2-3 0,-2-6-258,0 0-258,-7-9-903,7 0-3225,-10-9-516,-1 2-129,-3-8-516</inkml:trace>
  <inkml:trace contextRef="#ctx0" brushRef="#br0" timeOffset="155420.8895">13352 8685 6966,'-15'-7'5418,"15"-10"-387,13 12-387,6-6-3999,8 5 0,1-3-129,5 4-129,0 3-645,-2-4-4128,7 4-516,-4-3-258,5-2-516</inkml:trace>
  <inkml:trace contextRef="#ctx0" brushRef="#br0" timeOffset="156051.9256">14799 8695 8127,'25'15'5160,"-9"3"-387,1 14-258,-2 2-3999,4 12-129,-3-2-258,-1 1 0,-3-3-258,-4-10 129,-2-8 0,-6-24-129,0 0 129,0 0 0,0-29 129,0-6 0,2-11 0,6-6 0,7-2 129,8 3-129,4 2 129,4 8-129,3 8-129,-2 9-387,1 18-1419,-10 0-2709,0 6-387,-10 2-258,-2 7-516</inkml:trace>
  <inkml:trace contextRef="#ctx0" brushRef="#br0" timeOffset="157307.9975">16078 8569 8643,'51'-52'5289,"-32"34"-387,-14-5-258,-3 12-3483,-12 3-645,-2 9-129,-11 11 0,1 4-129,-3 9 0,8 0-258,5 8 129,12 1 0,7 3 0,12-2-129,9 0 0,4-6 0,2 0-129,-4-3 258,-5-1-258,-13 0 258,-8-6-129,-8 1 0,-14-2-129,-7 0 129,-5-2-129,-1-7-387,7-1-258,0-13-2580,24 5-1419,-5-19-258,19 4-387,8-6-129</inkml:trace>
  <inkml:trace contextRef="#ctx0" brushRef="#br0" timeOffset="157420.0039">16272 8853 7224,'38'22'4773,"-26"-6"-129,-8-3-258,7 1-3096,-11-14-1032,12 7-3612,2-7-1161,1-6-129,7-10-516</inkml:trace>
  <inkml:trace contextRef="#ctx0" brushRef="#br0" timeOffset="157600.0142">16584 8458 9933,'-12'-34'5418,"12"34"-645,-10 24 129,10 13-4257,0 6 0,10 11-387,2 8-258,1 1-258,2 6-645,-10-14-3741,6-5-258,-9-13-516,-1-8-258</inkml:trace>
  <inkml:trace contextRef="#ctx0" brushRef="#br0" timeOffset="157764.0236">16428 8647 8901,'35'-22'5160,"-7"17"-258,5 2-903,2 4-6321,0 3-1677,-1 4-645,-4 2-516,-2 9-258</inkml:trace>
  <inkml:trace contextRef="#ctx0" brushRef="#br0" timeOffset="157900.0313">16897 8973 5805,'30'20'5418,"-22"-18"-516,-8-2-645,0 0-4902,0 0-3612,0-10-516,0 10-645</inkml:trace>
  <inkml:trace contextRef="#ctx0" brushRef="#br0" timeOffset="161263.2237">11371 8508 5289,'-19'37'5031,"8"-18"-129,4 10-516,0-2-3483,14 10-258,11-4-129,17 1 129,15-9-387,22-1 129,23-12 0,23-10 0,21-7 0,28-12 258,19-7-258,31-1 129,20-5 0,19 1-129,48-1 0,-17 1 0,8 0-258,5 2 0,-2-1-129,-6 2 129,-16 3-129,-21 4 0,-60 4 129,-1 8-258,-43 5 0,-41 2 129,-46 10 0,-44 6-129,-35 4 258,-29 0 0,-21-1 0,-6-1 0,0-3 258,11-8-258,22-6 0,23-1 258,25-14-387,30-3 129,26-5-129,19 2 129,14-1-258,7 6 0,-3 7-129,-7 6-387,-15 14-258,-22 4-3354,-13 15-903,-21 0-387,-10 10-387</inkml:trace>
  <inkml:trace contextRef="#ctx0" brushRef="#br0" timeOffset="161671.247">17081 8061 10062,'28'-55'5418,"-17"55"-258,3 34-258,-7 19-3999,4 27-129,-5 14-258,0 15-129,-2 10-258,0 1-516,1 1-774,-5-23-3612,6-10-129,1-23-387,10-13-645</inkml:trace>
  <inkml:trace contextRef="#ctx0" brushRef="#br0" timeOffset="162247.28">17393 8622 5805,'-6'-65'5547,"-3"62"-387,-4 6-387,4 30-1290,-1-8-2709,10 13-258,0-1 0,11 0-258,4-3-129,6-5 0,3-5-129,2-10 0,-2-6-129,-2-8 129,-2 0 0,-6-13-129,-7-6 0,-5-7 129,-4-1-129,-10-4 129,-3 1 0,-5 1 0,1 4 0,3 7 0,4 3 0,12 15 0,-5-12 0,11 11-129,11 1 0,5 0 0,2 0 129,3 1-129,-1 6 0,-3 1 129,-1 4 0,-5 6 0,-3 4 129,-2 6-129,-2 1 129,-1 2 0,-1 0-129,0-4 129,4-5-129,2-6 0,1-10 0,2-6 0,0-1 0,-1-8 0,-4-11 129,-2-1-129,-5-8 129,-5 0-129,-11 0 0,-7 0 0,-6 2 0,-4 3 0,1 7 0,-1 2-258,9 7-129,4 0-387,15 8-1548,0 0-2193,16-11-516,4-3 129,9-3-516,-1-9 2323</inkml:trace>
  <inkml:trace contextRef="#ctx0" brushRef="#br0" timeOffset="162415.2896">17804 8431 4644,'36'-53'5160,"-24"36"-387,-7 5 0,3 12-1677,-8 0-1290,3 33-774,-1 4-387,3 12-258,1 8-258,2 6 0,1 5-129,-1-4-387,2 1-129,-3-21-903,9-1-3225,-9-19-258,4-9-258,-3-15-387</inkml:trace>
  <inkml:trace contextRef="#ctx0" brushRef="#br0" timeOffset="162664.3038">18070 8552 8514,'16'-33'5031,"-16"33"-387,0 0-258,0 0-3483,0 0-516,-10 12 0,-2 7 0,-3 1 129,0 5-258,-1 2 0,4 5 129,2 0 0,8 2-129,2-3 0,11 0 0,6-4-258,3-5-258,8 2-774,-4-14-3741,9 1-129,-2-8-258,6-3-645</inkml:trace>
  <inkml:trace contextRef="#ctx0" brushRef="#br0" timeOffset="163111.3294">18980 8591 10320,'29'-24'5418,"-29"12"-387,0 12-258,-17-1-4257,1 7 0,-5 8-129,0 10-129,-3 2 0,2 6-258,2-2 129,6-2-129,8-3 0,6-7 0,1-5 0,14-10 0,1-3 0,4-9 0,3-7 129,-2-5-129,-1-1 0,-2-2 129,-2 1-129,-5 5 0,0 2 129,-11 16-129,14-13 0,-5 13 0,-1 7 0,3 7 0,3 3 0,1 4 0,3 2 0,2-6-129,2 0 0,-4-5-129,2 0-258,-4-12-387,4 10-1548,-8-14-2193,3-2-387,-6-13-387,2-2 0</inkml:trace>
  <inkml:trace contextRef="#ctx0" brushRef="#br0" timeOffset="163288.3395">19290 8426 6837,'-15'-81'5160,"8"60"-129,-3 12-516,4 26-2193,-2 7-903,8 22-645,0 5-129,8 12-258,1 0-129,3 2-258,1-4-258,0-15-387,8-3-4128,-9-19 0,5-9-645,-5-15-258</inkml:trace>
  <inkml:trace contextRef="#ctx0" brushRef="#br0" timeOffset="163444.3485">19305 8536 11739,'0'0'5031,"18"-5"-387,11 5-1290,13 0-3999,4-3-3612,10-7-258,3-4-645,6-7-258</inkml:trace>
  <inkml:trace contextRef="#ctx0" brushRef="#br0" timeOffset="163675.3617">20209 8035 10320,'4'-45'5547,"16"27"-516,5-5 0,16 5-4386,4 2-129,10 9-258,1 2-129,1 4 0,-6 1-129,-6 2-129,-9 8-387,-12-5-516,-3 9-3999,-21-14 129,-3 19-387,-18-14-516</inkml:trace>
  <inkml:trace contextRef="#ctx0" brushRef="#br0" timeOffset="164015.3811">20302 8020 8643,'-41'45'5547,"33"-9"-387,2-2-258,10 17-3354,-2 3-645,7 14-129,-6 6-258,0 9-258,-3 6-129,-7 2 0,-7-2-129,-1-5 0,-3-4 0,2-12 0,3-10 0,6-14 0,7-13 0,8-11 0,10-11 0,10-6 0,7-3 0,7-8 0,4-5 0,4-3 0,0 2 0,-4-2-129,-1 1 258,-7 2-258,-6 4-129,-8-1-258,-4 10-774,-20 0-3741,11-2-129,-11 2-258,0 0-645</inkml:trace>
  <inkml:trace contextRef="#ctx0" brushRef="#br0" timeOffset="164879.4305">20808 8271 8385,'5'-39'5676,"-5"27"-516,0 12 0,0 8-3354,8 24-645,-6 11-387,5 18-258,-1 7-258,-1 11 0,4-1-258,-3-6-129,1-4-516,-5-22-1935,5-4-2709,-2-19 0,7-8-516,-3-15-387</inkml:trace>
  <inkml:trace contextRef="#ctx0" brushRef="#br0" timeOffset="165267.4527">21051 8353 10320,'9'-59'5805,"-4"39"-387,15 11 0,-3-7-4386,11 16-258,-1 5-258,2 7-258,-3 5 0,-6 6-129,-9 3-129,-8 2 129,-5 0-129,-9 2-129,-2 0 258,-1-2-129,1 0 0,6-4-129,7 1 258,2-4-258,9-2 129,6-4 0,1-1 0,2 0 0,-2-3 0,-3 0 0,-4 1 0,-7 1-129,-4-1 258,-6 4-129,-8-1-129,-4 0 129,-4 1-129,-4-1 0,-2 1-387,-4-14-1161,8 8-3483,-6-10-129,10-1-516,-2-13-387</inkml:trace>
  <inkml:trace contextRef="#ctx0" brushRef="#br0" timeOffset="165495.4658">21333 8118 9030,'10'17'5418,"-3"9"-387,-3 1-387,4 11-3870,-1-3-258,4 3-129,0-8-129,1-7-258,1-6-258,0-16-1677,-1 1-2709,1-8-516,-1-9-258,-3-11-516</inkml:trace>
  <inkml:trace contextRef="#ctx0" brushRef="#br0" timeOffset="165631.4736">21390 7853 10707,'-26'-29'5418,"26"29"-516,0 0-903,9-3-8643,6 7-129,5 9-645,-3-2-129</inkml:trace>
  <inkml:trace contextRef="#ctx0" brushRef="#br0" timeOffset="166071.4987">21644 7899 9288,'36'-27'5547,"-16"13"-258,9 6-258,-7-3-3870,12 8-387,-6 0-129,1 3-258,-5 3-129,-4 7 0,-5 6-129,-7 7 0,-6 6 0,-3 10 129,-8 10-258,-4 4 129,0 6 0,0 4 0,2 2-129,5 1 0,1-1 0,5-7 129,1-8-129,6-2 0,2-6 0,2-3 0,1-5 129,-1-4-129,-1-1 0,-1 2 0,-3 0 0,-5 1 0,-1 2 0,-8-3-129,-9 1 129,-7-1 0,-7 0 0,-7-5 0,-2-1-129,-6-4-129,1 2-903,-9-10-3354,13 3-774,0-10-645,8-3-258</inkml:trace>
  <inkml:trace contextRef="#ctx0" brushRef="#br0" timeOffset="166607.5294">21983 8805 6708,'22'-29'5547,"-19"13"-129,-3 16-258,0 0-3096,0 8-645,-6 14-516,3 17-258,-3 6-258,3 8-129,2 3-258,2-3 129,9-4-129,4-10 0,7-8-129,7-12 129,4-9-129,1-8 0,3-2-516,-8-18-2064,6 2-2322,-13-12-387,0-2-129,-12-13-645</inkml:trace>
  <inkml:trace contextRef="#ctx0" brushRef="#br0" timeOffset="166755.5378">22201 8851 10062,'-29'29'5547,"25"6"-387,-4 0 0,8 12-4128,0 0-516,2 1-258,6-2-645,-6-12-645,14-3-3870,-12-12-258,9-4-129,-6-12-774</inkml:trace>
  <inkml:trace contextRef="#ctx0" brushRef="#br0" timeOffset="167071.5559">22312 8858 9804,'17'-47'5676,"1"35"-516,-1-2-129,14 10-3870,-3-2-516,6 6-258,-3 1-129,-2 5 0,-4 5-258,-7 7 129,-7 7 0,-9 6 0,-2 5-129,-5 3 129,-2 4 0,-3 4 0,4-1-129,2-3 0,3-4 0,1-7-129,6-3 0,1-8-258,6-2-258,-13-19-1548,16 10-3096,-16-10 0,0 0-516,-1-17-387</inkml:trace>
  <inkml:trace contextRef="#ctx0" brushRef="#br0" timeOffset="167231.5651">22359 9060 10062,'62'-19'5547,"-15"13"-258,1-10-258,8 7-4257,-2 4-1032,-9 0-4257,1 3-387,-8-4-774,-5 4-129</inkml:trace>
  <inkml:trace contextRef="#ctx0" brushRef="#br0" timeOffset="168499.6376">4428 11275 1548,'34'-56'4515,"-14"17"258,0-2-129,-6-11-1419,4 12-774,-14-11-516,0 7-645,-13-6-258,-6 13-258,-17 1-258,-8 12 0,-11 12-258,-5 12 0,-6 7 129,-1 27-129,4 10 129,9 14 0,14 7-129,17 9 0,19-6 0,17-4 0,26-4-258,14-5 129,11-4-129,3-6 0,0-5 0,-10-1 0,-8 0 0,-16 1-129,-15 2 129,-16 0 0,-15 1 0,-16-2 0,-16-2 0,-9-3 0,-7-7 0,-7-5 0,-3-9-129,2-8 129,6-7 0,7-10-129,16-11-129,13-9-129,19-5-387,8-13-903,30 6-3096,7-6-387,19 3 0,2-1-645</inkml:trace>
  <inkml:trace contextRef="#ctx0" brushRef="#br0" timeOffset="168651.6463">4561 11442 12384,'51'15'5418,"-38"6"-387,1 10-129,-10 0-3741,7 8-516,-4-3-387,1-1-387,1-2-516,-9-15-2709,6 0-1806,-6-18 0,0 0-645,0-16-258</inkml:trace>
  <inkml:trace contextRef="#ctx0" brushRef="#br0" timeOffset="169235.6797">4661 11211 10707,'13'-24'5031,"-6"31"-387,7 18-129,0 7-3999,6 9-258,4 2-129,0 3-129,-1 1 0,-2-3 0,-3-7 0,-1-8 0,-6-7 0,-2-10 0,-1-11 129,1-1-129,2-12 129,2-5-129,2-4 129,-1 0 129,0 1-129,-1 6 129,-2 4 0,-3 10 0,-8 0 0,7 21 0,-7 1 0,1 6 0,3 1-129,2 2 0,4-2 0,5-4-129,1-6 0,6-8 0,6-8 0,2-3 0,1-4 0,1-11-129,-1-3 0,0-3 129,-3-3-258,-3-2 258,-2-2-129,-6 2 0,-2-3 129,-3 2 129,-4 3-129,-2 5 129,-6 7 0,0 12 129,-7 1-129,-3 16 129,-3 8 129,-1 8-258,0 6 129,4 3 0,1 1-129,8-4 0,1-5 0,10-6 0,7-10-129,4-3 0,9-10-645,-6-12-2967,9 1-1548,-4-13-129,1-2-645,-4-6-387</inkml:trace>
  <inkml:trace contextRef="#ctx0" brushRef="#br0" timeOffset="169943.7202">6721 10786 11868,'13'-57'5289,"-6"46"-129,-7 11-258,4 34-3612,-4 8-387,0 23-516,0 12 0,3 15-129,0 2 0,3-1-258,3-7 0,0-11 0,1-8-129,-2-20-258,3-11-645,-7-26-2451,3 0-1677,-7-10-129,6-14-387,-6-13-387</inkml:trace>
  <inkml:trace contextRef="#ctx0" brushRef="#br0" timeOffset="170911.7756">6576 11165 10320,'-41'-5'5289,"36"-7"-516,11-1 129,11-17-4128,21 5 0,4-9-129,6 6-129,-1-1 0,-3 12-129,-7 9 0,-6 15 129,-11 15-258,-7 24 129,-4 8-258,-1 10 129,-2 5-258,6-3 129,0-6 0,3-9-129,3-14 0,1-15 0,3-13 0,0-9 0,-1-10 0,-2-12 0,-2-6 0,0-7 0,-4-6 0,-3-2 0,-3 3 0,-2 5 0,-2 5-129,-3 11 129,0 19 0,0 0 0,-3 17 0,3 12 0,3 8 0,4-1 0,7 4 0,3-5 0,6-4 0,2-12 0,1-5 0,0-7 0,-1-7 0,-1-1-129,-3-10 129,-5-7 0,-3-10 0,-1-4 0,-4-3 0,-2-1 0,0 2 0,-3 3 0,1 6 0,2 11 0,-6 14-129,17 6 258,-7 17-258,2 6 258,0 2-258,3 1 258,-1 0-258,2-3 129,-1-9 0,-1-7 0,2-7 0,-3-6 0,0-2 0,0-9 0,0-7 0,0-7 0,-1-2 0,-1-2 0,0 2 0,-1 0 0,0 5 0,-1 6 0,0 4-129,0 11 129,2 1 129,-1 10-129,4 2 0,-1 1 0,3 1 0,1-5 0,3 0 0,0-8 0,2-1 0,-2 0 0,0-7 0,1-4 0,-3-2 0,-2-2 0,-3-1-129,-2-1 129,-4 0 0,-3 0 0,-2 2 0,-2 15 129,-2-16-258,2 16 129,-7 0 129,1 11-129,1 9 0,5 6 0,0 3 0,0 0 0,5 3 0,4-3 129,0-3-129,2-9-387,6 6-1677,-9-19-2967,9-4-258,0-9-387,4-11-645</inkml:trace>
  <inkml:trace contextRef="#ctx0" brushRef="#br0" timeOffset="171866.8302">9514 10919 6450,'7'-51'5547,"-9"26"-258,-13-3-387,-1 12-1935,-9-1-1806,3 17-258,-7 8-258,4 20-258,1 7 129,6 11-387,8 2 0,6 1-129,4-3 129,9-12-129,7-8-129,5-14 129,2-12 0,5-7 0,-3-12 129,0-7-129,-4-6 0,-1-4 0,-4-1 129,-3 8-129,-5 0 0,-3 10 0,-3 7 0,-2 12 0,0 0 0,11 17-129,-6 7 129,1 1 0,4 6 129,2-4-129,3-1-129,0-3 129,3-8 0,-2-6 0,1-6 0,1-3 0,-2-7 0,-3-7 0,0-3 0,-2-1 0,-1-2 0,0-1 129,-1 1-129,0 3 0,-2 5-129,2 4 129,0 5 0,3 3 0,-1 10 0,2 0 0,0 6-129,1-1 129,1-1 0,1-3 0,1-2 0,-1-5-129,0-3 129,1-1 0,1-4 0,0-6 129,-3-1-129,0-3-129,-1-2 258,0-1-129,-4-3-129,-2 1 129,-2-3 0,-2 5 0,-2 2 0,-2 15 0,0-12 0,0 12 0,-12 10 129,5 3-258,2 8 258,0 4-258,4 1 258,1-2-129,2 2 0,8-3 0,2-1 0,5-3 0,2-2 0,2-5 0,1 0-129,-1-10-645,9 12-2967,-9-14-1290,3 0-516,-3-12-258</inkml:trace>
  <inkml:trace contextRef="#ctx0" brushRef="#br0" timeOffset="172519.8675">11583 10318 7740,'9'-67'5547,"-8"48"-258,-1 9-387,0 18-3483,-11 13-387,7 22-387,-1 6-258,4 9-129,1 0-129,4-4 0,7-8 0,6-8 0,3-9-129,4-10 0,3-6 0,3-2 129,0 1-129,3 1 129,-3 4-258,1 7 258,-1 1 0,-5 5 0,-2-1 0,-8 3-129,-7-5 129,-4 0-129,-7-4 129,-11-4-129,-10-2 0,-8-2-129,-7-2 0,-10-4-387,0 3-774,-10-12-3741,8 0 0,-1-14-516,12-14-516</inkml:trace>
  <inkml:trace contextRef="#ctx0" brushRef="#br0" timeOffset="172970.8933">11534 10195 9546,'40'-56'5547,"-13"39"-516,12 10 0,1 2-4128,14 6-387,0 11-387,4 5-258,0 8-387,-12-5-1290,4 14 258,-18-11-258,0 8 645,-14-7 258,-2 2 258,-6-3 516,-5 3 645,3 12 1032,-8-9 0,6 18 0,-6-3-387,4 9-129,-4-2-387,4 7 0,1-9-258,3-3 0,3-11 0,4-6-258,4-11 258,5-7-258,2-11 0,3-12-129,2-8 0,-4-6 0,-5-6-129,-5-5 129,-10-4-129,-7-6 0,-7-7 129,-14-4 0,-7 2 0,-4 3-258,-1 8 0,-3 7-387,14 30-2838,-3 0-1548,9 20-387,6 15-516,8 7-258</inkml:trace>
  <inkml:trace contextRef="#ctx0" brushRef="#br0" timeOffset="176319.0849">13418 10589 3612,'2'22'4902,"0"-4"-258,6-7-1161,-8-11-1161,20 3-774,-5-7-516,10-1-258,3-12-258,6-3-258,0-6 0,1-3-129,-4-6 0,-6 4 0,-9-1 0,-9 2 0,-10 9 0,-14 9 0,-11 8 258,-8 8-258,-6 20-129,-2 11 258,0 13-258,5 6 129,5 3 0,11 6 0,12-4 0,11-6 0,8-15 129,19-8-129,6-19-129,12-11 129,5-14 0,5-14-129,0-12 0,0-7 0,-4-12 0,-3-7 0,-7-4 0,-7-5 0,-12 0-129,-4 0 129,-8 6-129,-7 7 129,-3 17-129,-3 13 129,-4 21 129,0 12 0,-3 23 129,2 20 0,2 15 0,2 13 129,2 4-129,2 3 0,6-2-258,7-6 258,2-11-258,5-10 129,2-19-129,2-11 129,6-13 0,-2-7-129,-1-7 0,0-12 129,-5-4-129,-1-5 0,-4 1 0,-5-3 0,-6 5 0,-6 4-129,-1 5 129,-10 10 0,-2 6 0,-1 6 129,-1 10-258,2 5 129,4 1 0,6 2 129,3-4-129,7-1 0,7-7 0,5-5 129,6-4-129,2-3 0,4-3 129,-1-5-129,-2-3 0,0 0 0,-3 0 0,-3 4 0,-4 2 0,-1 3 0,-3 2 0,-2 4 0,1 6 0,0 2 129,0 1-129,-2 1 0,3-1 129,1-2-129,1-4 129,-2-2-129,1-4 129,-1-1-129,0-1 0,0-6 129,1-3-129,-3-1 0,1 0 0,0 0 129,1 1-129,-1 1 129,-1 3 0,-3 1-129,1 4 129,-10 1-129,15 0 129,-8 0-129,-7 0 129,17 4-129,-5-2 0,0 1 0,3 0 0,3-2 0,1 1 129,0 0-129,1-1 0,-1 1 0,1-1 0,-1-1 0,-1 0 0,0 0 0,-2-3 0,1-3 0,-3-2 0,0 0 0,-1 0 0,-1 1 0,-1 2 0,-3 3 0,-8 2-129,13 0 129,-13 0 0,6 12 0,-6-12 0,6 18 0,-6-18-129,9 17 129,-9-17 0,16 10 0,-4-9 0,1-1 0,1 0-129,3-1 129,-1-5-129,2-2 0,0-1 0,-4-1 129,2-3-129,-2-1 0,-3-1 129,-1-2 0,0 1 0,-3 0-129,-1 1 258,-1 3-258,-5 12 129,4-12 129,-4 12-258,0 0 129,7 10 0,-4 4 0,1 1 0,3 1 0,1 0 0,2-3 129,3-2-129,3-6 0,2-3 0,3-4-129,3-10 129,-1-8-258,2-6 129,0-8-129,1-6 0,-4-9 0,1-3 0,-4-11 0,-3-4 0,-3-2 129,-3 4-129,-4 9 258,-4 7 0,-2 12 0,0 15 0,0 22 129,-5 14 258,0 20-129,2 12 129,3 12-129,0 7 0,0 5-129,2 0 0,0-3 0,2-8-258,-1-6 0,2-11 0,0-10 0,2-11-129,2-13 129,3-6-129,0-5 129,3-7 0,2-1 0,0 1 129,-1 1 0,0 4-129,0 5 129,-2 2 129,-1 10-129,-1 5 0,-3 0 0,-2 7 0,-3-3 0,-4-1 129,0-2-129,-4-4 0,-6-3 0,-4-7 0,-6-3-258,-2 1-774,-15-9-2580,1-2-1161,-7-8-387,-3 0-129</inkml:trace>
  <inkml:trace contextRef="#ctx0" brushRef="#br0" timeOffset="176500.0952">15343 10247 9546,'62'-25'5547,"-19"18"-516,3-5 0,11 5-4128,-2-1-258,3 4-387,-4 4-903,-12 0-3741,-2 4-516,-7 5-258,-9 9-774</inkml:trace>
  <inkml:trace contextRef="#ctx0" brushRef="#br0" timeOffset="176703.1068">16136 10746 13029,'22'35'5418,"-19"-16"-516,-3 8-129,-5-1-4515,-9 1-1032,0 10-3999,-14-4-516,1 3-129,-7-5-645</inkml:trace>
  <inkml:trace contextRef="#ctx0" brushRef="#br0" timeOffset="177504.1526">17029 10026 4644,'0'0'0,"0"0"0,0 0 0,0 0 129,0 0-258,0 11-129,0-11-258,0 0-387,0 0-258,0 0 129</inkml:trace>
  <inkml:trace contextRef="#ctx0" brushRef="#br0" timeOffset="177819.1707">17062 9934 7998,'6'-62'4902,"-1"34"0,-5 2-129,3 11-3225,-3 15-516,5 12-258,-4 28 0,3 17-258,-4 12 0,3 16 0,-3 8-129,2 4-129,-1-5-129,-1-10 0,0-10-516,0-16-129,1-4-1161,-1-24-3225,0-9 129,0-19-645,0 0-129</inkml:trace>
  <inkml:trace contextRef="#ctx0" brushRef="#br0" timeOffset="178599.2153">16901 10348 10191,'1'-39'5160,"12"9"-129,16 2-258,-3-1-3741,14 7-258,1 3-258,2 14 0,-4 5 0,-4 19-258,-6 11-129,-7 13 129,-6 3-258,-2 4 129,-3-2 0,2-8 0,2-7-129,1-13 0,4-8 129,0-12-129,3-7 0,-2-13 0,0-2 129,-6-7-258,-1-3 258,-3 1-258,-6 0 129,-2 4 0,-3 8 0,0 5 0,0 14 0,0 0 0,-5 12 0,5 14 0,5 4 0,5 3-129,2 3 129,1-4 0,4-4-129,-1-5 129,2-6 0,-3-9-129,-2-6 258,0-3-258,-1-8 129,-1-8-129,2-3 129,-2-4-129,2 2 0,-1-3 0,0 4 0,-2-1 0,0 5 0,1 3-129,2 5 129,0 4-129,1 4 129,2 1-129,1 1 129,3 8 0,1 2 0,-1 4 129,1 3-129,0 1 129,-1-3 0,-2 2 0,2-3 0,-4-3-129,0-6 129,-2-4 0,-2-2 0,0-8 0,-3-7 0,3-1 0,-2-5 0,-1-4 0,-1-2 0,-2-2 0,-2 0 0,-3 7 129,-1 0-129,-8 4 0,-4 5 129,-3 3-129,-3 5-258,-5 3-129,7 4-1290,-6 1-2838,8 4-258,4-5-258,10-2-387</inkml:trace>
  <inkml:trace contextRef="#ctx0" brushRef="#br0" timeOffset="180215.3077">18675 10244 11094,'53'-9'4902,"-28"1"-129,2 3-129,-6-3-4515,6 0-129,-1-3 129,0-1 129,-7-5-258,-4 2 129,-9-8 0,-6 3 129,-5 6 0,-7 5-129,-9 6 258,-2 6-129,-3 13 129,1 11-129,3 14-129,8 9 0,3 3 0,8 3 0,3-3-258,10-7 129,8-9-129,5-12 129,5-13-129,0-12 129,5-15-129,-1-15 0,3-8 0,-1-9-129,2-6 0,-4-11-258,0-2 0,-4-7 0,-2 5 129,-5 4 129,-7 7 258,-4 10 0,-7 12 129,-2 21 258,-1 14 0,-10 17 129,0 21 0,0 10 0,3 6-258,3 8 0,4 0 0,1-1-129,8-8 0,4-8 0,5-16-258,3-8 129,3-12-129,4-9 0,1-8 0,0-9 0,-1-2 0,-6-3 129,-4 2-129,-6 2 129,-5 5 0,-7 13 258,-4-11-129,-8 11 0,-3 1 129,-1 10-129,2 1 129,1 5-129,7-1 0,3-1 0,3 0-129,8-3 0,5-3-129,4-7 129,0-2 0,4-1 0,-1-8-129,1-3 129,0 0 0,1-4 0,-2 4 0,-2-1 0,-1 3 129,1 3-129,0 5 0,-3 2 0,0 1 0,-2 6 0,2 2 0,0 1 0,0 0 0,0-1 0,0-4 129,1-1-129,-1-3 0,3-1-129,-2-1 129,0-6 0,-1-2 0,0 1-129,-2 1 129,0 0 0,-2 0 0,-3 4 0,0 1 0,-8 2 0,13 0 0,-13 0-129,16 4 129,-16-4 0,14 10 0,-4-5 0,-10-5 0,15 6 0,-7-6 0,-8 0 0,15 4 0,-15-4 0,15 0-129,-15 0 129,17 0 0,-8 0-129,-1 0 129,-8 0 0,16-3 0,-16 3-129,15 0 129,-15 0 0,13 8-129,-13-8 129,16 12 0,-7-5 0,0-1 0,2 0 0,1-3-129,2-3 0,1 0 0,0 0 0,3-5 0,-2-5 0,4 0-129,-1-7 129,2 0 0,-3-4 129,-1-3-129,0-3-129,-3-10 129,1-4 129,-2-8-129,-1 0 129,-3 2-258,0 0 258,-3 5 0,0 5 258,-2 12-129,-4 12 0,0 13 0,0 5 129,-3 16-129,2 13 0,-4 10 0,2 5 129,-1 6-129,2 1-129,0-3 129,2-3 0,0-8 0,1-9-129,6-11 129,0-7-129,5-10 0,-1-5 0,6-5 0,-1-11 0,3-1 0,0-1 0,1 1-129,-1 2 129,1 3 0,-3 5 0,0 5 0,-2 4 0,-2 8 0,-3 4 129,0 3-129,-7 3 0,-2 2 0,-1 0 0,-3-1-129,-8-2 0,-4-2-258,-8-12-1290,1 5-3354,-14-10 0,-5 0-387,-8-12-645</inkml:trace>
  <inkml:trace contextRef="#ctx0" brushRef="#br0" timeOffset="180372.3167">20085 9990 10320,'32'-54'5934,"-6"31"-645,12 10 0,2-11-4386,11 12-516,10 4-903,-8-5-3741,11 5-903,-8-5-516,0-2-387</inkml:trace>
  <inkml:trace contextRef="#ctx0" brushRef="#br0" timeOffset="181731.3944">21390 9948 9804,'21'-34'5418,"-9"34"-129,-12 0-258,15 19-4257,-13 6 0,2 7-387,-3 3 0,1-3-129,-2-3 0,0-5-129,2-7 129,-2-17 0,0 0-516,13-9 129,-4-14 0,5-5 129,0-4-129,3-6 0,0 4-129,-2 4 129,-1 4 258,-3 11-129,-2 13 129,-5 10-258,1 16 129,-3 5 258,2 9-129,1-1 0,2 2 0,3-6 0,2-7 129,0-8-258,3-11 258,2-5-258,-2-4-258,3-10 129,-1-5 0,1-5 0,-2-7 0,2 0 0,-1 0 0,-2 0 0,-3 5 129,-1 5 0,-3 2 0,-8 17 0,11-3 0,-8 13 129,0 11-258,1 1 258,3 5 129,-2 0-258,4 1 258,1-5-129,2-1 0,1-10-129,2-4 129,1-2-129,-1-6 0,0 0 0,0-6-258,0-5 129,0-1-129,-1-2 258,-1-4-258,-1 1 129,-3 1 0,0 6 0,-1 0 129,-8 10 0,11-4 0,-11 4 0,12 7 0,-12-7 129,15 22-129,-15-22 258,15 24-129,-6-12 0,-2-2 129,2 1-129,0-1 129,-9-10-258,13 15 258,-5-10-387,1-4 129,1 0 0,1-1 0,0 0 0,0-6-129,2 0 129,1-1-258,0-3 258,2 3-258,-2-3 129,1 3-258,2-5 129,1-1 129,-2-3 0,1-4 0,0 0-129,-2-4 258,1-4 0,-1-4 0,-1-6 0,-2 6 0,-2-2 0,0 3 129,-2 6 0,-1 4 0,-3 9 0,-4 12 129,0 0-129,3 23 129,-3 8-129,0 4 0,0 9 0,2 5 0,3-1 0,2-2 0,3-5 0,4-10-129,0-7-129,3-4-258,-2-18-645,10 5-3096,-18-8-1290,2-7 0,-8-9-903</inkml:trace>
  <inkml:trace contextRef="#ctx0" brushRef="#br0" timeOffset="181875.4027">22566 9943 9159,'-5'-17'5676,"19"-6"-516,10 13 258,1-12-4257,12 12-516,1 3-774,-9-4-4128,8 7-645,-6-3-645,-1 1-129</inkml:trace>
  <inkml:trace contextRef="#ctx0" brushRef="#br0" timeOffset="183443.4923">8587 12540 903,'-2'-11'1290,"2"11"-258,0 0 0,0 0 0,-6-11 387,6 11-129,0 0 0,0 0 387,-9-19 129,9 19 129,-1-19 129,1 19-129,0-26-129,1 15 0,-2-11-258,1 11-129,-2-7-387,2 18-258,-1-17-129,1 17-258,0 0 0,-8 0-129,8 0-129,-6 10 0,6-10 0,-1 20 0,1-20 0,0 21 0,0-21 0,5 15 0,-5-15 0,8 14 0,-8-14 0,6 23 129,-2-4-129,1 12 0,-2 11 0,2 14 129,-1 8-129,2 8 0,-2 3-129,-1-1 129,-1 2-129,-2-11 129,0-9-129,-1-12 0,-3-9-129,1-12 129,-1-10 0,4-13 0,0 0-129,2-25 0,9-9 0,10-8 129,4-5 0,8 1-129,5 0 129,2 5-129,1 12 258,0 14-258,-4 11 258,-8 6-129,-6 19-129,-10 2 129,-6 5 0,-8 4 0,-13 3 0,-5 0 0,-8-1-129,-3-5 0,1-3-516,-3-9-516,13 1-3612,-1-18-387,20 0-258,-10-20-387</inkml:trace>
  <inkml:trace contextRef="#ctx0" brushRef="#br0" timeOffset="184707.5646">8914 12990 10191,'53'-25'5160,"-27"16"-129,-5-8-258,10 3-3612,-10-11-258,5 1-516,-6-7 0,0 2-258,-7 0 0,-2 2 0,-4 5 0,-7 5 0,0 17 0,-11-9 0,1 18 0,0 16 0,0 11-129,0 8 129,7 6-129,3 2 0,9-2 0,5-2 0,6-14-129,8-11 0,5-17 0,-1-8-129,0-15 129,0-15-129,-4-12 129,-4-13-129,-3-10 129,-6-9 0,-5-9 129,1-2 0,-5 0 0,-2 7 129,-1 12 0,-1 13 129,-2 19-129,0 21 129,0 15 0,-6 34 0,1 15 129,1 13-129,2 12-129,2 11 0,2 1 0,7-4 0,2-9-129,5-9 0,0-15 0,1-17-129,0-16 129,2-15-129,-3-9 129,0-16-129,-2-7 129,-3-4 0,-1-2-129,0 5 129,-4 3 0,-3 9 0,-3 20 129,0 0-258,0 0 129,-2 22 0,2 2 0,2 4 0,9-3 0,4-2 0,5-8 0,2-7 0,2-8 0,-1-2 0,-4-8 0,-3-4 0,-6-1-129,-6-3 129,-4-2 0,-10 3 0,-4-3 0,1 2 0,-1 2 0,3-1 0,3 1 129,8 4-129,0 12 0,13-13 0,4 13 0,3 3 0,1 6 0,2 6 0,-3 4 0,-2-2 0,-1 3 0,-5 0 0,3-4 129,-4-8-258,3-6 129,-2-2 0,2-9 129,1-6-129,-1-2 0,0-4 0,-2 3 0,-1-4 0,-3 8 0,-2-1 0,-6 15 0,9-7 0,-9 7 0,10 0 0,-10 0 0,16 18 0,-5-6 0,0 1 0,4-2 0,1-3-129,0-3 129,4 0-129,-1-5-129,1 0 129,0-6 0,0-2-129,-1-4 129,-1-5 0,-1 0 129,-2-2 0,-2 4 129,-4 1 129,-3-1-129,-2 5 129,-4 10 0,0 0-129,0 9 129,-3 11-129,1 12 129,0 9-129,2 9-129,0 9 258,3 10-258,1 2 129,-2 6 0,0 3-129,-2 1 0,-2 2 0,-4-2 0,-4-2 0,-1-9 0,-3-4-129,-2-6 0,-3-11 258,-2-8-258,-1-11 0,-1-9-258,-5-14-903,10 0-2709,-9-12-1419,4-14 0,1-15-645</inkml:trace>
  <inkml:trace contextRef="#ctx0" brushRef="#br0" timeOffset="185051.5843">11631 12272 10965,'18'-110'5676,"-8"74"-387,-6 18-129,-4 18-4128,8 35-129,-2 27-258,-3 16-129,1 16-129,0 8-129,0 0-129,3-7-129,-2-13-129,1-11-258,-5-18-129,3-12-387,-4-24-516,2-3-3354,-2-14-516,-10-14-129,-4-11-387</inkml:trace>
  <inkml:trace contextRef="#ctx0" brushRef="#br0" timeOffset="185339.6008">11610 12651 9933,'0'-84'5289,"9"54"-129,11 12 0,0 4-3870,11 14-387,-4 2-129,6 17-258,-7 2 0,1 8-129,-3 0-129,2 2-129,-5-6 0,5-3 0,-2-5 0,0-8 0,2-9-129,-1-2 0,-3-12 129,-4-4-129,-7-3 0,-6-3 129,-5-4-129,-10 0 0,-7 2 0,-5 4 0,-1 5-387,-3 0-645,10 14-3741,-3-2-516,8 5-387,3 3-258</inkml:trace>
  <inkml:trace contextRef="#ctx0" brushRef="#br0" timeOffset="185714.6222">13487 11930 11223,'8'-94'5676,"-5"63"-387,-3 31-129,8 11-4515,-7 42 129,-1 16-387,-4 20 129,-2 10-129,1 7-129,1-3-129,2-8 0,2-11-258,0-18-258,4-12-258,-2-27-645,13-5-3870,-15-22-129,14 0-387,-12-18-258</inkml:trace>
  <inkml:trace contextRef="#ctx0" brushRef="#br0" timeOffset="186254.6531">13402 12256 10449,'-16'-53'5418,"17"40"-129,8 0 0,12 11-3999,0-3-516,9 5-258,2 5-129,-4 10-129,-1 8 0,-3 9 0,-4 4 0,-3 3 0,-5 1-129,0-3 0,1-5 129,2-8-129,2-11-129,3-12 129,2-3-129,3-14-129,-1-7 0,0-3 0,-3-1 0,-4 1 129,-5 4-129,-4 4 0,-8 18 129,0 0 0,0 0 0,7 13 129,-4 8 0,1 4 0,6-1 0,3 0 0,3-7 0,4-2-129,2-11 0,1-3 129,-1-1-129,0-10-129,-4-2 0,-1-5 0,-4-2 129,-5-2-129,-1 0 0,-7 2 129,0 6-129,0 13 129,-9-9 0,0 9 0,0 16 129,2 6 0,3 9 0,3 2 0,1 1-129,6 0-129,9 0-387,-2-16-2064,10 2-2709,0-12-129,6-7-516,2-10-387</inkml:trace>
  <inkml:trace contextRef="#ctx0" brushRef="#br0" timeOffset="187426.7202">15390 11896 11481,'-6'-50'5418,"-14"36"-258,-3 14-129,-8 11-4128,7 22-129,4 9-258,9 13-129,9 5-129,10 4-129,14-1 0,13-4-129,5 1 0,1-12 0,-2-7 0,-7-7-129,-11-5 129,-12-2 0,-12-7 129,-21-3 0,-11-5-129,-11-1 129,-7-8-129,-1-3 0,2-2 0,6-8-129,14-4 0,11-9-129,20-1-258,9-7-258,26 6-387,7-16-903,24 16-387,-4-16 645,11 7 903,-7 1 516,-6-2 516,-10 10 387,-16-4 645,-7 23 1032,-26-7 387,0 24-774,-15 5-645,-3 15-387,-3 6-258,4 5-387,2 2 0,6-6-129,7-4 0,2-10 0,7-9 0,7-8-129,3-7 129,2-12 129,-1-9-129,0-4 129,-2-9-129,0 0 129,-3-1-129,0 5 129,-5 6-129,1 6 0,-2 10 0,-7 8 0,16 10 0,-9 8 0,4 5 0,-2 2 0,3-1 0,2-3 0,1-5 0,2-4 129,3-7-129,1-5 0,2-2 0,-2-8 0,0-4 0,-1-2 129,-2-2-129,-3 1 0,-2 2 0,-4 4-129,2 6 258,-4 5-129,1 4 0,-1 8 0,3 5 0,0 0 129,4 4-129,1-3-129,4-4 129,0-5 0,4-4 0,0-5 0,1 0 0,4-6-129,-3-4 129,1-3 129,-4-3-258,-2-1 129,-1-1 0,-3 2 0,-3-1-129,-3 3 129,-4 1 0,-6 13 0,8-6 0,-8 6 0,5 9 0,-3 4 129,1 3-129,0 3 129,2 3-129,3-5-129,1 2 129,5-4-129,3-3 129,3-2-387,4 0-774,-5-13-1935,10 3-2064,-4-10-258,5-5-387,-2-8-516</inkml:trace>
  <inkml:trace contextRef="#ctx0" brushRef="#br0" timeOffset="189626.846">18113 11847 10062,'6'-80'5289,"-6"46"-387,-9 1 129,-1 19-3483,-13 7-387,2 13-129,-8 19-258,-2 23 0,1 13-387,5 9 0,7 7-258,11-4 0,8-5-129,16-9 0,10-16 0,9-12-129,10-19 0,3-12 0,2-12 0,-3-14-129,-2-12 0,-8-6 129,-7-3 0,-7 1 0,-12 4 258,-6 6-129,-6 10 0,-4 10 129,-6 15 0,3 4 0,0 16 0,7 7 129,3 1-258,10-1 129,3-2 0,7-3-129,-2-9 0,0-3 0,-1-9 0,-6 0 0,-7-11 0,-7-4-129,-4-5 0,-11-5 0,-5 0 0,-4-2 129,1 3-129,0 4 0,5 6 129,7 4 0,11 10 0,0 0 0,17 7 0,5 8 0,2-1 129,3 3-129,0-4 129,-3 0-129,-1-3 129,-3-3 0,-2-1-129,-1-4 129,-2 1-129,0-3 129,0 0-129,0 1 0,0 5 0,-2-1 0,0 3 0,-4 2 0,0 3 129,-2-1-129,-2 4 0,0-3 0,-5-13 0,15 17 0,-4-11 0,2-6-129,1 0 258,4 0-258,0-8 129,2-2 0,-1-1 0,1-2 0,-1-2 0,-1 3-129,0 3 129,1-2 0,-2 4-129,2 0 129,-1 0 0,1 2 0,1 3 0,-4-5 0,1-1 0,-4 0 0,-3-1 129,-4-3-129,-6 12 0,2-17 0,-2 17 0,-8-14 0,1 12 0,-2 2 0,-1 9 0,3 11 0,1 9 0,2 9 0,2 13 0,1 7-129,1 12 0,1 7 0,2 5 0,-1 4 0,-2 4 0,0-1 129,-7-5-129,-3-6 129,-5-13-129,-4-11 258,-2-9-258,-6-16 129,0-12-129,-1-14 129,2-9 0,1-19-129,6-10 0,3-17-129,11-12 258,5-17-258,14-10 129,13-14 0,10-6 0,8 3 129,5 3 0,1 12 0,-1 15 129,-2 16 0,-8 20 129,-4 23 0,-7 15-129,-5 10 129,-3 14-129,-4 9 129,-2 2-129,-2 2-129,1-4 129,-2-5-129,0-6 129,0-7-129,3-11 129,-1-5-129,0-13 129,0-6-129,-1 0 0,1-3 0,-2 3 129,-2 4-129,-2 4 0,-1 4 0,-7 12 129,15 0-129,-15 0 0,14 12 129,-3-1-129,2-1 129,2-2-129,2-1 0,1-5 0,1-2 0,0-3 0,0-3 0,-1-6 0,-1 0 0,-3-1 0,-1-1 0,0 4 0,-2 1 0,0 1 0,-1 4 0,0 4 0,1 0 0,-2 8 0,0 5 129,1 1-129,2-2 0,0 3 0,0-6 0,3-5 0,-1 0 0,2-4 0,0-7 0,3-5 0,-2-2 0,1-1 0,-2-2-129,-1 3 129,-1-1 0,-5 5 0,0-1 0,-9 11 0,10-1 0,-10 1 0,5 6-129,-3 5 129,3 1 0,2 0 0,-7-12 0,16 20 0,-5-11-129,1-6 258,1-1-129,-1-2 0,3 0 0,0-7 0,3 1 0,-1-2 129,-1-2-129,1 0-129,-1-2 129,-1 3 129,-4 4-258,-2 0 129,-9 5 0,11 0 0,-11 0 0,2 18 0,0-3 0,-1 0 0,1 0 0,2-2 0,1-2 0,-5-11 0,16 7 0,-3-7 0,0-2 0,1-6 0,1 1 0,-4 0 129,3 2-129,-4 3 0,0 1 0,-10 1 129,11 5-129,-11-5 0,9 17 0,-9-17 0,7 20-129,-7-20-387,11 12-774,4 0-1806,-15-12-2193,18-2-129,-9-14-387,7-3-516</inkml:trace>
  <inkml:trace contextRef="#ctx0" brushRef="#br0" timeOffset="190927.9204">21055 11515 12126,'36'-28'5547,"-36"16"-258,-8 12-129,-21 0-4257,6 19-258,0 10-129,-2 8-129,4 8-258,7 4 258,6 1-258,8-6 0,4-6 0,14-10 0,4-14-129,8-11 0,6-8 129,3-16-258,2-10 129,1-10-258,2-12 0,-3-9-129,-1-16 129,-7-9-129,-4-2 129,-6 4 0,-10 11 0,-4 12 258,-8 18 258,-1 25-129,-10 29 0,-2 35 129,0 18-129,0 15 129,4 8 129,2 7-129,6-4-129,0-5 0,11-16-129,4-14 0,6-15-129,3-19-129,5-11 0,0-11 129,1-13-129,-1-11 129,-5-4 129,-2-5-129,-6 4 129,-7 2 129,-7 6-129,-2 7 258,-11 9-129,-2 7 0,-5 11 0,1 7 129,2 5 0,0 2-129,5 2 129,4-6-258,4-2 0,5-4 129,5-7-129,3-5 129,3-3-129,2-6 0,2-6 129,3-1 0,-2-5-129,-1 1 0,0 2 0,-1 5 0,-2 6 0,-4 4 0,0 1 0,-1 11 0,-2 4 0,0-2-129,1 3 129,1 0 0,0-6 0,5-5-129,3-4 129,0-2 0,2-4 0,2-9 0,-1-3 0,3-4 0,0-4-129,-2 2 129,-2 1-129,-1 4 129,-3 2-129,-1 10 0,-1 2 129,-3 3 0,0 15 129,-1-1 0,0 4-129,-2 3 129,-2 0 0,1-3-129,0-1 0,-3-2 0,-1-4 0,3 2 0,-6-13 0,9 16 0,-9-16-129,10 10 0,-1-6 0,-1-4-258,6 0-129,-4-5-129,9-1 0,-5-5-129,8 4 0,-2-4 0,4 4 0,0-3 258,1 5 387,3 3 258,-4 0 387,5 2 129,-6 0 129,1 0 129,-9 0 0,2 2 0,-9-2-129,-8 0-387,9 3-258,-9-3-129,0 0-774,-11 0-1806,11 0-2580,-11 4-387,-2-4-387,-7 0-645</inkml:trace>
  <inkml:trace contextRef="#ctx0" brushRef="#br0" timeOffset="191647.9616">8285 14829 12255,'0'-63'5547,"-5"30"-258,2 11 0,-2 2-4128,5 20-258,10 0-387,9 16-129,4 19-129,9 9 0,3 9 0,6 12-258,1-3 129,2 0-129,-3-10 0,1-6-129,-4-14 129,-4-11-129,-1-9-129,-7-12-129,-4 0-387,-5-16-645,2 7-3483,-15-13-258,0 7-516,-5-8-129</inkml:trace>
  <inkml:trace contextRef="#ctx0" brushRef="#br0" timeOffset="191866.9741">8724 14700 11739,'-10'-67'5547,"10"67"-129,-12-13-129,5 29-3741,-8 9-645,1 15-387,-2 8-129,-3 11-258,-6 5 0,-1 9-258,-8 0 129,2-2-129,-3-2 0,1-6-258,6-2-645,-6-23-2967,17 4-1161,1-21-258,11-4-387</inkml:trace>
  <inkml:trace contextRef="#ctx0" brushRef="#br0" timeOffset="192991.0384">8478 15073 12900,'-52'-62'5289,"32"21"-258,13 4-129,7-6-4386,14 11 0,16 6-258,10 16 0,2 14 0,8 25 0,-4 15-129,-4 16 0,-7 9 0,-11 8-129,-14-2 0,-10-7 0,-16-9-129,-13-12 129,-13-18 0,-8-12 129,0-12-129,-1-10 0,6-19 0,10-12 0,12-13 0,16-4 0,14 3-129,18-3-258,13 11-387,2-9-3096,16 21-1419,1 0 0,11 7-516</inkml:trace>
  <inkml:trace contextRef="#ctx0" brushRef="#br0" timeOffset="193359.0595">11184 14056 11223,'-39'-69'5805,"26"66"-387,1 9-258,9 39-4257,3 25-258,5 20 0,11 23-387,2 13 0,3 15-129,0 9 0,1-5-129,-4-15 0,-2-14-387,-6-24-774,4-12-3870,-13-27-258,3-21-387,-4-32-387</inkml:trace>
  <inkml:trace contextRef="#ctx0" brushRef="#br0" timeOffset="193759.0824">11413 14263 10965,'34'-138'5805,"-20"94"-387,4 22-129,-9 8-4515,14 14-129,-3 11-258,2 16 0,-4 4-129,-3 13-129,-4 7-129,-4 3 129,-7 4-129,0-3 0,-1-5 0,-1-8 0,2-1 0,4-9 0,8-7 0,6-4 0,8-4 129,5 3-129,1 0 129,0-2-129,-2 5 129,-6 0-129,-8 2 0,-9 1 0,-7 1 0,-10-1 0,-10-3 0,-6 0 0,-7 1 0,-5-6-129,-2 0-129,2-10-258,5 7-1419,-3-15-3225,11-11-258,5-12-387,10-8-516</inkml:trace>
  <inkml:trace contextRef="#ctx0" brushRef="#br0" timeOffset="193992.0957">11873 13851 10449,'6'-14'5547,"4"23"-516,-4 13 0,-4 5-4257,8 10-387,0 2 0,2 4-258,0-7 129,2-5-258,4-9-258,-4-12-387,9-1-3870,-9-11-516,1-13-387,-4-9-645</inkml:trace>
  <inkml:trace contextRef="#ctx0" brushRef="#br0" timeOffset="194128.1035">12010 13511 8256,'0'0'4644,"0"0"-3483,0 0-1161,3 4-4515,8 8-258</inkml:trace>
  <inkml:trace contextRef="#ctx0" brushRef="#br0" timeOffset="194623.1318">12889 14059 9933,'11'-3'5676,"12"2"-645,7-8 258,20 5-4257,12-10-258,15 4-129,9-6-129,9 1-129,2-3-129,-4-1-129,-13 2 0,-13 3 0,-20 4-387,-22 5-129,-25 5-516,-14 8-2838,-20 13-1548,-21 6-129,-6 11-516,-12 3-387</inkml:trace>
  <inkml:trace contextRef="#ctx0" brushRef="#br0" timeOffset="194803.1421">13082 14409 10191,'-37'66'5547,"37"-40"-129,10-15-129,19 2-4128,8-13-387,19 0-258,9-9-129,11-6-258,4 1-129,-3-5-129,-5 5-387,-15-6-516,-3 16-3483,-32-1-774,-22 5-258,-8 17-516</inkml:trace>
  <inkml:trace contextRef="#ctx0" brushRef="#br0" timeOffset="194992.1529">13172 14826 10965,'-60'85'5805,"55"-60"-516,19-4 0,10-16-3999,27 0-387,6-5-387,12-8-258,1-3-129,0-4-129,-5 3-129,-8-5-645,-1 14-2838,-20-11-1806,-8 2-258,-11-8-258,-4 2-645</inkml:trace>
  <inkml:trace contextRef="#ctx0" brushRef="#br0" timeOffset="195351.1734">14297 13706 11739,'32'-29'5547,"-27"46"-129,-12 22-258,1 28-3999,-7 9-387,7 20-258,0 11-258,3 1-129,4-4-129,8-2-129,5-11-129,-1-16-516,9 2-2064,-9-34-2709,2-7 129,-5-19-516,1-12-516</inkml:trace>
  <inkml:trace contextRef="#ctx0" brushRef="#br0" timeOffset="195752.1964">14451 13883 11223,'30'-94'5805,"-9"56"-516,9 17-129,6 0-4386,8 14-129,-3 7-129,2 8-258,-10 15 0,-7 8 0,-11 9-129,-11 6 0,-8 6-129,-12 6 0,-5-2 129,0 1-129,5-8 0,6-5-129,10-8 129,12-4 0,10-5 0,8-4-129,3-3 129,-1 3 0,-5 0 0,-7 4 0,-10 5-129,-10-2 129,-10 4 0,-11-2 0,-9 0 0,-2-4 0,-3-2 0,-1-3-129,6-1-258,-3-16-1161,15 2-3612,-2-8-258,10-3-258,2-16-645</inkml:trace>
  <inkml:trace contextRef="#ctx0" brushRef="#br0" timeOffset="196051.2135">15048 13430 11352,'21'-63'5547,"-21"63"-387,12 2-129,-11 28-4257,6 21-129,-2 7-258,0 13-129,-1 3 0,3 1 0,-4-3-129,3-6 0,-4-12-129,0-7 0,-2-13 129,0-5-258,-5-11 0,-7-7-129,0-3-516,-12-13-1161,4 0-3354,-7-12 0,2-5-516,-2-14-258</inkml:trace>
  <inkml:trace contextRef="#ctx0" brushRef="#br0" timeOffset="196208.2224">15096 13147 11094,'8'-6'5547,"-8"6"-903,0 0-516,11 9-8385,2 0-258,0-2-774,3 3-516</inkml:trace>
  <inkml:trace contextRef="#ctx0" brushRef="#br0" timeOffset="197567.3002">16099 13866 10191,'18'-27'5418,"-18"27"-258,17 0 0,-11 10-3870,7 24-258,-4 5-387,1 14-258,-3 9-129,-1 2-258,-2-2 129,-4-6-258,0-12 129,-1-11-129,-4-13 129,5-20 0,-8 4 0,5-15-129,3-15 129,0-9 0,7-9 0,5-9 0,6-5 0,4-5-129,4-4 129,4 7 0,0 8 0,-2 6 129,-2 16-129,-4 12 0,-6 18 129,-3 11 0,-5 19 129,-2 11-129,0 6 0,0 5 0,1 0 0,1 0 0,2-9 0,1-6-129,1-8 0,-1-9 0,-1-11 0,2-9-129,-2-2 129,2-14-129,1-7 129,0-3 0,2-8 0,2-7-129,0 0 0,-1 1 129,0 2-129,-4 5 129,-1 9-129,-4 8 129,-7 16 0,0 0 0,3 27 129,-3 0-129,0 4 0,-1 1 0,1-1 129,3-6-258,2-2 129,3-13-129,3-3 129,2-7 0,0-2 129,1-5-129,-1-6 0,0-3 0,1-5 0,-1-1 129,0-1-258,0-5 129,-1 1-129,-1 3 0,-3 4 129,-1 6 0,-7 14 0,0 0 0,5 12 0,-3 12 0,2 7 0,-1 1 0,5 2 0,0-5-129,5-3 0,0-8 0,5-7 0,-6-6 129,3-5 0,-1-5-129,0-10 129,-2-1 129,-1-6-129,-2-2 0,-3-3-129,-3-1 129,-3-2-129,-3 1 129,-8-2-129,-4 2 129,-5 5-129,-2 4 129,1 6 0,-1 3-258,11 11-387,0-9-1161,11 9-3096,6 5-129,10 7-129,6-7-774</inkml:trace>
  <inkml:trace contextRef="#ctx0" brushRef="#br0" timeOffset="198527.3551">17441 13783 10062,'0'-36'5418,"-7"19"-516,7 17 129,-27-20-3741,12 20-387,-6 5-258,1 13-258,-5 11-129,-1 9 0,4 7-129,2 2-129,3 2 129,6-6-258,5-5 258,5-9-258,2-11 129,8-13-129,6-5 0,2-12 0,4-11 0,2-7 129,-1-8-258,-1-6 129,1-8 0,-3-10 0,0-11-129,-1-7 258,-2 0-129,-2 0 0,-2 7 258,-2 10 0,-5 14 129,0 22 0,-5 27 129,0 21-129,-3 29 129,0 20-129,-1 12 0,1 11 0,3 5-258,3-2-129,4-3-387,-1-22-516,12-6-3741,-8-24-387,10-11-387,-4-20-516</inkml:trace>
  <inkml:trace contextRef="#ctx0" brushRef="#br0" timeOffset="198891.3759">18196 13410 11997,'20'-5'5418,"-20"5"-129,8 33-387,-10-7-3999,2 11-387,0 6-129,0 3-129,0 3-129,0-2 129,6-3-258,1-7 129,6-6 0,3-7-129,5-4 0,4-8 0,5-5 0,2-7-129,5 0-258,-2-15-645,10 6-3096,-12-13-1032,0 0-258,-6-12-516</inkml:trace>
  <inkml:trace contextRef="#ctx0" brushRef="#br0" timeOffset="199063.3858">18578 13404 10320,'-47'23'5289,"29"20"-387,-1 7-129,8 10-3999,1 6-516,8 4 0,2 3-258,1-4-258,6-3-516,-7-19-3741,10-4-258,-3-15-387,3-6-387</inkml:trace>
  <inkml:trace contextRef="#ctx0" brushRef="#br0" timeOffset="199391.4045">18813 13430 7998,'13'-20'5418,"0"15"-129,4-7-516,11 8-2064,1-9-2064,7 6-129,-3 0-129,-1 7 0,-7 8-258,-6 16 129,-11 15-129,-8 11 129,-10 12-129,-7 7 129,-3 9-129,-1-1 0,1-2 0,5-11-258,3-11 0,4-14-258,8-6-516,-9-20-3096,9-13-1032,0 0-516,0 0-258</inkml:trace>
  <inkml:trace contextRef="#ctx0" brushRef="#br0" timeOffset="199567.4146">18809 13716 11739,'15'-30'5289,"5"17"-129,1-5-387,6 6-4257,1 1-258,2-5-1677,1 14-3354,-6-5-129,5 2-645,-4-5-516</inkml:trace>
  <inkml:trace contextRef="#ctx0" brushRef="#br0" timeOffset="200047.442">21906 13171 10836,'-14'15'5289,"5"9"-258,8 10-129,-3 0-4128,3 17-258,1 0-258,1-1-129,3-1-258,2-7 0,8-9-516,1-16-387,12-5-3612,-7-16-258,6-12-387,-4-13-387</inkml:trace>
  <inkml:trace contextRef="#ctx0" brushRef="#br0" timeOffset="200219.4519">22180 12806 10062,'-23'-31'4773,"11"23"-258,0 6-387,12 2-5031,-10 15-3483,10 4-258,6 3-258,4 5-129</inkml:trace>
  <inkml:trace contextRef="#ctx0" brushRef="#br0" timeOffset="200431.464">22205 13182 11352,'-4'29'5418,"13"-28"-516,12 2 129,-2-3-4257,19 0-129,3-7-387,0 6 0,-1-1-258,-5 1-258,-5 1-129,-14 0-516,-1 13-1290,-15-13-2709,-10 24-258,-9-12-387,-3 4-258</inkml:trace>
  <inkml:trace contextRef="#ctx0" brushRef="#br0" timeOffset="200603.4738">22242 13410 9417,'-26'25'5289,"26"-25"-258,0 0 0,7 2-3741,16-2-387,-1-10-258,9 1-258,2-4-258,2-1-387,3 4-387,-8-11-1677,4 11-2709,-8-7-129,1 0-387,-7-6-258</inkml:trace>
  <inkml:trace contextRef="#ctx0" brushRef="#br0" timeOffset="200782.4841">22618 13000 7740,'-16'-49'5418,"2"49"0,-8 8-645,-3 28-2064,-7 7-1677,7 13-387,-8 7-129,2 9-258,1 4-258,-1 0-129,4 2-258,-1-17-903,12 1-3741,-8-13 129,9-5-516,3-15-258</inkml:trace>
  <inkml:trace contextRef="#ctx0" brushRef="#br0" timeOffset="201359.5171">22763 13269 7353,'11'-11'4902,"-2"4"0,-9 7-516,3-12-2709,-3 12-903,0 0-129,10 0-258,-10 0 0,0 0 129,0 0-129,0 0 129,0 0 0,0 0 0,0 0 0,0 0-129,0 0-129,0 0 0,0 0-129,0 0 0,0 0-129,0 0 129,-4 1-258,4-1 129,0 0 0,0 0 129,0 0-258,0 0 258,0 0-129,0 0 0,0 0 0,0 0 0,0 0 0,0 0 0,0 0 0,0 0 0,0 0 0,6 11 0,-6-11-129,0 0-129,0 0-258,0 0-258,6 12-2451,-6-12-1935,0 0-129,0 0-387,0 0-387</inkml:trace>
  <inkml:trace contextRef="#ctx0" brushRef="#br0" timeOffset="203051.6139">21887 13433 6321,'-102'17'5418,"68"-17"-387,16-3-387,2-14-2580,20 8-387,8-13-387,20 7-258,10-10-387,17 1 0,12-7-258,17-4-129,14 0-258,8 1 129,-2 3-258,-7 3 258,-18 8-129,-21 11 0,-29 13 129,-31 14-129,-32 14 129,-33 12 0,-20 10 0,-18 10-129,-8 2 0,1 4 0,14-12-129,16-1 258,28-10-258,27-13 0,27-12 129,31-15 0,31-7 0,23-16-129,20-4-129,4-10-516,9 10-2967,-20-10-1419,-13 7-258,-23 0-516</inkml:trace>
  <inkml:trace contextRef="#ctx0" brushRef="#br0" timeOffset="205766.7692">11110 15968 8514,'11'-71'5676,"-7"50"-387,-4 21-129,0 8-3870,-3 33-387,3 25-387,-2 16-129,2 17-258,0 19 0,0 11-129,4 6-516,-2-14-258,5-5-1032,-7-21-3354,5-16-258,-1-26-387,2-29-129</inkml:trace>
  <inkml:trace contextRef="#ctx0" brushRef="#br0" timeOffset="205982.7815">11376 15976 8127,'6'-126'5418,"-6"110"-129,-3 22-387,3 50-3354,-7 7-516,4 24-516,-2 12-258,5 12-129,0 3-258,0-3-129,5-8-258,-5-21-645,7-3-3354,-7-22-516,-7-16-645,-5-24-129</inkml:trace>
  <inkml:trace contextRef="#ctx0" brushRef="#br0" timeOffset="206770.8266">11189 16629 6063,'-27'-60'5418,"22"35"0,5 9-645,0-8-3225,22 15-387,6-7-258,12 6-258,4-7 0,9 9-129,-2-5-129,2 3-129,-3 5 0,-6 0-258,-8 3 129,-10 2-129,-8 0 0,-8 2 129,-10-2-129,0 13 0,-6 0 0,-1-1 129,0 4-129,4 1 0,3-4 0,5 1 0,10 1 0,1-9 0,8-5 0,2 0 0,3-1 129,-3-6-129,-1 0 0,-3-3 129,-4 4-129,-2 2-129,-5 3 129,-11 0 0,14 8 129,-9 6-258,0 1 129,1-1-129,1 3 129,3-5 129,2 0-129,1-6 0,5-6-129,0 0 129,2-6 129,0-5-129,0-2-129,-2 1 129,-5-7 0,1-1 129,-6 3-129,-1 0 0,-3 5 0,-4 12 0,0 0 0,0 0 0,6 8 0,-2 8 0,2 4 0,1 6 0,2 2-129,1-3 258,2-7-258,2-4 258,2-10-258,-2-4 129,0 0 0,1-9 0,-2-12 129,0 1-129,-1-7 0,-1 3 0,-2 1 129,2-1-129,-2 6 0,0 1 0,-3 7-129,-6 10 258,0 0-129,5 16 0,-5 7 129,-5 9-129,0 4 0,-1 6 0,2 0 0,1-1 129,3-4-258,3-13-129,10 5-1419,-13-29-3483,25 5-387,-7-22-258,7-10-516</inkml:trace>
  <inkml:trace contextRef="#ctx0" brushRef="#br0" timeOffset="207266.855">14106 15800 5934,'4'-36'6063,"-4"36"-645,-5 0-129,-4 27-2580,-8 0-1935,6 14-258,-5 8-258,2 13 0,-4 1-129,5 1 129,0-5-258,6-7 129,7-6 0,5-9 0,11-6 0,11-9 0,9-12 0,10-3 0,5-7 0,5 0-129,4-3 0,-2-1-129,-3-6-129,-9-2-516,0 12-2580,-16-12-2064,-8 1-258,-8-3-387,-9-1 0</inkml:trace>
  <inkml:trace contextRef="#ctx0" brushRef="#br0" timeOffset="207470.8666">14370 15885 9159,'-27'8'5934,"16"24"-516,6 23-129,0-2-4128,5 20-387,2 0-387,1-1-258,2-2-129,1-12-387,-1-4-258,-3-26-387,11 5-2967,-13-33-1290,14 7-645,-7-14 0</inkml:trace>
  <inkml:trace contextRef="#ctx0" brushRef="#br0" timeOffset="207802.8856">14653 15715 8643,'30'-12'5676,"-14"12"-258,3 4-258,-1-4-4257,7 9-129,-3-1-129,4 9-129,-4 0 0,2 9-129,-4 5-129,-1 2 0,-3 7 0,-3 2 0,-2 11-258,-4 1 258,-1 3-258,-3 0 0,-1-5 129,-1 0 0,1-5-129,-1-8 0,1-12-129,-2-8-258,4-4-387,-4-15-2580,0 0-2193,-10-7-129,5-6-258,-7-11-645</inkml:trace>
  <inkml:trace contextRef="#ctx0" brushRef="#br0" timeOffset="207991.8964">14723 16005 8514,'0'0'5934,"7"-17"-516,18 15 0,6-6-4128,12 4-774,3-4 0,1 5-129,-1 1-387,-4-2-258,2 8-1548,-12-4-3483,-3 2 0,-5-2-645,-4-1-258</inkml:trace>
  <inkml:trace contextRef="#ctx0" brushRef="#br0" timeOffset="208514.9263">15952 15184 9159,'31'-102'5418,"-20"57"-129,-1 26-129,-10 19-4128,8 39 0,-7 25-258,5 39-129,-4 24-129,4 19 0,-1 15-387,4 4 129,-1-7-129,1-8-258,2-22 0,-3-25 0,1-20-258,-2-22-258,4-12-645,-11-34-3096,9-7-1032,-4-20-129,6-11-774</inkml:trace>
  <inkml:trace contextRef="#ctx0" brushRef="#br0" timeOffset="208978.9529">16355 15520 8643,'20'-45'5676,"1"27"-258,3-7-129,13 13-3999,-3 0-387,6 12-129,-4 4 0,-4 20-387,-10 4 0,-7 12-258,-10 4 0,-5 3-129,-11 2 129,-6-1-129,0-4 0,3-5 0,4-4-129,5-8 129,6-2 0,12-6 0,8 1-129,7-3 129,2 2-129,0 0 129,-2 0 0,-4 1 0,-8 0 0,-5-1-129,-7 0 129,-4 1 129,-5-2-129,-6 6 0,0 0 0,-2-1 0,-3 0 0,1 0-129,-1 0 0,0-3 0,1-3-258,1-10-258,6 4-645,-10-11-3870,18 0 129,-10 0-774,10 0-129</inkml:trace>
  <inkml:trace contextRef="#ctx0" brushRef="#br0" timeOffset="209378.9758">16293 15455 9417,'-21'14'5676,"10"14"-516,4 20 0,-8 12-3999,12 15-387,-6 3-258,9 5-129,0-2-258,2-1-129,10-7-645,-2-21-1419,7-6-2967,-2-13-387,3-8-258,-2-12-516</inkml:trace>
  <inkml:trace contextRef="#ctx0" brushRef="#br0" timeOffset="209714.995">16793 15212 9288,'10'6'5031,"-4"9"-129,-5-3-387,3 6-3612,0-2-387,5 4-129,1-7-129,5-2-129,2-6-129,2-5-258,2 0-516,-8-8-3870,2-5-129,-3-11-516,-6-2-129</inkml:trace>
  <inkml:trace contextRef="#ctx0" brushRef="#br0" timeOffset="209851.0028">16913 14843 3999,'-8'-5'4902,"-3"10"-774,11 10-2451,0-1-3225,0-14-2709,7 20-387,1-8 388</inkml:trace>
  <inkml:trace contextRef="#ctx0" brushRef="#br0" timeOffset="210191.0222">17368 15676 11352,'6'7'5805,"11"-3"-516,-1-8-129,9 2-4386,5-6-387,3 1 0,2 3-387,-1-1 0,-2 2-516,-10-5-903,4 8-3741,-12 0 0,0 0-774,-4-2-129</inkml:trace>
  <inkml:trace contextRef="#ctx0" brushRef="#br0" timeOffset="210575.0442">18168 15125 10191,'-15'-28'5676,"10"37"-516,-6 15 0,8 18-4128,-3 8-258,6 19-258,0 9-258,3 2-258,2 5-258,-2-11-645,10-1-2709,-7-22-1548,4-5-387,0-18-129,1-3-516</inkml:trace>
  <inkml:trace contextRef="#ctx0" brushRef="#br0" timeOffset="210971.0668">18300 15233 10062,'36'-53'5547,"-15"31"-516,7 12 0,-1-3-4386,4 11 0,-6 2-129,-4 8-129,-11 10-129,-6 10 0,-6 6-129,-10 2 0,-5 5-129,0 1 0,5 0 0,2-5 0,10-3-129,8-5 0,10-3 129,6-4-129,4-1 129,-4 2-129,-4-4 129,-8 3 0,-10-3 0,-7 6 0,-15-1 0,-7 4 129,-7-3-129,-6 3 0,0-2 0,2 0-258,3 1-258,-1-14-903,16 8-3612,-6-14-129,12 4-387,0-11-387</inkml:trace>
  <inkml:trace contextRef="#ctx0" brushRef="#br0" timeOffset="211543.0995">18746 14969 3096,'0'-14'4386,"0"4"-1032,0-5-258,0 15-387,0-21-387,0 21-516,2-17-129,-2 17-516,0 0 0,0 0-258,3 15-129,0 16 0,-3 10-387,3 9-129,-2 7 0,3 3-129,-2 2-129,-1-7 129,-1-3-129,-1-10 0,-5-12 129,-5-5-129,-1-8-129,-8-6 129,0-6 0,-5-4-387,4 0-387,-8-11-2580,9 0-1548,-1-11-516,7-5 0,2-14-774</inkml:trace>
  <inkml:trace contextRef="#ctx0" brushRef="#br0" timeOffset="211691.108">18667 14459 8514,'23'-2'4515,"-10"4"-2064,1 7-2322,5-1-4644,0 6-129,1 4-387</inkml:trace>
  <inkml:trace contextRef="#ctx0" brushRef="#br0" timeOffset="211912.1207">19345 15940 11094,'9'33'5547,"-9"-33"-1032,10 15-2709,-1-15-6708,1 0-258,-2-5-516,5 1-387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7:11:19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5515 7497 2451,'11'3'3870,"-1"-1"-258,-10-2-774,14 0-387,-13-14-516,10 7-129,-11-16-258,10 7-387,-10-17 0,5 3-387,-5-11-129,0 0 0,-3-3 0,-1 2-258,-7-2 0,-1 6 0,-3 6-258,-3 5 258,0 7-258,-2 8-129,0 7 129,0 5-129,0 18 0,2 11 0,0 18 0,3 14-258,0 18 258,3 17 0,2 13-129,2 10 129,3 8 0,3 1 0,1-2-129,1-12 258,-2-3-258,1-15 258,-1-13-129,-1-12 0,-1-13 0,-2-11 0,2-11 129,-4-7-258,3-9 129,-3-8-645,5 0-1161,-6-12-2838,9 0-258,-10-26-258,7-2-645</inkml:trace>
  <inkml:trace contextRef="#ctx0" brushRef="#br0" timeOffset="272.0156">5120 7896 9030,'16'-22'5547,"4"9"-516,2-7-258,11 4-3354,-1-5-903,9 5 0,3-1-258,-1 3-129,-3 4-258,-5 5 0,-3 2-129,-9 1-258,1 4-903,-12-2-3483,4 1 129,-7-1-516,6 0-387</inkml:trace>
  <inkml:trace contextRef="#ctx0" brushRef="#br0" timeOffset="524.03">5977 7693 9030,'11'-12'5160,"-11"12"-387,0 0-387,0-15-3870,0 15-774,0 0-1419,-1 8-2709,1 4-258,0-12-516,-5 27-129</inkml:trace>
  <inkml:trace contextRef="#ctx0" brushRef="#br0" timeOffset="736.0421">5971 8031 8514,'0'21'5676,"0"-21"-387,0 0-129,-8 0-2322,8 0-2322,0 0-129,5-3-129,-5 3-129,9-2-129,-9 2-129,0 0-129,11 0-645,-11 0-3612,0 0-516,0 0-129,0 0-774</inkml:trace>
  <inkml:trace contextRef="#ctx0" brushRef="#br0" timeOffset="2232.1277">6729 7088 129,'10'-42'3870,"-4"21"-129,-2-1-129,-4-2-774,8 8-387,-8-11-516,3 18-387,-3-11-387,0 20 0,0-14-387,0 21-258,-3 9 0,1 20-129,-3 17-129,1 21-129,-3 18-129,3 16 129,-2 8 0,2 3 0,-2 3-129,2-6 129,3-10-129,-3-17 0,2-13 0,-1-17-129,3-13-387,-2-16-258,2-6-645,0-24-1548,0 0-1677,-5-24-258,5-5-258,0-7 130</inkml:trace>
  <inkml:trace contextRef="#ctx0" brushRef="#br0" timeOffset="2807.1606">7045 7906 4257,'4'37'4902,"-1"-20"-258,-3-17-258,7 18-2580,-7-24-645,10-9 0,-6-17-516,8-4 129,-4-22-387,7-12 129,-2-21-258,8-9-129,-1-4 129,2 5-129,-2 6 258,-2 14-129,-2 11-129,-1 19 129,-2 22-129,-3 22 129,-10 5-129,15 23-129,-9 8 0,3 18 0,0 9 0,0 9 0,1 7 0,1 9 0,-4-2 129,4-1-129,-4-4 129,1-12-129,-3-10 129,-1-7-129,1-10-129,-5-13-387,5 2-1419,-5-26-2838,0 0-129,-5 3-387,5-3-516</inkml:trace>
  <inkml:trace contextRef="#ctx0" brushRef="#br0" timeOffset="3432.1963">6669 7746 10836,'-17'-93'5160,"34"31"-129,23-1-129,13-9-4515,22 1-387,19-4 258,4 1 0,-7 5-129,-10 12 387,-19 14-258,-27 16 0,-35 27 0,-18 11 0,-44 31 129,-23 20-129,-20 14 0,-6 4-129,2 6 0,16-2 0,22-11 0,28-12 0,35-22-258,26-19 129,36-17 0,20-11 0,12-14 0,3-6 0,-9 0 0,-18 7 0,-26 12 129,-25 13 0,-24 20 129,-25 15 0,-13 12 0,-6 12 129,1 2-129,10 3-129,18-6 0,15-8 0,16-10-129,19-7-129,12-11 0,8-9-129,3-4-129,-4-11 0,-1-1-258,-9-10-903,3 0-3612,-12-11-129,2 0-516,-1-10-516</inkml:trace>
  <inkml:trace contextRef="#ctx0" brushRef="#br0" timeOffset="3883.2221">7856 8040 9546,'0'0'5547,"6"-32"-516,-4-7 0,-2-19-3741,9-14-774,8-24-129,9-16-129,5-15-129,5 1 129,2 5-258,-4 16 129,-5 15 129,-5 27-129,-11 34 129,-13 29 0,8 51 0,-8 27-129,-2 19 0,2 17 0,1 8-129,5 0-129,5 1-258,3-18-258,7-5-3225,-7-32-1290,-1-12-258,-9-27-387</inkml:trace>
  <inkml:trace contextRef="#ctx0" brushRef="#br0" timeOffset="4032.2307">7973 7857 11739,'-7'-33'5289,"21"11"-387,18 5-258,9-4-4902,10-8-1419,15 9-3096,5-1-387,3 1-129,1 0-774</inkml:trace>
  <inkml:trace contextRef="#ctx0" brushRef="#br0" timeOffset="4279.2448">8943 7702 11094,'66'18'5934,"-19"-18"-645,16 0-129,12-9-4644,17 1-129,10-2 0,7-1-258,-2 0-129,3 0-129,-6 5-129,-7-3-129,-7 4-129,-17-2-129,-9 7-645,-24-10-3870,0 6 0,-20-7-387,-7 2-387</inkml:trace>
  <inkml:trace contextRef="#ctx0" brushRef="#br0" timeOffset="4515.2583">10048 7435 9933,'-30'-52'5418,"30"33"-387,13-3-129,17 11-4515,12 8-129,7 3 0,3 11-129,3 10 0,-7 8 0,-1 7 0,-11 4 0,-8 2 0,-11 4 0,-8 3 0,-8-4 0,-3-1-129,-10 2-258,-8-9-1419,4 7-3354,-8-9 0,6-6-774,0-12-387</inkml:trace>
  <inkml:trace contextRef="#ctx0" brushRef="#br0" timeOffset="5107.2922">10548 7947 7482,'7'36'5805,"-7"-36"-258,4 15-516,-4-15-2709,6-15-1935,-2-6-129,0-5 0,-2-10-129,-1-11 0,0-11-129,1-19 0,-1-18 0,8-14 0,0-7-129,7-3 129,5 6 0,7 10-129,6 14 129,3 22 0,0 23 0,-1 25 129,-1 19 0,-3 17 0,-6 14 0,-5 10 0,-10 8 0,-8 9-129,-7 5 0,-13 5 0,-9 1 0,-6-7-129,-2-7 129,-2-4-129,5-10 0,3-9 129,7-11-129,11-11 129,10-10 0,10 2-129,8-2 129,7 0 0,3 0 0,6 2 0,1 7 0,-1 5 0,-1 3 0,-5 4 0,0 1 0,-5 7 0,-5 0 129,-7 3-129,-8-1 129,-6 4-129,-12 0 0,-8 3 129,-8-1-129,-8-3 0,-5-2-129,1-3-258,5 4-1290,-4-15-3354,12-2-258,0-8-516,10-8-387</inkml:trace>
  <inkml:trace contextRef="#ctx0" brushRef="#br0" timeOffset="12011.6871">5963 9925 129,'0'0'2580,"0"0"-387,0 0-1032,0 0-387,5-8-387,-5 8-258,0 0 0,0 0 0,0 0 645,0 0 258,0 0 645,-4-17 258,4 17 258,-7-16-129,7 16 0,-4-15 0,4 15-387,0 0-387,0 0-387,3 24-258,4 8-258,-1 8 0,2 6-129,-1 7 0,2 3-129,-5-2 0,0-4-129,-1-6 0,-3-15-387,3-3-1032,-6-16-3225,3-10 129,0 0-645,-9-22-258</inkml:trace>
  <inkml:trace contextRef="#ctx0" brushRef="#br0" timeOffset="12219.699">6044 9457 6966,'12'0'3999,"2"12"-2451,-14 3-1677,0 0-3870,0 6-258,0-4 130</inkml:trace>
  <inkml:trace contextRef="#ctx0" brushRef="#br0" timeOffset="12559.7184">6366 9581 8901,'18'-105'5031,"-13"57"-129,-5 2-516,0 20-2967,-9-2-774,-1 24 0,-7 4-129,0 24-258,-1 14 129,3 23-387,3 18 129,2 12 0,6 16 129,3 6-258,2 4 0,5-2 129,4-8-129,1-12 0,-1-12-129,-1-14 0,0-12-387,-8-20-645,8-5-3225,-9-16-258,0-16-258,-6 8-645</inkml:trace>
  <inkml:trace contextRef="#ctx0" brushRef="#br0" timeOffset="12767.7303">6177 10108 10449,'23'-23'5289,"2"12"-516,3-8 129,12 2-3870,-6-9-387,5 6-129,-4-2-129,-6 8-387,-4 7-258,-10-8-2193,-5 15-2193,-10 0-387,0 0-258,0 8-387</inkml:trace>
  <inkml:trace contextRef="#ctx0" brushRef="#br0" timeOffset="13723.785">7804 9104 258,'0'-24'4773,"0"9"129,0 15-129,2-25-1935,-2 25-258,0 0-387,12 25-516,-12 11-258,6 23-387,-2 14-387,7 22 0,-1 13-258,1 10 0,1 2-129,0-3 129,0-11-258,-2-11-129,-1-15 129,-2-20-129,-2-14 0,-3-17-129,1-11-129,-3-18-387,0 0-1548,0 0-2838,6-25 129,-6-11-645,5 0-258</inkml:trace>
  <inkml:trace contextRef="#ctx0" brushRef="#br0" timeOffset="14015.8017">8232 9469 9546,'3'-17'5160,"-3"17"0,0 0-387,0 20-3741,5 11-129,-3 8-387,7 11 0,-2 4-258,3 7 0,0 0-129,0-3-129,0-3-258,-3-7 0,0-6-387,-6-19-1161,4-1-3096,-5-22-129,0 12-258,0-12-516</inkml:trace>
  <inkml:trace contextRef="#ctx0" brushRef="#br0" timeOffset="14587.8344">8236 9329 8127,'14'-31'5160,"-1"19"-258,-2-3-129,8 11-3354,-1-2-387,12 6-387,-3 0-129,3 10-387,-2 7 129,-5 6 0,-2 4-129,-7 3 0,-9 1-129,-6 8 0,-14-1 0,-6 6 0,-6 0-129,-4-3 129,0-3-129,1-6 129,7-8-129,8-7 129,15-17 0,0 0 0,26 0 129,4-8-129,10-3 0,7 1 0,0 5 0,1 3 129,-5 7-129,-2 6 129,-7 11-129,-6 3 0,-8 6 0,-5 2 129,-5 4-258,-3 0 258,-7 1-129,0-3 0,-7-4 0,-6 0 129,-4-3 0,-8-3 0,-6-3-129,-6-3 129,-4-6-129,-1-4-129,1 1-387,-1-10-1806,14 0-2580,4-10-258,24 10-129,-2-29-903</inkml:trace>
  <inkml:trace contextRef="#ctx0" brushRef="#br0" timeOffset="14974.8565">8930 9226 7998,'-19'-22'5160,"12"21"-258,-3-1-129,10 10-3483,-3 6 0,7 17-516,4 7 0,5 14-258,1 13 0,2 15 0,1 7-258,1 2 129,-2 3-387,-5-2 258,-1-7-129,-4-9-129,-2-11 0,-2-15 129,-1-11-258,-1-13-129,1-7-258,-1-17-1548,0 0-3225,3-15 0,6-3-387,-1-14-645</inkml:trace>
  <inkml:trace contextRef="#ctx0" brushRef="#br0" timeOffset="15607.8928">9845 9339 8256,'14'-7'5160,"-14"7"0,15-8-516,-15 8-3741,9-2-129,-9 2-258,7 10-129,-9 1 129,-5 8-258,-6 4 0,-3 3-129,-6 3 129,-4 3-129,-5 0-129,-4-1 129,-2 0-258,0-4 129,3-5 0,3-4-129,6-3 129,6-3 0,9-4 0,10-8 0,14 17 0,11-8 129,7 5-129,7 1 129,2 0 0,5 3 0,-1-2 0,-7 1 129,-4-5-258,-9 1 129,-5-4 0,-6 0-129,-6-1 0,-8-8 0,0 0-387,0 0-387,14 7-4128,-14-7-258,0 0-516,3-5-258</inkml:trace>
  <inkml:trace contextRef="#ctx0" brushRef="#br0" timeOffset="16263.9303">10398 8950 4128,'2'-52'5289,"-2"31"-129,0 2-258,0 19-2838,0 0-387,-4 28-645,3 13-387,1 22-129,3 15 0,5 17-129,-2 17-129,3 7 129,-2 1-258,2-7 129,-2-7-258,-2-11 129,0-13-387,-3-20-129,1-11-516,-3-24-3741,0-8-129,0-19-774,0 0-258</inkml:trace>
  <inkml:trace contextRef="#ctx0" brushRef="#br0" timeOffset="16727.9568">10777 9850 6450,'21'4'5547,"-11"-11"-387,-5-14-129,6 1-3483,-8-20-258,7 2-645,-2-15-129,3-3-258,1-16-129,2-11-129,0-8 129,3-1-258,-2 4 129,-2 6-129,1 12 129,-3 12 0,-1 22 129,0 21 129,0 18-129,0 23 0,3 16 129,2 13-129,0 11 129,4 9 0,0 4-129,1-1 0,1-3 0,-4-5 0,0-10-129,1-11 129,-5-10-258,-1-11-129,-2-9-129,-10-19-129,16 15-903,-16-22-3741,0-3 0,-6-12-516,3 0-258</inkml:trace>
  <inkml:trace contextRef="#ctx0" brushRef="#br0" timeOffset="16939.9689">10949 9508 8127,'10'-2'5289,"7"-7"-129,8 1-516,1-9-3741,9 8 0,0-3-516,0 1-387,1 11-1548,-4-7-2967,-4 5-645,-8-5-129,0 5-516</inkml:trace>
  <inkml:trace contextRef="#ctx0" brushRef="#br0" timeOffset="17247.9866">11480 8978 5547,'-2'-48'5418,"2"37"-129,0 11-516,4 18-2967,-4 8-774,4 22 0,-3 9-516,5 18 129,-1 3-387,5 8 0,-1 1 0,2-2-129,1-7 0,1-4 0,-1-11-258,-3-9 0,0-8-387,-7-18-1806,3 1-2580,-5-12-387,0-2-387,0-15-387</inkml:trace>
  <inkml:trace contextRef="#ctx0" brushRef="#br0" timeOffset="52579.0074">13541 8703 7224,'-14'-61'5289,"3"44"-129,11 17-258,-19 7-3741,17 29-129,-1 16-387,3 18-129,5 17-258,5 14 129,1 7-258,3 4 0,1-3-129,-1-9 129,-2-11-258,-1-16 0,-2-13-258,-6-21-258,7-1-3354,-10-24-903,0-14-516,0-6-387</inkml:trace>
  <inkml:trace contextRef="#ctx0" brushRef="#br0" timeOffset="53595.0655">13380 9220 7611,'-25'0'5547,"22"-17"-516,10-9 0,5-18-4128,17-2-129,6-6-258,8-5-129,0 3 0,2 9-129,-3 12 0,-2 18-129,-4 15 129,-6 29-129,-6 20 0,-4 24-129,-4 13 0,-1 2 129,-3 5 0,1-8-129,-1-12 0,3-12 129,-1-16-258,-1-20 387,1-16-258,-1-9 0,-1-20 0,2-10 129,-1-16-129,0-14 0,2-5 0,-5 2-129,2 6 129,-4 7 0,-1 12 0,-4 14-129,-3 24 129,5 12 0,-3 22 0,1 11 0,2 5 0,5 1 0,3-1 129,7-4-129,3-2-129,5-14 129,5-10 0,0-7 0,1-11 0,-1-2-129,-2-11 129,-7-8-129,-5-6 0,-6-7 129,-6-7-129,-6-2 129,-2 0 0,-5 7 0,-3 5 0,-2 12 129,1 17 0,1 6-129,3 20 0,5 7 129,1 7 0,8 0-129,5-3 0,4-6 0,2-12 0,3-7 0,3-11 129,-1-1-129,0-13 129,-2-7 0,-1-4-129,-1-5 129,-2-4-129,-3-1 0,-3 6 0,-1 5 0,-2 8 0,1 13-129,-1 7 129,-2 9-129,3 10 129,-1 5 0,1 3 0,0-3 0,1-4 0,-3-9-129,4-7 258,-1-5-129,0-4 0,3-8 0,2-8 0,0-5 129,-2-7-129,4-5 129,1-2-258,-1-1 258,-3 5-129,-2 7 0,-1 7 0,-1 8-129,1 10 129,1 16 129,-2 7 0,0 4-129,2 4 129,0-4-129,2 1 0,-2-3 0,-1-5-129,-2-6-645,4 10-2709,-14-25-1548,12 18-516,-12-18-258,0 0-387</inkml:trace>
  <inkml:trace contextRef="#ctx0" brushRef="#br0" timeOffset="54411.1122">16530 8690 1161,'21'-37'4515,"-11"11"258,-4-6 0,-6-13-2838,0 9-258,-4-17-258,2 12 0,-14-9-129,5 15-645,-10 6 0,1 13-129,-6 14-129,0 12 0,-5 24 0,3 22-129,0 17 129,5 24 0,5 20-129,7 17-129,6 6 129,5 5-129,5-4-129,6-7 0,3-12-129,-1-21 0,-1-20 0,-6-22-129,1-13-387,-7-21-645,0-13-3612,-6-12 0,-2-14-516,-9-22-387</inkml:trace>
  <inkml:trace contextRef="#ctx0" brushRef="#br0" timeOffset="54607.1234">16001 9069 8127,'0'0'5289,"20"-20"-129,16 0-387,1-14-3999,20 0 0,2-6-129,5 5-258,-5 6-645,-4-5-1290,-5 17-3096,-5 4-387,-4 9-387,-4 4-387</inkml:trace>
  <inkml:trace contextRef="#ctx0" brushRef="#br0" timeOffset="54923.1415">17489 8775 9804,'20'-65'5418,"-20"33"-387,-5 6 0,-11 3-4128,-2 18-129,-6 5-258,-3 21 0,-4 16-258,1 16 0,6 6-129,6 9-129,8 0 0,4-1 0,10-1-258,9-13 0,8-5-516,2-27-1935,10-3-2193,0-15-387,4-3-129,-2-15-387</inkml:trace>
  <inkml:trace contextRef="#ctx0" brushRef="#br0" timeOffset="56231.2163">17688 8865 8385,'8'-76'5547,"-13"57"-387,-11 12-258,1 16-2709,-9 4-1161,6 17-387,-1 3-258,5 10-129,2 1-129,4 2 0,4-5-129,4-6 0,4-5-129,3-7 129,4-10-129,2-10 129,2-5 0,2-13 0,-1-9 0,1-10-129,-2-7 258,1-5-129,-2 7 129,-3 3-129,-1 5 0,-4 15 129,-6 16-129,8 0 129,-5 21-129,0 9 0,-1 5 129,3 1-129,2-2 0,0-4 0,3-7 0,1-6 129,1-7-258,0-7 129,2-3 0,0-13 0,0-6 0,1-8 0,-2-7 0,-2-2 0,1 1 129,-5 2-129,3 6 0,-4 6 0,-6 21 0,12-5 129,-7 17-129,1 13 0,0 3 129,2 5-129,1-3 129,1 1-129,-1-6 0,3-7 129,-1-5-258,-1-8 129,1-5-129,1-2 129,-1-11 0,-2-6 0,1-6 0,-3-8 0,0 1 0,-1 3 0,-3-1 129,0 6-129,-2 6 0,-1 18 0,0 0 129,5 7-129,-3 11 0,3 5 0,2-3 0,0 5 0,4-4 0,-1-7 0,3-4 0,-1-8-129,1-2 129,1-2 0,-1-9 0,-2-7 0,0-2 0,1-4 0,0-2 0,-2 4 0,0 0 0,-1 5 0,-9 17 0,15-14-129,-15 14 129,13 12 0,-6 7 0,0 2 0,3-3 129,1 3-129,2-3 0,3-5 0,1-4 0,1-8-129,2-1 129,-3-4 0,-2-6 0,1-7-129,-2 2 129,-4-1 0,2-4-129,-3 3 129,1 3 0,-3-1-129,-7 15 129,14-9 0,-14 9-129,15 0 129,-15 0 0,14 12 0,-14-12 0,17 21 0,-8-11 0,1-4 0,1-1 0,-1-5-129,-1 0 0,-9 0-129,8-8 0,-8-2-129,-7-1 129,-7-2-129,-3-2 129,-2-2 129,0 3 0,2-8 0,3 0 0,6-3 129,8-3 0,1-1 0,13-6 0,7-2 0,4-5-129,3 1 129,5-7 0,-1 7 129,-2 4 0,0 8 129,-6 15 129,-2 14 0,-5 10 0,-3 24-129,-6 14 129,-1 12 0,-2 9-129,-2 4-129,2 2-258,-3-6 0,1-3-129,-2-14 129,3-8-645,-4-26-1677,0-2-2709,0-16 0,-7-10-516,-4-17-258</inkml:trace>
  <inkml:trace contextRef="#ctx0" brushRef="#br0" timeOffset="56376.2246">18765 8590 9417,'24'4'5031,"-7"-2"-129,10 0-516,4-2-4515,3-2-3870,2-6-774,-1-4 0,-3-2-903</inkml:trace>
  <inkml:trace contextRef="#ctx0" brushRef="#br0" timeOffset="56923.2559">19771 8341 10836,'-14'-70'5289,"6"37"-129,6 13 0,2 20-4257,0 0-129,-6 32-387,6 18-258,0 15 129,0 13-129,-2 7 0,0-1-129,-1-6 0,-1-8-129,1-13 0,1-17 129,2-17-129,0-23-129,5 0 258,7-15-129,7-14 129,5-5-129,6 2 129,2 2-129,4 9 129,0 9 0,-5 12 0,-7 4-129,-9 11 129,-6 10 129,-9 0-129,-9 1 0,-12 3 0,-3-3 0,-7-4 0,-1-2-129,2 1-387,-2-19-1935,9 9-2451,4-11-387,9 0-129,8-9-516</inkml:trace>
  <inkml:trace contextRef="#ctx0" brushRef="#br0" timeOffset="57207.2721">19993 8781 9933,'48'1'5289,"-20"-7"-387,-2-10-129,6-3-3999,-4-3-516,-3-2 0,-7 0-129,-7 2 0,-9 1 129,-2 8 0,-12 1 0,-2 12 129,-7 0-129,2 15 129,1 6-129,6 6 0,4 5-129,8 5-129,10-2 0,6-3-129,12 0-258,0-13-516,16 4-3612,-10-13-645,6-3-387,-3-8-258</inkml:trace>
  <inkml:trace contextRef="#ctx0" brushRef="#br0" timeOffset="58935.3709">20894 8282 8256,'-8'-16'5160,"-2"19"0,-5 11-516,4 18-3741,-7 4 0,7 13-387,1 2-129,4 5-129,5 1-129,3-6 0,10-10 0,6-15-129,5-13-129,4-11 258,1-6-129,-1-15-129,-4-8 258,-2-9-129,-7-6-129,-4-5 129,-10-2 0,-4 0-129,-11 6 129,-8 4 0,-4 8-129,-6 10-129,1 13 0,-2 5-516,11 13-2967,1 4-1161,13 5-129,7-4-516</inkml:trace>
  <inkml:trace contextRef="#ctx0" brushRef="#br0" timeOffset="59475.4018">21013 8418 9546,'27'42'5547,"-18"-14"-516,-4-3 0,10 4-3999,-6-8-387,5 0-387,0-10 0,0-3-258,1-5 129,0-3-129,-4-12 0,2-8 129,-4-6-129,0-1 129,-2-4-258,-3 2 129,-1 3 0,1 5 0,0 9 0,-4 12 0,0 0 0,14 20 0,-5 2 129,5 4-129,-1 3 129,5-4-129,0-3 0,4-5 0,-1-8 129,0-5-129,0-4 0,-1-2 0,-2-9 0,3-5 129,-4-3-258,-1-8 129,-1 1 0,-5-2 0,-1 3 0,-4 3 0,-5 3 0,0 7 0,0 12 0,-15-1 129,6 9 0,-2 11-129,4 4 129,3 3-129,3 1 258,1 3-258,6-2 258,6 1-258,2-5 129,2-6 0,4-3-129,0-5-129,1 0-387,-2-10-774,8 0-3741,-9-11-258,4-1-516,-6-17-258</inkml:trace>
  <inkml:trace contextRef="#ctx0" brushRef="#br0" timeOffset="59663.4126">21792 8018 10062,'-2'-28'5547,"-9"36"-387,3 21 0,8 13-4257,0 4-387,8 9-129,0 3-129,2-3-258,3 3-258,-3-16-258,5 5-1935,-9-20-2709,1-4-129,-5-9-516,1-2-258</inkml:trace>
  <inkml:trace contextRef="#ctx0" brushRef="#br0" timeOffset="60167.4414">21699 8315 6063,'6'9'5805,"10"-6"-387,7-5-387,10 0-1677,4-11-2709,6 2-129,-2 0-258,-1 6-129,-6 4 0,-7 2-129,-10 12 129,-8 6 0,-5 7-129,-3 6 0,-1-5 129,0 2-258,6-4 258,3-7-129,5-4 0,8-8 129,2-6 0,-2-3-129,1-5 0,-5-8 0,-4-5 0,-4 1-129,-7-7 129,-5-2-258,-9 0 129,-6-3 0,-3 6 0,-4 2-129,1 12-258,-1-5-903,4 15-3483,5 2-387,9 9-129,2 8-516</inkml:trace>
  <inkml:trace contextRef="#ctx0" brushRef="#br0" timeOffset="60379.4535">22365 8383 8127,'61'-5'5418,"-26"-1"0,-1-6-774,0 8-2838,-7-1-1806,-5-9-2322,-1 13-2580,-8-3-258,-2 4-387,-11 0-387</inkml:trace>
  <inkml:trace contextRef="#ctx0" brushRef="#br0" timeOffset="60911.484">22666 8315 9288,'0'0'5805,"-2"10"-516,0 9 0,-8-5-4128,10 10-516,-2-1-129,2 3-258,2-1 0,3-3-129,2-5 0,6-4 0,0-4-129,3-9 129,1 0 0,0-3 0,-2-6-129,1 3 129,-6-4 0,-1 2 0,-9 8-129,8-16 129,-8 16-129,-3-9 129,3 9 0,-10-12-258,10 12 129,-7-9 0,7 9 0,-7-13 0,7 13-129,-1-15 129,1 15-129,0-14 129,0 14 0,4-12-129,-4 12 129,0 0 0,7-8-129,-7 8 129,0 0 0,0 0-129,0 0 0,0 0 129,-3-16-129,3 16 129,-10-17 0,10 17 0,-18-22 0,8 14-129,-2-2 129,-1 5-129,0 3 129,-1 2-129,0 0 129,1 6-129,3 5-129,-2-3-387,10 11-2193,-6-9-2451,6 1-129,2-11-387,0 14-258</inkml:trace>
  <inkml:trace contextRef="#ctx0" brushRef="#br0" timeOffset="61503.5178">22872 8325 10449,'33'-14'5805,"-21"10"-387,7 4 0,-19 0-4128,18 13-645,-14 3-258,1 5 0,-4 0-387,-1 4 129,0-6-129,-1 0-129,-3-7 258,4-12-129,0 0-129,0 0 129,10 0 0,-2-17 0,4 0 0,-1-7 129,3 3-129,-3 1-129,1 2 258,-1 4-258,-2 4 258,2 8-258,-4 2 129,3 5 0,-2 5 0,2 4 0,2 1 0,1-1 0,2-1-129,2-1 0,1-5 129,6-4 129,0-1-129,0-2 0,-2-7 0,0-2 129,-4-4 0,0-3 0,-5-2 0,-8 1-258,-3 0 258,-2 4-129,0 13 129,-8-12-129,-1 12 0,2 15 0,-2 5 0,4 6 0,1 6 0,3 2 0,1 2 0,5-4-129,7 1-258,-2-13-2322,10 6-2709,-2-9 0,5-1-645,1-6-516</inkml:trace>
  <inkml:trace contextRef="#ctx0" brushRef="#br0" timeOffset="74335.2518">6139 12208 3354,'2'-10'3612,"-2"10"258,0-11-1935,0 11-258,1-12-387,-1 12 129,0-15-129,0 15 0,0-21 0,0 21 0,0-19-258,0 19 0,0 0-129,2 10-129,-2 13-387,2 13-129,1 10 129,2 9-258,1 3 0,1 6-129,-1-5 129,1-7-258,-1-11 129,-1-11-258,0-9-387,-5-21-1032,0 0-3096,0-13 129,-1-9-645,-4-11-129</inkml:trace>
  <inkml:trace contextRef="#ctx0" brushRef="#br0" timeOffset="75195.301">6149 11688 10320,'10'-4'4902,"-10"4"-258,0 0-1290,0 0-2838,3-12-1032,-3 12-3612,0 0-258,0 0-516,12-5-258</inkml:trace>
  <inkml:trace contextRef="#ctx0" brushRef="#br0" timeOffset="75563.322">6593 11700 8901,'40'-70'5031,"-24"34"-387,-7-3-129,-4 6-3870,-5-4 0,0 13 129,-12 0-387,-3 13 0,-6 7 0,-1 8-129,-8 15 129,2 21-129,-1 13 129,3 20 0,2 26-129,7 22 0,6 12 0,5 12 0,6 5-258,3-4 0,7-7-129,1-12 0,2-26 0,-3-19-129,0-18-258,-7-26-258,5-4-1419,-8-34-2709,0 0 129,-8-6-516,1-24-387</inkml:trace>
  <inkml:trace contextRef="#ctx0" brushRef="#br0" timeOffset="75763.3335">6376 12356 10707,'33'-19'5160,"-8"7"-258,0-12-129,8 6-3741,0-8-516,1 6-129,-2 4-387,-7-4-1161,0 10-3612,-12 1 129,-2 4-516,-11 5-645</inkml:trace>
  <inkml:trace contextRef="#ctx0" brushRef="#br0" timeOffset="76799.3927">8275 11446 3354,'-2'-53'5031,"-1"27"-258,1 1 0,-5-7-2451,7 20-258,-3-4-774,3 16-258,0 19-258,0 23-258,2 16 0,4 26 0,0 28-258,3 23 129,0 12-129,2 5-129,-1 0 0,1-10-129,0-12-258,-2-19 0,-1-23-387,-7-33-387,9-9-2838,-10-26-1032,0-20-258,0 0-129</inkml:trace>
  <inkml:trace contextRef="#ctx0" brushRef="#br0" timeOffset="77371.4254">8748 12242 4644,'5'39'4773,"-1"-22"-129,0-3-129,-4-14-2709,0 0-129,8-2-774,1-15 0,-4-21-129,6-8-129,-1-15-129,5-11-258,0-15 258,1-6-387,0-1 0,1 5 0,-5 11 0,1 12 0,-4 15 0,-1 18 0,-8 33 129,19 0 0,-7 29 0,5 18 0,1 18 0,6 14-129,1 7 0,1 7 0,-1-4 0,-4-6-129,-4-9-258,-4-14 0,-6-10-516,-7-26-1032,1-5-3096,-8-18-258,-6-1-129,-10-22-774</inkml:trace>
  <inkml:trace contextRef="#ctx0" brushRef="#br0" timeOffset="77559.4362">8836 11971 10836,'0'12'5031,"23"-2"-129,-3-22-645,9 4-3870,3-4 129,4 1-516,2 3-387,-7-7-3741,6 6-516,-9-2-645,0 5-258</inkml:trace>
  <inkml:trace contextRef="#ctx0" brushRef="#br0" timeOffset="77783.449">9387 11318 9804,'0'-46'5547,"0"56"-258,-4 26 0,6 31-4257,2 10-258,10 22-129,2 13-258,3 6-129,2 1-258,-1-8-129,-1-9-258,-5-17-387,2-3-1419,-9-26-2967,1-15 0,-5-18-645,-3-23-129</inkml:trace>
  <inkml:trace contextRef="#ctx0" brushRef="#br0" timeOffset="78207.4732">10410 11401 10191,'46'-5'5547,"-33"10"-645,-2 11 129,-9 0-4644,-3 7 0,-16 4 0,-8 5-129,-11 4 0,-11 2-129,-7 0 0,-2 2 129,3-3-129,6-2 0,8 0-129,14-4 129,14-5-129,16-2 129,15-6-129,12 2 129,10-4-129,3-3 129,2 0 0,1-1 0,-3 1 0,-5 0 0,-7 2-129,-5-2 129,-5 1-258,-5 0-258,-1 11-1548,-17-25-3225,18 14 0,-18-14-516,13-2-387</inkml:trace>
  <inkml:trace contextRef="#ctx0" brushRef="#br0" timeOffset="78483.489">10985 11103 11739,'15'19'5676,"-7"23"-258,8 22-258,-3 9-4644,9 18-129,0 7 0,-2 8-129,-4 3-129,-5 0-129,-6-9-129,-5-9-129,0-6-516,-9-25-2064,5-3-2322,-3-17-258,7-18-387,0-22-387</inkml:trace>
  <inkml:trace contextRef="#ctx0" brushRef="#br0" timeOffset="78739.5037">11387 11563 6966,'20'-15'5418,"-10"15"-129,1 5-129,6 21-3612,-9-2-387,8 15-129,-8 5-258,1 12-258,-5 0-258,1 6-129,-2-6-258,-1-10-258,4 0-516,-6-25-2709,1-2-1548,-1-19-129,0 0-645,2-22 0</inkml:trace>
  <inkml:trace contextRef="#ctx0" brushRef="#br0" timeOffset="79175.5286">11483 11455 9417,'8'-85'5805,"5"50"-645,12 10 129,0 1-4257,11 15-387,2 4-129,0 9 0,-3 12-258,-4 7 0,-12 8 0,-8 2-129,-11 5 0,-3 2 0,-16 4 0,-7-2-129,-6-1 258,0-4-129,4-3 0,5-8-129,7-2 129,13-10-129,3-14 0,19 15 0,6-12-129,7 2 129,4-1 0,4 6 129,-3 2-129,-3 7 0,-2 2 0,-5 4 0,-6 2 0,-7 2 0,-10-4 0,-4 4 0,-10-3-129,-9 1 258,-9-1-258,-3-5 129,-4 2-129,-1-9-258,4 8-387,-6-22-2193,14 6-2322,5-7-129,9-12-516,5-9-129</inkml:trace>
  <inkml:trace contextRef="#ctx0" brushRef="#br0" timeOffset="79511.5478">12046 11044 9159,'4'-12'5676,"-4"12"-258,10 18 0,0 24-3999,-3 9-387,9 17-258,-2 15-258,6 11 0,-1 7-129,1 6-129,-5 0 0,-4-5-258,-2-4-129,-9-12-387,6-1-1548,-14-22-3225,1-9-258,-4-19-516,2-16-258</inkml:trace>
  <inkml:trace contextRef="#ctx0" brushRef="#br0" timeOffset="80055.579">14190 10759 10062,'-9'-19'5547,"-7"18"-516,10 22 129,-1 18-4386,7 31-129,0 16 0,7 18-258,-1 9 129,3 7-258,0-7-258,1-7 0,1-13-258,-4-22-129,4-12-903,-11-25-3741,1-10-129,-1-24-387,0 0-516</inkml:trace>
  <inkml:trace contextRef="#ctx0" brushRef="#br0" timeOffset="81039.6352">14002 11234 9804,'-15'41'5418,"15"-41"-387,11 9 0,11-21-4128,16-5-258,7-15 0,7 3-129,-1-5-129,0 5-129,-5 8 0,-4 13 0,-8 16-129,-10 24 129,-9 15-129,-5 14 0,-5 7 129,0 7-258,-2-4 129,4-5-129,0-12 129,2-17-129,2-14 0,3-12 0,4-11 0,-1-8 0,0-12 0,1-10 0,-1-9-129,-1-9 129,0-4-129,-4-2 0,-1 4 129,-4 5-129,-3 11 0,-2 12 129,-2 22 0,1 7 0,-1 22 0,0 11 0,0 4 0,4 2 0,4-2 0,2-5 0,5-10 129,2-8-258,4-12 258,4-5-129,2-5 0,1-10 0,-2-6 0,-2-8 0,-5-6 0,-2-3 0,-6-1 0,-8 3 0,-3 5 0,-6 10-129,-7 9 129,-3 10 0,1 16 0,0 10 129,4 9-258,6 1 129,5 2 129,2-4-129,11-7 0,4-8 0,1-5 0,6-10-129,-2-6 129,-1-2 129,1-12-258,-1-5 129,0-4-129,-2-2 0,0 1 129,-3 2-129,-1 4 129,-2 7 0,-1 7 0,2 7 129,-3 9-129,-1 6 129,1 5-129,-2 2 0,0-2 129,2 1-129,-3-6 0,1-3-129,-1-8 258,1-2-258,1-5 129,1-3 129,0-9-258,1-3 258,1-9-129,0-3 129,2 0-129,0 0 0,-2 3 0,-2 6 0,1 7 0,0 7 129,-4 6-129,2 14 0,0 6 129,1 4-129,4 1 0,0-2 0,1 0-129,-1-10-1161,9 8-2709,-13-16-1290,3-4-258,-4-7-645</inkml:trace>
  <inkml:trace contextRef="#ctx0" brushRef="#br0" timeOffset="81526.6631">16849 10783 4386,'2'-23'5031,"-1"-5"-129,2-8-387,-4-22-2967,1 5 258,-4-17-129,3 12-129,-14-5-258,6 12-516,-7 13-129,-4 23-129,-6 19-129,0 35 129,-4 26-129,5 27-129,-2 23 0,9 27 0,4 17 0,6 10-129,6 2 0,2 0-129,4-9 129,5-12-129,0-18 0,-3-25-129,1-21 0,-7-23 129,2-19-387,-2-27-258,0-17-1032,-17-12-3354,9-23-258,-7-22-387,1-7-258</inkml:trace>
  <inkml:trace contextRef="#ctx0" brushRef="#br0" timeOffset="81735.6751">16375 11215 9417,'1'-33'5676,"11"19"-516,9 3 0,-2-2-3870,20 9-129,1-1-387,7 1-258,-2 0-387,1 0-387,2 4-1032,-14-4-3612,2 0-129,-6-9-516,-2-3-387</inkml:trace>
  <inkml:trace contextRef="#ctx0" brushRef="#br0" timeOffset="81939.6867">17022 10736 10965,'-9'-15'5031,"9"15"0,16-22-258,8 15-3741,-1-4-387,7 4-387,1 4-516,-4-6-2838,1 9-1548,-5-2-387,-1 2-258,-4-5-516</inkml:trace>
  <inkml:trace contextRef="#ctx0" brushRef="#br0" timeOffset="82127.6975">17437 10473 9933,'6'-12'5160,"-6"12"-387,0 0 0,0 0-3612,7 15-387,-2 10-258,-4 3-129,1 2-258,2 8-774,-6-7-3870,2 1-129,-2-7-645,1-3 129</inkml:trace>
  <inkml:trace contextRef="#ctx0" brushRef="#br0" timeOffset="89131.098">17989 10859 4773,'21'-45'5031,"-15"16"-387,0 2 129,-4-6-1935,5 16-1032,-7-6-516,0 10-387,-4 1-387,4 12-129,-15-3 0,3 11-258,-4 11 129,-4 15-258,-4 12 258,-3 6-258,3 9 129,0 8-258,8 0 258,6 2-129,8-9 0,9-9 0,13-14-129,7-10 0,11-9-387,0-20-258,9 0-774,-9-21-645,13 3-387,-14-21-258,8 6 0,-14-14 387,4 6 645,-14-9 1290,-4-5 1161,-5 13 1161,-12-8 387,0 20 645,-13-2-258,3 25-129,-15 2-645,7 22-516,-7 6-516,5 12-387,2 5 0,1 5-258,6-3 0,4-4-129,7-7 0,0-7 0,7-10 0,3-7 129,4-7-129,1-16 0,1-6 0,2-7 0,0-4 0,-2 1-129,1 1 258,-2 7-258,-2 6 258,1 11-129,-5 7 0,-1 11 129,-4 8 0,1 8-129,0 2 129,-1 4 0,2-5-129,-1-4 129,4-6-129,1-7 0,2-8 0,4-3 0,-1-12 129,0-9-129,3-3 0,-3-5 0,-2 0 0,-1-2 0,-4 4 0,0 5 0,-3 8 0,-5 14 0,0 0 0,8 1 0,-5 20 129,2 5-129,1 6 0,2 1 129,-1-1-129,4-2 129,-1-6-129,0-7 0,1-10 0,2-4 0,0-4 0,0-14-129,1-5 129,1-5 0,0-4 0,0-3 0,-1 4 0,-3 2 0,0 6 0,-4 6 0,-7 14 0,12 0 0,-8 7 0,0 15 0,-1 2-129,3 5 258,0 0-258,0-2 258,3-4-129,0-6 0,1-6 0,0-7 0,2-4 0,-1-8 0,2-7 0,4-6 0,-3-3 0,1-4 0,1-1 0,-2 4 0,-3 4 0,0 5-129,-11 16 129,13-11 0,-13 11 0,4 15 0,-2 2 0,-1 4 0,4 1 0,0-3 0,2-1 0,1-4 0,2-3 0,-1-4 0,2-3 0,-3 0 0,-8-4-129,15 2 129,-15-2 0,11 0 0,-11 0-129,0 0 0,7-11 0,-7 11 0,-5-17-129,5 17 129,-16-21 0,7 10 129,3 1-129,1-2 129,5-1 0,0 1-129,8-3 0,2 2-258,6 0-258,-3-10-129,6 1-129,-3-8 129,4-2 0,-4-9 258,5-2-129,-3-6 645,-2-2 258,1 5 387,-4-3 129,-1 8-129,-4 4 0,0 14 129,-7 6 0,-1 17-258,2 14 0,-1 18 0,-1 14-129,0 14-129,-1 10 129,1 7-129,-2 4 0,2-6-258,0-2-258,0-10-258,6-3-774,-9-22-3096,3-6-645,-1-15-129,1-17-387</inkml:trace>
  <inkml:trace contextRef="#ctx0" brushRef="#br0" timeOffset="89296.1075">19186 10832 8514,'28'-25'4902,"-5"15"-258,3-2-129,10 8-3612,4-6-1161,3 6-3741,2-4-129,2 1-903,1-2-129</inkml:trace>
  <inkml:trace contextRef="#ctx0" brushRef="#br0" timeOffset="89799.1363">19920 10224 10062,'3'-34'5418,"-3"34"-387,-9 24-129,4 22-3999,-1 11-387,5 16 0,-1 7-129,2 9-129,0 4-129,2-10-258,-1-8 0,1-17 0,-2-12 129,0-14-258,0-13 0,0-19 0,0 0 129,0 0 0,15-18 129,-1 0-129,2-1 0,2 3 129,0 0 0,0 6-129,0 2 129,-2 5 0,-5 3 0,-3 3 0,-8-3 0,4 17 0,-4-5 0,0 3 0,-6 2 129,-1 0-129,-4 0 0,-1 3 129,-1-3-129,-3 3 129,-1-2-387,-1-8-1161,3 2-3354,-1-7 129,6-3-645,10-2-129</inkml:trace>
  <inkml:trace contextRef="#ctx0" brushRef="#br0" timeOffset="90123.1548">20168 10794 10449,'46'-13'5031,"-19"6"-258,-4-7-387,2 5-3870,-5-5-258,-3 1-258,-6 0 129,-4 0-129,-7 0 0,0 13 0,-19-16 258,1 16-129,-5 0 258,2 10-129,1 7 129,5 9 0,6 1 0,8 6-129,2 1 0,12-2-129,4-2 0,2-4-129,5-4-129,-1-12-258,3 4-1677,-3-13-2838,2-1-129,-1-1-258,8-9-774</inkml:trace>
  <inkml:trace contextRef="#ctx0" brushRef="#br0" timeOffset="90603.1822">21204 10312 9288,'0'-16'5418,"-8"32"-258,4 15 0,-7 4-4128,7 16-258,2 1-258,2 3-129,6 2-129,9-8-129,6-9-258,5-10 258,4-12-258,1-9 129,-2-8-129,-2-2 129,-5-13-129,-8-6 129,-5-6 0,-8-7-129,-6-4 258,-8-4-258,-10 2 258,-4 3-129,-2 2 0,2 5-129,-1 12-129,3 2-516,12 16-2838,-1-1-1419,14 0-129,0 0-387,7 14-516</inkml:trace>
  <inkml:trace contextRef="#ctx0" brushRef="#br0" timeOffset="91167.2145">21413 10488 8256,'41'46'5160,"-24"-19"-129,-3-6-387,3 4-3483,-4-7-387,2-4-516,-4-5 0,1-3-129,-3-6 0,3-2 0,-3-10 0,0-4-129,-3-6 129,2-2 0,-5 0 0,2 2-129,-1 3 129,-2 7 0,-2 12 0,0 0-129,0 0 129,10 21 0,-7 1 0,2 4 0,2-2 0,2 0 0,1-4 0,3-5-129,0-5 129,5-2-129,1-5 0,1-3 129,0 0-129,1-3-129,0-3 258,-1-1-258,-3 1 129,-1-4 0,-3-2 0,2 0 0,-3-2 0,-3-3 0,-2-2 0,-2 0 0,-2 0 129,-2 2-129,-1 4 0,0 13 0,-13-14 129,5 14-129,-3 11 129,3 7 0,-1 6 0,6 5 0,0 3 0,3 1-129,3-1 129,9-3-129,3-5-129,1-6 0,6-3-387,-4-12-903,12 3-3612,-10-6-129,2-3-387,-3-12-516</inkml:trace>
  <inkml:trace contextRef="#ctx0" brushRef="#br0" timeOffset="91739.2472">22203 10510 10836,'0'0'5418,"7"7"-258,6-7 0,8-2-4386,1-2-387,4 3-129,-2-2-387,-3-3-1032,1 6-3870,-7 0 0,-1 0-645,-14 0-387</inkml:trace>
  <inkml:trace contextRef="#ctx0" brushRef="#br0" timeOffset="91979.2609">22631 10031 10836,'1'-19'6063,"-9"25"-387,0 16-516,8 24-4386,0 15-258,1 9-129,0 7-129,-1-2 0,0 0-387,0-8 129,0-7-258,-2-13-129,2-11-129,-2-18-774,8-3-3741,-6-15-387,0 0-258,6-10-387</inkml:trace>
  <inkml:trace contextRef="#ctx0" brushRef="#br0" timeOffset="92346.2819">22485 10365 9804,'-11'-17'5289,"12"2"-258,16 15-129,8-4-3870,11 4-516,-1 0 0,1 7 0,-6-3-129,-2 2-129,-5 3 0,-5 1 0,-4 1-258,-3-1 129,0 3-129,3-4 0,1 1 0,2-5-129,4-3 129,0-2 0,0 0 0,-1-7-129,-5-8 258,-5-3-258,-7-1 129,-3-5 0,-10-1 129,-9 2-129,-4-3 129,-4 7-129,3 4 129,1 6-129,4 6-129,4 3-387,12 21-2064,-3-4-2580,6 8 0,3-2-516,4 6-516</inkml:trace>
  <inkml:trace contextRef="#ctx0" brushRef="#br0" timeOffset="92691.3017">23108 10391 11223,'30'0'5676,"-14"0"-387,4 0-129,-9 0-4644,10 0-258,0 0-774,-21 0-4386,23 0-258,-12-4-129,2 2-516</inkml:trace>
  <inkml:trace contextRef="#ctx0" brushRef="#br0" timeOffset="92991.3188">23409 10271 8643,'12'-8'5805,"-12"16"-258,-7 3-129,5 16-2322,-5-6-2322,5 6-258,2 0-258,0 1-129,5-5-129,3-5 0,3-6 0,5-5 0,0-7 0,1-5-129,0-8 129,-2-5-129,-2-4 129,-4-6 0,-7 2-129,-3-5 129,-11 4 0,-5 1 0,-1 3-258,-7 2-258,5 16-1548,-8-3-2967,9 8-258,1-1-258,18 1-645</inkml:trace>
  <inkml:trace contextRef="#ctx0" brushRef="#br0" timeOffset="93527.3495">23508 10288 11739,'34'24'5676,"-25"-11"-258,6 4-258,-15-6-4128,11 7-387,-1-5-258,-2-1-129,0-3-258,-8-9 0,15 5 0,-6-5 0,-9 0 0,16-21 0,-6 3 0,5-4 0,-2 1 0,-2 1 0,1 1 0,-2 6 0,0 7 0,-1 6 0,-2 7 0,-4 6 0,3 6 0,1 2 0,1 4-129,2-2 129,3-2 0,2-5 129,1-2 0,4-3 0,2-2 0,-1-7 0,3-2-129,-1-7 129,2-1 0,0-8-258,0-3 129,-2-5-129,-5-4 129,0 2 0,-4 0 0,-5 5 0,-6 3 0,-3 6 129,0 12-129,-16 1 129,3 17-129,0 2 129,-1 7 0,3 6 0,0 3-129,4 1 129,4-1-129,3-2-129,2-4-129,4-6-774,14 6-2838,-8-13-1677,2 0 0,1-6-645</inkml:trace>
  <inkml:trace contextRef="#ctx0" brushRef="#br0" timeOffset="93707.3598">24297 10675 13932,'29'1'5934,"-16"-1"-258,-13 0-258,14-4-4773,-14 4-258,0 0-258,11-5-387,-11 5-645,0 0-2709,0 0-1806,-7 0-516,-7 0-129,0 0-774</inkml:trace>
  <inkml:trace contextRef="#ctx0" brushRef="#br0" timeOffset="96195.5021">4144 14449 6708,'19'-70'5160,"-8"23"-129,-5-10-387,1 8-2709,-7-14-387,0 9-774,-12 6-129,-6 10-258,-11 15-129,-7 15 0,-10 10-129,-9 20 0,-2 17-129,0 21 129,2 13-129,10 12 129,14 3-258,11 2 129,20-2 129,15-3-258,21-9 129,9-10-129,11-11 129,5-4-129,1-5 258,-4-2-258,-8-3 129,-8-2 0,-12 2-129,-10-1 129,-16-1 0,-6-2 0,-18-2 0,-8-2 0,-14-4 0,-6-2 129,-7-8-129,-2-3 129,2-8-129,4-5-129,9-3-129,7-15-258,22 5-1419,9-22-3096,18 3-129,10-13-387,14-2-258</inkml:trace>
  <inkml:trace contextRef="#ctx0" brushRef="#br0" timeOffset="96383.5129">4279 14808 8385,'29'-1'5805,"-17"23"-645,-7 2-258,6 13-2838,-4 3-1677,5 12-129,0-3-258,-2-3-129,0 0-516,-9-25-1935,2 3-2193,-3-24-516,0 0 0,-13-4-516</inkml:trace>
  <inkml:trace contextRef="#ctx0" brushRef="#br0" timeOffset="96931.5442">4348 14589 7353,'17'40'4773,"-8"-7"-258,3 3-516,3 0-3741,6 5-387,1 0 129,1-2-387,0 1 129,-3-6 0,-2-4 129,-2-5 0,-1-8 129,-3-10 129,-2-7 0,3-5 129,-2-16 0,2-2 129,-1-6 129,2 3 129,-4-2-129,2 10 129,-5 1 0,1 17 0,-8 0 0,8 17 0,-4 1-258,2 10 0,2-2-258,5 3 129,4-6-258,6-6 129,8-9 0,3-8-129,8-6 129,-1-12-258,4-6 129,-3-5 0,-2-4 0,-5-6-129,-7 2 129,-10-4 0,-7 7-129,-7 2 258,-4 9-129,-9 7 258,-2 13-258,-2 7 258,0 16 0,4 17-129,3 7 129,6 8-129,1 2 129,10 4-258,7-3 129,3-3-258,4-3-774,-8-17-3870,11-6-387,-7-17-387,6-9-516</inkml:trace>
  <inkml:trace contextRef="#ctx0" brushRef="#br0" timeOffset="97411.5717">7017 14175 7353,'10'-86'4644,"-10"32"258,-10-8-516,-4 9-2451,-13-9-516,2 16-258,-9 6-387,2 23-129,-5 14 0,4 22-129,4 27 0,8 24-258,7 29 129,10 23 0,3 14-129,6 13 0,11 4-129,4-1 0,3-9-129,-2-12-129,-3-20 129,-4-22-258,-2-19-258,-10-21-129,1-7-1935,-13-29-2451,-6-9 0,-10-17-645,-2-16-258</inkml:trace>
  <inkml:trace contextRef="#ctx0" brushRef="#br0" timeOffset="97571.5808">6566 14558 11481,'45'-50'5418,"-8"30"-387,5-8-258,18 2-3999,-2-7-258,9 3-645,11 7-3612,-6-4-903,0 10-387,-3 3-516</inkml:trace>
  <inkml:trace contextRef="#ctx0" brushRef="#br0" timeOffset="98186.616">8342 14532 7740,'-11'9'5160,"-9"-9"-387,6-3-129,-13-17-2838,7 7-645,-14-13-516,1-4-258,-6-7-129,1-8-258,1-9 129,6-10-129,8-9 0,5-3 0,13 1 0,5 3 0,9 7 0,3 11 0,3 17 0,0 19 129,-5 18 0,-2 29 0,-6 14 0,-2 21-129,-7 17 129,-6 14-129,-2 7 0,-2 0 129,2-7-258,4-10 387,5-14-129,6-10 258,6-23-129,12-17 0,7-17 129,6-4-129,4-13 0,2-7-129,-2-8-129,1-3-129,-1-1-258,-6-9-645,3 12-3741,-12-5-387,-2 9 0,-6-6-903</inkml:trace>
  <inkml:trace contextRef="#ctx0" brushRef="#br0" timeOffset="98990.662">9440 13839 4257,'30'-35'5031,"-17"7"-129,-6-8-129,3 4-2451,-16-18-387,0 16-774,-12-7-129,1 12-258,-8 7-258,1 17 0,-3 11 0,2 27 0,4 20-129,6 21 0,3 18-129,9 23 0,3 12 0,1 8-129,9-2 129,3-8-258,0-7-129,-3-15-129,-1-14 0,-5-24 0,-2-14-258,-4-25-516,-1 1-1806,-10-27-2322,-2 0 0,-8-24-258,1-8-387</inkml:trace>
  <inkml:trace contextRef="#ctx0" brushRef="#br0" timeOffset="99171.6723">9028 14255 11481,'51'-12'5418,"-16"-2"-387,11 2-258,1-5-4257,2-3-258,-1 3-129,-4-2-387,-3 12-1419,-9-5-3096,-5 4-258,-7-1-387,-3 1-387</inkml:trace>
  <inkml:trace contextRef="#ctx0" brushRef="#br0" timeOffset="99371.6838">9774 13846 10062,'14'-9'5547,"8"-3"-516,-9 2 0,7 4-3870,1-5-645,5 1-258,2 3-774,-6-10-1419,4 12-2967,-7-7-129,3 4-258,-5-6-645</inkml:trace>
  <inkml:trace contextRef="#ctx0" brushRef="#br0" timeOffset="99574.6954">10229 13462 9546,'6'-19'5289,"-6"19"-129,0 0-129,0 12-3870,0 22-258,0 2-387,5 10 0,-1 2-258,2 2 0,-1-3-258,-1-4-258,3-1-516,-7-17-3483,1 0-903,-1-10 0,0-15-516</inkml:trace>
  <inkml:trace contextRef="#ctx0" brushRef="#br0" timeOffset="100583.7531">11532 13815 9159,'1'-56'5289,"-6"30"-258,-6-2-387,1 10-3612,-11 6-387,1 12-258,-6 12 0,-2 17 0,-2 17-129,4 10-258,1 9 129,5 5-129,6 3 129,7-9-258,7-7 129,9-12 0,6-13-129,6-15 129,3-14 0,1-10 0,2-16 0,-3-8-129,-3-6 129,-3-11-129,-2-5 129,-3-2 129,-3 5-129,-2 6 258,-5 7-258,1 8 129,-4 15-129,0 14 129,4 11-129,-1 19-129,0 9 258,6 3-258,2 6 129,0-4-516,7 9-774,-6-18-3741,5-6 129,-2-12-516,1-7-516</inkml:trace>
  <inkml:trace contextRef="#ctx0" brushRef="#br0" timeOffset="101114.7835">11720 13880 8901,'20'-14'5289,"-10"21"-129,2 13-516,-3 3-3612,6 10-645,-5-3 129,2 5-387,-4-5 0,-1-5-129,-2-8 0,-2-5 0,-3-12-129,0 0 129,0 0 0,0-18-129,-3-3 129,1-8-129,-3-3 129,2-3 0,1 1 0,2 3 0,0 4 0,5 7 129,2 6-129,3 10 129,7 4-129,2 4 0,4 4 0,-1 1 0,4 1 129,-2-3-258,1-2 129,-2-5 0,0 0 0,-4-8 129,-1-3-258,-2-7 258,-1-3-129,-3-1 0,-4-6 0,-1 6 0,-5 1 129,-2 4-129,0 17 0,-17-6 129,1 15 129,-1 15-129,-1 15 129,1 8-129,4 3 129,4 6-129,4-1 129,5-4-387,8 0-129,0-21-2193,9 0-2709,2-13-129,5-10-258,2-9-516</inkml:trace>
  <inkml:trace contextRef="#ctx0" brushRef="#br0" timeOffset="101710.8176">13203 12939 8514,'-20'-114'5547,"7"98"-516,4 32-258,-5 33-2838,14 38-774,0 17-516,3 20-387,4 11 0,3 0-129,2-4-129,-1-16 0,-1-19-129,-2-18 0,1-23 129,-3-22-129,-6-33 129,12 1 0,-3-23 0,4-12 0,2-10 0,8 1 0,4-2 0,2 9 129,3 8-258,-2 11 129,-3 14 0,-6 3 129,-6 17-129,-12 5 0,-6 7 0,-14 3 0,-11 2 0,-9-2-258,-6-3 258,-4-6-258,2-6-129,-1-16-516,19 3-1290,4-18-2709,18-15-129,9-14-387,21-9-129</inkml:trace>
  <inkml:trace contextRef="#ctx0" brushRef="#br0" timeOffset="101891.8279">13448 13474 8514,'52'-56'5289,"-37"46"-258,-15 10-258,16 10-2967,-14 10-774,8 21-258,-2 7-258,4 12 0,1 5-129,0 4 0,-1-6-258,0-5-258,-2-5-516,-10-21-3612,3-4-774,-3-28-645,-7 7-258</inkml:trace>
  <inkml:trace contextRef="#ctx0" brushRef="#br0" timeOffset="102354.8544">13831 13391 9933,'-15'32'5547,"7"-12"-258,8 12-129,0-2-3870,12 19-258,0 6-387,7 15-129,-4 7 0,7 13-387,-5-2 0,-1 5 0,-5 0-129,-4-5-129,-7-6 129,0-8 0,-12-9-129,-8-11 129,-6-11-129,-10-14 0,-3-9-258,-7-16 0,0 0-1290,-6-19-3612,6-21 0,1-25-516,11-19-258</inkml:trace>
  <inkml:trace contextRef="#ctx0" brushRef="#br0" timeOffset="102926.8871">14002 13527 6966,'5'82'5547,"-4"-53"-129,1-19-129,5 7-1935,-7-17-2451,23-4-129,-8-7-258,4 2-129,-3-3 0,4-1-258,-4 2 0,-3 1-258,-4 2 129,-9 8 0,15-13 0,-15 13-129,12-16 129,-12 16-129,17-18 129,-4 8-129,2-3 0,0-3 0,2-4 0,-2-2 129,-3 0-129,-4-4 0,-8-3 129,-3 0-129,-9 5 258,-8 4-129,-6 9 129,-4 10 0,-1 8 0,3 17 0,4 13 0,7 12 129,9 7-129,8 2 0,8 0-129,11-3-129,8-7-129,6-12-258,7-4-1032,-8-20-3612,8-5 0,-3-7-645,1-8-258</inkml:trace>
  <inkml:trace contextRef="#ctx0" brushRef="#br0" timeOffset="103354.9116">14667 13283 11094,'-25'4'5676,"6"25"-516,-6 6 0,8 12-4257,1 1-258,9 5-129,6-3-258,2 1-129,9-10 0,7-9-258,5-9 0,0-14-129,6-9-129,-3-13-129,1-11-129,-2-18-258,2-2-129,-6-18 0,3-3 0,-10-18 129,4-1 129,-9-1 258,-6 7 645,1 12 516,-8 8 129,0 25 258,-7 13 0,8 26 0,-6 24 0,6 20-258,0 7-258,4 10-129,8 4-258,3 5 0,1-6 0,2-6-129,-2-10-129,-1-10-129,3-10-258,-9-18-1032,8-6-3483,-13-10 0,0 0-645,2-26-387</inkml:trace>
  <inkml:trace contextRef="#ctx0" brushRef="#br0" timeOffset="103602.9258">14726 13315 10320,'-23'-20'5418,"23"20"-516,9-15 129,18 8-4257,3-1-387,8 2-129,2 1-129,-1 5-129,-2 0 129,-5 5-129,-4 7 0,-8 7 129,-3 3-129,-6 5 129,-4 2-129,-1-3 0,-2 2 0,2-4 0,-1-3-387,-5-21-3225,3 17-1290,-3-17-387,0 0-387</inkml:trace>
  <inkml:trace contextRef="#ctx0" brushRef="#br0" timeOffset="104098.9542">14998 13077 7353,'-1'-12'3612,"6"12"-2709,4 10-903,7 2-4386,0 10 1161,-5-1 1290,5 14 645,-5 1 903,-2 3 1548,5 14 2967,-5-3 1161,2 4-387,-4-11-1419,10 8-903,-10-20-774,13 3-516,-9-19-516,7-8-129,-2-7-387,0-12 0,0-12-129,2-3 0,-3-5 0,0-1-129,-3 1 129,0 6 0,-2 3 0,-2 5 0,-3 6 0,-5 12 0,10-13 0,-10 13 0,9 0 0,-9 0 0,17 8-129,-3-1 129,3-1 0,3 4 0,1-4-129,3 1 129,2-2-129,-1-1 0,-3-3 0,-1-1-129,-3 0 0,-3-8 0,-3 0-129,-4-4-258,2 1-387,-10-11-3096,1 7-1161,-1-7 0,-4-1-516</inkml:trace>
  <inkml:trace contextRef="#ctx0" brushRef="#br0" timeOffset="104419.9725">13589 12700 11997,'-3'-32'5289,"0"19"-258,-7-8-129,5 9-4386,5 12-516,-9-19-1806,9 19-3096,7 2-129,10 3-645,6 2-258</inkml:trace>
  <inkml:trace contextRef="#ctx0" brushRef="#br0" timeOffset="106407.0862">16093 13564 10707,'17'-27'5160,"-9"17"-129,-8 10 0,10-9-3999,-10 9-516,3 19-258,-3 1-129,0 6 0,-5 3 0,-3 7-258,-2 3-129,-10-10-1290,2 9-3354,-10-5 129,3 1-645,-6-4-387</inkml:trace>
  <inkml:trace contextRef="#ctx0" brushRef="#br0" timeOffset="109843.2827">8402 10513 1806,'-30'-39'4128,"19"22"129,1-5-645,10 9-903,0-11-516,17 15-645,5-9-258,18 13-258,10-6-516,22 10-129,18 0 0,22 1-258,22 0 0,22 0 0,21-3 0,20-4 129,14-3 0,15 2 0,7-5-129,4 2 0,-5 0 0,-13 4-129,-19 5-129,-25 0-129,-27 0 0,-30-3 0,-29 1-129,-30-4 129,-21 1 129,-24-3-129,-14 10-258,-5-21-1806,-11 14-2193,-7-1-258,-7 8-645,-5 0 258</inkml:trace>
  <inkml:trace contextRef="#ctx0" brushRef="#br0" timeOffset="110450.3174">9104 12876 8901,'-6'33'5160,"22"-17"-129,15-7-516,27-3-3096,25-6-645,33-4 0,28-14-258,33-9-129,28-6 0,24-4-129,9 0 0,5 1-129,-8 2 129,-20 9-129,-24 7 0,-32 7-129,-38 2 129,-35 7-129,-29 2 0,-27 0 0,-20 2-129,-10-2-258,-10 13-387,-12-9-3870,5 1-516,-2-5-387,3 0-258</inkml:trace>
  <inkml:trace contextRef="#ctx0" brushRef="#br0" timeOffset="113686.5025">17290 12593 4386,'-1'-46'5031,"0"24"-129,1 5-258,-10-4-3096,10 21-129,0 0-258,-1 9-129,-4 16 0,5 16-258,-2 15-258,2 20 0,0 22 0,5 19-129,3 15-129,1 10 0,3 1-129,1-3 0,-2-9-129,1-17 0,0-17-387,-6-27-387,4-10-1290,-8-28-2967,2-13 129,-4-19-645,0 0-258</inkml:trace>
  <inkml:trace contextRef="#ctx0" brushRef="#br0" timeOffset="114027.522">17691 12908 8385,'-15'15'5418,"9"13"-258,4 16-258,0 8-3354,4 15-774,5 2-258,4 6-129,-1-2-258,0-6-258,1-6-516,-5-24-1419,-1-5-2709,-4-16-258,-1-16-258,0 0-387</inkml:trace>
  <inkml:trace contextRef="#ctx0" brushRef="#br0" timeOffset="114414.5442">17656 12927 9417,'-4'-81'5160,"12"51"-129,7 1-387,15 12-3612,2-2-258,7 11-258,-2 6-129,-2 9 0,-6 17-129,-8 8-129,-10 7-129,-11 6 129,-8 6 0,-10 2-129,-4-2 129,2-5-129,2-6 0,10-7 0,8-7 129,10-4-258,13-4 129,7-6 0,10-1-129,0-1 0,2 0 129,-8 2-129,-4 3 0,-9 1 0,-10-1 129,-7 6 0,-7-2 0,-11 1 0,-5-1 0,-5-1-129,-4 2-387,-2-9-387,9 3-3870,-4-10-129,10-3-387,4-10-387</inkml:trace>
  <inkml:trace contextRef="#ctx0" brushRef="#br0" timeOffset="114662.5584">18137 12603 11997,'13'-74'5418,"-4"66"-258,-9 8-645,20 31-3870,-5 26-258,4 21 0,-2 15-129,1 15 0,-6 10-129,-1 5 0,-4-3-129,-3-10 0,-2-15-258,-2-17-129,2-10-903,-2-22-3612,6-12-129,2-25-516,8-9-387</inkml:trace>
  <inkml:trace contextRef="#ctx0" brushRef="#br0" timeOffset="115019.5788">18611 12847 10965,'-11'-13'5547,"11"13"-387,6 2-129,15 9-4128,2 4-258,12 7-129,5 4-258,5 1 0,1 4-258,-3-2 129,-4-2-129,-7-3 0,-6-1 0,-6-7-129,-6-3 258,-5-1-258,-9-12 258,0 22-258,-7-9 129,-10 4 0,-7 2 0,-7 5 0,-7 2 0,-4 0-258,-1 7-129,-1-13-645,16 11-3870,-3-14-258,15 0-258,7-12-645</inkml:trace>
  <inkml:trace contextRef="#ctx0" brushRef="#br0" timeOffset="115326.5963">19222 12337 12900,'1'-78'5805,"-1"64"-516,4 25-258,-4 26-4515,3 30-129,7 22-129,4 19-129,-3 8-129,-1 8 0,0-2-258,-3-5 129,-3-11-258,-2-16-129,-1-13-774,-4-24-3741,3-10-258,0-22-258,0-21-516</inkml:trace>
  <inkml:trace contextRef="#ctx0" brushRef="#br0" timeOffset="115995.6346">19051 13343 5934,'0'0'5418,"0"0"-258,0 0-387,0 0-2064,0 12-1032,-18-8-645,-2 9-516,-10 2-129,-7 4-129,-5 5-258,-3 3 129,-1 0-387,1-8-1161,14 6-3483,6-9 0,14-6-516,11-10-645</inkml:trace>
  <inkml:trace contextRef="#ctx0" brushRef="#br0" timeOffset="116502.6636">19603 13029 5676,'10'17'5031,"-7"1"-387,-3-18 0,0 0-3354,0 12-129,0-12 0,-3-5 129,-6-11-258,8-1-129,-4-12-387,3-9-129,2-13 0,0-11-258,7-12 129,6-3-258,1-4 258,3 7-129,0 5 129,1 15-129,-1 14 0,-4 26 0,-1 15 0,-2 25 129,-2 18-258,1 13 0,0 10 0,2 9 129,0-1-129,-1-2 0,0-8 0,1-5-129,-2-13-129,-3-12 0,1-6-387,-7-29-1161,2 23-3225,-2-23-129,-8 0-258,-3-7-645</inkml:trace>
  <inkml:trace contextRef="#ctx0" brushRef="#br0" timeOffset="116662.6728">19589 12918 7611,'0'0'5418,"0"0"-516,24-13 0,1-2-2322,5 4-2193,6-1-645,-9-2-3999,7 2-129,-6-3-645,1 2-387</inkml:trace>
  <inkml:trace contextRef="#ctx0" brushRef="#br0" timeOffset="116902.6865">20065 12330 12771,'0'0'5676,"-6"14"-516,6 15-129,6 18-4515,1 11 0,6 17-258,-3 8 0,-3 7 129,-3 0-387,-4 3 0,-2-5-129,-7-6-516,0-2-1677,-5-21-2838,3-6-258,-6-17-516,10-5-387</inkml:trace>
  <inkml:trace contextRef="#ctx0" brushRef="#br0" timeOffset="119751.8495">20998 12806 1419,'0'18'3612,"0"-18"387,0 11-258,0-11-1935,0 0-645,0 0-129,0 0 0,-1 11 129,1-11-129,0 0 0,0 0 129,0 0-129,0 0-129,0 0 0,-2-9-516,2 9 0,0 0-129,0 0-129,0 0 0,-5-11 0,5 11-129,-10-13 129,2 1-129,-3-2 0,-6-1 0,-1-6 0,-4-5 0,-4-5 0,1-2 0,-2-2 0,2-5 0,2-4 0,5-6 0,1-1 0,6-1 0,4 2 129,5 4-129,2 4 0,2 5 0,2 10 0,5 10 0,0 9 0,2 8 0,-4 6 0,3 8-129,-5 5 258,-2 4-258,-1 4 0,-2 3 129,-4 4-129,-3 6 129,-3 6 0,-1 8-129,-2 5 129,2 7 0,2 2 129,4-2-129,3-4 129,2-5-129,4-11 129,8-14 129,5-11-129,5-14 129,4-7 0,2-10 0,4-8-129,0-7 258,1-3-258,-2-1 0,-3-1-129,-4 3 0,-6 5 0,0 5-129,-7 0-258,0 10-645,-8-5-2451,7 12-1290,-10 0-387,16-1-258,-6-1-258</inkml:trace>
  <inkml:trace contextRef="#ctx0" brushRef="#br0" timeOffset="120534.8942">20662 12383 9546,'18'-52'5289,"2"31"-258,6 13-129,2 6-3612,3 14-387,-4 13-258,-1 17-129,-7 9-258,-7 14 0,-10 2-129,-2 2-129,-9-6-129,-6-6 258,-6-13-258,-4-13 0,-1-15 129,-3-16-129,3-13 129,5-21 0,4-13 0,9-12 0,8-4 129,9-1 0,8 6 0,6 9 0,3 14 129,0 15-258,0 20 258,-4 12-129,-4 22 0,-2 10 0,-3 10-129,-4 7 0,4 5-516,-6-11-258,14 6-2967,-7-15-1419,10-9 0,1-14-645</inkml:trace>
  <inkml:trace contextRef="#ctx0" brushRef="#br0" timeOffset="121518.9505">21641 12596 10836,'25'-52'5289,"-24"24"-258,-1 3 0,-18 0-3870,6 13-516,-8 1 0,-2 11-129,-4 8 0,1 16-258,0 7 0,5 10-129,3 2 0,6 3-129,6-2 0,5-3 0,6-9 0,9-13 0,2-9 0,4-10 0,0-10 0,1-15 0,2-5 129,-3-7-129,1-4 129,-6 0-129,-3 7 0,-2 5 0,-1 7 129,-4 12-129,-6 10-129,9 5 129,-5 16 0,1 9 0,0 1 0,4 2 0,-2-2 0,4-2 0,2-5 0,-2-9-129,2-6 129,1-9 0,0-2 0,2-13-129,-1-2 129,-2-9 0,1-3 0,-1 1 0,-2 2 0,1 2 0,-3 7 129,0 5-129,0 9 0,1 4 0,-1 11 0,-1 7 0,2 0-129,2 5 129,-1-1 0,0-2-129,2-4-129,-1-5-129,2-3-258,0-9-129,6 0-129,-3-6 0,7-5-129,-3-10 0,5 4 387,-5-7 129,1 3 516,-4-1 387,-5 2 129,0 5 387,-11-3-129,-2 18 129,0 0 0,-6-3-129,-6 5-258,2 13-129,0 1-129,2 5 0,1 3-129,4-4 0,3 0-258,0-5 129,7-4 0,2-7-129,0-4 129,4-10-129,-1-7 129,0-6 0,0-7 0,-3-11 0,-3-6 0,-3-7-129,-3-7 258,0-1-129,-6 3 0,-1 5 0,0 7 129,-1 16 0,7 20 129,1 11-129,1 29 0,5 17 0,4 11 0,3 9 0,1 4-129,0 4 0,2-5-258,-6-10-129,5 6-1548,-5-28-2580,3-4-774,-3-14-645,2-8-258</inkml:trace>
  <inkml:trace contextRef="#ctx0" brushRef="#br0" timeOffset="122006.9784">20436 13722 10836,'14'-90'5418,"-13"55"-387,2 18 129,-8 17-4257,3 25 0,0 28-258,1 23 0,0 20-258,1 20-129,0 10 0,6 2-258,0-8 0,0-11-258,4-13-129,-4-26-774,12-7-2838,-13-34-1290,8-9-129,-3-20-387</inkml:trace>
  <inkml:trace contextRef="#ctx0" brushRef="#br0" timeOffset="122366.999">20856 14243 10965,'3'23'5160,"-3"-23"-387,5-9 0,0-14-4128,5-6-258,3-13 0,6-6 0,-1-11-129,3-8 0,-3-6 0,1 4 129,-6 2-129,0 9 0,-6 9 0,0 15 0,-4 18 0,-3 16 0,10 30-129,-1 15 129,2 12-129,2 10 0,3 8-129,0 0 129,-1-3-258,0-8 129,-3-11-129,-2-12-387,-1-9-258,-9-17-1161,6-2-3096,-10-13-129,4 0-387,-25-12-645</inkml:trace>
  <inkml:trace contextRef="#ctx0" brushRef="#br0" timeOffset="122531.0084">20875 14083 10707,'17'-4'5289,"7"-2"-129,10 1-258,-1-6-4257,4 1-258,-1 0-258,-3-5-387,4 11-3354,-12-10-1032,1 6-645,-5-7 0</inkml:trace>
  <inkml:trace contextRef="#ctx0" brushRef="#br0" timeOffset="122823.0251">21429 13446 10062,'-30'-11'5418,"16"5"-258,14 6-129,-13-4-3741,14 14-258,4 19-258,5 22-129,-3 10 0,4 18-129,-1 6-258,-3 12-129,0 0-129,-5-1 0,-1-14-258,-1-14-129,0-10-129,0-19-645,6 0-1290,-6-28-2838,0-11 0,11 0-258,0-14-516</inkml:trace>
  <inkml:trace contextRef="#ctx0" brushRef="#br0" timeOffset="123163.0446">21659 13646 10836,'-6'9'5418,"14"1"-129,9-5-258,18 4-4128,3-1-258,10 10-129,1 0-129,0 5-129,-4-1-129,-5 3-129,-8 0 0,-7-1 129,-10-2 0,-5-3 0,-6-4 0,-4-1 0,-11 0 129,-9-3-129,-10 3 0,-9 5-258,-9 0 129,-4 3-258,-4 7-258,-2-5-903,17 9-3225,-1-5-774,19 1 0,6-9-516</inkml:trace>
  <inkml:trace contextRef="#ctx0" brushRef="#br0" timeOffset="123359.0558">21926 14233 11997,'45'-9'5547,"-34"0"-387,-1 9-258,-10 0-4257,-12 0-258,-5 11-129,-9 4-258,-3 5-129,-7 3-129,-1 7-387,-3-11-903,12 10-3354,-1-7-258,14-3-129,5-9-645</inkml:trace>
  <inkml:trace contextRef="#ctx0" brushRef="#br0" timeOffset="123891.0862">22409 13452 10836,'5'-58'5676,"-5"26"-258,3 6-258,-8-1-3612,5 27-516,5 3-387,2 42-129,1 23-258,0 19 129,-1 17-258,3 14 0,-1 10-258,-2-1 0,-1-8-129,-5-25-516,9-10-1419,-12-33-3225,5-14 0,-3-37-516,9 3-387</inkml:trace>
  <inkml:trace contextRef="#ctx0" brushRef="#br0" timeOffset="124095.0979">22724 13704 12513,'3'11'5547,"0"24"0,-1 0-258,3 14-4515,4 5-129,2 4-258,0 0-129,-5-3-387,0-5-387,-6-18-2580,0 1-2064,-2-20-387,2-13-258,-10 1-645</inkml:trace>
  <inkml:trace contextRef="#ctx0" brushRef="#br0" timeOffset="124482.12">22743 13626 12513,'14'-68'5676,"8"52"-258,-1-1-387,9 12-4386,4 0-258,2 7 0,-6 11-258,-6 8 0,-7 4-129,-11 6 129,-6 3-129,-8 1 0,-8 2 0,0-4 0,2-5 0,3-4 0,8-5 0,3-3 0,11-4 0,6-1 0,3-1 129,1 0-129,1 2 129,-6 4 0,-2 0-129,-5 5 129,-3 0 0,-6 3-258,0-1 129,-5-2-129,-3-1 129,-1-3-129,-6 1 0,-1-5-129,1 3-387,-8-15-1548,11 9-2967,-6-10-129,8 0-645,2-5-129</inkml:trace>
  <inkml:trace contextRef="#ctx0" brushRef="#br0" timeOffset="124718.1335">23282 13249 13932,'30'2'5934,"-19"53"-387,-11 14-645,4 26-4128,2 14-258,-1 14-129,-3 7-129,-1 3 0,-1-5-258,-3-12-129,-8-16-387,-5-18-774,12-2-2580,-15-26-1935,3-13 0,-2-20-774,2-14-129</inkml:trace>
  <inkml:trace contextRef="#ctx0" brushRef="#br0" timeOffset="125582.1829">9961 15957 6837,'85'-78'5289,"-58"26"-129,-10 5-258,-17-4-3483,-9 22 0,-27 0-516,-8 27-258,-15 2-129,-7 26 0,-6 3-258,5 12 129,7 4-258,12 4 129,16 1-129,16-1 0,17-3-129,23 1 129,18 1-129,12-4 129,10-2-129,5-2-129,0-2 129,-3-1-129,-9 0 258,-11-6-258,-13 3 129,-15 0-387,-15 4 516,-12-1-129,-17 1 0,-13 1 0,-12-1 0,-7-8 0,-4-7 0,2-5-258,6-18-129,7-10-516,21-2-1290,8-26-2838,23-4-516,16-10-129,25 3-258</inkml:trace>
  <inkml:trace contextRef="#ctx0" brushRef="#br0" timeOffset="125831.1972">10226 16281 8256,'64'29'5289,"-50"-6"129,-4 10-516,-3-7-2709,7 6-1677,7-8 129,10-4-645,5-11 258,7-9-129,-2-3 0,-1-9 0,-10-2-129,-9-3 258,-16-5-258,-8 3 258,-17-1-258,-11 0 258,-6 1-258,-1-2 129,2-2-387,2-3-774,16 17-3354,-3-12-903,11 17-129,10 4-903</inkml:trace>
  <inkml:trace contextRef="#ctx0" brushRef="#br0" timeOffset="126190.2177">11579 15634 7740,'-20'-98'5805,"14"44"-387,6 13-258,-5 0-3483,7 28-129,-2 13-645,9 42-258,-3 30 0,2 23-258,2 25-129,2 14-258,1 9 0,0 3-387,1-1-129,-6-23-774,11-13-3870,-7-26-387,-3-26-516,2-22-258</inkml:trace>
  <inkml:trace contextRef="#ctx0" brushRef="#br0" timeOffset="126543.2379">12037 16354 6450,'0'0'5805,"0"0"-258,0-18-387,0-11-2838,3-15-1677,9-1-129,2-13-258,0-10-129,3-14 129,-1-8-129,-1-4 129,4 13-129,-10 10 129,2 8 0,-6 14 129,4 25 0,-1 24-129,3 28 129,0 24-258,2 13 0,5 13 0,2 11 0,4 1-258,0-5 0,-4-6-129,-2-17-387,4-2-2322,-16-24-2580,-3-7 0,-9-22-387,-9-3-387</inkml:trace>
  <inkml:trace contextRef="#ctx0" brushRef="#br0" timeOffset="126695.2466">12116 16133 10191,'25'-42'5676,"3"24"-387,7 1-129,4-10-4773,6 2-774,7 9-1161,-6-9-3483,-4 0-258,-8-5-258,-1-1-387</inkml:trace>
  <inkml:trace contextRef="#ctx0" brushRef="#br0" timeOffset="126883.2573">12565 15482 9933,'3'-76'5805,"-2"65"-387,4 27-129,-5 24-3870,9 33-774,-4 16 0,4 14-258,-1 15 0,1 5-387,0-7 0,2-7-258,2-8-387,-3-29-903,11-8-3999,-8-26-129,5-18-387,0-20-129</inkml:trace>
  <inkml:trace contextRef="#ctx0" brushRef="#br0" timeOffset="127071.2681">13124 15922 11997,'61'-29'5805,"-20"17"-129,-1-6-387,7 8-4773,2 2-258,-3 2-516,-2 8-516,-20-2-3096,-3 9-1677,-17 3-258,-4 6-258</inkml:trace>
  <inkml:trace contextRef="#ctx0" brushRef="#br0" timeOffset="127227.277">13286 16058 8901,'6'12'5934,"10"-12"-387,7 0-129,1-8-3999,6-1-903,1-3-516,-2-4-774,11 7-4257,-11-2-258,3 1-516,-2-5-387</inkml:trace>
  <inkml:trace contextRef="#ctx0" brushRef="#br0" timeOffset="127523.294">13899 15162 11481,'-18'-110'5934,"18"86"-258,0 24-258,14 31-4644,-6 34-129,8 31-129,-1 24-387,3 13 129,-1 7-129,-3 8-129,-5-5-129,-6-15-129,0-17-129,-3-26-387,0-9-1677,-6-30-3096,4-14-258,2-32-516,0 0 0</inkml:trace>
  <inkml:trace contextRef="#ctx0" brushRef="#br0" timeOffset="127746.3067">14224 15475 11481,'10'-10'6063,"4"46"-516,-5 0-129,7 18-4902,-2 7 0,3 9-129,0 1-258,-4-2 0,0-6-258,-5-10-129,-3-10-258,-5-19-645,5 4-2064,-5-28-2451,0 0-129,-11-15-258,5-12-258</inkml:trace>
  <inkml:trace contextRef="#ctx0" brushRef="#br0" timeOffset="128106.3273">14255 15499 9933,'-9'-138'5805,"10"89"-258,15 24 0,5 9-4257,9 16-516,1 5-258,7 10-129,-3 2-258,-7 8 0,-8 4 0,-7 4-258,-13 1 258,-4 3-258,-13 1 258,-5 3-258,0-3 129,4-1 0,7-8 129,9-2-129,2-3-129,15-4 129,8-2 0,6-3 0,2 2 0,-3-1-129,-6 6 129,-4-1 0,-10 3 0,-8 2 129,-2 1-129,-11 0 258,0 1-258,-6 1 0,1 0-129,0-7-387,9 19-2193,-8-26-2967,8 1 0,0-13-516,9-3-258</inkml:trace>
  <inkml:trace contextRef="#ctx0" brushRef="#br0" timeOffset="128318.3394">14607 15337 10062,'35'-150'6063,"-19"127"-258,-5 31-387,4 50-3999,-3 30-387,4 28-387,-1 17-258,1 15 0,-1 2-258,-3-5-258,-1-7 0,-6-17-516,3-4-2064,-8-46-2709,0-15-387,1-29-645,11-15-387</inkml:trace>
  <inkml:trace contextRef="#ctx0" brushRef="#br0" timeOffset="128467.3479">15165 16310 12126,'10'-3'5805,"-10"3"-258,7-2-774,-8-8-8256,1 10-1806,0 0-387,0 0-645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12:21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14842 14261 2322,'0'0'2322,"0"0"0,0 6 0,0-6-258,0 0-258,0 0-645,0 0-129,0 0-258,0 0 129,-1-23 0,4 8 129,-3-14 0,5 3-129,-3-14-129,7 4 0,-4-10-258,6 4-258,-2-6-129,4 1 129,1-2-129,1 3 0,3-5 0,2 3 0,1-4 0,3 2 0,3-3 258,2 8-258,2 0 129,3 6-129,0 3 129,4 10-129,0 3 129,2 11 0,-2 5 0,4 7 0,-3 1 129,3 11-129,-2 6-129,2 5 0,-4 6 129,3 2-129,-5 9 0,2 5 129,-3 5-258,0 4 258,0 7-129,1 8 129,-3 4 0,1 14-129,-2 2 0,1 9 0,-2 5 0,0 8 0,-4 3-129,0 4 0,0 10 0,-5-1 0,-2 1 0,-1 3-129,-5 5 129,-3 5-129,-4 0 129,-2 2 0,-3-4-129,-2-1 129,-2-1-129,-6-3 129,-3 0-129,-3-6 129,-5-3 0,-3-11 0,-5-2-129,-1 5 258,-7 7-258,-5-6 387,-3 1-129,-5-13-516,-4 1 516,-1-1 0,-5 8 129,-6-28-258,-2-14 258,-3 11-387,-1-38 129,0 27 387,-1-21-258,0-19-129,3-21-258,1-7 258,2-17 0,2-37-258,4 3 387,0-40 129,5-4-516,2-5 129,5-17 129,3 4-129,3-5-129,1 3 258,5-3-129,1-2-258,6-7 258,-2-7 129,5 1-129,2-4 129,3-5 0,5 0 0,0-12 129,7-5-258,2 2 129,5 1 0,2-8 129,8 6-129,8-2 0,4-4 129,8 13-129,4-3 129,4 5-129,4 5 0,1 9 0,2 6 129,4 7-258,1 8 129,-3 13 0,-2 15 0,-3 12 0,-3 16-129,-5 14 0,-6 11-387,-1 23-516,-15 4-3870,6 9-258,-7 8-258,-3 11-516</inkml:trace>
  <inkml:trace contextRef="#ctx0" brushRef="#br0" timeOffset="796.0455">14247 13355 3870,'7'17'4773,"-7"-17"0,0 0-258,0 0-2709,3-34-387,2 5-258,-5-22-258,3-2-258,-3-15 129,4-2-258,-2-7-129,3 4 0,-2-6-129,2 11 129,0 7-129,3 12 0,-2 11 0,1 12-129,1 10 129,1 14 0,2 5-129,0 21 0,3 8 0,1 11 0,1 8-129,1 7 0,2 0 0,-1 6 0,-1-2 0,-1-6 0,-3-6-129,0-11 0,-3-4-129,-5-9 0,2-5-387,-7-21-387,3 13-2193,-3-13-1677,-5-5-129,-5-12-387,0 0-258</inkml:trace>
  <inkml:trace contextRef="#ctx0" brushRef="#br0" timeOffset="1001.0572">14313 12954 8127,'0'0'5031,"8"10"-387,2-5 129,-10-5-3612,22 6-258,-10-6-129,6-3-387,-3-4-258,0-10-1677,0 8-2838,0-5-387,-1 2-387,-2-2-516</inkml:trace>
  <inkml:trace contextRef="#ctx0" brushRef="#br0" timeOffset="2088.1194">18397 13216 6450,'38'-40'4773,"-18"26"-258,-2 7-129,7 7-3612,-10 3-258,6 18 129,-6 7-258,3 14-129,-1 6 0,3 18 129,-4 4 0,4 10 0,0 7-129,2 10 258,2-1-129,3 8 0,-2 3-129,2 7 129,-4 2 0,2 11-129,-4 5 129,-2 7-129,-5 7 0,-4 6 0,-5 4-129,-5 3 0,0 2-258,-9-5 129,-5 2 0,-5-6-258,-4 0 258,-5-6-129,-5-9 129,-5-13-129,-4-10 129,-3-8 0,-7-21-129,-3-13 387,-6-23-258,-5-15 0,0-13 0,-6-15 0,-3-6 129,-1 0-258,-3-6 258,-2-5-258,2 0 129,0-7 0,5-7 129,4-14-129,4-14-129,10-18 387,9-24-258,9-12 129,10-20 0,9-15 0,8-13 0,6-7 0,6-7 129,11-1-387,6-4 258,9-4-129,7 0 129,8-1-129,7 1 129,11-2-258,4 6 0,3 1 129,4 14-129,-1 7 129,1 21-129,-5 15 0,-6 22 129,-6 19-129,-7 17 258,-3 16-258,-8 12 129,-5 12-129,-4 4-129,-7 1-129,-4 9-645,-16 4-3741,9-15-387,-9 3-129,-6-2-645</inkml:trace>
  <inkml:trace contextRef="#ctx0" brushRef="#br0" timeOffset="2696.1542">18409 12746 5934,'0'33'4773,"0"-33"-258,0 0-258,0 0-3483,-10-8 129,10-13 129,-3-15-387,3-2 0,0-12-129,7 2-129,-2-7 258,6 4-258,1 5-129,5 5-129,-2 10 129,4 7-258,-2 9 258,0 10-258,-2 5 129,-2 10-129,-3 9 0,-2 3 0,-3 7 0,-5 1 0,0 3-258,0-3 129,-3 0-129,-2-6 258,3-2-258,0-9 0,2-13 129,4 14 129,-4-14-129,17 3 129,-4-3 0,1 0 0,-2 2-129,1 5 129,-1 4 0,-5 2 0,0 4 0,-3 2-129,-4 1 258,-6 3-129,-4 1 0,-2-3 129,-5 0 0,0-4-129,-1 0 129,-1-5-258,4-1-258,0-11-1419,6 0-2451,1-6-516,8 6-258,-6-12-387</inkml:trace>
  <inkml:trace contextRef="#ctx0" brushRef="#br0" timeOffset="3607.2063">20740 12997 9546,'59'-50'5031,"-28"37"-129,3 13-129,-2 15-4128,6 19-258,3 12 129,7 21 0,0 20 0,4 27 0,3 16-258,1 18-129,0 14 129,-1 13 0,-1 10-129,-4 13 0,-4 4 0,-8 8-129,-3 7 129,-8 5-129,-8 9 0,-5-7-129,-10-2 129,-4-4-129,-13-8 0,-7-20 129,-8-19-129,-10-29 129,-8-27 0,-9-21 0,-5-28 0,-4-30 0,-1-22 0,-3-19 0,0-24 0,2-14-258,4-18 258,3-20-129,1-18 0,4-13 0,2-18 0,5-10-129,3-12 258,7-10 0,7-9-129,7-4 0,9 1 258,9-10-258,5 3 129,15-8 129,8 0-129,8 1 0,5 1 0,5 5 129,4 3-129,2 9 129,2 11 0,0 13-258,-6 9 258,4 12 0,-1 13 0,1 8-129,0 12 129,0 8-129,-3 12 129,-3 11 0,-2 19-258,-7 10 0,-4 19-258,-10 8-516,1 22-2193,-10 4-1548,-2 9-387,-5-1-516,1-1-258</inkml:trace>
  <inkml:trace contextRef="#ctx0" brushRef="#br0" timeOffset="4167.2383">21738 11803 7224,'0'-52'4773,"-3"34"-129,-1 4-387,4 14-2967,-5-11-387,5 11-258,-10 4-258,5 10 129,-6 7-258,2 7 0,-2 6-129,2 6 0,-3 8 0,4 5 0,0 2 0,5 4 0,1-3-129,2-1-129,2-4 129,7-5 129,2-10-129,4-7 0,3-12 258,2-3-258,0-9 258,3-2 0,1-4 0,-2-6 0,-2-2 0,-1 1-129,-3 0 129,-2 0-129,-3-2 0,-2 0 0,-9 10 0,10-12 0,-10 12 0,0 0 0,5-13-129,-5 13 129,0 0-129,0 0-129,0 0 0,-8 1-258,5 10-516,-7-11-2838,10 0-1161,-14 13-258,4-2-387,-3 0-258</inkml:trace>
  <inkml:trace contextRef="#ctx0" brushRef="#br0" timeOffset="7188.4111">15069 13876 2451,'-1'19'3999,"8"-5"387,12 1-2709,1-12 129,19 8-129,5-9-258,22 7 0,7-9-258,22 8-258,12-8-129,19 5 0,13-5-129,16 1-129,10-1 0,9-1 0,9-6-258,9-2 0,-2-1 0,-3 0-129,-3-4-258,-11 5 129,-19 4-387,-20 0-258,-18 8-774,-34-1-2580,-23 9-774,-25 4-129,-25-1-387</inkml:trace>
  <inkml:trace contextRef="#ctx0" brushRef="#br0" timeOffset="7744.4429">17591 13557 7998,'-13'-35'5160,"5"18"-387,8 17 0,-4-17-3225,9 17-774,7 0-129,11 3-129,0 11 0,9 8-258,3 3 129,3 6-258,0 2 0,0 4 0,-4-3-129,-3 0 0,-3-8 0,-7-2 129,-2-4-129,-5-6 0,-4-3 0,-3-1 0,-6 1 0,-1 1 0,-8 5-258,-11 0-387,-4 14-1161,-18-4-2967,-8 10-129,-14-1-387,-11 9-516</inkml:trace>
  <inkml:trace contextRef="#ctx0" brushRef="#br0" timeOffset="8152.4663">15276 15221 6966,'0'0'5418,"0"0"-129,22-8-258,11-21-3870,25 7-129,19-18-129,31 1-129,19-8-129,23-2-387,21-2 0,16-3-129,11 2 0,10 5 0,2 1-258,-7 5 129,-10 6-129,-16 3 0,-24 7-129,-25 5 0,-30 8-258,-31 2-258,-23 10-774,-33-3-3225,-11 3 0,-15 0-516,-8 0 129</inkml:trace>
  <inkml:trace contextRef="#ctx0" brushRef="#br0" timeOffset="8400.4805">17636 14500 5289,'0'0'4902,"0"0"-387,15 0 129,9-3-3354,11 3-258,0-8 258,12 8-258,-6-1 129,5 1-645,-5 2 0,-1 5-387,-9 3 0,-6 0-129,-11 6 0,-7-1 0,-7 5-387,-14-1-516,-6 7-3741,-25 3 0,-12 11-516,-23 3-516</inkml:trace>
  <inkml:trace contextRef="#ctx0" brushRef="#br0" timeOffset="8735.4996">15171 16157 10320,'-102'30'5547,"90"-35"-258,24-21 0,31-18-4902,34-12-258,34-13 258,33-9-129,27-3 0,19-1 0,22-5 0,10 0-129,7-3-129,-4 6 0,-11 3-129,-19 11-129,-20 7-129,-21 3-258,-26 14-129,-30 1-129,-24 19-258,-31-5-516,-12 29-1161,-29-13-1806,-2 15-387,-22-6-129,-1 3 259</inkml:trace>
  <inkml:trace contextRef="#ctx0" brushRef="#br0" timeOffset="8976.5134">17646 14907 6063,'-15'0'5031,"9"14"-258,6-14-129,6 27-2838,5-23-1032,15 6-129,3-7 0,8 2 129,3-5-387,3 2 0,-2 0-129,-4 3 0,-7 3-129,-9 4 0,-16 8-129,-7 5 0,-20 8-129,-17 5-387,-9 13-2580,-22-4-1677,-9 10-387,-23 1-258,-10 8-516</inkml:trace>
  <inkml:trace contextRef="#ctx0" brushRef="#br0" timeOffset="9359.5353">14925 17055 10062,'-12'14'5418,"41"-35"-387,17-30 129,24-14-5031,31-6 258,28-11-258,27-1 129,20-1-129,17-3 129,15-2-258,7 7 0,1 7 0,-3 4-129,-10 8 258,-20 3-258,-15 6 129,-26 6 0,-24 17 0,-24 4 0,-25 8 0,-24 8-129,-21 3-129,-10 8-387,-14 0-387,0 0-2967,-9-6-903,9 6-258,-17-15-516</inkml:trace>
  <inkml:trace contextRef="#ctx0" brushRef="#br0" timeOffset="9683.5538">17579 15727 4902,'-8'2'4902,"8"-2"-258,0 0 0,12-17-3354,12 17-129,-2-9 0,7 9-258,-1-5-129,2 5 0,-5 0-387,-2 10-129,-5-1 0,-3 5-129,-2-1-129,-2 4 0,-2-2 129,0 0-129,0 0 0,1 0 0,-3-2 129,-1 3-129,-4 2 129,-2 1-129,-9 2 0,-7 4-258,-7 3-645,-10-6-3999,4 10 0,-6-9-516,3 2-387</inkml:trace>
  <inkml:trace contextRef="#ctx0" brushRef="#br0" timeOffset="15835.9057">17489 16331 2580,'0'-10'4644,"0"10"-774,0 0-1548,0 0-516,0 0-903,1-12 0,-1 12-387,0 0-129,13-6-129,-13 6 129,20-22 0,-6 10-129,4-5 129,7-4 0,5 1-129,6-1 129,5 0 0,6-3-129,6 12 129,5-9-129,5 7-258,1-1 0,5 1 0,2 1 0,0-2 0,0 3-258,-1 3 258,-6 1 0,-4 3 0,-5 1 0,-9 4 0,-6 0-129,-6 0 129,-6 4 0,-4 1 0,-1-2 0,-4-1 0,0 1-129,-3-1 0,0 0 0,-4-2 0,-1 3-387,-11-3-1419,10 0-2451,-10 0-387,0 0 0,0 0 130</inkml:trace>
  <inkml:trace contextRef="#ctx0" brushRef="#br0" timeOffset="17467.9991">18030 16166 2193,'0'0'4257,"0"0"129,-5-16-1935,5 16-258,0 0-774,0 0-387,-15 8-387,11 3-258,-6 9-129,3 2-129,-3 1 0,-3 6-258,-2 1 258,0 2-258,-3-4 0,1 5 0,1-11 0,-1 1-258,2-1 0,-1-7-129,7 7-258,-2-13-129,7 6-258,4-15-258,-4 13-1161,4-13-1548,0 0-129</inkml:trace>
  <inkml:trace contextRef="#ctx0" brushRef="#br0" timeOffset="17904.024">18234 16144 1548,'0'12'2838,"-4"4"0,4-16-258,-10 14-516,5 9-129,-7-14-903,5 16 0,-7-9-258,2 13-258,-4-7-258,5 12-129,-6-11 129,0 2-258,0 4 129,3-5-258,-2 5 258,0-4-258,2-1 129,2-10 0,1-2 129,11-12-129,-15 13-129,15-13 129,0 0-516,0 0-645,0 0-2451,6-2-516,-6 2-387</inkml:trace>
  <inkml:trace contextRef="#ctx0" brushRef="#br0" timeOffset="18348.0494">18415 16145 3483,'0'0'4257,"0"0"0,2-14-2064,-2 14-516,-4 17-645,-2 3-258,-9-2 129,3 14-387,-8-4 0,0 10-258,-7 2 129,3 3-129,-5-2 0,3 3-129,0-2 0,2-3 0,2 2-129,4-3 129,2 0-258,6-4 258,1-6-129,3-3 0,0-2 0,5-9-129,1-3 0,0-11-129,0 10-129,0-10-516,5 0-1548,0-12-2064,1-5-258,3-1 0</inkml:trace>
  <inkml:trace contextRef="#ctx0" brushRef="#br0" timeOffset="18812.076">18547 16255 3096,'17'-20'4515,"-12"10"387,-5 10-387,13 1-2580,-13-1-645,0 0-387,-7 11 0,3 6-258,-6-8 0,3 12-387,-4-5 0,2 4-129,-2-1 129,1 7-387,1 3 258,-1 1-258,-1 6 129,0 0-129,0-6 129,-1 3 0,1-2 0,0-9-129,0 5 129,2-3 0,-1 0 0,3-7 0,-1 3 0,2-7 0,0 2-129,1-2 129,5-13-129,-8 16 0,8-16-129,0 0-258,-3 10-129,3-10-1419,0 0-2580,0 0-258,0 0-387,0 0 387</inkml:trace>
  <inkml:trace contextRef="#ctx0" brushRef="#br0" timeOffset="23711.3562">15396 14669 3225,'19'5'3225,"-6"-9"-258,10 0-129,-2-9-387,14 8-129,-6-11-774,16 5-258,-6-6-258,14 2 0,-3-6-387,7 4-129,1-4-129,5 0 0,1-1-129,2 1-129,0-1 0,0 3 129,-2-3-129,-1 4-129,-4-2 258,2 3-129,-3-1 0,1 3 129,-7-5-129,1 3 129,-3-3 0,2 1-129,-3-3-129,0 5 129,-3-3-129,0 2 129,-2 3-129,-2 2-129,-3 1 129,-4 5 0,-2 2 0,-7 4 0,-4 1 0,-2 0 0,-6 0 0,0 0 0,-2 0 0,-2 0-129,0-1 129,0-4 0,2-1-129,-1 0 129,0 1-129,-1 0-129,1 3-129,-11 2-387,16 1-1548,-16-1-2322,0 0-129,0 0-129,2 16-516</inkml:trace>
  <inkml:trace contextRef="#ctx0" brushRef="#br0" timeOffset="24547.404">17075 13941 3096,'-9'0'4257,"9"0"-903,0 0-258,0 0-903,-8 5-129,8-5-516,0 0-516,6 12 0,-6-12-129,12 9-258,-12-9-129,17 6-129,-8-2-129,2 3 0,0-4 0,2 4-129,2-3 0,2-1 0,1 0 0,1 3 0,2-3 0,1-1-129,-1-1 129,-2 1-129,-1-1 129,-1-1-129,-3 0 0,0 0 0,-1 0 0,-4 0 129,0-1-129,0-1 0,-1 2 0,-8 0 129,13 0-129,-13 0 0,11 0 0,-11 0 0,0 0 0,12 0 129,-12 0 0,0 0 0,0 0 0,0 0 0,0 0 0,0 0 0,0 0 0,0 0 0,-7 0-129,7 0 0,-10 2 0,10-2 0,-10 7 0,10-7 129,-13 17-129,8-5 0,0 6 129,0 3-129,-1 6 0,1 0 0,0 0 0,-2 2 0,0-3-129,2 3 129,-3-5 0,1-2-129,1-3 129,-2-4-258,3 6-129,-3-12-516,8 5-3870,0-14 0,-12 16-258,4-14-516</inkml:trace>
  <inkml:trace contextRef="#ctx0" brushRef="#br0" timeOffset="25352.4501">15217 13891 2193,'-10'-11'4128,"10"11"387,0 0-1161,-5-16-774,5 16-516,0 0-903,5-6-387,-5 6 0,9 4-129,-9-4-258,10 21-129,-5-4 129,2 3-387,-3 0 258,1 0-129,-1-2-129,-4-2 0,0-3 0,0-13-129,-10 15 129,2-12 0,-3-3 0,0 0 0,0-6 0,4-2 0,7 8 0,-12-21 0,12 10 0,0-1-129,0 12-129,10-23-258,2 22-2193,-3-2-1548,-9 3-516,14 3-258,-7 11 129</inkml:trace>
  <inkml:trace contextRef="#ctx0" brushRef="#br0" timeOffset="25832.4775">15337 14630 1161,'-3'-14'3999,"11"5"645,4 3-1032,0 6-1290,-12 0-774,16 0-645,-16 0-129,13 0-387,-13 0 129,1 10-129,-1-10-129,-7 12 0,7-12 0,-15 9-129,6-8 0,0-1-129,1-1 0,8 1 0,-11-20 0,8 4-129,3 3-387,4-3-3483,9-6-387,6 3-258,5-7 0</inkml:trace>
  <inkml:trace contextRef="#ctx0" brushRef="#br0" timeOffset="27055.5475">17434 14061 2709,'36'-9'3354,"-16"5"-516,2 1-903,-2-4-387,3 4-387,-2-6 0,5 5-258,-5-5-258,2 2 129,-4-2-129,2 1 258,-2 0-258,3 0-129,-1 2-129,3-1-129,-4 2 0,3-1-129,-3 3 0,-1 0-129,-2-3 0,-2 2 0,-3-2 0,-4 3 129,-8 3-129,9-10 0,-9 10-516,0 0-1548,0 0-2193,-5-12 129,5 12-645,0 0 387</inkml:trace>
  <inkml:trace contextRef="#ctx0" brushRef="#br0" timeOffset="27889.5952">18209 13825 1935,'0'0'3870,"11"-3"-129,-11 3-1032,0 0-645,14 0-387,-14 0-645,7 5-258,-7-5 0,0 0-387,7 15 129,-7-15 0,1 16-258,-1-16 129,-1 16-129,1-16-129,-10 14-129,10-14 129,-14 10-129,14-10 0,-15 2 129,15-2-129,-12 0 0,12 0 0,-12-10 129,12 10 0,-5-16-129,5 16 387,0-17-387,0 17 258,8-16-129,-8 16 129,11-12 0,-11 12-129,13-4 129,-13 4-129,10 2 129,-10-2-129,7 17 0,-7-17-129,4 18 129,-4-18-129,1 17 0,-1-17 0,0 0 0,0 0 0,0 0 129,-6 6-129,6-6 0,-8-2 0,8 2 0,0 0 0,-11-12-129,11 12-129,0 0-2064,0 0-1806,0 0-645,-10 2 0,10-2-387</inkml:trace>
  <inkml:trace contextRef="#ctx0" brushRef="#br0" timeOffset="42403.4253">17047 12811 903,'-1'42'3225,"-8"-26"258,6 2-258,-4-5-2838,7-13 258,-9 17 0,9-17 258,0 0 129,-1-21 0,1 4 129,0-10-129,-1 5 0,-9-7-258,-3 11-129,-10 0-129,-2 11-129,-5 7 0,3 4-129,-3 10 129,6 6-129,2 2-129,9 5-129,6-6 129,7 0-129,2-3 0,10-5 129,6-3-129,6-4 0,1-1 0,2-5 0,0 0 0,1-8 0,-3 0 0,-3 2-129,-8-1 258,-4 6-129,-10 1 129,4 8-129,-5 9 129,-6 10 0,-2 6 0,2 9 0,-1 6-129,3 3 129,0 5-129,2 2 129,-1-2-129,-1-1 0,-1-2 0,-3-7 0,-4-4 0,-5-9 0,-2-11 129,-4-10-129,0-12 129,-4-2-129,3-14 129,-4-6-129,3-3 0,0 1-129,1 7-645,-8 0-3354,4 12-258,0 5-387,-6 6-387</inkml:trace>
  <inkml:trace contextRef="#ctx0" brushRef="#br0" timeOffset="54359.1091">18467 13827 2580,'0'0'4773,"0"0"-387,19 0-258,8 0-2322,3-9-129,19 6-387,8-12 0,22 11-258,9-8-387,16 8 0,11-1 129,15 5-387,8 0-129,6 0-129,7 1 0,0 6-129,2 1 0,-3-2 129,-6 2 0,-8 0 0,-10-1 0,-10 0 129,-17 0-129,-12 1 0,-17 0 0,-14-1 0,-13 2-129,-14-4 0,-10 4 0,-7-4-129,-3 1 0,-9-6-258,15 0 0,-8-11-645,11 7-1548,-5-11-2193,1 1-129,-4-4-387,1 5 0</inkml:trace>
  <inkml:trace contextRef="#ctx0" brushRef="#br0" timeOffset="54856.1376">20950 13644 6966,'-9'-15'5031,"9"15"-387,0 0-258,-9-3-2967,12 9-645,-3-6-129,23 20-258,-9-9 129,6 5-258,1-3 0,2 0 0,-3-2-129,1 3 0,-3-6 129,-2 4-129,-4-5 0,-3 4 0,-9-11 0,7 21 0,-7-21 0,-3 21 0,-3-6-129,-3-3 0,0 2 129,-2 1-129,-1 2-258,-6-2-258,5 14-1032,-12-7-3225,2 6-129,-5-4-387,1 5-516</inkml:trace>
  <inkml:trace contextRef="#ctx0" brushRef="#br0" timeOffset="55695.1856">18486 14579 4257,'36'-7'4644,"-15"7"0,4-2-258,10 4-2580,3-4-645,20 2 129,10-5-516,21 2-129,13-10 0,23 5 0,14-4-258,15 1 0,14-2-129,8 1-129,2-1 0,1 1 0,-3 2-129,-13-4 0,-11 2 0,-15 0 0,-23 1 0,-17 0 0,-21-1 0,-17 1 0,-16-2 0,-14 1 0,-11 2 0,-5-3 0,-13 13-129,9-20-129,-9 20-129,0-24-387,0 24-1032,-7-13-2709,7 13-516,-16-19-129,8 11-129</inkml:trace>
  <inkml:trace contextRef="#ctx0" brushRef="#br0" timeOffset="56012.2037">21043 14158 4257,'-10'-11'4773,"10"11"-258,0 0-129,-13-18-2451,13 18-516,0 0-387,4 0-129,-4 0-258,11 8 129,-11-8-258,20 17 0,-10-7-129,6 6 0,-2 4-258,2-3 0,-1 4-129,0 1 0,0-2 0,-3 4 129,-3-5-129,0 0 0,-3-4 0,-6 2 0,0 0 0,-11 1-129,-3 2-129,-8-3-258,0 13-2322,-14-6-1806,-6 5-387,-13-5-258,-11 3-516</inkml:trace>
  <inkml:trace contextRef="#ctx0" brushRef="#br0" timeOffset="57439.2853">20840 14818 1806,'-17'-3'4644,"7"2"387,2 1-387,-1-5-1419,9 5-1806,0 0-129,0 0-387,0 0-129,6 17-129,3-8 129,6 7-258,-1 1-129,3 7 0,0 0 0,1 1-129,-3-1-129,2-1 0,-2 0-129,0-7 129,-1-3-129,-2-3 0,-2-6 129,-1 2-129,0-5 0,-9-1 0,10 0 0,-10 0 0,0 0 0,0 0 0,0 0 0,0 0-129,0-9 129,0 9 0,0 0-129,0 0 129,-10-10 0,10 10 0,0 0 0,0 0-129,0 0 129,0 0 0,0 0-129,0 0 0,6-8-129,-6 8-258,0 0-903,0 0-3483,0 0-129,0 0-387,0 0-129</inkml:trace>
  <inkml:trace contextRef="#ctx0" brushRef="#br0" timeOffset="61848.5375">18564 15330 2193,'-15'7'4257,"15"-7"387,0 0-387,5 5-1935,8-10-516,13 4-516,1-15 0,18 3-387,10-19-129,16-5-129,13-14 0,17-6-258,14-8 0,17-2-129,9-2-129,4 2 129,0 6-258,-1 8 129,-10 5-129,-12 6 129,-18 4-129,-12 2 0,-15 2 0,-9-2 0,-14 1 0,-8-1-129,-3 1 129,-2 3-129,-1 4 0,-5 3 0,-4 9-258,-7-1-129,-5 13-387,-11-5-516,1 9-3096,-9 0-129,-8 2-516,-9-1 0</inkml:trace>
  <inkml:trace contextRef="#ctx0" brushRef="#br0" timeOffset="62079.5507">20368 14262 2709,'-24'8'3096,"24"-8"-774,-14 9-903,14-9-258,-9 11-645,9-11-258,-7 10 0,7-10-516,-10 8-387,10-8-2451,-9 10-258,-1-8 129</inkml:trace>
  <inkml:trace contextRef="#ctx0" brushRef="#br0" timeOffset="62635.5825">19941 14597 516,'-13'0'3354,"1"-6"387,12 6-1806,0 0 0,-12-19 129,12 19-129,0 0-516,0 0 129,-8-7-516,8 7 129,0 0-129,3 13 0,5-9-258,12 5-129,3-5 0,15 1-129,6-5-258,8 0 0,4-5-129,0-1 0,-2-1-129,-5 0 0,-9 2 0,-10 2 0,-13 3 129,-8 3-129,-9 9 0,0 2 0,-10 3 0,-3 3 129,1 2 0,-4 0-129,4 2 129,0 0-258,1 0 258,0 2-258,1-1 0,-3 0-645,9 8-2322,-6-4-1677,1 5-129,-4-3-516,2 8-258</inkml:trace>
  <inkml:trace contextRef="#ctx0" brushRef="#br0" timeOffset="63311.6212">18667 15475 2193,'-16'19'4257,"9"-8"258,1 0-129,6-11-2451,0 22-129,0-22-387,20 19-387,0-17 129,22 11-387,10-9 0,20 4-129,14-4-258,20 2 0,20-4-258,18-2 0,14 0-129,13 0 0,9-3 0,4-4 0,4 3 0,-6-3-129,-12 0 129,-10 5 0,-18 2 0,-19 0 0,-22 0-129,-20 6 0,-25 1 0,-20-3-258,-17 4-516,-19-8 0,0 12-1419,-13-12-2322,1-2-387,-6-6-129,10-2-129</inkml:trace>
  <inkml:trace contextRef="#ctx0" brushRef="#br0" timeOffset="63643.6402">21165 15408 7482,'6'-13'4773,"-6"13"129,0 0-1161,17 7-2451,-17-7-387,18 18-258,-8-6 0,6 2-129,-1-2-129,2 3-258,1 0 129,-1 1-258,-1 0 129,-3 2-129,-5 1 129,-6 3-258,-4 4 258,-11 3-258,-12 3-129,-9 2-129,-7 7-774,-15-9-2838,0 8-774,-12-6-387,-5 2-516</inkml:trace>
  <inkml:trace contextRef="#ctx0" brushRef="#br0" timeOffset="64167.6702">18340 16341 2967,'1'-14'4644,"-1"14"0,15-14-258,-9 4-3225,12 9 258,-6-6-387,19 7 129,-2 0 0,22 5-258,10-5-258,25 0 0,19 0-258,23-3 0,23-3-258,17-1 0,13 2 0,7-2-129,-1 5-129,-13 1 129,-17-2 0,-16 3 0,-25 0 0,-18-3-129,-20 2 129,-17-6 0,-12 2 0,-8-1-129,-8-4 0,-4-4-129,-5 10-516,-9-9-258,4 13-1806,-11-7-1935,2 6-129,-8-12-774,-2 13 517</inkml:trace>
  <inkml:trace contextRef="#ctx0" brushRef="#br0" timeOffset="64711.7013">20771 16058 7224,'0'0'4773,"0"0"129,0-8-774,0 8-3096,5-6-258,-5 6-258,13-12 129,-4 9-258,-9 3 129,15-10-258,-15 10 129,17-7-129,-17 7 0,16 0 0,-6 3-129,-1 3 0,3 4 0,5 3 0,2 4 0,3-1-129,1 1 129,2 5-129,0-7 0,-3 4 0,-2-8 0,-5 3 0,0-10 0,-4 3 0,-11-7 0,13-2 0,-13 2 0,0 0 0,8-3 129,-8 3-129,0 0 0,-11 1 129,3 13-129,-7 3 0,-2 4 0,-4-5 0,-2 9 129,-2-3-258,0 8 129,-2-6-516,4 10-774,-6-11-3741,10 5 129,-4-8-645,7 5-516</inkml:trace>
  <inkml:trace contextRef="#ctx0" brushRef="#br0" timeOffset="69198.9579">19922 12449 6966,'1'-62'5031,"-1"35"-258,-4 6-516,-3 9-2451,-5 0-1032,1 12-258,-4 0 0,-1 16-516,-2 7 129,1 12-129,0 7 129,0 14 0,1 10-129,1 10 0,1 7 0,4 2 129,-1 6-129,3-2 0,2-7 0,1-6 0,3-10 0,2-10 0,0-11 0,0-11-129,0-10-129,0-24-774,0 20-3096,-7-20-387,-2-3-516,-2-11-258</inkml:trace>
  <inkml:trace contextRef="#ctx0" brushRef="#br0" timeOffset="69395.9692">19522 13018 8385,'37'-21'5031,"-11"7"-387,5-1-129,-6-5-3741,10 6 0,-7-1-516,1-3-1290,-1 11-3096,-1 1-645,-2 4-129,-3 2-516</inkml:trace>
  <inkml:trace contextRef="#ctx0" brushRef="#br0" timeOffset="145591.3273">4493 14570 8127,'-3'-15'4902,"3"-1"-129,0 16-1161,1-18-1806,11 17-645,-3-10-129,12 11-387,-2 0-129,6 3-129,0 9-129,2 7-129,-1 5 129,-1 8-258,-4 5 129,-4 3-258,-4 4 129,-5 4 0,-8 0 0,0-1-129,-10-3 129,-5-1 0,-5-2-129,-4-5 129,-2-3-387,0-10 0,4-1-516,-6-19-2580,14 4-1419,1-10-387,10-9-387,1-13 0</inkml:trace>
  <inkml:trace contextRef="#ctx0" brushRef="#br0" timeOffset="145935.347">4867 14454 6708,'0'0'5160,"-11"3"-387,7 11-129,-7-5-2967,9 20-516,-6-5-258,5 15-129,-3 2-258,6 4-129,0 2-129,1-1-129,8 0 129,5-5-258,3-7 0,6-5 0,5-7 0,-3-7-129,6-6-258,-5-11-645,9-5-3870,-8-13 0,2-4-387,-2-15-387</inkml:trace>
  <inkml:trace contextRef="#ctx0" brushRef="#br0" timeOffset="147047.4106">5094 14001 129,'0'0'4644,"-14"0"-129,14 0 129,0 0-1677,-15-4-774,15 4-645,-2-15-516,2 15 0,0-24-387,4 12 129,-1-5-129,7 7-129,1-4 0,2 9 0,3 0-129,0 5-129,0 0 0,-1 12 0,-4 5-129,-4 7-129,-5 3 129,-2 7-258,-6 2 129,-2 3 0,-5 2 0,0-4-129,2-4 129,2-3 0,4-7-129,5-6 129,0-17 129,17 10-129,0-10 129,0-5 0,4-5 0,-1 0 0,-2 1-129,-3 1 0,-3 7-516,-8-10-2580,-4 11-1677,9 0-387,-9 0-387,0 0-387</inkml:trace>
  <inkml:trace contextRef="#ctx0" brushRef="#br0" timeOffset="147679.4468">5617 14608 8514,'0'0'5289,"0"0"-258,0 0-258,18-4-2967,-8-8-645,13 9-258,2-11 0,5 2-387,6-5 0,2 1-129,2-2-129,1 1-129,-2 2-129,-3 1-258,-4 6-258,-8-6-645,6 13-3612,-18-5-258,-2 6-387,-10 0-258</inkml:trace>
  <inkml:trace contextRef="#ctx0" brushRef="#br0" timeOffset="148002.4652">5857 14275 9159,'0'-20'5160,"0"20"-387,-1-19-258,1 19-3225,0 0-387,1 18-129,2 7-258,2 16-258,2 10-129,1 7 0,2 6-129,0 2-129,1 5-258,-4-11-387,6 7-1548,-7-24-2451,1-4-129,-3-12-387,2-9-387</inkml:trace>
  <inkml:trace contextRef="#ctx0" brushRef="#br0" timeOffset="148362.4858">6311 14113 12126,'0'-11'5289,"0"11"-129,6 12-258,-6 5-3870,1 16-387,-1 6-387,8 12 129,-4 3-258,5 7 0,-2-1 0,3-1-129,-3-4 0,0-4 0,-1-8 0,-2-5-387,3 0-387,-10-14-4257,3 3 129,0-13-387,1 2-516</inkml:trace>
  <inkml:trace contextRef="#ctx0" brushRef="#br0" timeOffset="163174.333">6208 16069 5547,'9'6'4773,"-9"-6"-258,0 0-1290,0 0-1419,0-10-516,0 10-258,-9-14-387,9 14 0,-17-14-258,6 9-129,-5 2 258,-1 3-387,-3 0 129,0 11-129,-2 3-129,3 5 0,2 7 0,3 3 129,2 0-129,6 0 0,3-1 0,3-1 129,4-5-129,7-2 129,2-11 0,3-1 0,3-1 0,2-2-129,2 0 129,0 0 0,0 2 0,-3 0-129,-1 1 129,-3 1-258,-5 0 258,-2 2-258,-5 2 129,-4 0-129,0-1 129,-9 1 129,-2 0-258,-3-2 129,-5 3-129,0-6 129,-3-1 0,-1-5-129,3 3-129,-2-7-258,9 2-1032,-4-8-2709,17 8-645,-14-22 0,14 22-645</inkml:trace>
  <inkml:trace contextRef="#ctx0" brushRef="#br0" timeOffset="164070.3843">6484 16153 6837,'-5'-37'4902,"-4"33"-387,-2-1-129,11 5-2838,-23-5-516,23 5-387,-18 2-129,11 20 0,-3-4-129,2 6-129,-1 1-129,2 4 129,2 0-258,2-2 129,1-3-129,2-24 0,3 17 0,-3-17 0,18 0 0,-8-3 0,2-5 0,-1-3 0,-2 1 0,0-1 0,-2-10 129,-7 21-258,9-12 258,-9 12-129,0 0 0,4 11 129,-4 5 0,0 9-258,0 12 129,0-3 0,0 2 0,0-2-258,0 3 258,0-4-258,0-6 129,0-5 129,3-8-129,-3-14 0,11 3 129,-3-4 0,1-15 129,2-7-129,2-7-129,-1-4 258,2-1-258,-1-13 258,0 1-258,-2 1 129,0 4 0,-2 3 0,0 7 129,-3 4-129,0 6 0,-6 22 0,9-7 129,-3 14-129,-3 9 129,2 7 0,1 3-129,-1 3 258,0 2-387,1-2 129,-2 1 129,2-10-129,0-4 0,2-4-129,-1-7 0,3-5 0,3-4 129,-1-8 129,4-4-258,-2-13 258,0-2-258,-1-5 258,0 3 0,-2 0-258,-1 1 258,-2 7-258,-1 1 258,-2 14-129,-5 10 129,0 0-129,10 0 129,-7 21-129,-2 3 0,1 2 129,2 1-258,0 0 0,2 1-129,0-11-258,9 4-903,-15-21-1806,26-3-1419,-10-15-387,7 1-129,-2-8 0</inkml:trace>
  <inkml:trace contextRef="#ctx0" brushRef="#br0" timeOffset="164911.4324">7065 16082 5289,'8'-26'5160,"-8"26"-129,-6-11-516,2 20-1677,-14-5-1290,12 23-516,-6-5-516,4 7-129,1 1-129,4 0-129,1-3-129,2-1 129,0-6-129,0-20 0,10 12-129,-10-12 129,13 0-129,-13 0 0,15-25 129,-8 3-129,1-1 0,0-2 0,-1 1 129,0 0-258,-2 2 258,1 4-129,-6 18 129,11-11 0,-11 11 0,15-1 129,-6 1-129,-1 4 0,2 6 0,3 9 129,-2 0-129,0 3 129,2-2-258,-3 1 258,-2-2-129,0-2 129,-1-2-129,-7-15 0,8 4 129,-8-4-129,3-12 0,-1-6-129,-1-3 129,0-2 0,3-3 0,1-2 0,-2 0 0,4 3 0,-1 11 0,-6 14 0,15-16 0,-15 16 0,12 0 0,-12 0 0,15 9 0,-15-9 0,14 19-129,-5-7 129,-2-2 0,1 1-129,0-1 129,0-3-129,2 1 129,-2-1-129,1-5 129,0-1 0,1-1 0,0-2 0,1-6-129,2-3 129,-1 0 0,1-6-129,2 3 129,0-1-129,-2 1 129,-2 2 129,-2 0 0,-9 12-129,5-18 258,-5 18-129,-1-12 0,1 12 129,-18-4-129,8 4 0,-1 1 0,11-1 0,-13 23-129,8-5 0,3 2 129,2 10-129,0 2 0,1 1 129,5-2-258,0-1 258,1-2-258,3-6 0,0-2-387,-1-19-1161,5 3-2967,-2-4-258,3-4-129,1-15-645</inkml:trace>
  <inkml:trace contextRef="#ctx0" brushRef="#br0" timeOffset="165310.4552">7877 15688 6966,'0'0'5031,"0"0"-258,-8 0-516,-2 7-2193,2 17-1419,-4-2-129,2 12 129,-3 0-387,1 7-129,-2 0 0,4 2 129,-1-1-258,4-3 129,1-4 0,4-2-129,2 3 0,3-7 258,8 0-387,4-5 258,2-5-258,1-2 0,7 3-774,-9-18-2838,7 2-516,-4-4-774,-1 0-129</inkml:trace>
  <inkml:trace contextRef="#ctx0" brushRef="#br0" timeOffset="165679.4763">8033 15934 5289,'0'0'5160,"0"0"-258,0 0-258,0 12-1806,0-12-1548,11 20-258,0-10-516,6 9-129,-1-6-129,4 4 0,-3-2-129,4-1 0,-3-2-129,0-1-129,-4-1 0,-3-5-129,0 5-516,-11-10-1290,9 0-2580,-9 0-258,0 0-387,1-12-258</inkml:trace>
  <inkml:trace contextRef="#ctx0" brushRef="#br0" timeOffset="165934.4909">8190 15885 5547,'0'0'5160,"-8"-15"-387,8 15-258,0 0-2451,-4 9-774,-3 3-516,5 8 0,-4 2-516,-1 4-129,-5 3-129,0-1 129,-1 0-258,0-3-129,1 8-774,-3-22-1290,5 5-1935,0-6-645,10-10 0,0 0-516</inkml:trace>
  <inkml:trace contextRef="#ctx0" brushRef="#br0" timeOffset="166302.5119">8376 15692 6966,'8'-1'5160,"9"12"-258,-6 6-516,-5-5-2709,8 21-645,-6-4-387,6 9-129,-4-1-387,-2 1 0,-3 1-129,-2-4 0,-1 0 0,-2-5 129,-6 7-258,-4-3 258,-4 2-258,-5-3 129,0 4-774,-8-7-3870,3 1-129,-2-6-258,2-8-387</inkml:trace>
  <inkml:trace contextRef="#ctx0" brushRef="#br0" timeOffset="167451.5777">4578 16336 4386,'-4'-11'4902,"4"11"0,0 0-2193,0 8-645,-3 5-516,6 27-516,1 0-129,4 19-516,0 10 0,2 7-258,1 3 0,0 2-129,0-3-129,-4-12 0,0 1-387,-4-25-774,3-6-3096,-6-7-387,0-9-129,0-20-516</inkml:trace>
  <inkml:trace contextRef="#ctx0" brushRef="#br0" timeOffset="167742.5943">4612 16355 5676,'17'-45'5160,"0"28"-258,6 4-258,-1-4-3483,12 16 0,-6 0-516,1 6-129,-6 10 0,-2 11-258,-9-2 129,-4 10-258,-8-4 0,-5 4-129,-8-2 0,-5-2-129,-3 3-258,-4-15-258,5 4-516,-9-22-1806,13 0-1806,1-15-258,11-9-516</inkml:trace>
  <inkml:trace contextRef="#ctx0" brushRef="#br0" timeOffset="167947.606">4880 15992 7998,'9'-6'5160,"3"20"-387,-7 19 129,-5 4-4257,5 9-129,2 5-129,4 4 0,2-2-387,-1-3-516,4 0-258,-6-23-1419,9 0-2322,-7-13-387,2-4-645,-4-10 387</inkml:trace>
  <inkml:trace contextRef="#ctx0" brushRef="#br0" timeOffset="168486.6369">5077 16358 774,'4'-17'4515,"-1"3"516,-3 14-129,0 0-2064,5 12-1032,-5-12-645,2 31-258,-2-15-258,7 4-387,-1-3 129,1-2-258,2-4 0,1 0-129,0-9 0,1-2 0,0 0 0,-1-6-129,1-5 0,-1-1-129,-2 0 129,-1-1-129,-1 3 258,-6 10-129,8-13 129,-8 13 129,0 0-129,6 5 129,-6-5-129,1 24 129,-1-11-129,3-2 0,-1 1 0,2 0 0,-4-12 0,9 12 129,-9-12-129,12 0-129,-12 0 258,14-4-129,-7-6 0,1-5 0,1 3 0,-1-1 129,2 0-129,0 1 0,2 4 129,-2 0-129,3 7 0,-2 1 0,1 5 0,-2 8 0,1 2 0,-2 3 0,-1 1 0,-2 0 0,-2 3 0,-1-2 0,-2 1 0,-3-7-258,-5 10-387,-8-14-774,5 10-2064,-8-10-903,0-8-516,0-2-258</inkml:trace>
  <inkml:trace contextRef="#ctx0" brushRef="#br0" timeOffset="168870.6588">5776 15783 9159,'0'0'5031,"0"17"-258,-10 3-258,-2 16-3741,-7-1-387,0 19 0,1 1-129,0 8 129,7 3-129,5 1 0,6 0 0,1-1-129,13-4 129,7-10-129,3-6 0,5-3-129,3-4 0,1 0 129,1-11-129,-1-1-258,-5 3-645,-8-9-3870,1-1 0,-5-11-516,-3 3-387</inkml:trace>
  <inkml:trace contextRef="#ctx0" brushRef="#br0" timeOffset="169522.6961">8769 16063 7353,'11'15'4644,"2"-1"-516,-9-2-1161,-4 3-2064,3-1-258,-3 5-387,-6 3 0,-1 1-516,-9-14-1290,1 11-2322,-2 0-516,2-12 0,-1 4-516</inkml:trace>
  <inkml:trace contextRef="#ctx0" brushRef="#br0" timeOffset="169786.7112">9031 15833 4257,'0'0'4902,"0"0"-258,0 0-516,7 22-2451,-7-10-387,8 19-258,-5-6-387,5 8-258,-3-3-258,-1 0-387,2 0-1032,-6-10-2838,1-1-387,0-7-387,-1-12-129</inkml:trace>
  <inkml:trace contextRef="#ctx0" brushRef="#br0" timeOffset="170130.7309">9216 15409 9417,'24'0'5160,"0"14"0,2 0-258,14 18-3741,-3 0-258,5 19-516,-8 6 129,-1 10-387,-12 5 129,-9 4-258,-12 1-129,-9 5 129,-13-2-258,-8-10 129,0-2-516,-12-15-3225,8-2-1161,-4-10 0,9-2-645</inkml:trace>
  <inkml:trace contextRef="#ctx0" brushRef="#br0" timeOffset="198394.3475">9736 13998 2580,'6'11'4257,"-6"3"0,0 5-516,0-19-2322,-1 27 129,1-27 0,0 29-129,0-29 0,2 22-387,-2-22-129,18 0 0,-6-15-258,9-10-258,2-10-129,2-9 0,1-11-258,0-3 129,-1-5-129,-5 2 129,-3 2-129,-7 9 129,-3 6 0,-4 9 0,-2 9 0,-1 9 0,0 17 129,0 0-129,0 0 0,0 21 0,0 10-129,3 6 0,4 8 129,3 4-129,0 9 0,4-3 0,2 1 0,2-4-258,-1-2 387,-1-4-387,-3-3 258,-2-2-129,-5-8 0,-6-4 129,-4-6 0,-6-4 129,-7-4-258,-4-5 129,-3-5 0,0-5-258,3 0-387,-2-17-1290,8 5-3096,2-8 0,9-2-387,1-7-387</inkml:trace>
  <inkml:trace contextRef="#ctx0" brushRef="#br0" timeOffset="198651.3622">10169 13728 7353,'14'-2'5031,"-5"6"0,-3 6-258,3 16-2838,-4-4-903,5 12-258,-2 1-258,1 4-387,-3-2 0,-1 0-258,0-3-258,-5-12-645,3 0-3225,-3-22-645,-3 14-258,3-14-516</inkml:trace>
  <inkml:trace contextRef="#ctx0" brushRef="#br0" timeOffset="198807.3711">10190 13471 9804,'-10'-60'5031,"5"42"-129,-1 1-516,6 17-4257,0 0-2451,0 0-2064,10-1-645,-10 1 0,18 17-258</inkml:trace>
  <inkml:trace contextRef="#ctx0" brushRef="#br0" timeOffset="199146.3905">10310 13730 5160,'21'75'5031,"-10"-47"-129,-2-4-258,-8-10-2838,11 6-129,-12-20-645,5 13-258,-5-13-129,0 0-129,0-12-129,0-2-129,0-10-129,0-4 0,2-2-129,1-7 0,3 4-129,2 0 129,1 5 129,0 6-129,3 11 0,-2 10 0,3 3 0,-2 17 0,0 6 0,2 4 0,-3 7 0,-2 1-129,0 2 129,-2-3-516,0 2-129,-6-15-2193,5 3-2064,-4-7-258,3-4-258,-4-15-258</inkml:trace>
  <inkml:trace contextRef="#ctx0" brushRef="#br0" timeOffset="200002.4395">11058 12879 6063,'10'-8'4773,"-10"8"-387,0 0-258,0 0-3483,0 0 0,1 8 129,-1-8 0,-5 17-129,-3-5-129,1 8-129,-5 6 0,0 14-129,-4 9 0,-2 16-129,-2 16 0,-2 16-129,-2 9 0,5 5 0,5 3 0,5-4-129,9-7 258,4-7-129,12-18 0,6-9 0,6-17 129,1-7 0,0-13-129,-4-8-129,-2-6-516,-10-18-2193,1 1-1677,-14-1-516,7-7-258,-7-5-387</inkml:trace>
  <inkml:trace contextRef="#ctx0" brushRef="#br0" timeOffset="203638.6474">11316 13198 3225,'10'-9'4902,"-10"9"-516,0 0-129,0 0-1548,3-13-903,-3 13-258,0 0-387,0 0-258,5-11-129,-5 11-258,0 0-129,0 17-129,-3 1-129,1 10 0,-3 12-129,0 6 129,-1 12-258,-3 7 258,0 6-129,0 6 0,0 5 0,1-5-129,2 0 0,4-6 0,2-6 129,0-9-129,7-7 129,4-11-129,1-11 129,2-4 0,2-10 0,-2-10-129,3-3-129,-5-7-516,8 2-2193,-9-15-1935,4-2-258,-8-6-258,0-2-387</inkml:trace>
  <inkml:trace contextRef="#ctx0" brushRef="#br0" timeOffset="204286.6845">11117 13693 8256,'9'0'5160,"10"-6"129,-6-2-516,6 2-3096,2-6-903,13 6-258,3-8 0,5 6-387,3 1-258,-1-5-258,-1 7 0,-7-4-129,-2 6 0,-11-7 0,-3 5 0,-9-6 129,-2 2 387,-9 9 0,1-18 129,-1 18 258,-10-10 0,-1 10-129,-5 11 129,0 10-258,-5 11 0,2 9 0,1 4 0,2 9-129,4-1 0,5-3-258,6-5 258,1-9-129,8-10 129,6-11-129,2-11 129,2-8 0,-1-15 0,3-8 387,-3-10-258,-1 1 258,-1-3-258,-3 6 387,-5 4-258,-1 7 129,-2 9-129,-4 13-129,0 8 0,0 18-129,0 7 129,0 5-258,0 5 129,0 1-258,5-3-129,-1-7-387,6 0-387,-7-22-2580,9-1-1161,-5-11-516,4-4-258</inkml:trace>
  <inkml:trace contextRef="#ctx0" brushRef="#br0" timeOffset="204614.7033">11721 13733 8256,'11'-41'5031,"-11"41"129,8 1-516,-3 27-2838,-3-10-903,4 12-387,-2-2-258,1 2-129,1-1 0,-1-6-258,0-7 129,-5-16 0,10 8-129,-10-8 258,15-18-129,-4-5 129,1-12-129,0-3 129,4 0-129,1 3 129,-3 6-129,1 6 0,-2 14 129,-2 9 0,-1 13-129,-3 15 0,-1 6 129,1 7-129,0 4-258,0-4-387,6 4-1032,-5-15-3225,6-4-258,-2-13-258,6-7-516</inkml:trace>
  <inkml:trace contextRef="#ctx0" brushRef="#br0" timeOffset="204834.7158">12279 13574 10320,'0'0'5418,"7"23"-387,-3-5-129,6 8-4128,0 2-258,4 5-129,2 3-258,0-6-387,4 5-645,-10-18-2580,4 2-1548,-3-8-258,2-7 0,-6-4-516</inkml:trace>
  <inkml:trace contextRef="#ctx0" brushRef="#br0" timeOffset="205006.7257">12472 13615 6837,'-6'-36'5160,"-5"33"-129,-4 10-387,-6 7-2709,0 20-774,-6-1-516,4 7-258,-2-1-258,2-3-387,9 7-2451,0-11-2193,7-6 0,1-8-645,6-18-129</inkml:trace>
  <inkml:trace contextRef="#ctx0" brushRef="#br0" timeOffset="205494.7536">12607 13225 6321,'13'20'5160,"-5"-6"129,5 10-645,-4-2-2451,11 16-774,-4 1-516,4 13-258,-5 2-258,0 5 0,-6 3-258,-3 1-129,-6-1 129,-5 2-387,-7 0-129,-11-12-645,5 7-3870,-12-4-258,-3-3 0,-4-6-774</inkml:trace>
  <inkml:trace contextRef="#ctx0" brushRef="#br0" timeOffset="206326.8012">9843 13812 10320,'-19'0'5289,"19"-19"-516,20 2 129,16-15-4128,19 2-129,12-12-129,11 5-129,1 2-129,0 4-129,-13 6 129,-10 14-258,-18 11 129,-20 24 0,-22 19-129,-21 21 0,-17 12 129,-13 18-258,-5 12 129,-1 0 0,3-2 0,7-13-129,12-13 129,14-15-129,14-20 129,13-19 0,13-16 0,13-8 0,11-16 0,6-5 129,8-8 0,6-3-129,5-4 0,4 0-129,11 9-1419,-3-9-3354,8 4-387,-2-4-387,2 0-516</inkml:trace>
  <inkml:trace contextRef="#ctx0" brushRef="#br0" timeOffset="206950.8369">12771 12768 10965,'29'-34'5547,"-12"14"-516,8 7 0,-7-1-3999,11 14-129,-7 0-258,0 17-258,-5 9-129,-4 11 0,-7 4-129,-5 4 0,-2 0-129,-9-2 129,-1-1-129,0-11-129,-2-4 129,3-5 0,4-8 0,5-2-129,1-12 129,10 4 0,8-5-129,7-8 258,4-3-129,5-6 0,2 3-129,-2-2 0,2 5-516,-12-9-2967,3 16-1419,-10 0-387,-4 5-258,-13 0-516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17:41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9223 4118 5160,'7'-18'4644,"-7"18"-258,10-29-387,1 17-1677,-11-17-258,12 12-645,-11-12-258,6 8-258,-6-7-387,1 10 129,-4-3-387,-4 8 0,-5 5-129,-3 3 0,-3 5-129,-2 5 129,-1 15-129,-1 3 0,2 9 0,2 6 0,7 2 0,-1 3 0,8-2-129,3-4 129,3-9 0,8-8 0,-1-10 0,4-10 129,-4-6 0,4-13 0,-3-7 129,0-2-129,-1 0 0,0 2 0,0 4 0,0 6-129,0 12 129,5 7-129,-2 15-129,-2 13 129,1 13 0,-2 9-129,-3 9 129,-2 4-129,-5 1 129,-4 3 0,-4-2 0,-5-6-129,-4-8 129,-3-10-129,-1-7 129,-3-9 0,0-10 0,0-12-129,0-6 129,1-5 0,3-8-387,0-12 0,10 8-774,-7-15-3354,17 6-258,-2-9-258,9 5-258</inkml:trace>
  <inkml:trace contextRef="#ctx0" brushRef="#br0" timeOffset="316.0181">9395 4272 11481,'9'0'5031,"-4"15"-516,-5-15-129,9 29-3741,-5-10-387,5 5 129,2-1-258,2-5 0,2-4-129,2-5 0,-1-7 129,2-2-129,-4-8 0,-1-4 0,-5-7 129,-2-5-129,-5 3 129,-1-4-129,-4 2 0,-6 5-129,0 7-258,-5 0-258,15 11-2580,-18 2-1290,18-2-129,-6 15-516,10-6-129</inkml:trace>
  <inkml:trace contextRef="#ctx0" brushRef="#br0" timeOffset="580.0332">9953 4020 13029,'11'-56'5160,"-11"40"-258,-12-1-258,0 16-3870,-3 4-258,4 17-129,-2 14-258,2 17 129,0 11-258,0 13 0,2 3 0,2 4 0,4-1 0,0-5-129,3-8-129,3-17-129,4-5-387,-2-22-516,8-2-3483,-13-22-258,11 4 0,-8-18-645</inkml:trace>
  <inkml:trace contextRef="#ctx0" brushRef="#br0" timeOffset="768.044">9792 4296 11868,'0'-19'4902,"12"16"-387,5-9 129,5 8-4257,3-1 0,1 2-387,2 8-1677,-6-5-2838,1 0-129,-8 0-387,0 0-645</inkml:trace>
  <inkml:trace contextRef="#ctx0" brushRef="#br0" timeOffset="1479.0846">10489 3843 10836,'0'-21'5031,"0"21"-129,-10 8 0,4 18-3612,-10 7-387,3 19-258,-3 8-258,0 13-129,4 3 0,2 2-129,7-3-258,3-10-129,8-5-516,3-24-1290,9-1-2709,-2-20-129,5-8-516,-4-10-258</inkml:trace>
  <inkml:trace contextRef="#ctx0" brushRef="#br0" timeOffset="1656.0948">10610 4159 11481,'15'-13'5160,"-15"13"-645,21 22 0,-4-1-4128,5 8-129,4 3-129,0 0-516,5 6-1032,-7-13-3225,1 1 0,-5-14-387,0-1-129</inkml:trace>
  <inkml:trace contextRef="#ctx0" brushRef="#br0" timeOffset="1828.1046">10896 4180 10836,'0'-21'5031,"-10"13"-387,3 24 0,-12 0-3741,2 17-258,-9-2-387,2 6-129,-3 2-387,-2-5-387,10 3-3870,-7-17-129,11 1-258,3-17-516</inkml:trace>
  <inkml:trace contextRef="#ctx0" brushRef="#br0" timeOffset="2052.1174">10949 3946 12513,'55'1'5289,"-25"22"-258,-6-2-387,6 11-4386,-6 8 0,1 9-129,-12 7-258,-8 0 129,-5 4-129,-8-6 0,-2-1-258,-10-12-645,9 1-3612,-9-17-129,5 0-258,-2-15-516</inkml:trace>
  <inkml:trace contextRef="#ctx0" brushRef="#br0" timeOffset="2264.1295">11412 4284 10707,'65'-12'5031,"-38"2"-258,5 6-387,-7-1-4257,-3-2-1290,-1 7-3225,-11 0-387,-3 11-387,-7-11-129</inkml:trace>
  <inkml:trace contextRef="#ctx0" brushRef="#br0" timeOffset="2420.1385">11493 4429 11223,'0'14'5418,"2"0"-387,-2-14-129,26 0-4257,-9-3 0,4 0-387,3 3-1161,-7-10-3741,9 4-387,-8-9-387,3 0-645</inkml:trace>
  <inkml:trace contextRef="#ctx0" brushRef="#br0" timeOffset="3147.18">13165 3984 9417,'7'-42'5160,"-7"14"-129,5 6-258,-6-7-3225,1 9-387,-8 0-516,-2 11-129,-6 6-129,-2 9-258,-4 20 0,-1 15-129,-1 17 0,0 16-129,2 8 129,5 8 0,4 3-129,7-3 0,5-5-258,1-14-129,5-6-387,-3-25-1419,8-2-2580,-9-20-258,2-1-258,-3-17-387</inkml:trace>
  <inkml:trace contextRef="#ctx0" brushRef="#br0" timeOffset="3320.1899">12812 4363 9804,'9'-42'4902,"12"29"-129,4-4-387,8 3-3999,5 4 0,6 0-774,3 10-1935,-4-5-2064,-1 3-258,-6-6-516,1 1 0</inkml:trace>
  <inkml:trace contextRef="#ctx0" brushRef="#br0" timeOffset="3524.2016">13416 3974 11739,'6'-24'5289,"-7"12"-258,-10 20-258,-7 13-4257,2 11 0,-5 10-258,3 11 0,-1 4-129,5 2 0,7 1-258,5-5-129,4-6-258,5-15-645,15-3-3741,-4-19 0,6-4-387,-3-10-387</inkml:trace>
  <inkml:trace contextRef="#ctx0" brushRef="#br0" timeOffset="3704.2119">13488 4153 9804,'2'-15'5289,"10"12"-387,1 11-129,-2 8-3870,7 6-387,3 3-129,5 2-258,0 4-516,-3-13-903,6 11-3354,-11-15-129,3-1-387,-8-13-387</inkml:trace>
  <inkml:trace contextRef="#ctx0" brushRef="#br0" timeOffset="3864.2211">13761 4210 8127,'0'-59'5031,"-3"35"-258,3 24 0,-22-16-3096,10 23-516,-10 10-516,-2 12-387,-5 5 0,0 6-258,2 4-774,-3-8-3870,14 3 0,1-14-516,13-4-387</inkml:trace>
  <inkml:trace contextRef="#ctx0" brushRef="#br0" timeOffset="4080.2334">13845 4016 8514,'52'-32'4902,"-23"32"-129,0 9-129,-5 14-3483,4 13-516,-10 7-258,-3 12 0,-11 4-258,-6 3 0,-13 1-387,-12-11-1806,-4 5-2193,-10-8-774,-4-5-387,-7-12-129</inkml:trace>
  <inkml:trace contextRef="#ctx0" brushRef="#br0" timeOffset="4764.2725">12338 4235 10320,'22'-65'5160,"-14"29"-387,2 11-129,-9-5-3999,-1 8-258,-3 3 0,-9 11-258,-6 6 0,-2 4 0,-6 18-129,0 8 0,1 8 0,4 7 129,4 5-258,6-3 129,7-2 0,4-6 0,2-8 0,8-9 0,3-11 0,2-9 0,1-12 129,-1-5-129,1-7 0,-4 2 129,0 2-129,0 4 0,-1 10 0,-1 7 0,0 18 0,-2 10 0,0 10 0,0 5 0,0 9 0,-4 1-129,-3 1 0,-1-4 0,-7-4 0,-4-5 0,-5-5 129,-4-6-258,-7-8 129,0-9-258,1-4-516,-5-13-3225,12-7-645,-1-22-516,13-2 0</inkml:trace>
  <inkml:trace contextRef="#ctx0" brushRef="#br0" timeOffset="4975.2846">12571 3929 10320,'0'6'5031,"-12"21"-129,-3 21-258,-7 7-4128,2 22-129,4 7-129,12 8 129,4 1-258,15-7-516,20 2-1935,10-26-2322,23-13-387,13-25-516,21-14 129</inkml:trace>
  <inkml:trace contextRef="#ctx0" brushRef="#br0" timeOffset="5475.3132">14407 3867 11352,'-11'-24'5547,"23"11"-258,11 17-387,1 5-3870,7 20-516,2 11 0,-2 11-387,-6 11 129,-8 8-258,-11 7 0,-7-2 0,-16-1-129,-8-7 0,-7-3-258,-5-11-387,8 1-3225,-7-22-1032,11-3-258,1-14-516</inkml:trace>
  <inkml:trace contextRef="#ctx0" brushRef="#br0" timeOffset="49190.8136">18533 7106 3612,'13'-57'4773,"-5"31"129,5-5-387,6 12-2322,-2-13-129,10 18-516,-3-9-258,7 21-387,0-1-258,8 8-258,-1 18 129,6 8-258,1 20 129,3 14-129,2 18-129,-2 16 0,1 17 129,0 20-129,-4 21 0,-4 18-129,-6 17 129,-4 14-129,-6 7 129,-8 1-129,-7 4-129,-8-8 129,-4-11 0,-10-11 0,-10-19 258,-9-15-129,-6-15 0,-9-12 0,-9-15 129,-7-14-129,-7-16 129,-4-19-129,-3-17-129,-3-22 0,-2-24 0,-1-30 0,2-29-258,3-30 0,4-22 129,4-20-129,9-14 129,4-15 0,10-2 0,9-14-129,9-11 387,7-4 0,7-10-129,4 0 0,9 3-258,2 2 258,11 8-129,4 18 0,4 17 0,5 21-129,2 25 0,1 13 0,1 16 0,-3 11-516,5 19-258,-14 1-3354,10 15-387,-7 3-387,2 5-258</inkml:trace>
  <inkml:trace contextRef="#ctx0" brushRef="#br0" timeOffset="49830.8502">18549 6779 3483,'5'25'4644,"-5"-25"0,0 0-258,0 0-2064,10-18-774,-10-16-129,7 0-258,-4-20-387,5-6 0,-2-12-387,2-1 0,-1 1-129,0 6 129,-2 4-258,0 9 129,0 11-129,1 13-129,-3 10 258,-3 19-258,13 0 129,-6 12-129,1 17 258,0 14-258,3 13 129,-2 7 0,4 6-129,-3 0 0,2-4 129,-3-7-258,1-9 0,-2-14-258,1-7-258,-9-28-645,11 12-3354,-11-20-129,0-7-387,-4-14-258</inkml:trace>
  <inkml:trace contextRef="#ctx0" brushRef="#br0" timeOffset="49987.8592">18645 6498 9546,'-8'12'5031,"16"-9"-258,5-3-387,1-10-3354,4 6-774,2-1-903,2-3-3483,4 3-387,-2-2-258,2 2-645</inkml:trace>
  <inkml:trace contextRef="#ctx0" brushRef="#br0" timeOffset="51038.9193">19320 7974 8256,'20'22'5031,"6"-12"-129,12-9-258,17 7-3225,9-8-387,21 0-258,9-9-387,10 2-129,-1-3 0,-3 3-258,-12 3 129,-10 4-258,-14 0 129,-14 5-129,-14 7 0,-14-4 0,-9 3-129,-13-11-387,11 15-1548,-11-15-2451,0 0-258,-12-9-387,2-4-129</inkml:trace>
  <inkml:trace contextRef="#ctx0" brushRef="#br0" timeOffset="51286.9335">20217 7792 7611,'-10'-31'5160,"10"31"-129,0-11-258,0 11-3354,10 0-258,0 8-258,7 11-387,-2 3-129,5 6-129,0 2-258,2 4 258,-3 0-387,-2 5 258,-5 0-258,-6 5 258,-6-1-258,-5 3 0,-8 4-258,-7-7-387,6 7-3999,-8-6 0,4-6-516,3-9-387</inkml:trace>
  <inkml:trace contextRef="#ctx0" brushRef="#br0" timeOffset="51822.9641">20846 6588 11223,'91'-131'5676,"-36"91"-387,3 11-258,11 20-4515,4 21-129,8 32 129,0 34-258,-1 35 0,-7 44-129,-8 41-258,-13 41 129,-12 25-258,-14 17 129,-13 11-129,-11-2 258,-7-5-129,-10-16 0,-6-26 129,-6-30-129,-1-26 387,-3-24-129,-3-23 0,-3-22-258,-4-23 129,-7-23 0,-6-19 0,-4-20 129,-6-16-129,-6-17 0,-3-25 0,-6-28-129,-2-27 129,0-30 0,0-31 0,6-29 0,6-29-129,8-21 0,10-27 129,12-14 0,15-9 0,16-3 0,12 5-129,17 11-258,11 16-129,13 25-258,0 23-129,8 41-1032,-10 18-2967,0 31-258,-10 18-129,-4 24-258</inkml:trace>
  <inkml:trace contextRef="#ctx0" brushRef="#br0" timeOffset="52483.0019">20960 6171 1161,'14'0'4515,"-6"17"258,-6 0-1290,-2-17-774,4 30-258,-4-30-258,0 26-387,0-26-258,0 0-645,-3-8-387,3-17 0,0-15-258,0-13-129,0-24 0,5-15 0,0-5-258,5-1 258,0 6-129,3 9 0,0 8 129,4 17-129,0 23 0,0 20 258,-2 15-129,1 8-129,-4 15 258,-2 12-258,-5 9 129,-5 7-129,-3 7 129,-5 2-258,-5-2 129,1-4-129,-1-8 0,2-12 0,4-11 129,5-8 0,2-15-129,8 0 129,2-5-129,4-7 129,3 0 0,-1 1 0,0 6 0,-1 4 0,0 1 0,-1 10 0,-4 7 0,1 5 0,-5 12 0,-1 2 129,-4 5-129,-1 2 129,-5 2-129,-3 0 129,-5-1-129,-4-1-258,-2 5-1806,-5-14-2838,0-1 0,-13-8-645,-4-3-387</inkml:trace>
  <inkml:trace contextRef="#ctx0" brushRef="#br0" timeOffset="52963.0294">19805 6217 2709,'25'-5'4644,"-13"-7"-258,-3-2-129,-4-13-1677,0 6-1677,-8-10 0,-1 6 0,-10-4 258,2 7-516,-9 2 0,3 9-129,-6 8 0,1 10-129,0 20-258,1 13 129,3 18 0,4 19 0,2 14-129,4 11 0,6 10 0,3 1 0,1-4 129,5-6-258,3-12 0,0-16 0,-2-14-129,-2-16-516,1-7-1290,-6-21-2580,0-17-516,-17 0-129,4-11-258</inkml:trace>
  <inkml:trace contextRef="#ctx0" brushRef="#br0" timeOffset="53128.0388">19527 6660 9804,'32'-21'4902,"-9"8"-129,5-1-387,2-5-3999,5 1-258,1 2-387,-5-6-3225,2 5-1032,-6 0-258,-4 0-516</inkml:trace>
  <inkml:trace contextRef="#ctx0" brushRef="#br0" timeOffset="55307.1634">18564 7484 4644,'-18'24'4902,"18"-24"-258,12 13-129,12-13-2322,22-1-903,13-12-258,26 2-258,16-10 0,25 0-258,19-9-129,20-2-129,18-6 0,11-1-129,8 1 0,-1 0-129,-6 3-129,-18 5 0,-23 6 0,-26 3-129,-31 9-129,-30 1-129,-24 9-774,-35-5-903,-8 7-2322,-14 0-258,-8 0-387,-3-1-129</inkml:trace>
  <inkml:trace contextRef="#ctx0" brushRef="#br0" timeOffset="55531.1762">20753 6981 7611,'-10'-6'4773,"10"6"129,0 0-516,18 4-3354,3 1-387,13 5-129,0-1-129,2 6 0,0 2-129,-6 5-258,-9 5-129,-16 3 0,-8 10-387,-25 2 129,-17 10-258,-20-5-903,-10 9-2709,-21-1-516,-11 0 0,-12-3-516</inkml:trace>
  <inkml:trace contextRef="#ctx0" brushRef="#br0" timeOffset="55839.1939">18696 8066 8643,'45'7'5160,"10"-8"-258,18-10-258,27 5-3354,23-10-516,27 6-129,18-4-129,18 2-258,7-2-129,3-1-129,-8 2-129,-12 0 0,-24 3 0,-23 0-129,-28 7-129,-27-3-129,-23 10-903,-29-3-3225,-12 6-258,-10-7-258,-12 9-516</inkml:trace>
  <inkml:trace contextRef="#ctx0" brushRef="#br0" timeOffset="56119.2099">20423 7831 9546,'-53'-10'5031,"53"10"-258,9-8-516,21 2-3870,25 6-129,13 0-129,7 0 258,3 3-258,-5 4-129,-8 1 129,-6 3 0,-15 2 0,-11 1-129,-14 2 129,-12 2 0,-8 3 0,-10 3-129,-7 0-129,-5 1-387,-2 6-3999,-18-1-129,-8 6-516,-15-5-516</inkml:trace>
  <inkml:trace contextRef="#ctx0" brushRef="#br0" timeOffset="56454.229">18562 8702 11739,'7'-17'5289,"23"0"-258,26 7-129,23-2-4257,30 6 0,29 2-387,27 4 129,19 10-258,18 8 0,10 8-258,0 3 0,-5 1-129,-10 3 129,-23 1-129,-22-5-129,-25-3-258,-31-13-387,-20 6-1548,-34-16-2322,-18 3-387,-24-6-387,0 0 129</inkml:trace>
  <inkml:trace contextRef="#ctx0" brushRef="#br0" timeOffset="56683.2421">20817 8637 10062,'-35'19'5418,"28"1"-516,7 1-129,18 2-4386,12 1-129,11 2-129,4-3 0,4-5-129,-2-3 0,-5-3 0,-11-4-258,-13-1-258,-9 12-1290,-18-10-2838,-16 8-258,-17-2-516,-14 7-129</inkml:trace>
  <inkml:trace contextRef="#ctx0" brushRef="#br0" timeOffset="57027.2618">18531 9468 10707,'-23'-30'5031,"24"10"0,19 3-258,11-2-4257,22 10-129,19 4 0,16 5-129,26 1 0,25 15 0,24 0-258,23 7 0,17-2 0,7 2-129,1-6 129,-4-4-129,-18-2 0,-25-6-129,-27-5 129,-29-1-387,-28 1-516,-32-5-3870,-16 5-129,-18-4-387,-14 4-387</inkml:trace>
  <inkml:trace contextRef="#ctx0" brushRef="#br0" timeOffset="57343.2799">20837 9345 6837,'0'0'5160,"-2"-16"-129,13 11-645,5 0-3354,11 3-645,0 2 129,4 2-129,-3 6 0,5 4-129,-6 2 0,-1 5-129,-5 0 0,-3 1-129,-2 2 0,-9 2 129,-3 3-129,-4 0 0,-4 2-129,-7 0-129,-2 10-3096,-8-10-1161,2-1-774,-4-8-258,1-13-129</inkml:trace>
  <inkml:trace contextRef="#ctx0" brushRef="#br0" timeOffset="63774.6477">21454 6886 1806,'-10'0'4257,"10"0"129,0 0-258,-10-6-2193,10 6-774,5-5-258,3 5-258,-8 0-387,14 0 0,-14 0-129,14 3-129,-14-3 0,14 7 129,-2-5 129,7 1-129,8 0 0,12 1 129,18-3-129,19 1 0,21-2 0,20 2 0,19-2-258,11 0 129,11 1 129,3 0-258,-8 2 129,-9 1 0,-13 0 129,-20 0 0,-24-1-129,-18-1 129,-22 1-129,-17-3-258,-9 1-2451,-21-1-1677,-7-1-258,-9-5-258</inkml:trace>
  <inkml:trace contextRef="#ctx0" brushRef="#br0" timeOffset="64051.6636">22979 6653 3999,'11'-17'4386,"8"16"129,9 1-387,8 4-3225,3 1 258,13 13-129,-7-4-387,7 9-129,-8-1-258,-2 4 129,-8 1-387,-7-1 129,-17 1-129,-9-1-129,-6 3 129,-17-1-645,1 6-1161,-14-5-2451,-5 1-258,-6 4-387,-9-2 129</inkml:trace>
  <inkml:trace contextRef="#ctx0" brushRef="#br0" timeOffset="64886.7113">23264 6586 8127,'3'-40'4902,"13"39"-258,17 12 129,2 20-4257,24 23 129,12 21 0,12 33 258,1 29-387,12 38 0,0 32 0,-4 27-258,-8 25 0,-16 19-129,-19 9 129,-17-1-129,-18-9 0,-15-24 258,-27-30-129,-8-22 258,-12-33-387,-8-24 129,-7-30-258,-3-21 258,-7-28-258,-2-15 0,0-23-129,2-15 129,-3-18 0,6-27-129,0-32 129,7-31-258,4-40 0,2-43 0,3-39 0,2-27 0,8-23 129,9-8-129,7 2 258,10 10-129,16 18 129,12 27 0,20 32-129,18 18 258,11 26-258,6 14-129,8 17-387,-10 4-903,7 28-2967,-21 11-258,-7 22-516,-22 13-387</inkml:trace>
  <inkml:trace contextRef="#ctx0" brushRef="#br0" timeOffset="65322.7363">23789 6375 3999,'20'-33'5031,"-18"20"-258,-2 13-387,-18-22-2580,4 25-645,-18 8-129,0 15-258,-6 6-129,1 17 0,4-1-129,11 11 0,6-1-258,16-1 0,11-3-129,18-8 0,10-10-258,6-10-129,6-6-387,-4-18-1419,2 6-2451,-8-8-516,-10-2 0,-13-9-774</inkml:trace>
  <inkml:trace contextRef="#ctx0" brushRef="#br0" timeOffset="65810.7642">21114 7697 6063,'0'0'4773,"12"6"0,20-7-258,27-2-3096,16-10-387,29 5-258,20-10-129,25 1 0,19-7-258,15-1-129,7 1-258,3-3-258,-4 0-129,-11-4 0,-15 4 129,-19-2-129,-26 8 0,-26-2-258,-22 16-1677,-30-2-2064,-28 8-129,-28 1-516,-29 6 129</inkml:trace>
  <inkml:trace contextRef="#ctx0" brushRef="#br0" timeOffset="66118.7818">22095 7594 2709,'31'-37'4515,"15"12"0,19-5-387,10 0-2451,11-6-516,11 7-129,-1-4-129,5 10-258,-8-1 129,-3 8-387,-16 4 0,-7 8-258,-15 4 0,-10 2-129,-14 11 0,-12 2 129,-14 7-258,-4 0 129,-12 6-387,-13-4-774,-1 8-2967,-16 0-387,-10 4-258,-15 5-387</inkml:trace>
  <inkml:trace contextRef="#ctx0" brushRef="#br0" timeOffset="66418.799">21086 8536 6708,'-22'72'4773,"31"-45"258,17-16-516,19-8-3483,13-8-258,23-15 129,14-16 0,23-6-258,16-12-129,16-5-129,14-6-258,8 0 0,4 2-258,-4 6-129,-7 6-129,-20 4-387,-16 14-387,-29-6-1419,-18 17-2322,-29 3-129,-20 4-387,-22 0 258</inkml:trace>
  <inkml:trace contextRef="#ctx0" brushRef="#br0" timeOffset="66702.8152">22756 7878 2967,'-41'1'4644,"33"-1"129,8 0-129,2-12-2451,24 10-516,-5-10-258,18 8-258,2-9 0,10 6-516,-1-2-258,5 0 0,-4 0-129,-1 3-258,-5 2 129,-9 1-258,-8 3-129,-11 6 0,-10 9 0,-8 5-129,-12 15-129,-13-1-516,1 15-3483,-17 1-387,-3 8-258,-10-1-258</inkml:trace>
  <inkml:trace contextRef="#ctx0" brushRef="#br0" timeOffset="71639.0976">21537 9204 1548,'-10'-1'2838,"10"1"-387,-10 3-129,1-1-258,9-2 258,-10 12-387,10-12-387,-6 12-516,6-12 129,0 0-258,7 3-129,4-9 0,11-5 129,5-13 0,20-1-258,13-16 258,18-2-387,18-9 0,17-5-129,13-4-129,11 1 0,1-1 0,0 6-258,-10 4 129,-13 4 0,-13 9-258,-20-1 387,-19 8-387,-15 3 129,-14 5-129,-11 2 0,-10 4 0,-7 5 0,-6 12-129,3-15-387,-3 15-129,-5-6-774,5 6-3096,0 0-516,0 0-129,-16 6-387</inkml:trace>
  <inkml:trace contextRef="#ctx0" brushRef="#br0" timeOffset="72091.1234">22945 8376 3225,'0'-15'4773,"0"3"129,0 12-387,6-10-2322,-6-5-774,13 9-129,-5-9-516,13 2-129,-2-6-129,4 2 0,-1-1-129,0 2-258,-3 0 0,-1 4-129,-6 2 129,-2 3-129,-10 7 0,10-3 129,-10 3-129,0 0 129,8 15-129,-3-2 0,0 3 0,0 3 0,0 3 0,-1 2 129,-2 1-129,1 1 0,-3 2 0,0 2-129,-4-3 258,-1 0-258,-2 0 0,1-6-387,3 4-516,-8-11-2193,10 7-1548,-3-11-258,4 2-516,0-12 1</inkml:trace>
  <inkml:trace contextRef="#ctx0" brushRef="#br0" timeOffset="72587.1518">23382 8064 5805,'10'-8'5289,"1"-1"-387,-2 7-129,-9 2-2709,15-3-774,-15 3-258,16 0-258,-16 0-258,12 7-129,-12-7-258,0 16 129,0-16-129,-10 13-129,0-10 129,-1 0-129,1-3 0,1 0 0,9 0-258,-6-12-645,10 6-3999,-4 6 129,10-10-774,-10 10-387</inkml:trace>
  <inkml:trace contextRef="#ctx0" brushRef="#br0" timeOffset="73443.2008">21457 9499 2322,'0'0'4902,"4"-10"0,-4 10-258,0 0-2193,0 0-903,0 0-258,19 0-258,0 0-258,15 4-258,16 1 129,21 3-258,24-5 0,21-1-258,23-4 0,14-6 0,14-7 0,4 1-129,-5-5 0,-8-1 129,-21 3 0,-19 2 0,-24 5 0,-20 1-129,-20 5 129,-16-1-129,-9 4 0,-13-3-387,-2 4-258,-14 0-2064,15-15-2322,-15 15 129,6-13-645,-6 2 0</inkml:trace>
  <inkml:trace contextRef="#ctx0" brushRef="#br0" timeOffset="73703.2156">23305 9229 3999,'-13'-7'5031,"8"-7"-129,5 14-129,9-12-2451,-3-2-1032,15 13-258,-11-3-129,14 4 0,-6 4-387,7 8-129,-1 3-129,3 2-129,-2 0 258,-1 2-258,-4-2 0,-4 1 0,-7 1 129,-7-2-258,-7 4 0,-11-2-516,-1 15-2838,-11-5-1419,-2 5-516,-9 5-258,2 7-645</inkml:trace>
  <inkml:trace contextRef="#ctx0" brushRef="#br0" timeOffset="100102.7256">21006 11458 3354,'14'-15'4257,"-11"0"129,2-2-516,0 2-2322,-5-14-258,0 1-129,-6-7-129,-1 8-258,-7-4 129,-1 14-258,-9 5 0,1 13-129,-7 15 0,-1 15-258,-1 10 0,3 5-129,5 6 129,7-2 0,7-6-129,8-7 0,4-11 129,12-8 0,7-11-258,5-7 129,3-10-258,2-9 0,-2-7 0,-2-5 129,-3-1-129,-4-3 129,-4 3 129,-5 7 0,-6 1 0,-5 24 0,4-12 0,-3 19 0,-1 17 0,1 10 129,2 15-129,1 7 129,2 10-129,0 8 0,0 6-129,-1 8 258,-4-1-129,-1 1-129,-1-6 0,-8-2-258,-2-5 258,-6-7 0,-5-12-129,-2-13 0,-3-7 129,-3-14 0,-2-6-129,0-15 258,-2-5-129,2-13 0,1-10 0,2-7-129,8-5-129,0-11-387,15 4-774,-2-13-3354,11 1 0,10-6-258,12 2-387</inkml:trace>
  <inkml:trace contextRef="#ctx0" brushRef="#br0" timeOffset="100458.746">21292 11573 4773,'13'-8'4773,"-5"15"129,-8 7 0,-3 1-2967,3 19-129,-1-7-645,1 9-129,0-5-645,4-1 0,1-9-258,6-8 0,2-8 0,2-5-129,1-13 129,0-7-129,-1-6 129,-3-5-258,-6-1 0,-5 2 0,-1-2 0,-4 3-129,-4 4 0,-5 0-129,1 9-258,0-5-774,12 21-2193,-3-20-1161,3 20 0,11-18-645</inkml:trace>
  <inkml:trace contextRef="#ctx0" brushRef="#br0" timeOffset="100802.7656">21943 11047 5676,'13'-99'5289,"-18"55"-516,-10 8-129,-8-4-2580,5 22-774,-9 1-387,4 17-258,-5 12-258,6 15 0,1 16 0,3 13-387,3 18 258,1 14-129,1 13-129,5 13 129,1 6 0,3 5 0,2 1-129,2-3 258,0-11-258,2-9 129,3-13-258,1-17 0,1-13 0,-2-17-258,0-11-516,-5-32-1677,6 16-1935,-6-16-516,0-19-258,-3-9 0</inkml:trace>
  <inkml:trace contextRef="#ctx0" brushRef="#br0" timeOffset="101043.7794">21582 11596 9804,'26'-24'4773,"-11"13"-129,7 1-258,0-9-3741,6 10-129,0 0-516,3 0-129,0 8-903,-9-9-1419,1 8-1806,-6 1-774,-3 1-129,-5 0-387</inkml:trace>
  <inkml:trace contextRef="#ctx0" brushRef="#br0" timeOffset="101898.8283">22629 11765 1935,'15'11'4515,"4"-11"129,-12-9-387,1-11-2451,8 2-258,-7-14-516,5 4-387,-3-8-387,1 1-129,-2-3 0,3 4 0,-5 2-129,-1 7 0,-1 6 0,0 5 0,-6 14 258,8-6-129,-8 6 129,6 15 0,-4 2 0,1 6 0,-1 1 0,2 5 0,0-4-129,3-2 0,-2-4 0,1-3-129,3-7 0,1-6 0,1-6 0,0-9-129,1-5 0,0-3 0,4-3 0,1 0 129,1-1-258,0 7 258,1 2-129,3 8 129,-4 6 129,2 3 129,-5 10 129,-2 13-129,-4 0 129,-3 8 0,-6-3 129,0 2-258,-5-3 0,-2-3-129,-6-3-258,-5-12 129,1-1-387,-7-10-1161,7-7-2838,-6-10-387,1-9-258,-4-6-516</inkml:trace>
  <inkml:trace contextRef="#ctx0" brushRef="#br0" timeOffset="102034.8361">22826 11112 2322,'15'0'3483,"10"0"-1806,-13 4-1677,-12-4-3354,28 10-258</inkml:trace>
  <inkml:trace contextRef="#ctx0" brushRef="#br0" timeOffset="102726.8757">22238 12596 9030,'-18'-11'5289,"10"17"-258,-4 10-387,7 16-3096,-8 4-645,10 11-129,-4 2-387,6 5 0,1-3-258,3-2 0,4-9-129,4-8 0,5-11 0,2-9 0,1-11 0,2-3-129,0-15 129,-2-6-129,-2-10 129,-6-6-129,-5-7 129,-6-2-129,-3 1 129,-11 4 0,-5 4 0,-4 8-129,-2 9 129,-1 10-129,4 12-387,-2-4-903,14 9-3354,0 4-129,7 3-258,3-12-516</inkml:trace>
  <inkml:trace contextRef="#ctx0" brushRef="#br0" timeOffset="103102.8972">22375 12717 9417,'36'30'5031,"-21"-9"-258,-3-10-774,3 11-2967,-8-5-516,4 2-129,-4-6-258,0-1-129,-7-12 0,12 9 0,-12-9 0,9-7 0,-5-10 0,0-5 0,-1-2 0,3-5 0,0 0 129,0 2-129,1 3 0,1 4 0,0 8 0,2 5 0,-1 5 129,1 2-129,-1 10 0,1 6 0,0 4 129,-2 2-129,-2 2 0,1 4 0,-2-2 0,-3-2-258,2 0-129,-3-14-516,8 7-645,-9-17-1419,10 0-1161,-3-14-645,2-8-387,-1-10 645</inkml:trace>
  <inkml:trace contextRef="#ctx0" brushRef="#br0" timeOffset="103318.9095">22745 12485 1935,'11'-165'5289,"-4"97"-645,-7 2-774,6 29-516,-7 9 129,4 37-645,-3 16-1419,4 24-516,1 7-516,5 13 0,-4 6-258,4 6 129,-1-2-258,-2-2 0,1-11-129,-5-6 0,0-11-258,-3-15-129,2 0-1161,-7-22-2967,5-12-258,0 0-645,-3-13-258</inkml:trace>
  <inkml:trace contextRef="#ctx0" brushRef="#br0" timeOffset="103726.9329">22757 12570 10449,'-17'-9'5418,"17"9"-516,2-14 0,16 5-3999,5-3-516,9 4 0,2 1-129,2 4-129,-3 3-129,-3 3 129,-4 9-129,-7 9 0,-5 5 0,-5 4 0,-2 0-129,0 0 258,3-5-258,0-1 129,4-7 0,3-5 0,1-9-129,2-3 129,-1-7-129,-2-9 129,-1-1-129,-2-7 0,-4 0 129,-3-3-129,-3 2 129,-4-2 0,0 3 0,-4 0 0,-6 5 0,0 4 0,-1 5-129,-4 3-129,3 7-774,-9 0-3741,7 5-258,-4 5-129,2 3-774</inkml:trace>
  <inkml:trace contextRef="#ctx0" brushRef="#br0" timeOffset="104507.9776">20662 13627 10449,'8'-1'5289,"4"16"-387,-9 7-129,3 11-4128,-2 4-258,5 9-129,0-3-129,0 3-258,0-6-129,-2-15-774,6 2-2709,-13-27-903,9 9-387,-9-16-516</inkml:trace>
  <inkml:trace contextRef="#ctx0" brushRef="#br0" timeOffset="104643.9853">20671 13392 5934,'-11'-61'4128,"7"42"-1677,4 19-3225,11-6-2838,2 6-516,12 8 130</inkml:trace>
  <inkml:trace contextRef="#ctx0" brushRef="#br0" timeOffset="104911.0006">21043 13343 9417,'-30'-21'5160,"10"14"-129,1 11-516,-4 5-3354,6 15-516,0 11-129,3 15-129,3 13 0,5 8-129,3 11 0,3 7-129,6-2 0,4 0-258,2-4 0,3-11 0,-1-6-258,-3-19-516,5 2-3096,-11-24-1032,-2-4 0,-3-21-387</inkml:trace>
  <inkml:trace contextRef="#ctx0" brushRef="#br0" timeOffset="105079.0102">20896 13841 9159,'25'-20'5160,"-9"14"-387,5 3-387,3-4-3870,5-2-3354,9 2-1290,0-2-774,4-2-387,0-1-387</inkml:trace>
  <inkml:trace contextRef="#ctx0" brushRef="#br0" timeOffset="105534.0362">21783 13280 10707,'-13'-38'5160,"-3"28"-258,-5 1 0,-1 9-4386,-2 7-129,1 19 0,3 12 0,3 15-129,3 11 0,7 14 0,2 7-129,5 8 129,1-1-129,10 0-129,-1-5 0,4-7 0,-3-9 129,-1-14-258,0-8 0,-4-13-387,0-2-516,-8-22-2838,2 0-1161,0-12-129,-14-12-387</inkml:trace>
  <inkml:trace contextRef="#ctx0" brushRef="#br0" timeOffset="105699.0457">21437 13816 9933,'-5'-48'5160,"20"24"-387,9 1-258,12-4-3999,10 2-774,10 14-1419,-2-6-2709,2 11-258,-4 0-645,-4 6-129</inkml:trace>
  <inkml:trace contextRef="#ctx0" brushRef="#br0" timeOffset="106182.0733">22451 13752 6837,'63'0'5160,"-47"0"-258,-16 0-387,0 0-3483,-24-6-387,4 0 129,-9-7-258,-1 0-129,-2-9-129,4-3-129,-2-6 0,6-5 0,5-2-129,3-2-129,9 6 0,4-2 0,3 7 129,3 10-129,4 6 0,1 6 129,2 7 0,-1 8 0,0 9 0,0 9 0,-3 7 0,-3 7 129,-3 4-129,0 4 129,-3 2-129,-3 1 0,-3-5 129,-1 0 0,0-9 0,3-5 0,2-8 0,4-7 0,1-6 0,8-9-129,8-2-129,5-7 0,10-7-129,4-8-258,8 0-774,-3-11-2709,11-1-774,-5-4-516,2-3 0</inkml:trace>
  <inkml:trace contextRef="#ctx0" brushRef="#br0" timeOffset="106699.1029">23171 13458 10965,'5'-40'5547,"-10"23"-645,-5 13-1032,-11-2-2838,4 8-387,-5 9-258,2 8-129,0 4 0,4 7 0,3-1-129,4 0 0,5-4-129,4-2 0,4-8 0,3-10 0,6-5 0,1-4-129,1-8 129,1-3 0,-1-2 0,-2 2 0,0 1 0,-2 6 0,-3 4 0,-8 4 0,12 17 0,-8 7 129,-1 5-129,1 11 0,0 5 0,-1 3 129,4 3-129,-3 3 0,1-4 129,0-1-129,-2-6 129,0-2-258,-3-6 258,0-3-258,-3-5 129,-4-3 0,-7 0-129,-3-4 129,-4 1-258,-12-3 0,-3 3-516,-14-11-2709,2 4-1419,-9-6-516,-1 0-258,-5-8-387</inkml:trace>
  <inkml:trace contextRef="#ctx0" brushRef="#br0" timeOffset="107795.1656">21832 14512 9546,'-12'-44'5289,"-3"37"-258,-8 7-258,2 12-3612,-6 12-516,6 12-387,-2 8 129,5 5-258,3 2 129,6-1-258,5-5 0,4-9 0,5-7 129,7-11-129,2-6-129,5-11 129,1-4 0,1-16 0,-2-5-129,1-6 258,-2-5-258,-4 1 129,-1 2-129,-5 5 258,-3 4-129,0 8 0,-5 15 0,0 0 0,0 0 0,3 15 0,-3 3 0,3 2 0,1 1 0,1-1 0,4-1 0,1-4-129,1-4 0,2-8-258,2 2-258,-3-5-129,3-1-258,-5-11 0,3 4 129,-6-10 0,4 4 0,-7-3 387,3 1 258,-1 4 516,-2-1 129,-4 13 258,12-8-129,-3 11 258,-9-3 129,17 19-258,-10-8 129,3 5-387,-2-4 0,-1 0-129,-7-12 129,7 15-258,-7-15 0,0 0 0,0 0 0,0 0 0,-1-15-258,1 1 258,0-5-258,0 0 129,2-2-129,2 4 129,3-1-129,3 6 129,1 0 129,0 6-129,3 1 129,2 5-129,2 0 129,-1-1 0,4 0-129,-1-1 0,-4-1 0,0-2 0,-3 0 0,-3-4 0,-10 9-129,8-17 129,-8 17 0,-3-19 129,3 19-129,-18-8 0,8 8 129,0 4 0,2 10 0,0 7 0,3 4 0,1 4-129,4 1 258,7 2-258,3-3 129,6-2-129,3-4 0,2-5-387,10-1-516,-4-14-2709,11 4-1419,-3-7-129,7 0-645,-1-7 0</inkml:trace>
  <inkml:trace contextRef="#ctx0" brushRef="#br0" timeOffset="108667.2154">22908 14561 9804,'5'-16'5418,"-5"16"-516,3 21 129,-6-7-4128,4 13-258,1-5 0,4 4-387,2-4 0,4-1-258,-1-5 129,2-7-129,3-3 129,-2-6-258,2-3 0,-1-9 129,-4-4-258,-2-5 129,-4-3 0,-5-4 0,-2-1 0,-11-2 129,-5 2 0,-6 0 0,-2 5 0,0 2-129,2 9-129,3 2 0,11 8-258,10 3 0,0 0 0,8 3-129,16 11 0,-1 1 258,5 4 258,0 5 0,-3 3 258,-2 3 0,-6-4 258,0 2-258,-10-4 258,3-4-258,-4-7 258,-6-13-387,14 12 129,-6-12-129,4-10-129,-1-4 129,1-6 0,2-2 0,0-1 0,-1 0 0,-3 1 258,1 5-129,-3 5 129,4 4 0,-3 6 129,2 2 0,0 6-129,0 5 0,1 4-129,3-1 0,0 1-129,-3-1 0,2-1-258,1-3 0,-2 0-258,-1-9-129,7 3-387,-8-9 0,5 0 129,-6-15-129,7 0 258,-7-18 0,7-2 387,-5-10 129,-1-1 516,-1 1 258,-7 0 258,4 12 129,-8 2 129,1 22 0,-5 5 0,5 9 0,-9 19-258,9 12-387,0 2-129,3 7-129,4-1-129,4 4 0,-3-4-129,3-3-129,3-1-387,-9-16-903,10 6-2580,-14-10-1032,3-3-129,-4-12-516</inkml:trace>
  <inkml:trace contextRef="#ctx0" brushRef="#br0" timeOffset="109094.2399">23531 14483 9030,'5'-34'5031,"6"19"-129,2-9-1548,8 15-2322,-7-7-258,9 10 0,-6 1-258,1 6-129,-3 7-129,-1 7 0,-4 6-129,-1 4-129,-2 3 129,-1 2-129,2 0 0,1-4 129,2-1-258,2-6 129,3-3 0,0-5 0,0-4 0,0-6-129,0-1 129,-2-7 0,-2-7 0,1-3 0,-5-5 0,-1-6 129,-1-3-129,-3-2 0,0-3 129,-3 0-129,0 5 0,-5 1 0,-4 6 129,-2 4-258,-3 8 129,-1 6-129,-1 8-129,-1 2-645,9 20-2193,-8-8-1935,7 7-258,-1 1-645,6 2 516</inkml:trace>
  <inkml:trace contextRef="#ctx0" brushRef="#br0" timeOffset="109324.253">24082 14691 11352,'32'0'5805,"-22"-5"-516,1 2-129,-11 3-4515,4-11-387,-4 11-516,0-13-3741,0 13-1032,0 0-774,-7 0 0</inkml:trace>
  <inkml:trace contextRef="#ctx0" brushRef="#br0" timeOffset="134498.6929">2498 6774 5676,'12'-63'5031,"-9"34"-387,2 6-258,-5-3-2709,6 19-387,-6 7-387,4 7-387,-4 13 0,-3 20-129,-4 13-129,-1 16-258,-7 15 129,-1 11-129,-3 4 0,-4 3-129,2-5 129,0-3-129,0-14 0,4-13 129,3-18-129,3-12 129,8-16 0,3-11 0,0-10 129,17-1-129,4-8 129,7-4 0,5 0 0,6-2 0,0 1 0,1 3-129,-2 2-129,-4 1-387,0 8-3225,-12-7-774,-2 5-387,-7-8-516</inkml:trace>
  <inkml:trace contextRef="#ctx0" brushRef="#br0" timeOffset="134897.7157">2785 7315 6837,'3'12'4902,"-3"-12"-516,15 0-129,-2-13-3612,8 3-258,0-7 129,5-2-387,-2-4-129,-3 2-129,-4-4 129,-1 1 0,-10 1 0,-4 3 0,-2 1 129,-8 5-129,-5 6 0,-5 5 129,-4 3-129,-3 10 129,-1 12-129,-3 7 129,1 9-129,2 8 129,4 3 0,6 5 0,8-4 0,7 1 0,4-9-129,12-5 258,2-10-258,9-9 0,2-9 0,1-9-129,2 0-516,-6-9-2838,5-6-903,-3-7-387,2-6-258</inkml:trace>
  <inkml:trace contextRef="#ctx0" brushRef="#br0" timeOffset="135646.7586">3276 6886 5676,'11'-46'4773,"-4"33"0,-7 13-387,10 0-2967,-10 9-129,1 23-516,-1 7-129,-4 17-129,-5 5 0,2 11-387,-1 2 0,1 0-129,2-7-129,0-8-516,5-2-2451,0-18-1290,0-8-516,0-14-258,0-17-387</inkml:trace>
  <inkml:trace contextRef="#ctx0" brushRef="#br0" timeOffset="135826.7689">3213 7202 8127,'-1'-32'5160,"8"19"-387,6-6-129,8 7-3483,4 3-1290,0 0-3870,7 1-387,-1 1-516,-2 0-645</inkml:trace>
  <inkml:trace contextRef="#ctx0" brushRef="#br0" timeOffset="136430.8034">4889 6973 5934,'12'-41'5031,"-6"11"-387,-5-11-129,9 1-3096,-10-13 0,0 12-258,-4-7-129,-4 12-645,-7 7 129,-2 14-258,-4 14 0,-2 10-129,-4 25 0,-1 19-129,2 17 0,0 19-129,3 16 129,4 11-129,6 5 0,4 6 0,4-3 129,5-9 0,0-11 0,0-13 0,2-17-258,-2-15 0,0-11-645,-12-21-3612,2-12-258,-6-15-387,0-7-258</inkml:trace>
  <inkml:trace contextRef="#ctx0" brushRef="#br0" timeOffset="136618.8142">4477 7299 10191,'16'-29'5289,"7"20"-387,4-12 0,19 5-4386,-1-4 0,8 2-129,2 0-516,-1-4-2064,2 13-2322,-12 1-258,-2 6-774,-10 2-129</inkml:trace>
  <inkml:trace contextRef="#ctx0" brushRef="#br0" timeOffset="136758.8222">5229 7210 6966,'12'14'5160,"-4"-2"-516,-8-12-1032,0 12-5289,0-12-2838,-3 17-258,0 0-387</inkml:trace>
  <inkml:trace contextRef="#ctx0" brushRef="#br0" timeOffset="136886.8295">5238 7532 8643,'1'11'4773,"-1"-11"-1935,8 10-2580,-8-10-4644,15 0-387,-3 0-387</inkml:trace>
  <inkml:trace contextRef="#ctx0" brushRef="#br0" timeOffset="137234.8494">5694 7495 7998,'1'9'4902,"8"-6"-258,2-14-129,4-17-3483,6-13-903,2-12 0,5-10 129,2-10-258,0-12 129,0-6 0,0-1-129,-4 8 129,-6 9 0,-4 10-129,-1 15 0,-3 17 129,-5 22-129,-2 16 129,2 23 129,1 20-258,3 14 0,1 12-258,2 6 129,2 11-387,-3-7-774,8 3-2580,-12-12-774,-4-10-258,-5-16-258</inkml:trace>
  <inkml:trace contextRef="#ctx0" brushRef="#br0" timeOffset="137390.8583">5847 7331 9417,'-1'-32'5031,"18"15"-387,14 0-387,6 0-4386,7-3-4128,10 1-258,1-2-387,-3-1-387</inkml:trace>
  <inkml:trace contextRef="#ctx0" brushRef="#br0" timeOffset="137601.8704">6738 7221 10836,'55'0'5418,"-21"-11"-129,11 1-258,1-2-3870,8-2-1032,9 3-387,1-6-516,7 17-2709,-9-12-1290,0 7-516,-8-4-387,1 3-129</inkml:trace>
  <inkml:trace contextRef="#ctx0" brushRef="#br0" timeOffset="137893.8871">7507 6858 10707,'-59'-12'4902,"36"12"-129,7-4-258,16 4-3999,8 0-258,13 3-129,10 9-129,3 4 0,2 4 0,2 3-129,-3 5 129,-1 3-129,-10 4 258,-3 0-258,-9-3 258,-7 0-258,-5-3 258,-8-1-129,-6-2 0,-6-1-129,-1-1-258,-9-12-2580,6 7-1677,-1-6-387,5-3-129,2-3-516</inkml:trace>
  <inkml:trace contextRef="#ctx0" brushRef="#br0" timeOffset="138450.919">7942 7378 6063,'-7'17'5160,"-1"-9"-258,4-14-258,4-11-2709,-2-16-1161,2-4 0,0-16-129,6-4-129,-1-11-258,8-5 0,2-9-129,4-2 0,5-1-129,1 7 129,1 8-258,0 10 0,-2 13 258,-3 17-129,-3 20 0,-5 14 0,-4 23 0,-4 7 0,-5 12 0,0 4 0,-7 3-129,-7 0 0,1-4 129,-2-5 0,0-8 0,-1-7 0,5-6 129,1-5-258,10-4 258,0-14-258,14 16 258,7-9-387,3 4 387,4 2-258,3 1 0,-3 6 129,-2 2 0,-7 3 0,-5 3 0,-7 1 129,-6 4-129,-3-1 0,-11 2-129,-4 0 129,-4 0-387,-8-11-2838,1 6-1548,-2-9-258,2-2-387,-1-9-258</inkml:trace>
  <inkml:trace contextRef="#ctx0" brushRef="#br0" timeOffset="139418.9743">9590 7096 774,'47'-39'4257,"-32"19"129,-1-3-1677,-14-9 0,3 13 0,-10-10-774,1 17-387,-15 2-258,2 15-516,-9 11 0,1 21-387,-3 8 0,3 9-387,2 6 129,5 1-129,9-10 0,6-7 0,5-14-129,13-14-129,4-15 258,7-8-129,2-19 129,3-8 0,1-10 0,-1 1 0,-2 4 0,-4 6 0,-6 6 0,-4 9-129,-13 18 129,11-4 0,-10 16 0,-1 12 0,0 5 0,3 3 0,4 2 0,2-2 0,3-6 0,2-7 0,4-7 0,-1-11-129,1-5 129,-2-10-129,-1-7 0,-2-4 0,1-3 0,-3 0 0,1 2 0,0 1 0,0 8 129,0 4 0,-2 6 129,-1 7-129,-1 4 129,0 10 0,-2 4-129,-1 5 129,0-2-129,-1 3 129,0-3-258,2-6 129,-6-15 0,14 11 129,-5-11-129,0-14 0,-1-3 129,2-8-129,0-3 0,0 3 129,-3 1-129,0 4 129,-1 6-129,-6 14 0,13-8 0,-13 8 0,12 16 129,-6-1-129,6 3-258,0-3 0,9 7-645,-6-13-2322,14 3-1290,-2-8-387,8-2-516</inkml:trace>
  <inkml:trace contextRef="#ctx0" brushRef="#br0" timeOffset="139786.9954">10446 7080 6708,'33'-35'5160,"-25"23"-258,-8-3-387,0 15-2580,-14-7-903,2 9-387,-4 9-258,2 5-129,0 6-129,2 4-129,3 3 129,4 0-258,4-4 0,1-6 0,6-5 0,3-7 129,4-7-129,0-9 0,1-15 129,0-5 0,1-14-129,-2-7 129,-3-13 0,1-3 0,-4-7 0,-1 7 129,-3 6-129,-2 9 129,-1 17 0,0 17 0,0 17 129,0 29-129,-1 20 0,1 10 0,3 10-129,3 9 0,6 5-129,0-6-516,14 3-4128,-5-16-129,6-13-387,1-17-645</inkml:trace>
  <inkml:trace contextRef="#ctx0" brushRef="#br0" timeOffset="140410.031">11773 6921 2709,'0'0'5289,"0"0"-387,14 1-258,-3-16-2838,7 6-645,-8-16 258,2 6-774,-4-11 0,-5 6-387,-3 4 0,-11 6-129,-6 7 0,-9 7 0,-7 11-129,2 18 129,-3 9 0,6 8 129,7 5-258,7 1 0,5 1 129,8-4-129,7-10 0,7-8-129,3-7 129,2-7-258,-1-5 129,-1-2 0,-4 1 129,0 1-129,-2 5 129,-3 8-129,-2 7 129,0 10 0,-1 9-129,-1 4 129,2 6 0,-3-1 0,-2 0 129,0-4-129,-7-4 129,-5-8-129,-7-5 258,-4-9-258,-7-8 129,-4-9 129,-2-8-258,-1-5 0,2-13-387,2-12 129,10-5-1032,-3-15-3354,16-5-129,3-9-516,9-8-258</inkml:trace>
  <inkml:trace contextRef="#ctx0" brushRef="#br0" timeOffset="140567.04">12086 6897 8385,'51'-32'5418,"-51"32"-1032,0 0-258,0 0-6837,-2 9-1806,-2 9-387,-1 0-516</inkml:trace>
  <inkml:trace contextRef="#ctx0" brushRef="#br0" timeOffset="140727.0492">12134 7149 8127,'2'14'5676,"-1"4"-516,-1-18-258,0 0-3483,0 0-903,0 0-387,0 0-774,0 0-4128,0 0-258,3-15-387,5 10-645</inkml:trace>
  <inkml:trace contextRef="#ctx0" brushRef="#br0" timeOffset="141290.0814">12493 7064 6321,'6'34'5031,"-3"-15"-258,-3-2-387,0 3-3870,-5-6-129,1 0 129,-3-11-258,-2-3 0,0-19-129,3-8 258,0-14-387,5-10 129,4-14-129,12-8 0,9-7-129,5 2 129,4 1 129,5 5-129,-1 11 258,-1 13-129,-5 12 129,-6 16 0,-7 13-129,-6 10 129,-4 16 0,-6 8-129,-2 9-129,0 5 0,-7 2 0,-1 1 0,-2-2-129,0-4 258,3-4-258,-1-8 129,3-4 0,4-5 0,1 0 0,9-3 0,4 3 0,4 1 129,1 1-258,0 3 387,-3 2-129,-5 0-129,-6 1 129,-4 0-129,-9-2 129,-7 1-258,-7-3 258,-5-1-516,0 1-387,-7-15-1806,5 9-2193,0-11-258,8-2-774,3-4 387</inkml:trace>
  <inkml:trace contextRef="#ctx0" brushRef="#br0" timeOffset="141447.0904">12859 7074 9159,'104'-11'5418,"-43"5"-129,-3-5-516,9-2-4515,-1 8-1419,-7-8-3225,5 4-774,-15-8 0,0 7-516</inkml:trace>
  <inkml:trace contextRef="#ctx0" brushRef="#br0" timeOffset="141738.107">13476 6786 8127,'-67'-20'5160,"42"16"0,7-6-903,18 10-3096,7 7-645,19 4-129,9 3-258,5 2-129,4 4 0,3 2 129,-5 2-129,-5 2 258,-8-1-129,-6 1-129,-10 1 258,-8 0-129,-5 1 129,-10 0-258,-8 3 129,-8 2-258,-5-1 129,-2-3-258,0 0-258,-2-9-1032,13 1-3225,0-13-258,13-6-516,8-11-129</inkml:trace>
  <inkml:trace contextRef="#ctx0" brushRef="#br0" timeOffset="142003.1222">14220 6674 7998,'32'-58'5289,"-36"44"-129,-9 14-387,-20 9-3999,6 20 129,-7 7-387,7 11-129,2 5 0,7 5-129,8-3 129,9-4-258,3-4 129,14-6-129,5-10 0,6-8-258,11 0-1677,-3-18-3225,4 0-129,-4-5-387,4-6-774</inkml:trace>
  <inkml:trace contextRef="#ctx0" brushRef="#br0" timeOffset="142591.1558">12511 7878 9030,'1'-51'5289,"-1"51"-129,-7 11-258,-6 22-4128,6 21-387,-2 14 0,4 8-129,-4 3-129,3-1 0,0-6-129,1-10 0,1-15-129,1-11 0,3-16 0,0-20 0,7 2 0,10-7 0,4-11 0,7-2 129,3 3-129,1 2 0,1 8 129,-5 5-129,-5 4 129,-10 14 129,-10 3 0,-6 6-129,-13-1 129,-10 3-129,-4 0-258,-8-6-387,4 6-1548,-9-20-2580,9 0-387,0-9 0,15-6-645</inkml:trace>
  <inkml:trace contextRef="#ctx0" brushRef="#br0" timeOffset="142858.1711">12507 8470 3225,'86'-24'5031,"-45"11"-258,4 2-129,-9-11-2193,5 7-1548,-10-9 0,1 3-645,-7-4 129,-4 1-129,-6 0 0,-5 3 0,-8 4-129,-2 5 129,-9 8-129,-5 4 129,-5 11-129,1 8 0,0 7 129,6 4-129,2 2-129,8 1 0,4 0-129,13-4-258,9 2-516,6-13-3612,14 0-387,4-10-387,10-2-258</inkml:trace>
  <inkml:trace contextRef="#ctx0" brushRef="#br0" timeOffset="143206.191">13623 8103 9030,'1'-14'5289,"-6"14"-258,0 9-258,-7 12-4128,3 11-258,-3 2-129,3 6 129,1-1-258,6 0 0,2-7-129,6-6 129,8-6-258,5-8 129,4-10-129,2-2 0,-1-10 129,-2-6-129,-3-6 0,-6-7-129,-2-6 129,-11-5-258,0 2 0,-11 1 0,-2 7-258,-6-1-129,6 20-2064,-7-4-2064,5 10 129,2 5-516,13 0 517</inkml:trace>
  <inkml:trace contextRef="#ctx0" brushRef="#br0" timeOffset="143506.2081">13829 8168 5934,'37'37'5031,"-25"-18"-258,-3-3-387,-9-16-3354,10 25-645,-10-25 0,14 9-258,-4-9 0,0-7 0,3-7-129,0-6 129,2-5 0,0-1 0,0 0 0,-3 1 0,-2 7 0,0 7 0,-10 11 0,0 0-129,6 22 129,-6 5-129,-1 5-129,0 2 0,1 3-129,0-9-258,3 2-1290,1-13-2709,6-9-258,0-8-516,4-5 387</inkml:trace>
  <inkml:trace contextRef="#ctx0" brushRef="#br0" timeOffset="143715.2201">14283 7781 6708,'20'-102'5160,"-12"80"-129,-8 22-258,0 12-3096,-9 18-645,5 16-387,-1 8-387,3 9-129,0 7-258,-1-6-387,3 4-129,-5-15-258,5 2-1161,-5-19-2580,4-4-516,-6-18-258,7-14 258</inkml:trace>
  <inkml:trace contextRef="#ctx0" brushRef="#br0" timeOffset="144023.2377">14297 8047 2322,'34'-23'5031,"-17"22"-387,-2 1 129,7 9-2580,-11-6-645,8 16-516,-5-7-387,2 6-387,2-4 0,1 0-129,1-6-129,1-3 129,1-5-129,0-1 0,-2-12 0,0-2 0,-7-5 129,-2-1 0,-8-3 0,-3 1 129,-5 4-129,-8 2 129,-6 6-129,-2 3 0,-4 5-258,1 1-645,7 4-3612,-4 5-387,7 2-387,3-1-387</inkml:trace>
  <inkml:trace contextRef="#ctx0" brushRef="#br0" timeOffset="144406.2596">15278 7693 4257,'86'-87'4902,"-53"37"-258,-10-4-258,-7 7-3354,-13-6 258,2 11-258,-11 1 129,-4 17-387,-11 8 0,0 19 0,-6 23-387,2 20-129,-1 21 0,-1 16-129,2 17 129,0 14-129,1 10-129,4 1 0,2-4 0,2-5-129,2-10 129,1-13-129,4-15-258,-2-23-387,9-7-1032,-7-24-2838,8-10-387,1-14-129,-5-12-516</inkml:trace>
  <inkml:trace contextRef="#ctx0" brushRef="#br0" timeOffset="145398.3163">15030 8090 6837,'-2'-29'5160,"8"15"-129,8 6-516,0-11-3225,6 17-387,-3-1-258,1 3-129,-4 5-129,-1 12-129,-5 4-129,-2 4-129,-4 4 0,2-1 129,-3-3-129,3 0 0,2-4 0,0-11 0,4-6 0,1-4 0,2-8 0,1-5 0,1-6 0,1-6-129,0 3 129,1-2-129,-2 6 129,0 0-129,-2 5 129,-3 6-129,-1 7 129,-9 0 0,14 11-129,-8 2 258,1-2-258,0 3 258,3 1-129,1-2 129,1-5-129,2 0 0,1-5 0,-1 0 129,0-3-129,1 0 0,-2-4 0,0-5 0,-4 0 0,0-2 0,0 0 0,-1-1 0,-8 12 0,15-18 0,-15 18 0,14-10 0,-14 10 0,14 0-129,-14 0 129,15 5 0,-7 5 0,-8-10 0,17 18-129,-9-10 129,1 2-258,-1-3 129,3 1-387,-2-5 129,4 2 0,-5-5-129,5 0 129,-3-1 0,4-4 0,0-6 129,0 1 129,-1-3 129,2-1 129,-1 4 129,-2 0-129,-1 1 129,-2 3-129,-9 6 129,0 0-129,0 0 0,4 7 0,-4-7 0,-3 20-129,2-5 129,-1-4-129,2 2 129,0-13-258,10 9 129,2-9 0,5-5-129,3-10-129,1-10-129,8-3 0,-3-12-258,4-3 258,-2-15 258,2-4-129,-1-5 258,-5-3 129,1 10 387,-9 2 258,1 10-129,-6 11-129,-1 22-129,-10 15 129,0 14 0,-4 23 0,-2 12-387,-5 9 0,2 7-129,1 5-129,-5-2-516,10 9-1935,-6-19-2193,5-9-258,-2-12-129,5-9-516</inkml:trace>
  <inkml:trace contextRef="#ctx0" brushRef="#br0" timeOffset="145639.3301">16072 7938 7224,'26'-56'4773,"-9"30"0,2 6-516,0 2-3612,2 13 0,-6 5-258,-1 7-129,-4 11 0,-3 6-129,-3 6-258,-3 2 129,1 1-258,-2-7 0,2 2-129,-1-11-387,10 2-1677,-3-14-2064,3-5-129,1-5-387,3-10 130</inkml:trace>
  <inkml:trace contextRef="#ctx0" brushRef="#br0" timeOffset="146262.3658">16371 7903 6708,'4'-12'5031,"-1"-2"-258,-3 14-387,0 0-2838,0 0-903,0 0-258,10 6-258,-9 8 0,3 2 0,-1-1 0,0 2-129,1-1 129,0-3-129,-4-13 129,14 15-129,-6-15 129,3 0-129,2-10 258,2 0-258,-1-2 129,0 0 0,-1 2 129,-2 0-129,-1 3 129,-10 7 0,11-5 0,-11 5-129,0 0 129,10 5-258,-10-5 129,9 10-129,-9-10 0,15 10 0,-3-6 0,0-1 0,1 1 0,0-3 0,-1 2 0,3-3 0,-4 1 0,1-1-129,-1 0 129,-3 0 0,1 0 0,-9 0-129,15 0 129,-15 0 0,15-1 0,-15 1 129,15-3-129,-7 1 0,1 1 0,1 1 0,0-2 0,2 2 0,0 0 0,-1 0-129,1 4 129,-2 4 0,-1 2 129,-1 2 0,-2 2 0,-3-1 0,-3-1 0,-3 2 129,-5-4-129,-3-5 0,-4 0-129,-6-5 0,-2 0-645,-13-13-2709,2 1-1419,-8-12-516,2 2-129,-4-9-387</inkml:trace>
  <inkml:trace contextRef="#ctx0" brushRef="#br0" timeOffset="146399.3736">16549 7567 7353,'16'-39'5547,"-16"39"-516,14-15-516,0 10-5805,0 5-3225,7 3-645,4 6-516</inkml:trace>
  <inkml:trace contextRef="#ctx0" brushRef="#br0" timeOffset="146562.3829">17036 8072 11352,'28'45'5676,"-17"-33"-774,0-3-774,-1-1-8127,-10-8-903,0 0-387,0 0-645</inkml:trace>
  <inkml:trace contextRef="#ctx0" brushRef="#br0" timeOffset="150546.6108">5094 5958 1,'33'-6'2321,"-16"6"-1289,6 0 0,6 0 129,0 0 258,8 1 129,1-1 129,12 5 258,1-5 0,14 0-258,1 0-129,14 0-129,4 0-645,16 0-129,5 1-258,9 1-258,10 3-129,10-3 0,10 0-129,9-2 129,9 0 0,1 0-129,6-4 129,5-1 0,2-1-129,-3 0 129,-1 1 0,2 0-129,-1 2 0,-2-1 0,0 1 129,-1 1-129,-1-1 0,1 1 0,1 0 129,-6-1-129,-3 1 129,-2 1 0,-3-2-129,-5 2 129,-5-1-129,-5 2 0,-3 0 129,-4 0-129,-1 2 0,-2 2 129,0 0-129,2 1 0,4 1-258,0-3 129,4 1 0,1-1 0,5 1 0,-2-4 0,4 1 0,-2-1 0,-3 0 258,0 0 0,-2 2 258,1-2-129,-1 0 129,1 3 0,1-3-129,3 3 129,2 0-129,3 0 0,1-2 0,1 1-129,-2-2 0,1 0 129,-1 0-129,-3 0 0,-2-1 129,-1-4 129,-3-1-258,0-1 129,0-3 0,-4 0-129,0-2 258,3 2-258,-3-7 258,-2 1-129,-2-2 129,0 0 0,-6-4 0,-1 4 0,-6-6-129,-2 0 129,-3-1-129,-1 2 0,-2-5 0,-2 4 0,0-1-129,1 1 0,1 1 129,1 2-129,-2 2 0,3 1 0,-1 0-129,-1 1 129,2 1-258,-1 0 258,-3 3-129,3 1 129,-2 0-129,-1 5 0,-1 0 0,-1 3 129,-6 0 0,-4 2-129,-2 1 129,-10 1 0,-4 0-129,-9 0 129,-5 0-258,-9 1 0,-6 4 0,-7-3 0,-2 2-129,-8-1 129,-4 2 258,-8 0-387,-1-1 645,-5 3-516,-6-2 645,-3 2-516,-4 2-903,-8-9-2838,5 13-387,-5-13-129,-3 13 0</inkml:trace>
  <inkml:trace contextRef="#ctx0" brushRef="#br0" timeOffset="157426.0043">2802 9837 5676,'0'0'4644,"6"-15"129,-6 15-516,0-12-2838,-6-8-129,2 8-387,-8-10-258,2 4 0,-9-2 0,-1 9-258,-4 3-129,-5 8 0,-4 12-258,0 13 129,-2 11-129,2 7 0,5 9-129,5-2 129,8 1 0,10-7 0,5-6 0,13-10 0,7-10 0,6-11 129,4-7-129,0-14 0,1-8 0,-3-5 129,-1-7-129,-3-4 129,-5-1-129,-3 3 129,-2 4 0,-5 8 0,-2 2 0,-7 22 0,10-4 0,-5 19 0,-2 18-129,1 13 129,3 11 0,2 13-129,-1 13 129,1 5 0,-1 1-129,-1-2 0,-3-7 0,-3-8 0,-1-9 0,-5-11 0,-7-13-129,-3-12 258,-6-10-129,-3-10 0,-4-7 0,-5-6-129,-1-9 129,-1-5 0,0-7-129,3-5-258,7 2-516,-4-11-3096,16 7-774,1-4-387,12 5-258</inkml:trace>
  <inkml:trace contextRef="#ctx0" brushRef="#br0" timeOffset="157818.0267">3102 10018 7740,'-7'-4'5031,"-5"25"-516,5-3-258,5 7-3225,-4-2-516,6 4-129,0-1-129,9-6-129,4-6-129,5-7 129,2-7-129,1 0 0,-1-12 129,-2-5-129,-5 0 0,-5-1 0,-4 0-129,-4 0 129,-6 4-258,-7-5-387,13 19-1935,-17-15-1806,9 6-258,-1-1-387,9 10 129</inkml:trace>
  <inkml:trace contextRef="#ctx0" brushRef="#br0" timeOffset="158178.0473">3694 9431 10191,'-16'-102'5031,"1"63"-387,0 24-516,-8 7-3225,6 17-387,-2 23 0,3 25 0,0 18-129,2 22 0,3 17 0,4 17-129,4 9-129,3 4 0,0-5-129,5-13 0,2-10-129,3-19 0,-2-19 0,-2-18 0,0-19-258,-5-20-387,3-4-1806,-4-17-2064,-6-12-258,-4-15-516,0-11-258</inkml:trace>
  <inkml:trace contextRef="#ctx0" brushRef="#br0" timeOffset="158375.0586">3318 10026 8385,'0'-12'5418,"12"5"-258,12-9-516,13 5-2193,3-7-1935,12 0 0,1 1-258,2 4-387,3 12-1935,-9-7-2709,-6 8-129,-13 0-387,0 0-258</inkml:trace>
  <inkml:trace contextRef="#ctx0" brushRef="#br0" timeOffset="158563.0693">4323 9847 11223,'10'0'5031,"6"-16"-258,-16 16-387,20-24-5160,-12 23-3741,-8 1-129,7 0-387,-7 0-387</inkml:trace>
  <inkml:trace contextRef="#ctx0" brushRef="#br0" timeOffset="158727.0787">4422 10172 10449,'5'12'5160,"-5"-12"-516,0 0 0,0 0-4257,9 0-4386,-9 0-129,0 0-903,5-18-258</inkml:trace>
  <inkml:trace contextRef="#ctx0" brushRef="#br0" timeOffset="159814.1409">5054 10171 1032,'2'18'4515,"-2"-18"129,0 0 0,0 16-1290,0-16-903,0 0-645,-3-15-258,3 15-387,0-17-258,0 17-387,1-22 0,-1 22-129,5-16 0,-5 16-258,4-13 0,-4 13 0,0 0-129,0 0 0,0 0 0,0 0 0,0 0 0,0 0 0,0 0 0,0 8 0,0-8 0,0 0 0,-4 14 0,4-14 0,0 0 0,0 0 0,0 0 0,-10 3 0,10-3 0,0 0 0,0-7-129,0-5 0,0-9 129,0-7 0,4-9-129,1-11 129,2-10-129,1-17 129,2-8 129,2-4-129,2-2-129,-1 1 0,-1 10 0,-4 10 0,1 14 129,-4 14-129,-3 16-129,-2 24 258,0 0 129,2 28 0,0 15 0,1 14 0,4 17-129,1 11 129,3 7 0,3 7 0,0-4-129,3-4 129,-2-11-129,1-10 0,-4-16 129,0-11-129,-2-11-129,-4-12-258,2 1-1419,-8-21-2967,0 0 0,0 0-258,-3-9-645</inkml:trace>
  <inkml:trace contextRef="#ctx0" brushRef="#br0" timeOffset="160055.1547">5112 9948 10062,'17'3'5160,"-2"-3"-516,4 0-129,-1 0-3870,8 0-516,3 5-1290,-4-3-3225,-2 2-129,0-1-516,-6 0-129</inkml:trace>
  <inkml:trace contextRef="#ctx0" brushRef="#br0" timeOffset="160514.1809">5708 9803 6708,'3'11'5031,"-3"-11"-129,7 1-387,8 9-2193,-2-10-903,15 2-516,2-2 0,14 5-258,10-5-258,13 3-129,6-3 0,5 0-129,-1 0-129,2-5 129,-10 0-129,-9-1 0,-14 2-129,-12 3 129,-11 0 0,-11 1 0,-12 0-129,0 0-258,10 1-387,-10-1-2193,0 0-1677,-10 0-387,10 0-258,-10-1-516</inkml:trace>
  <inkml:trace contextRef="#ctx0" brushRef="#br0" timeOffset="160978.2075">6402 9617 7353,'-1'-10'4773,"1"10"0,8 0-903,-8 0-2064,14 5-516,-5-2 0,9 13-387,0-2-258,5 6-129,1 0-129,3 3-129,-1 0-129,1-2 0,-1-4-129,-1-1 0,-5-3 0,-2-4 129,-3 2-129,-2-6 0,-3 0 0,-10-5 0,11 16 0,-11-4 129,0 1-129,-8 4 0,-5 4 0,-5 6 0,-1 1 0,-4 2 0,-2-1 0,-1-2-129,2 2-387,0-12-1290,11 4-2967,0-12 129,13-9-645,0 0-387</inkml:trace>
  <inkml:trace contextRef="#ctx0" brushRef="#br0" timeOffset="161438.2338">7257 9622 5160,'34'-53'4902,"-20"31"-516,-4 0 0,2 6-3096,-12-4-387,0 20 129,-16-20-129,2 20-129,-12 0-258,1 11 258,-7 6-129,2 18-129,-4 7 0,4 10 0,2 7-129,4 1 0,5 4-129,7 3 0,4-4 129,8-5-129,3-8 0,8-8-129,6-8 129,7-5-129,5-7 0,4-10 0,6-5 0,1-7-129,0 0 0,-3 0 0,-3-5 0,-5-2-129,-4 2 0,-7 2-258,-7 3-774,-11 0-3741,0 0-129,0 0-387,-8 0-516</inkml:trace>
  <inkml:trace contextRef="#ctx0" brushRef="#br0" timeOffset="165745.4801">9389 9818 2451,'8'-27'4773,"-8"12"-129,0-5-258,0-8-1806,0 9-1161,-7-10-387,4 9-129,-7-4-258,0 9-129,-2 1-129,-1 11 0,-8 3-129,2 18 129,-3 13-258,-1 8 0,2 9-129,3 5 0,5 4 0,8 0 129,5-8-129,4-6 0,11-11-129,7-11 129,1-16 0,4-5 129,-1-13-129,-1-7 0,-5-10 0,-2-2 0,-6-5 129,-2 4-129,-5 2 0,0 7 0,-1 5 129,-2 4-129,-2 15 0,0 0 129,0 7-129,0 15 129,0 17-129,0 7 129,1 11 0,2 7 0,-1 6 0,1 3 0,0 0-129,1-1 129,-3-5 0,0-6-129,-1-5 0,-3-10 0,-5-5 0,-3-7 0,-2-7 129,-3-4-129,-4-9 129,-3-5 0,-2-5-129,-1-4 0,4-7-129,-2-10-258,7 0-645,-5-14-3741,15-1 0,1-9-387,6-3-516</inkml:trace>
  <inkml:trace contextRef="#ctx0" brushRef="#br0" timeOffset="166081.4994">9647 9912 6450,'11'12'5289,"-9"5"-774,0 5-129,-2-3-3354,4 8-258,-1-5-387,5-4 0,0-6-258,3-4 0,0-10 0,4-10 0,-3-5 0,1-3-129,-4-4 129,-3 1-129,-2 0 0,-4-1 0,0 7-258,-8 0 0,8 17-516,-24-23-1419,14 20-2193,-4-1-387,4 4-258,0 0-129</inkml:trace>
  <inkml:trace contextRef="#ctx0" brushRef="#br0" timeOffset="166433.5195">10061 9568 7998,'-1'-79'5160,"-8"40"-258,1 7-258,-7 3-3870,6 13-129,-4 5 0,3 11-258,-3 11-129,1 17 0,0 14-129,-1 18 129,2 15-258,2 12 258,2 12-129,4 8 0,3 2 0,2 0 0,4-5-129,3-10 0,0-10 0,0-14-129,0-11-258,-3-16 0,1-8-774,-7-20-2838,0-15-774,0 0-387,0-8-387</inkml:trace>
  <inkml:trace contextRef="#ctx0" brushRef="#br0" timeOffset="166622.5303">9890 9930 7740,'8'-28'5289,"5"19"-387,1-3-387,13 4-3612,-6-4-516,3 5-387,4 3-3741,-5-2-903,0 6-387,-6 0-387</inkml:trace>
  <inkml:trace contextRef="#ctx0" brushRef="#br0" timeOffset="166970.5502">10566 9307 7224,'14'-36'5031,"-14"36"-129,0 0 0,0 22-3870,-13 12-129,3 24 0,-4 5-387,3 15 0,0 4-129,4 4-129,5-2-258,2-5 129,6-7 0,4-12-129,5-13 0,2-11-129,6-9-258,-5-18-1161,10-2-3354,-5-7-129,4-12-387,-5-12-516</inkml:trace>
  <inkml:trace contextRef="#ctx0" brushRef="#br0" timeOffset="167186.5626">10821 9622 7740,'0'0'5289,"3"4"-387,11 13-258,8 7-3741,2 3-516,7 11 129,3-1-129,-3 4-258,0-2-129,-6-7-645,0 5-1290,-9-16-2967,-1-2-129,-15-19-129,12 10-387</inkml:trace>
  <inkml:trace contextRef="#ctx0" brushRef="#br0" timeOffset="167374.5733">11081 9668 3999,'-17'-46'5289,"8"43"-129,-4 3-129,1 24-1935,-9-5-1935,6 15-258,-6 1-516,4 3 0,2-1-387,-1-5-387,11 3-3225,-2-12-1032,7-6-645,0-17-258</inkml:trace>
  <inkml:trace contextRef="#ctx0" brushRef="#br0" timeOffset="167654.5893">11180 9311 7611,'40'-1'5418,"-12"17"-516,7 15 0,3-2-3870,8 24-516,0 2 258,-1 10-516,-5 3-129,-7 6 0,-11 2-129,-9 1 129,-12-5-129,-5-4-129,-11-2 0,-5-13-645,3 7-2451,-8-15-1419,4-9-387,-4-11-516,7-8 0</inkml:trace>
  <inkml:trace contextRef="#ctx0" brushRef="#br0" timeOffset="167938.6056">11802 9801 5805,'39'-12'5547,"-19"2"-387,3 5-516,-9-9-2967,10 11-774,-7-6-387,2 4-129,-4 2-645,-3-1-387,3 8-2064,-15-4-2064,13 3-258,-13-3-387,0 0 129</inkml:trace>
  <inkml:trace contextRef="#ctx0" brushRef="#br0" timeOffset="168126.6163">11866 9896 5031,'8'18'5160,"7"-14"129,-1-4-645,6 4-2580,-5-4-903,6 0-387,-3 0-258,0-1-516,2 1-3741,-9 0-1032,-2 0-258,-9 0-774</inkml:trace>
  <inkml:trace contextRef="#ctx0" brushRef="#br0" timeOffset="172677.8766">12876 9486 3096,'0'0'4644,"0"0"0,0 0-774,1-12-1935,-1 12-516,4-22-387,-2 10-258,-2-8-129,-4 4-387,-4-2 0,-4 7-129,-4 1 0,-1 5-129,-2 5 0,-2 0 129,1 13-129,0 8 129,1 8-129,5 8 0,2 6 129,4 6-129,5 3 0,3-3 129,3-1-258,7-9 129,3-10 0,3-12 0,4-13 129,0-5-129,-2-16 129,-1-11-129,-1-2 129,-2-6-129,-4-3 129,-1 2-129,-5-3 129,-3 9-129,-1 3 0,0 9 0,-1 2 129,-3 6-129,4 11 0,0 0-129,-8 0 129,8 0 0,-1 11 0,1-11 0,-4 19 0,4-7 0,0-12 0,-1 17 129,1-17-129,0 0 0,-2 11 129,2-11-129,0 0 0,0 0 129,0 0-129,0 0 0,0 0 129,0-8-129,0 8 0,0 0 0,2-10 0,-2 10 258,0 0-258,0-15 0,0 15 129,0-12-129,0 12 129,1-12-129,-1 12 129,0 0-129,1-12 0,-1 12 0,0 0 0,0 0 0,0 0-129,0 0 129,0 0 0,0 0 0,0 0 0,0 0 0,0 0 0,0 0 0,0 0 0,0 0 0,0 0 0,0 0 0,0 0 0,0 0-129,0 0-258,0 0-516,13 17-3612,-13-17-258,6 25-387,-3-9-387</inkml:trace>
  <inkml:trace contextRef="#ctx0" brushRef="#br0" timeOffset="174097.9579">12929 9515 645,'0'0'2322,"0"0"0,0 0 387,0 0-387,0 0-129,0 0-129,0 0 0,0 0-516,0 0-129,5 15-387,-5-15-387,3 29 129,-2-3-387,6 15 0,0 6-129,1 8 0,1 7-129,1 7 0,-2-1 0,-2-1-258,1-4 129,-5-7-129,-2-5 129,-2-5 0,-5-9 0,-3-5-129,-3-7 0,-4-4 129,1-4 0,-4-7-129,0-2-129,-5-8-258,6 0-1419,-5-5-2580,2-7-258,-2-5-387,5 0 129</inkml:trace>
  <inkml:trace contextRef="#ctx0" brushRef="#br0" timeOffset="176098.0723">13410 9078 774,'21'-54'4515,"-10"29"258,-3 2-387,-2 0-2193,3 22-258,-9 1-774,0 19-387,-13 15-129,1 25-258,-7 11 258,1 21-258,-1 15-129,4 7 0,6 2-129,9-6 129,9-3 0,11-13 0,8-12 0,10-18-258,2-20 129,3-14-258,1-6-645,-12-16-3225,3-7-903,-7-10-129,-2-11-387</inkml:trace>
  <inkml:trace contextRef="#ctx0" brushRef="#br0" timeOffset="176622.1022">13974 9363 3870,'10'-53'4644,"-10"21"129,0 3-903,-8-12-2064,4 14-516,-10-6-258,3 16-387,-8 0 0,2 14-258,-1 3 0,3 20 0,0 13-129,4 18 0,4 12 129,3 15 0,4 6-258,0 11 129,5 1-129,4-6 0,-1-2-129,0-13 0,0-11-129,-1-16-258,-3-7-903,-5-21-3354,1-5-129,0-15-516,-11-12-258</inkml:trace>
  <inkml:trace contextRef="#ctx0" brushRef="#br0" timeOffset="176819.1135">13659 9613 6708,'-10'-10'5160,"19"0"-258,18 9-258,8-12-3612,12 6-516,7-4 0,3-1-258,-1 2-258,-5-7-516,2 13-2064,-15-10-1935,-2 2-387,-12-8-387,-1 1 129</inkml:trace>
  <inkml:trace contextRef="#ctx0" brushRef="#br0" timeOffset="177034.1258">14269 9208 7611,'13'-45'4902,"-14"33"-129,1 12-1419,-26 14-1677,15 22-387,-12 3-258,8 16-387,-4 6 0,8 9-258,5 2 0,6 1-258,5-8 0,11-9 0,7-10-258,4-12 0,8-9-645,-7-23-1032,6 0-2967,-7-10-258,-2-11-387,-7-12-387</inkml:trace>
  <inkml:trace contextRef="#ctx0" brushRef="#br0" timeOffset="177210.1359">14438 9433 6450,'8'-5'5418,"5"12"-516,2 10-258,6 11-2967,-1 0-903,6 8-258,-2 1-258,-3-2-774,3 5-1677,-7-16-2451,-3-5-387,-14-19 0,12 12-516</inkml:trace>
  <inkml:trace contextRef="#ctx0" brushRef="#br0" timeOffset="177374.1453">14620 9389 7740,'-22'-11'5160,"10"22"-387,-5 14-129,5 12-3612,-8 3-516,5 4-258,2 2-774,-6-6-3612,12-4-645,0-11-129,7-8-645</inkml:trace>
  <inkml:trace contextRef="#ctx0" brushRef="#br0" timeOffset="177606.1585">14696 9208 8514,'38'-16'5418,"-9"16"-387,9 17-387,-3 7-3354,8 18-645,-4 9 0,0 10-258,-10 9-258,-9 6-129,-13-1-516,-9-8-387,-3 1-3870,-18-13-129,0-6-387,-10-13-387</inkml:trace>
  <inkml:trace contextRef="#ctx0" brushRef="#br0" timeOffset="178146.1894">15017 9070 9159,'17'-13'5289,"0"16"-129,2 5-387,13 10-3612,0 10-387,9 15-129,-4 8-129,-1 16-258,-8 11 0,-8 9 0,-10 8-129,-10 4-129,-9-1 129,-10-2-129,-8-5 0,-2-11 0,0-7-258,-4-13-129,7-4-258,-4-19-1419,7-2-2838,-3-10-129,7-5-387,-1-9-387</inkml:trace>
  <inkml:trace contextRef="#ctx0" brushRef="#br0" timeOffset="189762.8539">5024 12005 8514,'-9'-4'5289,"9"4"-645,17-17-129,2 5-3096,6 1-1419,4 6-1419,1-3-2838,-5 3-387,-1-3-387,-3 3-387</inkml:trace>
  <inkml:trace contextRef="#ctx0" brushRef="#br0" timeOffset="190978.9234">6338 11979 11997,'11'6'5160,"-11"-6"-387,0 0-258,0 0-5289,0 0-3870,10 8 129,-10-8-903,0 0-129</inkml:trace>
  <inkml:trace contextRef="#ctx0" brushRef="#br0" timeOffset="199946.4363">12883 5684 1677,'0'0'1935,"0"0"-387,0 0 0,0 0-258,0 0 129,0 0 0,-9-5-129,9 5 0,0 0 0,0 0-129,0 0 0,6 1-258,-6-1-129,17 0-129,-6 0-129,9 0-129,-3 0 0,7 0-129,0-1 0,4 1-129,0-2 0,0 2-129,-1-4 129,-2 3 0,-2-3-129,-3 2 258,-2-1-258,-5 0 0,-3 2-258,-10 1 129,13 0-129,-13 0-387,0 0-774,-7 1-2322,7-1-903,-16 7-387,8-2 258</inkml:trace>
  <inkml:trace contextRef="#ctx0" brushRef="#br0" timeOffset="200358.4599">12917 5854 1419,'0'12'4257,"6"-12"258,2 3-1419,-8-3-645,17 0-774,-6-8-516,6 8-387,0-4-258,4 1 0,0-2-129,6 3-129,-3-3 0,0 0-129,-2 0 0,1 1 0,-6 1-129,-1 3 0,-4 0-129,-4 0-129,-8 0-258,9 5-645,-9-5-2838,9 15-645,-9-15-387,2 16 129</inkml:trace>
  <inkml:trace contextRef="#ctx0" brushRef="#br0" timeOffset="203402.634">13953 5713 1677,'0'-13'1806,"0"13"258,0-15-258,0 15-258,0 0-258,0 0-129,0 0 0,15-3-129,-15 3 129,21-7-129,-7-2 0,12 6-258,0-6-129,12 4 0,0-3-258,3 5-129,-2 0-129,-3 3-129,-4 0-129,-9 3-129,-8 3 0,-15-6-258,10 11-516,-15-10-645,5-1-2322,-15 7-258,1-2-129</inkml:trace>
  <inkml:trace contextRef="#ctx0" brushRef="#br0" timeOffset="203674.6496">13966 5874 1677,'19'10'4257,"-6"-12"258,6-3-903,-2-10-1806,9 10-387,-3-7-645,0 8-387,-1 1-774,-6-3-903,-1 6-2709,-4 0-258,-2 5-258</inkml:trace>
  <inkml:trace contextRef="#ctx0" brushRef="#br0" timeOffset="211926.1215">2736 11791 1806,'-10'-41'4257,"5"17"516,4 6-387,-1 3-2193,-4-6-258,6 21-387,1-12-129,6 20-258,-7 13-516,2 24 129,-2 12-258,0 21 0,0 14-258,-2 10-129,-3 1 0,-1 2-258,2-5 129,-4-10-129,3-16 129,-2-16-258,1-15 129,-1-11 0,2-11 129,5-21-129,0 0 129,0 0 129,0 0-129,14-13 129,2 5-129,4-2 0,4 3 0,2 3 0,5 3-258,-4 1-258,5 2-516,-10-2-2838,3 0-645,-4 0-387,-1 0-645</inkml:trace>
  <inkml:trace contextRef="#ctx0" brushRef="#br0" timeOffset="212321.1441">3077 12450 7353,'0'-13'4773,"6"0"129,2-1-516,-1-7-3225,14 7-387,-7-7-258,10 2 0,-5-3-516,1 0 258,-2-1-258,-3-1 0,-5-2 129,-4 2-129,-5 2 0,-1 3 129,-4 7-129,-6 8 129,-4 5 0,-4 15-129,0 8 129,-1 9 0,2 7 0,-1 5-129,2 1 129,6-1-129,6-3 129,4-5-129,4-4 129,9-7-129,3-9 0,6-5-129,7-2-258,-4-10-645,8-3-2967,-5-10-645,-1-2-258,-6-10-387</inkml:trace>
  <inkml:trace contextRef="#ctx0" brushRef="#br0" timeOffset="212579.1589">3463 11889 7224,'4'-17'4902,"-1"22"0,-3 16-387,0 25-2967,0-2-774,1 15 0,-1 2-129,4 4-258,-1-1 0,2 2-258,0-9 0,3-9-129,1-13 129,1-7-129,2-9-129,-1-9-129,3-4-645,-9-12-2322,8-5-1419,-6-8-258,0-5-258,-6-8-387</inkml:trace>
  <inkml:trace contextRef="#ctx0" brushRef="#br0" timeOffset="212730.1675">3506 12201 8514,'-9'-6'5031,"9"6"-387,10-9 129,9-9-3741,12 10-645,-1-9-129,4-6-2580,5 8-1935,-3 0-516,-4-1-258,-3-3-516</inkml:trace>
  <inkml:trace contextRef="#ctx0" brushRef="#br0" timeOffset="213510.2121">4576 11922 9804,'1'-28'5031,"-1"28"-129,1 12-258,2 26-3612,-3 6-387,8 14-258,1 1-129,7 6-129,-1-5 129,5-5-258,4-15 129,1-17-129,0-10 0,-1-11 0,-1-10 0,0-12 0,-5-10-129,-1-9 258,-4-5-258,-1-5 258,-5 2 0,-2 6-129,-4 7 129,-1 5 0,0 12 0,0 17-129,0 14 129,0 18 0,0 13 0,5 8-129,2 12 129,1 11-129,0 6 129,2 4-129,0 1 129,-2-2-258,-4-6 258,-1-1-129,-3-8 0,-7-10 0,-3-9-129,-5-13 258,-4-9-258,-6-9 129,-3-5 0,-2-10-129,2-5 0,-2-4-129,6-5-258,-2-15-903,13 4-3354,0-10-129,9 2-387,3-10-516</inkml:trace>
  <inkml:trace contextRef="#ctx0" brushRef="#br0" timeOffset="213970.2384">5620 11947 10836,'22'-40'5160,"-17"26"-258,-5-7-516,0 21-3096,-5-21-387,5 21-387,-18-4-258,6 4 0,-6 13-129,-3 11-129,-2 8 0,-1 8 129,2 9-258,1 5 129,4 2 0,3 1 0,7-5 0,7-3 0,4-8 129,9-7-129,6-6 0,4-9 0,5-7 0,0-5-129,3-1-387,-5-6-387,4 5-2064,-9-6-1806,-1-3-387,-8-4 0,-1 4-645</inkml:trace>
  <inkml:trace contextRef="#ctx0" brushRef="#br0" timeOffset="214246.2542">5566 12227 6063,'0'0'5031,"0"0"0,12-14-387,7 14-2193,-2-17-1290,13 10 0,-1-6-516,3 4-129,-2 2-258,-2 0-387,-2 7-516,-13-3-2580,2 4-1290,-15-1-516,9 12-129,-9-12-645</inkml:trace>
  <inkml:trace contextRef="#ctx0" brushRef="#br0" timeOffset="215426.3217">6512 11514 6837,'13'-42'5160,"-13"17"-387,-1 5-258,-14-6-2709,5 18-258,-14 1-645,3 10-258,-10 13-129,-2 15-258,-5 18 0,-2 10-129,-1 15 0,3 9 0,7 5 0,11 0 129,10-3-129,10-6 0,10-15-129,14-9 129,10-17-129,6-10 129,2-16 0,-1-7-129,0-5 129,-6-7-129,-2-2-129,-5-5 0,-6 2-645,-12-6-3741,4 7-258,-7-6-516,-1 5-129</inkml:trace>
  <inkml:trace contextRef="#ctx0" brushRef="#br0" timeOffset="216125.3617">7891 11251 11094,'-4'-100'5160,"1"72"-258,-4 8-258,6 32-3741,-4 21-258,5 28-129,0 16-129,0 17 0,4 12-258,1 9 129,2-3-258,0-9 0,0-13 0,-2-16 0,0-20-258,0-20 129,0-19 0,-5-15 0,8-20 0,-4-14-129,5-7 129,1-7 0,8 1 0,0 2 0,5 7 129,1 13-129,0 7 129,1 13 129,-3 6-129,-4 16 129,-7 12-129,-4 6 129,-7 7-129,-7 0 0,-4 6-258,-9-10-516,6 7-2838,-9-14-1032,5-6-387,-3-14-129</inkml:trace>
  <inkml:trace contextRef="#ctx0" brushRef="#br0" timeOffset="216434.3794">8045 12001 6063,'43'-50'4902,"-18"34"-387,-3-1-258,6 9-2064,-8-9-1032,7 5-645,-2-4-387,-2-1 0,-1-1 0,-1-3-129,-5 1 129,-3-1 0,-8 4 258,-1 5-129,-4 12 129,-9-4 129,-4 6-129,1 20 129,-2 5-129,6 6 0,0 1-129,8 4 0,0-2-129,10-2 0,3-6-129,2-7-129,4-9 0,-1-7-129,3 3-516,-9-13-2967,5 2-903,-3-9-516,0 2-258</inkml:trace>
  <inkml:trace contextRef="#ctx0" brushRef="#br0" timeOffset="217882.4622">9720 11514 5676,'-2'-42'5031,"2"17"-258,-5-4-129,5 9-2838,-10-11-516,7 11-258,-9 3-129,2 12-258,-9 5-258,-1 22 129,-5 11-129,-2 15-129,-1 7-129,4 5 129,3 1-258,6-1 129,8-9 0,7-9-129,3-13-129,12-14 258,5-12-129,2-5-129,2-17 129,1-10 0,-2-7-129,-2-7 0,-1-2 0,-3-1 0,-7 5 0,-1 1 0,-3 12 0,-2 8 129,-4 20 0,0 0 0,0 0 0,7 19 0,-4 5 129,1 6-129,1 2 129,1 0 0,1-6-129,2-5 129,-2-4 0,1-6-129,1-9 0,-9-2 0,15-7 0,-8-11-129,-1-5 0,1-4 129,-1-3-129,0-1 0,-1 7 129,-1 0-129,-1 7 0,2 5 129,-5 12 0,12 2 0,-5 13 0,0 4 0,1 4 129,2 5 0,0-2-129,0 2 129,2-7-129,-3-4 129,1-9 0,0-5-129,0-3-129,-3-7 129,2-11-258,-1-2 258,-2-6-258,0-6 129,-1 6 0,-1-1 0,-3 5 0,2 1 129,-1 10-129,-2 11 129,8 0 0,-2 14 0,2 5 0,0 3 0,3 2 129,0 1 0,2-4 0,-2-3-129,-1-4 129,-1-6-129,1-4 129,0-4-129,0 0-129,0-4 129,1-5-258,-1-2 129,2-1 0,-2-2 0,1-1 0,-2 1 0,1-1 129,-3 1-129,0 0 129,0 3 0,-7 11 0,10-17 0,-10 17-129,0 0 129,8-10 0,-8 10 0,0 0 0,0 0 0,0 0 0,0 0 0,0 0 0,8-8 129,-8 8-129,0 0 129,10-10 0,-10 10 0,9 0 0,-9 0 0,10 12 0,-5 3-129,0 3 129,0 7 129,0 4 0,1 6-258,-1 5 258,1 6-129,-2 7 0,0 3-129,-4 4 129,-3 6 0,-5-4-258,-3 2 258,-5-6-258,-1-4 258,-2-9-129,0-6 129,-1-10-129,2-11-129,4-4-387,-2-14-903,16 0-3354,-22 0-258,12-3-129,-4-7-774</inkml:trace>
  <inkml:trace contextRef="#ctx0" brushRef="#br0" timeOffset="219685.5653">11279 11399 5676,'-1'11'5031,"1"-11"-129,0 0-258,11 8-3354,-11-8 0,18-8-516,-6-9-258,7-1 129,-1-13-387,5-4-129,-3-5 0,-2-1 0,-3-1-129,-5 2 129,-5 6-129,-5 10 129,-9 11 0,-8 13-129,-7 13 129,-2 17 0,-3 13-129,3 10 129,4 5 0,7 2 0,10-2-129,9-4 129,11-12-129,11-11 129,7-15-129,5-9 0,0-11 0,4-15 0,-3-12 0,-1-12 0,-3-12 0,-3-11-129,-2-4 129,-5-8-129,-4-2-129,-4 0 129,-5 8-129,-5 8 129,-2 14 0,-5 15 129,0 15-129,0 20 129,-7 13 258,2 20-129,1 13 129,1 15 0,2 10-129,1 8 0,1-2 129,8-2-129,0-7-129,3-9 0,4-10 0,2-14 0,3-16 0,3-9 129,1-10-129,1-11 0,-1-10 0,-3-5 0,0-9 0,-5-5 0,-5 1 0,-5 0 0,-7 8 0,0 6 0,-8 9 0,-3 13 0,-4 7 0,1 19 0,2 4 0,2 6 129,4 3-258,5-2 258,2-3-129,9-3 0,3-9 0,4-6 0,4-7 0,0-6 129,1-2-129,-1-11 129,-1-4-129,0-7 129,-4 1-129,-1-5 0,-2 3 129,-1 0-129,-3 6 0,-2 2 0,-7 17 0,14-13 0,-14 13 0,14 6 0,-8 5 0,5 2 129,-1 2-129,1-1 0,1-2 129,0 0-129,-2-4 0,4-2 129,-3-4 0,-2-2-129,2 0 0,0-8 0,0-4 0,-1-4 0,1 0 129,-2-1-129,1 3 0,-3-1-129,-7 15 129,12-13 0,-12 13 0,10 1 0,-5 10 0,-5-11 0,16 21 0,-6-10 0,1-1 0,4-6 0,0 1 0,1-5-129,0 0 129,-1 0 0,1-5 0,1 1 0,-1-1-129,-4-2 0,2 2 129,-3 0-258,3 1 129,-4-3 0,0 2 0,-10 5 129,15-12-129,-15 12 0,6-11 129,-6 11 0,0 0 0,0 0 0,0 0 0,0 12 0,0 0-129,1 0 129,5 1-129,0-1-129,2-2 129,3-3-129,4 0-129,-3-6 0,9-1 0,-3-1 129,5-3-258,-4-7 258,4 2 0,-3-6-129,1 4 0,0-6-129,1 3-129,-4-11-258,9 3 129,-7-13 0,6 0 129,-5-9 129,0-1 387,-4-4 387,-4-5 258,-2 12 258,-11-6 129,4 18 129,-7 0 0,3 15-129,-4 4-387,4 11-129,2 19 258,6 8-516,-1 8 129,3 9-258,1 5 129,-1 5-129,1 2 129,-2-1-258,-1-6-129,-2-6 0,3-2-774,-7-20-1806,5 3-1935,-7-24-258,14 16-387,-14-16 129</inkml:trace>
  <inkml:trace contextRef="#ctx0" brushRef="#br0" timeOffset="220090.5885">12993 10958 8901,'0'0'5289,"12"0"-129,11 0-258,-1-1-3741,17 1-516,2-5-129,5 1-129,-3-1-129,2 2-258,-6 1 0,-8-2 0,-6 3-258,-10-2 0,-2 3-258,-13 0-645,16-1-3741,-16 1 0,0 0-516,0 0-258</inkml:trace>
  <inkml:trace contextRef="#ctx0" brushRef="#br0" timeOffset="220506.6123">13813 11060 11868,'11'18'5547,"-5"-6"-258,-6-12-129,0 0-4515,0 0-258,0 0-516,0 0-1806,0 0-3225,-7 13 0,-5-13-645,-2 1-645</inkml:trace>
  <inkml:trace contextRef="#ctx0" brushRef="#br0" timeOffset="222282.7139">23731 8661 1806,'9'-5'5160,"-9"5"0,13-9-387,-13-2-1806,9 11-1161,-9 0-516,0 0-516,9-6-258,-9 6-129,8 0-129,-8 0-129,8 6 0,-8-6-129,6 11 0,-6-11 129,1 11-258,-1-11 258,0 0-258,-9 11 0,9-11 129,-11 0-129,11 0 0,-10-5 129,10 5-129,-6-17 129,6 17 0,-1-18 0,1 18 0,0-17-258,0 17-258,0 0-3870,0 0-516,0 0-258,0 0-645</inkml:trace>
  <inkml:trace contextRef="#ctx0" brushRef="#br0" timeOffset="223533.7854">24369 8382 6450,'-5'-14'5289,"5"14"0,0 0-387,0 0-3354,-11 10-387,11 10-645,0 0 0,0 5-258,0 2 129,5 0-387,1 0 129,1-5-258,4-4 129,-11-18 129,0 0 129,44 24 0,-44-24 0,39-4-129,-39 4 129,38-26 0,-38 26 0,40-39-258,-40 39 129,20-48 129,-20 48-129,0 0 258,-5-69-129,5 69 129,0 0-129,0 0 129,-42-12 0,42 12-387,0 0 258,3 75-258,-3-75 0,14 95 0,-2-38 0,7 4 0,-2 1-129,-3 2 129,-1-3 0,5 2 0,-4-5-129,-1-8 129,-13-50 0,4 87 0,-4-87-129,-24 65 258,24-65-129,-49 39-129,19-29-129,-5-5 0,0-3-258,-1-11-774,1-4-3999,-4-3-387,-4-2-129,0-10-516</inkml:trace>
  <inkml:trace contextRef="#ctx0" brushRef="#br0" timeOffset="243089.904">23260 8739 3483,'0'0'3741,"0"0"-129,0 0 0,-2-17-516,2 17-516,0 0-774,0 0-516,-5 6-645,8 5-129,-3-11 129,13 22-387,-5-8 0,5-2-129,0-5 0,4-2 129,0-5-129,-2 0-129,1-9 0,-3-3 0,-1-5 0,0-3 0,-4 1 0,-3 0 0,-4 1 129,-1 4 0,0 1 0,0 13 0,-7-6 0,7 6-129,-8 18 129,8 2-129,0 6 0,4 5 0,2 3-129,3 4 0,-2 1 0,2 1 129,-6-5-129,-3 0 0,-2-5 129,-9-4 0,-4-2 0,-6-7 0,-4-1-129,-1-8 0,3 2-516,-4-10-2451,9 0-1935,4 0-258,14 0-258,-6-14-129</inkml:trace>
  <inkml:trace contextRef="#ctx0" brushRef="#br0" timeOffset="243936.9524">24490 8611 1161,'0'0'5160,"0"0"0,5-54-645,-8 35-1032,3 19-645,0 0-774,0 0-516,0 0-774,0 0-387,0 0-129,0 0-129,0 0 258,36-12-387,-36 12 0,0 0 0,36 58 0,-36-58 0,-4 51 0,4-51 0,0 0 0,-45 58 0,45-58 0,0 0 0,-37 17 0,37-17 0,0 0 0,0 0-129,41-29 129,-41 29 0,0 0 0,51-25 129,-51 25 0,0 0 0,0 0 0,0 0 0,0 0-129,-4 50 0,4-50-774,0 0-3999,-3 59-387,3-59-258,0 0-516</inkml:trace>
  <inkml:trace contextRef="#ctx0" brushRef="#br0" timeOffset="253581.5041">17465 6092 8256,'17'-20'5031,"-17"20"-387,14 24 0,-11 12-3741,1 20-774,-3 19 258,0 22 258,-2 22-129,-4 22-129,-5 18 129,3 25-129,-6 14 0,1 19 0,1 19 0,-1 24-129,2 22 0,2 18 0,1 17 0,1 67 0,3-26 0,3 11 0,2 12 0,8 49-129,5-39-258,2 3 258,7-2-129,4-53-129,6 43 129,4 0 0,7 1 0,2-1 0,0-2 0,3 0 0,-2-5 0,0-5-258,-6-2 129,-3-11-129,-8-2 0,-5-58-258,-7 42 645,-5-6-387,-4-28 387,-3-14 129,-3-19-258,-4-53-129,2-10 0,-2-21 0,0-14-1419,0-79-2709,0-95-1548,0 0-258,0 0-129</inkml:trace>
  <inkml:trace contextRef="#ctx0" brushRef="#br0" timeOffset="256233.6558">18615 16276 3612,'-8'-10'4773,"13"-2"129,7-2-387,6 2-2322,5-8-1419,11 6 0,2-5 0,6 14-258,-3-7-129,-1 17 0,-5 7-258,-6 10 129,-11 7-129,-6 7 0,-10 5 258,-3 6-387,-6 7 258,-1 4-258,-1 4 129,7 2-129,3 6 0,1-3 129,10-1-258,2-2 258,4-6-129,-1-10 0,2-5 0,-4-5 0,-6-9 0,-3-1 0,-4-7 0,-8-5 0,-7-3 129,-7-2-129,-5-1 129,-3-3-129,0-1 129,-1 0-129,1-1 0,2-5-129,4 0-387,-2 0-774,11-5-3354,-8-5-387,3-3-258,-2-8-387</inkml:trace>
  <inkml:trace contextRef="#ctx0" brushRef="#br0" timeOffset="256397.6651">18586 16827 5289,'50'-26'5160,"-18"12"-258,6-4-645,-1 1-4128,6-2-3999,-2 5-258,-4 3-774,-4 2-129</inkml:trace>
  <inkml:trace contextRef="#ctx0" brushRef="#br0" timeOffset="256637.6789">19137 16609 6708,'27'-2'4773,"-13"4"0,2 8-516,-1 2-3870,3 12 0,-5 4-258,-3 9 129,-5 1-258,-2 0 258,-3 3-129,-11 0-129,-1-4-387,-8-4-258,6 2-2580,-8-14-1290,2-5-258,2-8-387</inkml:trace>
  <inkml:trace contextRef="#ctx0" brushRef="#br0" timeOffset="256877.6926">19349 16634 3225,'12'-15'4902,"-11"-2"-129,-1 17-258,-21 0-2967,10 22-387,-6-2-387,5 19 0,-1-3-129,5 7-258,3-3-129,5 5 0,3-2-129,7-4-129,6-5 0,2-9-387,9 5-3096,-4-15-1290,3-5-129,0-8-516</inkml:trace>
  <inkml:trace contextRef="#ctx0" brushRef="#br0" timeOffset="257038.7018">19744 16905 5676,'0'0'5031,"7"15"-516,-7-15-516,-7 7-7095,7-7-1290,0 0-387,0-8-258</inkml:trace>
  <inkml:trace contextRef="#ctx0" brushRef="#br0" timeOffset="258064.7605">20799 16448 3999,'0'0'4644,"0"0"-387,0 0-1806,0 0-645,-4-11-516,4 11-258,-6-26-387,2 11-129,-4-1-258,2 2 129,-6 6-258,-2 4 0,-2 4 258,-3 8-387,-1 12 258,1 9-387,2 3 258,3 2-258,4 0 129,8-3 0,3-3-129,10-12 129,8-7-258,2-9 258,3-9 0,1-7 0,-3-5 0,-2-2 258,-6-5-258,-3 4 129,-6 5-129,0 1 129,-5 7-129,0 11 129,0-15-129,0 15 129,0 8-129,0 10 0,0 10 129,5 9-129,0 15 129,2 6-129,-1 9 129,0 6 0,-3 3-258,0 1 258,-3-4-129,0-3 129,-3-7-258,-5-8 258,-5-6-129,-2-12 129,-4-9-129,-4-7 129,-6-6-129,-1-10 0,-3-5 129,0-4-129,1-11 0,3 1-129,1-2-129,5-8-1677,6-5-2322,6-4-645,7-5-129,4-2-387</inkml:trace>
  <inkml:trace contextRef="#ctx0" brushRef="#br0" timeOffset="258777.8013">21078 16499 2709,'2'16'4644,"0"-3"-129,-2 2-1548,0-15-645,0 21-774,0-21-516,-2 24-258,0-11-258,4 3-129,-2-16-129,19 21 0,-4-18-258,4-3 129,1-4-129,1-4 129,-2-9-129,-1 2 0,-6-4 0,-3-2 0,-9 2 0,0 1 0,-8 6 0,-2 1-129,-6 5 0,0-1-258,3 8-645,-4-1-3225,9 5-516,8-5 129,0 0-516</inkml:trace>
  <inkml:trace contextRef="#ctx0" brushRef="#br0" timeOffset="259160.8232">21595 16165 4644,'0'-61'5160,"-5"32"-516,-3 12 0,-12-9-2967,12 21-516,-9-2-387,2 7-387,-1 7 0,2 16-129,-2 8-129,2 12 129,2 10-129,2 12-129,2 10 129,5 16-129,0 7 258,3-2-258,4 1 0,3-2-387,0-6 129,-1-14 129,1-8-516,-7-18-258,9-8-2322,-9-23-1419,0-18-387,0 0-258</inkml:trace>
  <inkml:trace contextRef="#ctx0" brushRef="#br0" timeOffset="259341.8335">21299 16498 5547,'15'-1'4644,"6"-5"0,6 4-258,-1-10-3999,9 4-387,6 1-3096,-3 2-1032,-3-7-516,-3 4 0</inkml:trace>
  <inkml:trace contextRef="#ctx0" brushRef="#br0" timeOffset="259785.8589">21986 15920 2451,'7'-11'4773,"-7"11"129,0 0-258,-13 23-2580,-13-5-387,3 32-129,-8-4-645,6 17-129,-3-4-129,11 6-129,3-6-129,14-1-258,4-4 0,13-18-129,7-7 0,3-8-258,5-5-129,-2-13-516,5 6-903,-14-13-2838,3-7-516,-7-7 0,-2-5-516</inkml:trace>
  <inkml:trace contextRef="#ctx0" brushRef="#br0" timeOffset="259989.8706">22074 16205 5289,'0'0'5160,"0"6"129,3 5-645,10 18-3096,0-14-645,8 14-258,-1-5 129,4 1-258,-1-1-387,1-2-258,-1 2-516,-8-15-1032,5 5-3225,-8-8 129,-1-5-645,-11-1-129</inkml:trace>
  <inkml:trace contextRef="#ctx0" brushRef="#br0" timeOffset="260193.8823">22269 16175 5160,'-3'-13'5160,"-7"19"-129,2 11-516,4 7-3225,-10-10-387,2 17-258,-4-5-129,0 6-387,-1-7 0,1-1-387,8 5-774,-7-11-3483,13 0-258,2-18-129,0 10-774</inkml:trace>
  <inkml:trace contextRef="#ctx0" brushRef="#br0" timeOffset="260468.898">22486 15945 5934,'34'6'5160,"-11"13"-387,2 3-387,3 19-3612,-4 1-258,3 7 129,-8 2-258,-5 4-387,-6 2 0,-8 0 0,-4-2-129,-11-9-129,-2 4-387,-8-15-1290,4 3-2838,1-13 129,5-5-645,1-9 388</inkml:trace>
  <inkml:trace contextRef="#ctx0" brushRef="#br0" timeOffset="260681.9102">22942 16331 3354,'33'-4'5289,"-18"3"-516,3-3 0,-1-5-2451,5 8-1935,-5 1-129,0 0-903,0 0-3354,-6 1-774,-11-1-129,10 11-516</inkml:trace>
  <inkml:trace contextRef="#ctx0" brushRef="#br0" timeOffset="260853.92">22987 16431 5160,'16'13'5289,"2"-13"-516,2-6-258,7 1-3741,-4 1-645,1-6-1677,-3 7-2967,1 1-129,-3-3-645</inkml:trace>
  <inkml:trace contextRef="#ctx0" brushRef="#br0" timeOffset="261376.9499">23393 16189 6708,'10'2'5160,"-8"15"-129,-2-7-516,5 13-3612,-5-9-258,9 14 0,-5-13-258,6 0-129,3-2 258,1-3-258,0-5-129,2-2-129,-1-3 129,-1-3-129,-2-7 0,0-1 0,-3-5-129,-1 0 129,-3-2 0,0 2 0,-4-5 129,3 8 0,-3-1 0,-1 14 0,0 0 0,9 0 0,-6 14 0,1 4 0,-1 12 258,-1 0-258,2 10 129,-2 1-129,2 3 129,-1 7 0,-1 3-129,-2 4 0,0-3-129,0 3 0,-5-3 0,-5-3 0,-2-3-129,-6-6 258,3-9-129,-3 0 0,0-10-129,1-3 129,-3-6 0,1-4-129,2 0-258,-3-7-258,6 9-1161,-7-13-3225,6 5-129,-2-5-516,1 0-129</inkml:trace>
  <inkml:trace contextRef="#ctx0" brushRef="#br0" timeOffset="376669.5443">21222 9778 258,'15'-4'4515,"-1"-1"-129,-6 5-1161,-8 0-903,15-1-258,-15 1-645,13 0-129,-13 0-516,8 10-129,-8-10-258,3 20-129,-2-9-129,-1-1 129,0-10-258,-2 16 129,2-16 0,-11 3 0,11-3 0,-14-6 0,6-4 0,1-1 129,2-2-129,1 1 0,0-2-129,4 2 0,0 12-258,0-25-1806,0 25-2322,9-7-645,-9 7-129,15 0-129</inkml:trace>
  <inkml:trace contextRef="#ctx0" brushRef="#br0" timeOffset="377420.5873">21604 9915 5676,'0'0'5160,"0"0"-387,5-8-258,6 8-3483,-11 0-129,18-4-387,-6 2-129,4 2-129,1-4 0,3 3-129,0-2 0,1 2 0,-1-2 0,-2 3-129,-4 0 129,-1 0 0,-13 0-129,8 12 129,-8 0-129,-1 6 258,-5 2-258,-2 4 0,-4 3 258,-3 2-258,-1 0 129,-3 1-129,2 2 129,-5-5-129,2 0 0,2-5 0,3-1-129,2-1 129,2-6-129,5-2 129,6-12 129,-1 15 0,1-15-129,9 7 258,0-6-129,4 3 0,2-2 129,3 0-129,2-1 0,2 1 0,-1 0-129,0-1 0,1 1 0,-3-1-129,1 2-129,-9-3-645,9 0-3870,-12 0-129,0 0-387,-8 0-387</inkml:trace>
  <inkml:trace contextRef="#ctx0" brushRef="#br0" timeOffset="377781.6079">21598 10085 3612,'4'0'5547,"10"0"-516,-4 0-129,6 0-2064,-2-7-1677,13 7-258,-5-2-516,4 0-645,7 2-3354,-10 0-903,1 0-645,-5 0-516</inkml:trace>
  <inkml:trace contextRef="#ctx0" brushRef="#br0" timeOffset="389553.2812">18925 17774 1161,'134'53'4515,"-39"-27"-258,33-13 258,21-1-2967,23-16-516,27 3-387,15-8 258,15-18-387,4 27 516,9-21 0,-8 21-129,5-4-258,-12 4-129,0 0 0,-9 0-258,-8 0 129,-14-10-129,-14 3-645,-22-1 258,-16 7 258,-29-7-129,-19 6-258,-26 1 387,-20-1 129,-17-1-258,-14 2-129,-8-6 258,-11 7-129,0-13 258,0 13-516,-15-8 258,5 8-645,10 0 516,0 0 0,-38 23-1677,38-23-3354,-41 24-258,41-24 0,-42 19-257</inkml:trace>
  <inkml:trace contextRef="#ctx0" brushRef="#br0" timeOffset="396780.6946">22505 5721 10062,'9'0'5289,"-4"-14"-387,-5 14-1161,0-25-2580,0 11-387,-9-4 0,3 3-258,-7 2-129,-3 9-129,-6 4 0,-5 14 0,-7 14-129,-4 11 0,2 12-129,2 5 0,7 5 0,11-3 129,12-3-129,12-7 0,15-14-129,12-12 258,9-14-258,1-8 258,1-17-129,-4-8 0,-6-8 129,-9-2 0,-8-4 0,-6 3 0,-8 6 129,-4 7-129,-1 10 129,0 13-258,-9 6 129,5 18-129,2 19 129,-1 9-129,1 15 0,-2 4 129,3 7-129,-4 3 0,1-3 129,-5-3-129,-3-13 129,-5-8-129,-5-12 0,-4-7 129,-6-10-129,-4-12 0,2-4-258,-2-9-1032,12 0-3741,-4-1-258,10-1-387,2-5-645</inkml:trace>
  <inkml:trace contextRef="#ctx0" brushRef="#br0" timeOffset="433340.7857">13839 10897 516,'9'-10'3741,"-5"-6"129,-4 16-1032,0-14 0,0 14-387,0 0-129,0 0-516,0 0-258,0 0-258,0 0-258,-1 8-129,-7 4-387,6 8 0,-6 0-258,4 9 0,-1 0 0,4 5-129,1-2-129,3-4 129,4-7-129,5-6 0,2-6 129,3-9-129,0-7 129,3-11-129,-2-6 129,-2-6-129,-4-2 0,-3 0 0,-8-4 0,-1 2 0,-7 2-129,-8 5 129,-3 4-129,-3 4 0,-1 5 0,1 4 0,3 5 0,3 3-129,15 2 0,0 0 129,0 0-258,14 0 0,12 0 129,8-5-129,6-2 0,3-4 258,6 0 0,-1-7 0,0 0 129,-1-4 129,-7-1 0,-6-1 258,-8 1-129,-7 3 0,-10 1 129,-5 9 0,-4 10 0,-11-3 0,-7 12 0,2 17 0,-5 12-129,2 16-129,1 10 129,-1 14-129,4 12 0,3 7 0,3-1-129,6-3 0,3-7 0,3-12 0,6-13 0,3-17 0,3-15 0,2-20 0,1-9-129,-2-14 129,0-17-129,-3-13 0,-2-10 0,-7-8 0,-4 4 0,-8-4 0,-8 6 0,-7 4-129,-5 10 258,0 10-129,0 8 0,2 7 129,8 2 0,8 3-129,10 1 258,9-2-129,11-3-129,9 0 129,8 0-387,3-5-774,8 5-3483,-6-3-129,2 4-387,-4-3-516</inkml:trace>
  <inkml:trace contextRef="#ctx0" brushRef="#br0" timeOffset="434196.8347">15222 10652 3870,'25'-10'5031,"-25"10"-387,16-9-516,-14-5-1161,11 12-774,-13-14-774,9 9-258,-7-10-387,2 5-129,-4-6-258,0 1 0,-2-2 0,-6 3-258,-2 1 129,-1 4-129,-6 6 0,-1 5 0,-5 6-129,-2 13 129,-2 10-129,-1 6 0,-2 11 0,1 8-129,3 4 258,5 0-258,6 2 258,8-2-258,7-5 129,4-7 0,12-5 0,6-14 129,8-5-129,1-10 0,3-6 129,-2-6-129,0 0 129,0-5-129,-5-3 0,-5-2-258,-2 4-258,-7-6-1032,2 11-3354,-15 1-129,16-5-516,-16 5-258</inkml:trace>
  <inkml:trace contextRef="#ctx0" brushRef="#br0" timeOffset="434604.858">15620 11105 11739,'11'6'5547,"-11"-6"-387,0 0-129,7 11-3870,-7-11-774,0 0-645,0 0-4515,-2 10-258,2-10-516,0 0-258</inkml:trace>
  <inkml:trace contextRef="#ctx0" brushRef="#br0" timeOffset="436359.9584">3025 13564 8127,'29'-59'5031,"-21"30"-387,-5 0 0,-3 5-3741,-15 5-258,0 9 258,-11 5-258,-1 7 0,-5 11-129,0 17-129,-3 7 0,4 10 0,4 4-129,9 4 0,9 1-129,9-2-129,7 0 0,13-8-129,8-1 0,5-5 0,0-2 0,0-4-129,-3 2 129,-5-2 0,-6-2 0,-9-3 129,-7-1 0,-6-3 0,-11-5 0,-9 0 129,-6-6 0,-3-6 0,-2-6 0,-2-2-129,1-1 129,4-11-258,6 1-387,6-13-645,16 1-3741,-2-4 258,10 3-774,7-8-129</inkml:trace>
  <inkml:trace contextRef="#ctx0" brushRef="#br0" timeOffset="436536.9685">3137 13902 11094,'12'44'5418,"-11"-18"-645,2 8 0,-3-2-4257,0 2-387,6-1-645,-6-9-4128,0-4-129,0-20-516,0 0-387</inkml:trace>
  <inkml:trace contextRef="#ctx0" brushRef="#br0" timeOffset="436668.9761">3181 13588 2709,'8'19'516,"0"1"-258,1 10-258,1-3-2451</inkml:trace>
  <inkml:trace contextRef="#ctx0" brushRef="#br0" timeOffset="437316.0131">3356 14022 4902,'7'11'5031,"1"-11"-258,-2-15-258,-2-14-1806,8 7-1419,-7-12-516,5 8 129,-3-2-516,1 10 129,-3 4-129,-5 14-129,9 4 129,-5 16-258,-3 4 0,3 5-129,0 0 0,2 0-258,3-4 129,1-4-129,3-3-387,1-13-129,6 1-258,-4-8-258,9-2-129,-10-15 129,9 6 129,-8-9 516,2-3 516,-1 1 645,-7-4 258,2 10 645,-11-8 129,-1 26 0,5-26-129,-5 26-258,0 0-387,-1 11-258,-6 8-129,2 8-258,2 4 0,-1 4-129,3 2 129,1 0-129,3-3 0,7-3 0,6-10 0,5-8 0,5-8-129,5-5 258,3-8-258,-1-10 129,1-6 0,-3-8-129,-5-4 129,-5 3 0,-7-2 0,-6 3 129,-6 4-129,-2 6 129,-5 5 0,-6 10 0,0 7-129,0 12 129,1 12 0,3 7-129,4 3 129,1 7-129,2 2 0,7-3 0,4-2-258,4-11-258,9 2-2967,-3-24-1548,6-4-387,-1-10-387,4-16-387</inkml:trace>
  <inkml:trace contextRef="#ctx0" brushRef="#br0" timeOffset="438248.0664">5491 13571 5289,'24'9'5160,"-11"-7"0,-4-6-516,5 2-1806,-12-18-1032,8 9-774,-7-12-258,4 4-387,-7-5 0,1-3-129,-1 2 0,-2-1 0,-8 4-129,-1 1 0,-5 9 0,-4 6 0,-4 6 0,-1 11 0,-1 14-129,1 10 129,1 9-129,4 6 0,8 3 0,4-2 0,8-2 0,5-8 0,8-10 0,5-9 0,6-12 0,0-10 0,1-6 0,-1-11 0,-2-9 0,-3-8 0,-2-4 129,-4 0-129,-5 1 0,-1 4 0,-4 8 0,1 5 129,-4 20-129,0 0 0,0 8 0,0 18 129,0 9-129,4 6 129,2 5-258,0 4 129,2 0 129,-2 3-129,-1-5 0,-2-5 0,-1-5 0,-2-3 0,-5-6 0,-5-3 0,-2-5 0,-4-7 0,-3-1 0,-4-3 0,-2-1 0,-2-2 0,-1-4 0,-1 1 0,0-3 0,0-1 0,8 0-129,1-1-387,6 1-516,-2-9-3870,16 9-129,-2-15-516,2 15-258</inkml:trace>
  <inkml:trace contextRef="#ctx0" brushRef="#br0" timeOffset="439209.1214">5895 13421 12384,'6'-11'5289,"4"-8"-258,-10 19-387,0-15-4257,0 15-387,0 0-1032,0 0-3483,3 13-387,-3 2-258,3 8-516</inkml:trace>
  <inkml:trace contextRef="#ctx0" brushRef="#br0" timeOffset="439369.1305">5935 13772 12384,'4'13'5160,"-4"-13"0,0 0-516,14 0-4128,-14 0-645,0-21-1419,0 21-3096,6-20-129,1 6-645,0-8-387</inkml:trace>
  <inkml:trace contextRef="#ctx0" brushRef="#br0" timeOffset="439901.1609">6299 13626 10449,'2'14'5160,"-2"-1"-516,0-13-129,-5-12-3612,0-12-387,5-3-129,0-13 0,0-10-258,2-11 129,3-3-129,5-5 129,4 3-129,2 5 129,2 8-129,-1 8 129,3 12 0,-2 14-258,-1 9 258,-1 10-129,-4 5-129,-3 11 129,-4 8 0,-5 6-129,0 6 0,-7 1-129,-5 4 129,-1 2-129,-2-8-129,4 1 0,3-8 129,6-3-129,2-4 258,9-6-129,7-1 0,5-1 129,1 0-129,2 3 129,-1 3 0,-4-2 0,-4 2 0,-6 4 0,-6-2-129,-3 1 129,-7 1 129,-7-3-129,-3 0 0,-4-4 0,-3-3-258,3 3-774,-8-10-3612,8-2-129,2-5-387,9-10-129</inkml:trace>
  <inkml:trace contextRef="#ctx0" brushRef="#br0" timeOffset="440080.1712">6646 13425 10449,'81'-15'5289,"-35"4"-387,9 5-129,-1-6-3612,7 6-645,2 0-387,-2-1-516,2 7-2322,-13 0-1806,-6 0-387,-12-5-258,-6 1-387</inkml:trace>
  <inkml:trace contextRef="#ctx0" brushRef="#br0" timeOffset="440380.1883">7143 13147 8256,'-8'-14'5289,"8"3"0,11 11-645,2-9-1290,8 10-2580,3 3-258,7 8 0,-2 3-129,1 2-129,-2 0 0,-1 5-129,-4-1 0,-5 2-129,-5 0 0,-6-4 0,-6 3 0,-1-3 0,-10 1 0,-6-1 0,-6 1-129,-6-2 0,-2 0-129,-4-4-258,6 6-1032,-1-15-3354,11 5 0,4-10-516,14 0-516</inkml:trace>
  <inkml:trace contextRef="#ctx0" brushRef="#br0" timeOffset="440712.2073">7946 12983 12513,'10'-42'5289,"-16"26"-387,-11 16-903,-15 0-2967,0 17-129,-12 7-129,2 14-258,-1 5-129,6 10 0,4 2-129,13 3-129,12-3 0,8-1-129,14-7 0,8-11 0,8-6 0,6-8-129,3-9 129,2-8-258,-1-1-516,-12-11-3354,7 1-1032,-10-8-129,0 0-387</inkml:trace>
  <inkml:trace contextRef="#ctx0" brushRef="#br0" timeOffset="441408.2471">8575 13196 10836,'15'27'5160,"-7"-11"-258,-8-16 0,13 17-3741,-13-17-387,19 2-387,-4-2-129,3-9-129,2-7 0,3-2-258,-2-6 129,1 3 0,-4-2-129,-2 5 129,-5 1 0,-3 6 0,-8 11 0,9 0 0,-9 0 0,4 17 0,-1 2 0,0-1 0,1 3-129,1-3 129,1-1 0,3-5-129,-3-1 0,-6-11-129,18 0 129,-7-9 129,2-6-129,3-4 0,1 0 0,3-1 129,1 1-129,2 2 129,-2 5 0,-1 8 0,0 4 0,-4 1 0,0 9 129,-2 5-129,-4 4 129,-5-2-129,-5 0 0,0 0 0,-9-3 0,-6-2 0,-4-4-129,-5-8-516,7 0-3870,-8-5-129,4-5-516,1-9-258</inkml:trace>
  <inkml:trace contextRef="#ctx0" brushRef="#br0" timeOffset="441544.2549">8870 12753 11352,'-2'-14'4902,"2"14"-1161,8-10-3741,6 10-4515,5 0-516,2 0-387</inkml:trace>
  <inkml:trace contextRef="#ctx0" brushRef="#br0" timeOffset="442032.2828">9817 12818 8901,'17'-35'5418,"-17"35"-129,1-15-129,-1 29-2838,-8-2-1161,3 18-387,-3 4-258,4 6-258,2 2-129,2-2 0,0-4-129,9-9-129,-2-10 129,7-7 0,0-10-129,-3-5 129,0-9 0,-4-7-129,-1-4 129,-6-4 0,0 0 0,-8 4-129,-7 3 129,-3 5-258,-1 10-129,-7 1-387,11 12-903,-9-1-3483,15 7 129,9-12-387,-5 12-387</inkml:trace>
  <inkml:trace contextRef="#ctx0" brushRef="#br0" timeOffset="442380.3027">9877 12901 8901,'53'9'5031,"-28"3"-129,-10-3-387,5 9-2967,-7-10-645,5 4-387,-6-4-129,3-3 0,-2-5-258,2 0 0,-1-10 0,0-2-129,1-6 0,0 1 129,-3 0 0,1 2 0,-3 0 129,0 4-129,-10 11 129,14-1-129,-14 1 0,9 13-129,-7 2 129,5 1-129,-2 1 0,3 0 0,1-4 0,2-2 0,1-4-129,2-5-129,4 1-258,-4-6-258,9 3-774,-10-16-1935,8 6-1548,-4-10-258,7-3-258,-6-15 1032,9 5 2710</inkml:trace>
  <inkml:trace contextRef="#ctx0" brushRef="#br0" timeOffset="442580.3142">10481 12733 3096,'37'-102'5418,"-23"54"0,-6 3-258,1 19-1161,-9-6-1548,0 32-1032,0 0-387,0 0-387,0 31-258,0 5-129,0 10-129,-1 7-129,0 3 129,1 1-129,0-2-129,2-5 129,2-9-258,1-9-258,4-6-387,-9-26-2064,12 6-2193,-12-6-129,16-12-387,-14-6-387</inkml:trace>
  <inkml:trace contextRef="#ctx0" brushRef="#br0" timeOffset="442980.3371">10514 12724 4773,'8'-24'5031,"4"18"-516,6 4 0,6 2-3096,-5 0-387,7 1-387,-5-1-258,2 7-129,-2-3-258,0 1 129,-2 2 0,0 3 258,-5-2-129,1 9 258,-7-1-129,2 6 258,-5 1-258,-1 2 0,-1 0-129,3 0-129,0-4 0,4-7-129,3-4 0,5-8 0,2-2 0,1-9 0,0-7 0,-4-6 0,-3-3 129,-5-2-129,-7-4 0,-2 2 0,-8 1 0,-7 3 0,-3 5-258,-6 5-129,7 15-1935,-5-3-2322,3 3-387,-2 8-258,3 5-258</inkml:trace>
  <inkml:trace contextRef="#ctx0" brushRef="#br0" timeOffset="445368.4737">7686 13755 3354,'0'0'4644,"5"2"-129,-5-2-129,10 5-1419,-10-5-1290,16 0-258,-8-8-516,10 8 0,1-7-387,5 3 129,1-6-129,4 5 0,0-2 0,2 2-129,-2-2 0,-1 3 0,-3 0-129,-1 0-129,-3 1 0,0 1-129,-6-1 129,1 1-129,-6 2 0,0-3 0,-10 3 0,0 0-129,0 0 0,0 0-258,-4 13-387,-8-13-387,8 12-2709,-11-8-903,5 4-129,-3-7-516</inkml:trace>
  <inkml:trace contextRef="#ctx0" brushRef="#br0" timeOffset="445768.4965">7830 13805 3225,'-12'-2'3999,"12"2"-129,0 0 129,-10-2-2064,10 2-258,0 0-645,0 8 129,0-8 0,0 0-129,0 0 0,0 0 129,7 7-258,8-7-129,-1-1-129,8-2 0,-1-4-258,7 0 0,-1 0-129,1 0-129,-2-1 0,-4 3 0,-2 0-129,-5 1 0,-2-1 0,-4 2-129,-9 3-129,10-4-258,-10 4-645,0 0-3612,0 0 0,-13 1-387,2 7-258</inkml:trace>
  <inkml:trace contextRef="#ctx0" brushRef="#br0" timeOffset="446600.5441">6320 13962 5289,'-8'0'4644,"8"0"-387,0 0-1161,-1 15-1032,1-15-645,0 0-129,11 10-387,2 0-129,1-10-129,10 2 258,-3-2-258,8-1 0,-3-8-129,4 4 0,-7-7-129,1 7-129,-4-4 0,-3 0 0,-5 3-258,-4 0 129,-8 6-129,10-4 0,-10 4-129,0 0-258,0 0-129,-5 3-516,4 7-3225,-13-5-516,4 7-258,-7-4-258</inkml:trace>
  <inkml:trace contextRef="#ctx0" brushRef="#br0" timeOffset="447072.5711">6340 14038 2580,'-7'18'4128,"7"-18"129,-3 11-1419,3-11-516,0 0 0,0 0-387,0 0 0,0 0-645,0 0 0,0 0-516,0 0 0,0 0-258,-2 13 0,2-13-258,5 16 129,-5-16-129,16 13 0,-5-8 0,5-1 0,1-2 0,4-2 129,-2 0-129,2-3 0,-5-2 0,1 1 0,-4 1-258,-2-1 129,-3 1-129,-8 3 0,0 0 129,8-1-258,-8 1 129,0 0 0,0 0-129,0 0 0,0 0-129,0 0-258,0 0-516,0 0-3612,0 0-387,0 0-258,10 8-387</inkml:trace>
  <inkml:trace contextRef="#ctx0" brushRef="#br0" timeOffset="449864.7308">11735 12209 3483,'0'0'5031,"0"0"0,0 0-129,0 0-2322,-10 0-903,10 0-516,5 7-129,7 1-258,2-6-258,10 2-129,3-4 0,7-2-129,1-4 0,1-2-129,-3-3 129,-3 3-129,-7 0 129,-5 3 0,-8 2-129,-10 3 129,0 0 0,7 19-129,-7 1 0,-2 5 129,-3 5-129,3 9 0,0 3 129,1 6-129,1 4 0,0-1 0,4-3 0,2 1-129,1-3 0,0-4 0,-1-3 0,0-9 0,1-2-129,-2-6 129,-2-1 0,-3-6 0,0-3 0,-1-2 0,1-10 0,-19 12 0,5-5 0,-5 0 0,-6-1 0,-4 3 0,-5 0 129,-4 2-129,-4 1 0,-1 2 0,1-2-258,1-3-129,8 5-903,-4-9-3741,18-2-129,2-5-516,17 2-258</inkml:trace>
  <inkml:trace contextRef="#ctx0" brushRef="#br0" timeOffset="450616.7738">11787 12626 12771,'20'-17'5418,"-1"13"-129,2-15-1419,10 12-2838,-2-7-129,3 6-516,-2-2-129,-4 3-129,-1 3-129,-10 1-258,-8 3-258,-7 0-387,0 0-2322,0 0-1806,0 0-387,-4 0-129,4 0-516</inkml:trace>
  <inkml:trace contextRef="#ctx0" brushRef="#br0" timeOffset="451299.8129">12277 12518 5547,'-1'-13'5418,"1"13"-258,-7-11-258,1-1-1806,6 12-1161,0 0-645,0 0-387,7-7-258,6 7-258,4-3-129,6 1 0,0-2 0,6 1-129,-4 0 0,1 3 0,-6 0 0,-4 1 0,-7 10-129,-8 6 129,-2 6-129,-8 6 129,-6 6-129,-3 0 0,-2 5 0,-2 1 0,3-3 0,1-1 129,1-3-258,4-7 258,5-3-258,4-5 129,4-4 0,0-15 129,13 14-129,1-14 0,6 0 129,4-4-129,1-4 0,2 2 0,-2-4 0,0 3 0,-3 0-258,-6 1 0,-1 4-387,-10-10-516,8 12-3354,-13-13-645,0 13-516,-10-26-129</inkml:trace>
  <inkml:trace contextRef="#ctx0" brushRef="#br0" timeOffset="451500.8244">12249 12671 8127,'0'0'5160,"13"4"0,4-4-129,-2-7-3483,14 5-258,-7-9-258,6 7-387,-4-4-129,1 1-645,4 10-1935,-4-5-2967,-1 1-129,-2-5-258,3 1-516</inkml:trace>
  <inkml:trace contextRef="#ctx0" brushRef="#br0" timeOffset="452115.8596">13071 12448 4257,'6'-17'5160,"-6"17"-129,-9-11-387,9 11-1806,-29-2-774,16 8-516,-13-4-516,7 13 0,-7-2-387,5 12 0,0 2-129,7 8-129,5 4-129,6 3-129,3 1 0,5-3-129,6-4 0,9-6 0,-2-6 0,5-10 0,2-5-129,-1-9-129,2 0 0,-6-10-516,5 6-645,-15-11-3741,7 5 0,-8-6-516,-1 6-129</inkml:trace>
  <inkml:trace contextRef="#ctx0" brushRef="#br0" timeOffset="452660.8908">12928 12639 6063,'0'0'5676,"0"0"-258,0 0-387,9-7-1677,6 7-1806,-7-6-258,11 3-387,0-5-258,6 1-129,-3 1-258,2 0 0,-1 3-258,-4 1 0,-1 2-387,-8 0-129,0 5-774,-10-5-3870,0 13 0,0-13-516,0 0-387</inkml:trace>
  <inkml:trace contextRef="#ctx0" brushRef="#br0" timeOffset="454220.98">13444 12291 2580,'1'-37'5160,"1"19"129,-2 0-258,0 18-1677,0 0-903,0 0-774,-2 25-387,2 16-387,0 6-387,0 12-129,-1 6 0,1 5-129,0-6-129,0-5 0,0-11-258,0-13 129,0-12 0,0-23 0,0 0-129,-6-16 0,2-20 129,1-12 0,-1-13-129,1-13-129,0-6 129,2-3 0,1 0 129,1 6-129,7 7 129,5 12-129,7 9 258,5 18 0,1 10 129,2 16-129,-1 5 0,-2 18-129,-5 5 129,-7 11 0,-10 3-129,-4 4 129,-13 7-258,-4 0 258,-8 2-129,-2-6 129,1-2-129,2-6 0,6-5 129,8-6-129,8-6 129,6-7-129,15-4 0,9-1 0,6 2-129,6 2 129,1 3 0,1 5 0,-4 4 0,-5 5 0,-7-2 0,-8 7 0,-8-3 0,-9 1 0,-6-2 0,-8-4 0,-6-1 129,-5-5-258,-4-4 0,-3-7-129,2-3-258,-3-9-516,15 4-1419,-1-14-2709,13-1-129,4-11-258,10-1-258</inkml:trace>
  <inkml:trace contextRef="#ctx0" brushRef="#br0" timeOffset="454476.9946">14161 12580 13158,'21'3'5547,"-21"-3"-387,8 2 0,-8-2-4773,0 0-516,0 0-1032,-6 0-3741,6 0-387,0 0-129,12-7-645</inkml:trace>
  <inkml:trace contextRef="#ctx0" brushRef="#br0" timeOffset="455100.0303">14839 12176 9417,'26'-32'5289,"-19"18"-129,-7-7-258,-6 9-3870,-13 0-129,0 10-129,-9 2-129,-1 14-258,-1 8-129,-1 7 0,6 5-129,5 3 0,7 0 0,6 0-129,7-10 129,7-5-258,8-9 129,5-8 129,1-5-129,1-6 0,-2-9 0,-1-6 0,-2-1 0,-3-1 129,-4 2-129,-3 4 0,-3 5 0,-4 12-129,0 0 129,10 7 129,-9 17-129,2 8 0,1 8 0,-1 6 0,2 7 0,-1 1 0,0 2-129,-1-3 0,-1-2 0,-2-7 0,0-5 0,-3-6 0,-4-6 129,-4-8 0,-6-7 0,-3-4 0,-6-6 0,-4-2 129,-4-7-129,-5 0 0,-3-3 129,2-5-258,6 7-516,-2-13-2451,16 12-1935,6-6-129,14 3-516,12-10-387</inkml:trace>
  <inkml:trace contextRef="#ctx0" brushRef="#br0" timeOffset="455452.0504">15185 11751 4902,'1'-12'5418,"-1"12"-258,-5-5-129,5 5-1677,-12 8-1806,6 12-387,-8 7-258,2 18-129,-4 11-387,-1 13 129,2 6-387,2 7 129,3-1-129,8 0 0,2-12 0,10-12-129,6-12 0,6-12-129,2-9 129,3-12-387,3-4-387,-11-10-3096,9-3-1419,-10-8 0,4-1-645</inkml:trace>
  <inkml:trace contextRef="#ctx0" brushRef="#br0" timeOffset="456248.0959">15321 11979 6321,'0'0'5160,"-8"-11"0,8 11-516,0 0-2322,0 0-645,8-4-774,8 4-129,-2 0-258,7 0-129,-1 0-129,1 0 0,0 0-129,-3 5 0,-4 5 129,-1 2-129,-6 5 0,-4 6 0,-3 1 0,-3 4 0,-8 3 0,-4 3 0,-1-2-129,-4 4-129,-2-1 129,2-1-129,0-1 258,4-4-258,4-4 129,4-4 0,6-4 0,2-17 0,14 16 0,4-16 129,5 0-258,5-1 0,3-3-387,-4-7-258,5 11-1806,-9-10-2580,1 0 0,-12-4-645,0 2 0</inkml:trace>
  <inkml:trace contextRef="#ctx0" brushRef="#br0" timeOffset="456417.1056">15261 12227 10965,'0'0'5031,"25"-8"-387,10 2-129,8-3-4644,10 8-1032,-5-10-3354,2 4-129,-7-6-258,-1 1-645</inkml:trace>
  <inkml:trace contextRef="#ctx0" brushRef="#br0" timeOffset="456724.1232">15744 11754 6966,'-2'-33'5418,"2"33"-129,22-6-258,-8 6-1806,11 27-2193,-4 4-387,6 18 0,-5 10-258,-3 8-129,-5 3 0,-6 3-387,-7-4 129,-2-2-129,-10-5 129,-6-10-129,-2-8 0,-3-9-258,3-4-129,-4-16-1032,7 2-3612,-1-13 258,7-4-516,2-5-516</inkml:trace>
  <inkml:trace contextRef="#ctx0" brushRef="#br0" timeOffset="456972.1374">16103 12063 11997,'23'-4'5289,"-9"-1"-258,6 7-774,-4-4-3225,9 2-516,-2-3-387,-3-2-516,-2 5-774,-18 0-3870,19 5 258,-19-5-645,1 11-258</inkml:trace>
  <inkml:trace contextRef="#ctx0" brushRef="#br0" timeOffset="457136.1467">16176 12179 8256,'0'15'5289,"15"-14"0,-4-1-516,8 0-1935,-3-4-2193,4 0-516,1 4-1548,-3-1-3354,3 0-129,-4-6-387,3 2-516</inkml:trace>
  <inkml:trace contextRef="#ctx0" brushRef="#br0" timeOffset="457684.1781">16604 11858 11997,'0'0'5160,"0"0"-258,8 17-1161,-8-3-3096,5 10 0,-2-2-258,-1 5 0,2-3-258,0-2 0,3-5-129,4-7 129,1-4-129,3-6 0,3-7 129,-1-5-129,1-2 129,-2-5 0,-3-3 0,-2 2 129,-3 1 0,-3 4 0,-5 15 0,4-17 0,-4 17 0,0 0-129,-3 13 0,0 10 0,0 7-129,2 8 129,-1 6-129,2 6 129,-1 3 0,1 4-258,0-1 129,0-3 0,-2-3 0,2-1 0,-1-7 0,0-2-129,-1-5 129,-1-2 129,-2-4-129,-4-2 129,-4-3-258,-3-3 258,-8-1-129,-4-3 0,-5 1 0,-2-3 0,-2 2-129,-2-2-129,3 0-387,-4-11-1419,9 13-3225,-4-9-129,4 1-387,-3-4-516</inkml:trace>
  <inkml:trace contextRef="#ctx0" brushRef="#br0" timeOffset="462556.4568">3222 15341 2322,'27'-28'4902,"-16"9"-258,3-5 129,-14-13-1935,13 12-903,-13-13-387,0 9-516,-11-5 0,-2 10-258,-13 1-129,-2 12-129,-7 8-258,-3 6 0,-5 17 0,0 13-129,-2 10 0,5 9 0,7 5-129,10 5 258,9-1-129,13-4-258,6-4 258,15-7-129,13-9-129,9-3 0,8-8 129,-2-2-129,1-2 0,-6 2 129,-5-4 0,-8 4 0,-11 1 0,-9 0 0,-10-1 0,-11-2 129,-7 0-129,-7-4 0,-5-1 0,-4-5-129,-3-1 129,-1-6 0,0 0 0,3-5 0,1 0 0,4-4-258,8 0-258,1-12-387,21 16-2451,-7-19-1677,14 7-387,7-12-258,13 4-258</inkml:trace>
  <inkml:trace contextRef="#ctx0" brushRef="#br0" timeOffset="462768.4689">3433 15521 10062,'26'2'5418,"-18"17"-645,-1-2-387,1 18-3870,-2-2-129,5 3-129,-5 1-129,1-5-129,-2-1-258,-4-13-258,4 3-903,-5-21-3225,0 0-387,-9-15-387,2-3-258</inkml:trace>
  <inkml:trace contextRef="#ctx0" brushRef="#br0" timeOffset="462904.4767">3456 15334 9288,'0'-11'4773,"0"11"-129,0 0-1290,0 0-7611,6 2-258,6 7-387,5 3-129</inkml:trace>
  <inkml:trace contextRef="#ctx0" brushRef="#br0" timeOffset="463187.4928">3635 15516 5676,'19'59'5031,"-14"-36"-387,2 1-129,-7-24-3096,2 25-387,-2-25-387,0 0 0,11 2-258,-11-2-129,10-21 258,-2-2-258,3 0-129,0-2 0,-1-2 0,2 7 129,-2 2-258,-1 7 387,2 7-258,1 7 0,-6 10 0,4 7 0,-2 5 0,2 5-258,-2 2 129,3-2-516,2 6-645,-6-15-3741,8 1-258,0-16-129,7 1-645</inkml:trace>
  <inkml:trace contextRef="#ctx0" brushRef="#br0" timeOffset="463624.5178">4112 15457 8385,'3'-13'5547,"-13"10"-516,0 3-258,8 21-3612,-9-2-258,6 13-516,-2 0 129,3 9-258,3-5-129,2-1 0,6-6-129,7-8 129,4-9-129,6-11 0,5-2 0,4-13 0,1-8 0,1-3 0,-1-4 0,-2-4 129,-2 3-258,-7-2 258,-5 2-258,-7 1 258,-8 2-258,-3 5 258,-3 8-129,-11 7 0,-3 6 129,-6 3-129,-2 14 258,1 10-258,2 7 129,2 8 0,6 4-129,8 4 129,4-2-129,6 2 0,11-7 0,5-6 0,8-10-129,-2-11-258,6-1-645,-11-14-4128,9-6 129,-9-13-516,1 1-645</inkml:trace>
  <inkml:trace contextRef="#ctx0" brushRef="#br0" timeOffset="464263.5544">5911 14994 4644,'26'-44'4902,"-14"12"0,2-2-516,-12-17-2322,8 10 0,-10-18-774,-3 16 129,-11-6-516,0 15-129,-10 7-258,0 17 129,-6 12-129,0 25-258,0 18 0,2 24-258,2 23 258,7 16-129,1 13 0,7 7-129,7 4 0,4 0 0,2-10 129,5-13-129,2-22-129,-2-19 0,-1-12-129,-3-16 0,-3-18-516,-5-23-1032,5 1-3354,-21-35 0,6-6-645,-8-19-129</inkml:trace>
  <inkml:trace contextRef="#ctx0" brushRef="#br0" timeOffset="464436.5643">5499 15275 10836,'33'-18'5289,"-8"3"-387,9 10-516,2-13-3741,7 7-129,2-4-129,-1 2-516,2 10-1032,-7-9-3612,1 8-129,-6-6-258,-1 7-516</inkml:trace>
  <inkml:trace contextRef="#ctx0" brushRef="#br0" timeOffset="464556.5712">6175 15153 2709,'33'13'4128,"-18"1"-1032,-15-14-2967,12 3-1935,-12-3-2193,0 0-129</inkml:trace>
  <inkml:trace contextRef="#ctx0" brushRef="#br0" timeOffset="464719.5805">6237 15393 10965,'-14'27'5289,"14"-27"-774,-11 14 0,11-3-7095,0-11-1935,6 2-258,-6-2-387,14 0-516</inkml:trace>
  <inkml:trace contextRef="#ctx0" brushRef="#br0" timeOffset="465164.6059">6732 15441 10449,'0'11'5547,"0"-11"-774,0 0 129,7-23-3999,-1 2-645,-1-16 258,6-4-258,1-14-129,2-7-129,7-11 129,3-8-129,3-6 0,0 2 129,-2 7 0,-1 10 0,-6 14 0,1 11 129,-7 18-129,-12 25 129,9 17 0,-6 21-129,-2 17 129,1 16-258,2 6 129,2 11-129,2 1 0,2-7-129,1-7 0,-1-14-129,1-8-645,-7-29-2838,3-3-1161,-7-21-387,0 0-258,-5-9-645</inkml:trace>
  <inkml:trace contextRef="#ctx0" brushRef="#br0" timeOffset="465327.6153">6859 15187 11352,'4'-11'5160,"10"5"-387,4-14-258,8 11-4128,5 0-387,1-7-2064,7 8-2451,2-5-258,4 5-516,-2-4-129</inkml:trace>
  <inkml:trace contextRef="#ctx0" brushRef="#br0" timeOffset="465507.6256">7417 15062 7998,'32'3'5289,"-15"-3"0,12 0-387,2-17-1290,13 9-2709,7-7-258,8 9-129,3-2-258,-4 0-129,-1 1-516,-4-5-516,2 12-3612,-17-9-387,-9 4-387,-12-12-129</inkml:trace>
  <inkml:trace contextRef="#ctx0" brushRef="#br0" timeOffset="465787.6416">7804 14733 10320,'-45'-20'5160,"45"20"-387,9-10 0,13 7-3870,14 4 0,2 3-258,6 9 0,-5 0 0,1 5-258,-10 1 129,-3 6-258,-10 1 258,-5 6-387,-5 4 129,-5 0-129,-2 3 0,-3 0 0,-4 2-258,-3-1 129,1-3-258,-1-6-258,3 3-774,-8-14-3870,11 1 129,4-21-516,0 0-258</inkml:trace>
  <inkml:trace contextRef="#ctx0" brushRef="#br0" timeOffset="466411.6773">8435 15011 12384,'0'46'5160,"0"-25"-129,0-21-903,0 0-3483,0 0 0,0 0-258,-5-12 129,5-7-258,0-10 0,0-7-129,0-10-129,0-3 129,3-12-129,4-3 0,5-11-129,0 1 129,4 0 0,4 8-129,-2 10 129,2 11 0,-2 16 0,-4 16 0,1 16 129,-7 19-129,0 11 0,-5 6 129,-1 6-129,-2 0 0,-3 1 129,-1-2-129,-4-6 0,2-7 129,-2-5-129,1-8-129,2-2 258,5-16-258,-7 15 129,7-15-129,0 0 129,0 0-129,9 6 129,3-4 0,0 0 0,3 3 0,1 1 0,3 2 0,-1 5-129,-1 1 129,-3 4 0,0 2 0,-2 3-129,-3 1 258,-2 2-258,-4-1 129,-3-2 0,0 2 0,-8-4 0,-5 1 129,-4-4-129,-4-1-129,0 0-387,-8-14-1677,6 12-2709,-5-12 0,7 3-774,-1-7-258</inkml:trace>
  <inkml:trace contextRef="#ctx0" brushRef="#br0" timeOffset="466772.6979">9482 14570 12126,'18'19'5547,"-12"6"-129,-8-1-258,-4 15-4386,-5-1-129,6 4-516,-1-2-129,0-8-903,9 4-3225,-3-22-1161,10-2-129,-10-12-387</inkml:trace>
  <inkml:trace contextRef="#ctx0" brushRef="#br0" timeOffset="466920.7064">9538 14231 9288,'1'-63'4773,"8"54"-774,-9 9-1935,16 0-6321,-4 11-387,3 7-258,5 6 0</inkml:trace>
  <inkml:trace contextRef="#ctx0" brushRef="#br0" timeOffset="467167.7205">9713 14454 6708,'-26'51'5160,"9"-30"-258,3 6-129,-2-10-3096,13 13-258,3-9-516,9 6-258,11-5-129,6 2-258,3 0 0,-1 0-129,-4-4 258,-3 1-258,-11-3 0,-9 2 0,-5-3 0,-10-1 0,-9-3 0,-3-3-387,1 5-645,-11-8-3741,11 2-516,-2-8-129,9 2-645</inkml:trace>
  <inkml:trace contextRef="#ctx0" brushRef="#br0" timeOffset="468275.7839">10683 14308 8643,'-12'-17'5676,"-4"30"-516,10 15 129,-12-1-3870,10 16-516,-4 3-258,6 8 0,1-2-258,3-5-129,2-10-129,11-6 0,4-13 0,6-12 0,3-6-258,4-14 129,-3-10-129,-1-7 0,-4-10 0,-10-9 0,-6 0 0,-7-4 0,-11 4 0,-7-1 0,-5 10-258,-7 4-258,5 19-258,-4 2-387,13 16-645,-5 0-129,22 22 258,-5-7 129,16 14 774,6-2 645,6 1 387,8 4 516,-5-12 774,10 10 258,-13-18 129,8 11-258,-12-19-387,5 2-387,-10-6-129,5-3-129,-5-7-258,4-4-129,0-3 0,2-1-129,2 0 129,-1 3-129,-1 3 129,-3 5-129,-1 7 129,-4 5 0,-6 11 0,2 4 0,-5 7-129,3-2 0,1 0 129,1-1-129,3-7 0,-1-2 0,5-10 129,1-4-258,1-1 258,-2-8-129,3-5-129,-1-4 129,1-2-129,-2 0 0,0 2 0,-4-1 0,1 6 0,-11 12 0,13-12 0,-13 12 129,0 0-129,7 15 0,-3 0-129,-1-1 0,6 1-258,-1-6-129,8 4-516,-6-13-258,15 0-387,-10-10 258,10-2-129,-8-22 387,8 5 258,-8-17 387,3-8 516,-3-4 645,-5-14 516,4 8 387,-13-6 129,9 20 0,-12-1 0,6 21-387,-6 9 0,0 21 0,0 25-516,0 19-129,0 9-129,-1 14-258,-3 8 0,3 3 0,0 0-258,1-9 129,0-4-387,0-16-129,6-6-387,-6-23-903,8-3-2967,-8-17-516,0 0-258,0 0-129</inkml:trace>
  <inkml:trace contextRef="#ctx0" brushRef="#br0" timeOffset="468656.8057">11387 14249 7353,'0'0'5031,"12"-11"-129,0 9-129,9 2-3870,-5 0-387,9 5 0,-7-5 129,5 8-258,-4 3 0,0 7-129,-6 5 0,0 5 0,-5 2 0,2 4-129,-2 2 0,1-4 0,1-4-129,2-5 129,2-9-129,3-6 0,4-6-129,-1-5 129,1-10 0,-3-7 0,-2-7 0,-2-5 0,-7-2 0,-4 0 0,-3 1 129,-11 4-258,-3 5 258,-5 5-258,1 9 0,-5 6-387,9 11-2451,-3-3-1806,5 6-516,-1 1-258,4 0-258</inkml:trace>
  <inkml:trace contextRef="#ctx0" brushRef="#br0" timeOffset="469475.8525">12648 13537 7482,'0'-12'5418,"0"12"-387,0-17-258,12 22-2064,-12-5-1032,26 5-645,-4-2-258,8 6-258,6-5-129,6 3-129,3-4 0,1-2-258,-5-1 129,-3 0 0,-8 1 0,-5 3-129,-11 8 129,-5 2 0,-9 10 0,-4 5-129,-6 9 129,-1 4-129,0 11 0,0 2 0,4 2 0,2 3-129,5 2 129,0-3 0,3 0-129,3 1 129,0-8 0,0 1 0,-3-3-129,-1-7 129,1-6 129,-3-3-129,0-6 0,0-6 0,-1-3 0,-4-5 0,0-3 0,5-11 0,-19 14 0,4-10-129,-2 0 129,-5-1 0,-4-2-129,-6-1 0,-1 0 0,-4 0-387,4 0-387,-8-17-2451,9 10-1935,2-11-516,10 2-129,2-10-258</inkml:trace>
  <inkml:trace contextRef="#ctx0" brushRef="#br0" timeOffset="469688.8647">12595 14185 9288,'33'-27'5547,"-3"20"-258,2-2-129,6 6-3999,-4-5-387,7 7-258,-6 1-258,-4-1-645,-1 3-387,-12-2-2838,8 0-1548,-4 0 0,8-2-774,-1-5 129</inkml:trace>
  <inkml:trace contextRef="#ctx0" brushRef="#br0" timeOffset="469972.881">13276 14055 9417,'13'4'5418,"-3"1"0,7 3-258,-4-4-3870,10 17-387,-4-1-258,2 6-258,-3 5-258,-4 4 129,-2 0-258,-4 1 0,-4-1 0,0-6 0,-2-4-129,-2-4 0,1-3-258,-1-18-387,2 12-3483,-2-12-1032,0 0 0,-2-13-645</inkml:trace>
  <inkml:trace contextRef="#ctx0" brushRef="#br0" timeOffset="470399.9054">13520 14052 7611,'0'0'5418,"0"0"-387,0 0 0,0 0-3483,-6 9-516,-7 3-258,2 11-129,-8 1-258,-2 5 0,-3 2-258,1 6 0,0 1-129,1-6-387,6 8-903,-5-11-3870,11-3 129,3-11-516,7-2-258</inkml:trace>
  <inkml:trace contextRef="#ctx0" brushRef="#br0" timeOffset="470715.9235">13824 13971 8385,'21'-30'5676,"-21"30"-387,0 0 0,-13 7-3741,-7 3-645,2 16 0,-9 4-258,4 10-129,-1 2-258,4-4 0,7 3-129,8-2 0,5-5 0,7-7-129,9-7-129,5-8 0,3-10-129,0-2-258,2 0-645,-13-13-3999,6 3-258,-9-13-129,-1 4-645</inkml:trace>
  <inkml:trace contextRef="#ctx0" brushRef="#br0" timeOffset="470880.9329">13731 14120 11997,'-8'5'5418,"24"-5"-258,7-3-129,5-4-4902,5 0-129,4 4-774,-7-6-4128,2 3-258,-5-3-258,-2 2-516</inkml:trace>
  <inkml:trace contextRef="#ctx0" brushRef="#br0" timeOffset="471419.9637">14134 14307 11094,'-8'11'5676,"-2"-3"-258,10-8-258,3-12-4128,2-8-387,7-6-387,0-5 0,3-9-129,0-6-129,3-8 0,3-6 0,0-9 0,-1-6 0,1-2 0,-2 4 0,0 2 0,-2 8 129,-3 10-129,0 14 0,-4 13 129,1 15-129,-4 15 129,3 17-129,-2 15 129,-2 10-129,0 8 129,-1 7-129,0 5 0,-1-1 129,0-3-129,-1-7 0,1-6-129,1-9 0,0-8-129,1-7-387,-4-16-387,9 8-2193,-11-17-2193,0 0 0,7-19-387,-7 4-387</inkml:trace>
  <inkml:trace contextRef="#ctx0" brushRef="#br0" timeOffset="471608.9745">14268 13921 9804,'-1'16'5418,"20"-9"-516,-2-7 0,10 0-4386,1 0-258,0-10-2967,4 8-1935,-5-4-387,-2-1-258,-4-3-387</inkml:trace>
  <inkml:trace contextRef="#ctx0" brushRef="#br0" timeOffset="473472.0811">15373 13462 5934,'47'-56'5160,"-27"25"-129,-1 3-258,-13-10-2838,8 14-387,-14-10-258,0 16-258,-10-4-258,-4 14-129,-6 5-129,-1 11-129,-4 16 0,2 15-258,-2 19 0,2 17 0,2 12 0,3 7 0,2 8 0,4 4-129,4 1 0,3-3-129,3-7 129,2-10 0,0-9-129,2-11 0,2-11 0,-1-15 0,3-10-387,-4-14 0,-2-17-258,0 0-516,2-14-3741,-5-13-258,-2-5-129,-4-11-516</inkml:trace>
  <inkml:trace contextRef="#ctx0" brushRef="#br0" timeOffset="473684.0932">15021 13764 11094,'-13'0'5676,"13"0"-903,20 0 387,6-2-4644,9 2-258,10-3-387,0-4-1032,9 6-3612,-4-3-129,3 1-516,-7-8-516</inkml:trace>
  <inkml:trace contextRef="#ctx0" brushRef="#br0" timeOffset="474156.1202">15703 13311 5547,'5'-17'5160,"-1"6"-258,-4 11-129,0 0-2580,0 0-903,0 0 0,-6-1-258,3 13-129,-7 8-258,-2 16-129,-6 6-129,0 13-129,-2 3 0,-2 10 0,4-1-129,1-1 0,5-4-129,7-5 129,3-9-129,4-9-129,10-5 0,6-11-129,4-3-258,-1-13-516,9 6-1161,-6-15-2967,4-1-129,-7-11-258,-1 2-387</inkml:trace>
  <inkml:trace contextRef="#ctx0" brushRef="#br0" timeOffset="475552.2001">15808 13569 6321,'0'0'5418,"0"0"-258,2-7-387,3 13-2193,-5-6-1161,0 15-516,3 2-387,6 9 0,3-2-258,5 3 0,2 1-129,2 0 0,3-7 0,0-3-258,-2-5-258,-5-7-387,3 7-1419,-10-13-2838,3-1-129,-13 1-258,10-19-387</inkml:trace>
  <inkml:trace contextRef="#ctx0" brushRef="#br0" timeOffset="475772.2127">16028 13515 10836,'-22'0'5418,"11"15"-258,2 12 0,-9-2-4128,7 12-258,-5-1-387,0 7 0,0-2-258,-1-5-258,1-3-258,-2-9-516,13 2-2967,-7-13-1032,12-13-387,-8 8-387</inkml:trace>
  <inkml:trace contextRef="#ctx0" brushRef="#br0" timeOffset="476056.2289">16161 13239 9546,'28'17'5289,"-12"7"-258,8 10-129,-2 7-3999,6 13-258,-4 7-129,0 6 0,-9-1-258,-5 3 0,-10-4-129,-1-5-129,-13-3 129,-3-11-258,-1-5-258,-5-11-645,9-3-3870,-6-10 129,5-5-645,1-12-258</inkml:trace>
  <inkml:trace contextRef="#ctx0" brushRef="#br0" timeOffset="476320.244">16520 13489 10191,'0'0'5418,"9"-2"-258,-9 2-129,12 9-3870,-2-9-387,11 3 0,0-2-258,5 3 0,-3-4-258,1 1 0,-2-1-129,-4 0-258,-3 3-129,-7-3-516,1 12-903,-9-12-3354,0 0-129,0 0-516,-10 20-129</inkml:trace>
  <inkml:trace contextRef="#ctx0" brushRef="#br0" timeOffset="476500.2543">16568 13697 11094,'-14'25'5547,"14"-25"-516,7 11 258,1-11-4128,12 0-387,1 0-258,3-3-258,0 0-258,0-6-387,1 9-774,-9-8-3741,5 4-258,-3-10-387,3 3-129</inkml:trace>
  <inkml:trace contextRef="#ctx0" brushRef="#br0" timeOffset="477024.2843">17053 13254 11094,'-14'-14'5418,"14"14"-387,0 0 129,12-8-4257,8 8-129,0 0-129,6 4-129,1-1-258,-1 4 0,-1 1-129,-3 4 0,-5-1-129,-2 4 129,-5-2-129,-5 5 129,-4 2-258,-1 1 258,-5 2-129,-3 6 0,-8 0 0,-3 5 0,-6 2 0,-4 3 0,-3 2 0,0-3 0,1 2-129,4-4 129,3-1 0,6-4 0,7-6 129,4-4-129,5-5 0,2-4 129,0-12 0,17 13-129,-1-11 258,3-2-258,4 0 129,6 0-129,3-5 129,3 2-129,0-2 0,-5 3 0,-1-3-129,-3 2 129,-8-1-129,-7 1-129,-11 3-129,0 0-516,10-5-1548,-15-6-2967,5 11 387,-19-20-774,6 7-258</inkml:trace>
  <inkml:trace contextRef="#ctx0" brushRef="#br0" timeOffset="477304.3003">16912 13515 10965,'0'0'5289,"15"7"-129,-3-7-129,10 7-3870,-1-3-129,13 5-258,-2-4-129,6 2-258,-4-4-129,0-2-129,-3-1 0,-7 0-129,-3 0-129,-8 0-129,-4 0-258,-9 0-387,8 1-2967,-8-1-1419,0 0-129,-7 3-258</inkml:trace>
  <inkml:trace contextRef="#ctx0" brushRef="#br0" timeOffset="489564.0015">18846 18444 1548,'0'50'1806,"0"-50"-387,0 0-516,0 0-774,0 0-1806,0 0-1032</inkml:trace>
  <inkml:trace contextRef="#ctx0" brushRef="#br0" timeOffset="489832.0168">18846 18444 1032,'32'4'5289,"-32"-4"-129,0 0-903,0 0-1161,-3-54-1032,3 54-516,0 0-516,0 0-129,48-28-387,-48 28-258,52 8 0,-52-8-129,62 48 129,-62-48-387,56 36 258,-56-36-516,42 44 387,-42-44 0,0 0-258,0 0-129,0 0-645,24 47-645,-24-47-3354,0 0-129,0 0-774,0 0 258</inkml:trace>
  <inkml:trace contextRef="#ctx0" brushRef="#br0" timeOffset="490156.0354">19127 18258 3225,'10'52'5289,"-10"-52"129,0 0-2193,0 0-774,0 0-903,0 0-258,0 0-645,-24 62-258,24-62-258,-22 54-387,22-54 258,0 0-129,-45 66 0,45-66-129,0 0 0,-48 57-258,48-57-258,0 0-516,-30 71-3483,30-71-387,0 0-129</inkml:trace>
  <inkml:trace contextRef="#ctx0" brushRef="#br0" timeOffset="490636.0628">19869 18361 3354,'0'0'5547,"0"0"-129,0 0-129,0 0-2838,0 0-903,0 0-258,51 0-645,-10-13 0,8-9 0,15 10-387,9 3 0,8 7 0,6-4-129,0 6 129,-4-3-129,-7-7-129,-12 6 129,-9 18-129,-11-14 129,-44 0-129,57 4-129,-57-4 0,0 0-129,0 0-258,39 8-645,-39-8-2709,0 0-1548,0 0-258,0 0-387</inkml:trace>
  <inkml:trace contextRef="#ctx0" brushRef="#br0" timeOffset="491036.0857">20760 18179 1677,'0'0'5676,"0"0"-258,0 0-387,0-48-2580,0 48-645,0 0-516,0 0 129,0 0-645,0 0-258,0 0 0,41 0-129,-41 0-129,0 0-129,0 0 129,45 32-129,-45-32-129,0 0 129,35 49-129,-35-49-258,12 53 258,-12-53 258,0 0-258,-7 65 0,7-65 0,0 0-387,-45 46-258,45-46-645,-43 69-2193,43-69-2064,-52 15-258,52-15-258</inkml:trace>
  <inkml:trace contextRef="#ctx0" brushRef="#br0" timeOffset="491584.117">20463 17921 1161,'15'-45'4773,"-8"21"0,-1-9-774,1-23-1161,-7 23-1161,0-10-387,-8 13-645,3 6 258,-7 5-387,3 2 258,-4 0-645,2 14 258,-4 3-129,4 6-774,-3 13 903,14-19-645,-22 56 774,22-56-387,-16 96 387,13-46-516,3 7 387,0-57 516,5 84-774,-5-84 129,14 97-129,-7-41-129,-7-56 0,0 0-129,17 71-258,-17-71-516,0 0-1419,0 0-2709,0 0-387,0 0-774,0 0 387</inkml:trace>
  <inkml:trace contextRef="#ctx0" brushRef="#br0" timeOffset="491816.1303">20244 17960 2193,'0'0'5289,"0"0"129,0 0-258,0 0-2322,45 0-1161,-45 0-645,60-12 0,-60 12-516,62-22-129,-62 22-258,52 7-387,-52-7-903,38 19-3225,-38-19-903,0 0-129,0 0-645</inkml:trace>
  <inkml:trace contextRef="#ctx0" brushRef="#br0" timeOffset="493604.2326">21224 18132 903,'0'55'5160,"0"-55"516,0 0-516,0 0-1935,0 0-1806,40-38 129,-40 38-516,46-34 129,-46 34-387,63-6-129,-63 6-129,65-2 0,-65 2-258,52 0-387,-52 0 387,0 0-258,0 0 0,0 0 0,0 0 0,-5 63 0,5-63-129,-45 63 387,45-63-258,-48 75 258,30-16-258,18-59-129,-23 66 0,23-66 129,0 0-129,4 57-258,-4-57 387,0 0 129,51-12-129,-51 12 129,51-41 0,-51 41-258,59-28 129,-59 28 129,53-24-516,-53 24-903,44 0-3999,-44 0-129,0 0-387,0 0-129</inkml:trace>
  <inkml:trace contextRef="#ctx0" brushRef="#br0" timeOffset="493872.2479">21285 18281 2709,'0'0'5676,"0"0"258,34 16-645,-34-16-2451,41-27-1290,-41 27 0,66-31-645,-30 23-387,-36 8-129,64-15-129,-64 15-258,49 0-129,-49 0-387,0 0-2580,41 24-1935,-41-24-516,0 0-258,0 0-645</inkml:trace>
  <inkml:trace contextRef="#ctx0" brushRef="#br0" timeOffset="495212.3246">15307 14495 1677,'24'-12'3870,"-8"9"387,-2-2-1677,0-9-387,13 13-129,-6-12-516,14 13 0,1-10-387,15 7 0,10-11-258,20 7-258,13-10-129,19 3 0,12-9-129,18 7-258,8-7 129,6 5-258,-4 0 129,-8 4-129,-14 2 0,-15 5 0,-22 4 0,-22-2 0,-20 3 0,-19 2-129,-13 0 0,-20 0-903,0 0-3225,0 0-387,-18 0-258,2 0-387</inkml:trace>
  <inkml:trace contextRef="#ctx0" brushRef="#br0" timeOffset="496428.3941">22002 18269 6321,'0'0'5547,"0"0"-258,0 0-1161,0 0-1935,47 17-387,-47-17-516,52-38-774,-13 28 129,13 12-387,11 1 129,11-1-387,7-6 0,8-8 258,5 12-258,3 7 387,1-7-387,-6-7 129,-3 1-129,-10-2 516,-8 8-387,-12 0-129,-14 0 129,-45 0-129,55-11-129,-55 11 258,0 0-516,0 0-516,0 0-1548,-36 15-3096,36-15-258,-47-13-129,47 13-516</inkml:trace>
  <inkml:trace contextRef="#ctx0" brushRef="#br0" timeOffset="496840.4177">23126 18020 3870,'0'47'5934,"0"-47"-258,0 0-645,0 0-2580,0 0-1161,14-45 0,-14 45-387,0 0-129,52 18-258,-52-18-129,40 21-129,-40-21 0,42 30-129,-42-30 129,0 0-258,49 38 0,-49-38 129,0 0-258,40 36 129,-40-36 0,0 0 0,25 51 0,-25-51-258,0 0 258,0 0 0,0 0 0,-3 61 0,3-61-129,0 0 129,-45 53 0,45-53-129,-45 21-129,45-21-258,-45 52-129,45-52-516,-34 55-3870,34-55-387,0 0-645,-45 18 129</inkml:trace>
  <inkml:trace contextRef="#ctx0" brushRef="#br0" timeOffset="498087.489">22643 17787 5934,'-1'-62'5547,"-4"28"-774,-2-12-1290,-9 8-2064,8 16-387,-10 6-258,3 1 258,-7 17-129,4 15-1161,-4 8 1032,6 10-1032,16-35 645,-23 78-258,23-78 129,0 55-129,0-55-129,20 49 645,-20-49-774,38 16 645,-38-16-516,41-9 129,-27 2-258,0-13-129,-2-5 387,-4 11-645,-8 14 645,10-11-645,-10 11 516,0 0 0,0 0 129,0 0 258,21 57-387,-21-57 258,19 51-258,-19-51 645,20 57-645,-20-57 0,14 78 0,-14-78 0,2 68-129,-2-68 258,0 0-258,-30 65 0,30-65 0,-44 30-129,44-30-387,-57 30-2451,57-30-2064,-48 0 0,48 0-645,0 0-129</inkml:trace>
  <inkml:trace contextRef="#ctx0" brushRef="#br0" timeOffset="498891.535">23702 18016 4902,'0'0'5547,"0"0"129,0 0-2451,0 0-645,0 0-774,40 22-645,-40-22-516,0 0-129,0 0-258,40 43-129,-40-43-258,0 0 129,52 17-129,-52-17 387,42 7-129,-42-7 0,42-24 0,-42 24 129,37-51 0,-37 51 0,0 0 0,37-53 129,-37 53-258,0 0 129,0 0-129,0 0 0,0 0 0,0 0-258,-15 46 258,15-46-258,-4 60 129,4-60 0,2 85 0,-2-85 0,15 65-129,-15-65 258,14 64-129,-14-64-387,0 0 258,12 59 129,-12-59-129,0 0 129,0 0 0,0 0-258,-41 54 129,41-54 258,-48 10-258,48-10-258,-56 9 129,56-9-129,-57 33-774,57-33-3225,-60 17-903,60-17-645,-51 17-258</inkml:trace>
  <inkml:trace contextRef="#ctx0" brushRef="#br0" timeOffset="501219.6682">3496 16823 5547,'5'-87'4902,"-10"48"-129,-10 3-387,-3 13-3483,-10 2-258,-5 12-258,-8 9 0,-4 18 0,-1 12-129,1 16 0,1 10-129,7 6 129,6 8-129,15 1 129,10-3-258,10 1 258,17-8-258,9-3 258,6 5-129,6-3 0,1-2 129,0-2-129,-3 12 129,-7-17-258,-5 12 129,-8-7-258,-20-56 258,15 84-258,-15-84 258,-15 60-387,15-60 258,-44 30 129,44-30-129,-64 4-129,64-4 129,-70-9-258,70 9 0,-59-17 258,44-4-516,3 1-645,16-5-2322,6-11-1419,13 0 0,2-13-387</inkml:trace>
  <inkml:trace contextRef="#ctx0" brushRef="#br0" timeOffset="501551.6872">3650 17305 5031,'18'57'5418,"-14"-14"-516,4 1 0,-7-2-3225,12 3-1290,-2-5 774,4-5-1290,1-6 516,4-9 0,4-20-129,1 0 0,1-29-129,-3-4 774,-1-9-1161,-4-8 903,-7-4-645,-6-9-129,-5 8 129,-7-1-129,-9 22 129,-4 13-129,-5 5-129,0 12 0,1 12-516,-2 3-774,15 9-3225,-4-4-258,10 1-258,5-17-516</inkml:trace>
  <inkml:trace contextRef="#ctx0" brushRef="#br0" timeOffset="502723.7542">5039 17087 645,'14'-18'4386,"-9"2"129,2 1-903,-7-17-774,10 10-774,-10-15-516,5 9-387,-7-5-387,-1 2 129,-7-1-387,-1 10 0,-7 8-258,-1 12 0,-5 6-129,-2 23 129,1 6 0,0 19-258,5 8 0,4 4 258,7 0-387,8-4 258,3-2-129,9-14 129,6-14-129,4-14 129,0-14-129,0-9-129,-2-12 258,-2-7-258,-3-10 129,-3-5 0,-1 4 0,-5 2 0,-1 7 0,-2 3 0,-1 10 0,-1 15 0,0 0 129,0 15-129,2 17 0,2 20 258,1 27-258,2 15-129,4 9 258,3 7-129,0-9 258,-1 12-258,-1-6 129,-5-17-129,-3-12 129,-4-78 129,-5 94-258,5-94 0,-40 77 0,40-77 0,-60 37 0,60-37-129,-72-13 129,72 13-258,-64-18-129,64 18-387,-39-11-2838,39 11-1677,-14-67-129,14 67-774</inkml:trace>
  <inkml:trace contextRef="#ctx0" brushRef="#br0" timeOffset="503107.7762">5401 17133 5160,'0'0'5031,"-5"9"0,-2 3-516,4 23-2967,-6 3-387,9 8-129,-2-5-387,4 7 0,4-22-258,7-1-129,0-8-129,3-14 0,-2-11 0,1-11-129,-3-11 129,-4-5-129,-3 5 0,-4-4-129,-3 3 0,-6 4 0,-2 2-129,-4 3-387,4 15-1677,-3-9-2451,5 4 129,-2 6-774,10 6 129</inkml:trace>
  <inkml:trace contextRef="#ctx0" brushRef="#br0" timeOffset="503475.7972">5919 16549 9030,'4'-75'5031,"-5"41"0,-6 10-645,-8-2-3225,3 15-387,-4 5-258,0 11-129,-1 15 0,2 15-129,-2 14-129,6 20 0,-1 13 0,6 14 0,2 12-129,4 13 258,6 20-258,4-9-258,5-6 387,-1-10-516,5-9 516,-2-13-129,0-17-129,-6-17-129,-11-60-258,17 53-387,-17-53-4386,11 4 645,-11-16-774,0 12-645</inkml:trace>
  <inkml:trace contextRef="#ctx0" brushRef="#br0" timeOffset="503648.8071">5756 17065 6063,'25'-32'4902,"-9"19"-258,2 2-516,1 3-3741,0 1-2709,1 0-1548,-6 4-516,0 3-387,-1 0 1</inkml:trace>
  <inkml:trace contextRef="#ctx0" brushRef="#br0" timeOffset="504315.8453">6380 16354 3612,'0'-10'5289,"0"-5"-387,0 15-129,-7-8-2322,7 16-645,-8-4-516,2 16-387,-9 2-129,3 11-516,-6 11 129,0 17-258,-1 9 129,0 8-129,3 6 0,4 7 0,2-3-258,5 4 258,5-9-129,3-10 129,11-11-129,4 6 129,4-17-129,3-10 0,1-8 0,0-19 0,-1 11-258,-5-10-774,6-3-3225,-14-19-774,0-1 0,-6-14-903</inkml:trace>
  <inkml:trace contextRef="#ctx0" brushRef="#br0" timeOffset="504676.8659">6570 16820 8514,'-13'-9'5289,"13"9"-387,-4 7-129,13 12-3225,4-7-645,11 16-258,3-7-129,5 7-129,1 2-258,0-2 129,-3-3-258,-4-1 0,-5-7-129,-7-5-258,-2 3-516,-12-15-1677,0 0-2193,0 0-387,6-15-258,-7-11-129</inkml:trace>
  <inkml:trace contextRef="#ctx0" brushRef="#br0" timeOffset="504863.8766">6785 16658 9288,'-12'-7'5160,"5"17"-258,-5 13-258,3 14-3354,-8 3-774,3 7-129,-6 1-258,4 6 0,1-5-129,3 8-129,2-3-774,-2-4-3741,11-9 0,1-9-645,0-10 0</inkml:trace>
  <inkml:trace contextRef="#ctx0" brushRef="#br0" timeOffset="505179.8947">6988 16373 7353,'24'14'5160,"-3"6"-387,1 4-129,8 14-3354,-6-1-387,5 18 0,-7 4-387,-4 6-258,-6 4-129,-6 3 129,-6-1-258,-2-2 129,-8-7-258,-4-6 0,0 2-903,-6-7-3870,5-12 258,-2-8-645,3-7-129</inkml:trace>
  <inkml:trace contextRef="#ctx0" brushRef="#br0" timeOffset="505836.9323">7733 16774 5289,'0'0'5160,"16"5"-129,-7-11-1419,13 2-1161,-7-17-387,15 15-645,-3-13-516,5 7-387,-2-3-129,1 9-129,-6-1-129,-5 6-129,-4 1-258,-8 1 0,-1 11-387,-7-12-1032,0 11-3096,0-11-129,-7 7-387,-4-4-129</inkml:trace>
  <inkml:trace contextRef="#ctx0" brushRef="#br0" timeOffset="506103.9475">7794 16948 5547,'5'10'5547,"-5"-10"-516,17 1-129,-4-9-2064,12 6-1032,-6-13-645,10 7-387,-1-5-387,-1 5-129,1 0-258,-5 2 0,-4 5-258,-7-1-774,6 4-3741,-18-2-258,9 11-258,-9-11-645</inkml:trace>
  <inkml:trace contextRef="#ctx0" brushRef="#br0" timeOffset="509220.1258">9078 16436 4773,'-6'-32'4773,"-7"15"0,-4 3-129,-8-11-3096,6 18-129,-8-2-516,6 11-258,-7 9 129,7 19-387,-4 3 129,7 19-387,-2-1 129,4 8-387,5-2 258,4-6-129,7-9-129,0-14 129,10-14 0,6-14 0,3-17 0,5-14 0,3-1 0,1-9 129,-1-3 0,-2 6-129,-2 4 129,-5 6-129,-1 8 129,-6 11 0,-1 6 0,-3 12-129,-2 19 129,1 17 0,0 16 0,3 9 0,-1 13-129,-2 8 129,0 5-129,0 6 129,-6 0-129,0-6 258,-6 1-258,-3-14 129,-7-13 0,-7-14 0,-4-6 0,-4-25-129,-3-16-129,-3-19-129,1-28-129,-3-3-903,13-10-3483,-4-6-258,9-10 0,5 0-774</inkml:trace>
  <inkml:trace contextRef="#ctx0" brushRef="#br0" timeOffset="509508.1422">9488 15938 6966,'15'-57'5289,"-20"46"-129,-10 16-387,-5 11-3483,0 27 0,-1 14-516,0 21-258,0 10 0,6 21-258,2 10 0,6 2-258,5 0 0,2-6-258,13-8-258,-2-22-1677,12-8-2580,1-26-387,10-19-387,1-27-129</inkml:trace>
  <inkml:trace contextRef="#ctx0" brushRef="#br0" timeOffset="509775.1575">9980 16170 7998,'-13'-104'5160,"-5"71"-129,-11 2-129,4 31-3354,-8 5-516,6 32-258,-1 6-387,8 18 0,3 11-129,9 16-129,5 6 0,3 7-258,5 6 129,4-9-129,1-2 0,1-7 0,-4-3-645,-7-25-903,4-7-3354,-5-20-129,-3-15-129,-8-19-645</inkml:trace>
  <inkml:trace contextRef="#ctx0" brushRef="#br0" timeOffset="509948.1674">9648 16668 5547,'26'-25'5289,"-6"6"-258,8 0-387,3-12-2709,10 5-1548,2 2-774,-3-2-3612,4 2-903,0-2 0,-6 2-387</inkml:trace>
  <inkml:trace contextRef="#ctx0" brushRef="#br0" timeOffset="510168.18">10206 16053 8127,'6'-24'5160,"-6"24"129,-12 29-258,-6 7-3483,3 15-903,-2 5 0,5 12-258,-2 2-129,6 10-129,1 2-129,4-10-129,3-8 129,0-4-258,1-8-387,3-16-645,11-6-3741,-6-26-129,5-4-258,-1-20-387</inkml:trace>
  <inkml:trace contextRef="#ctx0" brushRef="#br0" timeOffset="510372.1917">10300 16363 6063,'15'-18'5934,"-15"18"-516,20 5-516,-8-4-1806,10 18-2580,-1 2 129,5 4-516,-4 3 0,2 0-387,-2-1-129,-4-3-387,4 9-2064,-11-23-2193,1-5-387,-12-5 0,13-5-516</inkml:trace>
  <inkml:trace contextRef="#ctx0" brushRef="#br0" timeOffset="510552.202">10559 16373 5160,'-16'-27'5676,"5"22"-516,0 12-903,-10-2-2064,10 19-903,-9-1 0,7 13-903,-5-4 129,4 14-516,0-3 0,0 0-387,10 11-2193,-1-21-2451,5-4-129,0-16-258,6-4-516</inkml:trace>
  <inkml:trace contextRef="#ctx0" brushRef="#br0" timeOffset="510803.2163">10700 16044 8127,'29'-15'5418,"-12"19"0,0 11-516,17 20-3612,-17 4-387,7 14-387,-6 2-129,-1 8-129,-8 5 0,-8 7-258,-4 3 0,-11-6-258,-4 1 0,-8-4-129,7 5-1935,-7-24-2709,5-7-258,2-23-387,8-13-387</inkml:trace>
  <inkml:trace contextRef="#ctx0" brushRef="#br0" timeOffset="511128.2349">11071 15798 9417,'35'-54'5805,"-13"41"-387,5 23-129,-4 15-3999,4 24-645,-1 10-258,-1 21 0,-7 2-258,-9 5-129,-6-2 0,-6 2 0,-7-4-129,-9-3-129,-2 2-129,-8-22-516,13 7-4257,-10-15 0,4-6-774,-1-20-129</inkml:trace>
  <inkml:trace contextRef="#ctx0" brushRef="#br0" timeOffset="512172.2946">11867 16274 9030,'36'0'5676,"-12"-4"-516,7-2 129,-5-17-4128,11 7-516,-3-1-258,-3 0-258,-3 12 0,-7 4-129,-6 1 0,-5 0-129,-4 8 0,-6-8 0,1 21-258,-1-21-516,0 0-2064,-11 6-2322,11-6 0,-19 3-645,6-1 387</inkml:trace>
  <inkml:trace contextRef="#ctx0" brushRef="#br0" timeOffset="512436.3097">11923 16373 3612,'-5'12'5676,"5"3"-129,5-13-516,4-6-2193,12 4-1419,-5-8 0,12 5-516,-4-7-258,5 6-258,-7-6-129,2 3 0,-6 4-258,-4 1 0,-4 0-129,-10 2-129,12 1-129,-12-1-387,9 6-3483,-9-6-903,0 0-645,0 0-129</inkml:trace>
  <inkml:trace contextRef="#ctx0" brushRef="#br0" timeOffset="514659.4369">12585 15920 6321,'5'43'5160,"2"-14"-387,-1 6-387,1-1-3741,8 7 129,-2-10-387,4 1-129,1-8-129,2-14 0,2-7 0,4-3 0,-2-13 0,1-8 0,-1-4-129,-2-8 0,-1-4 129,-2-3-129,-8-3 0,-1-6 0,-4 1 258,-2 5-129,-3 1 258,1 11 129,-2 10-258,0 21 129,0 0 0,-4 31 0,4 6-129,0 13-129,4 8 0,2 10 0,1 5-258,-1-3 0,0 0 129,0-4-129,-2-6 0,-3-1 0,-1-4 129,-4-17-129,-4-2 0,-2-6 258,-2-9-129,-6-4 0,-4 0 0,-2-5 129,-3-5-129,-3 6-129,-2-3 258,2 2-129,-1 2-129,2-2-129,7 9-516,-6-13-2451,12 7-1806,0-3-387,3 5-258,2-9-128</inkml:trace>
  <inkml:trace contextRef="#ctx0" brushRef="#br0" timeOffset="516151.5222">13308 16263 8127,'8'1'5160,"0"1"129,-8-2-645,0 0-4128,0 0-387,-10 4-2064,10-4-2709,0 0-645,0 0-258,0 0-129</inkml:trace>
  <inkml:trace contextRef="#ctx0" brushRef="#br0" timeOffset="519495.7135">3889 18281 2451,'0'0'2193,"0"0"-903,0 0 0,0 0-387,0 0 129,0 0 129,0 0 516,0 0-129,-5-48 258,5 48 0,0 0-258,-4-63 0,4 63-516,0 0 0,0-54-516,0 54 0,0 0-129,0 0 0,22 44 129,-22-44-516,26 78 129,-26-78 0,32 100 0,-18-45-258,-2-7 129,-12-48-258,17 82-258,-17-82 0,5 62-645,-5-62-1935,5 50-2064,-5-50-387,0 0 0</inkml:trace>
  <inkml:trace contextRef="#ctx0" brushRef="#br0" timeOffset="519736.7273">4129 18029 3870,'0'0'6063,"0"0"-387,38-6-645,-38 6-2580,10 52-1548,-7 0-258,8 12-387,-1 3-129,-1 1-129,6 3-129,-2-10 258,3-13-387,-5 1-387,-11-49-129,19 76-903,-19-76-2838,0 0-645,0 0-387,0 0-258</inkml:trace>
  <inkml:trace contextRef="#ctx0" brushRef="#br0" timeOffset="520803.7883">4067 18436 1548,'0'0'4902,"-33"60"129,33-60 0,0 0-3096,0 0-774,45 0-387,-45 0 258,71-19 0,-23 11-387,2-1-258,5-11 0,-4 9-129,0-6-129,-9-1-129,-3 4-129,-39 14 129,47-11 258,-47 11-258,0 0 0,0 0 0,0 0 0,0 0 0,0 0-258,-10 58 258,10-58 0,0 0-129,-7 58 129,7-58-129,0 0 129,20 48 0,-20-48 129,0 0-129,51 0 129,-51 0 0,41-29 258,-41 29-258,38-57 0,-38 57-129,0 0 129,39-62-129,-39 62 0,0 0 0,22-59-129,-22 59 258,0 0-129,0 0 0,0 0 129,38 25-129,-38-25 0,0 0 129,31 68-129,-31-68 0,0 0 0,0 0 0,42 25 0,-42-25 129,0 0-258,0 0 0,42-40 258,-42 40 0,0 0-129,0 0 0,41-35-129,-41 35 129,0 0 0,0 0 0,0 0-129,0 0 129,0 0-129,39 28 129,-39-28-129,12 54 129,-12-54 0,0 0-129,0 0 0,43 48 258,-43-48-129,0 0 129,55-41-129,-55 41 129,44-48 0,-44 48-129,40-22 258,-40 22-129,0 0-129,43-45 0,-43 45 0,0 0 0,0 0 258,0 0-258,0 0 129,0 0-129,0 0 129,0 0-129,0 0-129,0 0 129,0 0 0,1 70 0,-1-70-129,0 0 0,0 0 0,41 50 129,-41-50-129,43 11 129,-43-11-258,48-1 258,-48 1 0,43-34 129,-43 34-129,0 0 129,43-38 0,-43 38-258,0 0 387,0 0-129,0 0-129,0 0 0,0 0-129,0 0 129,0 0 0,0 0 129,0 0-129,0 0-129,0 0 129,-15 57 0,15-57-129,0 0-129,25 56-1032,-25-56-3612,0 0-645,52-16 129,-52 16-774</inkml:trace>
  <inkml:trace contextRef="#ctx0" brushRef="#br0" timeOffset="521403.8226">6754 17977 7482,'-34'-49'5676,"34"49"-129,0 0-516,0 0-3741,0 0-387,-6 51-387,6-51 129,24 83-129,-5-33-258,5 6-258,3-8 258,-27-48-258,56 53 0,-56-53 129,48 21-129,-48-21-258,41 8 258,-41-8 387,0 0-387,46-35 129,-46 35 0,0 0-258,49-93 0,-32 31 258,1-8-129,2-3 0,0 10-258,-7 2 129,-13 61-516,20-82-516,-20 82-4128,0 0 0,0 0-645,-5 61-516</inkml:trace>
  <inkml:trace contextRef="#ctx0" brushRef="#br0" timeOffset="521644.8364">6749 18133 9159,'0'0'5547,"0"0"-258,60 27-258,-60-27-4257,76-43-258,-31 24-387,3 7 0,1-7-1032,-10 19-2322,5-6-1935,-44 6-129,67-3-645,-67 3 0</inkml:trace>
  <inkml:trace contextRef="#ctx0" brushRef="#br0" timeOffset="521888.8504">7453 17988 6837,'0'0'5418,"0"0"-129,0 0-387,-7 57-3225,7-57-1161,0 0-516,0 0-1161,0 0-3612,0 0-129,0 0-645,0 0-129</inkml:trace>
  <inkml:trace contextRef="#ctx0" brushRef="#br0" timeOffset="522471.8837">7488 18076 3354,'-15'51'5547,"15"-51"-387,0 0-129,0 0-2838,-14-47-516,14 47-774,0 0 129,0 0-516,7-55 0,-7 55 0,0 0-258,0 0 0,0 0 0,37 38-129,-37-38 0,0 0 129,46 40-258,-46-40-129,0 0 0,49 9 0,-49-9-129,0 0 129,41-14 0,-41 14 129,0 0-129,0 0 129,18-61 0,-18 61 0,0 0 0,-11-77 258,11 77-258,-16-51 0,16 51 0,0 0 0,0 0 0,0 0 0,0 0 129,-8 51-129,8-51 0,17 73-129,-17-73 129,28 69 129,-28-69 0,32 64-129,-32-64-129,0 0 258,41 53-129,-41-53 0,0 0 0,6 55-129,-6-55 129,0 0-129,-42 52 129,42-52 0,-56 46-129,56-46 0,-64 37-258,64-37-1032,-57 14-3612,57-14-258,0 0-387,0 0-645</inkml:trace>
  <inkml:trace contextRef="#ctx0" brushRef="#br0" timeOffset="522935.9103">8204 17899 2193,'0'0'5805,"0"0"-387,0 0 129,-2-46-2451,2 46-1419,0 0-258,0 0-645,0 0-258,0 0 0,-43 49-258,43-49-258,-29 79 258,29-79-129,-21 99 258,21-99-387,-5 78 0,5-78 129,10 51-129,-10-51 0,38 22-129,-38-22 129,49 0-129,-49 0-129,49-25-258,-49 25-1161,40-16-3612,-40 16-129,0 0-258,17-54-387</inkml:trace>
  <inkml:trace contextRef="#ctx0" brushRef="#br0" timeOffset="523087.919">8178 18062 6966,'-38'8'5418,"38"-8"-258,0 0-258,43 0-3870,-43 0-387,49-18-903,-49 18-4257,61-14-387,-61 14-387,55-35-645</inkml:trace>
  <inkml:trace contextRef="#ctx0" brushRef="#br0" timeOffset="523431.9386">8719 17762 5934,'18'-22'6321,"-16"11"-774,-2 11-258,0-23-2193,0 8-2064,-10 0-516,-2 15-129,12 0-129,0 0-258,-54 41 0,54-41 0,-38 64 0,20-12 0,7 5 129,2-3-129,9-54 129,-4 78 0,4-78 129,9 72-387,-9-72 129,0 0 0,50 54-258,-50-54-387,53 21-3612,-53-21-1290,54 0-387,-54 0-258</inkml:trace>
  <inkml:trace contextRef="#ctx0" brushRef="#br0" timeOffset="524251.9855">9696 17523 8514,'10'1'5676,"-2"-3"-774,8-21 129,2 10-4257,12-11-258,3-3-129,5 0-129,1 5 0,0 5-129,-2 10 0,-4 8 129,-9 24-129,-4 5 0,-8 21 129,-6-8-645,-4 20 387,-2 7-129,-2 2 258,-1-8 0,2-1 129,1-8-387,0-55 258,11 95 516,-11-95-387,19 79-258,-19-79 0,21 51 0,-21-51-258,0 0 387,0 0-129,0 0-129,35 55 0,-35-55 387,0 0-129,0 0-129,0 0 129,0 0-258,0 0 0,-51 27 0,51-27 129,-48 1-129,48-1 129,-63 9-258,26-3 129,-1-1 0,38-5-129,-72 0 0,72 0-1032,-65 33-3483,65-33-516,-44-10-387,44 10-645</inkml:trace>
  <inkml:trace contextRef="#ctx0" brushRef="#br0" timeOffset="524431.9958">9715 18052 4902,'38'31'5805,"-38"-31"-903,56-10-387,-56 10-3612,54-40-516,-54 40-774,66-20-3870,-66 20-774,66-24-387,-66 24-258</inkml:trace>
  <inkml:trace contextRef="#ctx0" brushRef="#br0" timeOffset="524884.0217">10335 17779 9030,'16'0'6063,"-7"-18"-516,-9 18 258,0 0-4773,45 13-387,-45-13-258,37 33-258,-37-33 258,40 58-516,-40-58 0,37 74-129,-37-74-258,31 59-1161,-31-59-3870,0 0 129,0 0-645,43 22-258</inkml:trace>
  <inkml:trace contextRef="#ctx0" brushRef="#br0" timeOffset="525088.0334">10558 17769 4386,'-34'-18'6321,"34"18"-1032,0 0-129,-36 6-2451,36-6-1419,0 0-774,-27 72-129,27-72 0,-19 64-387,19-64-258,-21 83 129,21-83-1161,-21 78-3741,21-78-129,0 0-516,-15 58-258</inkml:trace>
  <inkml:trace contextRef="#ctx0" brushRef="#br0" timeOffset="525387.0505">10868 17715 4902,'0'0'5289,"0"0"0,-37 22-516,37-22-3612,-28 61 0,28-61-387,-26 88-129,26-88 129,-9 70-516,9-70 0,8 62 0,-8-62-129,0 0 0,45 34-258,-45-34 129,41 5-516,-41-5-387,0 0-1935,52-6-2064,-52 6-645,0 0-387,24-77 904</inkml:trace>
  <inkml:trace contextRef="#ctx0" brushRef="#br0" timeOffset="525544.0594">10817 17837 5289,'0'0'5547,"0"0"-387,0 50-387,0-50-3870,0 0-387,43-5-387,-43 5-2580,37 0-2322,-15-26-258,2 14-645</inkml:trace>
  <inkml:trace contextRef="#ctx0" brushRef="#br0" timeOffset="526003.0857">11204 17934 1161,'39'60'4515,"-39"-60"-1548,0 0-903,46 28 129,-46-28 387,0 0-129,1-67-258,9 14 129,-9 9-1161,14-2 129,-7-26-645,7-20-258,2-10-258,6-8-258,-5 5 129,2 21-516,-5-1 645,-2 7-129,-3 48 0,0 30 0,-7 33 129,-2 29 258,1 25-258,1 15-516,-1-8 774,2 1-645,2 12 258,0-18-129,4 3 129,-1-29-387,4-13-129,-13-50 0,29 80-2709,-29-80-1677,0 0-516,37 30-645</inkml:trace>
  <inkml:trace contextRef="#ctx0" brushRef="#br0" timeOffset="526204.0972">11297 17709 7224,'-24'40'5547,"27"-11"129,7-31-774,9 1-3096,0-13-903,9-18-387,-1 20-645,-6 11-4773,4-17 258,2-3-1032,-3 1 0</inkml:trace>
  <inkml:trace contextRef="#ctx0" brushRef="#br0" timeOffset="527048.1455">12834 17379 2580,'14'-34'4773,"-4"13"-258,-6-16 258,-4-6-3354,3 21-387,-9 0-258,6 22 129,-27-11 258,12 23-258,-8 14-258,3 8 0,-2 14-387,4-7 129,3 10-129,6-7-258,5-12 0,4-16 0,0-16 0,9 7-129,2-16 129,1-6-129,4-13 129,-1 0 0,1 8 0,-1 4-129,-1 19 258,1 6-129,-2 18 0,0 4 258,-2 10 129,0 13-516,2 9 258,2-10-129,-3-3 129,0 9-129,-2-6 129,-5 17-387,-5-70 129,0 97 129,0-97 0,-31 84 0,31-84 0,-53 63 0,53-63 129,-63 7-129,63-7 0,-59 8 129,59-8-258,-47-7-387,47 7-1548,-18-63-2967,18 63-387,0-94-516,6 30 258</inkml:trace>
  <inkml:trace contextRef="#ctx0" brushRef="#br0" timeOffset="527324.1613">13111 17350 3225,'-15'73'5160,"4"-31"0,6-4-516,4-6-2580,1-21-1161,17-9 129,4 1-645,5-7-129,3-8-129,1-11 0,-3-2 0,-4 2-129,-7-5 129,-7 3-258,-8 8 129,-3-3-129,-8 13-516,-10-2-1548,2 6-2322,0-7-774,1 10 0,9 0 130</inkml:trace>
  <inkml:trace contextRef="#ctx0" brushRef="#br0" timeOffset="527664.1807">13644 16951 3483,'0'-77'5547,"-7"39"-258,-3 4 0,0 19-3354,-7-2-387,9 20-516,-7 14-258,4 25-129,1 4-258,6 27 129,-2 18-258,4 12 129,2 11-129,3 1-645,5-3 645,2-16-258,1 6 258,-3-15-258,1-10 0,-9-77-129,13 86 0,-13-86 258,0 0-1806,0 0-3741,-13 5-129,-1-39-129,-2-10-903</inkml:trace>
  <inkml:trace contextRef="#ctx0" brushRef="#br0" timeOffset="527828.1901">13395 17312 5676,'64'-22'5160,"-23"-2"-258,6 7-516,5 0-3870,-6-2-387,-1 1-1677,-10 4-3096,0 2-387,-15-1-129</inkml:trace>
  <inkml:trace contextRef="#ctx0" brushRef="#br0" timeOffset="528188.2107">14039 16542 5934,'9'-11'5418,"-9"37"129,-4 12-516,-11 3-3870,8 27-129,-8 5-258,5 9-129,-3 8-387,5 11 258,1 1-516,7-8 387,0-7-129,8-12 129,5-17-129,6-13-258,3-3-387,-8-13-4128,9-21-387,-3-8-774,-3-17-387</inkml:trace>
  <inkml:trace contextRef="#ctx0" brushRef="#br0" timeOffset="528903.2516">14338 17045 4128,'0'0'4386,"0"0"-1161,0 0-774,0 0-516,-3-5-516,3 5-129,0 0-645,0-11-258,0 11 0,0 0-258,0 0 0,0 0 129,0 0 0,0 0 0,0 0 387,0 16 0,3 1-129,8 10 0,3 4-129,6 11 0,0 2-129,5 6-258,5-4-516,-5-7-903,5-10-3225,-6-8-516,-4-17-129,-6-4-516</inkml:trace>
  <inkml:trace contextRef="#ctx0" brushRef="#br0" timeOffset="529336.2763">14568 16871 5160,'13'-14'5934,"-13"14"-387,0 0-258,-5-12-2967,1 23-774,-10 10-903,-2 14-129,-2 8-387,1 9 0,-1 3-387,0 2-516,12 3-4128,-4-4-258,5-13-258,3-5-645</inkml:trace>
  <inkml:trace contextRef="#ctx0" brushRef="#br0" timeOffset="529632.2933">14755 16533 5160,'9'7'5676,"-5"8"-645,-1 13-387,10 13-3483,-3 3 0,13 16-258,-4 2-258,9 12 0,-1-4-387,-3 8 0,-5-6-129,-6 10 0,-9-8-129,-7-1-258,-7-2-1290,-16-1-3096,-4-14-516,2-13-387,-2-15-129</inkml:trace>
  <inkml:trace contextRef="#ctx0" brushRef="#br0" timeOffset="530412.3379">15120 16902 5289,'7'0'5805,"7"-1"-258,2-2-645,-6-11-2580,17 11-1032,-6-6-516,7 5-387,-3-7-129,0 10-129,-1-1-258,-7-3-258,0 8-516,-17-3-2967,0 0-1032,0 0-645,-7 3-258</inkml:trace>
  <inkml:trace contextRef="#ctx0" brushRef="#br0" timeOffset="530568.3468">15172 17036 7740,'10'12'5547,"7"-12"-258,5-3-516,5-2-3741,1-10-645,1 1-1290,4 7-3741,-9 2-387,-7 1-129,-4 4-645</inkml:trace>
  <inkml:trace contextRef="#ctx0" brushRef="#br0" timeOffset="531156.3804">14479 17145 5805,'-3'17'5418,"0"2"0,-4-2-2322,7 26-1161,-12 0-516,3 9-645,-6 6-516,-4 7-1290,5-9-3483,-3-3-516,-1-11 0,3-16-903</inkml:trace>
  <inkml:trace contextRef="#ctx0" brushRef="#br0" timeOffset="531988.428">15636 16613 4128,'3'11'5289,"-1"9"0,0 4-258,9 12-2838,-11-7-903,10 19-258,-2-9-387,6 6-387,1-12-129,2-2-129,3-16-129,2-4 129,0-11 0,1-9 0,-2-11-129,-3-5 258,-4-7-129,-3-14 0,-5-3 258,-2 1-258,-4 0 258,0 8-129,-1 1 129,-2 12 0,-1 12 129,4 15-129,0 29 0,0 14 0,4 12-129,6 14 0,-1 18 0,0 2 129,3 15-258,-4 10 387,-5 0-129,-3-1-387,-2-18 258,-10-3-387,-4-19 387,-5 1-387,-10-18 387,-3-37-516,-6 14 0,-8-27 0,5 25-2967,-10-20-1548,-2 5-903,-1-9 0,1-4-645</inkml:trace>
  <inkml:trace contextRef="#ctx0" brushRef="#br0" timeOffset="533564.5182">16346 16742 3225,'-10'-6'5676,"1"3"-258,4-9-774,5 12-1290,0 0-903,0 0-1032,0 0-516,0 0-387,0 0-387,-4 12-258,4-12-516,0 0-3483,0 0-1161,0 0-129,9-17-645</inkml:trace>
  <inkml:trace contextRef="#ctx0" brushRef="#br0" timeOffset="534911.5952">13784 18183 3612,'0'0'5418,"0"0"-903,-4-52-1032,4 52-1032,0 0-516,0 0-387,0 0-645,0 0 0,0 0-258,-5 68-258,5-19 0,1 8-258,2 7 0,2-1-129,-2-5-129,3 4-387,-6-62-516,8 110-2322,-8-110-1935,9 59-129,-9-59-645</inkml:trace>
  <inkml:trace contextRef="#ctx0" brushRef="#br0" timeOffset="535143.6085">14004 17911 4902,'10'-109'5805,"-10"85"-387,0 24-258,0 0-3225,0 66-1161,0-18 129,0 42-516,0-3 0,0 7-258,0 20 0,-1-42-129,-3 12-258,4-1-516,-6-2-2838,6-81-1677,-4 75-258,4-75-258</inkml:trace>
  <inkml:trace contextRef="#ctx0" brushRef="#br0" timeOffset="535955.6549">13836 18487 4773,'0'0'5934,"0"0"-387,0 0-129,46-22-4257,-9-14-129,-1-12-129,7 16-129,-7-2-387,1 5 0,-37 29-129,60-63-258,-60 63 0,35-49 0,-35 49 0,0 0 0,0 0 0,0 0 0,3 62 0,-3-62-129,-7 77 129,7-77 0,-4 78 129,4-78-129,2 63 0,-2-63 129,0 0 0,0 0-129,36 15 0,-36-15 0,0 0 0,44-71 0,-29 21 129,-1-1-258,-14 51 0,28-59 258,-28 59-129,0 0 129,0 0-129,0 0 0,0 0-129,0 0 387,0 0-129,38 63-258,-38-63 129,13 48 0,-13-48 0,0 0 258,0 0-129,48 29-258,-48-29 258,0 0-129,37-67 129,-37 67-129,17-58 0,-17 58 0,0 0 0,0 0 0,0 0 0,0 0 129,0 0-129,14 55 0,-14-55 0,0 0 0,0 0-129,36 53 129,-36-53-129,39-23-129,-39 23 258,43-51-129,-43 51 129,40-39 0,-40 39 0,28-51 0,-28 51 0,0 0 0,18-56 0,-18 56 129,0 0 0,-5-54 0,5 54-129,0 0 0,0 0 0,0 0-129,-32 71 129,28-20-129,4-51 129,4 88-258,-4-88 0,23 60-387,-23-60-1548,42 62-2838,-42-62-516,52 0-258,-52 0-516</inkml:trace>
  <inkml:trace contextRef="#ctx0" brushRef="#br0" timeOffset="536531.6879">15399 17960 7611,'0'0'5805,"0"0"0,14-68-387,-14 68-3741,-27-59-774,27 59-516,-42 8 0,42-8-129,-48 86-129,48-86 0,-45 76 0,30-27-129,6 14-129,9-63 258,0 68-258,0-68 129,0 0 0,38 31 129,-38-31-258,0 0 129,53 0 129,-53 0-129,0 0 0,37-23 0,-37 23-129,0 0 0,0 0 0,38-25-129,-38 25 0,0 0 129,27 67 0,-27-67-129,18 81 0,-18-81-129,4 79 129,-4-79 258,-12 72-258,12-72 129,-36 70 129,36-70-129,-52 54 258,52-54-129,-60 34 258,60-34-387,-55 32 129,55-32-387,-47 21-516,47-21-2967,0 0-1419,0 0-258,-15-70-387</inkml:trace>
  <inkml:trace contextRef="#ctx0" brushRef="#br0" timeOffset="536819.7044">15588 18057 2967,'12'105'5031,"-1"-36"0,-11-69-258,0 0-3483,0 0-129,53 4-258,-53-4-129,0 0-129,42-33-129,-42 33-258,0 0 0,35-63-129,-35 63-129,13-56 129,-13 56-129,0 0 0,-2-63-129,2 63-516,0 0-2322,-40 0-1806,40 0-516,-46 20-387</inkml:trace>
  <inkml:trace contextRef="#ctx0" brushRef="#br0" timeOffset="537127.722">15969 17774 5805,'15'-71'5418,"-15"29"387,-2 17-774,2 1-2967,-12 16-1032,12 8 258,-9 0-645,9 0-258,-4 66 129,4-16-258,-1 4 0,1 9-258,0 4 258,0 5-387,0 4 129,1-16-129,-1 2 129,0-7-258,0-55-129,-2 70-387,2-70-774,0 0-3999,0 0-129,0 0-258,0 0-258</inkml:trace>
  <inkml:trace contextRef="#ctx0" brushRef="#br0" timeOffset="537276.7305">15777 18081 6966,'0'0'5547,"57"0"-258,-18-32-516,2 8-4773,1 2-4128,4-16-516,0 4-774,-8 2-387</inkml:trace>
  <inkml:trace contextRef="#ctx0" brushRef="#br0" timeOffset="537943.7687">16713 17909 774,'15'56'5031,"-15"-56"0,16 52 0,-16-52-2451,0 0-1290,8-52-258,-4 25-129,7-17 0,-3-6-516,6-3 258,-3-9-516,4 10 258,-5 23-258,1-7 387,-4 16-387,-1 3 387,-6 17-387,0 0-129,3 26 258,-3-3-516,0-2 516,3-5-774,1 2 516,4 7-387,-8-25 516,19 23 0,-9-20-129,2 2 0,-3-5-129,0-6 258,-9 6-258,15-16 516,-6 4-645,0 5 258,3-18-258,2 1 774,1 5-516,2 9 516,2-1-387,2 4-129,-2 7 258,-19 0-387,36 45 258,-36-45-387,20 69 387,-15-45-258,-5-24 258,-3 59-387,3-59-516,0 0-2322,-50 40-1935,27-44-258,-2-10-645,1 5 645</inkml:trace>
  <inkml:trace contextRef="#ctx0" brushRef="#br0" timeOffset="538079.7764">16949 17195 8127,'1'-77'5289,"0"65"-645,-1 12-387,0 0-7611,0 0-1161,9 9-387,6 3-516</inkml:trace>
  <inkml:trace contextRef="#ctx0" brushRef="#br0" timeOffset="538987.8284">17478 17186 9546,'9'-10'5547,"-7"15"-129,-4 8-129,2 8-4257,-4 8-387,4 10 0,0 7-387,0-1-129,6-7 0,2-13-129,8-10 0,-1-15 0,2-8 0,-1-16-258,1-8 258,-6-8 0,-2 3-129,-7-4 0,-2 3 129,-7 8-258,-8 9 129,-9 9-258,-2 9-258,-5 2-129,7 5-387,-6 8-516,16 8 0,-3-10 258,17-10 129,8 2 258,14-8 645,4-3 645,0-10 645,8 4 129,-9-2 129,7 7 129,-17 1 129,7 9-387,-13 0-258,4 7-129,-5-5-258,2 6 0,0-5-129,1 1 0,2-4-129,3 0 129,0-11-129,1 3 0,0-2 0,-4-2-129,-2 1 129,-1 5-129,-10 6 0,11-5 0,-11 5 0,3 6 0,0 5 0,1 2 0,0-3 129,2 3-129,-6-13 0,13 14 0,-13-14-129,14 0 0,-14 0 0,14-12 0,-14 12-129,15-28-129,-9 3 0,1-11-129,1-8 0,-2-18-129,2-11 129,0-9 129,0 0 387,-1 3 0,-2 7 387,1 15 129,-2 10 258,4 23-258,-8 24 129,8 5-129,-4 19-258,2 16 0,-2 6-129,2 8 0,1 6-129,0-1 129,-1 3-129,4-3 129,-4-8-258,2-10 129,-2-7-258,-1-14 0,-1 0-387,-4-20-129,3 16-516,-9-24-2580,6 8-1290,-12-31-387,4 11-129</inkml:trace>
  <inkml:trace contextRef="#ctx0" brushRef="#br0" timeOffset="539311.8469">17957 16794 7353,'-8'-28'5031,"8"28"0,0 0-1032,17 0-2580,-4-5-774,5 5 0,0 0-129,1 0-129,1 0-129,3 5 0,0 6-129,2 1 0,-1-2-129,0-1 129,2-1 0,-2-4-129,-3-4 129,3-4-129,-4-10 0,-2-3 129,-1-10 0,-4-2-129,-5-5 0,-4 0 129,-4 2 0,-11 8 0,-10 2 0,-6 5 0,-3 13-129,-6 4 0,1 18-387,-2 2-516,14 17-3741,-1-1-387,12 10-645,2-3-129</inkml:trace>
  <inkml:trace contextRef="#ctx0" brushRef="#br0" timeOffset="540251.9007">17388 18268 7998,'18'52'5418,"-18"-52"387,57-15-645,-57 15-3225,69-40-1290,-28 23 0,6-15-258,-2 6-129,-5 9 0,-40 17-129,59-8 129,-59 8-129,0 0 129,0 0 0,0 0 0,6 59-258,-6-59 0,-21 61 0,21-61-129,-18 77 129,18-77-258,-2 48 129,2-48-258,0 0 387,0 0 129,0 0 0,0 0 129,34 48-387,-34-48 258,0 0-258,0 0 258,0 0-129,-52 18-129,52-18 129,-53 47-387,53-47 387,-56 32 129,56-32 0,-53 29-129,53-29 129,-46 36 129,46-36-129,-40 27 0,40-27-129,-39 22 129,39-22 0,-38-17 0,38 17 0,-28-50 0,28 50-258,-12-98 387,12 33-129,5 13-258,-5 52 0,22-88 129,-22 88-129,31-63-516,-31 63-2580,35-37-2451,-35 37 0,0 0-516,39-39-516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31:10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21085 1109 1935,'0'0'5289,"0"0"-1032,0 0 774,0 0-1677,0 0-903,0 0-645,0 0-645,0 0-129,0 0-645,0 0-129,0 0-129,0 0 258,14 64-129,-14-64-387,8 69 258,-8-69-129,15 68 0,-15-68 0,25 54 258,-25-54-645,38 21 387,-38-21 387,48-4-258,-48 4-129,49-42 387,-49 42 0,47-67-258,-47 67 258,39-80-516,-39 80-258,31-79 258,-31 79-258,20-66 387,-20 66-387,0 0 387,14-49 0,-14 49 129,0 0 516,0 0-258,0 0 258,-10 58-387,10-58 258,-9 81-258,6-24-129,-2 8-129,5 10-129,0 4-258,0 2 387,3-1-387,1 0 258,-1-4-258,0-2 387,-1-7-129,-2-5 0,0-6 129,-3-4-129,-2-4 129,-2-7-129,1-1 0,0-7 129,0-6 0,0-1 0,-1-8 0,0-1 0,-4-3 0,0-2 0,-2-1 0,-4-4 0,-1-2 0,-2-1 129,-1-3-129,1-1 0,0 0-129,-1 0 129,-3 0 0,-1 0 0,1 0 0,0 0-129,-1 0 0,-3 0-129,5 0-516,-2 0-1032,9 6-3096,-6-5-258,9 10-129,-4-5-774</inkml:trace>
  <inkml:trace contextRef="#ctx0" brushRef="#br0" timeOffset="1540.0881">16468 1027 3870,'0'0'4386,"11"-58"-903,-11 58 774,0 0-1032,0 0-1032,0 0-387,0 0-387,0 0-516,0 0-129,0 0 129,49-42-516,-49 42 0,42 4-129,-42-4 387,52 25-516,-52-25 258,60 42-258,-60-42 0,49 61 129,-49-61 387,29 77-387,-29-77-387,8 85 387,-8-85-516,-12 85 258,12-85-129,-36 77-258,12-46 258,-6-7-258,1-2 387,1-9-516,-2-3 387,30-10-645,-46 0-1161,46 0-2064,0 0-387,0 0 0,-27-64-258</inkml:trace>
  <inkml:trace contextRef="#ctx0" brushRef="#br0" timeOffset="2107.1205">16920 848 4902,'0'0'4257,"0"0"-516,0 0 258,0 0-1419,0 0-1161,0 0 129,0 0-774,0 0-129,0 0-387,-42 0 516,42 0-387,0 0 129,-44 38-258,44-38 0,0 0 129,-29 69-129,29-69-129,-14 63 129,14-63-129,-8 75 129,8-75 0,0 80 0,0-80-387,16 74 129,-16-74 129,29 60-258,-29-60 645,37 44-387,-37-44-258,0 0 387,50 39-258,-50-39 129,0 0 0,37 19-129,-37-19 0,0 0 0,0 0 0,0 0 0,0 0 0,41 12 258,-41-12-387,0 0 0,0 0-645,0 0-645,0 0-2451,0 0-387,0 0 0,0 0-774</inkml:trace>
  <inkml:trace contextRef="#ctx0" brushRef="#br0" timeOffset="5931.3392">17477 959 645,'0'0'1677,"0"0"0,0 0-516,0 0-258,0 0 258,0 0-645,0 0 645,0 0-258,0 0 0,0 0-258,0 0 129,0 0-129,0 0-258,0 0 0,0 0 0,38-4 258,-38 4-387,0 0 645,45-8-387,-45 8 129,52-5 129,-15 3 516,5 2-387,10 0-258,4 0 129,13-3 129,2 3-258,10 0 0,6 0-258,4 0-387,2 0 258,4 3 258,-1 2-387,5 2 0,2 3 0,1-1-258,-2 1 258,-4-2 387,-4 1-258,2-4 129,-3 5 129,-3-4-129,-4 2-129,0 4 387,-4-1-516,0 2 129,-1 5-258,1 3 0,-5 4-258,-2-1-129,-3 2 258,-4 1-258,-5-3 645,-4 1-258,-7-6-129,-7-2 129,-7-5 0,-38-12 258,55 16 0,-55-16 129,0 0-387,41 0-129,-41 0-258,0 0-774,0 0-774,0 0-2322,0 0-387,-8-47 129,8 47-387</inkml:trace>
  <inkml:trace contextRef="#ctx0" brushRef="#br0" timeOffset="6735.3852">20429 949 3870,'0'0'3870,"0"0"-129,0 0 129,0 0-1419,0 0-1161,0 0-387,0 0-516,0 0 129,0 0 0,0 0 0,0 0-129,0 0 0,0 0 129,0 0 0,0 0-129,0 0 258,0 0-258,33 47 0,-33-47 129,0 0 0,0 0 129,45 43-258,-45-43 258,0 0-645,44 37 387,-44-37 0,0 0-258,45 32 0,-45-32 129,0 0-387,41 23 258,-41-23 0,0 0-129,0 0 0,0 0 0,0 0 129,0 0-129,0 0 0,0 0-258,0 0 258,0 0 0,0 0 0,0 56 0,0-56 0,0 0 0,-18 53 258,18-53-387,-22 58 129,22-58 0,-29 73 0,15-30-129,-2 1-129,0 0 129,0-3-258,0 3 774,2-6-387,2-2 0,1-3-387,1-6 387,4-4 0,0-4 0,2-2 0,2-8 0,2-9-129,-5 15 0,5-15-129,0 0-1161,0 0-2838,-18 2-258,18-2-258,-23-6-387</inkml:trace>
  <inkml:trace contextRef="#ctx0" brushRef="#br0" timeOffset="7999.4575">19489 451 4128,'39'-27'3483,"-39"27"-129,0 0 0,0 0-1419,0 0-387,0 0-258,0 0-258,-6-50-258,6 50-129,0 0 0,0 0 0,-40-39-258,40 39 0,0 0-258,0 0 129,-45-15-258,45 15 0,0 0 0,-38 11 0,38-11 129,0 0-258,0 0 387,-45 63-129,45-63 129,-14 50 0,14-50-129,-9 61 0,9-61 0,-1 72 0,1-72 0,0 78-129,0-78 0,8 72 129,-8-72-387,11 63 387,-11-63 0,10 47-129,-10-47 129,0 0-129,0 0-129,0 0 129,11 52 387,-11-52-258,0 0-129,0 0-258,0 0-903,0 0-2838,0 0 0,0 0-516,0 0-129</inkml:trace>
  <inkml:trace contextRef="#ctx0" brushRef="#br0" timeOffset="8395.4802">19161 630 6708,'0'-49'4128,"0"49"-129,0 0 0,35 13-1935,-35-13-387,44 15-516,-44-15 0,63 14-387,-63-14-258,69 12-258,-69-12 0,58 3 0,-58-3-129,41 2-129,-41-2 0,0 0 129,0 0-258,0 0-387,0 0-387,0 0-3225,0 0 0,0 0-387,0 0-258</inkml:trace>
  <inkml:trace contextRef="#ctx0" brushRef="#br0" timeOffset="17126.9796">2982 4170 1935,'28'-10'2322,"-11"6"-516,3 0-387,0 3-645,1 0-129,-1 1-387,0 0 0,0 1-129,0 2 387,1 0-258,3-1 258,3 2 0,2-4 258,7 1 0,3-1-129,8 0 0,-2-1-129,7 1 129,1-4-258,5 4-129,3-5-129,3 4 0,-2 1 129,-1-1-129,6 1-129,0 0-129,1 0 258,2 0-129,2 0 129,0-2 0,4-2 129,2 1 0,-4-2 129,5 1 0,0-5 258,3 5-258,-3-4 0,2 4 129,0-5-258,4 5 129,-4-3 0,19 2-516,-3-1-258,-6 2-129,-2 1 0,-89 3 0,163-6 0,-88 4-258,-6 2 0,-21 0 516,-6 0 258,-3 0-129,-3 0 129,-5 2 0,2 0-129,-1 1 129,-4 1 0,-58 4 903,60-8-258,5 7 129,-6-7-258,-29 0 129,0 0-645,60 7 516,-30 0 0,-4-7 129,63 0-1032,-70 0 258,2 0 129,-2-3-129,3 3 0,-4-4-387,4 4-774,-11 0-903,7 0-1677,-9 0 0,5 3-387,-14-3 258</inkml:trace>
  <inkml:trace contextRef="#ctx0" brushRef="#br0" timeOffset="18036.0316">2894 4168 2193,'-10'-4'2967,"10"4"0,-10-5-645,10 5-516,0 0 0,8-6-258,-8 6-516,23-11-129,-12 3 0,9 2-129,-4-2-258,6 1 0,-4-1-129,6 1-129,-1 0 0,3 0 0,1 0-129,3 0 0,-1 0-129,-2 1 258,-1-1-258,-6 3 129,-2 0-129,-6 1 0,-3 3 0,-9 0-129,0 0-129,0 0 129,-8 3-387,-5-3-258,4 11-1290,-9-7-1548,0 3-258,-3-1-387,1 1 129</inkml:trace>
  <inkml:trace contextRef="#ctx0" brushRef="#br0" timeOffset="18404.0526">2862 4318 4644,'0'0'3741,"0"0"-129,8-2-258,6 2-1935,-4-11-516,8 6-129,-1-4-387,4 2-129,-1-3-129,4 0 0,-2 1 0,2-3 0,3 2-129,0 0 129,3-2-129,2 3 0,-1-1 0,0 1 0,-4 3-129,-5 2-387,-2 4-516,-9 0-1290,-2 2-1290,-9-2-129,0 17-387,-8-8 129</inkml:trace>
  <inkml:trace contextRef="#ctx0" brushRef="#br0" timeOffset="18772.0737">2940 4391 4257,'0'0'3870,"-8"0"-516,8 0-516,0 0-1419,12-10-516,-5 0-258,11 2 0,-2-5 0,7 1-258,-2-4 0,3 3-129,0-3 0,1 3-258,-1 3-387,-7-5-516,6 13-1806,-12-1-903,0 3-258,-11 0-258,0 0 0</inkml:trace>
  <inkml:trace contextRef="#ctx0" brushRef="#br0" timeOffset="30294.7327">16444 3331 7224,'-8'-22'4128,"5"4"0,-1-2-387,-2-7-2451,6 12-516,-1-4-129,1 7-258,2-1 0,7 9 0,2 1 0,5 3-129,3 1 0,5 5 0,4 2 129,2 4-129,-2 2-129,0 5 129,-8 3-129,-2 10 129,-13 4-129,-5 12 129,-8 0-129,-12 5-129,-6 1 0,-6-2-129,-1-6-258,1-11-258,4-3-1290,2-22-2193,12-6-258,3-15-129,11-10-387</inkml:trace>
  <inkml:trace contextRef="#ctx0" brushRef="#br0" timeOffset="30543.747">16677 3195 10320,'31'-63'4773,"-26"44"-645,-5 19 129,0 0-3096,-5 0-387,-6 22-387,0 14-387,-3 10 129,-1 15-129,-1 8 0,5 2 0,1 0 0,7-1 129,3-8-129,10-6 129,11-14-129,3-14 0,8-10-258,1-15-387,9-1-3612,-6-12 0,0-5-387,-8-18-258</inkml:trace>
  <inkml:trace contextRef="#ctx0" brushRef="#br0" timeOffset="30751.7589">16950 2863 9030,'-2'-11'4257,"2"11"0,-11 7-516,11 19-2838,-2 2-387,2 14 258,0 1-387,0 4-516,4 6-3483,-2-9-387,2-2-258,0-12-258</inkml:trace>
  <inkml:trace contextRef="#ctx0" brushRef="#br0" timeOffset="31178.7833">17230 3567 8256,'42'0'4128,"-7"-17"0,9-13-516,11-2-2967,8-11-129,13-4-258,8-4 129,5-8-258,6-4 129,10 5 129,5-3 129,10 5 0,0 1-129,4 6 129,11-2-129,6 8-129,7 0-129,5 1-129,3 2 0,0 2-129,-6 2 0,-6 3 0,-13 3 0,-17 2-129,-18 8 0,-23 1-129,-21 6-129,-21-1-258,-8 11-1419,-22-9-2064,-1 12-129,-11-14-258,1 10-258</inkml:trace>
  <inkml:trace contextRef="#ctx0" brushRef="#br0" timeOffset="31503.8019">19919 2343 3225,'0'0'4257,"9"0"0,7 0 129,-2-4-1935,10 6-516,-7-2-387,10 3-129,-9-2-516,9 9 129,-6-5-387,2 4-387,-6-1 129,2 4-387,-5 0 258,-1 2-387,-3 1 129,-4 1-258,-2 2 258,-4-1-129,0 7 0,-5 1-129,-3 4-129,-9-5-516,4 17-3096,-15-16-645,-3 13-129,-11-10-645</inkml:trace>
  <inkml:trace contextRef="#ctx0" brushRef="#br0" timeOffset="31894.8243">19174 1951 11094,'25'-84'4515,"-15"46"-129,-9-11-1032,1 12-2451,-5-1-129,-2-1-258,-7 4 0,-2 9 0,-2 5-258,0 21 129,-1 10-258,1 20 0,4 17 0,-3 17-129,6 10 0,2 5 0,2 4-129,1-6 129,2-4-129,2-3 0,0-10 0,0-11-387,2-8 129,0-10-774,7 0-2967,-9-15-516,3 3-129,-3-19-645</inkml:trace>
  <inkml:trace contextRef="#ctx0" brushRef="#br0" timeOffset="32075.8346">18931 2148 9933,'45'-18'4386,"-15"11"-258,10 5-387,-1-3-3096,9 3-258,-4-1-258,-1-3-1161,-1 6-2709,-8-1-258,-2 1-516,-9 0-387</inkml:trace>
  <inkml:trace contextRef="#ctx0" brushRef="#br0" timeOffset="32563.8625">16655 4918 8643,'42'-19'4644,"-19"13"-258,4 4-516,-8 2-3225,4 5-258,-5 10-129,-5 8-258,-6 6 129,-7 5-129,-2 1 129,-9 0-129,-4 0 0,-5-1 129,-1-9-258,1-5-129,5-5-903,-2-13-2838,17-2-258,-7-17-258,12-7-258</inkml:trace>
  <inkml:trace contextRef="#ctx0" brushRef="#br0" timeOffset="32762.8739">16941 4823 7740,'3'-12'4644,"-20"22"-129,2 12-516,-8 3-2709,8 17-387,-3 2-516,7 7 0,5 1-258,6-2 0,6-4-258,8-8-129,6-7-516,-3-23-1548,8-5-1806,-1-11-387,2-13-129,-4-16-387</inkml:trace>
  <inkml:trace contextRef="#ctx0" brushRef="#br0" timeOffset="32943.8843">17121 4579 8514,'0'0'4773,"0"0"-387,0 13-387,-2 3-2838,2 8-774,-1 3 0,1-2-903,6 3-3354,-5-6-516,8-4 0,0-12-387</inkml:trace>
  <inkml:trace contextRef="#ctx0" brushRef="#br0" timeOffset="33086.8924">17299 4505 8127,'0'0'4128,"3"7"-129,-3 15-1032,0 0-6579,0 6-129,0-1-516,-2 2-129</inkml:trace>
  <inkml:trace contextRef="#ctx0" brushRef="#br0" timeOffset="33486.9153">17537 4959 9933,'97'-80'4773,"-29"27"-258,9-14-258,19 1-3612,13-16-516,15-8 0,9-3-129,8-5-129,7-3 129,3 3-129,1 2 0,-4 4 129,-4 9 0,-9 11-129,-10 4 129,-12 9 0,-17 4 129,-11 7 0,-13 4-129,-10 5 0,-17 6 0,-9 3 0,-7 6 0,-8 2-258,-6 11-129,-8-6-387,-7 17-645,2-15-1677,-2 15-1290,-10-11-258,1 6-258,-6-3 646</inkml:trace>
  <inkml:trace contextRef="#ctx0" brushRef="#br0" timeOffset="33854.9364">19854 3248 2451,'-29'-10'4386,"13"3"129,3 7-258,-1-7-1806,14 7-516,-9 0-516,15 0-129,4-3-258,14 1-129,0-8-258,10 3 0,2-4-129,5-1 0,0-1-258,0 2 387,-4-2-387,-4 6 258,-5-1-387,-5 4 258,-6 0-387,-7 4 387,-10 0-516,0 0 129,0 0 0,4 8-387,-4-8 387,-4 15-387,-4-2 387,-1 0-387,-5 7 387,0 1-387,-2 7 387,-3 1-129,0 9 129,0 2-129,0 5-387,-1-4-387,9 13-2193,-8-18-1548,6 7-516,-6-14-129,5 3-387</inkml:trace>
  <inkml:trace contextRef="#ctx0" brushRef="#br0" timeOffset="34410.9682">18791 3543 774,'28'-70'3999,"-19"36"387,-6-2-258,0 11-903,-11-12-903,1 24-645,-13-6-645,5 17-258,-4 2-129,4 14-258,-4 13-129,3 10-129,-1 10-129,1 9 0,-1 6 0,3 9 258,3 4-129,0 2 0,4-4 258,4-1-387,3-6 258,0-5-258,3-6 129,-1-9-258,2-9-387,-4-9 0,0 2-1290,-5-19-2451,0 1-258,-6-12-258,3-2-258</inkml:trace>
  <inkml:trace contextRef="#ctx0" brushRef="#br0" timeOffset="34591.9785">18501 3941 7740,'0'0'5031,"12"-8"-516,2 0-129,8 4-2709,0-4-1290,7 4 0,0-1-645,-4-10-3096,2 11-1032,-5-6-516,-3 7-387</inkml:trace>
  <inkml:trace contextRef="#ctx0" brushRef="#br0" timeOffset="72499.1467">1772 6499 3096,'-12'0'2709,"3"0"129,9 0-516,0 0-516,0 0-258,16 0-645,0-5 0,9 4-129,6-6 129,12 3-129,1-7 129,10 6-258,-1-4 129,13 4-129,-1-5 0,9 5 0,0-4-129,9 4-129,-2-1 0,5 5-129,1-4 129,-1 2-258,-3 1 0,1 2-129,-5 0 0,-3 0 0,-3 2 0,-3 3 0,-3-1 0,-3 1 0,-2 1 0,-2-5 0,1 0 0,2-1 0,3 0 129,4-2-129,4-4 0,4 0 129,6-1-129,3 1 0,3 2 129,0-1-129,0 3 0,1-2-129,-3 3 129,-1 0 0,-5 1 0,-7 0 129,-4-2-129,-8 2 0,-8 0 129,-5 0 0,-7 0 0,-5 0-129,-3 0 129,-2 0-129,-3 0 0,0 2 0,-2-1 0,-1 0 0,-2-1 129,-2 0-258,-3 0 258,-2 0-129,-3 0 0,-3 0 0,-3 0-129,-9 0 129,11 0 0,-11 0 0,0 0 0,0 0-129,0 0 0,5 11-258,-5 1-774,-5-10-2967,5-2-258,-11 12-258,11-12-645</inkml:trace>
  <inkml:trace contextRef="#ctx0" brushRef="#br0" timeOffset="82418.7141">19938 9334 5031,'1'-26'4902,"0"14"-258,3-3-258,8 13-2709,-3-11-129,15 13-387,-3-3-258,13 6 0,-3 10 0,8 15-387,-3 13-129,0 14-129,-2 16-129,-3 16 0,-5 13 129,-2 13 0,-4 11-129,0 10 129,0 2-258,-2 0 258,-1 7 129,0 3-129,-6 3-258,-2 3 129,-2 4 129,-7 4 0,0 1 0,-8 11 0,-4-5-387,-3 5 258,-1-11-129,-2-1 129,-2-5-258,-2-7 0,-3-8 0,-1-6 0,-7-7 129,-1-10 0,-7-6-129,-4-2 129,-3-10-129,-2-5 129,-3-9 0,-3-13 0,0-8 0,0-12 0,-1-11 0,-2-20 0,-1-17 0,1-13-129,0-24 129,1-17-129,0-15 0,1-15 0,3-14 129,-1-10-129,7-12 129,-3-8-129,5-1 129,1-6 0,3-5 129,4-9 0,3-5 0,9-5-129,5-1 129,10-7 0,9-4-129,6-5 129,13 1-129,6 1 0,6 3 0,3-2 0,4-2 129,2 1-258,4 7-129,2 4 258,3-1-129,0 7 0,4 6 0,5 11 0,2 11 0,0 13 129,-3 13 0,-5 10-129,-4 17 129,-8 13-129,-4 13-129,-9 7-258,-4 20-387,-11-1-2709,5 20-1290,-5 0-516,5 14-258,-2 9-258</inkml:trace>
  <inkml:trace contextRef="#ctx0" brushRef="#br0" timeOffset="83075.7516">19568 10406 6708,'20'-17'5031,"-9"12"-258,-11 5-387,17 1-1935,-17-1-1419,9 13-258,-6-1-387,-1 5-129,-2-2-129,0 4 0,-4 0 0,-2-5-129,6-14 129,-13 17 0,5-15 0,8-2 0,-12-6 0,8-7 129,3-3-129,1 2 0,0-3 129,0 2-258,5 1-129,-2 1-129,6 11-903,-9 2-3483,10 0-129,-10 0-387,14 16-516</inkml:trace>
  <inkml:trace contextRef="#ctx0" brushRef="#br0" timeOffset="83634.7836">19571 11553 7353,'0'0'4773,"0"-10"-129,0 10-258,1-13-2838,9 13-516,-10 0-387,16 1 258,-8 3-258,5 4-258,-5 4 129,1 2-258,-5 3 129,0 5-258,-4-2 129,0 2-258,-5-1 0,-4 0 129,-2-3-129,-2-3 0,1-7-129,0-2 129,-2-6-129,4 0 129,-1-12 0,6-3 0,3-1-129,0-1 129,2 0 129,0 1-258,5 3 0,-1-2-645,11 12-3483,-7-3-387,2 2-258,-1 0-387</inkml:trace>
  <inkml:trace contextRef="#ctx0" brushRef="#br0" timeOffset="84786.8495">22542 8933 3096,'46'-42'5160,"-18"25"-258,3 5-129,-6 1-2451,12 24-516,-7 9-774,6 22-129,-2 21-129,4 25-258,-4 21-129,5 22-129,2 18 0,0 14 0,2 12 0,-3 10-129,-4 2 129,-3 4 0,-6 1 0,-6 6 0,-12 4-129,-4 8 129,-5 12-129,-7 2 0,-6 2-129,-2-4 129,-5-15-129,-3-16 129,-6-23-129,-6-20 129,-6-26 0,-5-22 129,-5-19-129,-7-9 0,1-13 0,-1-6 0,2-12-129,2-14 0,3-16 0,0-13 0,1-18 0,2-27-129,-3-24 129,-3-22 129,-2-20-129,-3-20 0,3-17 129,1-19-129,2-19 0,4-17 0,3-18 0,5-12-258,10-6 129,7 1 0,7 4-129,8 12 129,7 21-258,5 14 129,12 26 129,8 17-129,4 8 258,4 4-129,2 5 0,3 5 129,-1 11 0,-5 15 0,-4 16 0,-3 14 0,-5 22 0,0 18 0,-4 23-129,-3 6-258,4 19-516,-10-1-3999,12 6 0,-3 0-516,4 0-516</inkml:trace>
  <inkml:trace contextRef="#ctx0" brushRef="#br0" timeOffset="85198.8731">22551 10272 8643,'0'0'5289,"10"9"-387,-10-9-387,2 24-3741,-2-9-258,0 5-258,-2-2-258,1 2 0,-3-2 0,2-2 0,-2-4 0,4-12 0,-10 5 0,10-5 129,-10-11 0,7-2 0,0-6 0,3 0 0,0 1 0,0 0 0,2 5-129,2 0-516,6 8-3999,-10 5-258,10-3-387,-10 3-516</inkml:trace>
  <inkml:trace contextRef="#ctx0" brushRef="#br0" timeOffset="86002.9191">19795 10449 5289,'-18'-17'4644,"18"17"-387,-10-14-258,10 14-3096,0 0-129,0-15-129,16 15 129,3-2 0,16 2 0,9 0-129,20 5 0,18-4 129,23 7-258,20-4-129,22 5-129,17-1 0,18 0 0,3 1-129,3-1-129,-6 4-258,-11-7-258,-12 3 0,-20-4 0,-20 1-258,-22-5 387,-15 3-129,-20-3 0,-15 0 258,-13 0 0,-11 2-1548,-11-2-2580,-12 0-258,0 0-258,-9-7-129</inkml:trace>
  <inkml:trace contextRef="#ctx0" brushRef="#br0" timeOffset="86362.9397">22036 10210 7353,'-11'-4'4902,"0"5"-258,11-1-903,10 18-2451,-1-7-516,12 6-129,-3-5 129,8 5 0,-5-3-258,2-1 0,-4-1 0,-1 2-129,-5-4 0,-3 3-129,-6 1-129,-1 3 0,-3 1-129,0 2 129,-6 2-129,-5 3 0,-3-1-258,-7 0-129,-1 8-774,-15-8-3612,-2 8-258,-12-3-258,-7 4-516</inkml:trace>
  <inkml:trace contextRef="#ctx0" brushRef="#br0" timeOffset="86874.9689">19811 11644 4773,'47'6'4773,"-7"-21"129,16-5-258,13-16-2064,21 5-774,3-20-258,21 7-645,6-13-387,8 1 0,3 0-258,3 1-258,0 0 0,0 4-129,-3 4 129,-7 1-129,-3 3 0,-6 2 0,-11 6-129,-13 2 258,-17 6-387,-15 2 387,-15 9-258,-15-1-129,-13 14-387,-16 3-516,0 0-774,-16 0-1548,1 4-1161,-4 0-387,0 0 0</inkml:trace>
  <inkml:trace contextRef="#ctx0" brushRef="#br0" timeOffset="87242.99">21766 10765 5031,'-22'-5'5289,"12"3"-516,10 2 0,-14-9-2967,14 9-258,0 0-516,14 0-129,-14 0-129,20-2-129,-11-1-129,2 3-129,-1 0 0,2 0-129,2 0 0,3 3-129,1 2-129,-1 2 129,3 2 129,0 1-258,1 2 129,-6 0-129,0 4 129,-7-2-258,-2 5 387,-6-2-258,-7 4-129,-6 1 0,-8 2 0,-3 3 0,-3-2 0,-1-1-258,3 0-516,-2-12-1548,9 8-2580,0-11-258,8-2-129,-2-5-516</inkml:trace>
  <inkml:trace contextRef="#ctx0" brushRef="#br0" timeOffset="87767.02">21051 9467 4386,'0'0'4902,"5"2"-258,10 5-387,3-2-2967,9 15-129,-2 0-129,11 14 129,-1 1-387,5 11 0,-4-2 0,2 7-129,-4-1-387,0 6 129,-7-7-258,-3-5-129,-4-6 0,-3-6 129,-3-7-387,-6-8 0,4-3-258,-12-14-1806,7-11-2451,-7-3-516,0-6 0,0-6-774</inkml:trace>
  <inkml:trace contextRef="#ctx0" brushRef="#br0" timeOffset="88083.038">21436 9438 4902,'2'-16'5289,"-2"16"-129,0 0-258,0 9-2709,-8-4-774,7 19-387,-10-3-387,1 12-129,-8 7-258,-1 6 0,-9 4-129,-2 2 0,-5 3-258,-2-5 129,2 4 0,1-5-258,6-5-129,0-13-1032,13 4-3354,-1-12-258,9-1-258,0-9-258</inkml:trace>
  <inkml:trace contextRef="#ctx0" brushRef="#br0" timeOffset="128926.3741">4717 8488 2451,'0'0'3483,"0"0"-129,5 5-387,-5-5-1032,18 0-516,-4 0-258,9 0-258,1 0-129,8 6-258,2-5-129,7 7-258,4-1 0,3 4-129,6-2 0,3 3 0,6-2 0,3 2 0,2-4 0,1 3 129,2-4-129,-4 1 0,-1 0 129,-2-1-129,-2 0 0,-1 0 0,-4-3 0,4 1 0,5-1 0,-1 0 0,5-1 0,1-1-129,3 1 129,4-2-129,1 2 129,0 0-129,-2-2 129,-1 2 0,-1-1-129,1 2 129,-3 0 0,-1-1 0,-2 1 0,-1-2 0,2 1 0,-4 0 129,-2-3-129,-3 2 0,-5-2 129,-4 2-129,-5-2 129,-6 2-129,-4-1 129,-2 2-129,-2-1 129,2 0-129,-2-2 0,2 0 129,1 0-129,3 0 0,-4 0 0,2 0 129,-5-1-129,-4-2 0,-5 2 0,-4-1 129,-4 2-129,-4 0 0,-2 0-129,-3 0 129,-7 0 0,11 0 0,-11 0 0,10-1-129,-10 1-129,0 0-1032,12-9-2838,-12 9 0,0 0-516,0 0 129</inkml:trace>
  <inkml:trace contextRef="#ctx0" brushRef="#br0" timeOffset="135122.7286">8603 8490 774,'0'0'2451,"0"0"-774,0 0-516,0 0 0,0 0-774,-2-10 129,2 10-258,0 0 0,0 0 258,0 0-129,0 0 387,0 0 0,0 0 129,0 0 0,11 6 129,-1-6-258,9 0 0,3-1-258,10-2 0,1-4-258,6 2-129,1-2 0,-2 2-129,-3-2 129,-5 2-129,-7 1 129,-6 3 129,-8-1-258,-9 2 129,0 0 0,0 0-129,0 0-129,-8 0-645,8 0-2838,0 0-387,0 0-129,15 7-258</inkml:trace>
  <inkml:trace contextRef="#ctx0" brushRef="#br0" timeOffset="135690.761">9367 8517 903,'-8'8'3225,"8"-8"258,7 6-1806,-7-6-258,19 2 0,-6-2-129,10 0-129,-1-4-129,9 3-387,-1-5 0,4 1-129,-3-1-387,2 1 0,-4 1-129,-1 2 0,-5 1-129,-4 1 258,-2-2-129,-5 2 0,-2 0 258,-10 0-258,13 0 0,-13 0-774,8 2-2838,-8-2-387,11 0-387,-1 1 129</inkml:trace>
  <inkml:trace contextRef="#ctx0" brushRef="#br0" timeOffset="136485.8065">10956 8415 516,'5'0'2709,"10"0"-258,-15 0-129,21 0-387,-12 0-387,10 0 0,-7-1-258,12 1-129,-5-1-387,8 1 129,-6-2-387,9 2 258,-6 0-387,4 0 0,-5 0 0,-1 0-129,-1 0 0,-2 0-129,-4 0 129,-2 0-129,-5 0-129,-8 0 129,12 0-129,-12 0 129,0 0-129,0 0 0,0 0 0,0 0 0,0 0 0,0 0 129,0 0-129,0 0 0,0 0 0,0 0 0,0 0 0,0 0-129,0 0 0,0 0-258,0 0-258,-8 0-645,8 0-2967,0 0-387,0 0 0,-9 11-129</inkml:trace>
  <inkml:trace contextRef="#ctx0" brushRef="#br0" timeOffset="138161.9024">12159 8566 645,'-11'-5'2838,"11"5"-645,-8-4-258,8 4-516,0 0-258,0 0 0,0 0-387,0 0 0,15 0-387,-1 0 129,9 0-129,1 0 258,7 0-129,1 0 258,10 0 129,0-2-129,12 2 0,1-7 0,9 7-258,3-5 129,6 4-258,2-1 0,6 2-129,0-2-129,-1 2 129,1 0-129,0 0 129,-5 0-258,-2 0 0,-5 0 0,-1 0 129,-7 0-129,-2 2 0,-5 1 0,-5-1-129,-3 1 0,-5 1 258,-4-1-129,-6-1 0,-5-1-129,-6 2 129,0-3 0,-7 1 129,-1 0-129,1 0 0,-3-1 0,-2 0 0,1 0 0,-9 0 0,12 0 0,-12 0 0,9 0 0,-9 0 0,0 0 0,0 0 129,0 0-129,0 0 0,0 0 0,-5-6 129,5 6-129,-9-1 0,9 1-129,0 0 129,0 0-129,-11-2 0,11 2 0,0 0-645,0 0-1677,0 0-1806,-3 9-387,3-9-258,-11 8 0</inkml:trace>
  <inkml:trace contextRef="#ctx0" brushRef="#br0" timeOffset="142706.1623">16587 8607 774,'-11'0'2838,"0"0"-516,11 0-129,-8-7-903,8 7-258,0 0-258,0-11 0,8 11 0,1-1-129,7 1 129,1 0 129,11 5-258,0-2 258,11 5-129,5-4-129,9 5 0,6-4-258,10 1 0,7-4-129,9 3 129,6-3-129,11 3 0,3-2 0,9 1 0,6 3 0,1 1-129,-1 1 0,-1-1 129,-3-1-258,-3 0 129,-6-3-129,-1 0 0,-8-2 0,-3-2 129,-4 0-129,-5-2 129,-4 2-129,-5-1 129,-6 1-129,-7 0 0,-6 0 129,-6 3-129,-8-1 0,-3 1 0,-6-3 0,-8 0 0,-6 0 0,-4 0 0,-6 0-129,-11 0-258,12 4-645,-12-4-2838,-6 8-516,-3-6-129,-2 5-516</inkml:trace>
  <inkml:trace contextRef="#ctx0" brushRef="#br0" timeOffset="164794.4257">8104 10364 3483,'5'-50'4773,"-5"18"0,3 8-774,-7-10-774,7 16-645,-6-10-645,4 14-903,-1-1-129,0 15-258,0 0-258,15 0-129,-11 19-129,3 18 129,0 16-129,0 15 0,4 14-129,0 15 129,5 4 0,-1 3-129,4-7 129,0-10-129,1-13 129,0-14-129,-2-18 129,-1-16 0,-2-15 0,-1-11 0,1-14 0,3-18 0,3-16 0,5-22 0,2-14-129,3-14 129,0-3-129,0-3 0,-4 7 0,-4 7 0,-5 15 0,-6 17 0,-4 19 0,-5 15-129,-2 12-258,-1 12-387,0 8-516,-11 8-3741,6 16-129,-10 2-387,0 12-387</inkml:trace>
  <inkml:trace contextRef="#ctx0" brushRef="#br0" timeOffset="165018.4385">8190 10703 11223,'0'0'5289,"0"0"-258,4-19-258,17 12-3870,4-3-387,7 0-387,3 0-258,2-2-516,6 12-2709,-11-6-1419,1 6-387,-8-1-387,-1 1-258</inkml:trace>
  <inkml:trace contextRef="#ctx0" brushRef="#br0" timeOffset="165322.4559">8798 10497 9804,'0'-19'5418,"0"19"-516,9-4 0,12 11-3870,-7 6-387,9 12-129,2 4-129,4 5-129,-2 1-129,3 2 0,-3-4-129,-4 3 0,-2-5-258,-5-7-387,-2 3-774,-12-13-3483,4-2-129,-6-12-516,0 0 0</inkml:trace>
  <inkml:trace contextRef="#ctx0" brushRef="#br0" timeOffset="165531.4678">9056 10461 8127,'2'-46'5031,"-2"46"0,0 0-129,5 10-3612,-9 9-387,1 15-258,-11-1-258,-1 12 129,-4 1-387,-3 6-129,-2-1 0,-2-4-387,6 1-645,-5-9-3870,14-3 129,1-12-645,10-5-129</inkml:trace>
  <inkml:trace contextRef="#ctx0" brushRef="#br0" timeOffset="165734.4794">9348 10736 7998,'4'29'4773,"-5"-9"-258,-5 0-516,-2 4-4257,-4-2-1806,5 5-2193,0 0-258,0-9-516,4-2 129</inkml:trace>
  <inkml:trace contextRef="#ctx0" brushRef="#br0" timeOffset="166230.5078">9499 10590 7740,'14'14'4773,"-10"3"0,0 4-645,3 2-3870,3-2 0,6 0 0,-1-4-129,4-5 0,-3-6 0,5-5 129,-2-3 0,-1-9 0,-3-4 0,-1-4 129,-3-5 0,0 4 258,-6-3-258,2 8 129,-7-2-258,0 17 129,0 0-129,0 0 0,0 20-129,0 5 0,0 12 0,0 7-258,2 7 129,2 2-129,1 5 129,0 0-129,-1 4 0,-2 0 0,-2-4-129,-1-5 258,-5-2-258,-6-5 258,-3-4-129,-4-5 129,-4-5 0,-2-7 0,0-7 0,1-3-258,1-2-516,-3-13-2709,10 0-1161,2-2-516,9-10-387,4-9 0</inkml:trace>
  <inkml:trace contextRef="#ctx0" brushRef="#br0" timeOffset="167889.6027">10324 10522 3870,'4'-15'4515,"-4"15"-645,3-21-903,-3 21-903,6-19-516,3 12-387,-7-11-129,-2 18 0,10-23-258,-10 23 0,8-16-129,-8 16 0,0 0-129,0 0-129,0 0-129,-4 12 0,-7 5 0,-4 7-129,-3 2-129,-4 7 129,-1 5-129,-1 1 129,-1-1-129,5 4 0,5 0 129,5-4-129,6-4 0,5-5 0,10-5 129,6-6-258,4-3 258,3-9-258,2-2-258,-3-4-387,3 6-1806,-8-6-2193,-4-3-645,-5-5 0,-9 8-516</inkml:trace>
  <inkml:trace contextRef="#ctx0" brushRef="#br0" timeOffset="168086.614">10189 10753 4386,'26'-21'5031,"-6"13"129,4-2-516,0 4-2451,-2-7-1161,7 4-516,-2 6-1161,-3-5-3741,-3 2-258,0 2-516,-5-3 0</inkml:trace>
  <inkml:trace contextRef="#ctx0" brushRef="#br0" timeOffset="168934.6625">10842 10869 6450,'8'0'5418,"-8"0"-516,8-18-258,0 9-3225,-8-14-516,3 2 129,-3-12-516,6-2 129,-1-16-258,2-7 0,1-12-129,5-11 0,2-12-258,0-7 0,2-1-129,0 3 0,0 10 0,-2 12 0,-2 17 0,0 17 0,-3 23 258,0 19 0,-1 21-129,4 25 0,0 14 129,0 16 129,3 13-129,-1 10 0,2-1-129,-1-2 0,-2-8 0,0-12 0,-2-10-258,-4-18 0,1-4-387,-5-21-516,7 4-3870,-8-14-129,0-3-258,-3-10-387</inkml:trace>
  <inkml:trace contextRef="#ctx0" brushRef="#br0" timeOffset="169858.7153">10877 10580 4386,'-9'0'4902,"9"0"-129,-10-3-1806,10 3-903,0 0-645,0 0-387,0 0-258,0 0-129,11-1-258,6 0 0,1-6 0,10 7 129,1-7-258,7 2 0,-2 0 129,-3 0-258,-3 1 129,-3 1-129,-7 0-129,-7 3 0,-11 0-129,9 0-258,-9 0-258,0 0-258,0 10-645,0-10-1935,0 0-1419,-5 0-516,5 0 0</inkml:trace>
  <inkml:trace contextRef="#ctx0" brushRef="#br0" timeOffset="171866.8302">12255 10171 1935,'20'-19'3096,"-5"10"-387,-3-7-129,2 2 0,-6-13-645,3 8-258,-7-12-645,2 6 129,-6-11-258,0 5 0,-6-6 0,2 6-129,-6-3-258,2 7 0,-3 1-129,0 9-129,1 9-129,-3 8 0,0 20-129,-2 21 129,-1 20 0,-1 25 129,0 24-258,2 14 129,4 12 129,3 2-129,4-4 0,4-12 0,7-12-129,2-22-387,5-19-258,-9-28-2580,5-11-1419,-4-18-516,-6-12-258,0-15 0</inkml:trace>
  <inkml:trace contextRef="#ctx0" brushRef="#br0" timeOffset="172054.8409">11986 10555 6063,'-7'-31'5289,"13"24"0,10-5-645,11 1-2967,0-2-1032,10 8-129,2-3-258,1-1-387,3 9-1290,-5-10-3225,2 2-258,-4-9-258,-1-2-387</inkml:trace>
  <inkml:trace contextRef="#ctx0" brushRef="#br0" timeOffset="172245.8519">12599 10019 8127,'-1'-36'5289,"-14"36"-129,-6 20-387,-6 13-3870,3 20 0,-3 14-387,5 14-129,4 6-129,8 2 0,7-4-258,6-10-129,14-2-774,-1-26-2709,14-11-1290,-3-19-387,4-11-516</inkml:trace>
  <inkml:trace contextRef="#ctx0" brushRef="#br0" timeOffset="172434.8627">12686 10259 8514,'0'-24'5289,"11"11"-129,1 22-516,0 9-3999,8 13 129,1 3-516,3 7-129,0 4-516,-3-10-1290,0 3-2967,-2-11-516,0-8-129,-6-12-387</inkml:trace>
  <inkml:trace contextRef="#ctx0" brushRef="#br0" timeOffset="172602.8723">12943 10288 7224,'-15'-49'5160,"0"44"0,1 15-387,-13 13-3741,8 17-129,-6 3-387,0 10-258,1 1-387,1-6-516,13 2-3741,-2-15-645,10-8 0,2-27-645</inkml:trace>
  <inkml:trace contextRef="#ctx0" brushRef="#br0" timeOffset="172825.8851">13005 10040 5805,'33'-38'5289,"-16"38"-258,4 24-258,-1 16-3096,9 14-1161,-4 10 0,2 8-258,-6 7 0,-6-2 0,-9 0-387,-6-8 0,-4-5-387,-16-19-2322,2-4-1677,-3-14-645,2-9-129,3-13-258</inkml:trace>
  <inkml:trace contextRef="#ctx0" brushRef="#br0" timeOffset="172982.894">13432 10405 8256,'51'-12'5031,"-27"10"-258,0 2-903,-7 3-7740,4 3-645,-3 2-387,-4 4-387</inkml:trace>
  <inkml:trace contextRef="#ctx0" brushRef="#br0" timeOffset="173133.9027">13434 10607 7611,'-7'12'4902,"16"-12"0,12-5-645,10-7-3612,5-1-645,0-8-2967,7 7-1548,-2-4-258,-1 4-387</inkml:trace>
  <inkml:trace contextRef="#ctx0" brushRef="#br0" timeOffset="173397.9178">14106 10082 8643,'-13'-73'5418,"-10"44"-387,1 12-258,-12 4-3741,9 17-387,3 16-129,3 14-129,4 12-129,5 13 0,5 12-129,4 10-129,1 2 129,6-2 0,2-5-258,2-4 129,-2-6-258,-2-20-645,8 0-3870,-14-22-258,3-7-129,-3-17-774</inkml:trace>
  <inkml:trace contextRef="#ctx0" brushRef="#br0" timeOffset="173578.9281">13778 10405 5160,'12'-51'5547,"11"35"-387,9 1-258,9 3-2709,2-2-1419,10 6 129,-3-1-903,-3-3-903,5 4-3483,-8-5-387,-5 0-387,-7-7-258</inkml:trace>
  <inkml:trace contextRef="#ctx0" brushRef="#br0" timeOffset="173766.9389">14383 9991 7224,'13'-62'5160,"-15"47"-129,-5 22-129,-13 11-3096,6 25-516,-7 6-516,6 10-129,1 6-258,8 5 0,3-1-129,3-9-258,10-6-129,3-13-516,8 3-2193,-2-24-2064,3-6-258,-3-14-516,1-3-129</inkml:trace>
  <inkml:trace contextRef="#ctx0" brushRef="#br0" timeOffset="174305.9697">14580 10214 10836,'0'23'5289,"0"-23"-258,6 23-129,-6-23-4386,16 20-258,-4-10 0,0-3-258,0-3 0,0-4 129,0 0-129,0-5 0,-1-6 0,-2-3 0,0-3 0,2 0 0,-2-1 0,-1 6 0,2 2 0,-3 3 0,1 7 0,1 3 0,0 14 0,-1 8 129,0 7-129,1 6 0,-1 7 0,-1 4 0,-2 3 0,-2-3 129,-1-1-258,-2-6 129,-3-4 0,-8-6 0,-5-6-129,-5-9 129,-4-5-129,-5-6-258,1-4-645,-7-7-3483,10-12-387,1-12-387,9-13-387</inkml:trace>
  <inkml:trace contextRef="#ctx0" brushRef="#br0" timeOffset="174521.9821">14834 9859 9546,'76'17'5676,"-41"10"-645,7 13 129,-5 2-4128,3 15-129,-8 0-387,-5 8-129,-14 2-129,-8 3 0,-6-5-129,-15-2-129,-2-2-387,-9-15-1161,3 5-3225,-2-13-387,5-8-387,2-13-387</inkml:trace>
  <inkml:trace contextRef="#ctx0" brushRef="#br0" timeOffset="175298.0264">15306 10168 6837,'5'10'4902,"20"-10"-645,12-2 129,10 2-3612,8-7-516,4-1-516,4 8-2064,-6-1-1935,-12 1-129,-11 0-516,-14 4 258</inkml:trace>
  <inkml:trace contextRef="#ctx0" brushRef="#br0" timeOffset="175487.0373">15442 10316 8514,'-34'21'5031,"34"-21"-129,16 1-387,17-1-3612,0-10-129,11 0-258,2-4-129,0 0-258,0 1-387,-12-5-1161,4 7-3096,-10-3-129,-3 2-645,-7-3 0</inkml:trace>
  <inkml:trace contextRef="#ctx0" brushRef="#br0" timeOffset="175922.0621">15745 9868 9804,'-8'-8'5289,"8"8"-516,0 0-387,-9-1-3225,14 3-258,4 4-516,8 3-129,6 1-129,5 4 0,3 0 0,0 2-129,-4 3 0,-5 3 129,-4 7 129,-9 6-129,-9 4 129,-11 7-129,-10 7 0,-6 4 0,-5 7-258,-5-9-774,12 4-3870,-7-6-129,8-4-387,4-11-387</inkml:trace>
  <inkml:trace contextRef="#ctx0" brushRef="#br0" timeOffset="176986.123">16431 9954 4128,'-9'-13'5031,"9"13"-258,-9-11-129,0 2-2709,9 9-387,0 0-645,9 9-129,1 4-258,9 12 0,4 1 0,8 6-129,0 3 0,1 3-129,0-2-387,-6-7-774,-2 0-3612,-10-9-129,-4-4-387,-10-16-387</inkml:trace>
  <inkml:trace contextRef="#ctx0" brushRef="#br0" timeOffset="177199.1352">16668 9893 7998,'-24'-21'5031,"10"23"-129,-4 12-258,2 17-3483,-3 4-129,7 14-258,-6 2-258,5 8-129,-1 1-258,-1-7-774,9 4-3096,-5-15-903,3-6-387,2-14-129</inkml:trace>
  <inkml:trace contextRef="#ctx0" brushRef="#br0" timeOffset="177387.1459">16799 10031 8901,'51'-22'4644,"-26"17"-129,-1 3-387,1 0-4128,0 6-2193,-4 0-2064,-9 6-258,-1 3-387,-8 0 0</inkml:trace>
  <inkml:trace contextRef="#ctx0" brushRef="#br0" timeOffset="177542.1548">16862 10215 9288,'-17'24'5031,"17"-24"-129,11 5-387,6-7-3354,6-3-645,5-5-387,0-2-903,2 4-3612,0-3-129,-3 3-516,-2-4-258</inkml:trace>
  <inkml:trace contextRef="#ctx0" brushRef="#br0" timeOffset="177986.1802">17237 10020 8901,'0'0'5289,"-13"16"-129,4 8-387,0-2-3354,9 10-645,0-3-129,9 4-258,6-9-129,5-5-129,3-1-129,1-8 0,1-9 0,-1-1 0,-5-9 0,-2-8 0,-3-4 0,-3-4-129,-4-4 0,-1 2 0,-4 3 129,-1 5-129,-1 8 129,0 11 258,-9 0-129,4 17 129,-1 13 129,0 11 0,1 10 0,-1 15 0,0 5-129,0 7 0,-1 3-258,-2 3 129,-1 0-129,-3-4 0,-4-7 0,-2-13-129,-5-7 129,-1-7-258,-4-5 258,-1-9 0,0-6-129,-1-4-129,5 2-774,-7-10-3741,11 4-129,1-5-516,6 1-387</inkml:trace>
  <inkml:trace contextRef="#ctx0" brushRef="#br0" timeOffset="192073.986">11705 12155 4128,'30'-58'5289,"-13"32"-387,2 2-258,-3 2-3354,13 12-258,0-4 258,12 14-258,0 0-258,7 14-129,3 12-258,5 13 0,-1 15 129,5 19-258,-5 16 0,3 22 0,-5 12 0,0 19 0,-4 12-129,-5 17 0,-1 8 0,-8 10-258,-5 5 129,-5 6-129,-7 9 129,-7 3 0,-6 3 0,-5-3 0,-5 0 0,-8 1 0,-10 0 129,-4-4 0,-7-5-129,-4-9-129,-6-4 129,-1-8 0,-2-12-129,-3-20 258,-3-22-258,0-18 129,-4-16-129,-3-21 129,-4-24 0,-5-22 0,-2-23 0,-4-10-129,0-20 129,-1-23-129,0-27 258,2-17 0,1-13-129,2-16-129,6-12 129,4-7 0,6-9 0,6-4 129,7 3-129,9-3-129,10-5 129,7 0-129,9-6 0,4-8 129,6-6-129,9-5-129,10-4 129,3-6 129,7 2-129,5 2 0,6 8 129,3 6 0,4 9-129,4 8 129,5 6 0,1 5-258,7 15 0,0-1-645,11 17-516,-11-9-1548,6 26-1806,-4 12-516,-5 19-258</inkml:trace>
  <inkml:trace contextRef="#ctx0" brushRef="#br0" timeOffset="193022.0402">14703 11961 3354,'24'-14'5160,"-9"14"-129,7 0 0,2 0-2064,9 17-1677,3 7-258,10 18 129,1 7-258,6 20-387,2 13-129,4 20-129,-3 19 0,-2 9-129,0 13 0,-3 15 129,-7 13-258,-3 10 387,-5 6-258,-7 16 129,-7 1-129,-6 10 129,-9 2-258,-7 4 0,-5 2 0,-10 2-129,-7-3 0,-8-10 0,-3-4 129,-7-8-129,-4-9 129,-5-8 0,-2-11 0,-1-16 129,-5-15-129,0-13-129,-4-21 129,-3-14 129,-3-12-258,2-20 129,-2-15-129,1-16 0,0-13 0,1-8 129,0-9 0,4-16-129,1-12 129,-1-10-129,5-16 0,1-16 0,4-20 129,3-10-258,6-10 129,4-16-129,5-16 0,4-12 129,4-9 0,5-2 129,2 2-129,1-5 129,4-6 0,1 1 129,3 1 0,3 1-129,4 0 129,2 1-258,1-4 129,9 0 129,6-2-129,8 4 0,2-4 0,6 8 129,7-1-129,6 1 0,6 6 258,6 2-387,5 10 0,3-1 129,4 10-129,4 6 0,1 15 0,-2 15 0,0 16-258,-4 15-258,0 25-1032,-13 13-2838,-2 15-516,-11 10-129,-8 12-516</inkml:trace>
  <inkml:trace contextRef="#ctx0" brushRef="#br0" timeOffset="194358.1166">12024 12866 1032,'-17'0'4515,"17"0"0,-10 3-1290,10-3-258,0 0-516,4-5-774,16 5-387,-1-2-129,13 2-129,6-3-129,12 3-258,7-5 0,16 4-129,7-4 0,13 3-129,10-2-129,10 3 0,10 1-129,3 0 0,1 4 0,1 1-129,-1 3 0,-3-2 0,-5-3 0,-9 1 0,-8-4 0,-6 0 0,-5-1-129,-5-5 129,-4-1 0,-2-3 0,-4 0 0,-2-2 0,-1 3 0,-6-3-129,-2 2 129,-6 0 0,-5 3 0,-4 2 0,-6 0 0,-5 5 0,-4-1 0,-4 1 0,-4 0-129,-4 0 129,-5 2 0,-5 1-129,-4 1 0,-9-4-387,0 0-516,0 0-2838,0 0-1032,-12-5-387,12 5-387</inkml:trace>
  <inkml:trace contextRef="#ctx0" brushRef="#br0" timeOffset="195006.1537">14845 12559 5160,'0'-12'5031,"0"12"-387,-8-11-516,8 11-2193,0 0-258,0 0-645,-10 0 0,10 0-387,0 0-129,2 12 0,-2-12-129,11 14 0,-11-14 0,17 18-129,-7-7 0,3 3 0,0-1-129,1 1 129,-1 1-129,0 1 0,-3-3-129,2-4 129,-1 3-129,1-5 129,-3-2-129,1-2 0,0-1 0,-3-2 0,-7 0 0,13 2 129,-13-2-129,0 0 129,0 0-129,0 10 129,0-10-129,-9 17 0,-1-6 129,1 5-129,-2-2 0,-1 3 0,-1 6 0,0-2 0,-4 5-129,-6-3-387,2 14-1677,-13-11-2967,0 6 0,-8-3-387,-1 5-516</inkml:trace>
  <inkml:trace contextRef="#ctx0" brushRef="#br0" timeOffset="195870.2031">11993 12867 1032,'0'0'3612,"0"0"-258,0 0-1161,0 12-258,0-12-129,-6 14-387,6-14-258,-10 14-258,10-14-129,0 0 129,-12 8-387,12-8 0,0 0 0,0-10 129,0-4 129,0 2-129,0-8 0,3 6-129,-2-6 0,6 8 0,-4-1-129,7 5 0,-10 8-129,16-3-129,-8 3 129,1 8-129,-2 4-129,-1 2 0,-6 0 0,0 2 0,0 0 0,-5-3 0,-1-2-129,-4-5 0,10-6-129,-15 6 0,15-6-387,-12-2-1032,12 2-2838,0 0-258,0 0-387,0-12-258</inkml:trace>
  <inkml:trace contextRef="#ctx0" brushRef="#br0" timeOffset="198062.3285">11927 13750 1935,'0'0'4386,"0"0"0,10-3-1290,-10 3-774,0 0 0,4-20-645,7 20-258,-11 0-129,0 0-387,7-9-387,-7 9 0,10 3-258,-10-3-129,10 17-129,-4-5 129,-1 0-129,0 0 0,1 1 129,-2 1-129,-3 0 0,-1-3 0,-3 0 0,-5 1-129,-3-4 129,-2-2-129,0-3 129,-2-3 0,2 0 0,2-8 0,4-3 0,2-2 129,5-3-129,0 1 0,4 0 129,4 1 0,2 2-129,-2 1 129,2 4-129,-2 3 129,-8 4-129,13 0-129,-13 0-129,0 0-774,13 14-2967,-13-14-645,0 17-258,0-17-774</inkml:trace>
  <inkml:trace contextRef="#ctx0" brushRef="#br0" timeOffset="199394.4047">12101 13805 2322,'21'-9'4515,"-5"4"129,2-5-903,10 10-1032,-5-7-645,14 7-387,2-10-258,13 10-516,3-7-129,10 4-387,7-4 129,6 4-258,7-6 0,11 4-129,5 0 129,5-2 0,3 0 0,5 2-129,1 1 0,3 1 0,-5 1 0,-8 2-129,-9 0 129,-8 0-129,-8 0 0,-8 0 0,-7 2 0,-3 0-129,-3-1 129,-2 1 0,-1-1 0,-4-1 0,-1 1-129,-2 1 129,-6-1 0,-4 0 129,-4 0-258,-6 1 129,-5 0 0,-1-1 0,-8 4-129,-2-3 129,-4 3-258,-9-5 0,10 9-387,-10-9-258,0 0-1806,0 0-2322,0 0 0,0 0-258,0 0-129</inkml:trace>
  <inkml:trace contextRef="#ctx0" brushRef="#br0" timeOffset="199901.4337">14696 13547 4902,'-11'-18'5160,"0"4"-129,11 14-258,0 0-2580,-11-17-774,11 17-258,0 0-516,0 0-129,5 0-129,-5 0-129,8 7-129,-5 6 129,1-2-129,1 5 0,0-3 0,1 4 129,2-2-129,2-1 0,0-4 0,4 0-129,-1-5 129,1-1 0,1 1-129,1-3 0,-5-1 129,0 2-129,-11-3 0,14 6 0,-14-6 0,0 0 0,0 0 0,0 0 129,0 0-129,4 11 0,-4-11 129,-10 11-129,2-1 129,-2 4-129,-2 0 129,-3 3-129,0 2 0,0 1 129,-1 1-129,1-3-129,-1 2 0,2-3-129,3 5-645,-8-10-3225,11 8-774,-5-7-516,4 7-258</inkml:trace>
  <inkml:trace contextRef="#ctx0" brushRef="#br0" timeOffset="205849.7739">11824 14311 2580,'7'2'4644,"15"-2"-387,14 2-516,12 7-2064,8-9-129,22 6-258,9-6-129,21 2-129,5-2-258,15 0-129,6 0-129,7 0 0,1 0-129,3 1-129,-6 6-129,0 0 0,-8 1-129,-6-1 129,-8-1 0,-6-1-129,-8-2 129,-7 0-129,-8 0 0,-13-1 129,-11 0-129,-10 1 0,-10-1 0,-10-2-129,-8 2-129,-8-2-387,0 2-1806,-7-2-2322,-2-5-258,-9 5-129,13-17-387</inkml:trace>
  <inkml:trace contextRef="#ctx0" brushRef="#br0" timeOffset="206217.795">14438 14209 2193,'0'-14'4644,"0"14"0,8-3 0,-8 3-2193,14 0-516,-14 0-387,16 3-387,-16-3-129,24 7 0,-13-7-258,5 1-258,-2-1 0,0 0-258,-1 1 0,0 0-129,-4 3 0,-9-4-129,8 15 129,-8-3-129,-2 5 0,-8 0 0,-5 7 129,-3 0-129,-4 2 0,-2-2 129,-2 5-258,-4-4-129,0 4-387,-4-12-2580,5 7-1677,-2-4-387,4 0-258,-2-6-516</inkml:trace>
  <inkml:trace contextRef="#ctx0" brushRef="#br0" timeOffset="206986.8389">11901 14449 774,'16'-22'3870,"-4"14"387,-12 8-1677,6-23-516,3 18-387,-9 5-387,0 0-258,0 0 0,0 0-129,-5 5-387,1 7-258,-1-1-129,2 2 0,3-13 0,-8 19 0,8-19-129,0 0 0,-8 3 129,8-3-129,-10-6 0,10 6 0,-7-14-258,7 14-1032,-7-9-2967,7 9-387,4 6-129,8 7-129</inkml:trace>
  <inkml:trace contextRef="#ctx0" brushRef="#br0" timeOffset="207818.8865">11919 15432 903,'4'-13'4257,"-4"13"645,-2-14-1161,2 14-903,0 0-516,0 0-516,0-19-258,13 19-387,5-10-258,16 3-129,10-5-258,17-1 0,16-4-129,20 1 0,16-7-129,16-2-129,17-1 129,12-3-258,6 0 129,3 2-129,-4 4 129,-8 1-129,-14 5 129,-15 5-258,-17 4 129,-19 7 0,-16-2 0,-11-1 0,-15 2 0,-6 0-129,-7-2 129,-2-2 0,-2-2-129,-2 2 129,0 0-129,-4 1 0,2 5-129,-4-3 129,-5 3 0,-3 0-129,-6 0-258,-9 0-258,7 12-1290,-11-11-2709,4-1-387,-12 3-387,12-3-258</inkml:trace>
  <inkml:trace contextRef="#ctx0" brushRef="#br0" timeOffset="208261.9119">14348 14904 516,'-5'-28'4644,"5"15"387,0 3-129,-4-8-2709,4 18 0,0-13-387,0 13-387,0 0-516,8 0-129,-8 0 0,1 12-258,-1-12-129,0 21 0,1-6-129,3 2 0,1-3 0,2 3 0,0-2-129,6 2 129,-1-2-258,2-3 129,0-1 0,2-5-129,-3 3 0,-2-5 129,1 0-129,0-3 0,-2 0 0,-2 1 129,-8-2-129,13 5 0,-13-5 0,0 0 0,0 17 0,-9-2 0,-7-1 0,-9 8 0,-7 3-129,-10 0-129,-5 7-129,-8-9-645,5 9-4128,-10-4 0,0 2-387,-4-5-387</inkml:trace>
  <inkml:trace contextRef="#ctx0" brushRef="#br0" timeOffset="208810.9433">11901 15330 1032,'-14'-19'4128,"14"19"129,-3-12-1548,-2 0-387,11 12-129,-6 0-387,20 0-129,-20 0-387,24 7-129,-24-7-516,16 23-129,-14-8-129,-2 1-258,-2-1 0,-6-2 129,-1-6-258,-2 0 0,-1-7 129,4 0-129,8 0 0,-13-19 0,11 6 129,2 1-129,1 2 0,-1 10-129,17-9-774,-17 9-3612,18 0-129,-5 3-645,-1 7 0</inkml:trace>
  <inkml:trace contextRef="#ctx0" brushRef="#br0" timeOffset="210134.019">11883 15920 2967,'36'-7'5031,"0"-2"-129,8-10-2064,29 14-516,11-17-258,32 9-645,14-13-258,27 6-516,16-9-129,19 7-258,8-3 0,2 2 0,-3 2-258,-4 5 0,-16 3 129,-20 3-129,-24 0 0,-25 5 0,-26 0 0,-21 1-129,-23 1 129,-20-1 0,-20 4-258,0 0-129,0 0-129,-9-18-516,9 18-645,-18-12-1290,18 12-2064,-12-12-129,12 12-258</inkml:trace>
  <inkml:trace contextRef="#ctx0" brushRef="#br0" timeOffset="210502.04">14380 15520 3354,'14'-4'5031,"-14"4"-1032,11-3-516,3 6-903,-10-9-645,12 7-387,-16-1-387,22 0-387,-13 0-258,4 5 0,-2-1-258,-1 6 0,3 0-129,-1 5 0,0-2-129,4 3 129,-2-1 0,2-1 0,-1 1 0,-2-1-129,-5 1 129,-4 1-129,-4 3 0,-10 1 129,-8 4-258,-5 1 129,-4 1-387,-5-4-516,4 10-3612,-6-7-516,5 0-516,3-5-387</inkml:trace>
  <inkml:trace contextRef="#ctx0" brushRef="#br0" timeOffset="211170.0782">14184 16345 2967,'-6'-1'3741,"6"1"-516,0 0-387,5-5-516,-5 5-645,22-7-516,-9-1-129,13 5-516,-1-5 0,9 5-129,3-3 0,12 2 129,6-4-129,12 4 258,8-3-387,8 4 0,2-4-129,-2 5 0,-3-1 0,-10 1-129,-13 1 129,-14 1-129,-15 0-258,-15 0-258,-4 6-1548,-9-6-2709,-16 2-129,-5-1-645,-9-1 516</inkml:trace>
  <inkml:trace contextRef="#ctx0" brushRef="#br0" timeOffset="211462.0949">14424 16226 3354,'31'-21'5160,"-21"15"-387,-10 6-1806,0 0-645,5 15-903,-14-7-387,-1 17-516,-8-3 0,-2 13-387,-3-3 129,1 2-258,-1 0 0,1-2-258,3 5-258,-2-15-645,10 11-903,-4-14-2580,4-9-645,11-10 129</inkml:trace>
  <inkml:trace contextRef="#ctx0" brushRef="#br0" timeOffset="211762.1121">14654 16295 3225,'0'0'4386,"-7"25"-258,-7-7-2709,-6 5-387,2 6-516,-8 5 0,3 4-387,-3 3 0,0 3-129,-2 2 0,5-2 129,-1-4-258,3-1 129,6-10-258,-3-7-516,11 1-774,-3-15-1419,10-8-1290,0 0 0</inkml:trace>
  <inkml:trace contextRef="#ctx0" brushRef="#br0" timeOffset="212078.1302">14814 16339 1419,'15'0'4386,"-15"0"516,-2 12-903,-11-2-2064,-2 12-1161,-11 2-129,1 10-129,-5 6-129,-2 5-129,-2 2 129,2 7 0,-2-4-258,5 1 258,-1-6-258,7-4-129,3-8 0,5-3 0,6-9-645,9-21-645,-5 17-2580,5-17-774,8-3-516,3-9 258</inkml:trace>
  <inkml:trace contextRef="#ctx0" brushRef="#br0" timeOffset="212393.1482">14974 16392 1806,'0'15'4902,"-7"9"129,-3-12-645,-6 1-2580,2 15-387,-8-1-516,4 10-129,-4-1-387,-1 4-129,-1-1 129,1 5-258,0-2 0,3-1 0,2-8-129,1-4 0,0-3 0,4-6 0,4 1-774,-3-11-387,12-10-3096,0 0-645,0 0-387,0 0 129</inkml:trace>
  <inkml:trace contextRef="#ctx0" brushRef="#br0" timeOffset="212694.1654">15045 16481 1935,'0'13'4773,"-1"-1"258,-6 0-645,-6-6-2580,7 19-387,-10-8-516,6 10-258,-6-3-129,2 7-258,-3 1 0,-1 1-258,1 3 0,-4-3-258,3 4 0,-2-7-387,6 9-1677,-2-8-2322,-2-7-129,6-1-387</inkml:trace>
  <inkml:trace contextRef="#ctx0" brushRef="#br0" timeOffset="215270.3127">11477 18054 774,'-1'70'5031,"1"-70"387,0 0-1032,0 0-2580,0 0-129,0 0-258,0 0-258,21-72-129,-17 25-387,6-8 129,0-8-645,4-24 387,1-5-258,3-4 129,0-5-258,1 6 129,-1 8-129,0 17-258,-4 17 516,2 26-129,-5 26 0,-1 12 0,-2 29 129,-1 19-129,0 16 129,0 10-774,0 1 645,-1 8-129,-1-2 0,1 0-387,-1-19 258,-5-73-258,5 87 0,-5-87 387,0 58-516,0-58-129,0 0-645,0 0-2967,0 0-1290,-35 41-387,35-41-387</inkml:trace>
  <inkml:trace contextRef="#ctx0" brushRef="#br0" timeOffset="215450.323">11461 17762 4128,'9'55'5805,"-9"-55"-903,41 0 387,-9 0-3999,-3-7-129,13-46 129,-2 28-516,-1 11-5031,3-1-516,-1-7-387,-3 6-645</inkml:trace>
  <inkml:trace contextRef="#ctx0" brushRef="#br0" timeOffset="216366.3754">14648 17661 2580,'10'38'4128,"-10"-38"903,5 52-2322,3-40-903,-8-12 129,0 0-516,-4 68 0,4-68 0,-7 61-387,7-61-645,0 0-129,-12 52-129,12-52 0,0 0-129,0 0 387,-7-3-387,7-34 129,0 7 0,3-27-258,2-14 387,3-12-258,2-15 0,2 4 0,2 18 129,5 2-258,5 8 387,1 14 0,5 10-129,0 16 129,1 16 0,-2 8-129,0 7 129,-9 7-258,-6 10 129,-7 7-129,-5 19 129,-3 9-258,-10-8 387,-3 14 0,-6-7-258,2-8 258,0-9-129,2-4 258,3-15-258,7-5-129,6-15-129,5 3-129,9-3 387,7-2-387,3-4 387,3 6-258,-1 0 129,-1 3 387,-3 9-129,-22-12-258,34 41-258,-34-41 387,16 65-387,-16-65 387,0 74-387,0-74 0,-14 58 129,14-58 258,-34 48 0,34-48 0,-48 87-129,48-87-129,-64 57 129,64-57 0,-66 49-129,66-49-129,-65 14-258,65-14-1290,-45-20-3354,45 20-387,0 0-258,-45-69-516</inkml:trace>
  <inkml:trace contextRef="#ctx0" brushRef="#br0" timeOffset="217194.4228">13614 11305 2193,'0'-41'4773,"2"12"129,1-4-129,-3-9-2064,4 11-1161,-7-11-129,-1 13-645,-8-2 0,0 9-387,-7 6 0,-1 12-129,-1 4-129,-1 16 0,2 18 0,0 18 0,4 17-129,1 14 129,3 15 0,5 11 0,1 8 0,6 3 129,0-2-258,0-8 129,7-9 0,-1-10 0,5-14 0,-5-10 0,0-12-129,-2-13-129,-2-7-129,-2-19-774,0 3-1548,0-19-2064,-11 0-387,1-6-516,2-9 129</inkml:trace>
  <inkml:trace contextRef="#ctx0" brushRef="#br0" timeOffset="217694.4514">13261 11848 5934,'-13'-10'5289,"13"10"-258,0-10-129,11 12-2451,4-4-1032,14 2-516,1-2-387,9 2-129,2-4-129,1 3-258,-2 1-387,-3-5-774,-3 5-3741,-8-1 0,-5 1-516,-8-3-258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36:16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2437 5866 5289,'10'-66'5160,"-10"32"-129,2 6-387,-2-8-2451,0 21-774,-2-6 0,2 21-387,0 0-129,-4 17-129,-2 14-258,5 21-129,-4 10-129,-1 18-129,-3 16 0,0 9-129,-3 6 0,-2-1-129,0-5 0,-3-8 0,-1-10 129,1-19 129,2-15-129,6-15-129,-2-16 258,11-22-129,0 0 129,0 0-129,8-12 0,8-2 0,2-1-129,4 1 387,5 3-387,2 5 258,-1 1 0,2 5-129,0 0 0,-3-1-129,1 1-258,-8-2-645,8 2-3870,-13-10-129,5 0-129,-7-14-774</inkml:trace>
  <inkml:trace contextRef="#ctx0" brushRef="#br0" timeOffset="351.02">2702 6454 8127,'10'30'4902,"-1"-21"-258,5 1-129,-3-10-3483,11 0-258,-1-8-129,5-6-387,-4-10 0,1 2 0,-5-4-129,-2-4-129,-2-2 0,-7 6 129,-3 0 0,-4 8 0,-7 5 129,-4 9 0,-4 4 0,-1 13 129,-3 12-129,1 11 0,0 6 0,2 7-129,6 1 0,5 3 0,4-4-129,3-6 0,8-10 0,7-7-129,7-12 0,2-13-258,6-1-645,-4-17-3612,10-4-258,-4-14-258,6-5-645</inkml:trace>
  <inkml:trace contextRef="#ctx0" brushRef="#br0" timeOffset="584.0334">3308 5862 13029,'0'0'5160,"0"21"-129,-17 18-258,6 16-4257,-2 10-258,0 14 129,-1 5-258,3 2 0,4-5-129,4-4-129,3-16 129,5-12 0,7-13-129,4-15 0,2-11-258,1-12-516,6-7-3225,-9-16-774,1-2-387,-7-14-129</inkml:trace>
  <inkml:trace contextRef="#ctx0" brushRef="#br0" timeOffset="756.0432">3218 6318 10449,'-27'11'5160,"27"-11"-258,0 0-129,16-5-3870,10-5-387,3-4 0,3 2-258,4 2-774,-3-7-3999,5 5-129,-3-5-645,0 0-258</inkml:trace>
  <inkml:trace contextRef="#ctx0" brushRef="#br0" timeOffset="1260.072">4246 6118 8127,'8'0'5031,"1"0"-129,-9 0-129,0 0-2709,5-9-645,-5 9-387,0 0-258,18-9-387,-3 9 129,3 4-258,7 8 0,6 0 0,3 8-258,2 6 129,-3 6 0,-3 4-129,-6-1 0,-8 2-129,-11 1 129,-5-1-258,-11-1 129,-13-2-129,-4 0-387,-10-12-516,8 3-3612,-8-16-258,9 0-258,0-9-387</inkml:trace>
  <inkml:trace contextRef="#ctx0" brushRef="#br0" timeOffset="1524.0871">4608 6149 11094,'31'-42'5418,"-31"42"-516,0 0 258,-5 6-3612,-3 21-1032,0 2 0,1 5-129,-2 5-129,3 0-129,-1 1 0,2-2-129,1-3 0,3-4 0,1-3 0,2-7-129,7-2 0,3-9-258,8 2-645,-6-10-3999,12 4 129,-1-7-645,7-4-129</inkml:trace>
  <inkml:trace contextRef="#ctx0" brushRef="#br0" timeOffset="1696.097">4914 6457 8901,'29'0'5418,"-13"5"-258,-6-3-387,4 12-2064,-6-2-2322,1 6-129,-7 3-129,-2 3-129,-4 4-387,-10-5-645,4 4-3870,-7-6 129,3-3-516,-3-9-387</inkml:trace>
  <inkml:trace contextRef="#ctx0" brushRef="#br0" timeOffset="2200.1258">5136 6105 13287,'0'0'5418,"8"24"-387,-1-8-387,5 10-4515,5 1 129,4 3-129,1-2 0,2-6-129,1-5 129,-3-6-258,-1-10 129,-1-1 0,-4-6-129,2-13 258,-1-3-258,-2-10 258,-1-3-258,0-1 129,-4 3 0,-2 5 0,-2 2 129,-3 9-129,-3 17 129,0 0-129,3 17 129,-1 12 0,3 9 129,0 9-258,1 9 129,-2 6-129,1 3 0,-1-3 129,-3 0-129,-1-4 0,0-1-129,-5-7 129,0-6 0,-2-2 0,-2-7-129,-5 1 129,-2-3 0,-5-1 129,-3-3-258,-6-2 129,-5-1 0,0-4-129,-1-1-387,-7-13-3741,10 5-903,-3-12-258,6-1-516</inkml:trace>
  <inkml:trace contextRef="#ctx0" brushRef="#br0" timeOffset="2739.1566">6628 5947 9288,'8'-40'5289,"-8"40"-387,-14-18-129,3 22-3096,-17 6-645,3 16-258,-3 6-258,-1 13 0,-2 3-129,4 9-129,4-1 0,8 2 0,9 0-129,6-6 0,10-10-129,13-8-258,10-11 0,6-12-516,7 3-1032,-8-19-3096,2-7-258,-14-13-129,-5 3-645</inkml:trace>
  <inkml:trace contextRef="#ctx0" brushRef="#br0" timeOffset="2908.1663">6414 6241 12126,'-37'-2'5418,"37"2"-516,17-7 129,10-5-4257,19 0-258,7-2-129,4 1-387,2 8-774,-11-5-3999,3 8-129,-11-5-516,-2 7-258</inkml:trace>
  <inkml:trace contextRef="#ctx0" brushRef="#br0" timeOffset="3220.1842">7225 5631 12255,'4'-11'5289,"-9"11"-387,-7 2-1032,8 32-2709,-8 10-387,4 14-258,0 9-387,0 8 258,2 5-516,0-5 129,2 0-258,-3-12-258,6-7-516,-11-16-3483,11-8-516,-6-17-387,7-15 0</inkml:trace>
  <inkml:trace contextRef="#ctx0" brushRef="#br0" timeOffset="3536.2022">7393 5680 12384,'0'0'5418,"1"22"-258,-4 12-258,-1 14-4128,-1 13-387,0 11 0,1 3-258,0 4-129,0-2-387,0-14-258,2-5-516,-8-23-3741,9-8-129,1-27-387,-11 8-645</inkml:trace>
  <inkml:trace contextRef="#ctx0" brushRef="#br0" timeOffset="3964.2267">7188 5677 9417,'18'-65'5418,"0"32"-258,11 16-129,0-3-3483,13 16-387,1 4-387,5 14-129,-4 8-387,1 9 0,-5 7-129,-7 4-129,-9 4-129,-7 1 129,-8-2-129,-8-7 129,-4-3-129,-11-6 0,-9-3 0,-6-7-129,-6-6 129,-6-4 0,-4-5 129,2-1 0,4-3 0,7 1 0,13 1 129,19-2 0,2 26 0,23-4 129,11 12-258,9 6 0,6 10 129,3 5-129,-2 8-129,-8-7-903,-1 9-3741,-10-12-516,-8-2 0,-7-10-774</inkml:trace>
  <inkml:trace contextRef="#ctx0" brushRef="#br0" timeOffset="7683.4394">9490 6268 5547,'-36'-17'4902,"11"5"-129,3 5-129,-12-5-3096,12 12-129,-8-3-516,9 6-258,-3 5 129,4 8-516,4 1 258,2 3-387,4 6 0,2 0 0,4 1 0,0 0-129,2-1 0,0 3 0,1-2 0,0-3 0,1-2 0,0-3 0,6-4 0,1-1 0,4-8 0,4-6 0,3-5 129,3-10-129,2-6 0,0-4 129,-1-7-129,-1-2 129,-4 1 0,-3 3 0,-6 6 0,-1 0 129,-5 12-129,-2 12 0,0 0-129,-2 8 129,-1 13-129,2 2 0,1 5 0,0 3 0,3-3-129,5-2 129,2-10 0,3-6-129,1-8 129,1-2 0,2-12 129,0-8-129,0-6 0,0-7 0,-2-2 0,0-3 0,1 5-129,-5 3 129,2 7-129,-2 8 129,0 10 0,0 5 0,0 16 0,-1 8 0,2 1 129,0 6-129,2-4 129,-3-1-258,2-7 129,-3-4 0,2-10 0,-1-5 0,0-7 0,1-6 0,-1-8 0,-1-1 0,-1-1 0,1 2 0,-3 3-129,-2 0 129,-5 18-129,7-16 129,-7 16 0,10 7 0,-2 5 0,0 3-129,2 4 129,2 0-387,3 3 0,-2-7-645,10 4-3870,-12-12 129,5 3-516,-3-10-258</inkml:trace>
  <inkml:trace contextRef="#ctx0" brushRef="#br0" timeOffset="8075.4619">10085 6287 9288,'3'-30'5031,"-3"30"-129,-15-8-258,15 8-3483,-20 14-387,9 10-387,-1 2-129,2 3-258,3 4 129,5-2-258,2-4 0,3-7 129,8-9-129,5-11 0,1-5 129,1-12-129,3-12 129,0-7 0,-1-10 0,-1-10 129,-3-13-129,-5-9 0,-2-4 0,-5 2 129,-4 9 129,0 6-129,0 14 258,-4 22-258,4 29 129,-4 25-129,4 28 0,0 14 129,5 13-258,4 9 129,2 4-258,1-6 0,5-5-387,-2-22-1161,7-5-3225,-2-22-129,7-8-645,1-20-387</inkml:trace>
  <inkml:trace contextRef="#ctx0" brushRef="#br0" timeOffset="9043.5172">11321 6229 6321,'6'0'4773,"-6"0"0,10 24-1032,-10-24-2580,15 22-387,-5-20 516,9 2-645,-1-7-129,5-9 129,3-13-387,2-8 0,-1-10-258,-2-9 129,0-14-129,-5-9 0,-4-9 129,-6-2-258,-5 4 258,-2 8 129,-3 11-129,-3 8 129,-3 21-129,0 17 0,6 17 0,-13 30 0,8 13-129,2 17 0,1 9-129,2 13 0,3 2 129,5 0 0,5-6 0,2-11 0,2-12 0,6-15 129,0-14-258,3-15 258,1-11-258,-3-6 129,1-13 0,-3-9-129,-4-9 129,-3-5-129,-5-2 258,-4 1-258,-6 2 129,0 8-129,-7 6 258,-3 13-129,-1 14 0,0 10 0,1 15 0,2 12 0,7 3-129,1 5 258,5 0-258,7-3 258,6-6-258,5-7 129,5-10 0,1-7 129,4-8-258,-2-4 0,-1-10 0,-1-12-129,-1-5 0,-6-12-258,-3-8 0,-4-15 129,-5-6 129,-2-6 0,-3 3 258,-4 11 129,-1 3 258,0 16 0,0 16 129,0 25 0,-1 16-129,1 28 0,0 12-258,0 11 0,4 9-129,2 3 129,1-2-258,1-6 0,3-9-129,-2-20-645,7-1-2580,-5-26-1290,0-8-645,-11-7-516,16-17 646</inkml:trace>
  <inkml:trace contextRef="#ctx0" brushRef="#br0" timeOffset="9196.526">12172 5951 8643,'1'-16'5418,"17"8"-258,3-12-516,10 2-4386,10 1-387,0-6-4257,13 9-516,-7-5-258,-1 6-516</inkml:trace>
  <inkml:trace contextRef="#ctx0" brushRef="#br0" timeOffset="9847.5632">14000 5813 2193,'27'-34'4644,"-9"13"0,2-1 0,-9-15-2580,6 10-387,-14-13-387,1 11-258,-8-6-129,-9 9 0,-10-2-258,-2 13-129,-6 5-129,0 10-129,-1 15 0,0 23-129,2 20 0,6 17-129,5 21 0,6 12 0,6 14 0,5 6 0,2 3 0,4-10 0,3-12 0,-1-13-129,-1-18 0,-4-18-129,0-13-516,-3-26-903,-2-6-2967,-7-15-645,3-12 0,-6-20-516</inkml:trace>
  <inkml:trace contextRef="#ctx0" brushRef="#br0" timeOffset="10035.574">13609 6145 8643,'49'-12'5418,"-10"9"-387,0-6-645,6 1-3999,1-1 0,4 0-645,0 9-2709,-9-11-1548,-2 6-516,-7-7-516,3 0 129</inkml:trace>
  <inkml:trace contextRef="#ctx0" brushRef="#br0" timeOffset="10275.5877">14403 5666 8901,'2'-39'5289,"-11"38"-258,-15 1-387,4 20-4128,-10 13 129,0 16-129,0 10-258,1 13 0,6 5-129,5 4 0,8 1 0,9-4 0,4-9-129,13-8-129,8-11 0,3-15-516,5 1-903,-7-22-3096,5-3-516,-10-11-129,1-11-516</inkml:trace>
  <inkml:trace contextRef="#ctx0" brushRef="#br0" timeOffset="10495.6003">14471 5910 5805,'11'-10'5547,"12"10"-258,-9 3-387,6 19-1677,-2 0-2580,7 9-129,0 5-258,1 0 0,-2-2-258,-3-2-129,-1-3-516,-8-15-258,8 4-3870,-20-18-129,16 1-258,-14-12-645</inkml:trace>
  <inkml:trace contextRef="#ctx0" brushRef="#br0" timeOffset="10676.6106">14760 5900 8256,'-2'-33'5160,"-8"28"-387,4 13-516,-10 3-3225,4 14-258,-9 4-387,1 9-129,-3 3-129,0 3-129,5 1-387,-4-8-1548,10 4-2838,-3-11-129,8-1-387,3-15-516</inkml:trace>
  <inkml:trace contextRef="#ctx0" brushRef="#br0" timeOffset="10999.6291">14950 5660 8643,'33'-9'5418,"-9"9"-516,6 12-258,-2 10-3612,6 17-387,-4 7-129,0 15-258,-8 6 0,-6 5-129,-13 3 0,-3 0-129,-11-6 129,-7-6-258,-4-8 0,-3-10-516,3-1-903,-3-18-3225,8-3-387,1-16-258,16-7-516</inkml:trace>
  <inkml:trace contextRef="#ctx0" brushRef="#br0" timeOffset="11419.6531">15615 6016 6708,'28'-12'5676,"-9"1"-516,11 7-129,-2-10-1935,9 9-2451,2-4-387,-1 4-645,3 5-903,-13-1-3483,0 1-129,-16 3-516,-12-3-258</inkml:trace>
  <inkml:trace contextRef="#ctx0" brushRef="#br0" timeOffset="11592.663">15699 6161 8901,'-3'16'5160,"24"-7"-129,3-9-387,14-4-3354,1-7-645,8 4-387,4 0-645,-7-10-2193,4 10-1935,-4-8-516,1 6-258,-8-5-516</inkml:trace>
  <inkml:trace contextRef="#ctx0" brushRef="#br0" timeOffset="11891.6801">16767 5568 10320,'-13'-84'5289,"-10"46"-516,-1 16 0,-15 2-4257,11 18-129,-3 4 0,1 20-258,2 15 0,5 14-129,4 14 0,-1 14 0,6 11 0,2 4 0,2 6 0,4-4 129,2-6-129,2-3 0,2-13 129,0-11-258,0-11-258,0-19-1161,6-3-3354,-5-16 129,-1-14-645,0 0-258</inkml:trace>
  <inkml:trace contextRef="#ctx0" brushRef="#br0" timeOffset="12071.6904">16267 6059 9030,'-7'-38'5031,"22"28"-258,11-4-387,15 9-3870,10-9-516,7 4 0,5 3-516,-7-8-2193,4 6-1548,-8-3-516,2 2 0,-9-9-387</inkml:trace>
  <inkml:trace contextRef="#ctx0" brushRef="#br0" timeOffset="12268.7017">17010 5684 10836,'15'-43'5289,"-15"43"-387,-14 0 129,-1 19-3999,-11 16-258,2 11-387,-2 5-129,5 7-129,1 7-258,6-5 129,4-1-387,9-14-129,2-3-516,4-18-2451,11-3-1419,-2-13-258,9-8-258,-3-9-258</inkml:trace>
  <inkml:trace contextRef="#ctx0" brushRef="#br0" timeOffset="12711.727">17068 5992 8643,'20'-55'5418,"-19"38"-387,-1 17-258,0 0-2193,0 0-1677,10 12-387,-4 7-258,2 1-129,6-1 0,0-2-129,3-3 0,3-5 0,-1-5 0,2-4 0,0-3 0,-1-7 129,-2-4-129,0-4 0,-3-1 0,-3-2 129,-3 4-129,0 2 129,-9 15-129,11-12 129,-11 12-129,5 15 0,-3 11 129,1 6-129,0 7 0,-1 7 258,0 4-258,2 8 129,-2-1-129,0-2 129,0-2-129,0 0 0,-1-4 0,-1-5 0,-1-6-129,-6-6 129,-4-4 0,-5-4-129,-10-8 129,-5-1 0,-4-4-129,-4-4 0,-2 0-387,4 1-516,-7-8-3870,15 2-129,1-7-516,16-1-387</inkml:trace>
  <inkml:trace contextRef="#ctx0" brushRef="#br0" timeOffset="13003.7437">17412 5586 12384,'55'-12'5547,"-25"29"-387,-2 12-129,5 23-4386,-1 14-258,-2 12 0,-4 9 0,-5 7-129,-10 5-129,-9 1 0,-6-3 0,-14-6-129,-6-5 129,-6-10-129,-4-2-258,-4-10 129,3-8-387,0-15-516,10 5-3096,-6-17-1161,9 0-129,-2-10-516</inkml:trace>
  <inkml:trace contextRef="#ctx0" brushRef="#br0" timeOffset="24379.3944">5794 8024 1935,'-14'-1'4773,"5"-4"-129,9 5 129,0 0-2193,-8-10-645,8 10-129,0 0-516,0 0-129,-1-19-387,1 7-129,4-8-258,7-2-129,3-5 0,5 1 0,3-2-258,7 4 129,3 5-258,3 7 258,-3 8-129,2 4 129,-3 12-129,0 10 0,-8 8 258,-3 10-258,-8 6 129,-5 8-129,-7 7-129,-8 3 129,-12 4-129,-10 4 0,-5 0 258,-7-1-258,-5-2 258,-2-5-258,4-10 258,2-7-129,7-7 129,9-11-129,9-8 0,11-8 129,7-13-129,11 7 0,10-7 129,7-2-129,7-4 129,5-1 0,0 2-129,2 0 129,-3 1-129,-4 2 129,-7 2-129,-2 0-129,-9 2-129,-10-2-516,9 6-3741,-16-6-516,0 0-129,0 0-387</inkml:trace>
  <inkml:trace contextRef="#ctx0" brushRef="#br0" timeOffset="25535.4605">6363 8318 6063,'0'-22'5160,"6"7"-387,4 3-258,-4-9-2967,14 11-645,0-4-129,6 7-258,0 4 0,2 4-129,-3 10-129,1 8 0,-5 3-129,-3 6 0,-5 4 0,-6 5 0,-6-3 129,-3 1-129,-8 0 0,-7-4 0,-4 1 0,-6-3-129,0-3 258,-5-4-258,3-3-129,3-6-129,5-2-258,2-11-1419,19 0-2709,-8-9-258,11-1-387,10-11-129</inkml:trace>
  <inkml:trace contextRef="#ctx0" brushRef="#br0" timeOffset="25851.4786">6692 8296 9288,'16'-26'5031,"-16"26"-129,6-18-516,-6 18-3354,0 0-258,-2 15-258,-7 1-258,-1 8 0,-3 4-129,0 9 0,-2 2 129,2 6-129,2-1 129,6 1-129,5-4 129,5-2-258,8-5 258,5-10-129,6-5-129,1-7 0,0-4-129,1-8-129,0 0-258,-10-12-2580,4 5-1806,-5-10-129,3 2-516,-6-7 0</inkml:trace>
  <inkml:trace contextRef="#ctx0" brushRef="#br0" timeOffset="26108.4933">7138 8439 8256,'32'0'5676,"-11"-7"-645,9 5 0,-3-8-2451,10 8-1677,-5-6-258,3 5-387,-4 3 0,-5 0-129,-5 0-129,-3 0 0,-7 3-129,-11-3-129,11 10-387,-11-10-2709,0 0-1548,0 0-258,0 0-258,0 0-774</inkml:trace>
  <inkml:trace contextRef="#ctx0" brushRef="#br0" timeOffset="26359.5076">7666 8125 9030,'4'-11'5289,"-4"11"-258,7 22-387,-10 0-3612,3 14-387,-1 3-129,1 9 0,-3 3-258,2 2-129,-1-2 0,2-4-129,0-2 258,-1-11-258,1-1-258,-2-18-2064,4 4-2580,-2-19 0,1 12-387,-1-12-516</inkml:trace>
  <inkml:trace contextRef="#ctx0" brushRef="#br0" timeOffset="26964.5423">8739 8217 7482,'0'-10'5418,"14"3"-387,3 3-129,17 4-2967,-2-4-774,15 4-258,-2 0-387,6 0-258,-4 0-129,-6 0-258,-4 0-516,-14 0-1677,-8 7-2709,-15-7-129,-13 17-258,-14-5-516</inkml:trace>
  <inkml:trace contextRef="#ctx0" brushRef="#br0" timeOffset="27120.5512">8793 8422 8385,'-13'31'5418,"25"-27"-387,14-1-258,4-6-3612,14 0-258,0-8-387,4 1-516,1 7-1548,-5-8-3225,-2 5 0,-9-2-903,-2 1-129</inkml:trace>
  <inkml:trace contextRef="#ctx0" brushRef="#br0" timeOffset="27599.5786">9804 8055 5031,'-12'-42'5418,"6"18"-258,-4-11-387,6 9-2064,-2-10-2451,6-2 258,0-4-129,8 2 129,6-1-258,9 3-129,4 2 0,5 7 0,4 8 0,3 13 0,0 8-129,-1 20 0,-4 13 129,-3 13-129,-10 13 0,-5 12 129,-8 7-129,-8 6 0,-8 1 0,-12-3 129,-7-4-258,-5-5 129,-3-8 258,-2-12-129,1-9 129,6-13-129,6-8 258,10-11-258,14-12 129,0 0-129,15 0-129,8-5 0,5-5-129,1 0 258,2 3-387,-4 2 0,-1 5-258,-12-10-3354,7 10-1161,-8 0-258,2 3-387</inkml:trace>
  <inkml:trace contextRef="#ctx0" brushRef="#br0" timeOffset="28095.6069">10288 8272 5160,'-8'0'5289,"7"7"0,1 5-774,1 9-1935,9-6-2193,3 0-129,3-3-129,1-2 0,2-5-129,-1-5 0,-1-1 129,-3-9-129,-1-6 0,-2-3 129,-1-6 0,-3-3 0,-3-2 258,0 1-129,-3 3 129,1 6-129,-2 3 0,0 17 0,0 0 0,3 17-129,-3 12-129,3 9 129,-1 12-258,3 8 129,0 9 129,0 2-129,3 2 0,-3-1 0,2-1 0,-2-2 0,1-5 0,-5-8 0,-1-5 0,0-8 0,-8-6-129,-3-3 129,-7-7 0,-3-6 0,-4-4 0,-5-6 129,-3-4-129,-4-5 0,1 0 0,0-10-129,8-5-516,-3-14-3870,19-1-258,6-14-645,9-3-516</inkml:trace>
  <inkml:trace contextRef="#ctx0" brushRef="#br0" timeOffset="28343.6211">10741 8306 7224,'41'5'5676,"-19"-5"-645,7 0 0,-5-3-2967,3 3-1548,-1-2-129,-3-1-258,-6 3-129,-4 0-129,-2 0-258,-11 0-1161,9-7-3225,-9 7-258,7-13-516,-5 1-387</inkml:trace>
  <inkml:trace contextRef="#ctx0" brushRef="#br0" timeOffset="28811.6479">11347 7995 7482,'24'0'5547,"-24"0"0,19-16-645,-16-3-3225,10 6-645,-4-9-258,4 1-387,-1-4-258,4 0 129,1-1-129,-2-1 0,0 0-129,-1 3 0,-3 3 0,-4 10 0,-7 11 129,0 0-258,0 0 258,0 19-129,-3 11 0,-1 10 0,-2 7 0,0 3 0,3 6 0,-2 2 0,3-2 0,0 1-129,2-6 129,0-5 0,0-8-129,2-5-129,0-4 0,1-10 0,0 0-516,-3-19-1806,0 15-2322,0-15-645,0 0 0,-12 12-516</inkml:trace>
  <inkml:trace contextRef="#ctx0" brushRef="#br0" timeOffset="29079.6632">11390 8417 8127,'0'13'5676,"0"-13"-516,16 3-129,-7-3-3870,8 3-387,-2-3 0,6 3-387,-3-1 0,4 0-258,-3 1 0,0-1 0,-3-1-129,1-1-129,-3 0 0,-3 0-129,-1 0-387,-5-6-2193,6 6-2064,-11 0-645,12-10-258,-12 10-387</inkml:trace>
  <inkml:trace contextRef="#ctx0" brushRef="#br0" timeOffset="54791.1338">14148 7175 1032,'0'0'4515,"0"0"129,-4-9-258,4 9-2193,0 0-516,17-5-516,5-7-258,19 9 0,14-11 0,21 6-129,20-7-129,22 5-129,20-3 129,21 5-129,18 0-258,15 6 0,12 2 0,11 0-129,1 6 0,2 2 0,-6 3-129,-11-1 0,-11 0 0,-16-2 0,-15 0 0,-18-3-129,-17-1 129,-14-1-129,-15 0 0,-13-3 0,-11 0-129,-12 0 129,-13 0 0,-10 0-129,-11-2 0,-11-2-387,-14 4-258,0 0-3225,-12-1-645,-6-2 0,0-2-774</inkml:trace>
  <inkml:trace contextRef="#ctx0" brushRef="#br0" timeOffset="56039.2052">6272 9422 3354,'67'-11'4773,"-29"6"-129,5-2-258,6-5-2193,17 12-516,0-9-258,23 9-387,11-6-258,21 6-129,13-2-258,17 2-129,16 0-129,6-2-387,8 2 0,3-7 0,2 2-387,-8-8 387,4-2-258,-4-3 129,2-2 0,0 0 258,3-1-129,-5 4 0,-2 0 258,-1 5-387,-8 2 387,-4 6-129,-10 3 0,-8 1 129,-9 0-129,-7 5 129,-8 3 0,-11 1 0,-10 3-129,-9-2 258,-11 2-129,-14-2 129,-11-1-129,-12-5 129,-10 3-258,-14-7-645,-3 0-3225,-16 0-774,0 0-129,-11-16-387</inkml:trace>
  <inkml:trace contextRef="#ctx0" brushRef="#br0" timeOffset="58655.3549">7790 10386 8385,'-17'-33'5031,"13"6"-387,4 1 0,0-13-3354,11 8-258,6-13-516,11 7 129,1-4-129,6 9-129,-1 3-129,4 8 129,-6 7-258,3 14 0,-7 9 129,-1 17 0,-6 9-129,-1 14 0,-6 5-129,-4 12 129,-9 7-129,-1-1 129,-13 8-258,-8-1 129,-9-1 0,-6-7 0,-5-5 0,-4-9 0,4-8 0,4-11 0,6-10 129,12-12-129,10-5 0,9-11 129,16 0-129,7-2 129,8-7-129,3 1 129,3 0 0,1-1-258,-5 4 129,-4 3 0,-5 2-258,-6 0-258,-2 7-2451,-16-7-2064,15 10-258,-15-10-129,0 0-645</inkml:trace>
  <inkml:trace contextRef="#ctx0" brushRef="#br0" timeOffset="58907.3693">8332 10527 9804,'0'-12'5289,"0"12"-258,12 0-129,7 21-3741,-3 6-516,5 7-129,0 4-129,2 6-129,0-2-129,-1-3-129,-2-6 0,-4-7-387,0 2-516,-10-15-3870,6-4-129,-12-9-258,16-8-516</inkml:trace>
  <inkml:trace contextRef="#ctx0" brushRef="#br0" timeOffset="59127.3819">8583 10548 8643,'-17'-34'5289,"7"33"-258,-1 1-387,1 22-3096,-5-3-774,2 14-387,-4 4 0,-4 7-258,-2 2 129,1-1-258,-3-2 0,2-6-129,4 0-387,1-16-2580,9 4-1419,3-14-516,6-11-387,6 9-258</inkml:trace>
  <inkml:trace contextRef="#ctx0" brushRef="#br0" timeOffset="59391.397">9186 10570 10062,'45'0'5418,"-20"-5"-645,6 3 129,-5-7-4128,6 6-258,-2-1-387,-5-1-516,-1 5-645,-13-3-3870,3 3 129,-14 0-516,0 0-516</inkml:trace>
  <inkml:trace contextRef="#ctx0" brushRef="#br0" timeOffset="59572.4073">9272 10700 9417,'-2'21'5418,"14"-21"-387,9 0-129,-2-4-3870,10 1-387,0-6-258,2 4-129,0 0-903,-8-3-4257,7 2 258,-3-7-903,0 2-129</inkml:trace>
  <inkml:trace contextRef="#ctx0" brushRef="#br0" timeOffset="60135.4395">9995 10225 8127,'-15'-56'5031,"15"23"-258,0-4 0,10 5-3612,4-3-645,10 9 129,6-1-387,8 7 0,2 3 0,3 9-129,0 5 0,-4 3 0,-2 8 0,-7 9 0,-7 7-129,-8 8 129,-10 6 129,-5 7-258,-6 7 129,-12 4 0,-7 4 0,-6-2-129,-4 3 129,-3-6-129,0-2 0,2-7 0,5-4 0,6-9 0,10-6 0,9-8 0,6-5 0,10-6 0,10-4 0,4-3 0,4-1 0,0-1 0,1-5-258,-3-3-645,6 4-3870,-12-4-129,1-2-516,-5-2-516</inkml:trace>
  <inkml:trace contextRef="#ctx0" brushRef="#br0" timeOffset="60815.4784">10504 10385 8256,'9'-11'5031,"-9"11"-129,0 0-1032,0 0-2193,0 0-387,2 10-516,-2 4-258,0 6 0,2 2-258,2 3 0,2 0 0,2 3-129,1-4 0,4-6-129,0-5 0,2-1 129,3-9-129,0-3 0,-2-1 0,0-9 0,0-7 0,-3-1 0,0-6 0,-2-4 0,-3-1 0,-1 3 0,-4 4 129,0 2 0,-1 5-129,-1 4 129,-1 11-129,0 0 129,5 20-129,-2 4 129,4 4-129,0 7 129,3 6-129,-1 5 0,-1 3 0,1 3 0,0-2 129,-6-1-129,1-3 129,-1-4-129,-2-4 129,-1-6-258,-1-4 258,-6-4-129,-3-6 0,-1-1 0,-2-2 0,-4-1 0,-3-3 129,-3 0-129,-1 1-129,-3-3 258,3 0-258,-4 0 129,2-1-129,1-1 0,5 4-258,-2-5-387,10 12-1290,-4-11-3225,6 4 129,-3-7-516,6 4-387</inkml:trace>
  <inkml:trace contextRef="#ctx0" brushRef="#br0" timeOffset="64146.6689">8366 12039 1935,'-15'-17'4515,"9"5"258,6 12 0,0 0-1677,-2-10-774,11 22-258,0-2-387,13 26-516,-1-1-258,8 16-258,2 3-129,5 9-387,-1-2 129,-3 0-258,-2-6 0,-6-9 0,-6-7-129,-6-12-258,0-5-258,-12-22-903,9 8-3354,-9-8 0,1-19-387,-1-9-516</inkml:trace>
  <inkml:trace contextRef="#ctx0" brushRef="#br0" timeOffset="64375.682">8641 12066 8127,'-20'46'4902,"14"-20"-387,0 8 0,-5-2-3612,3 9-258,-3 0-129,-2 4-258,-3-1 129,-1 1-387,-1-4-129,-3-7-774,11-1-3354,-5-7-129,5-4-516,5-8-258</inkml:trace>
  <inkml:trace contextRef="#ctx0" brushRef="#br0" timeOffset="64627.6965">9230 12216 10191,'70'0'5160,"-39"-3"-645,1 3 0,-7-7-3870,5 7-258,-10-2-258,-2-1-387,-1 3-387,-17 0-2451,15-4-1290,-15 4-516,0 0-129,-5 4-645</inkml:trace>
  <inkml:trace contextRef="#ctx0" brushRef="#br0" timeOffset="64787.7056">9250 12368 9933,'24'17'4902,"2"-14"0,9-2-645,1-1-3612,7-1-645,6 1-2322,-8-1-2193,1-3-258,-4-2-258,-1 0-645</inkml:trace>
  <inkml:trace contextRef="#ctx0" brushRef="#br0" timeOffset="65311.7356">10092 11964 10191,'-4'-14'5547,"4"14"-387,-1 11-258,4 26-3999,1-1-387,9 8-129,1 0-129,2 4-129,1-7-129,1-5 129,0-12-258,1-12 129,1-9 0,-1-4 0,-1-13 0,1-10 0,-1-4 0,0-4 0,1-1 0,-1 5 129,-4 7 0,0 9 0,-4 11 0,-2 9 0,-2 18 0,-2 15 0,-2 11 129,1 12-129,0 9 0,0 9-129,0 5 129,-3 5 0,0-3-129,-1-1 129,-9-6-129,-7-5 129,-7-8-129,-7-11 0,-9-8 129,-9-4-129,-7-9 0,-6-3-129,-5-3-129,-7-9-129,3 6-1290,-6-16-3354,5-1-129,-4-11-387,4-5-645</inkml:trace>
  <inkml:trace contextRef="#ctx0" brushRef="#br0" timeOffset="66191.7859">6197 10346 6321,'31'-46'5160,"-22"23"0,-8-8-387,-1 10-903,-11-14-2580,-4 14-258,-16-1-258,-8 7-258,-12 10-129,-7 5-129,-10 13-129,-1 16 129,1 9 0,10 13-129,14 5-129,19 2 129,20 6-258,18 0 258,23-4-129,16-6 0,13-1 0,5-3-129,-5-6 129,-6 0 0,-16-6 0,-14-1 0,-22-3 0,-14-2-129,-22-3 258,-11-7-129,-11-1 0,-4-4-129,-2-5 0,3-5 0,13-4-258,9-7 0,19-8-387,13-14-516,21 4-387,11-20-1032,25 17-129,-1-19 516,12 15 774,-9-5 1032,-7 9 516,-9 9 774,-15-1 645,-6 20 1161,-22-3 258,6 23-645,-9-3-774,3 12-645,8-3-129,7 4-387,7-4 0,9-4-129,7-11 0,0-7-129,0-7 129,-5-7-129,-9-9 129,-5-9 0,-12-4-129,-7-2 129,-7-1-129,-8 3 0,-4 9-516,-5 0-645,8 13-3741,-6 8-258,6 16-129,-2 4-645</inkml:trace>
  <inkml:trace contextRef="#ctx0" brushRef="#br0" timeOffset="66978.8309">6192 11890 12126,'-36'-140'5160,"15"82"-129,-8 1-258,1 14-3870,-9 12-387,3 17-258,-4 14 0,1 17-129,6 20 0,7 12-129,9 13 129,13 13 0,10 10-129,16 5 129,9 4 0,8 1-129,2-2 129,-1-3-129,-6-6 0,-8-8 0,-15-8 129,-12-7-129,-12-6 0,-17-9 0,-9-11-129,-8-7 258,-5-14-258,0-11 0,7-7 0,7-21-258,18-7-387,11-21-645,19 2-3483,13-9-129,20 6-129,5-1-387,12 11 2064,-6 1 1677,0 15 1419,-7 17 1290,-17 10 4257,-5 9 129,-13 14-258,-4 14-129,-6-4-1806,8 18-1419,-4-8-645,14 1-387,4-10-129,9-6-258,6-12 0,4-12-129,-5-6 0,0-14-129,-13-7 129,-9-8-129,-12-5 129,-6 2-129,-18 1 0,-8 8 0,-6 5-129,-3 6-516,5 15-2193,-2 6-2193,4 16-129,-1 5-258,4 13-645</inkml:trace>
  <inkml:trace contextRef="#ctx0" brushRef="#br0" timeOffset="69026.9481">11400 12314 4773,'-21'-31'5289,"14"16"0,4 2-645,3 13-1419,13-8-2580,15 8 129,8 0-129,19 0-387,18 3 129,23-1-129,24-2 0,27-10-129,27-10 0,31-5 0,31-6 0,25-5-129,57-2 129,-11-3-129,20 2 129,8 3 0,16 0 0,32 3 0,-21 3 0,2 4 0,-38 1 0,29 2 0,24 3-129,-41 1 0,-18 3 0,-43 3-129,5 3-129,-27 1-258,-17 5-387,-30-8-774,-47 12-1677,5-8-1290,-15-3-516,-16-2-258,-12-1 258</inkml:trace>
  <inkml:trace contextRef="#ctx0" brushRef="#br0" timeOffset="69742.989">20189 11443 4257,'55'-25'5160,"-35"12"-258,-1 7-774,-10-10-1290,8 16-645,-10-11-774,11 9-387,2-8-258,10 5-258,10-6-129,14 2 0,12-4-129,12 4-129,4-3 0,1 3 0,-4 3-129,-8 2 0,-13 4 0,-15 2 0,-16 8 0,-14 7 0,-13 10 0,-3 7 0,-12 8 258,-2 9-129,-2 12 0,4 5 0,4 7 0,6 5 0,5 1 0,5 1 129,6-6-387,0-4 258,6-9-129,-4-9 0,-2-7 0,-3-12 0,-4-7 0,-4-7-129,-2-6 129,-9-3-129,-5-1 129,-5 0-129,-7-2 129,-5 0-129,-9 1 129,-8 0 0,-8 1 0,-8-2 0,-5 3 0,-2-4 0,-8 4 0,2-1 0,-1 1 0,7-2 0,4-1 0,10-1 0,12-4 0,10-4 0,14-9 0,10-13 258,13-9-258,13-14 258,10-25-258,6-13 129,3-14 0,0-6-129,-4 3 0,-5 1-258,-6 9 0,-10 12 0,-4 23 0,-3 13-387,-4 23-516,-7 2-2451,11 17-1161,0 0-387,-6 14-387,6 2-258</inkml:trace>
  <inkml:trace contextRef="#ctx0" brushRef="#br0" timeOffset="106891.1138">23027 13969 5805,'10'-25'5160,"-10"25"-129,1-13-387,-1 13-2709,0 0-645,-13-2-258,7 14-258,-8 4-129,3 6-129,-5 3-129,5 8-129,-4 2 129,6 6-258,1-3 0,5 1-129,3-4 0,10-2 129,6-11-129,7-5 0,2-10 0,2-7 0,3-9 129,-5-11-129,1-5 0,-7-10 0,-2-4 0,-6-10 0,-5-3 0,-5-2 0,-1 4-129,-7 3 129,-3 6-129,-1 7 0,-3 11-129,-2 12-129,4 12-903,-5 8-3612,4 7-129,-3 1-129,2 8-774</inkml:trace>
  <inkml:trace contextRef="#ctx0" brushRef="#br0" timeOffset="107755.1632">20206 14179 7224,'0'0'4644,"0"0"0,0 0-903,0 0-2580,14 1-258,6-1-258,15 0 0,11 0-129,22 0 129,14 0-258,21 0 0,12 0-129,17 0 0,14 0 0,9 0 0,5 0-129,-1 0 0,-5 0-129,-10 0 129,-13 0 0,-18 0 0,-18 0 0,-16 0-129,-14-4 129,-15-1 0,-10 0-129,-5 0 0,-2-2-129,-3 2 0,1-1 0,-4 0-258,0 3-129,-6-9-774,3 7-3612,-13-4 0,0 6-387,-11 3-387</inkml:trace>
  <inkml:trace contextRef="#ctx0" brushRef="#br0" timeOffset="108266.1924">22392 13887 8127,'9'-4'5160,"-9"4"-258,16 0-129,-16 0-3483,22 13-258,-5-4-258,7 7-258,1-1 0,5 2-258,1-2 258,-1-1-387,-2-2 129,-3-2-129,-4-3 129,-3-2-129,-7-5 0,-11 0 129,10 6-258,-10-6 129,0 0-129,-7 15-129,-3-6 0,0 6 129,-3 3-129,-3 4 0,-1 4 0,-3 2 129,0 2 0,1 6 0,-2 1 0,2-1 0,-2-3 0,3-1 0,0-3 0,2-3 0,3-1-129,1-7-258,3-2-129,-2-9-774,9 6-3612,-6-9 0,8-4-516,-14 8-516</inkml:trace>
  <inkml:trace contextRef="#ctx0" brushRef="#br0" timeOffset="109243.2483">19706 14154 1806,'10'0'4515,"1"-7"129,-1 6-129,-10 1-2064,24-3-645,-24 3-516,21 3-129,-21-3-516,15 17-129,-13-6-258,0 5 0,-2-2-129,-4 2 0,-4-3 0,1-1-129,-8-2 0,5-4 129,-1-6-129,0-1 0,3-9 0,1-2 0,2-2 0,4-1 0,1-2 258,0 1-258,2 3 0,4 1 129,-6 12-129,12-12 0,-12 12 0,13-5 0,-13 5-516,8 5-774,-2 6-3096,-5 1-258,2 5-387,-3-1-387</inkml:trace>
  <inkml:trace contextRef="#ctx0" brushRef="#br0" timeOffset="112703.4462">9034 3805 1935,'0'0'2064,"4"-5"-129,-4 5-1161,10-5-516,-10 5 0,16 0-129,-3 0-129,5 3 0,5-1-129,7 3-645,10 0 129,10-1-258,11 0 258,10 0-387,7-4-1032</inkml:trace>
  <inkml:trace contextRef="#ctx0" brushRef="#br0" timeOffset="117178.7022">18844 14894 3354,'0'0'2967,"0"-11"-129,0 11-258,0 0 0,0 0-129,0 0-387,0 0-645,-7-8-258,7 8-258,-18 9-258,7 6-258,-4 2-258,2 9 129,-3 4-258,3 6 129,2 7-129,1 4 0,5 2 0,2 1 0,3-6 0,6-3 0,7-6 0,4-8 0,3-10 0,5-9 129,2-8 0,1-7-129,-2-13 258,0-4 0,-5-11-129,-2-5 0,-7-2 0,-5-4 0,-7-2 0,-4 2-129,-6 5 129,-5 5-129,-5 7 0,-1 10 0,0 7-129,2 8 0,4 8-387,2 0-903,13 13-3096,0 0-129,9 5-516,8-2-258</inkml:trace>
  <inkml:trace contextRef="#ctx0" brushRef="#br0" timeOffset="117447.7176">19205 14953 4773,'2'-15'4773,"-2"15"0,0 0-258,0 0-2709,6 29-387,-7 0-516,1 15-129,0-4-258,-2 9-129,-1-3-258,0-3 0,0-2-258,-2-9-258,3-3-258,2-29-1548,-9 20-2193,9-20-387,0 0-129,-11-7-387</inkml:trace>
  <inkml:trace contextRef="#ctx0" brushRef="#br0" timeOffset="117635.7283">19077 15125 4902,'-9'-6'5031,"9"6"-258,5-8-258,12 13-2580,-1-6-645,15 1-645,-4 0-129,3 0-387,3 3-1032,-8-3-3354,1 0-387,-5 0-258,0 0-516</inkml:trace>
  <inkml:trace contextRef="#ctx0" brushRef="#br0" timeOffset="117867.7416">19544 14945 9159,'-12'-4'5031,"2"22"-387,5-5-903,5 20-2967,0 3-516,0 6-129,3 7-516,-3-15-2451,2 9-1548,-2-7-516,1-5-258,-1-9 0</inkml:trace>
  <inkml:trace contextRef="#ctx0" brushRef="#br0" timeOffset="119962.8615">18564 14695 1,'-5'-18'4643,"5"18"1,-8 0 0,8 0-1419,-12 31-903,-4 0-516,8 30-516,-6 9-387,4 19-387,3 6-129,7 9 0,8-5-258,17-4-129,13-11-129,17-18-258,17-16-645,4-22-3354,15-12-387,1-16-129,5-12-387</inkml:trace>
  <inkml:trace contextRef="#ctx0" brushRef="#br0" timeOffset="120219.8762">19761 14700 6063,'10'-39'5289,"1"28"-516,2 6-387,1 10-3225,0 10-129,6 20-645,-2 9 0,-1 13-129,-4 12-258,-5 3 0,-7 5-258,-2-6-645,-5 9-1161,-14-21-2451,-6-1-129,-8-12-645,-4-9 387</inkml:trace>
  <inkml:trace contextRef="#ctx0" brushRef="#br0" timeOffset="122254.9926">23008 13960 1032,'-8'-31'4515,"2"14"129,-1 5-129,-6-8-2064,13 20-129,-13-12-258,13 22-258,-11 8-516,11 23-387,-2 9-258,2 24-129,0 9-258,0 14-129,0 7-129,-1-2-258,1 1-774,-10-13-3612,5-8 0,-7-14-645,4-12-258</inkml:trace>
  <inkml:trace contextRef="#ctx0" brushRef="#br0" timeOffset="123011.0358">18672 15086 2580,'8'-49'5031,"-3"30"-129,-4-8 0,5 15-1806,-6-9-1032,9 21-516,-9 0-387,9 19-387,-4 22-387,2 16 129,-2 15-258,2 18-129,-3 22 0,1 9-129,-2 8-258,-3-12-645,9 7-3999,-9-12-258,0-6-129,0-21-645</inkml:trace>
  <inkml:trace contextRef="#ctx0" brushRef="#br0" timeOffset="123555.0669">20092 14714 5547,'9'-38'5160,"-3"24"-258,-3-4-258,7 15-2322,-10 3-645,0 16-516,-7 22-258,-4 31-258,-7 18-258,-5 21-129,-3 19 0,-5 9-516,2 12-516,-2-11-903,12-4-3225,-3-29-258,11-12-387,-1-27-129</inkml:trace>
  <inkml:trace contextRef="#ctx0" brushRef="#br0" timeOffset="123907.087">20151 15369 10707,'42'-42'5031,"-19"33"-129,-5-4-1161,4 16-2709,-10 9-387,2 13-129,-11 4-258,-3 8-129,-1 1 129,-9 5-258,-3-2 129,-1 2-129,1-7 129,5-2-129,3-5 0,5-6 0,7-6 0,9-5 0,7-7 0,5-5-258,5 0 0,0-3-516,5 3-2451,-7-2-1548,-1 2-387,-8-5-387,-2 5-258</inkml:trace>
  <inkml:trace contextRef="#ctx0" brushRef="#br0" timeOffset="132718.591">24542 12061 6837,'-27'93'5031,"-14"-70"-387,-24-15-129,-18-7-3225,-20 5-1161,-11 3 129,-5 12 129,-7 2 516,-12 13-129,-6-2-129,-8 6-258,-9-2-258,-17 0 129,-15 1-258,-23-3 0,-21 0-129,-18 7 387,-25 6 0,-14 9 129,-9 9 0,-6 14-129,1 4 0,11 11 129,4 4-129,15 2-258,13-2-129,15-5 0,9-9-129,9-12-129,8-9-129,-1-15 0,2-6 0,-1-13 129,-1 1 387,-5 2 0,3 12 387,11 15 129,6 12 129,27 23 129,19 13-129,33 16 0,28 14-387,34 14-129,27 11 0,26 8-129,16 15-129,20 6 0,5 17 0,5 9-129,3 16 258,-7 11 0,-5 22 258,-8 1-129,-7 26 0,-6-10 129,0-16-258,0 2-129,10-12-1548,4-39-4128</inkml:trace>
  <inkml:trace contextRef="#ctx0" brushRef="#br0" timeOffset="148406.4883">14678 13258 5289,'-54'70'5418,"20"-43"-387,-6 0-258,-23-4-3096,-4 19-387,-21-8 129,-9 15-387,-23-1-387,-8 3-129,-17-1-258,-14-1-129,-14-1-129,-15-3-129,-18-5 129,-15-5-129,-16-2 0,-16-4-129,-19 0 258,-17-2-129,-15-4 0,-12-1 129,-8-2 0,-11-2 0,-4-2 0,-3-3 258,1-2-258,3-4 258,-2 0-129,0 0 0,-5-1 0,-3-2 0,-1 3-129,-1 1 0,3-3-129,0 0 129,7-1-129,7-4 0,7 0 0,11-2 0,6-2 0,9-3 0,7 1 129,9-2 0,11 1 129,8 2 0,17-2-129,17 0 258,18 0-129,17-4 0,22-1 0,23-1 0,21-2-258,23-3 258,21 1-258,18-2-258,20 6-645,7-8-2322,24 10-1290,2 1-258,15 10-645,0 0-258</inkml:trace>
  <inkml:trace contextRef="#ctx0" brushRef="#br0" timeOffset="154250.8226">8228 14584 1548,'0'0'3741,"-13"-5"258,13 5-903,0 0-258,-15-9-774,15 9-129,0 0-645,0 0 129,0 0-516,0 0-129,0 0-129,8-4 129,3 4-258,6 6 0,3 6-129,6 8 0,0 2 0,5 7 0,-4 5-129,1 0-258,-3 2 129,-4-2-129,-2-3 129,-4-4-258,-2-3 0,-6-8-258,-1 0-129,-6-16-645,0 0-3483,0 0 0,0 0-645,-6-12-129</inkml:trace>
  <inkml:trace contextRef="#ctx0" brushRef="#br0" timeOffset="154570.8409">8464 14488 3999,'0'0'4902,"0"0"-516,0 0 258,-6 1-2193,1 19-774,-9-4-645,2 14-129,-6-1-129,3 10-258,-6 2-258,0 3-129,-3 5 0,1-1-129,0-3 129,2-3-258,2-8 0,4-2-258,10 0-1032,-2-15-2838,10-4-258,7-11-516,8-2-258</inkml:trace>
  <inkml:trace contextRef="#ctx0" brushRef="#br0" timeOffset="155014.8663">8764 14672 5160,'0'0'4902,"10"-5"-129,-10 5-129,16 0-1935,-4-5-1548,13 4-258,3-10-258,9 3-258,3-1-129,1 0-129,-2-1-129,-4 4-129,-6 2 0,-8 2-129,-9 7-645,-12-5-1677,-7 11-1806,-12 0-387,-3 5-258,-7 0-129</inkml:trace>
  <inkml:trace contextRef="#ctx0" brushRef="#br0" timeOffset="155218.878">8778 14808 3999,'2'13'5031,"12"-10"-258,6-3-129,8 2-2322,0-7-1032,13 2-258,-4-6-516,1 6-129,-5 1-387,-6-2-258,-1 4-903,-14 0-3225,-1 4-258,-11-4 0,0 0-774</inkml:trace>
  <inkml:trace contextRef="#ctx0" brushRef="#br0" timeOffset="156786.9677">4943 14685 3354,'-2'-37'5031,"-1"22"-258,3 15-129,-6-19-1806,6 29-1290,-4 10-516,4 19-516,0 11 0,4 17-129,2 9-129,5 10-129,2 1 0,3-3-129,4-9 0,0-12 129,-2-16 0,3-13 0,-3-20 129,0-14-129,-3-14 129,2-15-129,-4-18 129,2-9 0,-1-16-129,0-11-129,1-7 129,0-2-129,-1 2 129,0 5-129,-1 14-129,-3 13 129,0 17-258,-5 15-129,-5 26-516,0 0-2580,6 5-1161,-7 15-516,-4 9-129,-5 1-258</inkml:trace>
  <inkml:trace contextRef="#ctx0" brushRef="#br0" timeOffset="156982.9789">5004 15015 7224,'-6'26'5031,"6"-26"0,20-1-645,0-16-3354,11 1-258,-2-5-129,6-3-387,-3 2 0,-3-5-1290,3 13-3354,-7-3-258,-3 7-129,-7 0-774</inkml:trace>
  <inkml:trace contextRef="#ctx0" brushRef="#br0" timeOffset="157214.9922">5446 14847 7998,'31'35'5031,"-16"-16"-516,3 1-129,4 11-3483,-3-4-258,7 10-258,-5-2-387,-1-4-387,0 2-774,-8-16-3096,4-3-387,-4-14-129,-2-5-387</inkml:trace>
  <inkml:trace contextRef="#ctx0" brushRef="#br0" timeOffset="157391.0022">5683 14797 5031,'-5'-20'4773,"-4"11"-258,3 17-258,-7 8-2580,5 17-645,-9 0-387,0 10-129,-4 6-516,-3-8-1419,4 8-2709,2-7-387,4-8-258,7-12-387</inkml:trace>
  <inkml:trace contextRef="#ctx0" brushRef="#br0" timeOffset="157579.013">5815 15027 6321,'-4'39'4515,"-2"-10"-258,-3 1-387,-1 3-3612,4 3 0,2 0-516,-2-7-2193,5-6-1419,1-7-516,0-16-129</inkml:trace>
  <inkml:trace contextRef="#ctx0" brushRef="#br0" timeOffset="158111.0434">5942 14955 1,'-4'40'4256,"4"-27"388,0-1-387,0-12-1290,3 20-387,-3-20-774,0 0-258,0 0-516,8 0-258,-8 0-258,14 1 129,-14-1-258,19 3-129,-8 0-129,4-2 0,-3-1 0,3 0 0,-2-1-129,-1-9 0,1-4 0,-1-2 129,-1-8-129,-3 0 0,-2-2 129,-1 1-129,-3-1 129,0 5-129,-1 7 129,-1 14-129,0 0 0,2 23 129,1 11-129,1 12 0,2 9-129,-2 9 129,1 4-129,-2 0 129,-3 1-129,0-6 129,-8-5 0,-6-8 0,-5-8 0,-3-7-129,-4-6 129,-4-9-387,1-4 0,-2-16-774,11 0-2580,-2-12-1032,13-12-129,1-15-516</inkml:trace>
  <inkml:trace contextRef="#ctx0" brushRef="#br0" timeOffset="158359.0576">6477 14776 9159,'13'-15'5160,"-13"15"-258,-17 17-387,-2 14-3354,-6 8-645,5 9 0,2 1-129,4 4-129,6-4-129,8-2 0,0-7-129,10-9 0,5-9-129,3-10-258,5 0-903,-8-12-3354,3-7-129,-8-9-387,-3 0-258</inkml:trace>
  <inkml:trace contextRef="#ctx0" brushRef="#br0" timeOffset="158479.0645">6349 15011 3225,'50'-15'1677,"-14"9"-1677,3-7 129,-1-2-3612</inkml:trace>
  <inkml:trace contextRef="#ctx0" brushRef="#br0" timeOffset="158806.0832">6754 15088 6837,'2'14'5160,"-2"-14"-387,12 0-258,-2-9-2193,-2-25-1290,8 0-387,0-12-129,8-4-258,0-9-129,0-5 129,0-6-258,2-2 258,-4 5-258,-3 9 129,-3 8 0,-6 12 0,-5 17 0,-5 21 0,6 12 0,-5 22-129,-1 11 258,1 9-387,3 7 258,1 4-258,3 0 0,-2-5-516,3 4-1161,-4-21-2967,1 3 0,-6-17-516,-6-3-258</inkml:trace>
  <inkml:trace contextRef="#ctx0" brushRef="#br0" timeOffset="158967.0924">6805 14907 5676,'14'-28'5160,"9"17"-387,8 4-258,4-6-1935,8 6-2451,5 0-3741,7 2-516,0-3-645,0-1-516</inkml:trace>
  <inkml:trace contextRef="#ctx0" brushRef="#br0" timeOffset="159627.1301">8979 14318 4773,'2'-18'4644,"1"7"0,-3 11-258,4-19-2322,5 26-516,-9 11-645,3 20-258,-5 12 0,-1 15 129,-7 9-258,0 16-387,-3 6-258,-3-4-774,9 0-3483,-5-12-258,6-5-258,1-16-645</inkml:trace>
  <inkml:trace contextRef="#ctx0" brushRef="#br0" timeOffset="161063.2123">9421 14407 258,'0'-11'3870,"0"11"258,0 0-258,-7 0-1806,7 0-645,-2 12-387,2-12-258,0 31-258,2-10 129,6 11-258,-3 0 129,3 6-129,0-1 0,4 0-387,0-1 258,4-4-258,1-5 0,0-7-129,1-5 0,0-10-129,0-5 129,-3-3 0,1-11 129,-4-6 0,-1-3-129,-2-6 129,-1-3-129,-1 2 258,-4 2-258,3 2 258,-4 1-258,0 6 258,-2 4 0,0 15 0,0-18 0,0 18 129,0 0 0,0 0 0,-10 0 0,10 0 129,0 13-129,0 1 258,0-1-258,4 6 129,-2-2-129,4 5 0,-3 2 0,5 1 129,-5 5-129,2 6-129,-3 1 387,-2 7-387,0-1 0,0 3-129,-2-7 0,-4 0-129,-4-2 129,-1-5 0,-7-3 0,-1-4 0,-6-3 0,-3-1 0,-3-1 0,1-4 0,1-3-129,1-6-387,10 5-1032,-1-12-2838,10 0-516,3-12-129,6-2-258</inkml:trace>
  <inkml:trace contextRef="#ctx0" brushRef="#br0" timeOffset="161423.2328">10329 14714 5805,'19'-6'5676,"-5"2"-387,5-6-387,7 7-1935,4-9-1935,12 7-129,1-5-387,8 4-129,0 0-387,4 2 129,-6 1 0,-1 2-129,-3 1 0,-10 0-129,-5 1 0,-12 1-258,-5 8-516,-13-10-2838,-4 10-1290,-13-2-258,-5 2-387</inkml:trace>
  <inkml:trace contextRef="#ctx0" brushRef="#br0" timeOffset="161635.245">10400 14870 5934,'1'17'5160,"14"-17"-258,8 1-387,4-5-3096,14 4-387,-1-9-258,6 4-258,-6 0-129,-1-2-774,1 7-1032,-10-3-2967,-4 1-645,-8-6-129,-6 0-516</inkml:trace>
  <inkml:trace contextRef="#ctx0" brushRef="#br0" timeOffset="161954.2632">10643 14335 6450,'-23'-27'5418,"23"27"-387,0 0-387,18 0-3483,11 18-258,5-4-258,11 10 258,2 2-387,6 4-129,-3 4-129,3-3 0,-8 2-129,-5 4 129,-10-2 0,-4 1-129,-12 2 0,-7 0-129,-7 1 258,-9 3-258,-11 1 129,-3-1-129,-9 2-129,-4-1-129,-2 5-387,-7-15-2838,5 9-1419,-4-13-516,12-2-258,2-10-516</inkml:trace>
  <inkml:trace contextRef="#ctx0" brushRef="#br0" timeOffset="162398.2886">11994 14407 258,'43'-46'3741,"-19"18"258,-9-15 129,-5-6-2709,5 11-129,-12-14 516,3 21-258,-11-9 258,0 26-258,-15-2 0,8 23-516,-12 12-129,2 30-258,-1 11-387,3 20 258,0 11-129,6 10 0,4 4-258,6 0 0,4 0-129,0-12-258,4-11-129,-4-18-516,6 0-1032,-7-26-2967,-5-8-258,-7-18-387,-4-12-258</inkml:trace>
  <inkml:trace contextRef="#ctx0" brushRef="#br0" timeOffset="162571.2985">11636 14741 6837,'23'-33'4902,"7"18"0,9 1-516,4-3-3741,12 5 0,3 2-774,-1-6-1032,5 4-2967,-4 1-645,-5-6-387,-5-1-129</inkml:trace>
  <inkml:trace contextRef="#ctx0" brushRef="#br0" timeOffset="162766.3097">12382 14283 4644,'-3'-30'4902,"-11"32"129,-5 18-129,-7 9-3483,8 22-129,-8 4-258,9 13-258,0-1 0,6 7-387,4-6-258,6-8-387,4-6-645,1-21-1935,11-5-1935,2-15-387,4-5-387,0-12 258</inkml:trace>
  <inkml:trace contextRef="#ctx0" brushRef="#br0" timeOffset="162971.3214">12473 14530 7224,'19'-10'5289,"-8"11"-387,3 15-645,-3-3-2709,11 15-516,-3-4 0,5 7-645,-4-2 0,1-2-387,0-3-258,-7-10-645,7 6-1677,-11-17-2322,3-3-387,-5-6 0,2-9-387</inkml:trace>
  <inkml:trace contextRef="#ctx0" brushRef="#br0" timeOffset="163127.3303">12767 14473 5805,'-2'-39'5160,"-8"39"-387,-4 15-1419,-12 4-1548,6 18-258,-14 1-774,5 6-258,-4 1-387,1-7-774,12 0-3741,-6-4-387,8-8-258,7-7-516</inkml:trace>
  <inkml:trace contextRef="#ctx0" brushRef="#br0" timeOffset="163374.3444">12912 14246 5031,'67'-10'5418,"-36"25"-387,-1 11-387,-4 16-2451,-7 1-1548,1 10 0,-14 4-258,-6 9-258,-7-3 0,-13 0-129,-8-7 0,-4-5-129,-2-1-645,-4-17-2838,9-7-1032,4-10-387,6-11-645</inkml:trace>
  <inkml:trace contextRef="#ctx0" brushRef="#br0" timeOffset="163571.3557">13358 14492 7611,'60'-13'5160,"-28"6"-258,3 1-258,7 4-3870,-6-2-258,1 3-645,0 8-1935,-11 0-2451,-10 4-258,-11 5-516,-5 0 129</inkml:trace>
  <inkml:trace contextRef="#ctx0" brushRef="#br0" timeOffset="163767.3669">13323 14667 4386,'-30'20'5547,"30"-20"-258,21 4-645,9-6-1548,7 0-2451,6-9-129,5 2 258,0-3-516,1 2 129,-7 1-387,-3-1 0,-2 9-1548,-10-5-3096,-7 1-129,-6-1-645,-14 6-258</inkml:trace>
  <inkml:trace contextRef="#ctx0" brushRef="#br0" timeOffset="163982.3792">13631 14122 6966,'-22'-7'5289,"12"23"-258,2 12-258,-7 6-3741,9 19-258,-5 5 0,0 11-387,-6 5-129,0-1-387,-1 3-774,-10-11-1032,9 0-2838,-5-8-258,4-7-258,1-11-258</inkml:trace>
  <inkml:trace contextRef="#ctx0" brushRef="#br0" timeOffset="165082.4421">14338 14026 6321,'7'-82'5031,"-7"41"-258,-2 6-1419,-12-1-1677,8 14-258,-10 5-645,3 17-129,-4 20 129,4 21-387,0 13 0,3 22-129,-3 11 129,3 12-258,0 6 129,2-1-258,-1-4 0,-1-11 0,0-10-258,-2-15-129,4-13-258,-6-23-1032,11-4-3096,-8-17-258,0-7-516,0-12-129</inkml:trace>
  <inkml:trace contextRef="#ctx0" brushRef="#br0" timeOffset="165434.4623">13922 14379 5676,'-9'-17'4773,"22"-2"129,8 8-516,14 0-3354,6-6-387,12 8-129,5-3-387,1-1-258,0 1-516,-4-12-516,1 5-129,-12-9 0,0 7 0,-16-8 387,-1 1 387,-7 5 774,-7-1 516,-2 18 516,-11 6 258,0 0-129,-11 19 0,3 18-129,-12 2-387,4 18-258,-6 2-129,3 7-129,1-2-258,1-2 0,4-3-258,1-11-645,12-1-2451,0-19-1548,2-11-387,7-11-516,4-6 387</inkml:trace>
  <inkml:trace contextRef="#ctx0" brushRef="#br0" timeOffset="165862.4868">14605 14290 5031,'0'0'4902,"0"0"-387,-2 17-129,-1-3-3483,3 9-258,3-5-258,6 4-129,1-5-129,1-1-129,1-7 0,3-4 0,-2-5 0,1-1-129,-1-9 129,1-2-129,-3-5 129,0 1 0,-3 0 129,2 2-129,-6 2 129,-4 12 0,0 0 129,8 0 129,-8 17-258,2 10 129,-2 4-129,1 8 129,-1 2-129,0 4 0,0-1-129,-4 0 0,-2-1 0,-3-4-129,-3-5 258,-3-3-258,-5-6 129,-4-3-129,-5-4 129,-1-8 0,-3 0-516,-3-12-1677,6-3-2322,5-6-258,5-7-387,8-9 129</inkml:trace>
  <inkml:trace contextRef="#ctx0" brushRef="#br0" timeOffset="166102.5005">14882 14025 6063,'68'-3'5676,"-35"21"-645,-2 13-387,-1 16-2193,-6 7-1677,-1 17 0,-8 2-516,-6 8-129,-9 1-129,-12-2 0,-10-3-129,-7-8-129,-4-3-258,-7-12-645,6 4-2193,-6-16-1548,4-5-387,2-8-129</inkml:trace>
  <inkml:trace contextRef="#ctx0" brushRef="#br0" timeOffset="171090.7858">2077 16031 3999,'4'-21'4902,"-4"21"-387,1-15-774,-2 1-1419,1 14-645,0 0-258,6 0-387,-6 0-258,4 34-129,-4-9-258,1 17 0,-1 7-129,0 7-129,-8 6 0,-3-1-129,-5 2 0,-2-5 0,-5-2 0,-2-8-258,3-4 258,-1-8 0,6-7-129,4-3 0,10-12 129,3-14-129,16 13 258,7-13-129,6 0 0,6-5 129,2-4 0,2 4-129,-4 0 129,-3-1-129,-3 5 0,-9-4-129,-2 5-645,-10-6-2451,2 2-1548,-10 4-129,9-15-645,-6 0 129</inkml:trace>
  <inkml:trace contextRef="#ctx0" brushRef="#br0" timeOffset="171450.8064">2322 16479 2967,'49'-2'3741,"-23"-10"-387,4-10-1419,3 3-903,-5-6-129,-4 5-129,-7-5 129,-2 4 0,-12 3 0,-3 18 129,-8-20-129,-5 20-129,-12 2-129,1 13 0,-3 2 0,5 15-258,1-3 0,5 5-129,8 2 0,7-5-129,2-2 0,11 0 0,3-8-129,7-7 0,0-10 0,5-4-129,4-5-258,-1-12-774,11 2-2967,-8-16-387,5 5-516,-4-11-387</inkml:trace>
  <inkml:trace contextRef="#ctx0" brushRef="#br0" timeOffset="171659.8183">2848 16010 5031,'0'-15'5031,"-2"24"0,-3 14-387,3 23-2064,-3-7-1806,5 15-258,0-2 0,5 4-258,-1-1 0,0-9-258,2-2 0,-2-15-387,3 0-387,-7-29-2193,6 18-1935,-6-18 129,0 0-774,4-11 516</inkml:trace>
  <inkml:trace contextRef="#ctx0" brushRef="#br0" timeOffset="171802.8265">2822 16257 1,'20'-17'4385,"-5"15"-128,-1-1 0,3-2-2451,0 9-5031,-4-4 0,3 3-1032,-5-3 259</inkml:trace>
  <inkml:trace contextRef="#ctx0" brushRef="#br0" timeOffset="172290.8544">3948 16254 4386,'-12'-34'5547,"10"11"-774,3 6 129,2-6-3483,12 22-129,-2-2-387,7 15-258,-1 5-129,5 12 0,-4 0-129,1 6-387,0 2-129,-5-8-645,5 8-2580,-10-21-1419,1-2-387,-12-14-387</inkml:trace>
  <inkml:trace contextRef="#ctx0" brushRef="#br0" timeOffset="172486.8657">4191 16116 6063,'-4'-18'5031,"-6"18"-258,-4 6-1290,6 26-2064,-12-2-645,0 12-129,-4 4-387,-2 9-258,0 3-387,-2-6-1806,11-3-2322,1-9-387,8-6-516,8-15 388</inkml:trace>
  <inkml:trace contextRef="#ctx0" brushRef="#br0" timeOffset="172638.8743">4346 16419 645,'20'17'3741,"-20"-17"-129,9 29-645,-6-13-5934,-3-16-903,2 25 387</inkml:trace>
  <inkml:trace contextRef="#ctx0" brushRef="#br0" timeOffset="173094.9004">4610 16198 3225,'-7'27'4515,"7"-11"0,4-3-258,11 7-3096,-3-16-258,8 10-129,-1-13-258,2 1 0,-4-2-129,1 0-129,-7-2 129,2 0 129,-13 2-258,12-8 129,-12 8-129,10-3 129,-10 3-129,7 6-129,-2 8 129,2 8-258,1 6 258,1 9-258,1 9 129,1 7-129,-2 8 129,-1 4-129,-4 3-129,-4-3 129,-3-2 0,-7-5 0,-9-6-129,-8 0 129,-5-14-129,-10-4 0,-1-11-129,-6-9-129,5-2-903,-6-13-2709,14-12-903,8-16-129,13-8-387</inkml:trace>
  <inkml:trace contextRef="#ctx0" brushRef="#br0" timeOffset="173366.916">5417 16111 4386,'39'-30'5160,"-39"30"-129,-16 17-387,-3 11-1290,-7-2-2709,6 12-129,-6-2 0,7 7 0,1-3-129,6 0-129,7-11 0,5-3-258,9-9-129,5-7-645,12 7-1935,-5-17-1935,4 0-516,-4-5 129,0-5-774</inkml:trace>
  <inkml:trace contextRef="#ctx0" brushRef="#br0" timeOffset="173514.9245">5360 16313 5160,'4'-6'4644,"10"-1"-258,9 2-645,2-3-6450,1-4-1161,7 6-258,-7-8-516</inkml:trace>
  <inkml:trace contextRef="#ctx0" brushRef="#br0" timeOffset="173990.9517">6093 16416 5547,'0'0'5289,"6"0"-774,-6-10 0,10-4-2709,-10-15-903,5-7-129,0-10-516,6-4 129,3-11-258,4-7 129,1-14 129,2-1-387,2 3 258,-3 16-129,-3 6 258,-2 15-129,-3 13 0,0 29 129,-5 19-129,0 26-129,1 13 0,2 8 0,-2 16-129,3 1 129,-1-3-258,0-9 0,-1-7-129,-2-17-516,4-2-3999,-11-16-129,0-15-387,-8-13-516</inkml:trace>
  <inkml:trace contextRef="#ctx0" brushRef="#br0" timeOffset="174138.9601">6181 16172 8514,'51'-11'4644,"-19"2"-1032,8-10-4515,5 14-3096,2-14-258,6 9-774</inkml:trace>
  <inkml:trace contextRef="#ctx0" brushRef="#br0" timeOffset="175327.0281">7659 16056 3870,'7'-24'4773,"-6"7"-129,-1 0-258,-4-11-1806,-2 14-1548,-8-5-129,1 14-258,-9-1-129,1 10 0,-7 11 0,4 8 0,0 4-258,3 2 0,4 0-258,7-3 129,6-1-129,4-6 0,11-4-129,7-8 129,5-7 0,0 0-129,2-5 129,-1-6 0,0-2-129,-4-5 129,-4-3 0,-3 2-129,-3 2 129,-4 7 0,-6 10 0,10-9 0,-10 9 0,9 14 0,-3 3-129,1 3 258,2-2-258,0 0 258,2-4-258,-1-1 129,0-6 0,0-5 0,0-2-129,0-4 129,1-4-129,-1-2 129,1-1-258,-1-3 129,1 1 129,1 1-129,-1 1 129,-3 5-129,2 4 129,0 2 0,-3 2 0,-7-2 0,15 21 0,-9-8 0,1-1 0,0-2 0,-7-10 0,13 16 0,-13-16 0,17 1 0,-8-1 0,1-6 0,2-5 0,1-1 0,-1-1 129,1-1-129,0 3 0,-2 3 0,0 2 0,-1 2 0,1 4-129,0 0 0,3 7-258,-3-2-774,11 7-2193,-5-7-1290,7 3-129,0-6-387</inkml:trace>
  <inkml:trace contextRef="#ctx0" brushRef="#br0" timeOffset="175694.0491">8404 16034 3999,'0'0'4902,"0"0"-516,-13-2 0,-10 2-2322,9 12-903,-8 0-387,8 7 0,-1-7-516,4 5 0,5-2-258,3-5 129,3 9-258,0-19 129,17 4 0,-4-4-129,2-9 129,0-7-129,1-5 129,-2-7-129,3-16 258,-6 1-258,-3-7 129,-3 0 0,-1 0 258,-4 8-129,0 4 129,-4 13-129,4 25 258,0 0 0,-11 20-129,11 18 258,0 6-258,4 9 0,3 0-258,3-2 129,2 10-774,0-26-3096,5 7-645,0-10-645,2-8-258</inkml:trace>
  <inkml:trace contextRef="#ctx0" brushRef="#br0" timeOffset="176019.0677">9535 15691 7224,'-12'0'5160,"1"14"0,13 12-387,9-9-3354,12 21-516,2-1-387,8 8 0,1 0-258,2-4-258,1-2-516,-9-16-1290,-1 2-2838,-8-10-387,-1-5-387,-9-7-387</inkml:trace>
  <inkml:trace contextRef="#ctx0" brushRef="#br0" timeOffset="176215.0789">9805 15748 6063,'-38'43'5160,"14"-1"-387,-4 0-258,-2 9-3483,-7-9-258,5 9-516,2 0-516,0-19-1806,8 6-2322,7-8-258,9-6-516,6-24 129</inkml:trace>
  <inkml:trace contextRef="#ctx0" brushRef="#br0" timeOffset="176407.0899">9969 15946 3870,'61'0'5160,"-23"-1"-258,3 0-387,3-13-2451,3 14-1290,-7-5-387,0-5-1290,-4 6-3225,-12 1-645,-12 3-258,-12 0-129</inkml:trace>
  <inkml:trace contextRef="#ctx0" brushRef="#br0" timeOffset="176595.1006">9924 16073 6708,'-15'13'5289,"30"1"-516,16-12-129,1-2-3612,19 0-387,2-5-129,2 0-129,-3 0-387,-6 0-645,0 5-2193,-14-5-1935,-4 1-258,-11-3-645,-6-1 646</inkml:trace>
  <inkml:trace contextRef="#ctx0" brushRef="#br0" timeOffset="176815.1132">10335 15571 7482,'-26'-8'5289,"12"28"-258,1 22-258,-3 2-3612,8 19-258,-6 4-516,3 4 0,-2 10-516,0-5 129,6-1-903,-6-26-1032,8 1-2838,0-14-129,5-9-387,0-11-387</inkml:trace>
  <inkml:trace contextRef="#ctx0" brushRef="#br0" timeOffset="177310.1415">10552 15831 5934,'0'44'5289,"0"-15"0,0-8-645,9 10-3354,-3-17-258,10 7-258,-2-12-258,5 0-258,0-8 0,4-1-129,-1-6-129,1-5 129,1-6-129,1-3 0,-3-6 0,-2-7 0,0-1 0,-2-1 0,-4 4 129,-4 4-129,-4 9 129,-6 18-129,0 0 129,0 16 0,-3 16 0,-1 9 0,-2 6-129,2 7 129,1-1-129,-1 3 0,3 2 0,-1-6-129,0-2 129,0-6-129,-2-2 258,-1-7-387,0-6 387,-1-10-258,-4-3 0,-5-5 0,2 2-129,-8-2-258,1 6-387,-11-17-1806,6 12-2193,-6-7-387,4 3-645,-2-4 646</inkml:trace>
  <inkml:trace contextRef="#ctx0" brushRef="#br0" timeOffset="178963.2361">4257 17345 2967,'6'-12'2709,"-2"-5"-645,2-2 0,-6-10-129,6 0-129,-7-10 129,1 4-258,-8-7-258,3 1-387,-11 7-258,2 7-258,-8 7-129,1 9-129,-4 9-129,1 6 129,-2 22-129,3 15 0,2 37-129,4 12 258,5 13 0,2 8-129,2 14 129,7 9-129,1-12 0,1-5 0,6-22 0,-1-21-387,-1-1 129,-2-11-129,1-8-258,-4-54-903,0 70-3354,0-70-387,0 0-387,0 0 1</inkml:trace>
  <inkml:trace contextRef="#ctx0" brushRef="#br0" timeOffset="179163.2475">3890 17909 2193,'0'0'5289,"0"0"0,40 1-516,-9-34-3225,-31 33-645,73-50 0,-30 39-1161,-5-17-2838,2 14-1548,-1-3-258,-1-15-387</inkml:trace>
  <inkml:trace contextRef="#ctx0" brushRef="#br0" timeOffset="179398.261">4574 17161 3225,'-12'-24'4902,"-4"32"258,-7 48-516,-2 20-2967,-6 16-516,6-2-258,0 16 0,8 5-387,5-12 0,8-5-645,7-34 258,10-8 258,-13-52-645,46 73-387,-7-57-1419,-39-16-3096,69 5 0,-69-5-645</inkml:trace>
  <inkml:trace contextRef="#ctx0" brushRef="#br0" timeOffset="179587.2718">4753 17436 5547,'7'-64'5418,"2"64"-774,2 23 258,-7 5-3096,17 20-774,-4 5-516,7 5-387,-2 7-129,-1-9-258,1-8-387,-22-48-3096,26 68-1290,-16-67-774,-10-1 258</inkml:trace>
  <inkml:trace contextRef="#ctx0" brushRef="#br0" timeOffset="179775.2825">4935 17359 3870,'-17'-25'5289,"5"33"-387,0 26 129,-9 7-2838,11 12-1290,-10 21 129,7-16-645,-2 12-129,3 2-774,10-14-2193,-4 1-2709,6-59-258,-2 48 774</inkml:trace>
  <inkml:trace contextRef="#ctx0" brushRef="#br0" timeOffset="180026.2969">5080 17123 6966,'49'47'5031,"-22"-2"0,-3 5-1935,3 30-1548,-11-7-387,4 7-1032,-9 9 258,-3 1-129,-8-1 0,-1-14-258,-8-7-129,-7-14-1935,16-54-2709,-31 82 0,31-82-645,0 0-645</inkml:trace>
  <inkml:trace contextRef="#ctx0" brushRef="#br0" timeOffset="180515.3249">5796 17588 6837,'29'9'4644,"-13"-13"387,5-25-903,7 12-2709,-1-1-903,5 6-387,2 7-645,-6 5-3612,-1-5-129,-6 5-903,-7 15 387</inkml:trace>
  <inkml:trace contextRef="#ctx0" brushRef="#br0" timeOffset="180703.3356">5836 17816 2709,'0'0'5547,"54"45"-258,-54-45-387,58-21-2709,-58 21-1161,59-7-387,-25-4-4386,-34 11-1032,52-24-129,-31 2-387</inkml:trace>
  <inkml:trace contextRef="#ctx0" brushRef="#br0" timeOffset="181982.4088">6658 17314 2709,'-9'-18'4773,"4"-1"-516,-3-9 129,-1-13-2838,8 3-258,-7-4-258,11 1-129,-2 2-129,10 4 0,5 1-387,7 9 0,2 0 0,6 8-129,-2 8 0,4 9 0,-8 15 129,2 13-258,-9 16 0,-5 11 129,-6 20-258,-7 24 129,-3 1 129,-10 8-516,-9-8 258,-6-4-129,-5-10 0,1 4 0,-2-19 0,34-71 129,-56 78-129,56-78 258,0 0 0,0 0 0,0 0 0,0 0 0,48 28 0,-48-28-129,70 0 0,-70 0 129,69-2-258,-69 2-129,52 3-645,-52-3-1935,0 0-2064,0 0-645,0 0 0,0 0 1</inkml:trace>
  <inkml:trace contextRef="#ctx0" brushRef="#br0" timeOffset="182231.423">7049 17312 7224,'3'10'4902,"8"18"0,3 13-645,10 0-2838,-4 6-516,11 10-645,-3 0-129,-2-7-258,3-1-2064,-29-49-2451,34 65-387,-34-65-645,13 24 258</inkml:trace>
  <inkml:trace contextRef="#ctx0" brushRef="#br0" timeOffset="182446.4353">7292 17195 3999,'-10'-36'5160,"10"36"-774,-16 10 258,2 12-2709,9 21-516,-10 11-387,7 20-387,-5 4-258,-4 11-258,1-1-258,-2-5-774,10-9-3612,-5-17-258,13-57-387,-19 73-645</inkml:trace>
  <inkml:trace contextRef="#ctx0" brushRef="#br0" timeOffset="182731.4516">7508 17281 6321,'0'0'5031,"0"0"-129,1 12-387,4 26-2967,-5 14-516,0 1-258,4 10-516,3 2 0,-1 1-516,-1-7 129,1-8-129,-6-51-645,12 54-1935,-12-54-2322,0 0 0,0 0-387</inkml:trace>
  <inkml:trace contextRef="#ctx0" brushRef="#br0" timeOffset="182942.4637">7355 17578 6321,'14'28'5031,"4"-22"-516,3 3 0,3-7-3612,7-2-258,-1 3-387,-2-3-1161,7-3-2709,-9 3-903,-1 0-129,-2-7-645</inkml:trace>
  <inkml:trace contextRef="#ctx0" brushRef="#br0" timeOffset="183182.4774">7849 17132 6321,'-7'8'4902,"5"18"-129,2 18-516,4 16-3354,-3 8-129,6 9-387,-2 3-387,0 8-1032,6-14-2064,-5 3-1806,-3-25 0,-3-52-774</inkml:trace>
  <inkml:trace contextRef="#ctx0" brushRef="#br0" timeOffset="185298.5984">9458 16766 4644,'0'-82'4902,"0"42"-129,-9-4-258,5 10-3225,-11-6-129,7 20-258,-11 9-258,5 12-129,-6 19-129,3 30 0,-2 18 129,5 22-129,-1 14-258,8 26 258,0 11-387,6 12-258,1-2 387,2-1 0,4-29-129,0-8 129,0-6-258,-4-36-129,2-11-258,-4-60-1161,-8 62-3225,8-62-516,0 0-129,0 0-645</inkml:trace>
  <inkml:trace contextRef="#ctx0" brushRef="#br0" timeOffset="185478.6087">9140 17427 2193,'61'-57'3741,"-22"28"-129,-3 4-645,6-11-2580,1-2-903,3 11-1161,2-7-2193,-13-5 129,0-2 903</inkml:trace>
  <inkml:trace contextRef="#ctx0" brushRef="#br0" timeOffset="185670.6197">9608 16943 1806,'1'-72'4515,"-1"50"258,-5 8-1161,-8-1-903,13 15-774,-20 11-516,13 20-258,-8 10-516,7 23 0,-5 6-258,6 28 258,-1 3-258,6 5 258,2-8-516,0-7 129,7-5-516,0-9-1161,16-19-3225,-7-36-516,7-13 129,-2-9-903</inkml:trace>
  <inkml:trace contextRef="#ctx0" brushRef="#br0" timeOffset="186086.6435">9749 17123 3225,'-3'46'4386,"3"-5"258,5 0-645,5 7-2838,-3-13-645,5-4 129,2-13-258,1-7-258,0-10 0,3-5 0,-3-13 0,1-9 0,-4-3 258,3-3 0,-7 3 0,2 2 0,-7 9 129,5 5 0,-8 13-129,6 13 0,-4 14-129,1 23 0,0 5-129,0 20 0,0 0 258,1 5-129,-1 4 0,-3 6 0,0-15-129,0-1-129,-7-3 129,-2-18 129,-4 6-387,13-59 0,-39 75-258,39-75-774,-49 41-1290,49-41-2193,-56 0-774,56 0-129,-52-52 1</inkml:trace>
  <inkml:trace contextRef="#ctx0" brushRef="#br0" timeOffset="186310.6563">9920 16949 5031,'51'16'5031,"-25"9"-258,0 14-258,4 13-3483,-6 11-516,3 16 0,-4 5-258,-5 9 258,-7-7-516,-8 1-129,-3-12-516,-7 13-3612,-6-37-387,13-51-645,-28 58-258</inkml:trace>
  <inkml:trace contextRef="#ctx0" brushRef="#br0" timeOffset="186542.6696">10404 17314 4257,'44'-12'5031,"-19"7"-129,0-7-516,1 0-2967,-5 2-774,1 8-1548,-4 0-3096,-5 4-774,-6 10-129,-7-12-129</inkml:trace>
  <inkml:trace contextRef="#ctx0" brushRef="#br0" timeOffset="186710.6792">10466 17607 5547,'15'14'5418,"1"-19"-903,6-4-516,-6 3-3096,10-5-645,-2 8-2451,-2-2-2322,-8-2-129,1-7-645</inkml:trace>
  <inkml:trace contextRef="#ctx0" brushRef="#br0" timeOffset="187390.7181">10964 16973 3612,'-15'-43'5031,"9"14"-258,6-8-1935,-7-21-387,14 10-1032,4-8-387,13 12-258,-1 1-129,8 12-129,1 6-129,2 25 0,-4 10-258,0 23 258,-9 16-129,-5 12-129,-9 13-129,-7 9 129,-7 6-129,-10 3 129,-5 2-258,-6-6 258,0-4-129,2-11 129,4-8-129,5-7 0,12-16 0,5-16 129,7-19 0,13-7-258,6-7 0,2-10-258,8-14-645,-9-6-2064,2-4-1677,-3-2-774,-1-1 129</inkml:trace>
  <inkml:trace contextRef="#ctx0" brushRef="#br0" timeOffset="187790.741">11334 17024 3612,'1'-20'5289,"-1"20"-387,0 26-645,-6-7-2451,8 22-645,1-7-258,7 4-387,0-5-387,3-8 129,2-10-258,3-1 129,-1-14 0,4-5-129,-4-8 0,2-5 0,-3-5 0,-2 3-129,-2-2 258,-2-1-129,-4 11 129,0 2 0,-6 10 0,4 10 0,-4 14 0,0 20 129,0 12-258,0 18 258,3-2 258,0-1-387,4 16-129,-2-4 129,0 4-129,-2-4-129,-2-14 258,-2-11-258,-8 2-129,-3-1 0,12-59 129,-39 72 129,39-72-258,-52 21-516,52-21-1548,-44 6-2709,44-6-387,-39-41-258</inkml:trace>
  <inkml:trace contextRef="#ctx0" brushRef="#br0" timeOffset="188014.7538">11674 16994 3870,'8'-18'5289,"3"18"-258,-7 21-129,3 12-3483,-7 6-645,6 15 0,-2 2-387,3 7-129,0-1-774,-6-7-1161,2-8-2838,0-8-516,-3-18-129,0-4 0</inkml:trace>
  <inkml:trace contextRef="#ctx0" brushRef="#br0" timeOffset="188202.7646">11624 17229 1419,'28'0'5289,"-11"-2"-516,3-1 0,2-14-2451,2 5-1548,1 0-645,-5 2-3354,1-3-1032,2 2-774,-5-1 0</inkml:trace>
  <inkml:trace contextRef="#ctx0" brushRef="#br0" timeOffset="188414.7767">12021 16905 8256,'10'0'5289,"-10"24"-258,-1-9-1935,1 23-2193,-2-6-387,2 16-129,0-2-258,0 10 0,0-3-258,2-2-258,3 0-903,-5-3-3612,0-15 129,2-5-645,-2-2 129</inkml:trace>
  <inkml:trace contextRef="#ctx0" brushRef="#br0" timeOffset="200402.4623">12608 17429 10836,'7'13'5418,"-7"-13"-129,0 0-387,9-6-4257,-9 6-387,4-18 0,-4 18-387,3-15-258,-3 15-516,1 8-4257,-1-8 129,0 0-774,9 9 258</inkml:trace>
  <inkml:trace contextRef="#ctx0" brushRef="#br0" timeOffset="200666.4774">13080 17411 8514,'27'18'6063,"-20"-3"-774,1-7 387,-8-8-3741,0 0-1032,0 0-129,6-7-516,-6 7-129,0-13-387,0 13 0,0 0-1032,0 0-3870,0 0-516,9-5-129,-9 5-645</inkml:trace>
  <inkml:trace contextRef="#ctx0" brushRef="#br0" timeOffset="200890.4902">13552 17371 8901,'29'-28'5805,"-18"9"-645,0 7 258,-4-4-3999,-7 16-1032,11 0-516,-11 0-645,8 9-4257,-8-9-258,5 19-129,-5-19-774</inkml:trace>
  <inkml:trace contextRef="#ctx0" brushRef="#br0" timeOffset="201162.5058">14039 17261 11481,'14'-8'5676,"-4"-3"-258,-8 0-129,-2 11-4515,0 0-258,6-11-387,-6 11 0,0 0-258,0 0-129,0 0-516,8 2-4386,-8-2-516,0 0 0,0 0-774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40:36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19142 7021 3870,'-5'-39'5160,"3"24"0,0-2-516,2 3-1548,-2-13-1935,5 11-129,0-9-258,6 6-129,-1-3-129,6 2-387,2 1 258,5 12-129,4 4-129,4 3 129,4 15 0,6 12-258,3 14 258,5 12-129,1 14 0,3 15-129,0 13 129,2 12-129,-2 10 129,-4 9-129,-2 9 129,-5 4 0,-4 10-129,-7 4 129,-7 6-129,-7 5 129,-7 5-129,-7 6 0,-2 2-129,-11 4 258,-6-5-258,-1 3 258,-5-6 129,1-3-129,-4-6 0,0-8 129,-2-10-129,-6-6 0,-1-7 0,-4-13-129,-4-8-129,-5-10 129,-2-10 0,-5-8-129,-2-13 0,-1-18 129,0-12-129,-4-19 129,-2-17-129,-1-10 129,-3-20-129,2-15 129,1-11 0,2-11-129,4-14 129,4-7 129,7-13-129,6-14 129,3-13-258,7-13 129,7-11-129,6-15 129,8-7-129,7-12-129,5-8 258,8-7-258,10-4 258,3-3 129,9-2-129,2 5 0,4 6 0,3 7 0,1 11-129,0 12 129,2 10-129,2 10 0,1 11 129,1 9 0,1 9-129,-1 9-129,1 13-129,-2 8-387,4 24-1677,-6 6-2322,-2 16-387,-2 12-387,2 18-129</inkml:trace>
  <inkml:trace contextRef="#ctx0" brushRef="#br0" timeOffset="864.0494">21232 6920 5805,'15'-132'5289,"0"74"-258,10 13-258,1-1-3483,9 34-387,-2 12 0,12 22 0,0 26-129,4 30-129,-1 27-129,3 24-129,1 23-129,0 22 0,0 16-129,-1 17-129,-6 6 129,-3 7-258,-7 1 129,-5 3-129,-7-3 129,-8-3 0,-9-3 0,-6-5 387,-11-7-258,-7-8 0,-11-10 0,-2-11 129,-9-20 0,-3-9 0,-1-22 0,-4-18-387,-1-19 258,-2-23-258,1-19 258,-3-20-129,-1-15-129,0-13 0,-3-19 129,0-8-129,1-10 0,0-8 129,2-5-129,3-10 129,3-8-129,4-10 0,5-9 129,6-16-258,4-12 129,5-14 0,4-10 0,5-5 0,5-7 0,2-7 0,5-5 0,1 4 129,2 3 0,6 4 0,6 3 0,6 3 0,6 0 129,7 8-258,4 2 0,9-2 129,8-1 0,4 0-258,2 7 258,-2 6-129,-1 13-129,-5 7 129,-2 15 0,-11 14-387,1 21-258,-15 7-903,5 18-2967,-7 8-258,3 8-387,3 9-387</inkml:trace>
  <inkml:trace contextRef="#ctx0" brushRef="#br0" timeOffset="1676.0958">22931 6430 7998,'90'-46'5031,"-47"29"-129,-2 17-516,-6 0-3096,10 12-129,-8 13-774,3 16 129,-3 8-129,3 15 0,0 16-129,3 11 0,-4 14-129,5 14 0,-2 6-129,3 9 0,-2 4 258,0 8-129,-5-2 0,0 8 129,-7-2-129,-2 1 0,-3 2 0,-5 4 258,-3 3-387,-2 3 129,-6 1 0,-5 2-129,-4-1 0,-4 0 129,-10-7 0,-10-3-258,-6-10 258,-9-10 0,-7-11 0,-4-13 0,-1-15 0,-5-13 0,3-16 0,-2-14 0,0-13-258,1-10 129,2-14-129,-1-10 129,-2-6-129,-2-12 0,-1-16 129,-2-6-129,4-16 129,3-13 0,4-13 0,5-15-129,4-18 129,7-10-129,6-14 0,3-9 0,5-6-129,2-8 0,3-3 258,6-3-258,2 3 129,5-4 129,5 3 0,10-1-129,7 1 258,8 5 129,7 4-258,5 7 258,5 3-258,-1 11 0,2 9 0,0 9 0,-2 3 0,4 10 0,-4 5 0,-3 9 0,2 10 0,-7 8 0,-3 16-129,-6 7 0,-4 23-387,-16 0-1935,1 21-2580,-10 11-129,-4 15-516,-8 11-516</inkml:trace>
  <inkml:trace contextRef="#ctx0" brushRef="#br0" timeOffset="3540.2024">19135 7894 3483,'0'0'4257,"-5"-12"-258,5 12-1161,0 0-129,0 0-774,0-17-387,0 17-129,7-9-516,-7 9-129,10-6-258,-10 6 129,12-1-387,-12 1 0,10 1 0,-10-1-129,10 15 0,-10-15 0,6 17-129,-5-4 129,-1-13-129,0 20 129,0-20-129,-13 17 0,5-11 0,-1-2 129,0-4-129,9 0 0,-13-4 0,13 4-129,-7-18 258,6 6-129,1 0 0,0-2 0,0 14 129,1-17-258,-1 17 129,0 0 0,10-7-387,-10 7-1548,0 0-2580,9 7-516,-4 6-258,-2 1-129</inkml:trace>
  <inkml:trace contextRef="#ctx0" brushRef="#br0" timeOffset="4140.2368">19058 9053 4644,'8'-17'4773,"1"3"0,-9 14-903,7-17-1548,3 17-516,-10 0-387,14 0-387,-14 0-258,10 2-258,-10-2-129,10 15-129,-10-15-129,5 18 0,-5-18-129,0 18 129,0-18-129,-8 15 129,8-15-129,-14 7 0,6-6 0,-2-1-129,10 0-258,-16-8-1935,16 8-2193,-9-15-645,9 15 0,-1-22-645</inkml:trace>
  <inkml:trace contextRef="#ctx0" brushRef="#br0" timeOffset="4764.2725">18864 8025 4902,'-10'-7'5031,"10"7"-258,-8-12-774,8 12-1677,0 0-516,0 0-516,0 0-129,3 8-516,-3-8-258,18 26-129,-7-5 0,3 0-129,0 1-258,-2-2-387,4 5-645,-12-9-3612,5 1 0,-9-17-516,8 12-129</inkml:trace>
  <inkml:trace contextRef="#ctx0" brushRef="#br0" timeOffset="5020.2871">18985 8007 7482,'3'-18'4902,"-1"3"-129,-2 15-387,-5-4-2838,5 11-516,-10 2-258,3 11-258,-7 2-258,0 10-129,-4 1-129,0 4 0,-3 1-258,0-6 0,5 5-645,-7-14-2967,9 3-774,-2-6-258,5-4-387</inkml:trace>
  <inkml:trace contextRef="#ctx0" brushRef="#br0" timeOffset="5824.3331">18746 9032 3096,'0'0'4902,"0"0"-129,0 0-258,8 4-1935,-8-4-903,0 0-258,0 0-516,1 15-129,-1-15-387,7 18-129,-3-6 0,2-1-129,-6-11-129,12 18 129,-12-18-258,13 9 129,-13-9 0,12 0 0,-12 0 0,14-20-129,-8 6 258,2-2-258,-2-2 258,0 2-129,-1 0 129,1 7 0,-6 9 0,0 0 0,9-6 0,-9 6 0,3 15 0,-2 5 0,0-2 0,0 7 0,1 2-129,-1 2 0,1 2 0,2 1 0,-1-1 0,-1 0 0,-2-1 0,3-1-129,-3 0 258,0-2-258,-4-4 129,-4 0 0,-2-3 0,0 0 129,-1-4-129,-1-3 0,-1-5 129,1 0-258,1-3 258,-4-1-129,5-1-129,-2-1-129,3 3-258,-3-5-1419,3 3-2709,-2 1-387,3 5-258,-2 2-387</inkml:trace>
  <inkml:trace contextRef="#ctx0" brushRef="#br0" timeOffset="7516.4299">17878 8770 7740,'0'0'5160,"0"0"-387,0 0 0,0 0-3354,0 0-258,10-2-258,6 2-387,3-4-129,7 0-129,7 0-129,0-1-129,3 2-258,-1-5-129,1 8-645,-10-6-1032,4 11-1419,-16-5-1290,-2 4-516,-12-4-258</inkml:trace>
  <inkml:trace contextRef="#ctx0" brushRef="#br0" timeOffset="7728.442">17979 8875 6708,'-35'24'5160,"25"-17"-129,10-7-516,0 14-2193,0-14-1161,15-2-516,5-4-258,5 0 0,3-1-387,0-2 0,2 7-645,-7-12-2580,2 12-1419,-5-5-258,-5 4-516,-5-2-258</inkml:trace>
  <inkml:trace contextRef="#ctx0" brushRef="#br0" timeOffset="7968.4557">18126 8513 8127,'0'0'5160,"0"0"-258,-7 12-129,-2 13-3096,8 20-774,-8 6-258,1 15-387,-3 4-129,-3 5-129,-2 0-387,-5-12-387,8 6-3870,-10-14-129,4-2-258,-4-12-645</inkml:trace>
  <inkml:trace contextRef="#ctx0" brushRef="#br0" timeOffset="11795.6746">19385 7828 129,'0'0'3225,"11"-4"-516,-1 1-129,6 3-387,-1-3-258,9 3-387,-2-3 0,12 3-258,-2 0-387,11 3 0,5-1-258,11 3 0,2-1-258,11 3 0,6-3-258,8 4 129,3-3-258,6-1 0,-1 1-129,1-2 129,-2 0 0,-3-1-129,-5-1 129,-4 0 0,-8 1-129,-6-2 129,-8 0 0,-6 0 0,-7 0 0,-7 0 0,-3 0 0,-4 0 0,-2 0 0,-1 0 0,0 0 0,-1-2 0,1 0 0,-2 0 0,-2-1-129,-5 3 258,-1 0-258,-5-2 129,-4 2-258,-10 0-129,12 2-1032,-12-2-2838,0 0-129,0 0-258,-4 0-129</inkml:trace>
  <inkml:trace contextRef="#ctx0" brushRef="#br0" timeOffset="12192.6973">21278 7735 1032,'0'-15'4515,"9"13"129,-9 2-903,15 2-1032,-15-2-516,16 11-645,-16-11-516,17 15-258,-9-7-129,8 5-387,-2-2 129,2 4-258,-2-1 0,-1 0 0,0 1 0,-4-1 0,-3-3-129,-3-1 129,-3-10 0,0 19 129,0-19-129,-7 16 0,-3-9 0,-1 4-129,-3 1 0,0 0 0,1 5-258,-4-4-903,9 9-3225,-9-4-387,1 8-387,-2-2-258</inkml:trace>
  <inkml:trace contextRef="#ctx0" brushRef="#br0" timeOffset="13087.7485">19368 9069 774,'-10'5'3999,"10"-5"-129,6 7-645,7-7-774,19 4-516,6-4-258,21 0-258,8 0-516,19 0-129,10-3-129,14 3 129,5 0-258,5 0-129,-3 0 0,1 3-258,-8-3 0,-4 2 0,-9 0-129,-7-1 0,-10-1 0,-5 0 0,-7 0 129,-6 0 0,-5-3-129,-5 3 258,-8-2-129,-6-1-129,-8 1 129,-5-3-129,-6 4 0,-5-3-129,-3 3 0,-11 1-516,0 0-1032,0 0-2967,-14-1-129,1-3-516,1 4 0</inkml:trace>
  <inkml:trace contextRef="#ctx0" brushRef="#br0" timeOffset="13463.77">21234 8933 6708,'10'-16'5160,"-10"16"-387,13-14-387,-13 14-3354,14-4-258,-14 4-129,11 4-258,-7 6 0,0 6-258,1-1-129,2 2 387,1 3-387,5-2 129,-1 0-129,4 0 129,1-4-129,0 0 129,-1-4-129,1 2 129,-5-3 0,-2 1 0,-10-10 0,7 20 0,-9-9 0,-7 4 0,-6-1 0,-2 2-129,-5 3 0,-2 0-258,1 2-258,-8-6-4257,9 5-129,-4-8-387,2-2-387</inkml:trace>
  <inkml:trace contextRef="#ctx0" brushRef="#br0" timeOffset="14551.8323">20471 6438 7353,'24'-3'4773,"-13"-10"-258,-4-13-387,2 1-3225,-8-10-387,1 3-258,-4-6-129,-5 4 258,-4 0-258,-2 6 129,-2 3-129,1 8 0,-2 9 0,1 8 0,-1 1 0,1 14-129,-1 3 129,1 6-129,-1 4 129,2 2-129,0 0 129,2 1-129,2 0 258,3-2-516,0-2 258,2-3 0,2-3-129,1 0 129,2-2 0,0-5 0,0 1 0,0-5 129,0 2-129,2-3 0,-1 6 0,0 0 0,0 3 0,2 4 258,-1 5-258,2 4 0,0 3 0,0 0 129,1 2-129,1 1 129,-3-1-129,0 1 129,-2-4 0,-1 1-129,0-5 258,-1-1-258,-2-2 129,1-7 0,-2-5 0,3-2-129,1-12 129,-2 11-129,2-11 129,0 0 0,0 0 0,0 0-129,0 0 129,2-9-129,-2 9 0,1-11 0,-1 11 0,3-11 129,-3 11-129,0 0 0,2-12 0,-2 12 0,0 0 0,0 0 0,0 0-129,7-11 129,-7 11 0,0 0 0,0 0 0,0 0 0,0 0 0,0 0 129,0 0-258,0 0 129,0 0 0,0 0 0,6-12-129,-6 12 258,0 0-129,0 0 0,0 0 0,0 0-129,0 0 258,0 0-129,0 0 0,0 0-258,0 0 129,0 0-516,0 0-129,-6 0-1419,6 0-2451,0 0-129,0 0-516,-8 2 0</inkml:trace>
  <inkml:trace contextRef="#ctx0" brushRef="#br0" timeOffset="16588.9488">20122 6646 3612,'-27'-26'4644,"17"20"-129,-1-4-1677,11 10-516,-13-2-387,19 4-645,4-2-129,19 5-387,8-5-129,13 3-129,10 0-516,7-3-2322,12 0-2193,0-4-516,7-3-387,2-7-129</inkml:trace>
  <inkml:trace contextRef="#ctx0" brushRef="#br0" timeOffset="20848.1924">22380 6374 5934,'26'-45'5160,"-15"20"-258,-4-4-258,2 3-2709,-9-5-903,-3 9-258,-6 0-258,-2 10-129,-7 7-129,-2 5 0,-2 13 0,1 10-258,1 7 129,4 6-129,5 2 129,6 0-129,5-3 129,7-6-129,8-7-129,3-11 129,5-9 0,1-3 0,1-11-129,-2-6 129,-2-1 129,-6-1-129,-3 1 0,-3 5 0,-9 14 0,0 0 0,0 0 0,0 7 0,0 18 0,0 11 0,1 7-129,3 8 129,1 5 0,2 2 0,2 0 0,-1-5 0,-1-1 0,-2-10 0,-4-8 0,-2 1 0,-14-13 0,-5-1 129,-9-4-129,-7-2 0,-5-4-258,-4-5-774,2 6-3612,1-6-258,8 2-387,5-4-516</inkml:trace>
  <inkml:trace contextRef="#ctx0" brushRef="#br0" timeOffset="22655.2958">21264 8175 258,'0'-10'3999,"2"-9"0,-2 3-774,0 16-387,-10-33-516,10 22-516,-10-11-387,8 10-387,-5-5 0,7 17-258,-10-15-387,10 15 129,-10 0-258,6 12 0,-6 8-258,0 9 129,-1 4-129,0 10 0,1 3 129,0 4-129,0 4 0,9 0 0,0-4 0,1-3 0,2-6 0,4-7-129,-1-5 0,0-7-129,1-5-258,-6-17-516,7 19-1677,-7-19-1806,0 0-387,-4-7-258,4 7 130</inkml:trace>
  <inkml:trace contextRef="#ctx0" brushRef="#br0" timeOffset="22836.3061">21043 8447 4773,'0'0'5160,"-7"-14"-645,11 10 129,9-14-2838,7 14-1032,1-5-129,4 4-387,2 2-903,-6 1-3612,5 0-129,-3-1-516,-2 2-258</inkml:trace>
  <inkml:trace contextRef="#ctx0" brushRef="#br0" timeOffset="23071.3196">21383 8228 4257,'0'0'4644,"-11"3"-129,3 11-258,3 13-2967,-4-5-516,5 8-129,-2 0-387,3 1 0,1-2-129,2-1 0,0-6-129,3-9-645,9 2-3096,-5-5-645,1-6-258,1-4-387</inkml:trace>
  <inkml:trace contextRef="#ctx0" brushRef="#br0" timeOffset="23260.3304">21416 8328 3612,'0'-13'4773,"6"1"0,2 12-516,3 3-2322,-1-2-1161,8 10-258,-2 0-258,-2 1-387,3 4-516,-10-8-1806,5 3-1806,-12-11-258,12 17-258</inkml:trace>
  <inkml:trace contextRef="#ctx0" brushRef="#br0" timeOffset="23444.3409">21598 8313 645,'0'0'4515,"0"0"129,-6-5-258,6 5-1677,-14 16-1032,0-5-774,3 8-387,-4 5-516,-1-7-1806,2 8-2322,2-2-387,0-2-129,5-4-129</inkml:trace>
  <inkml:trace contextRef="#ctx0" brushRef="#br0" timeOffset="23680.3544">21656 8257 7611,'32'-11'4902,"-16"11"-129,0 14-1548,-3-4-2322,4 11 0,-9 1-516,-1 7-129,-6 3 0,-3 0-645,-3 8-2580,-7-9-1419,-5 0-387,-2-3-645,-2-1 258</inkml:trace>
  <inkml:trace contextRef="#ctx0" brushRef="#br0" timeOffset="24331.3916">21313 9494 3870,'4'-55'5031,"-4"27"-387,0-4-129,0 13-2451,-12-9-1032,4 13-129,-7 3-516,2 11 0,-2 2-129,1 18-129,0 8 0,2 12 0,1 10 0,5 8-129,4 3-129,0 3 129,2-2-129,0-5-129,8-6-387,-3-14-1161,5-6-2580,-7-9-516,1-9-129,-4-12-258</inkml:trace>
  <inkml:trace contextRef="#ctx0" brushRef="#br0" timeOffset="24520.4024">21075 9674 4128,'0'0'4902,"0"0"-387,16-1-258,6 1-2967,2-5-645,9 0-387,3 4-1161,-2-7-3096,0-1-387,0 0-387,-6-3-129</inkml:trace>
  <inkml:trace contextRef="#ctx0" brushRef="#br0" timeOffset="24716.4136">21451 9394 6837,'-12'0'4644,"3"13"129,1 13-1548,-3-3-2451,6 13 0,-1 0-387,4 5-129,0 0-258,2-5-129,4 0-645,-3-15-2451,9-1-1290,-2-10-258,2-6-387</inkml:trace>
  <inkml:trace contextRef="#ctx0" brushRef="#br0" timeOffset="25143.4381">21498 9556 3354,'0'0'4773,"0"0"-516,0 15 129,8-2-3225,-8-13-258,15 18-387,-6-13-258,4-2 0,-1-3-129,1 0-129,-2-2 0,1-2 129,-5-4-129,-7 8 0,11-17 0,-11 17 0,7-15 129,-7 15-129,0 0 129,0 0-129,0 0 129,0 0 0,3 14-129,-2 8 0,1 4 0,-1 5 129,2 2-258,0 0 129,0 1 0,0-2 0,-1-3-129,-1-4 129,-1-7 0,0 2 0,-5-8 0,-2 0 0,-2-4-129,-6-3 0,1-1-129,-2-4-387,6 3-1419,-4-3-2322,3-6-129,4-5-516</inkml:trace>
  <inkml:trace contextRef="#ctx0" brushRef="#br0" timeOffset="25452.4557">21737 9416 5289,'17'12'5031,"-7"5"-258,0 7-516,1 10-3096,-6 1-516,2 8-258,-5 1-258,1 3 129,-3-3-516,-5 0 129,-4-1-387,-5-7-129,-1 6-1161,-4-9-2709,-1 1-129,-1-4-129,-1-5 130</inkml:trace>
  <inkml:trace contextRef="#ctx0" brushRef="#br0" timeOffset="29600.693">21602 7960 1806,'11'-15'2193,"-8"-2"129,-3 17 0,2-15-129,-2 2-258,0 13-258,-1-17-129,1 17-258,0-13-129,0 13-387,7-13 0,2 10-258,-9 3 0,17-1-129,-17 1 129,17 3-258,-17-3 0,8 19-129,-8-5-129,0 0 129,-3-2-129,-3-2 0,-4-4 129,2-4-129,-2-2 0,1-8 0,3-3 0,0-4 0,2-1 0,4 0 0,0 2 0,0 3 0,0 11-387,0 0-2322,13-4-1677,-13 4-258,12 19-516,-5 3 129</inkml:trace>
  <inkml:trace contextRef="#ctx0" brushRef="#br0" timeOffset="30240.7296">21584 9128 1677,'9'-14'4773,"-9"14"-129,13-4-1161,-13 4-774,13 0-516,-13 0-1032,9 4-387,-9-4-129,5 14-258,-5-14-258,0 15 0,0-15 0,0 0 0,-10 8-129,10-8 129,-9-3 0,9 3-129,-6-12-129,6 12-129,0 0-1419,0-15-2709,0 15-387,0 0-387,0 0 0</inkml:trace>
  <inkml:trace contextRef="#ctx0" brushRef="#br0" timeOffset="31359.7936">20933 12033 5031,'8'4'4773,"8"-6"-387,-9-14-903,7 7-903,-7-21-774,6 7-645,-6-18-387,1 3-129,-5-9-129,-2 1-258,-2-2-129,-6 3 0,-7 4 0,-1 11 0,-4 10 129,1 20-129,-4 5 129,2 27 0,-3 19 129,6 22-129,1 14 0,4 11 129,5 6-516,1-1 129,6-1-258,0-10-129,2-6-129,-1-21-516,6-7-3096,-7-21-645,-1-9-258,-9-16-387</inkml:trace>
  <inkml:trace contextRef="#ctx0" brushRef="#br0" timeOffset="31539.8039">20662 12297 9159,'38'-24'4902,"-12"11"-516,4 0-258,0 1-3612,4-5-1935,4 6-2451,0 2-645,-5 0-258,-3-4-387</inkml:trace>
  <inkml:trace contextRef="#ctx0" brushRef="#br0" timeOffset="31711.8138">21087 11898 10836,'-11'6'4773,"0"28"-129,0 4-1290,4 17-2322,-3 4-516,6 11-258,0 0-387,0-2-516,8 0-1032,-3-20-2838,9-9-129,0-15-516,4-10-129</inkml:trace>
  <inkml:trace contextRef="#ctx0" brushRef="#br0" timeOffset="31916.8255">21188 12068 9804,'26'8'4902,"-8"8"-258,1 12-387,-2-7-3225,7 14-516,-3-4-258,-1-1-387,0 2-516,-10-16-1032,5 2-2580,-7-9-516,-8-9-129,13 0-258</inkml:trace>
  <inkml:trace contextRef="#ctx0" brushRef="#br0" timeOffset="32079.8348">21403 12146 5289,'-5'-54'5031,"-2"41"-258,7 13-645,-23 8-1677,12 24-645,-11-2-645,3 13-645,-4 2-129,2 3-387,0-3-258,0-9-1032,13-5-3096,-1-8-387,7-9-129,2-14-258</inkml:trace>
  <inkml:trace contextRef="#ctx0" brushRef="#br0" timeOffset="32311.8481">21492 11747 8643,'51'44'4902,"-25"-4"0,0 11-516,-10 4-3354,4 13-129,-11 1-516,-6 3-387,-6-3 0,-11-5-258,-3-4-774,-10-14-2709,6-10-903,0-11-387,4-9-258</inkml:trace>
  <inkml:trace contextRef="#ctx0" brushRef="#br0" timeOffset="32480.8577">21718 12116 6321,'53'-48'5031,"-27"34"-387,-2 2-129,0 0-2193,-1 12-1935,0 4-1935,-6 5-2709,-5 3-258,-6 5-387,-6 4-129</inkml:trace>
  <inkml:trace contextRef="#ctx0" brushRef="#br0" timeOffset="32643.8671">21721 12302 9288,'-10'8'5289,"10"-8"-516,19-2-129,5-15-3225,7 7-1032,3-3-258,2 0-258,0 5-645,-11-6-3870,2 4 0,-7-4-645,-5 2-129</inkml:trace>
  <inkml:trace contextRef="#ctx0" brushRef="#br0" timeOffset="32823.8774">21916 11801 10062,'-34'19'5289,"13"18"-258,7 13-129,-3 0-3999,4 15-258,1 0-516,1 6-258,6 6-1548,-3-10-2967,4-8-258,-2-11-387,6-9-258</inkml:trace>
  <inkml:trace contextRef="#ctx0" brushRef="#br0" timeOffset="33175.8975">22235 11863 8643,'31'-77'5160,"-22"41"-258,-8-1-387,-1 14-3096,-14 0-516,-4 16-129,-11 4-258,-1 13-129,-2 13-129,4 16 0,2 11-258,8 14 129,6 8-129,5 6-129,7 1-129,0 0 0,6-3-258,0-14 0,1-5-516,-7-23-1161,3-2-2580,-3-15-258,0-7-129,0-10-258</inkml:trace>
  <inkml:trace contextRef="#ctx0" brushRef="#br0" timeOffset="33499.916">21993 12196 7998,'18'-28'4902,"0"20"-516,6-3 0,-2 3-3612,8 0-903,-1 7-1032,-6-11-516,7 9-516,-11-12 0,5 10 129,-12-14 774,3 4 645,-4 0 903,-3-4 903,3 12 774,-11-10 387,0 17-129,0 0-387,0 0-387,-3 10-774,-3 9-129,-1 1-387,3 5 129,-2 3-258,3 3 0,1 1-129,2-4-129,0 4-516,0-7-3096,0-4-774,3-4-129,2-5-258</inkml:trace>
  <inkml:trace contextRef="#ctx0" brushRef="#br0" timeOffset="33919.9401">22353 12205 8901,'4'-11'4902,"-4"11"0,0 0-387,0 7-3354,-4 6-387,4 6-387,-2-1-129,2 2-129,3-3 0,1-3-258,6-3 0,0-5 0,5-5 0,1-1-129,2-7 129,-1-5 0,0-4 0,2-1 0,-4 1 129,-4 0 0,-2 3 0,-9 13 129,5-14 0,-5 14 0,0 0 0,0 18 0,-1-1 0,1 8-129,0 7 129,0 4 0,3 3-129,1 2 129,0 3-129,-3 0 129,-1-2-129,-1-3 129,-9-3-129,-4-3 0,-6-3-129,-2-6-129,-2 6-1290,-7-14-2967,2-3-387,0-9-129,2-4-516</inkml:trace>
  <inkml:trace contextRef="#ctx0" brushRef="#br0" timeOffset="34132.9522">22621 12166 9546,'35'49'5160,"-24"-20"-258,-2 11-387,-7-2-3999,0 8-258,-5 2-129,-8 3-258,-5 11-1548,-10-9-2709,-7-1-516,-8-2-129,-9-1-516</inkml:trace>
  <inkml:trace contextRef="#ctx0" brushRef="#br0" timeOffset="35200.0133">21771 8086 3225,'-8'-12'4257,"-1"2"-387,8-2-1677,1 12-387,0 0-387,8-5-258,2-2 129,16 7-258,1-5-129,17 5 129,4-3-258,16 3-258,10-4-129,19 1 0,13-2 0,10 5-129,7-2-129,8-1-129,-2-1 0,-5 3-129,-4-2 258,-17 3-129,-15-1 129,-14 1-129,-18-3 129,-14 2-129,-13-1 0,-8-2 0,-11 4-516,-10 0-387,0 0-516,-10-17-2193,3 12-1290,-7-4-129,5-2-387</inkml:trace>
  <inkml:trace contextRef="#ctx0" brushRef="#br0" timeOffset="35508.0309">23352 7812 1806,'-13'-10'5031,"1"4"-129,12 6-129,0 0-2064,-11-1-903,22 2-129,-11-1-774,25 11-129,-9-4-129,1 7-387,1-1 0,2 4-129,-1 3 0,-4-1-129,-4 0 0,-4 2 129,-3-4-129,-4 3 0,-5-1 129,-5-2-129,-5 0 0,-2 1-129,-2 6-258,-10-10-1806,9 13-2451,-5-4-516,2 5-258,-1 0-516</inkml:trace>
  <inkml:trace contextRef="#ctx0" brushRef="#br0" timeOffset="36184.0696">21885 9209 645,'28'-10'4515,"-11"8"516,4-1-387,11 5-1806,-1-5-774,24 4-645,2-1 0,22 2-516,5-2-258,15 0-129,5 0 0,7 0-387,1-4 0,-1 0 0,-2-3 0,-11 1 0,-10 0 0,-13 1 0,-10 1-129,-14-1 129,-13 2-129,-10 1 129,-14 2-387,-14 0 129,0 0-258,0 0-258,-5 0-645,-14-4-1548,19 4-1806,-16-6-516,16 6-129,-15-9-129</inkml:trace>
  <inkml:trace contextRef="#ctx0" brushRef="#br0" timeOffset="36476.0863">23287 9085 3354,'-11'-8'4644,"11"8"129,0 0-1290,0 0-1032,19 0-516,-19 0-645,28 0-387,-16 0-258,10 8 0,-4-6-129,2 5-258,-3 1-129,0 1 0,-2-1 0,-2 4-129,-2-3 129,-3 6-129,-4-2 0,0 5 129,-4 2 0,-5 1 0,-5 1 0,-4 0-129,-2 2-129,-4-5-258,4 10-1548,-6-15-2709,5-2-387,-1-4-258,4-7-516</inkml:trace>
  <inkml:trace contextRef="#ctx0" brushRef="#br0" timeOffset="37000.1162">23474 8197 3096,'22'-1'5031,"-9"1"0,-13 0-387,17 12-1935,-17-12-1032,0 0-645,0 0-387,4 13-258,-4-13-258,0 0 129,0 0-258,0 0 0,-4 7 0,4-7-258,0 0 258,0 0 0,0 0 0,0 0-129,0 0 0,0 0-129,10 0-645,-10 0-2451,9-4-1161,0 3-645,-1 1-129</inkml:trace>
  <inkml:trace contextRef="#ctx0" brushRef="#br0" timeOffset="38340.1929">20850 13722 7998,'0'-57'4773,"0"19"-516,-3 1-903,-4-11-2451,5 9 0,-6-5-258,1 12-258,-7 6 129,-1 12-258,-8 11 0,-2 10-129,-5 18-129,0 9 258,2 9-258,2 4 0,7 4 0,5-2 129,13-7-258,1-6 258,12-10-129,8-11 129,5-10-129,2-5 0,0-2 0,-1-9 129,-3 2-129,-3 0 0,-3 4 0,-5 5 129,-2 10-129,-2 11 0,-2 8 129,0 8 0,-2 9-129,0 3-129,-2 6 129,1 0 0,-3-2 0,0-5-129,-3 0 0,-4-8-129,-6-6 258,-3-7 0,-7-5-129,-4-8 129,-4-7-258,-4-7 0,-1-2-387,-4-15-516,9 7-1032,-5-17-2193,11-1-387,4-3-258,13-1 129</inkml:trace>
  <inkml:trace contextRef="#ctx0" brushRef="#br0" timeOffset="38676.2121">21109 13241 4644,'2'-16'4644,"-2"16"0,0 0-129,-12 12-2838,9 22-258,-8 4-258,4 25-129,-6-1-387,9 12 258,-1 1-645,5 0 0,0-5 0,8-7 0,3-10-258,5-17 0,2-4-387,-1-15-516,10 3-2967,-9-14-645,6-6-645,-5-2-387</inkml:trace>
  <inkml:trace contextRef="#ctx0" brushRef="#br0" timeOffset="38972.229">21547 13379 6450,'6'-93'5289,"-11"52"-516,-6 7-129,-9-2-2838,4 19-774,-9 9-258,5 12-129,-5 21-129,7 16-258,1 13 0,6 18 0,4 5-129,7 9-129,0-1 0,3-3 129,4-4-129,-1-11-129,1-10-129,-7-20-387,5-1-1548,-7-19-2451,2-17-258,-21 4-258,6-7-258</inkml:trace>
  <inkml:trace contextRef="#ctx0" brushRef="#br0" timeOffset="39152.2393">21251 13609 6837,'41'-35'5031,"-14"15"-387,7 5-516,-9-7-2838,15 9-903,-1 2-1032,-4-6-2451,1 3-1290,-3-3-258,-6-1-258,-6-5 1935,5 8 1291</inkml:trace>
  <inkml:trace contextRef="#ctx0" brushRef="#br0" timeOffset="39316.2487">21656 13336 2709,'11'-42'4902,"-11"28"-258,0 14 129,-11-2-1806,-3 2-903,7 28-774,-5 4-258,6 19-129,-2 2-387,3 9-129,2 0-129,1-1-258,2-4-258,2-11-387,6-1-2322,-1-23-1806,4-4 0,-3-15-645,5-3 129</inkml:trace>
  <inkml:trace contextRef="#ctx0" brushRef="#br0" timeOffset="39488.2585">21745 13512 4902,'18'-44'5031,"-10"40"-387,6 6-129,-2 6-2064,7 17-1419,-2 1-516,2 3-387,0 5-516,-4-8-774,7 4-1935,-7-9-1548,-1-7-129,-3-11-258</inkml:trace>
  <inkml:trace contextRef="#ctx0" brushRef="#br0" timeOffset="39668.2688">22013 13401 7611,'-21'-2'4902,"5"17"-129,-3 11-387,-5 4-3096,4 12-645,-2 2-516,1 0-516,6 2-3741,-3-5-387,3-6-258,4-10-387</inkml:trace>
  <inkml:trace contextRef="#ctx0" brushRef="#br0" timeOffset="39916.283">22047 13290 8901,'48'-22'5160,"-24"22"-258,1 12-258,-12 6-3612,10 18-387,-3 6-258,-3 11-129,-8 6-129,-5 3-129,-4 0 0,-10-1 0,-5-4-258,-9-8-129,2-6-1032,-7-14-3096,5-7-258,-2-10-516,5-7-129</inkml:trace>
  <inkml:trace contextRef="#ctx0" brushRef="#br0" timeOffset="40207.2997">22253 13196 6450,'54'-2'5547,"-24"16"-387,-2 17-258,-4 1-1806,-1 23-2193,-9 3-516,-7 13-129,-7 3-258,-10 1 129,-10-2 0,-4-3-129,-1-8-516,-7-20-1548,9 2-2580,1-19 0,7-8-516,4-13-516</inkml:trace>
  <inkml:trace contextRef="#ctx0" brushRef="#br0" timeOffset="40456.3139">22672 13375 11352,'43'-10'5676,"-12"4"-516,1-6-258,9 5-4257,-4 1-387,-1 1-387,-1 5-903,-19 0-3870,5 7-258,-21-7-258,4 19-258</inkml:trace>
  <inkml:trace contextRef="#ctx0" brushRef="#br0" timeOffset="40624.3235">22631 13602 9933,'-9'17'5289,"30"-5"-387,11-14-129,12-7-4257,5-4-129,2-4-516,1 3-387,-11-8-3354,0 2-903,-7-1-516,-9-1-258</inkml:trace>
  <inkml:trace contextRef="#ctx0" brushRef="#br0" timeOffset="40796.3334">23009 12980 9933,'-60'36'5676,"27"20"-516,2 19 0,0 12-3741,7 12-903,3 3-516,4 3-387,6 1-3483,-4-19-903,4-10-516,3-21 0</inkml:trace>
  <inkml:trace contextRef="#ctx0" brushRef="#br0" timeOffset="41308.3627">23314 13309 8514,'12'-67'5547,"-12"33"-387,-2 5-258,-11 0-2709,1 12-1419,-6 5-387,1 12-129,0 16-129,0 9-129,-1 7 0,2 6-129,9 1 258,0-1-258,3-1 0,0-8 129,4-8-129,0-7 129,0-14-129,0 0 129,10 4 0,-2-7 0,2-4 0,4-4 129,1 5 0,1 3 0,1 3 0,-3 13 0,-2 8-129,-1 8 129,-6 10 0,-8 7-258,-8 2-129,-4 4 129,-5 0 0,-3-1 0,-2-3 0,-3-6 0,2-9 0,1-6-129,4-7 0,-1-9-387,8-1-258,-6-19-1935,14-3-2064,2-13-387,6-13-258,10-15 129</inkml:trace>
  <inkml:trace contextRef="#ctx0" brushRef="#br0" timeOffset="41531.3754">23606 12854 9159,'39'-24'5289,"-38"34"0,-14 14-387,3 22-3870,-18 9-258,4 14-258,0 3 0,3 10-258,3 1-129,5-3-129,5-6 129,5-12-129,3-10-387,2-16-258,18-6-3741,-9-21-774,12-9-129,-2-17-516</inkml:trace>
  <inkml:trace contextRef="#ctx0" brushRef="#br0" timeOffset="41764.3887">23861 12908 10191,'-28'-15'5289,"9"22"0,-8 13-516,2 11-3870,-1 11-387,4 11-129,0 2 0,3 9-129,1 1-129,1 5 0,2-1-129,-3-4-258,3 0-645,-8-19-2838,10 1-1161,-7-13-516,7-7-258</inkml:trace>
  <inkml:trace contextRef="#ctx0" brushRef="#br0" timeOffset="42111.4086">23522 13410 6708,'49'-55'5160,"-19"31"-387,2 2-516,6 6-3096,-3-6-645,9 5-129,-3 0-258,-1-8-387,3 1-258,-1-7 129,-1 3-258,-7-5 387,-9 1 129,-4 2 129,-9 1 387,-4 16 516,-8 13 0,-14 0 258,-8 13 129,-1 22-258,-1 5-387,2 13-258,-3 5-129,4 9-258,0 1 0,6-1-129,1-9-258,3-6 0,5-8-258,-2-17-516,11 2-1677,-3-29-2322,13 0 129,0-21-387,5-10-129</inkml:trace>
  <inkml:trace contextRef="#ctx0" brushRef="#br0" timeOffset="42479.4296">24008 13294 8643,'28'-52'5418,"-21"42"-387,-7 10-129,0 0-2967,0 0-774,3 7-645,-3 5-129,0 5-129,2 1 0,3 2-129,1-2 0,2-3 0,-1-2-129,4-6 0,1-4 0,0-3 0,-2-5 0,0-6-129,4-2 129,-1-5 0,1 3 0,-4 0 0,-1 3 0,0 5 0,-9 7-129,12 0 129,-12 12 0,-2 10 0,-6 7 0,1 10 129,-6 7-258,-3 6 129,-3 2 0,-2 0 0,-4-2-129,-3-5-129,1 1-516,-5-25-2580,4 0-1677,1-14-645,6-9 258,5-9-387</inkml:trace>
  <inkml:trace contextRef="#ctx0" brushRef="#br0" timeOffset="42660.44">24263 13105 10191,'47'-13'5547,"-35"39"-258,-8 11-258,-4 16-4128,-3 7-258,-5 10-387,-4 1-258,-3-6-645,0 3-3354,-7-13-1161,1-11 0,0-16-516</inkml:trace>
  <inkml:trace contextRef="#ctx0" brushRef="#br0" timeOffset="42847.4507">24479 13043 11868,'57'-34'5934,"-43"101"-516,-14 2-129,-21 26-3870,-7 12-903,-4 14-387,-8 16-903,-7 4-4386,-14 3-258,-17-1-774,-11 2-387</inkml:trace>
  <inkml:trace contextRef="#ctx0" brushRef="#br0" timeOffset="85559.8937">2731 6742 4257,'12'-54'4773,"-8"26"-258,-3-4-1032,4 16-774,-6-8-774,1 24-516,0 0-516,-7 7-129,-2 22-258,0 17-129,-5 18-129,-2 17-258,-4 11 129,-2 12-129,-4 2 0,-2-6-129,3-6 0,-1-10 129,4-16-258,1-15 258,4-15-129,3-15 129,4-14-129,1-6 129,9-3 0,-4-7 0,4 7-129,10-19 129,7 12 129,5 4-129,5 0 0,2 3 129,2 3-129,2 2 0,-2 2-129,-3-5-387,1 9-1935,-8-11-2064,0 0-129,-5-6-516,4-12-258</inkml:trace>
  <inkml:trace contextRef="#ctx0" brushRef="#br0" timeOffset="85927.9147">2910 7339 6837,'-6'14'5031,"6"-14"-387,0 0-387,8-5-3354,2-11-129,8-2-258,1-6-129,2-3-129,0-2 0,0-1-258,-3 0 129,-3 2-129,-5 2 129,-4 4 0,-5 5-129,-1 17 129,-9-13-129,-4 13 0,-5 12 0,-2 11 0,-2 8 0,0 9 0,-2 7 0,4 6 258,5 1-258,7-1 0,7-5 0,3-7 0,12-8 0,6-12-258,12-12 0,2-9-387,12-2-2967,-2-19-903,5-6-387,-6-12-258</inkml:trace>
  <inkml:trace contextRef="#ctx0" brushRef="#br0" timeOffset="86183.9294">3513 6745 8514,'-14'12'5031,"-4"10"-387,2 14-129,-3 2-3870,4 13 0,-1 6 129,2 9-258,-3 2-258,5 3-129,1-1 129,2-7-258,0-5-129,2-7 129,3-10-258,3-12 0,1-5-645,0-24-903,16 2-2838,-6-11-129,10-11-129,-4-12-645</inkml:trace>
  <inkml:trace contextRef="#ctx0" brushRef="#br0" timeOffset="86383.9408">3381 7117 7740,'0'0'5160,"11"0"-516,8-9-129,-4-9-3354,12 7-258,-4-4-258,2 3-516,3 9-2580,-5-6-1935,-1 3-387,-4 3-387,-1 0-516</inkml:trace>
  <inkml:trace contextRef="#ctx0" brushRef="#br0" timeOffset="88211.0453">4809 6919 4128,'39'-41'4386,"-25"15"129,-3-4-387,-5 6-2709,-5-15-387,0 4-129,-2-10-129,-1 4 129,-6-5-258,4 7-129,-6-1 0,1 11-129,-3 7 129,0 14-387,-2 8 129,-4 21-258,0 19 0,-2 13 0,-4 19 0,2 15 0,-4 14 0,2 10 0,-1 7 0,3-1 0,0-6 0,2-7 0,2-10 0,2-14 0,4-16-258,0-19-516,7-7-3225,-4-17-645,4-10-129,5-11-774</inkml:trace>
  <inkml:trace contextRef="#ctx0" brushRef="#br0" timeOffset="88400.0561">4420 7154 9159,'27'-10'5160,"-3"-5"-258,10 6-387,0-7-3612,10 7-387,2-2-516,-2-2-3999,5 8-387,-6-5-387,0 7-774</inkml:trace>
  <inkml:trace contextRef="#ctx0" brushRef="#br0" timeOffset="88540.0642">5202 6999 11481,'9'-4'5031,"-9"-9"-1032,0 13-3741,0 0-4902,0 0-258,-7 0-516</inkml:trace>
  <inkml:trace contextRef="#ctx0" brushRef="#br0" timeOffset="88676.0719">5152 7299 10707,'-7'26'4902,"7"-26"-645,-10 6-2967,10-6-5547,0 0-516,0 0-387,3-15-129</inkml:trace>
  <inkml:trace contextRef="#ctx0" brushRef="#br0" timeOffset="89023.0918">5449 7372 10707,'0'0'5160,"13"-2"-258,4-17 0,-3-16-4386,13-6-258,3-10 0,4-14 129,6-10-129,2-12-129,1-6 0,-3 1-129,-4 4 129,-4 11 0,-7 8 129,-1 20-258,-8 20 129,-4 27 129,-5 19-258,-6 25 129,1 15-129,-2 14-129,0 12 258,0 5-258,0-3 0,-3-2-258,-1-4-129,-2-19-903,3-2-3483,-5-22 0,1-8-516,-6-19-387</inkml:trace>
  <inkml:trace contextRef="#ctx0" brushRef="#br0" timeOffset="89165.0999">5667 7093 10320,'11'-19'5031,"11"9"-258,8 3-645,9 7-6192,-1-5-2193,8 2-387,-2-1-387,1 4-516</inkml:trace>
  <inkml:trace contextRef="#ctx0" brushRef="#br0" timeOffset="89335.1096">6187 7125 12126,'51'2'5547,"-13"-8"-387,14-2-129,7-9-4515,13 1 0,4 0-258,1 1-258,-1 4-387,-5-3-516,3 10-4128,-13-5 0,-2 6-387,-10-8-258</inkml:trace>
  <inkml:trace contextRef="#ctx0" brushRef="#br0" timeOffset="89591.1243">7096 6870 11481,'-47'-9'5289,"37"2"-645,14 6 129,16-2-4386,14 3-258,8 0 0,3 2 0,-2 3 0,-1 8 129,-12 2 0,-7 7 0,-12 0 129,-7 9-129,-9 2 129,-11 2-258,-6 7 129,-3-3-387,-3 4 0,-2-8-1290,6 9-3612,-4-10-258,10-3-258,2-13-645</inkml:trace>
  <inkml:trace contextRef="#ctx0" brushRef="#br0" timeOffset="90131.1552">7575 7258 10836,'-19'60'5418,"14"-35"-387,-4-11 0,9-14-4515,0 0-258,10-4-129,4-25 0,2-13-129,3-9 0,-3-15 129,3-11-129,2-9 0,4-12 129,1 1 0,4 1-129,2 12 129,1 8 0,0 19-258,1 16 258,-3 22-129,-2 19 0,-7 23 0,-7 15 0,-7 7 0,-8 5 0,-8 4 0,-14 2-129,-11-2 0,-5-5 0,-3-8 129,2-7-129,4-8 0,8-3 0,12-7 129,12-3 0,10-6 0,14-2 129,6 2-258,5 2 258,2 4-129,-2 1 258,-2 7-258,-7-1 258,-7 5-258,-7 1 258,-6 3-129,-4-2 0,-11 2-129,-7 0 0,-5 0-129,-4 2-129,-8-9-516,6 7-3999,-9-10-258,5 0-387,-3-11-645</inkml:trace>
  <inkml:trace contextRef="#ctx0" brushRef="#br0" timeOffset="91363.2256">9329 6828 9288,'28'-25'5289,"-24"3"-258,-3 7 0,-15-6-3870,-3 13-258,-11 0-387,-5 8-129,-7 10-258,-3 10 129,3 12-129,4 5 0,8 1-129,9 0 0,12-6 0,7-5 0,15-13 0,10-9 129,5-12-129,6-11-129,1-10 258,-2-3 0,-3-2-129,-2 2-129,-8 4 258,-4 6-258,-6 15 129,-12 6 0,10 8 0,-7 16-129,-2 5 129,1 4 0,0 0 0,2 0-129,2-6 129,0-5-129,6-9 258,0-9-129,3-8 0,3-12 0,1-6 0,5-6 129,-1-6-129,2 0 0,-4 0 0,-2 7 0,-1 4 0,-6 7 0,-2 7 0,-10 9 0,11 3 0,-6 9 0,-1 4-129,7 1 129,-1 3 0,4-1 0,3-4-129,2-1 129,3-4-129,0-5 0,1-3 0,0-2 0,2-2 0,-3-3-129,3 0 0,0-4-129,1 4-129,1-2 129,0 2-129,-4 0 129,1 0 0,-3-2 129,0 2 0,-6 0 258,-1-2 129,-3 2 0,-2-2 129,0 2-129,-9 5 258,12-15-129,-12 15-129,7-14 129,-7 14-129,0-15 129,0 15-129,-9-2 0,1 2 0,-4 4-129,0 6 129,3 5-129,0 2 0,0 0 0,3 2 0,4-5-129,2-2 129,0-12-129,17 9 0,-2-9 129,6-13-129,5-6 0,5-8 0,0-14-129,4-15 129,-1-10 0,-3-6 0,-6-3 129,-5 5-129,-7 5 258,-9 9 0,-4 19 258,-4 16-129,-5 21 0,-5 22 0,1 21-129,2 12 129,0 10-387,4 6 129,4 2 0,3-3-129,0-4 129,5-10-258,2-16-516,12-3-3999,-6-18 0,4-9-516,-2-8-387</inkml:trace>
  <inkml:trace contextRef="#ctx0" brushRef="#br0" timeOffset="92183.2725">11387 6720 2709,'51'-29'5031,"-31"2"-258,0-3 129,-10-12-3096,3 11-387,-12-8 0,0 11-387,-8 1-129,-7 12-129,-11 5-129,-2 14-258,-6 17-129,-2 12 0,0 12-129,3 3-129,8 7 0,6-1 129,8-2-258,9-6 129,4-12 0,12-10 0,6-12-129,3-11 258,2-4-129,-1-16 0,0-5 0,0-1 0,-3 0 129,-4 4-129,-3 9 0,-3 8 0,-2 8 0,-3 17 0,-4 16-129,0 9 129,-3 15 129,0 6-129,-1 10 0,-8 6 129,-3 0-129,-5-1 0,-7-3 0,-5-7 0,-6-8 0,-8-6 0,-3-16 0,-6-16 0,0-12 0,-3-11 129,6-8-258,3-19-129,11-5-516,3-24-3612,18-1-387,12-14-774,17-8-387</inkml:trace>
  <inkml:trace contextRef="#ctx0" brushRef="#br0" timeOffset="92327.2808">11692 6636 8643,'67'-36'5547,"-53"23"-516,-4 4-1032,-10 9-8256,0 0-645,0 0-516,7 15-258</inkml:trace>
  <inkml:trace contextRef="#ctx0" brushRef="#br0" timeOffset="92703.3023">12008 7035 7740,'-13'21'5805,"13"-21"-387,-9 12-387,9-12-3354,0 0-1032,0 0-258,-6 11-387,6-11-774,0 0-4257,0 0 0,0 0-645,0 0-258</inkml:trace>
  <inkml:trace contextRef="#ctx0" brushRef="#br0" timeOffset="93687.3586">12313 6982 6708,'0'45'5418,"0"-34"-258,0-11-387,0 0-3870,0 0-258,0-29-258,6-3-129,5-9-258,7-10 129,3-14-258,2-6 0,5-6 258,0 4-129,2 3 129,1 8 129,1 6-129,-1 11 0,-1 15 0,0 18 0,-4 12 0,-3 10 0,-6 9 0,-4 15-129,-8 4 0,-5 8 0,-10 3-129,-10 0 0,-5 0 0,-3-5-129,2-2 129,2-7-258,9-3 258,6-7 0,9-1-129,13-4 258,8 1-129,3 1 258,4 2-258,-2-3 258,-4 4 0,-7-1-129,-5 1 258,-7 1-258,-3-5 387,-11-1-387,-6-1 258,-7 1-387,-7-6 0,-4-4-516,4 7-2193,-9-17-1806,10 0-645,0-5-258,13-7-128</inkml:trace>
  <inkml:trace contextRef="#ctx0" brushRef="#br0" timeOffset="93859.3684">12903 6967 10191,'141'-15'5676,"-71"-1"-516,8 7-129,-1-4-4515,-1 1-516,3 3-387,-13-15-1806,-3 12-2580,-12-6-516,-6 1-258,-15-5-387</inkml:trace>
  <inkml:trace contextRef="#ctx0" brushRef="#br0" timeOffset="94131.384">13572 6687 7740,'-66'-17'5418,"46"15"-387,5-1 0,15 3-3612,8 7-903,14 5-129,5 1-129,8 5 0,4-1-129,3 2 129,-2 1-129,0-1 0,-3-2 129,-4 0-129,-7 1 0,-7 3 0,-11 3 0,-8 0 0,-10 3 0,-13 2-129,-10 3 0,-6-3-129,-3 4-258,-3-15-1032,11 3-3612,2-11-129,17-3-645,15-7-387</inkml:trace>
  <inkml:trace contextRef="#ctx0" brushRef="#br0" timeOffset="94391.3988">14565 6479 9546,'1'-54'5676,"-22"45"-645,-15 4-129,-4 15-4257,-1 16-387,2 17 0,0 7-129,9 7 0,3 5-129,9 2 129,5-3-129,9-6 258,8-8-258,10-11 0,13-2-903,-3-15-3999,17-3 0,-4-16-516,6 0-645</inkml:trace>
  <inkml:trace contextRef="#ctx0" brushRef="#br0" timeOffset="95115.4402">11473 7796 9933,'-18'50'5418,"6"-5"-387,4 16-129,-5 7-4773,4 9 129,0 2-258,-1-2 0,0-8-129,-1-10 0,0-16-129,4-16 129,7-27 0,0 0 0,0 0 0,6-33 129,14 0 0,9-5 0,6 4 0,6 7 0,1 7 129,1 12-129,-6 8 129,-5 14-129,-7 10 129,-10 7-129,-8 3 129,-8 2-129,-13-1 258,-8-3-129,-9-2 0,-6-2 0,-5-5 0,0-8-258,6 0-645,2-15-3999,16 0-129,7-14-387,11-4-516</inkml:trace>
  <inkml:trace contextRef="#ctx0" brushRef="#br0" timeOffset="95407.4569">11629 8386 5934,'50'-12'5418,"-22"6"0,-5-8-774,3 5-2193,1-9-1677,6-1-387,0-1-258,-1-1 0,-6-1 0,-6 2-129,-7 0 0,-8 4 129,-5 4 0,-8 8-129,-12 4 129,-5 13 0,-1 8 129,1 5-129,5 6 0,5 2 0,9 2-129,6-5 129,8-2-129,10-7-258,9-3-516,1-14-2322,10 5-1806,1-10-516,3 0-387,-1-4-129</inkml:trace>
  <inkml:trace contextRef="#ctx0" brushRef="#br0" timeOffset="96083.4956">12731 7986 8514,'19'-26'5418,"-19"26"-258,0 0-258,-5 9-3870,-4 22-387,-4 9-258,-1 8-129,1 5-129,3 1 0,2-4-129,5-7 129,4-8-258,9-16 258,7-12-258,6-7 258,1-17-129,0-7 0,-1-6 129,-3-8-129,-5-3 129,-6 0-129,-9 2 0,-5 4 0,-8 3 0,-5 5-258,-3 12-387,-4-1-774,4 16-3612,-2-1-258,9 3-387,3 6-258</inkml:trace>
  <inkml:trace contextRef="#ctx0" brushRef="#br0" timeOffset="96667.529">12902 8064 9159,'15'7'5418,"-15"-7"-258,7 31-258,-3-8-4515,-2 9-129,1-2 0,2 1-129,-5-4 0,3-6 0,-3-6 0,0-15-129,0 0 129,9-5 0,-2-17 0,4-4-129,0-6 129,5-4-129,0 6 129,1 1-129,-1 6 0,-2 10 0,-3 12-129,-4 2 129,-1 17 0,-4 6 0,-1 2 0,-1 6 0,1-1 0,3-4 0,2-7 0,2-3 129,5-6-129,2-8 0,5-3 0,0 0 0,3-9 0,-1-4 129,0-2-129,0-4-129,-1 0 129,-2-7 0,-2 1 0,-2 1 0,-3-3 0,-4 3 0,-5 0 129,-3 7-129,0 17 0,-9-12 0,-3 12 129,-1 12-129,-1 8 0,-1 6 0,5 7 0,0-3 0,6 1 0,3-3 0,1 0-129,6-10 0,6 1-516,-1-15-774,12 4-3483,-5-8-387,6 1-129,-2-1-516</inkml:trace>
  <inkml:trace contextRef="#ctx0" brushRef="#br0" timeOffset="97035.5501">13652 7878 8514,'-23'33'5418,"15"-13"-387,8 3-387,0-3-4128,7 0-258,4-3 0,5-4-129,1-5 0,3-8-129,1 0 129,0-4-129,0-6 0,-2 2 0,1 0-774,-9-8-3354,5 7-645,-6-6-516,0 5-387</inkml:trace>
  <inkml:trace contextRef="#ctx0" brushRef="#br0" timeOffset="97291.5647">14074 7585 9546,'0'-18'5676,"0"18"-774,0 24 129,-2 16-4386,-2 14 0,-2 10-387,-1 8 0,-1 6 0,-5 1-387,2-6-129,-4-14-258,7-4-1032,-3-20-3483,6-7-258,5-28-129,-10 10-516</inkml:trace>
  <inkml:trace contextRef="#ctx0" brushRef="#br0" timeOffset="97615.5832">13944 7962 6966,'13'-37'5289,"4"26"-129,1-4-129,11 11-3870,-5-1-129,7 6-387,-6 7-129,0 11 0,-5 3-258,-3 3 0,-4 0-129,1 3 0,-1-4-129,1-2 0,0-10 0,1-4 0,2-8 0,3 0 0,-1-11 0,-7-6 0,-2-4 0,-5-6-129,-5 1 129,-7-2 0,-8 5-129,-6-4 0,-3 9-129,-3 0-645,13 11-3999,-6 0-129,20 7-387,-13 2-387</inkml:trace>
  <inkml:trace contextRef="#ctx0" brushRef="#br0" timeOffset="97771.5922">14423 7982 9804,'39'4'5418,"-17"-4"-516,-1-5 0,3-2-4773,4 5-645,-8-8-4128,6 5-129,-6-3-387,2 4-645</inkml:trace>
  <inkml:trace contextRef="#ctx0" brushRef="#br0" timeOffset="98067.6091">14801 7875 8385,'0'0'5676,"0"0"-645,-15 8-129,10 12-3483,-3 0-903,5 2-258,2 0 0,0 1-129,1-3-129,4-5 0,7-4 0,5-5 0,2-6 0,2-6 0,3-6 0,-1-6 0,0-7 0,-4-2 0,-5-2 0,-7 1 0,-6 1-129,-7 6 0,-9 2-258,-6 3-774,4 12-3741,-6 1 129,4 3-774,0 0-129</inkml:trace>
  <inkml:trace contextRef="#ctx0" brushRef="#br0" timeOffset="98754.6484">14948 7886 9417,'20'28'5289,"-17"-17"-129,2 7-258,-5-7-4257,5 4-129,-5-15-258,8 17 0,-8-17-129,14 0 0,-4-3 0,1-8 0,3-4 0,3-2-129,0 0 0,-2 0 0,-1 3 129,0 4-258,-3 2 129,-1 5 0,-10 3 0,12 4 0,-12-4 0,9 20 0,-6-8-129,3 1 129,1-2 129,1 1-129,0-3 0,3-1 0,-1-3 0,2-1 0,1-1 0,0-3 0,0 0 0,1 0 0,-2 2-129,2-2 129,1 0-129,-2-2 129,2-1-129,0-2 129,1 1-129,-2-2 129,-1 0 0,0 0-129,-2 1 129,-1 1 0,0 3 0,-1 0 0,-1 1 0,1 0 0,0-3 0,1 0 0,1-1 0,-1-2 0,0-2 129,-1 0-129,0-2 129,-9 10 0,11-19-129,-11 19 129,5-14 0,-5 14 0,0 0 0,0 0 0,-5 0-129,5 0 129,-11 15 0,5 1 129,-2 1-258,2 2 258,2 0-258,1 1 129,2-1 0,1-4-129,8 0-258,2-11-1032,11 5-3741,-6-9-129,8 0-516,0-4-387</inkml:trace>
  <inkml:trace contextRef="#ctx0" brushRef="#br0" timeOffset="104091.9537">2558 9369 5676,'12'-76'5160,"-7"42"-258,-5-3 0,6 16-2709,-12-11-387,8 20-516,-2 12-387,0 0-129,1 22-129,-1 17-258,-1 17-129,-6 15 0,0 15-129,-3 9 129,-2 4-258,-3 1 129,1-7-258,0-10 129,4-13 0,-1-15 129,4-14-129,3-13 0,1-8 0,3-20 0,4 15 129,3-15-129,5 0 0,5-3 0,4-4 129,4 2-129,2-3 129,3 2 0,-2-2-129,0 4 129,-5-3-129,-5 2 0,-3 2-129,-7 1-387,2 2-1677,-10 0-2838,7-7-129,-7-9-645,0-1-129</inkml:trace>
  <inkml:trace contextRef="#ctx0" brushRef="#br0" timeOffset="104526.9786">2777 9859 10965,'22'10'5160,"-8"-10"-516,5 0-516,0-2-3354,8-1-129,-1-6-258,2-2-129,-4-1-129,0-2 0,-6-5 0,-4 2 0,-5-4 0,-5 3 0,-4-4 0,-3 3-129,-7 2 129,-2 4-129,-4 8 129,-1 5-258,-4 7 258,1 13-129,-1 9 0,3 8 129,-1 9-129,4 5 0,3 2 129,3 0 0,8-4-129,1-1 0,6-7 0,6-3 0,2-8 0,2-10 0,3-6-258,-2-10-258,4 4-1161,-4-9-3225,1-6 0,-4-10-258,1 5-645</inkml:trace>
  <inkml:trace contextRef="#ctx0" brushRef="#br0" timeOffset="107711.1607">5405 4736 1677,'-6'-12'4257,"6"12"129,6-15-129,7 15-1548,-3-9-774,18 9-387,2-12-387,16 8-129,6-6-387,14 6 0,7-7-129,16 9-258,5-5-258,3 6 129,-2-1 0,-2 2-129,-9 0 0,-8 0 0,-10 4-129,-14-3 129,-13 1-129,-12-2 0,-11 1-129,-16-1-387,9 4-129,-18-4-2709,-3 0-903,-10 0-516,-3 4-258</inkml:trace>
  <inkml:trace contextRef="#ctx0" brushRef="#br0" timeOffset="108079.1817">5438 4766 7353,'-10'0'4902,"10"0"-258,8-5-258,17 5-2709,1-9-645,19 9 0,10-6-387,12 6-258,8 0 0,11 0-129,4 0-129,-1 3-129,-5-3 0,-5 0 0,-9 0 0,-10 0-129,-12 0 129,-13-3-258,-11 3-387,-8-7-774,-2 7-3225,-14 0 129,0 0-774,0 0-258</inkml:trace>
  <inkml:trace contextRef="#ctx0" brushRef="#br0" timeOffset="109515.2639">2526 9645 6966,'-59'-41'5160,"39"18"-129,10 4-516,4-17-2580,21 11-387,9-19-516,18 9-387,2-5-258,8 9 0,-3 7-129,-1 16 0,-7 8 0,-14 29-129,-14 20 129,-13 17 0,-14 13-129,-12 8 0,-10 5 0,-4 0-129,-2-9-129,2-14 129,7-10 0,8-18 0,12-15 0,12-11 0,11-15 0,14-7 0,9-11-129,6-6 129,4-2 0,4-2 0,1-1-129,-1 4 129,-5 1 0,-3 9 0,-9 6 0,-7 9 0,-8 12 0,-8 11 0,-7 9 129,-9 8-129,-5 4 129,-2 0-129,0 3 129,0-7-258,3-4-129,3-11-387,10 4-3096,0-17-1290,7-3-258,1-9-516</inkml:trace>
  <inkml:trace contextRef="#ctx0" brushRef="#br0" timeOffset="110403.3147">3849 9815 7611,'31'-34'4773,"-19"10"0,-2-8-387,3 1-3096,-10-14-258,6 4-129,-9-5-129,1 9-258,-4 1 0,-7 10-258,-7 8 0,-5 17 0,-8 13-129,-3 18 0,-3 15-129,1 10 0,1 9-129,9 1 129,5 1-129,10-5 129,10-8 0,2-12 0,13-16-129,7-12 258,6-10-129,1-6 0,2-15 129,-4-5-129,-3-9 129,-3 7 0,-4-2 0,-4 6 0,-4 8 0,-9 13 0,11 5-129,-5 22 129,0 14 0,2 10 0,-1 16 0,2 8-129,-1 8 0,-2 0 129,-4-1-129,-2-4 0,-4-9-129,-7-10 129,-5-9-129,-4-14 129,-6-14 0,-5-7 0,-3-13 0,-1-2 0,-1-15 0,1-8 0,5-7 0,3-8-258,9-3-129,3-11-645,15 9-2967,2-11-903,8 4-129,3-3-516</inkml:trace>
  <inkml:trace contextRef="#ctx0" brushRef="#br0" timeOffset="110791.3369">4223 9864 9804,'-11'0'5031,"3"12"-129,-5 4-387,5 13-3612,1-2-258,7 5-129,0-3-129,9-1-129,4-9-258,6-3 129,2-11-129,1-8 0,-2-10 129,1-4-258,-8-6 129,-4-1 0,-4 2-129,-5-2 0,0 6-516,-10-5-1161,4 9-2709,-3-1-258,4 5-387,-4-5-516</inkml:trace>
  <inkml:trace contextRef="#ctx0" brushRef="#br0" timeOffset="111130.3562">4923 9469 7998,'11'-95'5160,"-23"53"-258,-14 2 0,-3 15-2322,-6 7-1935,2 18 0,-1 8 0,5 25-387,1 20 129,7 19 0,4 19-258,6 13 258,2 11-258,7 4 129,2-1-258,0-6 0,1-5-129,1-17 0,1-15 0,-3-18-387,0-7-774,-10-23-3483,8-12-258,-9-15-129,5-15-387</inkml:trace>
  <inkml:trace contextRef="#ctx0" brushRef="#br0" timeOffset="111303.3661">4536 9869 10836,'36'-10'5160,"-4"8"-258,6-5-258,7 6-3999,4-4-516,5-2-1290,1 2-3483,-6-2 0,-1 0-387,-8-5-645</inkml:trace>
  <inkml:trace contextRef="#ctx0" brushRef="#br0" timeOffset="111451.3746">5302 9617 8901,'5'-10'4515,"-5"10"-516,0 0-2709,6 6-5289,-6-6-387,1 28-387</inkml:trace>
  <inkml:trace contextRef="#ctx0" brushRef="#br0" timeOffset="111611.3838">5339 10020 11997,'0'28'5160,"0"-28"-129,0 0-387,0 0-4257,14 0-3612,-14 0-1548,12-13-129,-7 1-516,2-3-387</inkml:trace>
  <inkml:trace contextRef="#ctx0" brushRef="#br0" timeOffset="112175.416">5942 10072 9159,'6'39'4902,"-6"-39"-258,0 0-516,0-13-3483,0-19-129,1-6 258,3-18-258,5-11-129,0-20 0,8-7-129,3-9 0,3 0-129,0 5 0,0 9 0,-2 12-129,-3 17 0,-2 23 0,-4 20 0,-3 21 129,-1 21 0,0 19 129,2 14 0,1 12-129,1 12 0,4 4 0,-2 2 0,0-7-129,0-6 0,-2-10-387,-6-17-645,4-7-3612,-10-18-129,0-9-387,-8-10-387</inkml:trace>
  <inkml:trace contextRef="#ctx0" brushRef="#br0" timeOffset="112332.425">6093 9818 9159,'0'0'5031,"-2"-17"-258,12 7-387,14 1-3741,4-1-516,6-1-3483,12 3-774,7-2-516,4 3-516</inkml:trace>
  <inkml:trace contextRef="#ctx0" brushRef="#br0" timeOffset="112563.4382">6941 9740 11997,'71'5'5418,"-19"-5"-258,8-5-258,12 0-3999,7-2-387,7 4-258,1-3 0,-3 2-258,-6 0 0,-9 0-129,-10-1-129,-9-1 0,-10-1-387,-12-9-1290,-4 8-3096,-8-11 0,-3 0-258,-11-5-645</inkml:trace>
  <inkml:trace contextRef="#ctx0" brushRef="#br0" timeOffset="112842.4542">7708 9401 10449,'-31'-2'5160,"31"2"-387,11 10-129,14 1-4257,8 2-129,9 9 0,-1-3 0,4 6 0,-5-1-129,-5 7 129,-7-1 0,-8 7 0,-11-1-129,-7 4 129,-9 1-129,-11 3 0,-9 1 0,-4 2 0,-4 0-258,-1-6 129,2-3-129,0-7-387,14 2-1935,0-18-2451,20-15 0,0 0-774,3-10 129</inkml:trace>
  <inkml:trace contextRef="#ctx0" brushRef="#br0" timeOffset="113203.4748">8643 9258 9933,'20'-59'5289,"-26"40"-387,-9 8-129,-16 9-4257,-1 11 0,-6 13 0,0 13-129,-5 10 0,3 16 0,2 9-129,6 10 129,7 2-129,10 0-129,8-4 0,7-8 0,7-7-129,13-9 129,11-19-129,6-10 0,8-13 0,5-8 129,-1-4-129,0-2-129,-4-7-129,-8-6-129,-3 12-1419,-14-9-3354,-3 5 0,-10-5-387,-2 0-516</inkml:trace>
  <inkml:trace contextRef="#ctx0" brushRef="#br0" timeOffset="114359.5409">10071 9515 7611,'-5'-7'5418,"-5"9"-387,2 20-129,-3 3-2580,4 15-1935,0 2-258,4 4 0,2-6-129,1-5 0,3-9 0,5-11 0,4-13-129,1-4 129,0-17 0,2-10 0,2-8 0,1-5 0,1-1 0,-2 2 0,-2 6 129,-4 3-258,-1 13 258,-10 19-129,9-1 0,-8 12 0,-1 14 0,0 5 0,2 5 0,2 2 0,4-3 0,2-5 0,5-8-129,1-6 129,0-8-129,1-7 0,-1-7 129,0-10-258,-1-5 258,-4-4-129,1-3 129,-1-2-129,-1 1 129,1 4 0,-3 4 0,0 5 129,2 7-129,-3 6 0,-7 4 0,15 9 0,-8 7 0,0 0 129,2 3-258,-3-1 129,1 2-129,-2-3-129,2 1-645,-7-18-2838,1 17-903,-1-17-516,0 0-387</inkml:trace>
  <inkml:trace contextRef="#ctx0" brushRef="#br0" timeOffset="114511.5496">10550 9227 7740,'0'-41'5031,"-1"29"-387,1 12-1032,0-14-7611,9 11-516,3 3-387,3 0-258</inkml:trace>
  <inkml:trace contextRef="#ctx0" brushRef="#br0" timeOffset="114667.5586">10658 9266 7224,'-3'68'5289,"-3"-30"-258,4 5-258,-7-6-3612,9 5-516,0-1-387,5-5-258,1 0-387,-4-12-645,8-1-3483,-10-9-387,0-14-258,0 0-129</inkml:trace>
  <inkml:trace contextRef="#ctx0" brushRef="#br0" timeOffset="115007.578">10645 9518 3999,'26'-53'5289,"-11"36"-129,-1 1-129,2 16-2322,-16 0-1290,19 0-645,-11 6-129,4 6-387,-3 2-129,2 1 0,0 0-129,1 1 0,2-5 129,1-2-129,3-4 0,-1-5 0,4 0 0,-2-8 0,-1-4 0,-2 1 0,-1 0 0,-3 2 0,-2 1 0,-2 6 0,-8 2 0,13 7 0,-9 8 0,2 3 129,0 3-258,3 0 258,3 1-258,1-4 0,4 3-774,-3-12-3741,8-3-258,-4-6-387,4-10-516</inkml:trace>
  <inkml:trace contextRef="#ctx0" brushRef="#br0" timeOffset="115795.6231">12048 9336 4902,'26'-9'5289,"-11"-6"-387,-6-9-258,6 3-3225,-13-13-129,4 9-516,-9-8-129,-2 9 129,-10 4-387,0 8 0,-7 9-129,-4 8-129,1 12 0,1 10 0,3 6 0,4 4 0,7 2 0,7-3-129,3-6 129,9-5-129,6-9 129,5-10-129,0-4 0,0-5 0,-1-9-129,-2-2 258,-2-3-258,-3 5 129,-2 3-129,-2 6 129,-8 3 0,14 14 0,-8 10 0,0 11 0,-1 11 0,1 8 0,1 9 0,-3 4 0,0 3-129,-1-2 129,-3 2-129,0-7 258,-4-6-258,-6-11 258,-4-9 0,-5-10-129,-6-11 0,-6-7 0,-4-9 0,-5-11 0,-2-7 129,2-5-258,3-2 0,3-3-258,11 1-258,4-12-1677,16 13-2580,3-8-258,16 2-387,5-9-258</inkml:trace>
  <inkml:trace contextRef="#ctx0" brushRef="#br0" timeOffset="116071.6389">12242 9419 7611,'7'0'5418,"-7"16"-516,0-1-258,3 4-3870,4-2-258,6 1-258,1-4 0,4-7 0,2-6-258,-1-2 0,-1-11 0,-3-3 0,-5-4 129,-4 0-129,-5-1 0,-1 6 0,-7-1 0,-3 5-387,2 10-1032,-7-2-3096,7 2-645,-2-2 0,10 2-516</inkml:trace>
  <inkml:trace contextRef="#ctx0" brushRef="#br0" timeOffset="116411.6583">12749 9007 9159,'7'-88'5289,"-7"50"-129,-6 25-1290,-13 0-2580,7 18-516,-6 18-387,3 14-129,-1 14-129,3 14 0,3 5 0,2 4 0,3 3 0,5-2-129,0-6 0,0-5-129,4-7 129,1-10-258,0-6-387,-3-15-387,9-4-3999,-11-22 0,0 0-387,0 0-387</inkml:trace>
  <inkml:trace contextRef="#ctx0" brushRef="#br0" timeOffset="116575.6677">12541 9317 6321,'46'-24'5160,"-16"9"-129,5 1-645,-6-1-3870,8 3-774,4 1-3483,-8 5-903,0-3-129,-4 1-774</inkml:trace>
  <inkml:trace contextRef="#ctx0" brushRef="#br0" timeOffset="116815.6814">13087 8921 5547,'-5'-35'5547,"-8"33"-387,-7 4-258,0 27-2193,-5 6-1935,7 15-129,0 8-258,-2 10-129,9-1 0,2 3 0,5-9-129,4-3-129,7-8 129,6-8-258,5-12-129,-1-14-645,15-1-3999,-8-15-129,4 0-387,-5-12-516</inkml:trace>
  <inkml:trace contextRef="#ctx0" brushRef="#br0" timeOffset="117019.6931">13203 9169 8514,'9'-35'5418,"-9"35"-387,23-6-129,-6 4-3741,7 11-774,3 7 0,3 8-129,-5 4-129,-3 1 0,-4 0-129,-6-2-258,0 4-903,-10-12-3612,0-1-258,-2-18-516,0 12-387</inkml:trace>
  <inkml:trace contextRef="#ctx0" brushRef="#br0" timeOffset="117215.7043">13478 9082 8643,'-26'-2'5418,"10"9"-387,-6 11-258,2 12-3870,-5 2-387,7 5-258,-2 3-129,3-5-516,6 10-1419,0-13-2838,7-6-645,0-14 0,4-12-516</inkml:trace>
  <inkml:trace contextRef="#ctx0" brushRef="#br0" timeOffset="117470.7189">13589 8898 8127,'35'-30'5289,"-20"30"0,8 22-516,-1 0-3870,4 19-258,-1 5-258,2 8 0,-6 4-129,-7 0 0,-6 2-129,-8-8 0,-4-1 0,-8-4-129,-5-6 0,-1-6-387,3-1-774,-4-15-3741,8-4-129,2-8-387,9-7-516</inkml:trace>
  <inkml:trace contextRef="#ctx0" brushRef="#br0" timeOffset="117703.7322">14013 9167 9546,'25'-15'5676,"-13"6"-645,10 4 129,-1-5-4386,6 8-129,-1-5-258,2 4-129,-3 2-258,-4 0-258,-4 1-258,-17 0-1548,10 0-2967,-10 0-129,-2 9-387,-10-1-387</inkml:trace>
  <inkml:trace contextRef="#ctx0" brushRef="#br0" timeOffset="117851.7407">14110 9279 5805,'-11'26'5934,"11"-26"-903,0 0-258,7 2-1548,6 1-2580,-1-3-258,4 0-903,6-2-3870,-8 1-516,2-2-129,-5-2-774</inkml:trace>
  <inkml:trace contextRef="#ctx0" brushRef="#br0" timeOffset="118918.8017">14875 9115 129,'27'6'4257,"-14"-6"645,-2-7-129,3 0-2322,-14-18-387,5 11-129,-10-13-129,-2 14-258,-13-5-258,0 13-516,-7 5-258,1 7-258,-4 14 0,4 7-129,5 5-129,6 4 0,6-1 0,9-6 129,3-6-129,10-10 129,7-7-129,1-7 0,2-4 0,-3-13 0,-2-6 0,-3 0-129,-3 0 129,-3 5-129,-6 5 129,-3 13 0,0 0 0,8 0 0,-2 17 0,0 14 0,1 8 0,3 7-129,-2 7 0,-1 5-129,-1 3 0,-3 2 0,-3-3 0,-3-4 129,-6-4-129,-5-7 129,-4-4 0,-4-12 129,-5-5 0,-5-10 0,0-9 0,-3-5-129,3 0-645,-3-22-2064,11-3-1677,2-12-516,12-14-387,9-14 0</inkml:trace>
  <inkml:trace contextRef="#ctx0" brushRef="#br0" timeOffset="119138.8143">15193 8653 10449,'49'-55'5547,"-40"55"-516,-9 9-129,-10 28-4386,-6 18-258,1 16 129,0 7-387,2 11 258,4-2-258,5-4 0,4-10-129,10-16-129,10-13-516,-3-18-3870,12-7-129,2-18-645,5-1-129</inkml:trace>
  <inkml:trace contextRef="#ctx0" brushRef="#br0" timeOffset="119386.8285">15627 8821 9288,'-1'-99'5418,"-14"74"-129,-12 11-258,-1 24-3870,-8 4-516,7 20-129,2 13-258,4 10-129,6 4-129,7 9 129,6 0-129,4-2 0,2-2 0,3-9-129,1-8 129,-3-9-258,-1-5-129,-6-17-903,4 0-3612,-14-9-129,1-4-387,-5-5-258</inkml:trace>
  <inkml:trace contextRef="#ctx0" brushRef="#br0" timeOffset="119543.8375">15313 9181 8385,'35'-41'5418,"-6"27"-387,1-3-387,5 9-3354,1-7-903,3 1-516,6 7-1419,-10-12-2967,4 4-387,-9-9-258,3 2-258</inkml:trace>
  <inkml:trace contextRef="#ctx0" brushRef="#br0" timeOffset="119715.8473">15781 8814 7611,'1'-50'5160,"-5"37"-258,4 13-129,-26 10-3354,15 26-258,-6 3-516,1 17-129,0 2-258,2 8 0,2-1-129,5-6-129,7-5-645,-2-18-2709,9-2-1548,5-17-129,6-5-387,0-12-258</inkml:trace>
  <inkml:trace contextRef="#ctx0" brushRef="#br0" timeOffset="119887.8571">15869 9007 8514,'12'-21'5418,"-12"21"-516,19 8-129,-6 2-3483,7 12-774,-1-2-129,4 2-387,-1 4-774,-9-10-3870,8-2-129,-8-7-516,3-5-258</inkml:trace>
  <inkml:trace contextRef="#ctx0" brushRef="#br0" timeOffset="120038.8658">16089 8988 9804,'-9'-7'5289,"-9"13"-516,8 14 0,-5 1-4257,1 8-387,1 8-774,-9-5-3870,7-1-129,-2-3-516,7-10-258</inkml:trace>
  <inkml:trace contextRef="#ctx0" brushRef="#br0" timeOffset="120279.8796">16110 8785 9288,'24'-57'5418,"-5"56"-258,-2 2-129,9 30-4257,-4 4-129,4 16-258,-9 7-129,-6 3-129,-8 7 0,-6-1 0,-14-2-258,-7-6 0,-4 1-774,-9-15-3999,10-5 129,-2-14-645,9-10-516</inkml:trace>
  <inkml:trace contextRef="#ctx0" brushRef="#br0" timeOffset="120714.9044">16386 8531 10191,'25'-44'5547,"-2"38"-387,1 6 129,9 18-4257,-3 19-387,4 21-129,-5 13-258,-6 10 0,-11 4 0,-10 3-129,-9 0-258,-17-8-129,-6-3-645,-14-16-3999,4-8-387,-8-14-129,6-6-645</inkml:trace>
  <inkml:trace contextRef="#ctx0" brushRef="#br0" timeOffset="121314.9388">14408 10195 9288,'47'-56'5418,"-31"52"-258,2 18-258,-15 22-3999,7 23-129,-5 11-258,-1 12-129,2 2 0,0-3-129,2-11-129,1-9 0,1-23-129,2-12 129,2-18-129,1-13 129,2-19 0,2-13-129,3-15 129,4-16-129,2-7 129,0-6-387,0 2 129,-3 1-258,-3 18-645,-14 4-3354,-2 26-774,-12 12-258,-12 18-387</inkml:trace>
  <inkml:trace contextRef="#ctx0" brushRef="#br0" timeOffset="121466.9475">14423 10447 6966,'-15'46'5289,"22"-38"-387,19-8-516,4-15-2838,12-2-1419,10 4-2322,0-11-1935,4-1-645,-3-1 0,0 2-387</inkml:trace>
  <inkml:trace contextRef="#ctx0" brushRef="#br0" timeOffset="121615.956">14952 10316 6708,'26'49'5289,"-10"-16"-258,1-2-387,5 10-2709,-1-13-774,4 5-387,-2-8-645,-1-8-387,-1 3-1548,-7-16-2709,-1-4-258,-6-7-387,-2-8-387</inkml:trace>
  <inkml:trace contextRef="#ctx0" brushRef="#br0" timeOffset="121795.9663">15191 10312 9417,'0'-44'5160,"0"44"0,0 0-129,-9 12-3741,7 20-387,-7 6-258,0 11-258,-4 1-129,-1 1-129,-2 0-258,-2-5-258,6 2-2580,-7-19-1935,9-4-258,0-14-258,10-11-387</inkml:trace>
  <inkml:trace contextRef="#ctx0" brushRef="#br0" timeOffset="122142.9861">15617 10237 9933,'22'-19'5289,"-22"19"-516,5-13 129,-5 13-3870,-17 1-258,-2 15-258,-9 6-258,-1 10 0,-1 4 0,6 7 0,5 3-129,9 0 129,10-5-258,7-7 129,14-9-129,6-7-258,7-7-129,-4-11-516,9 2-2322,-13-10-1548,0-4-387,-12-10-387,-4 5 0</inkml:trace>
  <inkml:trace contextRef="#ctx0" brushRef="#br0" timeOffset="122271.9935">15575 10435 9288,'-9'0'5031,"16"-3"-258,12-4-258,15 2-3741,9-4-4644,0 1-516,3 0-516,1-3-516</inkml:trace>
  <inkml:trace contextRef="#ctx0" brushRef="#br0" timeOffset="122623.0136">16017 10502 10707,'-35'52'5418,"25"-41"-387,10-11 0,5 0-3870,14-6-645,3-19 0,8-9-387,-1-12 129,2-5-258,0-15 0,0-6-129,0-12 0,-1-1 0,-4 1 0,-4 5 0,-4 10 0,-2 11 0,-5 20 129,0 18 0,-11 20 129,7 26-129,-4 15 129,0 22 0,2 8 129,0 4 0,2 4-129,0-4 0,-1-5-129,-2-8-129,3 0-1032,-7-26-3741,4-7-129,-4-17-387,0-12-258</inkml:trace>
  <inkml:trace contextRef="#ctx0" brushRef="#br0" timeOffset="122788.023">16158 10299 12255,'-21'-3'5289,"21"3"-258,6-6-258,12 4-4515,17 2-258,6 0-387,-2 0-4257,9 0-129,-2 0-258,1 0-387</inkml:trace>
  <inkml:trace contextRef="#ctx0" brushRef="#br0" timeOffset="122924.0308">16737 10435 13803,'33'24'5289,"-23"-22"-258,1 1-387,0 6-7611,-11-9-1935,0 0-129,0 0-774,-9 3-258</inkml:trace>
  <inkml:trace contextRef="#ctx0" brushRef="#br0" timeOffset="129447.4039">3887 10873 2193,'0'0'3870,"0"0"387,-1 16-1161,1-16-1032,8 0-387,-8 0 0,24 0-516,-6 0-129,11 0-129,0-2-258,12 2-258,5-2 129,12-1-258,8 1 129,13-2 129,8-1-258,14-3 129,8-4-258,9 0 258,1-1-258,0 2 129,-1-4-129,0 5 0,-3-4 0,1 8 0,-5 0 0,4-1 0,6 1 0,8-2 0,4 1-129,9 0 0,4 0 0,4 0 0,5 2 0,-2-4-129,-1 4 0,0-2 129,-7 0-129,-5-3 0,-3 1 0,-6-1 129,-4-3-129,-8 2 0,-6 0 0,-8 0 129,-9 3-129,-5-1 129,-12 2 0,-6 1 0,-10-1 129,-5 2-258,-7-1 129,-4 1 0,-6 0 129,-4 2-129,-5 1 0,-5 1-129,-4 1 129,-6 0 0,-4 0 0,-3 0-129,-10 0 129,0 0-258,8 0-258,-8 0-2709,0 0-1419,-8-1-258,8 1-258,-11-7-645</inkml:trace>
  <inkml:trace contextRef="#ctx0" brushRef="#br0" timeOffset="131988.5493">14021 6024 2709,'65'10'4515,"-30"-8"-516,4 4-1806,-3-6-516,12 4-516,0-4-258,9 4-129,4-4-129,8 5-258,3-3-129,11 0 0,3-1-129,5 2 129,3-3-129,1 1 0,-1-1 129,1 25-129,2-25-129,1 7-645,-7-7 258,0 12-129,-91-12 0,0 0 516,164 16-774,-91-11 258,4-11-387,-11 11 645,1 2 258,2 3-129,4-1 129,3 3-258,10 4-2322,-1-3-1419,2 2-258,-1-1-258</inkml:trace>
  <inkml:trace contextRef="#ctx0" brushRef="#br0" timeOffset="138974.9489">2657 11816 2967,'20'-74'5160,"-12"37"0,-4 4-258,3 11-1677,-9-6-774,2 28-774,0 0-516,2 15-387,-2 23-387,0 14-258,0 19 129,0 15-258,-2 9 258,-1 4-258,-4-1 129,-1-6-258,-1-9 258,-1-12-129,3-18 129,1-16-258,1-14 129,5-23 0,1 13 0,10-13 129,7-1-129,4-5 129,7 0 0,6 0-129,5 2-129,0 3 129,3-2-258,-2-5-258,0 4-645,-10-13-2064,5 7-1677,-13-10-129,-1 1-516,-6-7-129</inkml:trace>
  <inkml:trace contextRef="#ctx0" brushRef="#br0" timeOffset="139446.9759">3112 12257 6450,'-4'-39'5031,"4"22"-258,11 5-129,-4-9-2709,15 13-774,-2-11-258,6 4-258,-5-4-258,3-3-129,-5-1 0,-7 0-129,-6-1 0,-6 6 0,-7 5 0,-9 5 0,-5 8 0,-4 17 0,0 12 0,2 10-129,1 9 0,8 6 129,7 2 0,11 1 0,12-4-129,7-11-129,7-11 129,6-11-387,2-8 129,-2-12-387,4-5-258,-9-20 129,2-6-387,-8-17 387,0-13-387,-8-18 387,1-3 387,-4 1 129,-7 1 645,1 10-129,-6 5 516,2 26 129,-4 19 0,0 30 0,-4 22 0,3 26-258,-4 9-258,4 11-129,-2 5 0,3 1-258,4-8-129,1-11-516,6-7-774,-4-28-3225,4-10-129,-11-20-516,12 0-387</inkml:trace>
  <inkml:trace contextRef="#ctx0" brushRef="#br0" timeOffset="139599.9846">3469 12072 8127,'1'-26'4902,"15"17"-129,10-3-387,14 1-2838,16 7-3225,7-9-2580,4-1-258,2 0-645,-2-7-387</inkml:trace>
  <inkml:trace contextRef="#ctx0" brushRef="#br0" timeOffset="140036.0096">5023 11819 8901,'-9'-34'5547,"9"34"-387,4-14 0,10 28-1548,1 4-3225,9 11-129,4 8-129,2 10 129,-1 4-258,-1 0-129,-3-1-258,-4-11-258,-4 2-1032,-6-17-3354,-2-7 129,-9-17-645,8 0 0</inkml:trace>
  <inkml:trace contextRef="#ctx0" brushRef="#br0" timeOffset="140236.021">5287 11783 11739,'-6'-58'5160,"0"45"-387,6 13 129,-9 6-3999,5 18-387,-4 6-258,0 10-129,-6 8 0,-2 7-129,-3 6-129,-5-2-129,5 3-645,-7-16-2580,10 2-1290,2-12-387,10-7-258,4-16-387</inkml:trace>
  <inkml:trace contextRef="#ctx0" brushRef="#br0" timeOffset="140484.0352">5503 12126 10965,'12'-1'5160,"-12"1"-258,2 12 0,-8-1-3999,5 11-258,-4-1-387,2 7 0,-3 1-258,0-4-258,2 4-645,-9-9-3741,8-3-258,5-17-258,-12 19-516</inkml:trace>
  <inkml:trace contextRef="#ctx0" brushRef="#br0" timeOffset="141011.0653">5689 11904 9159,'9'-10'5160,"-2"17"-258,-4 7-387,4 11-3225,-4-1-516,8 9-129,-5-3-258,5 1 0,-1-6-129,4-4-129,-3-10 0,5-7 0,2-8 0,-1-14-129,0-3 129,0-5-129,-3-7 0,-2 0 129,-2 0-129,-3 4 129,-3 5-129,-2 7 129,-2 5 0,0 12 0,0 0-129,-9 24 129,5 6 0,2 11 0,-1 8-129,2 9 129,1 5 0,0 6-129,0-1 129,0-2-129,-1-3 0,-2-8 0,-1-4 129,-2-7-258,-3-5 129,-2-9 0,-3-6 0,-2-2-129,-5-4 129,-1-1-129,-1-5 0,-2-2-258,4 6-516,-8-13-2967,10 10-903,-4-5-387,6 6-387</inkml:trace>
  <inkml:trace contextRef="#ctx0" brushRef="#br0" timeOffset="144727.2779">7108 11235 6837,'12'-48'5160,"-8"26"-129,-4 22-516,0 0-1806,9 28-774,-9 17-1032,5 21-258,-4 15-258,2 10 0,-2 10-129,0 3 0,-1-5-258,-2-10 0,-5-11 0,-2-11-129,1-17 0,-2-17 0,2-18 0,8-15 0,-6-21 129,8-14-129,11-6 129,6-5 0,6 3 0,6 6 0,3 6 0,2 13 0,-1 12 0,-2 6 0,-6 15 0,-6 5 129,-6 4-129,-8 4 0,-7 2 0,-5 2 0,-10-3 0,-6 0 0,-5-4 0,-2-3-129,2-2-387,-4-19-1161,9 2-3096,1-11 0,9-8-387,3-11-516</inkml:trace>
  <inkml:trace contextRef="#ctx0" brushRef="#br0" timeOffset="145035.2955">7328 11915 9546,'45'13'5031,"-21"-8"-258,-1-5-258,7-3-3225,-3-13-516,5-1-258,-5-7-258,2 0 0,-7-4-129,-1 1 0,-7 1-129,-8 5 0,-6 6 129,0 15-129,-12-11 129,-3 12 0,-4 16 0,2 8 0,1 8 0,2 7 129,5 5-129,5 3 129,4-2-258,5-3 129,8-7 0,3-6-258,5-3-1032,-1-16-3483,5-5-258,-5-9-387,6-13-258</inkml:trace>
  <inkml:trace contextRef="#ctx0" brushRef="#br0" timeOffset="147167.4174">8587 11210 129,'3'-45'4128,"-1"25"516,0 2-1032,-2-9-516,6 16-516,-6-11-645,0 22-516,3-23-129,-3 23-387,0 0 0,7 37-129,-7 9-258,0 17 0,0 11-129,0 17 0,-1 7-129,1 1 0,0-1-129,0-15-129,0-15-129,-2-14 0,2-8-516,-2-21-258,2-4-2580,0-21-1290,0 0-258,-10-19-387,7-5-129</inkml:trace>
  <inkml:trace contextRef="#ctx0" brushRef="#br0" timeOffset="148118.4718">8443 11565 8901,'-10'4'5031,"10"-4"-129,16-5-129,15-4-3612,-4-8-387,12 2-129,1-5-258,2 6 0,-4 0-258,-5 7 0,-6 7-129,-7 7 0,-8 15 129,-6 10 0,-4 8 0,-2 2 0,0 4 0,1 2-129,1-6 129,3-3 0,3-9-258,3-10 129,1-10 0,3-8 0,0-2 0,1-14 0,-1-5-129,0-11 129,-1-7 0,-3-3-129,0-1 0,-3 2 129,-2 4-129,-2 6 129,-4 5-129,0 24 129,0 0 0,0 0 0,0 15 0,0 12 0,0 2 129,5 3-129,3-2 0,2 0 0,3-4 129,1-1-129,-1-6 0,0-7 0,1-4 0,-2-4 0,-2-1 0,-1-3 0,-9 0-129,11-20 129,-6 7-129,-3-6 0,2-4 0,-2-5 129,0 2-258,-1-1 258,3 1-258,-1 2 258,3 5-129,0 4 129,3 6-258,2 4 129,2 5-129,1-2 0,6 2-129,-2 0 129,5 0-258,-2 0 129,1 0 129,-3 0 0,-4 0 258,-1 0-129,-6 4 387,-2 8-129,-6 3 258,-2 11 258,-7 0-258,2 7 0,0 0 129,1 3-129,2-4-258,4-1 129,2-9-129,7-6-129,4-8 0,4-6 129,0-2-129,3-9 0,-2-6 129,-2-4-129,-1-4 0,-4-4 0,-2-2 0,-6-1 0,-3 2-129,-5 3 0,-2 5 0,-8 3 0,1 5-387,-3 1-1290,4 11-2967,1 0-129,12 0-258,-14 1-387</inkml:trace>
  <inkml:trace contextRef="#ctx0" brushRef="#br0" timeOffset="148990.5217">10453 11468 7353,'8'-28'5418,"-8"9"-516,-3 1 129,-7-9-3483,1 15-387,-9-1-258,-2 13-258,-7 10-129,-5 15-129,-5 7-129,1 12 0,1 5 0,5 1-129,8-1 0,9-5-129,10-10 129,7-12 0,16-10-258,8-12 129,4-14 0,1-11-129,2-8 0,-3-11 0,-4-10 0,-5-13 0,-3-13-129,-7 1 129,-5-1-129,-4-2 258,-4 7 0,0 10-129,0 16 129,-4 22 0,4 27 129,-8 16 0,5 29 0,3 18 0,0 12-129,0 11 258,4 2-129,4-1 0,1-5-129,1-12 0,2-15 0,0-16-129,-1-12 0,-1-12-129,2-10 0,-4-10 0,2-12-129,0-7 0,2-5 0,-1-3 0,2 2 129,-3 4 129,0 2 0,-3 12 129,-7 12 129,0 0 0,8 18 258,-8 9-258,0 3 129,0 2-129,0 1-387,0-11-1290,6-1-3225,-1-8-129,3-6-516,-8-7-387</inkml:trace>
  <inkml:trace contextRef="#ctx0" brushRef="#br0" timeOffset="149151.5309">10663 11231 9804,'-7'-42'5031,"4"31"-129,3 11-516,0 0-6966,0 0-1935,6-2-516,-6 2-258,17-3-516</inkml:trace>
  <inkml:trace contextRef="#ctx0" brushRef="#br0" timeOffset="150902.6311">11069 11347 6450,'8'-5'5289,"0"-11"-516,-8 16-258,-11-22-3225,1 22-516,-12 0-129,-1 7-258,-7 7 258,-4 5-258,-2 4 0,7 3-129,4 3 0,9-1 0,9-3-129,8 0 0,14-6 0,10 0-129,6-5 258,1-1-258,-2-2 129,-5 2-129,-4-4 129,-8 7-129,-11-2 129,-2 0-129,-13 0 129,-6-2-129,-3 0-258,-5-6 0,2 4-645,-6-18-774,14 0-3096,-2-10-516,12-4 0,2-9-516</inkml:trace>
  <inkml:trace contextRef="#ctx0" brushRef="#br0" timeOffset="151075.641">11126 11116 9933,'35'-17'5160,"-27"36"-387,0 27-1290,-8 0-2967,2 13-129,-2 5 129,0 3-516,-2 7-903,-7-12-3483,3-9-387,-1-12-387,-1-9-258</inkml:trace>
  <inkml:trace contextRef="#ctx0" brushRef="#br0" timeOffset="151287.6531">11125 11463 7611,'41'-21'5289,"-18"21"-258,-1 0-387,5 13-3612,-6 0-258,3 11-129,-3 3-129,-4 5-387,-3-1 0,-4-3-387,0 1-645,-10-8-3741,4-5-129,-4-16-387,0 0-645</inkml:trace>
  <inkml:trace contextRef="#ctx0" brushRef="#br0" timeOffset="152047.6966">11469 11533 2451,'31'65'4902,"-17"-42"-258,-4-11-774,6-3-903,-16-9-1032,23-7-645,-13-13-516,3 9-129,-3-9-387,1 3 0,-2-4-258,0 8 258,-3 2-129,-6 11 129,0 0 0,0 0-129,0 0 258,0 14-129,0 5 0,-2 2-129,2 1 0,0 2 0,6-2 0,3-4-258,3-4 0,6-4 0,2-6 0,3-4 0,5-2-129,0-10 0,0-4 129,-2 0 0,-1-2-129,-5 1 129,-6 1-129,-3 0 258,-7 4 0,-4 12 258,0-10-129,0 10 0,-10 0 258,10 0-129,-12 18 0,12 1-129,0-3 129,5 1-129,5-2 0,4-3-129,5-2-129,2-5 129,7-5-258,-3-15-129,6-2-129,-5-10 0,3-4-258,-3-10 258,-1-9 0,-2-14 129,-5 1 129,-5-4 258,-4-2 516,-3 15-129,-6 7 0,0 17 129,-9 16 129,3 24-258,-4 24 0,4 15 0,-1 10-387,6 3 0,1 5 0,3-4-258,3 0-258,-3-19-903,8-4-3225,-9-12-258,3-7-258,-5-21-387</inkml:trace>
  <inkml:trace contextRef="#ctx0" brushRef="#br0" timeOffset="152187.7046">12071 11433 6450,'13'-40'4773,"3"23"-258,11 8-1161,7 0-7224,1-2-387,6 4-645,1-3 258</inkml:trace>
  <inkml:trace contextRef="#ctx0" brushRef="#br0" timeOffset="153811.7975">12681 11454 9933,'25'31'5547,"-7"-27"-645,4-2 0,1-2-4386,4-6-387,2-10 0,0-3-129,0-4 0,-5-3 0,-3-4 0,-5-3-129,-5-1 129,-4 2 0,-6 3 0,-1 5 0,-7 9 129,-5 8-129,-2 8 0,-3 16 0,1 14 0,0 5 129,1 8-129,3 5 0,5 1 258,3-1-258,4-4 129,4-9 0,5-10 0,7-10-129,5-12 0,3-4-129,1-12 0,2-14 0,2-7-258,2-10 129,2-5-258,-5-12 129,2-5 129,-5-9-129,-3 3 129,-4 0 129,-5 6 258,-4 13 129,-8 13 129,-1 20 0,0 19 0,-10 10 129,1 19-258,3 17 0,-5 6 0,8 10-129,0-2-129,3 4 129,1-6-129,8-5 0,2-10 129,5-8 0,6-12-129,1-9 0,3-10 129,3-4-129,-1-8 0,0-7 0,-3-6 0,-5-4 0,-4-2 0,-5 2 0,-4 2 0,-7 5 0,-3 8 129,3 10-129,-18 0 0,11 6 129,-3 13-129,6 3 129,2 3-129,2-1 0,4-2 0,5-2 129,4-8-129,-1-4 129,6-2-129,-2-6 0,3 0 0,2-6 0,0-6 0,0-2 0,-1 0 0,-1 2 0,-3-2 0,0 6 0,-2 1 0,-3 5 0,-1 2 0,-2 9 0,-1 2 129,3 2 0,-2 1-129,0 0 0,1-1 129,0-4-129,1-2 0,-2-3 0,4-2 0,-1-2 0,1-2 0,1-3-129,1-6 129,0 0 0,0-1 0,-2 0 0,1 1 0,-2 3 0,-2 1 0,1 1 0,-10 6 0,14 0 0,-14 0 0,12 6 0,-12-6 0,15 16 0,-8-7 129,-7-9-129,15 19 0,-6-9 129,1 1-129,1-3 0,-1 1 0,0-1 0,1 0-129,-1-4 129,1 1 0,0-3-129,0-2 0,0 0 129,0 0-129,3-3 0,0-2 0,-1 0 0,1 0 129,-2 3-129,1-1 129,-2 1-129,-1 2 129,-1 0 0,-9 0 0,11 2 0,-11-2-129,7 3 258,-7-3-129,0 0 0,9 0 0,-9 0 0,0 0 0,0 0 0,0 0 0,0 0 0,0 0 0,9 12 0,-9-12 0,4 17 129,-4-17-129,7 15 0,-7-15 0,14 11 0,-5-11 0,1 0-129,2-1 129,0-9-129,5-2 0,-2-4 0,3-6 0,1-2 0,1-6 0,0-8 0,-1-5 0,-1-5 129,-2-5 0,-2 2 129,-4 3 0,-1 4-129,-4 8 258,-2 11-129,-1 10 0,-2 15 129,0 8-129,0 19 0,0 8-129,-5 11 129,0 6 0,0 2-129,0-2 0,1 0 0,1-9 0,2-7 0,1-8-258,2-14-258,9 1-1032,-11-15-3483,12 0 258,-7-8-774,4-2 0</inkml:trace>
  <inkml:trace contextRef="#ctx0" brushRef="#br0" timeOffset="154095.8137">14484 11380 7482,'-8'-4'5418,"13"3"-516,6 1-129,-11 0-3354,25-3-129,-15-2-387,8 5-258,-4-6-129,3 6-258,-1-2 129,-1 2-129,-1 2-258,-1 5 129,-2 5-129,1 4 0,-6 0 0,-2 1 129,-3 1-258,-1-1 129,-5-2 0,-2-3 0,-4-3-129,-1-6-258,-3 3-516,-12-10-3999,4-3 0,-8-11-516,-1 0-516</inkml:trace>
  <inkml:trace contextRef="#ctx0" brushRef="#br0" timeOffset="154263.8233">14228 11248 10320,'40'-10'5418,"-12"6"-387,8 4-129,1-5-4386,9 2-258,3 3-774,-6 0-4128,7 0 0,-5-4-645,0 4-387</inkml:trace>
  <inkml:trace contextRef="#ctx0" brushRef="#br0" timeOffset="154479.8357">15289 11238 12384,'11'25'5547,"-8"-2"-258,-4-4-258,-4 11-4515,1-3-258,0 1-258,3 0-516,-5-16-1935,6 5-2580,0-17-258,0 0-258,0 0-516</inkml:trace>
  <inkml:trace contextRef="#ctx0" brushRef="#br0" timeOffset="154615.8435">15245 11062 10707,'6'-33'5031,"-6"33"-903,15 0-4128,-15 0-4515,15 17-387,-8-1-516</inkml:trace>
  <inkml:trace contextRef="#ctx0" brushRef="#br0" timeOffset="154890.8592">15348 11381 9933,'10'53'4773,"-3"-33"129,-7-20-1161,10 11-2838,-10-11-258,0 0-129,9-11-129,-1-4 129,-1-7-258,1-2 0,4-8 0,3 1-129,-1-2 129,2 4-129,-1 4 0,-1 8 0,-2 10 0,3 7-129,-8 14 129,1 10 0,-2 8-129,-2 4 0,2 3-516,-6-7-3870,1 4-387,1-11-645,4-4-129</inkml:trace>
  <inkml:trace contextRef="#ctx0" brushRef="#br0" timeOffset="155266.8807">15758 11458 8901,'0'0'5418,"0"0"-516,0 0-129,14-15-2709,-4-2-1677,2-10-129,4-5-129,1-8 129,4-7-258,2-7 129,5-7-129,4 0 129,2-1 0,0 5 0,-1 8-129,-3 17 129,-4 10 0,-7 20 0,-8 11 129,-6 21 0,-5 23 0,-3 8-129,-2 11 129,0 1-129,-1 0 0,2-6-129,2-6 0,1-10-258,-1-17-516,5-1-2709,-3-23-1677,0-10 0,0 0-516,0 0-258</inkml:trace>
  <inkml:trace contextRef="#ctx0" brushRef="#br0" timeOffset="155435.8904">15914 11260 11094,'0'0'5418,"0"0"-645,15-8 129,5 8-4515,6 5-774,-4 0-3483,12 5-774,-7-5-516,4 3-129</inkml:trace>
  <inkml:trace contextRef="#ctx0" brushRef="#br0" timeOffset="155651.9027">16386 11451 10965,'11'13'5547,"-1"5"-516,-2-3 129,-8-5-4128,5 9-387,-5-2-129,-5 0-774,1 4-4386,-14-6-387,0 0-516,-9-5-258</inkml:trace>
  <inkml:trace contextRef="#ctx0" brushRef="#br0" timeOffset="156307.9403">5731 13249 5031,'25'-10'5676,"-12"10"-645,-2 0-258,5 12-2322,-15 2-1161,9 21 1161,-11-1-2322,-1 1-774,3 7-3999,-1-6 129,0-4-516,0-12-516</inkml:trace>
  <inkml:trace contextRef="#ctx0" brushRef="#br0" timeOffset="156475.9499">5877 12929 9933,'7'-53'4644,"-4"41"-774,-3-4-2580,0 16-5031,6-7-774,-6 7-258,15 13-387</inkml:trace>
  <inkml:trace contextRef="#ctx0" brushRef="#br0" timeOffset="156794.9681">6039 13135 5547,'34'27'4644,"-13"-25"-516,7-2 0,-1 0-2838,-1-11-645,7-1 0,-9-5-387,-2 1 129,-9-1 0,-3 3 0,-10 1-129,0 13-129,-12-12 0,-2 12-129,-5 0 129,0 11-129,3 6 129,2 7-129,6 2 129,5 3 0,3 3 0,5 0-129,5-1 129,4 0-387,0-4-258,-4-11-387,6 6-1161,-16-22-2193,18 10-258,-9-10-387,-9 0 0</inkml:trace>
  <inkml:trace contextRef="#ctx0" brushRef="#br0" timeOffset="156974.9784">6035 13433 11223,'-12'31'4902,"12"-31"-387,-1 11-387,1-11-6708,5 5-1935,4-5-129,6-4-258,5-2-516</inkml:trace>
  <inkml:trace contextRef="#ctx0" brushRef="#br0" timeOffset="157127.9872">6684 13405 13545,'65'-1'5289,"-48"-5"-387,-6 5-258,-11 1-4773,0 0-4386,0 0-258,0 0-387,10-5-516</inkml:trace>
  <inkml:trace contextRef="#ctx0" brushRef="#br0" timeOffset="157471.0068">8076 12909 11223,'32'-56'5289,"-16"40"-387,4 16 129,-3 9-4128,9 21-258,-4 5-129,6 17 0,0 3-129,4 3-129,1 0-258,0-6-258,2-4-516,-9-14-4128,3-5 0,-9-19-516,1-5-258</inkml:trace>
  <inkml:trace contextRef="#ctx0" brushRef="#br0" timeOffset="157668.018">8510 12797 11481,'-10'-64'5418,"-2"57"-645,1 27-387,-12 9-3354,4 17-387,-8 7-258,-1 12-129,-3 5-258,0 0-516,7 3-1290,2-17-2967,8-10 0,5-14-645,9-9-516</inkml:trace>
  <inkml:trace contextRef="#ctx0" brushRef="#br0" timeOffset="157856.0288">8764 12994 12384,'101'-37'5418,"-45"19"-387,8 6-258,0-2-4386,1 8-387,-3 6-516,-13-9-1548,-7 10-2838,-16 5-129,-10 2-387,-16-8-516</inkml:trace>
  <inkml:trace contextRef="#ctx0" brushRef="#br0" timeOffset="158027.0386">8924 13080 8127,'-32'21'5160,"40"-17"0,14-4-387,18 0-1419,6-12-2967,10 0-129,2-4-258,-4-1-387,-2 9-1290,-9-9-3354,-7 3 258,-12-6-645,-6 2-387</inkml:trace>
  <inkml:trace contextRef="#ctx0" brushRef="#br0" timeOffset="158215.0493">9245 12500 11481,'-44'18'5547,"22"17"-516,6 21-258,-4 7-4257,5 11-129,-2 6-387,-1 5-258,2 2-516,-8-13-1032,13-1-3096,-7-19 0,12-11-387,2-12-387</inkml:trace>
  <inkml:trace contextRef="#ctx0" brushRef="#br0" timeOffset="158703.0772">9508 12701 10707,'15'17'5289,"-13"18"-258,-1-4-258,8 8-4128,0 2-129,5-2-129,3-3-129,3-7 0,2-9-129,3-10 0,0-7 0,2-4-129,-3-12 0,1-8 0,0-8 0,-1-3 0,0-7 0,-2 2 0,-3-1 0,-3 7 0,-4 7 0,-3 9 0,-9 15 129,10 8-129,-10 21 0,0 13 129,0 10 0,-3 9 0,1 6 0,0 3 0,0-2 0,0-5 0,-3-7 0,1-6 0,-3-4 0,-1-7 0,-3-7 0,-2-6-129,-5-2 129,-3-2 0,1-2-129,-5-5 0,0-1-129,-1-2-129,1 5-1032,-5-7-3741,4 5 0,-2-8-645,2 4-258</inkml:trace>
  <inkml:trace contextRef="#ctx0" brushRef="#br0" timeOffset="160395.174">3489 14537 3999,'0'0'4902,"0"0"-516,9-12-903,-9-24-645,9 8-774,-9-18-645,5 7-387,-6-8 0,-4 8-387,-9 2-129,-5 13-129,-11 15-129,-11 10-129,-8 19 0,-8 14 0,-2 11-129,-4 11 0,4 7 0,6 2 0,11-1 0,12-6 0,14-5 0,16-9 0,17-7 0,18-5 0,13-7 129,9-7-258,4 0 129,1-4 0,-1 1 129,-6 3-129,-10-2-129,-14 4 258,-14-2-258,-11 2 129,-8 0 0,-15 4 129,-10-2-258,-10 0 258,-6-1-129,-10 2 0,-4-5 0,-3 2 0,-3-6 0,0-2 0,6-5-129,5-4-258,13 1-516,3-13-2322,26 2-1677,8-13-129,16 1-645,18-12-129</inkml:trace>
  <inkml:trace contextRef="#ctx0" brushRef="#br0" timeOffset="160575.1843">3537 14744 9159,'55'-7'5289,"-37"17"-129,0 11-645,-10-1-3741,2 8-387,-1 1-129,-3 3-258,-2 4-516,-6-16-2193,0 6-2064,-6-13-258,1-2-129,-5-11-516</inkml:trace>
  <inkml:trace contextRef="#ctx0" brushRef="#br0" timeOffset="161167.2182">3690 14604 6063,'11'22'4902,"-6"5"-516,-1 3-387,1-2-3354,10 9-387,4-2 0,3 1-258,4-4 129,-1-6-129,-1-7 129,-1-6 129,-8-6 129,1-7 129,-8-3-129,4-10 0,-5-10 0,4 1 0,0-7-129,3 3 0,1 3-129,1 6 129,-2 7 0,0 10 0,-5 5-129,-3 17 129,-4 5-129,0 7 0,-2 3-129,0 1 129,1-1-129,3-10-129,6 0 0,1-9 0,6-4-129,1-13 0,5-1-129,-2-14 129,2-4 129,0-3 129,0-8-129,0-3 129,-1-4 129,-2 2-129,-2-2 129,-1 3 129,-3 6 0,-4 6 0,-3 4-129,-7 17 129,0 0 0,0 0 129,-13 17-129,3 11-129,-5 1 129,5 11 0,0 2-129,5-1 0,2 1 0,7-5-129,10-1 0,6-8 0,8 1-774,-4-20-4128,12 2 129,-1-11-774,4 0-387</inkml:trace>
  <inkml:trace contextRef="#ctx0" brushRef="#br0" timeOffset="161690.2481">6320 14019 10836,'0'-93'5160,"-9"46"-258,1 10-129,-9 3-4128,2 22 129,-3 9-387,-5 22 0,-1 23 0,0 25-129,2 23-129,1 19 129,2 10-129,3 10 0,1 0 0,5-2-129,0-12 0,1-13-129,2-17 129,-1-17-387,2-8-774,-10-23-3741,8-10-129,-8-22-387,2-5-387</inkml:trace>
  <inkml:trace contextRef="#ctx0" brushRef="#br0" timeOffset="161872.2585">5856 14538 10707,'16'-26'5289,"2"19"-387,10 4 0,3-7-4128,15 1-387,8-2-129,3 0-387,6 10-903,-4-8-3612,4 6 0,-5-1-645,-2 4-387</inkml:trace>
  <inkml:trace contextRef="#ctx0" brushRef="#br0" timeOffset="162391.2882">7166 14696 7482,'28'-3'4644,"-1"-16"-129,-1-10-516,4-5-3225,2-2 0,-2-7-258,1 6-129,-8-1 129,-2 8-129,-8 5 258,-2 11-258,-11 14 0,11 0 129,-9 10-129,2 12-129,0 5-129,0 1 0,3 1-129,-1 0 0,1-7 0,0-2 0,1-5-129,0-8 129,2-7 0,0-1-129,3-11 129,-1-7 0,4-7 0,4-4-129,1 1 129,-1 3 0,1 3 129,-1 9-129,-2 10 0,-2 6 129,-5 17-129,0 8 129,-6 7-129,-2 3 129,-1-1-129,-2 0 0,-5-4 129,-6-4-258,0-2-387,-11-16-1161,-1 3-2967,-7-9-129,-1-3-387,-4-6-387</inkml:trace>
  <inkml:trace contextRef="#ctx0" brushRef="#br0" timeOffset="162535.2964">7554 14056 11094,'0'-11'4128,"0"11"-3999,7-12-129,3 11-4644,6 1-774</inkml:trace>
  <inkml:trace contextRef="#ctx0" brushRef="#br0" timeOffset="163043.3255">9049 14048 8643,'29'-35'5547,"-29"35"-387,0 0-258,-14 17-2193,-12 14-1677,6 16-387,-3 7-387,5 5 0,7 0-258,8-3 129,6-10-129,16-16 0,7-16-129,6-14 129,2-14 0,0-15 0,-3-10 129,-8-8-129,-8-2 0,-9-6 0,-6 1 0,-10 5 0,-8 9-258,-10 5-129,2 14-516,-6-4-774,13 19-3354,-7 6 129,14 10-387,4 1-516,16 11 1806</inkml:trace>
  <inkml:trace contextRef="#ctx0" brushRef="#br0" timeOffset="163631.3591">9049 14048 3354,'103'33'5160,"-75"-18"-258,0 4-258,-12-9-1290,5 14-1161,-21-24-903,16 23-645,-16-23-129,13 15-258,-6-15 0,3 0-258,2-7 129,3-3 0,-2-4 0,5 2 129,-1-2-129,-1 4 0,-3 3 0,-1 6 129,-1 2-129,-1 8 0,-3 6-129,0 2 129,-2 4-129,2 1 129,2-3-129,1-2 0,0-6 0,5-2-129,0-7 129,3-2 129,1-4-258,0-4 129,2-3 0,-2 1 0,3 0 0,-2 1 0,-1 6 0,-2-2-129,1 5 129,-1 0 0,-2 2 0,1 1-129,0-1 129,3-2 0,-1-2 0,1-3 0,1-6-129,2-1 129,-3-4 129,-1 1-258,-2-4 129,-4 5 129,-4-5-129,-3 3 0,-5 2 0,0 14 0,-7-13 0,-4 13 0,-3 11 0,0 7 129,0 5-129,6 8 0,2 2 0,4 0 0,2 1-129,10-8 129,4-1-387,0-9-258,10 8-1548,-6-21-2838,7 1-129,-4-4-387,5-6-387</inkml:trace>
  <inkml:trace contextRef="#ctx0" brushRef="#br0" timeOffset="163827.3703">10240 14098 7611,'3'10'5418,"-3"-10"-387,17 4-129,0-4-3225,1-2-1290,5 0-516,4 2-1677,-1-3-2838,0 3-387,-4-4-258,2 1-516</inkml:trace>
  <inkml:trace contextRef="#ctx0" brushRef="#br0" timeOffset="164026.3817">10797 13638 10836,'9'-43'5160,"-11"51"0,-14 27-258,0 21-4257,-1 12-387,0 7-258,2 14-516,-5-4-258,6 2-258,-9-23-1161,12-2-2838,-6-23-258,6-6-387,-2-18 129</inkml:trace>
  <inkml:trace contextRef="#ctx0" brushRef="#br0" timeOffset="164323.3987">10638 14030 7482,'27'-11'5418,"-13"15"-387,-3 6-129,11 8-3870,-4-5-129,8 6-258,-2-5-258,3 1-129,3-5-129,1-5 0,-3-3-129,1-2 129,-3-9-129,-4-3 129,-5-3 0,-9-5-129,-8-1 129,-3 1-129,-12 2 129,-6 2-258,-4 5-129,-3 3-258,6 10-1161,0-1-3096,12 8-387,1 2-258,9 5-387</inkml:trace>
  <inkml:trace contextRef="#ctx0" brushRef="#br0" timeOffset="164451.406">11122 14088 9417,'67'0'5289,"-37"0"-387,-1-3-903,1-6-7611,3 2-903,1 2-774,-6-2-258</inkml:trace>
  <inkml:trace contextRef="#ctx0" brushRef="#br0" timeOffset="164830.4277">11697 13775 1935,'4'21'5418,"-10"-4"-258,-1 4 0,-10-4-2064,11 18-645,-12-16-516,9 10-903,-4-6-129,10-1-387,0-3-129,3-4-129,10-9-129,1 1 0,4-7 0,-1 0-129,2-8 0,-2-3 0,-3-7 0,-4-1 0,-4-5 0,-3 2 0,-3 1-258,-8-2-258,0 9-774,-9-6-3225,8 11-645,-3 1-387,6 5-129</inkml:trace>
  <inkml:trace contextRef="#ctx0" brushRef="#br0" timeOffset="165374.4588">11707 13826 8127,'33'23'5289,"-17"-6"-129,-3 0-387,4 7-3354,-8-11-516,6 4-387,-3-8-258,2 3-129,-2-7 0,1-3-258,-1-2 258,1-2-129,1-6 0,0-6 129,2-3-129,-1-2 258,2 2-387,-2 2 387,-3 0-258,-1 4 129,-1 5-129,-10 6 129,12 0 0,-12 0-258,9 13 258,-9-13-129,13 19 258,-5-9-258,4-2 129,3-2 0,1-3 0,4-1 0,3-2 0,0 0-129,0-5 0,1-5 0,-1 2 0,-2-5 0,-1 1 0,-3-5 129,-2-2-129,-3-2 0,-2 0 0,-2 4 129,-7 0-129,-1 5 129,0 12-129,-15-2 0,0 9 129,0 13-129,-3 6 129,4 9 0,-1 0 0,4 6-258,5-2 387,4 0-387,2-5 129,0 0-129,10-3-387,-4-17-3225,11 5-1677,-2-11 0,5-5-516</inkml:trace>
  <inkml:trace contextRef="#ctx0" brushRef="#br0" timeOffset="165847.4859">13417 14159 10320,'13'9'5418,"-13"8"-516,-1 7-129,-17 6-4644,3 3-516,4 6-4386,-8-3-129,1 1-387,1-6-258</inkml:trace>
  <inkml:trace contextRef="#ctx0" brushRef="#br0" timeOffset="166530.525">14484 13343 516,'37'-43'4128,"-24"14"258,2-2 129,2 1-2709,-12-11-129,4 10 0,-11-8-129,0 12 258,-12-2-645,5 12-258,-9 5-129,2 12-129,-8 16-129,-2 26-129,-4 19 0,-1 28 0,-1 15-129,1 16-129,0 5 0,3 5-129,6-9-129,5-11-129,9-14-258,0-28-387,9-10-2451,-1-32-1677,0-9-387,0-17-258,-9-12 0</inkml:trace>
  <inkml:trace contextRef="#ctx0" brushRef="#br0" timeOffset="166710.5352">13886 13716 9288,'31'-30'5160,"5"14"0,14-3-516,17-1-3741,2-2-645,9 0-387,4 10-1677,-2-5-2838,-1-1-258,-3-4-387,-3-3-258</inkml:trace>
  <inkml:trace contextRef="#ctx0" brushRef="#br0" timeOffset="166922.5474">15021 13101 11352,'23'-54'5418,"-23"54"-645,-19 4-516,-5 32-3483,-12 11-129,-3 20-258,-5 12 0,3 9-129,2 2 0,6-1-129,9-5-258,9-10-129,12-10-258,3-20-387,21-6-1032,-4-31-2451,13-2-516,-1-10-645,2-9-258</inkml:trace>
  <inkml:trace contextRef="#ctx0" brushRef="#br0" timeOffset="167103.5577">15020 13534 7224,'28'-75'5289,"-14"51"-129,3 24-129,-3-2-2967,10 23-645,-6 4-516,7 13-129,-4 1-387,2 3-129,-3 0-258,-4-9-387,2 8-1290,-8-22-3354,2-5-129,-12-14-258,16 0-516</inkml:trace>
  <inkml:trace contextRef="#ctx0" brushRef="#br0" timeOffset="167275.5676">15334 13442 8514,'3'-49'5289,"-3"49"-129,-14-2-258,7 21-3354,-17 8-516,2 15-387,-9 4-258,1 3-129,-2 4-516,-1-11-1161,6 4-3483,4-11-129,7-6-258,4-17-774</inkml:trace>
  <inkml:trace contextRef="#ctx0" brushRef="#br0" timeOffset="167531.5822">15451 13143 8514,'79'-34'5547,"-37"46"-516,-7 17-129,6 17-3483,-17 7-645,4 14-129,-11 4-258,-7 4-129,-10-3-129,-6-4 0,-12-6-129,-3-8 0,-5-8-387,-5-17-774,3-4-3741,0-13-258,7-5 0,4-7-774</inkml:trace>
  <inkml:trace contextRef="#ctx0" brushRef="#br0" timeOffset="167719.593">15924 13496 10965,'64'-5'5289,"-29"5"-387,-4-3 0,5 1-4515,4-3-129,0 0-645,-1 5-1677,-12 0-2580,-7 0-258,-9 0-387,-11 0-258</inkml:trace>
  <inkml:trace contextRef="#ctx0" brushRef="#br0" timeOffset="167883.6023">16000 13626 10965,'-7'22'5289,"20"-19"-387,12-2 0,6-2-4515,5-9-387,8 7-774,-6-11-3999,6 2-129,-4-8-129,3 1-645</inkml:trace>
  <inkml:trace contextRef="#ctx0" brushRef="#br0" timeOffset="168158.6181">16855 13026 8127,'62'-107'5289,"-47"70"-516,-17 9 129,-8 16-3354,-16 7-516,0 13-387,-6 14-258,1 16 0,-2 11 0,-1 14-129,5 9 0,2 10 0,3 1-129,3 9 0,3-4 129,1-1-129,4-8-129,1-7 129,4-7 0,0-13-258,2-7-387,-3-20-774,7-5-3612,2-20-258,0 0-129,-13-8-774</inkml:trace>
  <inkml:trace contextRef="#ctx0" brushRef="#br0" timeOffset="168327.6277">16487 13340 9159,'37'-14'5031,"-7"9"-387,8-4-387,1-1-4257,11-4-774,10 4-2709,-8-4-1032,-6-3-387,-3-5-129</inkml:trace>
  <inkml:trace contextRef="#ctx0" brushRef="#br0" timeOffset="168507.638">17011 13064 8256,'18'-45'5160,"-18"45"-129,0 0-258,0 36-2709,-21-2-903,3 18-387,-6 1-258,3 7-129,-3 2 0,3-1-258,4-4 0,6-10-258,9-6-387,1-16-645,11-6-3741,2-14-129,7-5-516,-2-9-129</inkml:trace>
  <inkml:trace contextRef="#ctx0" brushRef="#br0" timeOffset="168934.6625">17072 13333 9546,'4'-14'5289,"-4"14"-258,7 15-129,-7-3-3870,6 7-258,1-4-258,4 4-129,-1-4-129,3-3-129,0-5 0,1-5-129,-1-2 0,4-5 0,-1-4 0,1-4 0,0-3 129,1-1-258,0 0 258,-1 2-258,-4 6 258,-3 4-129,-10 5 0,11 6 129,-11 11 0,-2 10 0,-4 8-129,-3 9 129,1 6 0,-1 6 0,0 0 0,3 3 129,-1-5-129,-1 1 0,0-9 129,-3-4-129,-2-10 0,-5-6-129,-3-5 0,-7-7-129,-1-5 129,-1-3-129,0-6-129,-1-2-516,11 2-1806,1-17-2451,8-2-129,5-10-516,7-3-387</inkml:trace>
  <inkml:trace contextRef="#ctx0" brushRef="#br0" timeOffset="169190.6771">17558 12948 10449,'42'30'5676,"-27"18"-387,-7 10-129,5 17-4257,-3 15-258,-5 12-129,-7 1-258,-10-1 0,-7-3-129,-4-7 0,-9-6 0,-5-16-129,-3-10-129,-2-10-387,7 3-903,-6-16-3612,8-1-129,-3-7-387,4 3-516</inkml:trace>
  <inkml:trace contextRef="#ctx0" brushRef="#br0" timeOffset="194263.1112">16303 13047 3354,'0'0'5289,"-3"-12"-516,3 12 258,-13-18-2193,13 18-774,-10-5-516,10 5-516,-12 14-258,6 15-129,-5 13-129,-1 18 0,-4 20-129,-4 19-129,-4 16-129,-4 5-645,0 17-4386,-10-8 0,5-1-645,-3-14-258</inkml:trace>
  <inkml:trace contextRef="#ctx0" brushRef="#br0" timeOffset="199014.3829">3616 15823 5160,'9'-25'5031,"-9"9"-129,-10 4-387,-11-10-3612,9 11-129,-8-11 258,4 10-258,-6-5-129,2 12-129,-8 5 0,-2 11-129,-11 20-258,-5 11 0,-5 12-129,-2 7 129,2 6-258,3 3 129,14-2-258,13-12 258,14-7 0,17-12 0,20-5-129,12-7 129,7-1 129,4-6-258,-1 0 258,-5 0-129,-7 2 0,-11 2 0,-14 1 129,-9 3-129,-10-2 0,-13-2 0,-10 2 129,-11-7-129,-7-1 0,-7-2 0,0-4 0,0-7-129,4-3-129,4-4-645,21-2-3354,2-13-387,20 2-645,6-12-258</inkml:trace>
  <inkml:trace contextRef="#ctx0" brushRef="#br0" timeOffset="199203.3937">3661 16179 7482,'37'18'5289,"-27"-4"-516,-3 18-129,-3-3-4128,2 11-129,-3-2-129,-1-1-516,4 2-1935,-6-20-2451,-1-2-258,1-17-129,-9 3-516</inkml:trace>
  <inkml:trace contextRef="#ctx0" brushRef="#br0" timeOffset="200078.4438">3811 16041 3225,'12'32'4257,"-10"-3"0,5 5-516,-1 7-3483,0-3 0,4 2 0,0-5 0,4-3 0,0-15 258,3 0-129,-3-12 516,6-3-129,-6-7-129,7-5 258,-5-13-258,5-2 258,-2-9-387,0 6 0,-2 1-258,0 7 129,-5 3-129,-4 15 0,-8 2 0,8 17-129,-8 5 0,0 4 0,0 3 0,2-4-129,3-1 0,5-10 129,5-5-258,7-6 129,7-3 0,1-2 0,5-6-129,1-2 129,-1-1-129,-3-1 0,-4-2 129,-4 1 0,-6-6 0,-4 0 0,-4-3 0,-5 2 0,0-1 129,-3 1-129,-1 1 129,0 4 0,-1 15 0,0-14 0,0 14 0,0 0 0,0 0 0,0 0 0,-4 11-129,4 7 129,-2-1-129,2 1 129,0 0-129,2 0 129,-1 2-129,0-1 129,1 1-129,-1-9 129,1 1 0,-1 1-129,-1-13 0,7 20 0,-7-20 129,15 12-258,-5-9 129,5-3 129,2-3-129,2-2 129,1-4-129,2-4 129,0-1-129,0 0 129,0-8 0,-5 10-258,-1-6 129,-3 4 0,-3-3 0,-3 3-129,-4 3 129,-3 11-129,0 0 258,-10 0-129,2 7 0,-1 2 129,2 11-129,0 3 129,2-1-129,5-3 0,0 2 0,2-6 0,7-2 0,3-6-129,5 0 0,0-7-645,13 2-3612,-10-6-774,5-2-387,-3-10-387</inkml:trace>
  <inkml:trace contextRef="#ctx0" brushRef="#br0" timeOffset="200882.4898">6438 15776 5160,'8'18'5160,"6"-7"-129,-2-4-387,-4-14-2322,8 7-903,-7-13-258,6-1-387,-5-10-129,-1 2-258,-6-5 0,0 0-129,-6 0 0,-4 9 0,-9 3-129,-6 10 0,-2 5 0,-6 17-129,-2 14 129,1 13-129,0 7 0,5 5-129,7 4 129,6-2-129,6-1 0,7-11 129,10-6-129,5-14 129,5-6 0,4-13 0,0-6 0,2-2 0,-1-15 0,-2-4 0,-1-7 129,-1 0-129,-3-2 0,0 3 0,-6 6 129,2 5-129,-4 11 0,-10 4 0,10 21 0,-9 9 0,-1 18 0,0 6 0,-5 8 0,-1 6 0,-1-2 0,-1-1 0,-3-2 0,-3-5 0,-1-12 129,-6-5-129,-2-6-129,-6-8 129,-3-10 0,-1-7-258,3-1-774,-6-10-3612,12-10-387,3-12-258,9-4-774</inkml:trace>
  <inkml:trace contextRef="#ctx0" brushRef="#br0" timeOffset="201494.5248">7582 16070 7482,'0'12'5289,"0"-12"-645,0 0 0,-5-1-3612,5 1-129,7-25 129,6 5-387,1-9-129,5-5-387,3-6 129,1 1 0,-1 0 0,-1 6-258,-3 6 129,-5 8 0,0 9 0,-13 10-129,11 7 0,-6 7 0,0 10 0,-2 3 0,1 2-129,0 1 129,0-1 0,1-1-129,0-6 129,0-3-129,2-6 0,2-9 0,2-4 0,3-3 0,2-11 0,1-5 0,3-5 129,0-2 0,1-1 0,-1 7 0,-1 3 0,-3 5 129,-2 12-129,-3 3 0,-2 14 129,-4 7-129,-4 5-129,-1 0 258,-2 2-258,-7-2 0,-2-4-387,-9-8-903,0 2-3096,-10-9-258,-1-2-258,-6-8-387</inkml:trace>
  <inkml:trace contextRef="#ctx0" brushRef="#br0" timeOffset="201643.5333">7825 15473 10449,'24'-8'4902,"-16"11"-903,6 2-3999,2 2-4515,-2 1-258,5 2-387</inkml:trace>
  <inkml:trace contextRef="#ctx0" brushRef="#br0" timeOffset="202162.563">9199 15454 9288,'0'0'5031,"-1"8"0,-10 5-258,4 16-3225,-9 1-516,4 10-516,0 3 0,5 3-387,3-1 129,4-9-129,8-7-129,4-15 0,6-14-129,2-4 129,-1-16 129,-1-10-129,-2-8 0,-5-3 129,-3-4-129,-6-2 0,-2 5-129,-5 1 129,-5 8-258,-1 6 0,-3 15-516,-6 3-258,9 18-1935,-3 1-1935,6 9-129,3-3-387,5 7 129</inkml:trace>
  <inkml:trace contextRef="#ctx0" brushRef="#br0" timeOffset="202798.5994">9269 15521 5160,'56'15'5031,"-35"-9"129,-1 7-645,-9-10-1290,0 18-1935,-8-9-387,3 2-387,-3-2-129,3-1-129,-6-11 0,15 9-129,-6-9 0,4-10-129,3-6 258,2-2-129,0-3-129,1-1 387,-2 2-387,-3 3 258,-1 9-129,-5 8 0,-8 0 0,5 17-129,-5 1 129,0 9-129,0-1 129,2 3-258,4-7 129,1-5-129,5-7 129,4-2 0,1-8 0,4-1 0,0-11 0,1 0-129,1-1 129,-3 2 0,1 1-129,-1 1 0,-2-1 129,-1 0-129,-3 2 0,0-3 129,-4 2-129,-3 0 129,-7 9 129,10-11-129,-10 11 0,0 0 0,-1 15 0,-5 3 0,0 1 0,2 6 0,-2 2 0,6-1 0,0-5-129,3-6 129,5-5 129,4-4-258,3-6 129,2 0 0,3-9-129,-2 0 129,2 2 0,-2-1 0,0 3 0,-4 4 0,-2-2 0,-3 3 0,-9 0 0,10 0 129,-10 0-258,0 0 0,0 0-258,2-8-387,6 8-3354,-8 0-903,0 0-258,1-14-516</inkml:trace>
  <inkml:trace contextRef="#ctx0" brushRef="#br0" timeOffset="203019.612">10214 15625 6966,'30'-5'4515,"-10"1"-258,-4-11-2322,1 5-5805,4 2-645,-4-3-516</inkml:trace>
  <inkml:trace contextRef="#ctx0" brushRef="#br0" timeOffset="203242.6248">10790 14841 9030,'10'-22'5418,"-11"56"-387,-6 14-129,-6 5-4386,4 21-258,-2 7-129,2 4 0,-3 0-129,0-10-387,5 0-903,-11-20-3354,8-10-258,-2-17-387,2-8-387</inkml:trace>
  <inkml:trace contextRef="#ctx0" brushRef="#br0" timeOffset="203574.6438">10631 15340 4386,'32'-22'5160,"-9"19"-129,3 0-516,3 8-2838,-6-2-516,7 14-258,-7-4-387,0 7 129,-5-4-387,-1 3 129,-3-5-129,0-1-129,-1-7 0,2-3 0,-1-3-129,0-9 0,-2-5 129,-2-4-258,-5-2 129,-2-2 0,-3-3 0,-11 3 0,-6-2 0,-3 4-129,-3 6 0,-2 2-258,6 12-2322,-3 0-2064,8 11-258,4 0-387,9 10-129</inkml:trace>
  <inkml:trace contextRef="#ctx0" brushRef="#br0" timeOffset="203754.6541">11153 15429 7611,'42'0'5160,"-17"-3"-903,-4-3-258,6 5-5934,-2-3-2580,-4-4 0,-4 3-774,-1-2 517</inkml:trace>
  <inkml:trace contextRef="#ctx0" brushRef="#br0" timeOffset="204090.6733">11690 15184 4902,'-21'34'5805,"11"-14"-645,3 4-258,-1-7-1677,5 12-2838,1-4 129,2 3-129,0-6-387,0 0 129,3-7-129,4-3 0,-7-12 0,16 1-129,-6-2 129,3-12 0,-1-4 0,0-5-258,-2-4 258,-4-5 0,-6 2-129,-2 0 0,-7 6-516,-8-6-2451,3 15-1419,-3 2-774,2 5-129,3 6-129</inkml:trace>
  <inkml:trace contextRef="#ctx0" brushRef="#br0" timeOffset="204766.7119">11725 15296 4773,'17'41'5547,"-13"-24"-516,1-5-129,-5-12-1806,15 17-2451,-15-17 0,20 3-258,-8-3-129,3-4 129,-1-8 0,3 0-129,-3-2 0,1-1 129,-4-1-129,-1 6-129,-1 1 0,-9 9 0,11-7-129,-11 7 129,10 4-129,-10-4 0,10 21 0,-10-21 0,9 21-129,-9-21 129,15 12 0,-6-7 0,1-3 0,3-2 0,1 0-129,2-3 129,1-4 0,1 2 0,-1-2-129,1 0 129,-1-1 0,0 1 0,0 2 129,-3 1-129,-1 1 0,-1 3 0,-1 0 129,-1 0-129,0 0 0,-10 0 0,13 8 0,-13-8-129,13 4 129,-13-4-129,10 3 0,-10-3 0,12 0 0,-12 0 0,15-16 0,-15 16 129,13-16-129,-13 16 129,8-17 0,-8 17 0,0 0 0,-5-5 129,5 5-129,-15 9 0,6 1 0,0 8 0,1-1 129,2 0-129,1 1 0,3 1 129,1-4-129,1 3 129,2-4-129,-2-14 0,15 21-258,-15-21-774,25 8-3741,-14-5-387,1 1 0,0-4-903</inkml:trace>
  <inkml:trace contextRef="#ctx0" brushRef="#br0" timeOffset="205115.7319">12655 15470 9417,'13'0'5676,"-13"0"-258,8 6-129,-8-6-3870,-5 11-1032,-6 3-129,-4-2-903,4 11-4257,-15-8-258,-1 5-516,-4-7-258</inkml:trace>
  <inkml:trace contextRef="#ctx0" brushRef="#br0" timeOffset="207082.8444">14332 14126 903,'0'0'774,"-5"-4"-645,5 4-387,0 0-129,0 0 129,0 0 0,0 0 258,0 0 258,7 3 774,-7-3 645,18 0 516,-10-7 516,10 4 0,-6-10 129,13 11-258,-2-17-258,14 17-516,-2-13-387,17 13-387,4-6-387,15 8-129,3-2 0,9 2-258,1 0-129,4 2 0,1-2 0,0 0 129,-7 0-129,-6-4 129,-12-3-129,-7 1 129,-12-3 129,-9 0-129,-12 3 0,-10-1-129,-14 7 0,0 0-129,0-12 129,0 12-129,-13-4 0,13 4-129,-11 0 0,11 0-129,0 0-258,0 0-1290,5 10-3096,5-4-129,5 4-516,1 0-129</inkml:trace>
  <inkml:trace contextRef="#ctx0" brushRef="#br0" timeOffset="207742.8822">16569 14073 3870,'10'-6'5031,"-2"5"-129,5 1-516,2-7-1419,7 10-1548,-4-3-516,8 6-258,-1-3-129,5 2-129,2-1-258,5 0 0,2-3 0,3-1-129,2 0 129,-1 0-129,-1-1 0,-3-3 0,-6 3 0,-5-3 0,-5 3 0,-6 1 0,-4 0-129,-13 0-129,11 0-129,-11 0-129,0 0-258,0 0-774,0 0-2838,-9 0-258,9 0-258,-11 0-129</inkml:trace>
  <inkml:trace contextRef="#ctx0" brushRef="#br0" timeOffset="213362.2036">13929 15136 645,'15'10'4902,"-8"2"0,-7-12 0,0 0-2322,0 0-516,-10-6-645,10 6-258,-9-23-258,6 5-387,-5-7 129,2 1-258,-3-1-129,-1 8-129,-4 9 0,-3 8 0,-6 19 0,-3 13 0,-4 16-129,-1 6 0,0 11 0,6 1 0,5-4 0,10-8 0,10-12 0,5-14-129,15-16 129,7-12 0,6-10-129,-1-17 258,-1-6-258,-3-4 258,-4 0 0,-5 4 129,-5 2 0,-6 10-129,-1 9 0,-7 12 0,2 9 129,0 17-129,-1 11 129,3 11-387,-3 8 258,1 12-129,-2 5 0,0-1-129,-2 1 129,-4-6 0,-8-2-129,-3-11 258,-7-4-258,-1-10 129,-9-6 0,-2-9 0,-3-7-129,-3-7-129,4 1-645,-7-12-3612,11-1-387,4-14-774,10-9-258</inkml:trace>
  <inkml:trace contextRef="#ctx0" brushRef="#br0" timeOffset="213711.2235">14505 14601 7611,'-16'63'5160,"0"-10"-258,-7 8-387,1 20-3870,-5 5 0,4 15-129,-3-3-129,5 1-129,3-2-129,5-8-129,5-13-129,7-14-516,7-2-2193,6-25-1806,6-14-774,3-17 0,6-5-129</inkml:trace>
  <inkml:trace contextRef="#ctx0" brushRef="#br0" timeOffset="214035.2421">14973 14962 6321,'24'-66'5418,"-18"32"-258,-3-2-129,-3 15-3483,-8-8-387,-2 21-258,-12 2-129,-3 16-129,-6 18-129,-2 19-129,1 14-258,-2 15 0,6 6 0,5 7-258,5 3 258,5-2-258,4-3 129,3-7-129,0-9 129,1-14-258,2-3-387,-8-29-1290,4 4-3354,-3-17 0,-1-10-645,-3-12 0</inkml:trace>
  <inkml:trace contextRef="#ctx0" brushRef="#br0" timeOffset="214207.2519">14563 15295 7224,'59'0'5160,"-23"1"-129,6-1-387,2 0-4128,5 0-2580,-1-5-2322,-2-3-516,-2-5-516,-4-4 129</inkml:trace>
  <inkml:trace contextRef="#ctx0" brushRef="#br0" timeOffset="214407.2633">15220 14938 7998,'0'-10'5289,"-10"10"0,-7 15-387,0 26-3612,-6 2-516,1 18-129,-2 2-129,4 6 0,1-1-387,5-6-129,8-6-129,1-21-1032,7 0-3870,7-18-129,6-5-387,3-12-516</inkml:trace>
  <inkml:trace contextRef="#ctx0" brushRef="#br0" timeOffset="214611.275">15323 15129 8901,'10'-12'5418,"1"29"-258,0 7-387,-1-5-3999,8 13-129,1-4-258,3 0-129,-1-2-258,0-4 0,3 1-645,-9-18-3483,6 3-516,-6-8-774,-1 0-258</inkml:trace>
  <inkml:trace contextRef="#ctx0" brushRef="#br0" timeOffset="214807.2862">15555 15089 8643,'-17'4'5418,"5"14"-258,-3 1-516,1 15-3741,-8-1-258,1 8-258,-6 3-258,-1-3-516,6 6-2838,-1-13-1677,5-9-258,6-8-387,12-17-129</inkml:trace>
  <inkml:trace contextRef="#ctx0" brushRef="#br0" timeOffset="215023.2986">15730 14986 7998,'59'-10'5160,"-30"22"-129,-2 15-258,-3-5-3741,-2 21-258,-8 2-387,-3 6-129,-10 1-129,-5 2 0,-13-4-258,-8-8-387,2 2-4128,-10-8-129,-2-6-645,3-9-129</inkml:trace>
  <inkml:trace contextRef="#ctx0" brushRef="#br0" timeOffset="215278.3132">16070 14872 9546,'48'22'5547,"-21"4"-516,-3 4 0,3 15-4128,-12 6-129,-1 9-258,-12 4-258,-8 3 0,-14 1-129,-9 1-129,-9-2-258,-8-17-1935,2 4-2967,-1-12 0,3-9-645,5-16-387</inkml:trace>
  <inkml:trace contextRef="#ctx0" brushRef="#br0" timeOffset="215730.339">16774 15101 11481,'43'21'5547,"0"-14"-387,10-10-258,12 2-4386,6-3-129,4 0-258,-3 3-129,-10-3-258,-9 4-387,-16-3-645,-7 5-3612,-22-1-129,-8-1-258,-18 14-516</inkml:trace>
  <inkml:trace contextRef="#ctx0" brushRef="#br0" timeOffset="215919.3498">16875 15282 10707,'-41'38'5418,"32"-24"-258,14 3-129,9-9-4128,14 6-387,10-5-129,10-4-258,7-1-387,0-4-387,7 0-1419,-10-8-2967,-3-4 0,-9-10-645,-9-2 0</inkml:trace>
  <inkml:trace contextRef="#ctx0" brushRef="#br0" timeOffset="216114.361">17285 14650 10965,'0'58'5289,"-1"6"-258,-12 11-258,-3 16-4128,-6 7-129,-1 7-258,-8-4-129,-4-3-387,2 0-516,-7-20-3483,10-3-774,2-17-387,11-12-387</inkml:trace>
  <inkml:trace contextRef="#ctx0" brushRef="#br0" timeOffset="216622.39">18208 14943 9417,'-2'-49'5418,"-16"30"-387,-16 3 0,-1 16-4128,-6 13-258,4 19 0,-2 7-258,6 16-129,7 1-129,6 6 0,12-6-129,8-8 0,5-11 0,11-12-129,4-12 129,4-13-129,1-4 129,-3-12 0,0-6-129,-3-2 129,-2 3 0,-3 3 0,-3 5 0,-11 13 0,13 0 0,-8 16 0,0 12-129,-2 6 129,-2 6-129,-1 11 129,0 3-129,-6 5 0,-3 2 129,-7 5-129,-5-3 129,-4 0 0,-8-2 0,-3-10 0,-6-1-258,-6-15-258,0 1-645,-9-24-3225,10-1-516,2-11-516,10-9-258</inkml:trace>
  <inkml:trace contextRef="#ctx0" brushRef="#br0" timeOffset="216910.4065">18650 14549 10191,'-5'-15'5418,"-20"35"-387,-6 23 129,-14 13-4386,3 23-129,-3 11-129,6 11-258,4-1 0,9 1-129,10-6-129,12-10-129,11-12-129,10-16-258,14-3-2709,-1-26-1806,6-5-258,-2-15-387,8-8-258</inkml:trace>
  <inkml:trace contextRef="#ctx0" brushRef="#br0" timeOffset="217166.4212">19023 14868 9546,'-16'-66'5676,"-6"43"-645,-4 20 0,-10 3-4128,9 26-129,-2 13-258,4 17-129,2 13-258,5 9 0,0 7 0,6-1-129,2-1-129,0-6 0,2-9 0,-2-11-387,4 0-1548,-5-25-2967,3-3-129,-4-18-516,1-5-258</inkml:trace>
  <inkml:trace contextRef="#ctx0" brushRef="#br0" timeOffset="217339.4311">18576 15337 8127,'46'-38'5031,"-10"23"0,2-4-258,13 6-3999,3-6-129,4 5-387,-2 3-645,-8-10-2451,2 9-1548,-7-10-645,-2-1-258,-7-12-258</inkml:trace>
  <inkml:trace contextRef="#ctx0" brushRef="#br0" timeOffset="217510.4408">19285 14865 9933,'-20'7'5418,"-3"22"-516,-10 7 0,6 18-3999,-6 4-258,7 9-129,5-2-258,5 2-129,5-7-258,4-5-258,7-6-774,0-20-3870,9-2-129,0-18-387,8-4 0</inkml:trace>
  <inkml:trace contextRef="#ctx0" brushRef="#br0" timeOffset="217886.4623">19321 15176 9288,'7'-12'5289,"-7"12"-129,-2 8-258,2 13-3741,0-5-645,2 5-129,5-6-129,4-2-129,2-4 0,1-5 0,3-4-258,-1-5 129,0-8 0,2-3 0,-1-5 0,0 2-129,-2-1 129,2 4 0,-4 2 0,1 10 0,-4 4 0,-3 7 0,-3 13 0,0 6 129,-4 6-129,0 6 129,-6 4-129,1 2 0,-5-1 0,0-1 0,-4-4 129,-1-4-258,-3-3 0,-7-6-129,0-2-645,-11-10-3612,6-1-387,-6-12-516,7 0-516</inkml:trace>
  <inkml:trace contextRef="#ctx0" brushRef="#br0" timeOffset="218090.474">19607 14937 10965,'84'-25'5547,"-45"49"-387,-11 14-129,-1 15-4257,-5 10-516,0 11 129,-10 0-258,-11 1-258,-7 0-129,-17-14-774,2-2-3870,-13-17-258,3-10-516,0-19-258</inkml:trace>
  <inkml:trace contextRef="#ctx0" brushRef="#br0" timeOffset="218290.4855">20055 14739 11481,'75'-9'5805,"-44"67"-516,-14 12-258,-3 24-4386,-8 12 0,-6 11-387,-12 6-258,-16 3-129,-10 1-1032,-21-20-3999,0-4-129,-13-17-645,-4-11-387</inkml:trace>
  <inkml:trace contextRef="#ctx0" brushRef="#br0" timeOffset="223830.8023">3314 16847 3354,'0'-14'5031,"0"14"-258,-10 7-258,10 7-3096,-8-6-387,8 18 0,-2 6-258,2 27 0,-2 15-516,2 27 258,-1 6-258,1 15-258,-2 12-129,-6-3-774,8 0-2322,-3-37-1806,-1-19-258,4-75-645</inkml:trace>
  <inkml:trace contextRef="#ctx0" brushRef="#br0" timeOffset="224058.8154">3639 16819 3870,'21'-15'5031,"-14"46"-387,-4 20-129,2 21-3096,-5 24-774,5 24-774,-2-10 516,2 0 0,-1-2-516,0 6-516,1-26-1161,-4-23-3354,-1-65 258,-1 43 129</inkml:trace>
  <inkml:trace contextRef="#ctx0" brushRef="#br0" timeOffset="225062.8728">3367 17541 1677,'0'0'5160,"0"0"-258,19-10 129,7-38-2064,12 23-1935,-1 2-129,10-1 0,-1-3-258,5-2-258,-1 3-258,-2 4 0,-3 9-129,-5 3-129,-7-1 258,-3 4-129,-7 7 0,-6 2 0,-7 22 129,-5 9 0,-1 13-129,-4 3 258,0 4 129,0-6-258,0-1 258,0-10-258,2-14-129,3-8 129,2-7-129,3-13-129,3-16 0,2-5 129,0-19-258,0 2 129,0 3 129,-2 5 0,0-1 0,-3 25 0,-2 12 0,-1 17 129,-2 27-129,0-5-129,1 14 516,1 2-1290,3 5 903,-1-28-129,6-3 129,2-10-774,2-19 1032,2-2-129,2-10-387,-1-13 1032,-2-13-903,0-5 516,-2-10-387,-5-1 774,-2 13-1032,-1 4 129,-4 8 0,-1 6 129,-5 23 0,4 9 0,0 16 0,-2 11 129,2-2-129,4 0 129,3 3 129,2-4-129,4-13-129,2-9 129,2-10-258,0-1 129,2 0 0,-1-12 0,1-11-258,-4-8 129,1-9 258,-3 3-258,-1 10 258,-1-3-129,-3 1 0,-5 15 0,-7 14 0,7 8 129,-7 17-129,0 9 129,0 3 0,0-1-129,0 6 129,6-13 129,5-9-258,5-11 0,8-9 0,3-8-129,1-8 129,4-6-129,1-14 129,-2 5-129,-3-6 0,-4-4 0,-6 7 129,-5 2-129,-6 3 129,-6 6 0,-1 8 0,0 15 0,-14 0 0,6 19 129,-2 15 0,3 9 0,0 7 129,4 17-516,3-11 645,3 3-1032,8 7 774,-11-66-258,35 90 129,-11-76-774,11-3-3741,-8-17-129,6-5-1032,-3-18 645</inkml:trace>
  <inkml:trace contextRef="#ctx0" brushRef="#br0" timeOffset="225650.9064">6535 16699 7998,'-8'-82'5289,"6"54"-516,-3 13 129,5 30-3870,-1 25-129,2 35-258,4 23-258,6 37 129,1 11-258,6 11-516,-3-3 258,3-30-129,4-11 258,-2-33-258,2-18 387,-1-44-129,-1-33-129,-2-41 516,3-19-387,-1-9 0,2-23-129,4-11 0,5-20-258,4-8 0,0 18 258,4 19-129,-6 10 129,1 20-258,-2 20-129,-10 16-1032,-4 27-3354,-18 16 0,0 8-516,-17 14-387</inkml:trace>
  <inkml:trace contextRef="#ctx0" brushRef="#br0" timeOffset="225850.9179">6527 17106 6708,'10'51'5160,"9"-38"-129,10-5-387,4-10-2838,8 0-1161,4-11 0,4-3-516,3 8-1548,-2-11-3096,-2 5-129,-4 0-645,-4 1-258</inkml:trace>
  <inkml:trace contextRef="#ctx0" brushRef="#br0" timeOffset="226038.9286">7199 16929 9546,'25'-2'5547,"-17"12"-645,9 9 0,0 3-3999,8 16-387,0 0-258,4 6-129,-1-2-516,-4-3-1032,2-3-3225,-6-12-258,-2-5-258,-4-19-774</inkml:trace>
  <inkml:trace contextRef="#ctx0" brushRef="#br0" timeOffset="226241.9402">7468 16894 5805,'-14'-61'5418,"9"51"-387,5 10-258,-11 12-1935,-2 5-1677,6 24-516,-8 9-258,-3 13-129,-4 3-258,-2 14-258,4 12-774,-6 7-3999,10-17 645,3-17-1161,9-18 387</inkml:trace>
  <inkml:trace contextRef="#ctx0" brushRef="#br0" timeOffset="226439.9516">7721 17176 8256,'23'12'4773,"-18"15"-258,-5 0-387,0 15-3483,-1-4-516,-3 14-129,3-3-903,-6 1-3483,4-16 0,3-12-645,0-4 258</inkml:trace>
  <inkml:trace contextRef="#ctx0" brushRef="#br0" timeOffset="226882.9769">7927 17116 6837,'8'4'5289,"-8"8"-258,0 5-258,0-6-3225,6 15-387,-5-9-516,9 7-258,-1-7 0,3 0-129,2-12-129,0 2-129,0-7 0,2-3 0,-3-6 0,2-5 0,-2-6 0,-1 0 0,-2 2-129,0-1 258,0 11-129,-2 6 0,-8 2-129,13 21 258,-9 15 0,0 12-129,1 13 0,-4 14 129,2 2 0,-2-8-516,-1 10 387,0-11-258,-4-15 129,4-53 129,-22 84 0,22-84-129,-37 54 0,37-54 516,-47 25-387,47-25-258,-55 46-129,55-46-1032,-43 25-3483,43-25-516,0 0-258,-34-33-258</inkml:trace>
  <inkml:trace contextRef="#ctx0" brushRef="#br0" timeOffset="227142.9918">8523 16909 9288,'47'-60'5418,"-42"48"-387,-5 12-387,-5 0-3612,-2 23-516,-6 10-258,1 8 0,-1 5-129,2 4 129,3-3-129,3 1 0,4-7-129,1-1 0,1-11-129,3-11-387,9 2-1032,-13-20-3483,17 8 0,-17-8-387,17-15 0</inkml:trace>
  <inkml:trace contextRef="#ctx0" brushRef="#br0" timeOffset="227303.0009">8483 17132 5934,'0'0'5031,"8"-9"-258,11-1-387,11 3-3354,-7-8-516,7 6-516,2-1-3870,-6 4-645,-1-1-258,-3-2-516</inkml:trace>
  <inkml:trace contextRef="#ctx0" brushRef="#br0" timeOffset="227722.0249">8980 17430 5805,'4'15'5289,"6"-19"-516,-2-22-129,-6-18-3225,12-2-258,-8-6-258,7-2-258,-2-1-258,5-6-258,2-9 129,4-10-129,2-11 0,0-2-129,0 7 129,-4 10-129,-2 9 129,-4 21 129,-6 24-129,-8 22 129,5 44-129,-5 19 129,0 14-258,0 12 129,1 8-258,2 4 258,3-8-129,2-6 0,-1-15 0,1-12-129,1-3-258,-5-28-387,9-5-3483,-13-24-774,0 0-258,0 0-645</inkml:trace>
  <inkml:trace contextRef="#ctx0" brushRef="#br0" timeOffset="227895.0348">9046 17050 5676,'-9'7'5160,"9"-7"-258,21 8-387,4-18-3612,10 10-516,3 0-1806,-1-7-2709,-5-5-516,-1-1-645,-6-6 0</inkml:trace>
  <inkml:trace contextRef="#ctx0" brushRef="#br0" timeOffset="228459.0671">10300 16524 7353,'0'-11'5676,"0"11"-774,-2 14 258,8 13-4128,6 8-387,12 9-129,2 1-258,9 2 0,1 5-129,1-9-129,-1 5-129,-4-15-129,-5-2-516,-13-15-1677,-2 3-2580,-12-19-258,3 11-645,-3-11 516</inkml:trace>
  <inkml:trace contextRef="#ctx0" brushRef="#br0" timeOffset="228647.0778">10600 16557 6450,'-2'-39'5418,"-6"34"0,-2 8-645,-9 7-3612,6 18-516,-8 7-387,-2 14 258,1 5-516,-1 4-258,2 11-645,-9-9-3741,12 0-387,-1-5-258,7-16-258</inkml:trace>
  <inkml:trace contextRef="#ctx0" brushRef="#br0" timeOffset="228895.092">10916 16755 8127,'43'0'5418,"-19"-3"-129,7-1-516,2-7-4128,10 7 0,-1-3-387,3 2-129,-1 3-129,-5 2-258,-3 0-387,-13 0-774,-1 0-3612,-13 0-129,-9 0-387,0 0-129</inkml:trace>
  <inkml:trace contextRef="#ctx0" brushRef="#br0" timeOffset="229099.1037">10953 16924 7353,'3'17'5547,"15"-14"-516,5-3 0,12 0-4386,6-7-129,8-3 129,3-5-387,1 3-387,-4 6-645,-11-12-2322,0 7-1935,-13-2-258,-9 1-516</inkml:trace>
  <inkml:trace contextRef="#ctx0" brushRef="#br0" timeOffset="229298.1151">11220 16390 6450,'-34'33'5547,"17"0"-258,3 10-645,-4 12-3870,9 15-129,-2 3-645,2-3-1032,9 6-3741,0-10-258,0-7-258,6-13-387</inkml:trace>
  <inkml:trace contextRef="#ctx0" brushRef="#br0" timeOffset="229742.1404">11521 16622 5031,'7'32'5031,"-7"-4"0,-5-3-645,-1-4-3999,6 1 0,4-7-129,8-3 0,2-10 0,3-2 0,1-5-129,0-7 129,-2-2 0,0-3-129,-5-1 0,-2 4 0,-6-1 0,-3 15 129,0 0-129,0 0 0,3 18 0,-2 13 129,-1 10-258,0 5 258,4 8-258,-1 1 129,-1 0-129,-1 2 258,-1-7-129,0-5 129,-3-11 0,-5 2 129,-6-6-258,-4-3 129,-4-2-129,-3-6 0,-1 5-129,-3-7-258,3 6-903,-6-17-3870,6-6 129,2 0-774,3-19 0</inkml:trace>
  <inkml:trace contextRef="#ctx0" brushRef="#br0" timeOffset="230195.1664">12500 16624 6708,'31'27'5805,"-10"-16"-516,-1-6-129,23 0-3741,-6-11-516,11-1-387,4-2-258,4 0-129,-1-3 0,-2 4-258,-5 0-129,-9 5-387,-7 15-1806,-15-12-2709,-17 0-387,0 15-258,-17-2 0</inkml:trace>
  <inkml:trace contextRef="#ctx0" brushRef="#br0" timeOffset="230391.1776">12639 16840 5805,'-11'12'5676,"13"1"-258,12-9-387,8-1-3741,3-6-645,13 0 129,0-4-516,5-3-129,4-2-258,-1-2-516,8 11-1161,-11-15-3096,2-1-516,-4-4-258,-5-4-129</inkml:trace>
  <inkml:trace contextRef="#ctx0" brushRef="#br0" timeOffset="230706.1956">13093 16358 2967,'-17'-32'5418,"17"32"129,8-16-645,-8 16-2967,30 0-387,-10 5-258,12 17-516,-3-4 0,8 10-387,-3-2 0,2 6 0,-4 0-258,0 3 129,-4 1-258,-5 3 129,-8-2-129,-6-2 0,-9 7-129,-6-1 129,-13 6 0,-8 0 0,-7-1-129,-8-2-258,0 7-645,-12-3-4128,9-10-129,0-6-258,7-5-387</inkml:trace>
  <inkml:trace contextRef="#ctx0" brushRef="#br0" timeOffset="233011.3274">16058 16312 7482,'52'26'5418,"-29"-1"-645,-3 7 0,-8 1-4128,-1 11-258,-8 3-258,-4 4 0,-12 3-387,-10-8-1290,-4 0-3096,-3-5-387,2-12-387,-2-7 129</inkml:trace>
  <inkml:trace contextRef="#ctx0" brushRef="#br0" timeOffset="239070.674">14421 16519 5547,'20'-16'5676,"-15"4"-645,-5 0-1290,0 12-1677,-5-18-903,5 18-387,-21-11-129,4 11-258,-2 8-129,-2 8 0,0 11-129,-1 7 0,4 3 0,2 6-129,7-2 0,4-6 0,5-5 0,1-9 0,12-18 0,0-3 0,5-17 0,0-5 0,2-7 129,-1 1-258,-3-6 258,0 9-129,-2 8 0,-3 12 0,-3 5 0,-3 16 0,-1 20 0,-4 10 0,2 16 0,-1 11 129,-1 2-129,0 4 129,-1 6-258,-3-10 258,-1 8-258,0-8 387,-5-5-258,-2-10 0,-2-7 129,-1-16 0,-3-18-129,-4-4 0,3-15-129,-4-15-129,6-16-387,-6-13-1032,15-7-2967,-3-2-774,4-4-129,6-6-387</inkml:trace>
  <inkml:trace contextRef="#ctx0" brushRef="#br0" timeOffset="239378.6916">14623 16633 4773,'10'1'5289,"-4"13"0,-6 5-516,-5-7-3354,5 21-258,2-8-516,5 10 0,1-13-387,4-5 129,3-5-258,0-12 0,0-5 0,2-10-129,-3-6 129,-2 0-129,-5-2 0,-6-1 0,-1 2 0,-7 4-129,-6 10 0,-3-5-774,3 19-1806,-4-6-1935,4 0-774,6 0-129,7 0-128</inkml:trace>
  <inkml:trace contextRef="#ctx0" brushRef="#br0" timeOffset="239678.7088">15124 16316 4128,'2'-35'5289,"-10"20"0,-3 3-258,-2-8-3225,5 20-516,-9-1-258,7 11-258,-4 10-129,5 14-129,-4 10 0,4 15-258,2 11 0,1 11 0,1 5-129,2 1 0,0 0-129,1-4 0,0-7-387,-3-18-129,5-7-2322,-3-24-2193,-2-13-387,5-14-387,-15-17-129</inkml:trace>
  <inkml:trace contextRef="#ctx0" brushRef="#br0" timeOffset="239830.7175">14915 16650 1806,'26'-37'5160,"-9"24"-258,6 6-129,-1 0-2709,5-1-2838,7 0-2967,-7-8-645,6 6-387,-4-4-257</inkml:trace>
  <inkml:trace contextRef="#ctx0" brushRef="#br0" timeOffset="240089.7323">15545 16004 6321,'-12'-25'5676,"-10"25"-516,-2 13-129,-11 19-3999,7 17-129,-4 4 0,6 18-258,-1 1-129,8 10-258,6 3 0,4-1-129,7-9-129,3-3 129,10-8-258,2-16 0,8-4-516,-1-22-387,13 2-2580,-6-21-1290,1-4-516,-3-16-387</inkml:trace>
  <inkml:trace contextRef="#ctx0" brushRef="#br0" timeOffset="240338.7465">15658 16346 3225,'0'0'5289,"14"-1"258,1 2-516,2-1-2193,10 17-1419,-11-3-129,7 11-774,-7-1-387,-2-2-645,2 14-1935,-7-18-2451,-3-1-387,-6-17-129,5 14-516</inkml:trace>
  <inkml:trace contextRef="#ctx0" brushRef="#br0" timeOffset="240509.7563">15869 16337 5805,'0'-32'5418,"0"32"-129,-13-5-516,-5 5-3483,6 12-645,-7 7 0,-1 5-516,-3 7 0,-3 2-774,8 5-3870,-5-4-258,3-1-516,5-5-129</inkml:trace>
  <inkml:trace contextRef="#ctx0" brushRef="#br0" timeOffset="240782.7719">16028 16131 6708,'16'-27'5418,"-3"34"0,2 10-516,6 12-3483,-4 1-516,6 16-258,-8 0-129,-5 13-258,-6 7 0,-4 3-258,-14 5 0,-4 1 0,-5 2-258,-6-11-516,10 5-4128,-8-13-129,4-11-387,1-16-387</inkml:trace>
  <inkml:trace contextRef="#ctx0" brushRef="#br0" timeOffset="241254.7989">16700 16579 1677,'-18'-10'5160,"11"7"0,7 3-258,-9-29-1806,16 29-1419,2-18-129,15 13-516,6-7-129,13 6-516,3-4 0,7 1-129,-1 2-258,-4-1-129,-2 4-387,-13-2-387,-7 12-1548,-16-4-2451,-10-2-516,-14 13-129,-17 3 0</inkml:trace>
  <inkml:trace contextRef="#ctx0" brushRef="#br0" timeOffset="241422.8085">16711 16760 7224,'0'39'5160,"17"-32"-129,8-7-1290,11 0-2580,-2-15-387,8 3-258,-1-5-387,1-3-516,0 14-1032,-4-17-3225,-8 0-516,-6-9-129,-7 3-516</inkml:trace>
  <inkml:trace contextRef="#ctx0" brushRef="#br0" timeOffset="241594.8184">17104 16145 7353,'-15'-32'5160,"2"48"129,-2 21-516,0 22-3741,-7 4-387,1 22-129,-1 14-258,1 1-1032,9 5-3870,-3-8-387,7-9-258,3-13-516</inkml:trace>
  <inkml:trace contextRef="#ctx0" brushRef="#br0" timeOffset="242169.8513">17749 16383 1161,'43'0'5160,"-25"-4"-258,-3-5-129,4 1-2580,-19-10-387,0 18-258,-14-17-258,-4 17-258,-15-1-258,-2 6-258,-6 12-129,-1 8-258,2 2 0,5 6 0,8-4-129,9 0 129,9-2-258,9-10 258,5-8-129,13-5 0,3-4 0,3-8 0,3-2 0,-2-4 0,-1 4 0,-4 3 0,-4 4 0,-1 3 0,-15 0 0,10 30 0,-6-2 0,-2 13 0,2 5 0,0 9 0,3 2-129,2 4 129,-3 2 0,0-5 129,0-5-258,-6-8 258,-3-7-129,-9-3 129,-6-9-258,-5-4 258,-4-11-258,-5-7 129,-3-4 0,-1 0-129,2 0-258,-1-15-258,14 10-1032,-3-11-3096,15-1-258,7-5-645,7-2 129</inkml:trace>
  <inkml:trace contextRef="#ctx0" brushRef="#br0" timeOffset="242478.8689">18072 16569 3870,'-8'38'5031,"-2"-12"-387,0 2-129,8 3-3354,-3-7-387,5 1-129,4-11-129,7 4-129,4-18 129,3 0-258,0-11 0,1-6-129,-5-3 0,-2-1 0,-6-6-129,-2-4 129,-4 2-129,-5 0-129,-4 7-129,-2 3-387,11 19-2838,-12-22-1161,12 22-387,0 0-387</inkml:trace>
  <inkml:trace contextRef="#ctx0" brushRef="#br0" timeOffset="242930.8948">18541 16262 5934,'10'-49'5160,"-9"27"-258,-4-6-1032,1 10-2451,-15-1-258,4 16-387,-10 3-129,1 18-129,-4 11 0,3 10-387,3 7 129,6 11-129,2 11-129,4 12 0,4 7-129,2-5 0,2-3 129,2-4-129,0-4 0,-2-13-129,3-9-645,-3-20-387,5-12-3483,-5-17-387,0 0 0,2-8-516</inkml:trace>
  <inkml:trace contextRef="#ctx0" brushRef="#br0" timeOffset="243102.9046">18243 16520 4902,'51'7'4386,"-16"-7"-387,-7-3-3483,2-8-4386,6 7-129,-7-4-387</inkml:trace>
  <inkml:trace contextRef="#ctx0" brushRef="#br0" timeOffset="243957.9535">19080 16119 5289,'47'-32'5160,"-28"22"0,-9-1-645,5 11-2967,-15 0-387,0 0-387,-3 7-258,-9 22 258,-10 5-387,0 9 0,-4 5 0,2 8-129,3 2-129,5 3 0,10-3 0,6-7-258,8-2 129,10-8-129,5-8-129,2-5-258,9-3-903,-13-17-3096,9-4-645,-6-12-258,-1-9-387</inkml:trace>
  <inkml:trace contextRef="#ctx0" brushRef="#br0" timeOffset="244357.9764">19334 16338 9030,'-4'27'5160,"-1"-2"-387,3 5-1290,2-5-2967,0 7-129,7-8-129,1 0 0,2-9-258,3-4 0,1-6 0,2-5 0,0-4-129,1-8 129,-1-4 0,1-4 0,0 0 0,-2-2 0,0 4 129,-3 3-129,-1 2 0,-1 6 0,0 6 0,-10 1 0,12 20 0,-7 0 129,-1 9-129,2 10 129,-2 4 0,1 7 0,-1-1 129,-3 1-129,-1-3-129,-5 4 129,-9-8-129,-3-6-129,-6-8-258,-10-6-516,5 0-2709,-9-14-1419,2-6 0,0-6-645</inkml:trace>
  <inkml:trace contextRef="#ctx0" brushRef="#br0" timeOffset="244589.9897">19737 16133 7224,'74'12'5289,"-47"20"-129,3 16-387,-15-1-3612,4 20-645,-11 8 129,-5 9-387,-13-2 0,-11-1-258,-14 0-129,-10-7-258,-5 4-1161,-17-19-3096,-2-11-387,-11-16-258,-1-10-516</inkml:trace>
  <inkml:trace contextRef="#ctx0" brushRef="#br0" timeOffset="244975.0117">18701 16336 4644,'19'-10'5160,"-11"4"129,7 6-387,-15 0-2967,25 16-774,-12 4-129,2 15-258,-7 5-258,-3 16-258,-5 5-129,-6 3-258,-11 8-516,-16-11-2322,-5 2-1935,-10-6-387,-10-5-258,-10-13-258</inkml:trace>
  <inkml:trace contextRef="#ctx0" brushRef="#br0" timeOffset="245494.0414">17534 16255 1806,'-6'-35'4644,"0"21"645,-3 7-516,2 16-2451,-11-4-516,9 31-387,-7-2-258,5 27-129,0 9-129,6 14-516,5-1-129,1-1-774,14 10-1290,1-20-2967,8-10-387,4-17-258,7-18-387</inkml:trace>
  <inkml:trace contextRef="#ctx0" brushRef="#br0" timeOffset="246170.0801">14178 16321 4902,'0'-16'5418,"-17"21"-387,-3 14-1161,2 30-2580,-9 11-129,12 29-129,0 8-129,15 16-387,12 7-1032,8-5-2709,20-16-1548,12-23-645,10-34 0</inkml:trace>
  <inkml:trace contextRef="#ctx0" brushRef="#br0" timeOffset="246643.1071">15238 16269 3225,'0'0'4902,"0"0"258,-5-5-1548,5 5-1290,0 0-516,-3 6-258,3-6-387,3 20-129,3-2-387,4 11-258,-2 11 129,-2 14-387,-4 13-258,-2 13 0,-8 12-387,-16 0-1677,-2 24-2580,-9 10-516,-6-3-129,-6-6-387</inkml:trace>
  <inkml:trace contextRef="#ctx0" brushRef="#br0" timeOffset="248750.2276">13768 17774 4257,'13'-98'5289,"-8"41"258,-1 1-645,7-9-3483,-11 29-516,6 11 0,-6 25 129,1 8-645,-1 37 387,0 38-903,-1 30 774,1 1-387,-1 9 0,0 16-258,1-2-258,0 4 129,1-7-1548,-1-40-3096,0-94-903,0 99-516,0-99 0</inkml:trace>
  <inkml:trace contextRef="#ctx0" brushRef="#br0" timeOffset="248979.2407">13983 17795 8127,'26'-125'5934,"-15"117"-129,-11 8-516,0 0-4515,25 78-258,-17-14-129,-3 34-129,0-8-258,0 12-258,-2-4-129,4-20 0,-6-5-645,6-6-1290,-7-67-2838,0 50-516,0-50-387,0 0 259</inkml:trace>
  <inkml:trace contextRef="#ctx0" brushRef="#br0" timeOffset="249730.2837">13851 18299 4386,'-24'55'5805,"24"-55"-258,49 18-258,-8-25-3741,8-18-774,5-7 0,6-2 129,-8 17-258,3-20-129,-9-4-258,-3 18 0,-43 23 0,51-44-129,-51 44 129,0 0-129,0 0 0,0 0 0,0 0 0,-6 92 0,6-92-129,-18 70-129,18-70 129,-6 87 0,6-38-129,0-49 129,21 53 0,-21-53-258,0 0 258,57 10 129,-57-10-258,41-47 129,-41 47 0,38-65 0,-38 65 0,0 0 0,36-59 129,-36 59-129,0 0 129,0 0-129,0 0 129,0 0 0,0 0-129,41 7 0,-41-7 0,0 0 0,0 0 0,38 0 0,-38 0 0,0 0 129,40-3-258,-40 3 129,0 0 0,0 0-258,44-3 258,-44 3-129,0 0 129,0 0 0,0 0 129,0 0-129,0 0 129,44 12-129,-44-12-129,0 0 129,51 3 0,-51-3 0,52 5-258,-52-5 516,57-21-387,-57 21 129,48-21 0,-48 21 0,0 0 129,45-31-129,-45 31 129,0 0-258,0 0 258,0-65-129,0 65 0,0 0 129,0 0-258,0 0 129,0 0 0,0 0 0,-2 68-258,2-68-258,23 58-903,-23-58-3741,39 29-516,-39-29-129,74-18-645</inkml:trace>
  <inkml:trace contextRef="#ctx0" brushRef="#br0" timeOffset="250314.3171">16499 17798 8385,'35'1'5418,"-15"-19"-1161,-9-14 774,-2-30-3741,-9 8-645,-2 8-129,-11 8-129,-7 6-129,-9 6 258,-1 16 774,-3 10-1032,1 24-516,3 10 774,5 10-774,24-44 387,-27 94 0,27-94-129,0 79-258,0-79 258,20 38 516,-20-38-645,36 8 516,-36-8-516,42 0 129,-21-4 0,0-21 258,0 18-258,0 7-129,-21 0 0,44 15 0,-44-15 258,40 42-129,-40-42-129,31 96-258,-18-33 387,-3 0 0,-5-1 0,-5 6-129,-3 1 129,3-69 0,-22 87 0,22-87 0,-39 36 0,39-36 0,-52 20-129,52-20 0,-57 0-387,57 0-129,-54-13-645,54 13-1548,-47-20-2580,47 20-129,-13-80-645</inkml:trace>
  <inkml:trace contextRef="#ctx0" brushRef="#br0" timeOffset="250570.3318">16712 17810 10062,'39'55'5676,"-39"-55"-645,17 66-1677,-17-66-2709,6 57-387,-6-57-129,0 0 0,14 52-129,-14-52-129,0 0 129,39-2-129,-39 2 258,0 0-258,48-81 0,-48 81 0,21-60-258,-21 31-129,0 29-387,0 0-1677,-31-57-2322,31 57-258,-31-20-387</inkml:trace>
  <inkml:trace contextRef="#ctx0" brushRef="#br0" timeOffset="250834.3469">17296 17448 9546,'0'-59'5031,"-18"41"129,-10-23-516,3 61-3741,-5 21-387,3 14-387,3 23 258,4 2-129,5 3 129,5-4-387,7 20 129,3-5-258,3-11 129,4-1 0,6-24-645,-9 8-903,11-9-3612,-15-57-258,0 0-387,0 0-387</inkml:trace>
  <inkml:trace contextRef="#ctx0" brushRef="#br0" timeOffset="250982.3553">17093 17905 7224,'95'-6'2322,"-48"-8"-1935,-3-5 0,-6-3-5547,3-17 258</inkml:trace>
  <inkml:trace contextRef="#ctx0" brushRef="#br0" timeOffset="251590.3901">18168 18025 4386,'7'55'6063,"-7"-55"-645,0 0-387,0 0-2967,48-51-774,-38 3-258,8 3-903,-3-5 129,7-5-258,-4 10 129,3 16-516,-1-3 387,-2 20-516,-1 12 645,-3-7-129,-2 10 258,-3 6-258,-9-9 0,0 0 516,16 70-516,-16-70 258,4 56-258,-3-7 516,-1-49-645,5 59 387,-5-59-258,0 0-129,0 0 0,0 0 129,42-36-258,-42 36 258,34-50-129,-34 50 129,40-29 0,-40 29-645,45-22 774,-45 22-129,43 9 129,-43-9-129,40 50 0,-40-50 0,0 0 0,40 76 516,-40-76-774,5 53-258,-5-53-645,0 0-3096,-41 37-903,41-37-258,-64 0-645</inkml:trace>
  <inkml:trace contextRef="#ctx0" brushRef="#br0" timeOffset="251734.3983">18496 17319 8127,'24'-32'4902,"-13"26"-3483,-11 6-1419,16-11-4644,-5 6-903</inkml:trace>
  <inkml:trace contextRef="#ctx0" brushRef="#br0" timeOffset="252385.4356">19517 17502 5934,'1'-16'5547,"-7"16"-516,-2 19-516,-9 11-2967,17-30-1032,-25 96 258,17-44-387,8-52 258,-10 96-516,10-96 129,7 52 129,-7-52-258,41 14-129,-14-15 258,5-16-645,0-3 387,1-17 387,-6 4-516,-5-13 516,-9-23-516,-8 16 387,-8-5-387,-13 9 645,-10 4-645,-9 15-387,0 22-129,-8 8-645,14 29-1548,-5 7-2064,13 6-129,7-10-645,14 11 645</inkml:trace>
  <inkml:trace contextRef="#ctx0" brushRef="#br0" timeOffset="252930.4667">19585 17602 6450,'89'-10'5676,"-53"4"-774,-2 15-1290,-17 10-1419,4 3-1677,-14-3 387,-7-19-1161,10 54 645,-7-29-1032,2-8 903,-5-17-258,16 25-129,-2-25 258,5 0-129,5-12 129,2-3-129,2-6 1161,1-3-1161,-1-22 903,-5 14-774,-2-4 645,-7 5-516,-2 9 645,-12 22-774,6-10 0,-6 23 129,0 11-903,0 7 903,5 0-903,5-2 645,3-1-516,3-8 516,5-7-645,-21-13 645,46 20 387,-22-20-387,-3-2 0,0-2-129,-6-9 645,-4 1-516,-11 12 774,10-38-903,-10 38-387,-3-12 387,-6 7 129,-1 3 0,-1 6-774,3 11 645,1-1-645,7-14 645,-4 41 258,7-30-387,5 5 0,7-6 0,1-3 129,6-4 0,-22-3-129,49-10 0,-22 2-516,2-7 387,-2 3 129,3 1-1290,-9-1-2709,2-6-774,-5-5 129,-2 2-516</inkml:trace>
  <inkml:trace contextRef="#ctx0" brushRef="#br0" timeOffset="253350.4908">20678 17055 1548,'-7'24'4773,"7"-24"0,0 0-1032,-9-10-1290,17-1-387,-8-14-129,10 12-258,-7-10-387,7 13-258,-8-4-258,-2 14 0,4 14-258,-4 17 0,-4 13-129,0 10 0,-2 18-129,4 10 0,-1-2-129,3-7 129,0-5-129,5-15-903,1-4 516,-2-11-1161,2-16-516,-6-22-3483,-1 23-258,-8-22-258,0-6-129</inkml:trace>
  <inkml:trace contextRef="#ctx0" brushRef="#br0" timeOffset="253634.507">20619 17357 7740,'28'-12'5547,"-11"25"-387,4 10-258,-5-3-3483,3 7-774,-1 9 0,-1-6-387,-1 3-129,-2-16 0,-1-10 0,1-9-129,1-7-129,3-11 129,-2-13-129,0 0 0,-4-13 129,-4 10-129,-6 0 0,-2 1 0,-7 2 0,-11 5-258,0 6 0,-5 6-516,6 14-516,-7 2-3483,12 6 0,3 11-387,9 4-129</inkml:trace>
  <inkml:trace contextRef="#ctx0" brushRef="#br0" timeOffset="254234.5413">21510 17172 7482,'0'-44'5418,"0"22"-516,5 10 258,-5 12-4128,0 0 129,0 12-516,0 15 129,-9 12-387,0 19 258,-1-1-387,2 1 129,1 3-258,4-8 258,3-1-387,3-17 129,10-11-129,1-25 0,4-12 0,3-6-129,-2-10 0,-1-5 0,-1-10 129,-5 2-129,-3-6 0,-8 9 0,-1 3 0,-5 0-258,-5 7 0,-4 3-516,4 18-1677,-4-4-2451,3 10-258,-4-1-516,15 3 0</inkml:trace>
  <inkml:trace contextRef="#ctx0" brushRef="#br0" timeOffset="254849.5765">21638 17263 4773,'29'31'5160,"-21"-16"129,-8-15-645,0 0-2064,0 0-1548,8 10-258,-8-10-129,0 0-387,11-7 0,-2-3-129,2-2 0,5-1-129,2-1 129,3-2-129,2-2 129,-2 6 0,-2 2 129,-3-2-129,-3 5 129,-3 5-129,-10 2 129,7 4-129,-7-4 0,0 21 0,2-8-129,1 3 129,4 2-258,1-10 258,5 2-258,2-5 258,2-3-129,0-2 0,1-3 0,-3-4-129,-3-2 129,-3 3-129,1 0 129,-10 6-129,9-5 129,-9 5-258,12-5 258,-12 5 0,19-6 0,-3 4-129,3-8 129,2 1 0,3 0 0,-2-2-129,0-3 129,-2-2 0,-2 0 0,-6 3-129,-2-3 129,-5 4-129,-5 12 129,0-14 0,0 14 0,-7 9 0,-2 8 129,-1 10 0,0 5 0,2 4 0,2-2 0,5 10 0,1 1-129,4-9-258,10 2-387,-2-10-387,13-2-1419,-8-9-2709,0-2 0,-9-18-645,-5-11 129</inkml:trace>
  <inkml:trace contextRef="#ctx0" brushRef="#br0" timeOffset="255474.6123">20463 17166 6063,'13'-1'5676,"9"-19"-516,14-2-516,6-17-3096,16 3-903,4-1-387,7-2-516,4 11-516,-10-4-1548,-3 17-2580,-12-1-129,-10 8-516,-12 6 388</inkml:trace>
  <inkml:trace contextRef="#ctx0" brushRef="#br0" timeOffset="255978.6411">20410 17590 5676,'6'-3'5160,"2"-2"-903,0-8 129,0 0-3483,5 3-903,2 5-903,-2 5-3483,4-4 129,2-6-903,2 0 516</inkml:trace>
  <inkml:trace contextRef="#ctx0" brushRef="#br0" timeOffset="256182.6528">21099 17440 8385,'10'-3'5160,"0"-21"-774,-2 9 129,2 0-4386,-1 6-1161,12 5-2451,-7 0-1290,0 4 0,-1 10-516</inkml:trace>
  <inkml:trace contextRef="#ctx0" brushRef="#br0" timeOffset="279553.9895">802 12296 4644,'-55'4'3999,"17"1"516,38-5-258,0 0-1419,0 0-645,0 0-645,62 13 0,-6-11-387,16-5-129,13-4-129,12-7-129,8 2-387,4-6 0,-1 3-387,-10 0-129,-11 2 129,-12 3 0,-12 3-129,-15 2 0,-10 2 0,-14 3 0,-12 0 129,-12 0-129,0 11-129,-9-1-258,-7-6-387,5 8-1161,-9-12-2967,7 2 258,1-3-774,2-5 0</inkml:trace>
  <inkml:trace contextRef="#ctx0" brushRef="#br0" timeOffset="279954.0124">1625 11976 6321,'-10'-16'4773,"10"16"-129,0 0-258,0 0-1806,0 0-645,15 13-645,-8-2-258,8 10-129,1-7-258,4 6-129,2-8-129,1 3 0,1-7-258,0-3 0,-2-5 0,1 1-258,-6-1 258,0 3 0,-4-1-129,-4 5 0,-5 6 0,-4 3 0,-1 7 0,-8 5 0,-3 4 0,-7 2 0,-4 7 258,-4 2-129,-4 1 129,1 2-129,0-3 0,-1 5-129,4-1-516,-6-6-2580,13 9-1935,-5-8-258,7 1-516,-1-4-516</inkml:trace>
  <inkml:trace contextRef="#ctx0" brushRef="#br0" timeOffset="285934.3545">21219 5613 3096,'8'11'3225,"-8"-11"-516,0 0-258,10 5-129,-10-5-516,22 0 0,-4-9-129,13 9-387,6-2-129,21 2-258,5 0-258,18 2-258,9 2 0,12 4-129,4 2 0,2 1 129,-7 2-387,-3-7 129,-12 1-129,-12-2 129,-15 1 129,-15-4-129,-13-2-129,-11 0 129,-8 0 0,-12 0-129,0 0 129,0 0-129,-9-3-258,-4-1-129,3 4-774,-11-3-1806,5 3-1548,-5 0-516,0 0-387,-7 0 258</inkml:trace>
  <inkml:trace contextRef="#ctx0" brushRef="#br0" timeOffset="286378.3799">21414 5883 3354,'9'-16'4902,"4"14"-387,2-6-129,14 8-2193,-3-5-774,15 5-129,0-4-516,12 4-258,2-3 0,8 3-258,-1 0-129,0 0 0,-3 3 129,-5 1-129,-7-2-129,-9 4 129,-7-2 0,-9-1 0,-9 0-129,-13-3 129,8 1-258,-8-1 129,0 0 0,-9 0-129,9 0 0,-9 0-387,9 0 129,-10 1-516,10-1-774,-10 10-2838,10-10-258,-12 7-387,2-2 0</inkml:trace>
  <inkml:trace contextRef="#ctx0" brushRef="#br0" timeOffset="287574.4483">16703 5816 3483,'17'0'4257,"-7"0"0,11 0-645,2-9-1161,19 9-516,2-5-387,22 5-258,8-3-387,22 3 0,10-4-258,22 1-129,10-5 0,16 3-258,11-4 129,6 4-129,1-5-129,-6 3 0,-10 0 0,-16 2-129,-22-1 0,-21 1 0,-25 4 0,-20-3 0,-20 0 0,-17 0 0,-15 4-129,-6-3-129,-15 3-387,-12 0-1161,-3 5-2838,-17-5 0,-3 4-516,-11-4-258</inkml:trace>
  <inkml:trace contextRef="#ctx0" brushRef="#br0" timeOffset="287893.4665">17344 5910 5160,'-49'17'4902,"40"-17"-516,15 0 0,12-7-2322,27 5-387,10-10-516,27 6-129,12-8-387,20 7-129,9-1-258,10 3 0,3 1-129,0 3 0,-9 1 0,-16 1-129,-17 4 0,-18-1 0,-16 1 0,-20 0 0,-18 2-258,-22-7-129,3 25-1935,-19-18-2064,-7 5-516,-11-5-516,-4-2-516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46:24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6164 1093 7740,'-15'-71'4644,"15"71"129,-7-57-387,7 57-2838,0 0-387,0-62-258,0 62 129,0 0-387,0 0-129,30 52-258,-15 16 258,4 31-516,2 20 387,5 16-387,2 12 129,2-5-258,-2-5 129,0-15-129,-1-22 0,-4-32 129,-1-22 0,-1-27 129,-2-19 0,-1-28 0,0-17 129,2-20-129,1-34 129,1-21 387,6-20-387,0-3 0,1-1-645,2 18 645,-2 1-258,-3 22 129,-2 26-645,-4 29 258,-20 48-645,0 0 258,0 0-1806,0 0-2580,0 0-129,0 0-387,-8 46 258</inkml:trace>
  <inkml:trace contextRef="#ctx0" brushRef="#br0" timeOffset="204.0116">6425 1363 10449,'0'0'5031,"0"0"-129,0 0-129,0 0-2580,-11-44-1677,11 44 0,40-14 0,-40 14-387,65-12-258,-24 7-903,-3 1-3612,8 4-516,-7 7 129,0 5-516</inkml:trace>
  <inkml:trace contextRef="#ctx0" brushRef="#br0" timeOffset="420.024">6960 1368 12384,'1'-55'5160,"-1"55"-258,0 0-258,17 43-3999,-1-16-516,5 4 258,3 6-516,1 0 129,3 1-645,-8-11-2064,3 1-2064,-9-8 0,0-1-516,-7-8-258</inkml:trace>
  <inkml:trace contextRef="#ctx0" brushRef="#br0" timeOffset="600.0343">7202 1259 13029,'0'-74'5547,"0"74"-645,0 0 258,0 0-4257,-38 50-645,20-6-129,-3 13-129,-1 12 258,-1 1-903,0 3 0,11-2-4257,-5-2 0,10-6-387,4-9 0</inkml:trace>
  <inkml:trace contextRef="#ctx0" brushRef="#br0" timeOffset="780.0446">7438 1659 11997,'12'-13'4773,"-3"16"-129,-9 14-129,0 2-4257,-3 6-387,-1 9-258,2 10-2967,-7-1-1161,1 1-258,-1-7-258</inkml:trace>
  <inkml:trace contextRef="#ctx0" brushRef="#br0" timeOffset="1224.07">7750 1431 12255,'4'27'4773,"1"2"-129,-1-5-387,11-5-4257,0-1 0,1-9 0,4-9-258,0-2 258,-20 2 129,38-39-129,-38 39 129,35-68 0,-35 68 0,30-83 0,-30 83 129,23-67 0,-23 67 0,0 0-258,0 0 129,31-9 129,-26 52-129,-1 27 0,2 8-129,1 14-129,1 9 0,1-1 258,0-4-258,0-6-129,-3-13 258,-4-9-129,-2-12 0,-8-8 129,-7-7-129,-7-8-129,-7 2-516,-11-7-3999,4-4 258,-5-8-903,6-3 0</inkml:trace>
  <inkml:trace contextRef="#ctx0" brushRef="#br0" timeOffset="1891.1081">9969 1163 13932,'0'0'5031,"-13"-67"0,13 67-258,0 0-3870,-52-37-258,52 37-387,-49 0 129,49 0-258,-56 39 129,56-39-387,-46 75 0,46-75-129,-18 96-129,18-96 516,12 73-516,-12-73 258,51 24-129,-51-24 258,66-24 0,-66 24 258,63-72 129,-63 72-258,47-70 258,-47 70-129,26-49-129,-26 49 0,0 0 0,0 0-129,0 0-258,27 69 258,-16-13 0,4 14-129,1 15 0,2 10 0,-2 3 129,-2 1-258,-5-6 258,-7-8-129,-4-8-129,-13-11 258,-8-12 0,-9-9-129,-6-13 129,-5-11 129,-1-12-258,2-9 0,5-13-387,6-17-387,17-9-3741,3-12 129,14 1-516,9-15-258</inkml:trace>
  <inkml:trace contextRef="#ctx0" brushRef="#br0" timeOffset="2215.1267">10262 1376 10062,'0'0'5031,"0"0"-387,40-24-258,-40 24-2580,0 0-1032,23 53 129,-23-53-387,0 0-258,49 49 129,-49-49-258,0 0-387,47 0 774,-47 0-387,0 0-129,21-61 129,-21 61-258,-4-54 129,4 54 129,-28-54 0,28 54-258,-44-46-387,44 46-774,-45-30-3096,45 30-258,0 0 0,0 0-129</inkml:trace>
  <inkml:trace contextRef="#ctx0" brushRef="#br0" timeOffset="2551.1459">10797 1048 12771,'-3'-77'5160,"3"77"129,-15-70-387,15 70-4257,-17-64-129,17 64 129,0 0 129,-36-53-516,36 53-129,0 0-129,-47 7 0,47-7 0,-25 66 387,16-12-645,5 20 129,3 17-129,2 17 387,5 9-387,2 1 387,3-7-387,-1-2 129,1-12-129,-1-12 129,-1-14-516,-8-24-387,10-10-3096,-11-19-516,0-5-387,-12-18-387</inkml:trace>
  <inkml:trace contextRef="#ctx0" brushRef="#br0" timeOffset="2712.1551">10580 1371 13545,'8'-76'5031,"-8"76"-516,0 0 0,57-48-3999,-57 48-387,73-23-774,-35 18-3612,5-1-129,-5 6-516,-38 0-129</inkml:trace>
  <inkml:trace contextRef="#ctx0" brushRef="#br0" timeOffset="3680.2105">11307 855 2193,'0'0'4128,"0"0"0,0 0-774,0 0-258,0 0-387,0 0-258,0 0-774,0 0-387,0 0-387,0 0-387,0 0 0,-40 2-258,40-2-258,-35 70 258,16-16-387,-1 17 387,6 8-516,8 8 645,6-2-516,15 0 258,16-13-258,12-6 0,12-18-645,-1-24-2193,10-5-1419,-9-17-387,-2-3-387,-14-14-258</inkml:trace>
  <inkml:trace contextRef="#ctx0" brushRef="#br0" timeOffset="3852.2203">11513 1156 13416,'-26'-48'5160,"26"48"-516,45 40-258,-45-40-4644,62 64-387,-20-31-1677,-4 3-2064,-1-7 0,-37-29-516,55 46-129</inkml:trace>
  <inkml:trace contextRef="#ctx0" brushRef="#br0" timeOffset="4040.231">11717 1098 9159,'-20'-54'5289,"20"54"-387,0 0-516,-21 73-2193,21-73-1677,-7 96-516,6-35-258,-1 4-645,-9-11-1419,8 4-2064,-4-17-129,4-7-516,-3-15 0</inkml:trace>
  <inkml:trace contextRef="#ctx0" brushRef="#br0" timeOffset="4260.2436">11815 994 11997,'40'-1'5160,"-40"1"-387,57 44-387,-57-44-4257,72 97-129,-32-25 387,-4 13-516,-9 7-129,-4 5-2193,-18-1-1935,-5 4-516,-20-3 258,-6-6-645</inkml:trace>
  <inkml:trace contextRef="#ctx0" brushRef="#br0" timeOffset="5512.3152">12679 1076 13545,'0'0'5805,"0"0"-774,0 0-129,0 0-4257,0 0-129,59-34-258,-59 34-387,70-10-516,-28 8-258,-4 2-1677,2 0-2451,-40 0 387,48 9-1032,-48-9-129</inkml:trace>
  <inkml:trace contextRef="#ctx0" brushRef="#br0" timeOffset="5655.3234">12834 1248 13803,'0'0'4644,"0"0"-129,0 0 258,33-8-4773,-33 8-258,81-39-2838,-32 18-1161,7 1-258,-2 4-387,7 3-645</inkml:trace>
  <inkml:trace contextRef="#ctx0" brushRef="#br0" timeOffset="6115.3497">13857 945 9159,'0'0'5547,"-4"-65"-258,4 65-129,-46-22-1677,46 22-2967,-62 4-129,62-4-129,-53 46 129,53-46-258,-42 81 0,42-81-258,-19 84 258,19-84 0,0 62 0,0-62 0,0 0-258,0 0 129,52 19 0,-52-19 387,40-32-1032,-40 32 774,42-41-258,-42 41 258,37-22-258,-37 22 129,0 0-258,50 39 0,-50-39 774,31 103-903,-18-23 258,-2 12-258,-3 7 387,-6 0-258,-2 3 129,-14-3 0,-6-7 0,-12-11 0,-9-14 0,-4-15 129,-6-10 0,5-13 0,2-13-129,8-16-258,7-28-1806,20-10-2451,9-24-129,23-12-516,11-22-258</inkml:trace>
  <inkml:trace contextRef="#ctx0" brushRef="#br0" timeOffset="6375.3646">14053 1159 14835,'0'0'5418,"0"0"-774,0 0 0,7 57-4515,-7-57 258,11 60-258,-11-60-387,32 49 258,-32-49-258,41 23 258,-41-23 0,43-6 258,-43 6-258,0 0 0,34-63 0,-34 63 129,-4-55-129,4 55 258,0 0-258,-46-61-645,46 61-774,0 0-3096,-37-37 0,37 37-516,0 0 0</inkml:trace>
  <inkml:trace contextRef="#ctx0" brushRef="#br0" timeOffset="6612.3782">14611 845 14190,'20'-54'5676,"-20"54"-516,0 0-1290,-39-35-3354,39 35-129,-37 22 0,37-22-129,-31 70 0,22-15-129,4 15-258,4 13 258,1 14-387,1 7 387,4 2-1161,-5-9-516,2-2-3612,-4-14 129,-3-15-387,-8-20 129</inkml:trace>
  <inkml:trace contextRef="#ctx0" brushRef="#br0" timeOffset="6760.3866">14397 1277 10320,'67'-81'4257,"-27"47"-258,3 2-2838,6 4-5031,-1 2-258,1 0-387,0 2-387</inkml:trace>
  <inkml:trace contextRef="#ctx0" brushRef="#br0" timeOffset="6947.3973">14951 814 14577,'16'-59'5418,"-16"59"129,0 0-645,-26 62-4386,26-62-387,-15 99-129,10-31 387,1 8-774,3 2-129,1 0-387,6-15-1548,-1-8-2193,-5-55-258,28 55-258,-28-55-903</inkml:trace>
  <inkml:trace contextRef="#ctx0" brushRef="#br0" timeOffset="7299.4175">15100 1040 14577,'0'0'4902,"0"0"-516,0 0 387,0 0-3999,23 45-258,-23-45-258,0 0-387,44 36 0,-44-36 129,0 0 0,38 5 258,-38-5-258,0 0 0,0 0 0,0 0 129,0 0 258,39-47-387,-39 47-129,0 0 129,0 0-258,27 50 387,-27-50-387,17 90 258,-9-31-258,-1 14 258,-3-2-129,-3 4 129,-1-3 0,-2-4-129,-8-10 0,-6-5-129,-2-14-387,-8-20-1032,3 1-2838,-6-18-387,5-4-129,-2-28-258</inkml:trace>
  <inkml:trace contextRef="#ctx0" brushRef="#br0" timeOffset="7503.4291">15399 812 14319,'87'-4'5289,"-42"30"516,-45-26-1032,70 98-3999,-35-23 0,-2 18-387,-16 15-258,-9 11 129,-8 0-387,-16-1-516,-6-1-1419,-11-21-2838,2-15-774,-6-26 516,9-24-1032</inkml:trace>
  <inkml:trace contextRef="#ctx0" brushRef="#br0" timeOffset="7912.4525">16662 1015 13158,'0'0'5547,"34"0"-645,7-8 129,16 3-2709,3-3-2322,3-2-387,9 2-645,-14-1-3483,-1 3-387,-57 6-129,57-6-645</inkml:trace>
  <inkml:trace contextRef="#ctx0" brushRef="#br0" timeOffset="8093.4629">16663 1159 15480,'-46'30'5160,"46"-30"0,0 0-387,41 5-4128,-1-5-258,13-7-129,5-3-774,7-1-1290,-3 3-2580,2 1-387,-9 5-129,-3-4-516</inkml:trace>
  <inkml:trace contextRef="#ctx0" brushRef="#br0" timeOffset="8899.509">17169 678 14577,'-48'-22'5160,"48"22"-258,0 0-258,0 0-3870,0 0-258,36 57-258,2-39-387,7-2 387,7 4-516,4-4 129,0 2 258,-5 0-129,-9-2-129,-42-16 0,57 42 129,-57-42 258,4 58 387,-4-58-645,-45 80 258,5-34-258,-6 10-258,-3 0-774,-8 3-2967,15-2-903,0-4-258,18-3-387</inkml:trace>
  <inkml:trace contextRef="#ctx0" brushRef="#br0" timeOffset="9855.5637">18330 814 9030,'0'0'5160,"0"0"129,0 0-645,55 44-2064,-55-44-2322,58 69 0,-58-69-387,70 79-774,-29-46-3741,-41-33 387,60 44-258,-60-44-129</inkml:trace>
  <inkml:trace contextRef="#ctx0" brushRef="#br0" timeOffset="10044.5745">18651 801 11481,'-47'-27'5160,"47"27"-258,-51 42-387,51-42-3999,-68 79 0,31-26 129,-5 2-516,3 5-516,9-3-1032,0-5-2709,30-52-258,-21 72-258,21-72-258</inkml:trace>
  <inkml:trace contextRef="#ctx0" brushRef="#br0" timeOffset="10223.5847">18920 894 11094,'70'-17'5805,"-70"17"-645,72-2 129,-72 2-3225,71 19-2709,-30-10-1032,-41-9-2709,63 18-774,-63-18-387,0 0-387</inkml:trace>
  <inkml:trace contextRef="#ctx0" brushRef="#br0" timeOffset="10376.5935">19061 1073 14577,'-52'27'5418,"52"-27"-516,0 0-387,66 12-3999,-20-12-387,5-7-1032,7-8-2451,-10 5-1290,-3-3-516,-7 0-516,-38 13 0</inkml:trace>
  <inkml:trace contextRef="#ctx0" brushRef="#br0" timeOffset="10803.6179">19496 926 13416,'0'0'5418,"0"0"-516,0 0-387,0 0-4128,-5 43 129,5-43 0,36 46-258,-36-46-258,56 31 0,-56-31 129,62 6-129,-62-6 129,52-15-258,-52 15-129,40-39 129,-40 39 258,0 0-258,34-58 0,-34 58 516,0 0-387,0 0 129,0 0-129,0 0 258,25 48-258,-19 6 129,-1 17 0,1 15 0,-3 13-387,0 5 387,-3-1-387,-1 5 129,-7-12-129,-2-6 516,-2-17-774,-3-12 516,-1-14-129,-7-8 0,-2-6 129,-5-8-129,-4-4 0,-2-8-129,2-1-516,-4-12-2580,13 3-1677,1-6 0,14-6-516,7-11-258</inkml:trace>
  <inkml:trace contextRef="#ctx0" brushRef="#br0" timeOffset="11079.6337">20332 1714 14190,'15'12'5289,"-15"-12"-516,7 13-387,-7-13-6837,0 0-2322,0 0-129,0 0-645,0 0-516</inkml:trace>
  <inkml:trace contextRef="#ctx0" brushRef="#br0" timeOffset="12231.6996">2570 3842 3612,'50'-47'4902,"-31"23"-129,-8-6-258,-2 5-2193,-11-20-258,-3 15-774,-14-14-129,0 13-516,-11-4-129,-1 16-129,-5 7-258,-4 12 0,-5 18 129,1 14 0,6 14-129,4 7 0,12 7 129,11 4-129,9-3 0,12-3 0,18-3-129,13-2 0,9-7 0,7 0 0,0-4-129,-6-1 258,-4-2-129,-9 2 0,-10-4 129,-13-1-129,-15-3 0,-9-2 129,-18-3-129,-8-7 0,-8-3 0,-3-4 0,-9-5 129,1-4-129,5-4-129,4-2-258,13-1-645,0-12-3225,22 4-516,7-11-387,13 1-129</inkml:trace>
  <inkml:trace contextRef="#ctx0" brushRef="#br0" timeOffset="12567.7188">2839 4192 5031,'0'0'4773,"4"17"-129,-3-8-258,6 14-2451,-1-9-645,10 11-129,-5-6-387,9 5-129,-2-6-387,1-5-129,0-6 0,1-7-129,-6-7 129,-1-9 0,-4-9 0,-3 0 0,-3-6 0,-3 2-129,-5 1 129,-7 5-258,-4 6 129,-5 8-129,-1 9-387,-7-5-1419,4 11-2322,1 2-387,6 5-258,2-4-258</inkml:trace>
  <inkml:trace contextRef="#ctx0" brushRef="#br0" timeOffset="13295.7604">4288 3484 7740,'0'-13'5031,"0"13"-258,-2 21-129,2 33-2580,0 1-516,0 25-774,4 6-129,4 10-387,-1 3-258,2-7-516,3 3-1290,-4-26-2838,1-6-129,-6-21-516,2-10-387</inkml:trace>
  <inkml:trace contextRef="#ctx0" brushRef="#br0" timeOffset="13783.7883">4427 4067 10062,'33'-14'5031,"-13"11"-516,-2-11 0,7 3-3741,0-6-258,4-2-258,-4-3-258,-4-2 129,-3-2-258,-9 1 129,-6 4-129,-7 3 129,-6 13-129,-7 5 129,-6 12 129,0 17 0,-3 13 0,5 9-129,7 9 129,7 3-129,7-1 0,9-6-129,13-9-258,6-17-129,9-9-516,1-21 0,6-8-129,-6-25 0,2-4 258,-9-17 0,2-3 129,-9-20 129,-3-8 645,-5-2 516,-8-3 387,1 14 129,-9 2 0,0 27 129,-8 14-129,8 33 129,-12 26 0,9 35-387,-2 10-258,5 14-387,3 5 0,9 1-387,7-7-387,-5-17-2580,8-8-1419,-7-21-258,2-9-258,-17-29-516</inkml:trace>
  <inkml:trace contextRef="#ctx0" brushRef="#br0" timeOffset="13935.797">4853 3980 8385,'0'-38'4902,"15"27"0,14 5-516,6-3-2709,7-7-4386,19 11-1548,5-3-645,13 1-129,3 0-516</inkml:trace>
  <inkml:trace contextRef="#ctx0" brushRef="#br0" timeOffset="14151.8094">6063 3638 10836,'51'-13'5676,"-38"14"-774,2 22 258,-8 0-3612,4 11-1161,4 2-129,5 4-129,2 2 0,1 1-129,2-4-258,-2-7-387,4 6-1419,-8-22-2967,3-1-258,-8-14-129,-1-1-645</inkml:trace>
  <inkml:trace contextRef="#ctx0" brushRef="#br0" timeOffset="14327.8195">6418 3558 11094,'-21'-15'5418,"7"35"-516,-7 9 0,3 25-3999,-4-1-516,3 11-129,-1 7-258,-1-3-774,10 11-3870,-9-14-387,7 1-129,-3-18-645</inkml:trace>
  <inkml:trace contextRef="#ctx0" brushRef="#br0" timeOffset="14507.8298">6528 4093 10965,'25'18'5289,"-25"-4"-258,0 13-258,-8 1-4515,-5 2-387,6 12-3483,-8-13-1032,5-1-387,0-12-516</inkml:trace>
  <inkml:trace contextRef="#ctx0" brushRef="#br0" timeOffset="14971.8563">6708 3889 10062,'9'-2'5418,"-1"19"-387,0-7-129,8 2-4257,1 3-129,7-1-129,-4-5-129,1-2-129,-2-6-129,-2-1 0,-4-5 129,-3-4-129,-5-3-129,-2-4 129,0 0 0,0 1 0,0 1-129,-2 4 129,-1 10 0,0 0 0,10 7 0,-7 12 0,1 13 0,-2 9 0,1 10 0,-1 6 0,-1 4 0,-1 5 0,2 1 0,-2-2 0,1-8-129,-1-5 258,2-7-258,-2-5 258,0-8-258,-5-6 129,-8-6 0,-6-3-129,-7-5 0,-5-7 0,-2-3-258,-5-12-903,11-6-3354,-1-11-258,14-5-258,8-11-516</inkml:trace>
  <inkml:trace contextRef="#ctx0" brushRef="#br0" timeOffset="15211.87">7196 3852 11223,'37'-57'5547,"-35"38"-387,-2 19 0,-6 5-4128,-5 19-645,-1 6-129,1 10 0,-2 8-129,3 3-129,4 0 129,2-5-129,4-6 0,4-5-129,10-9-387,0-20-1548,6 3-2967,-2-11 0,2-3-645,-6-12-258</inkml:trace>
  <inkml:trace contextRef="#ctx0" brushRef="#br0" timeOffset="15355.8783">7200 4095 11223,'0'0'5289,"17"-12"-516,2-4 129,11-3-4773,5 9-2967,-2-12-1806,2 5-387,-7-11-516,5 2-258</inkml:trace>
  <inkml:trace contextRef="#ctx0" brushRef="#br0" timeOffset="15990.9146">8369 1155 12513,'-30'-57'5289,"-15"39"-516,45 18 0,-52 34-4257,52-34 258,-34 92-903,23-34 258,4 3-258,6 3 129,3-2-129,11-9 0,7-12-129,2-16-129,9-8-516,-31-17-1548,62-6-1548,-62 6-516,49-38 129,-49 38-645</inkml:trace>
  <inkml:trace contextRef="#ctx0" brushRef="#br0" timeOffset="16119.922">8318 1460 13287,'0'0'5160,"0"0"-645,0 0-129,0 0-3354,0 0-1419,0 0-3612,48-43 129,-48 43-645,61-32-645</inkml:trace>
  <inkml:trace contextRef="#ctx0" brushRef="#br0" timeOffset="16475.9423">8570 1596 10449,'-3'19'5031,"8"-19"-645,-5 0-258,18-53-2838,-18 53-645,31-106 258,-14 38-516,1-3 129,-2-8-774,-2 5 774,-1 0-387,-1 1 258,-2 8-258,-2 5 0,1 12 0,-9 48 129,9-67 387,-9 67-516,0 0 129,0 0-258,10 74 645,-9 3-645,0 21 129,4 15-387,-2 12 387,2-1-645,0-8 258,1-10-774,-6-24-2838,11-19-903,-11-26 0,6-23-516,-6-14-258</inkml:trace>
  <inkml:trace contextRef="#ctx0" brushRef="#br0" timeOffset="16615.9503">8691 1232 15222,'-3'-72'4773,"3"72"129,0 0-774,40-18-5031,-40 18-3225,66 1-258,-28 9-516,8 3-387</inkml:trace>
  <inkml:trace contextRef="#ctx0" brushRef="#br0" timeOffset="17254.9869">7478 4398 9288,'15'-2'5160,"-15"2"-258,13-18-258,-8-3-3483,5-6-774,0-14 0,4-10 0,1-12-129,2-13-129,0-18 129,0-18-129,-3-11 129,0-1-129,-4 9 0,-2 11 0,-2 15 129,-5 19-129,2 33 129,-3 37-129,10 44 0,-1 29 0,2 21-129,7 12 0,5 12 0,5 0 0,-1-1 0,1-14-129,-1-19 0,-5-19-258,-2-16-387,-9-27-1290,-4-3-2709,-7-19-129,-7-5-387,-12-24-258</inkml:trace>
  <inkml:trace contextRef="#ctx0" brushRef="#br0" timeOffset="17411.9959">7652 3885 11352,'-19'-3'5418,"19"3"-645,0 0 129,17 7-4386,5-4-258,9-3-387,5 9-1548,1-9-2967,2 0-387,-5-4-258,0 0-516</inkml:trace>
  <inkml:trace contextRef="#ctx0" brushRef="#br0" timeOffset="19407.11">9463 3814 6063,'6'-66'4644,"-6"34"-129,-6-5-387,-5 10-2064,-10 4-1032,2 19-387,-6 5-129,-1 25 0,-2 11 0,4 15-258,2 7 129,6 7-258,6-1 0,5-4 0,8-11 0,8-10-129,6-16 0,2-12 129,2-12-129,0-7 0,0-15 129,-2-8 0,-4-4-129,0-4 0,-6-2 0,-1 2 129,-3 7-129,-2 3 0,1 8 0,-4 20 0,0 0 129,1 11 0,2 19 0,0 11-129,2 7 0,2 8 0,3-1 0,1-3 0,2-11-129,4-8 129,0-14 0,1-12-129,0-13 129,-1-14 0,-2-11 129,-1-10-129,-3-5 0,-1-5 0,-2 3 0,-2 1 0,-1 7 0,-2 7 129,0 10-258,2 9 258,-5 14-129,11 7 129,-4 13-129,1 5 129,1 6-129,2 1 0,-1 1 129,0-1-258,-1-5 129,0-4 0,-2-5-258,-4-6-129,5 1-774,-8-13-3096,11 0-129,-4-17-258,9-3-387</inkml:trace>
  <inkml:trace contextRef="#ctx0" brushRef="#br0" timeOffset="19759.1301">9964 3856 9933,'21'-10'4773,"-21"10"-258,0 14-129,-9 4-3354,2 9-516,-1 3-129,3 2-258,0 1 129,5 2-258,0-5-129,5-4 129,5-10-129,0-7 0,3-9 0,-2-7 129,2-15-129,-3-10 0,-1-11 129,-3-12 129,-1-13-129,-3-14 129,-2-4-129,-4-2 258,-6 3-129,0 10 258,0 10 0,-1 18-129,1 27 0,5 26 0,3 29 0,2 29 0,8 17 0,6 16-258,2 16-258,3 1-387,7 7-2967,-7-19-903,7-10-387,-6-25-387</inkml:trace>
  <inkml:trace contextRef="#ctx0" brushRef="#br0" timeOffset="20476.1711">11821 3589 3483,'32'-58'4902,"-27"23"0,-8-10-258,-4 12-1806,-13-15-516,8 16-645,-11-2-516,3 22-258,-5 9-258,1 19-258,-3 20-129,4 14-129,2 10-129,4 3 129,6 3-258,7-9 129,4-7-129,3-19 129,9-15 0,5-16 0,1-10 0,3-18 0,-1-10 0,2-6 0,-1-2 0,-1 4 0,-4 4 129,-4 13-129,-1 14 0,-2 15 0,-3 25 0,-1 20 0,-1 16 0,2 13-129,3 11 0,4 13 0,-1 2 0,2-2 0,-2-4 0,-2-10 0,-5-7 0,-5-11 258,-5-11-258,-12-13 258,-12-12-129,-5-13 0,-7-8 0,-1-9 129,-2-4-258,2-14 0,1-7-258,6-14-516,13 10-1806,1-22-1935,17 4-387,2-14-129,14 7-516</inkml:trace>
  <inkml:trace contextRef="#ctx0" brushRef="#br0" timeOffset="20751.1869">12051 3763 10191,'5'5'5160,"-6"11"-774,-1 11-129,0-3-3483,3 5-516,5-4 0,5-1-129,2-7 0,2-6-258,1-11 258,-1-6 0,-2-11-129,-1-5 258,-4-2-258,-5-2 258,-3-2-258,-3 2 0,-6 4-258,-7 2-387,3 16-3096,-9-5-645,5 9-387,-3 0-387</inkml:trace>
  <inkml:trace contextRef="#ctx0" brushRef="#br0" timeOffset="21092.2064">12653 3284 9804,'7'-117'5031,"-6"69"-129,-3 2-258,-2 23-2967,-7 6-903,2 19 0,-3 20-387,-3 19 0,0 20-258,-2 23 129,2 17-129,1 17-258,-1 9 129,6 4-258,3 2 129,6-5 0,0-14 0,2-16-129,6-16-129,-3-23-129,6-7-903,-11-27-3354,5-11-129,-5-14-258,-4-20-645</inkml:trace>
  <inkml:trace contextRef="#ctx0" brushRef="#br0" timeOffset="21264.2162">12294 3792 10062,'34'-18'5031,"-6"7"-645,9 0-129,2 0-4128,2-9-2322,7 9-1806,-7 0-516,0-1-258,-6 2-516</inkml:trace>
  <inkml:trace contextRef="#ctx0" brushRef="#br0" timeOffset="21735.2431">13510 2866 10191,'-8'-27'5289,"0"27"-258,-14 11-129,2 23-3096,-8 19-1290,0 24 0,-2 19-129,5 15 129,3 6-258,10-2 0,8-5-258,11-16-258,14-14 0,7-21-258,9-14-387,-2-28-4128,6-8 129,-3-13-516,0-13-129</inkml:trace>
  <inkml:trace contextRef="#ctx0" brushRef="#br0" timeOffset="21908.253">13658 3323 10707,'11'-46'5160,"4"46"-258,-2 3-129,11 20-3870,0 8-516,3 12-129,2 7-516,-5-6-1032,2 6-3354,-9-11-129,-2-3-258,-7-18-516</inkml:trace>
  <inkml:trace contextRef="#ctx0" brushRef="#br0" timeOffset="22088.2633">13907 3392 10449,'-1'-73'5289,"-6"49"-387,7 24-129,-17 7-3483,6 26-516,-5 10-387,-5 11 0,-6 6-387,-1 3-129,-1 3-645,-3-17-2709,10 0-1290,2-20-387,13-9-387,7-20-258</inkml:trace>
  <inkml:trace contextRef="#ctx0" brushRef="#br0" timeOffset="22300.2755">14068 2962 12513,'52'4'5547,"-20"36"-387,-7 4-387,6 23-4128,-1 12-258,-4 12 0,-8 3-129,-14 3-516,-6 0-129,-20-11-1032,-1 0-3483,-15-19-258,-1-10-387,-5-22-645</inkml:trace>
  <inkml:trace contextRef="#ctx0" brushRef="#br0" timeOffset="23020.3166">15094 3312 13158,'0'0'5031,"0"0"-129,26 0-387,2-10-3999,11-1-258,8 0-129,4 1-258,0 8-516,-11-3-1290,-3 15-2838,-17 4 0,-11 18-258,-17-2-387</inkml:trace>
  <inkml:trace contextRef="#ctx0" brushRef="#br0" timeOffset="23156.3244">15216 3601 9417,'-56'45'4773,"42"-41"-129,14-4-258,6 0-2709,17-5-1161,7-9-258,13-5-774,12 6-3483,-3-11-258,3 7-387,-3-10-258</inkml:trace>
  <inkml:trace contextRef="#ctx0" brushRef="#br0" timeOffset="23659.3532">16378 3168 11997,'11'-72'5031,"-19"31"-387,-5 12 129,-10 1-3999,0 15 258,-7 11-516,0 15 258,-2 17-387,1 11-258,7 6 0,4 6 0,7-1-129,6-3-258,7-8 258,4-9-387,9-14 387,3-10 0,2-8 0,1-8 0,0-9 0,-1-1 0,-3-1 0,0 3 0,-1 4 0,-3 10 0,2 5 0,1 18 0,-1 15-129,-1 13 0,3 13 0,-4 9 129,-4 7-129,0 4 0,-7 1 129,-3-4-129,-12-5 129,-5-8-129,-7-10 129,-4-10 0,-6-11 0,0-12 0,-1-10 0,5-13-129,5-6-258,8-24-258,13-1-1419,2-26-2709,12-1 0,8-23-258,13-2-387</inkml:trace>
  <inkml:trace contextRef="#ctx0" brushRef="#br0" timeOffset="23899.3669">16425 3255 12771,'33'16'4773,"-20"18"-129,-8-1-258,7 8-3870,3-2-258,2-1 0,4-10-258,2-7 129,-3-13 0,2-7-129,-3-8 0,-7-11 129,-5-5-129,-5-5 0,-2-3 0,-9-4 0,-3 4-129,-3-1-258,1 12-645,-7-2-3225,14 10-387,-2-2-129,9 14-516</inkml:trace>
  <inkml:trace contextRef="#ctx0" brushRef="#br0" timeOffset="24171.3825">16960 2958 11223,'39'-116'5289,"-30"68"-645,-10-2 258,-4 17-3612,-9 14-516,1 21-258,-3 24-129,1 18 129,-2 17-387,5 14 129,-1 12-258,5 10 129,0 0 0,7-3-129,1-2 0,0-8-258,5-8 129,0-8-129,2-13-129,-5-13-258,6 0-2064,-8-27-2322,0-1 258,-10-14-516,2-8-387</inkml:trace>
  <inkml:trace contextRef="#ctx0" brushRef="#br0" timeOffset="24312.3905">16825 3317 10965,'38'-44'4773,"-15"33"-387,-1-3-387,4 0-5031,1 10-2838,0-4-258,-4 3-774,-3-2-387</inkml:trace>
  <inkml:trace contextRef="#ctx0" brushRef="#br0" timeOffset="24795.4182">17586 2459 11997,'0'0'4902,"-2"49"-129,-19 11-129,1 25-3354,-8 14-645,5 18-129,1 5-258,8 6 0,7-8-129,7-18-129,11-20-129,8-17-516,10-15-258,-2-30-1806,10-3-2193,-7-24 129,2-8-516,-12-24-387</inkml:trace>
  <inkml:trace contextRef="#ctx0" brushRef="#br0" timeOffset="25295.4468">17673 2944 11997,'5'-20'5289,"3"27"-645,12 19 387,1 2-4257,4 13-258,2 2-258,1 1 0,-3 2-129,-3-5-129,-1-7 0,-7-5-516,0-9 258,-6-9-258,4-1-516,-12-10-258,13 0-258,-13-19 129,8 7 0,-8-15 258,5 0 645,-5-7 645,0-4 258,0 7 516,-6-11 516,6 13-129,-8-7 258,8 13-387,-4 0-258,4 11-387,0 12 129,0 0 129,0 12-387,3 19 258,-1 9-387,3 13 0,1 10-129,1 13 129,4 7-258,0 4-258,2 1 258,-3-6-387,-4 2 516,-5-7-258,-2-2 258,-15-10-258,-7-7 258,-9-4-258,-10-8 0,-5-5-129,-3-7-129,0-9-129,8 1-774,-4-14-3483,19-2-258,3-11-387,14-5-258</inkml:trace>
  <inkml:trace contextRef="#ctx0" brushRef="#br0" timeOffset="25747.4726">18188 2784 9417,'28'-15'5289,"-13"15"-387,13 29-129,-8 7-3096,12 28-258,-6 12-645,4 17-258,-6 9-129,-3 4-129,-6 1-258,-6-4 0,-9-10-129,-4-7-129,-10-9 387,-5-13-258,-3-13 258,-3-8-129,3-8 129,-2-9-387,4-2 0,0-12-645,10 8-774,-5-16-3096,12 6-129,3-10-516,0 0-387</inkml:trace>
  <inkml:trace contextRef="#ctx0" brushRef="#br0" timeOffset="29295.6756">7942 5521 8643,'10'-73'5160,"-11"44"-774,-10 9 129,-12 6-3999,-3 12-129,-8 3 129,-2 15-387,-5 12 258,-1 9-387,3 6 258,6 9-129,6 2 129,10 4-129,11-1 0,8-2 0,17-4 0,10-4 0,8-2-129,4-4 0,4-2 0,-2-3 0,-4-2 0,-6 0 0,-9 0 0,-11-2 129,-13-3 0,-8-1 0,-14-1 0,-9 0 0,-10-4 0,-4 1-129,-4-6 258,0-1-258,1-6-258,6-10 0,10-1-258,5-12-387,20-1-1548,3-16-2193,14 2-129,9-8-387,13 6-129</inkml:trace>
  <inkml:trace contextRef="#ctx0" brushRef="#br0" timeOffset="29547.69">7811 6136 6708,'76'-8'5160,"-48"9"-258,0 15-258,-11-4-2193,5 15-903,-9-5-645,4 4-387,-1-2-129,5-5-258,3-5 129,1-11-258,4-3 129,0-10-129,-1-8-129,-2-6 129,-7-6-129,-8-4 129,-9 0-129,-5 5 129,-14 0 129,-7 9-258,-5 4 129,-2 6-387,4 10-387,-4 0-3354,13 12-645,1-3-387,11 6-516</inkml:trace>
  <inkml:trace contextRef="#ctx0" brushRef="#br0" timeOffset="30255.7305">10027 5971 774,'21'-25'4128,"-7"2"-516,7 5-1290,-8-15 258,9 11 258,-14-15 0,9 16-258,-17-13-774,3 17-516,-10-3-387,-6 15-258,-12 5-129,-3 17-258,-5 11-129,-1 10-129,3 8 0,3 2 0,9 1 0,10-2 0,6-8-129,8-10 129,11-16 0,6-11 0,6-4 0,1-15 129,2-12-129,-2-7 129,-1-3-129,-4-3 129,-6 6 0,-5 6 0,-3 5 0,-2 12-129,-8 13 129,6 13 0,-2 19-129,2 14 0,1 13-129,1 13 129,2 10 0,-2 5-129,1 7 0,-4-3 129,-2 0-129,-3-10 129,-8-8 0,-5-8 0,-7-12 0,-8-11 0,-7-13 0,-5-8 129,-8-9-129,-3-5 0,-4-6-129,2-2-129,6-6-516,-1-15-3225,17 2-1032,7-10-258,16-7-258</inkml:trace>
  <inkml:trace contextRef="#ctx0" brushRef="#br0" timeOffset="30727.7575">10767 5279 7611,'19'-36'4902,"-19"36"129,0 0-516,-14 7-3096,-12 17-516,4 24-129,-9 12-129,3 24-258,-2 11 0,8 14-258,5 3 0,8 0-129,9-6 258,8-11-258,13-13 0,9-19-258,7-14-387,2-28-2322,6-2-1806,-8-18-516,4-1-258,-9-17-387</inkml:trace>
  <inkml:trace contextRef="#ctx0" brushRef="#br0" timeOffset="31042.7755">11227 5650 7998,'33'-91'5418,"-24"41"-387,-1 8-258,-8-1-3999,-8 14 129,-8 6-258,-5 14 0,-6 12-129,0 23-387,-3 18 258,4 16-258,5 18 0,10 11-258,3 7 129,8 2-129,3-3 0,7-6 129,3-13-129,-4-9 0,6-11-129,-10-14-129,2-7-258,-7-22-1290,0 2-2838,-6-15-516,6 0-129,-23-21-387</inkml:trace>
  <inkml:trace contextRef="#ctx0" brushRef="#br0" timeOffset="31196.7843">10990 5996 8514,'16'-41'4902,"5"28"-129,1-9-387,9 12-4128,4 2-516,2-10-2322,9 13-1806,-1-7-516,3 4-516,-3-10 258</inkml:trace>
  <inkml:trace contextRef="#ctx0" brushRef="#br0" timeOffset="31394.7956">11593 5467 8643,'-3'-26'5547,"-7"35"-516,-11 20-129,4 20-3999,-4 7-387,4 11-387,4 6 129,4-1 0,5-1-258,4-4-129,6-9-129,6-12-129,6-5-1161,-1-17-3225,7-4-258,-3-15-516,3-4-258</inkml:trace>
  <inkml:trace contextRef="#ctx0" brushRef="#br0" timeOffset="31607.8078">11773 5738 9159,'0'-20'5418,"7"16"-258,6 15-129,1 9-4515,6 6-258,5 2-129,2 4 0,1 2-129,0-3-129,-4-2-387,-4-10-387,6 5-2064,-14-19-1806,3 2-645,-15-7-387,14-5 517</inkml:trace>
  <inkml:trace contextRef="#ctx0" brushRef="#br0" timeOffset="31779.8177">12093 5687 8385,'0'-20'5547,"-19"20"-387,5 15-258,-15 7-4128,3 12-258,-3 2-258,-2 6-129,0-1-387,2-2-516,13 2-3999,-5-14-387,11-1-258,4-14-516</inkml:trace>
  <inkml:trace contextRef="#ctx0" brushRef="#br0" timeOffset="32059.8337">12180 5521 7998,'37'-5'5418,"-22"17"-129,7 16-516,-8 4-3870,6 15-258,-3 5-258,1 3-129,-6 5-258,-4-5 129,-6-2-258,-6-3 0,-5-3-645,-13-16-3612,5-2-516,-8-14-516,5-3-387</inkml:trace>
  <inkml:trace contextRef="#ctx0" brushRef="#br0" timeOffset="32315.8483">12486 5344 9030,'53'12'5418,"-20"19"-387,-3 3-258,-1 22-3999,-2 7 0,-1 14-387,-14 7 0,-10 6-258,-12 0-129,-15-5 129,-10-1-258,-12-10-258,0 5-2451,-7-22-2193,6-7-387,2-13-387,10-9-516</inkml:trace>
  <inkml:trace contextRef="#ctx0" brushRef="#br0" timeOffset="32763.8739">13440 5734 8385,'36'-9'5547,"2"-12"-387,18 5-387,10-9-3741,9 4-258,6-1-387,0 5-258,-5 5-258,-11-2-516,-14 15-1290,-22-1-2838,-17 10-516,-18-4 0,-15 10-645</inkml:trace>
  <inkml:trace contextRef="#ctx0" brushRef="#br0" timeOffset="32923.8831">13633 5903 5289,'17'36'5676,"12"-28"-645,3-8-258,15-4-2709,0-8-1419,7 1-645,8 1-3999,-11-5-774,1 4-129,-4-3-645</inkml:trace>
  <inkml:trace contextRef="#ctx0" brushRef="#br0" timeOffset="33463.914">14905 5504 6450,'22'-42'5547,"-16"24"-387,-8-6-387,2 24-3096,-21-25-645,6 21-258,-11 4 0,1 9-387,-9 12-129,0 11-129,2 6 0,3 3-258,7 0 258,7-1-387,5-7 258,10-6 0,4-8 0,8-12 0,6-7 0,-1-10 0,2-9 129,-2-5-129,-2-4 0,-1 1 0,-3 2 129,-3 2-129,-1 10 0,-7 13 0,14 0 0,-7 15-129,3 14 129,3 14 0,1 11-129,3 8 0,0 7 0,-3 5 129,-3 1-129,-5-5 0,-6-2 129,-6-7 0,-8-8 129,-6-7-129,-9-10 0,-6-10 0,-1-6 129,-5-8 0,-1-9-258,-1-3 0,3-11-645,-2-17-903,10-1-2967,2-17-387,12-4-387,5-16-387</inkml:trace>
  <inkml:trace contextRef="#ctx0" brushRef="#br0" timeOffset="33726.929">15373 4952 11868,'15'-20'5289,"-33"33"-258,-11 27-258,-4 24-4257,3 20-129,-3 15-258,4 10-129,4 3 0,9-1 0,6-9-129,9-11 0,3-15-129,13-14-258,4-20-129,12-4-1290,-2-24-2967,10-8-129,-4-12-387,9-11-387</inkml:trace>
  <inkml:trace contextRef="#ctx0" brushRef="#br0" timeOffset="33975.9433">15831 5219 12771,'2'-98'5418,"-19"62"-258,1 17-387,-6 8-4257,1 15-258,1 22-258,0 15 129,3 15-129,3 10-129,0 13 0,4 3 0,2 4 0,3-2 0,1-4 129,0-8-258,2-7-129,-1-11-516,4-4-3999,-1-18-129,0-4-516,-4-17-258</inkml:trace>
  <inkml:trace contextRef="#ctx0" brushRef="#br0" timeOffset="34139.9527">15520 5646 9417,'22'-36'5160,"1"19"-387,13 8-387,4-2-4257,5-3-1548,3 9-2967,-2-4-129,2 1-516,-4-9-258</inkml:trace>
  <inkml:trace contextRef="#ctx0" brushRef="#br0" timeOffset="34334.9638">16089 5242 11481,'0'-44'5418,"-11"40"-645,-1 16 258,-8 15-4386,1 18-258,-4 9-129,0 13-129,-1 4 0,3 6-129,5-4-129,5-5-129,7-7-258,4-19-1032,11-1-3483,4-21 0,9-6-387,0-14-258</inkml:trace>
  <inkml:trace contextRef="#ctx0" brushRef="#br0" timeOffset="34723.9861">16175 5537 10707,'0'-17'5031,"0"17"0,1 15-387,3 0-4128,5 9 0,-2 0-387,3-2 0,1 0-129,-1-6 0,7-6-129,-4-6 0,4-4 0,-2-4 0,2-10 0,1-2 129,0-4 0,0 0 0,-2 0 0,1 3 129,-4 6-129,1 4 129,-1 7-129,-2 9 0,0 12 0,1 6 0,-4 10 0,0 6 0,-3 7 0,-4 2 0,-1-1 0,-5-3 129,-6-5-258,-4-3 129,-7-8 0,-3-7-258,-4-8-387,-8-17-2709,5 0-1419,-5-7-387,5-10-129,3-14-387</inkml:trace>
  <inkml:trace contextRef="#ctx0" brushRef="#br0" timeOffset="34926.9977">16513 5199 10062,'73'-26'5418,"-37"42"-129,-5 17-129,7 18-3225,-6 13-1290,-1 15-387,-7 6 0,-10 0-258,-12 0-258,-7-10-387,-8 0-1935,-12-24-2451,-3-8-129,-5-24-645,5-11-129</inkml:trace>
  <inkml:trace contextRef="#ctx0" brushRef="#br0" timeOffset="35331.0208">17094 5078 12384,'29'42'5547,"-8"8"-258,-8 7-258,4 20-4386,-3 14-129,-5 10-258,-9 9-129,-12-2-387,-14 3-774,-16-11-3870,-2-1-516,-16-19 0,-1-1-903</inkml:trace>
  <inkml:trace contextRef="#ctx0" brushRef="#br0" timeOffset="37819.1631">6004 7810 7740,'9'-41'5160,"-7"18"-258,-4-5-258,-3 1-3225,-10-7-516,-1 5-258,-8-3 0,-5 9-387,-8 8 129,-3 13-258,-8 3 0,-6 21 0,-2 14 129,2 10-129,5 8 0,12 5 0,13 0 0,15 0 0,13-6 0,19-5 0,14-9-129,9-3 0,6-4 0,-1-3 0,0 0 0,-7-1 0,-6 3 0,-7 0 0,-7 3-129,-10-1 129,-8-1 0,-6-3 0,-5-2-129,-9 1 258,-7-10-258,-8 1 258,-3-10-129,-5-1 0,-4-8 0,-2 0 0,0-3-129,1-9 0,8 0-387,2-10-516,21 8-3741,1-8-129,14 3-387,11-6-516</inkml:trace>
  <inkml:trace contextRef="#ctx0" brushRef="#br0" timeOffset="37976.1721">5949 8204 9933,'46'22'5418,"-30"6"-387,-10-1-129,0 7-3741,-4 2-645,3 3-516,3 2-516,-8-9-3999,6-3-258,-6-14-258,1-3-645</inkml:trace>
  <inkml:trace contextRef="#ctx0" brushRef="#br0" timeOffset="38779.218">6013 8049 8385,'0'-84'4902,"5"67"-387,-5 17-129,20 9-3741,-9 17-387,5 11-387,3 15-387,-2 0 0,4 6-129,-6-8 129,2-1 129,-5-10 129,-3-10 258,0-5 387,-9-24 258,12 15 387,-12-15-129,9-15 0,-6-9 129,7-1-258,-3-11-129,3-2-258,1-1 0,0 1-258,-2 7 129,2 8-129,-4 11 0,-7 12 0,15 13-129,-8 13 129,-1 7-129,0 3 0,4 2 0,3-3 0,2-5 0,2-12-129,4-5 129,5-8 0,3-5 0,2-12 0,1-6-129,4-7 129,-4-7 129,1-2-129,-5 0 0,-4-2 129,-5 5 0,-5 2-129,-5 8 129,-7 10 0,-2 11 0,0 0 129,-10 25-258,4 3 129,0 5-258,3 4 258,3 1-129,4-4-129,10-4 129,4-8 0,7-8 0,4-6 0,3-8-129,3-1 129,1-13 0,-2-5 0,-4-4-129,-4-7 129,-2-8 0,-6-2 0,-4-3 129,-5 1-129,-7 3 129,-2 6 0,-5 5 0,-5 15-129,-5 13 129,-1 9-129,0 18 129,2 7-129,3 7 0,5 3 129,6 3-129,0-3 0,12-7 0,4-7-129,3-7 129,4-7-129,4-4-516,-6-12-1935,7 0-2451,-7-5-258,2-2-258,-8-9-645</inkml:trace>
  <inkml:trace contextRef="#ctx0" brushRef="#br0" timeOffset="41799.3907">8496 8020 4386,'19'-46'5418,"-14"19"-516,-5-9-129,-1 8-2193,-14-11-1032,4 16-129,-12 2-774,1 14-129,-7 7-129,-2 18-129,0 13-129,2 12 0,4 5-129,7 5 0,6-3 129,9-3-129,7-13 0,10-12-129,10-18 129,6-6 0,1-15 129,5-12-129,-1-5 0,-4-9 0,-2 2 129,-5-3-129,-7 8-129,-6 6 258,-4 6-129,-6 12 0,-1 12 0,0 17 129,-1 20-258,1 18 258,0 13-129,6 12 0,1 4 0,4 6-129,-1 0 129,-1-6-129,-3-7 129,-3-13-129,-3-6 258,-9-10-258,-6-7 258,-7-12 0,-9-6-129,-6-9 0,-1-7 0,-3-7 0,2-3 0,5-14-129,6 1-516,5-11-645,19 3-3612,3-11 129,14 1-516,9-11-258</inkml:trace>
  <inkml:trace contextRef="#ctx0" brushRef="#br0" timeOffset="42319.4205">9277 8197 8127,'39'24'5160,"-24"-19"-258,-4-7-258,4-11-4128,-5-9 0,6 0-129,-2-12 129,1 1-387,1-7 129,2 0-129,-4-2 129,3 7-129,-6 5 129,1 7-129,-2 10 0,-10 13 0,13 2 0,-8 18-129,1 9 0,-2 4 0,2 8-129,0-3 129,0 0-129,2-5 0,2-6 0,-1-12 0,3-7 129,0-8-129,2-10 129,2-9 0,2-6 0,0-4 0,0 0 0,-2 0 0,4 7 129,-4 6-129,2 8 0,-1 8 0,-1 3 0,-1 14 0,0 7 0,-2 2 0,-5 6 0,-3-1 0,-3 0-129,-2-4 129,-7-2-129,-6-7-129,-1 2-1161,-16-13-3096,5-4-387,-10-6-387,-1-9-258</inkml:trace>
  <inkml:trace contextRef="#ctx0" brushRef="#br0" timeOffset="42459.4285">9429 7525 9546,'0'-13'5031,"9"9"-2193,6 4-2709,11 6-4902,4 4-516,4-3-516</inkml:trace>
  <inkml:trace contextRef="#ctx0" brushRef="#br0" timeOffset="43219.472">10983 7602 6966,'-1'-30'5418,"-10"23"-387,0 7-258,-14 17-3612,10 16-258,-3 9-258,5 11-258,3 4-129,5 1 0,5-4-129,8-8 0,7-14 0,6-15-129,4-14 0,4-8 0,-1-18 129,-1-10 0,-2-9-129,-8-4 0,-5-5-129,-10-1 258,-5 4-258,-13 4 258,-9 10-258,-8 12 0,-2 12-129,-7 8-387,8 19-2193,1 3-2064,13 9-258,5-4-387,15 0-129</inkml:trace>
  <inkml:trace contextRef="#ctx0" brushRef="#br0" timeOffset="43807.5056">11128 7672 9417,'31'14'5418,"-22"3"-258,1 7-258,-4-1-4257,5 6-258,1-1-129,-1-2-129,0-9-129,-2-4 0,1-8 129,-2-5-129,-8 0-129,15-26 129,-10 2 0,2-8 0,0 0-129,1-2 129,1 5-129,0 4 129,-1 8 0,3 11-129,-2 6 129,-1 17 0,1 6 129,0 5-129,2 4 129,2 0-129,4-3 129,3-3 0,4-12 0,0-4-129,5-8 0,-2-2 0,1-7-129,-2-9 258,-5-3-258,-3-6 258,-6-3-258,-4-1 0,-4 0 129,-4 3-129,-2 2 258,-3 4-258,-3 10 129,0 10-129,-2 9 129,1 13 129,3 10-129,0 7 0,5 4 129,1 3-129,6-1 129,5-4-129,6-10 129,5-8-129,4-7 0,5-12-129,-1-4 129,3-8 0,2-6-129,-2-10-129,0 3-258,-3-9-258,3 10-2451,-8-13-1419,-1 6-774,-7-5-258,-1 5 129</inkml:trace>
  <inkml:trace contextRef="#ctx0" brushRef="#br0" timeOffset="44032.5185">12072 7718 9417,'24'14'5676,"-7"-14"-774,7 0 129,0 0-4773,2-4-516,4 4-2322,-8-1-2322,1 0-258,-8-10-387,2 5-129</inkml:trace>
  <inkml:trace contextRef="#ctx0" brushRef="#br0" timeOffset="44227.5296">12482 7333 8385,'15'-97'5547,"-15"61"-387,0 36-258,-10 0-3741,5 33-516,-1 16-258,2 16-129,1 12-258,1 6 0,2 2-258,0-6-387,2-3-903,-2-20-3225,0-9-387,0-20-516,0-12-129</inkml:trace>
  <inkml:trace contextRef="#ctx0" brushRef="#br0" timeOffset="44495.545">12408 7640 7482,'8'-12'5031,"7"12"0,9 7-258,2 3-4257,7 7 0,0 0-258,-3 3 129,-4-4-258,-5 1 0,-4-4 0,-8-5 258,-9-8-387,0 0 129,1-10 0,-2-5-258,-4-4 258,1-4-129,-3 1-129,1 1-387,-1 6-258,-9-5-3354,5 16-774,-2-1-516,4 5-129</inkml:trace>
  <inkml:trace contextRef="#ctx0" brushRef="#br0" timeOffset="44671.555">12791 7747 9159,'57'17'5547,"-33"-15"-387,6 1 0,-4-7-4257,4 0-645,5 3-516,-7-13-1548,4 12-2838,-6-5-387,2 2-387,-8-7-516</inkml:trace>
  <inkml:trace contextRef="#ctx0" brushRef="#br0" timeOffset="44939.5704">13293 7587 8256,'0'0'5547,"0"0"-258,-9 15-516,3 11-3612,-3-2-516,4 6-258,3-1 0,2-1-129,6-3-129,4-5 0,5-7-129,3-9 0,2-4 0,0-5 129,-2-6-258,-1-5 129,-4-4-129,-5-3 0,-6 0 0,-4-2-129,-9 7-129,-7-9-903,4 12-3612,-11-4-387,4 7 0,-4 2-645</inkml:trace>
  <inkml:trace contextRef="#ctx0" brushRef="#br0" timeOffset="45503.6026">13293 7587 6321,'107'90'5805,"-86"-71"-645,0 3 0,-8-18-3354,3 12-516,-4-11-774,0-1-258,-1-4-129,1 0 0,-3-7 0,5-6-258,-2-3 258,1-2-258,2-1 258,-4-2-258,0 3 258,-3 2-258,1 5 258,-9 11 0,13-6-129,-5 6 0,-8 0 0,17 23 129,-6-5-129,4-1 129,4-3-129,2 2 258,0-3-258,1-3 258,1-3-258,-1-7 258,-1 0-258,-1-5-258,0-4 258,0 0-129,0-3 129,-1-3-129,0-1 129,-3 0-258,-1 2 258,-5 1 0,-2 1 0,-5-2 0,-3 14 0,0-18 0,0 18 0,-11-2 0,3 4 0,8-2 0,-15 23 0,10-2 0,-1 3 0,5 1 0,1 1 129,0 1-129,5-3 129,0 0 0,4-3 0,0-6-129,4-1 0,-2-7-645,9 6-2580,-7-13-1677,3 5-645,-6-5-129,5-3-387</inkml:trace>
  <inkml:trace contextRef="#ctx0" brushRef="#br0" timeOffset="57159.2693">15712 7057 5031,'19'-48'5031,"-12"17"-387,-1 5 0,-6-10-3354,0 10-258,-6-6-129,-2 8-387,-7 2 0,1 6-258,-5 3 0,1 5-129,-4 8 0,1 5 129,-2 20-258,0 16 129,-1 20 0,4 23 0,1 17 0,5 18 129,5 10-129,6 9 0,3-5 0,3-6-258,7-9 0,-1-17 129,0-18-258,-2-19 129,0-10-387,-7-20-516,4-3-2064,-4-31-1548,-4 3-387,-4-21-516,1-13 259</inkml:trace>
  <inkml:trace contextRef="#ctx0" brushRef="#br0" timeOffset="57344.2799">15240 7561 7482,'-18'-5'5289,"18"5"-387,14-20-258,21 8-3612,10-8-516,11 4-387,6 2-387,-2-8-2709,7 8-1548,-7-2-387,-2 5-516,-9-2 0</inkml:trace>
  <inkml:trace contextRef="#ctx0" brushRef="#br0" timeOffset="57563.2924">16130 6975 9546,'-1'-39'5289,"-13"39"-129,-13 10-129,-2 26-4515,-3 16 129,2 17-387,2 11 129,5 11-258,7-1 0,7 1-129,9-3-129,5-15-387,15-8-387,-1-24-3225,12-9-645,-3-20-516,6-7-258</inkml:trace>
  <inkml:trace contextRef="#ctx0" brushRef="#br0" timeOffset="57752.3032">16206 7340 9030,'0'-58'5418,"0"58"-516,8-5-129,14 19-3612,-4 9-516,7 10-387,3 5-129,0 1-129,2 2-645,-4-11-774,5-1-3225,-12-13-387,0-3-258,-6-13-129</inkml:trace>
  <inkml:trace contextRef="#ctx0" brushRef="#br0" timeOffset="57916.3126">16463 7325 6321,'-20'-55'5160,"8"38"0,2 17-645,-8 7-2838,8 22-516,-11 2-387,3 13-258,-3 5-387,0-5-516,4 13-3354,-2-15-774,7-4-516,0-13-645</inkml:trace>
  <inkml:trace contextRef="#ctx0" brushRef="#br0" timeOffset="58203.329">16577 7031 7740,'53'-35'5547,"-25"34"-387,7 9-387,-1 12-2967,7 18-1161,-4 9 129,0 12-387,-7 7-129,-8 5-129,-8 5-129,-12-3 0,-5 1 0,-15-6 0,-7-7 129,-5-10-387,-1-2-258,-4-19-2064,11-1-2193,2-13-258,11-11-516,11-5-387</inkml:trace>
  <inkml:trace contextRef="#ctx0" brushRef="#br0" timeOffset="58575.3503">17479 7307 9933,'-7'13'5418,"17"-8"-387,11-3-129,1-2-4128,21-2-258,4-3-129,7 1-258,0 1-387,-5-3-129,-4 6-387,-13-5-903,-4 5-3096,-16-7-129,-12 7-387,0 0-258</inkml:trace>
  <inkml:trace contextRef="#ctx0" brushRef="#br0" timeOffset="58772.3615">17530 7513 9417,'9'8'5289,"7"-8"-387,14 0-129,3-8-4128,10 2-516,6-1-516,-5-8-2838,5 9-1290,-9-5-516,0 1-129,-6-2-516</inkml:trace>
  <inkml:trace contextRef="#ctx0" brushRef="#br0" timeOffset="59127.3819">18637 6981 10320,'32'-81'5418,"-19"42"-516,-6-7-129,2 11-3870,-9 0-129,0 10-387,-9 8-129,-8 9 0,-8 8-129,-7 13 0,-5 12-129,-5 16-129,1 12 258,4 12-129,6 10 0,7 10 0,12 2-129,7 5 129,7-8 0,9-4 0,5-12-129,0-11 129,1-10-258,-4-12-258,-1-6-516,-12-15-3870,2-3 129,-6-11-645,-5 0-129</inkml:trace>
  <inkml:trace contextRef="#ctx0" brushRef="#br0" timeOffset="59307.3921">18199 7270 10965,'17'-29'5547,"13"24"-645,7-4 0,10 1-4386,8 0-258,6-1-645,1 6-774,-6-8-3612,-2 4-129,-8-8-258,-4 6-645</inkml:trace>
  <inkml:trace contextRef="#ctx0" brushRef="#br0" timeOffset="59599.4089">19050 6836 10449,'3'-45'5289,"-10"32"-258,-6-2 0,3 11-3999,-6-1-258,4 5-387,-5 13 0,-2 8-129,1 6-129,-3 7 0,0 7 0,0 5 0,3 4 129,4 6-258,5 5 129,3-3 0,5 2-129,1-2 0,7-2-129,-2-6-258,6-3-645,-6-16-2709,9-2-1290,-4-14-387,5-3-258,-2-12-387</inkml:trace>
  <inkml:trace contextRef="#ctx0" brushRef="#br0" timeOffset="60011.4324">19098 7110 9159,'-9'7'5289,"6"10"-387,0 3-258,5 4-3741,1-2-387,5 2-258,2-8-129,0-6 0,2-4 0,4-6-129,1-10 0,-1-4 0,0-4 129,0-4 129,0 1 0,-1 2 0,-4-1 0,-2 5 129,-9 15-129,12-11 129,-12 11-129,8 15-129,-5 8 0,0 11 0,1 5-129,0 11 129,1 3-129,-3 4 0,0-3 0,-2-2 0,0-3 0,-7-4 0,-4-8 129,-4-3-258,-6-5 258,-4-4-516,0 1-645,-10-11-3870,8 0-129,-7-12-387,10-3-516</inkml:trace>
  <inkml:trace contextRef="#ctx0" brushRef="#br0" timeOffset="60259.4466">19377 6921 12126,'74'-26'5805,"-39"35"-387,6 28-258,-10 9-4386,9 20-129,-4 13-258,-9 13 0,-13 12-258,-13-1 0,-11 2-129,-16-1-129,-11-6-129,-14-6 0,1-6-387,-5-16-516,12-9-3612,0-18-516,9-8-387,6-17-258</inkml:trace>
  <inkml:trace contextRef="#ctx0" brushRef="#br0" timeOffset="72171.1279">6222 9738 5289,'-2'-39'4773,"-10"22"-516,-9-2 0,-7 1-3225,1 14-129,-11 2-129,0 12 0,-10 9-258,-1 20 129,-2 1-129,6 11 0,4 2 0,15 6-129,10-8 129,16-1-129,19-8 0,24-5-258,17-4 0,15-2 0,4-4 0,1-1-129,-4 6-129,-11 0 129,-14 4 0,-20 0 0,-21 4-129,-16 0 258,-22-2-129,-16-1 129,-14-3 0,-3-3-129,-6-7 129,6-5-129,5-6-387,9-13-387,20 0-3354,10-12-516,17-10-387,17-12-258</inkml:trace>
  <inkml:trace contextRef="#ctx0" brushRef="#br0" timeOffset="72316.1362">6435 10285 10836,'40'53'4902,"-33"-19"-516,-3 1-258,-4 5-4257,-1-6-3225,1-1-903,0-11-387,-4-11-387</inkml:trace>
  <inkml:trace contextRef="#ctx0" brushRef="#br0" timeOffset="72855.167">6442 10093 6321,'22'-33'4515,"-6"35"-129,-1 15-258,2 7-3096,3 17-516,4 0-258,1 6-129,5 1-516,-6-12-258,6 2-387,-6-18-387,4 2 258,-7-19 0,1-3 129,-5-8 774,-4-12 387,2 1 645,-8-12 645,3 10 0,-10-8 258,8 17-129,-8-5 0,0 17-516,0 0-129,-3 16-258,1 2-258,2 10 0,3 1-129,5 0-129,4-1 0,4-6 0,5-6-129,5-8 0,1-7 0,4-2-129,1-13 129,3-7-129,-1-3 0,0-5 0,-6-2 129,-2-1 0,-7 3 0,-5 2 129,-6 1 129,-5 8-129,-3 5 129,0 13 0,-17 0 0,5 13 0,1 12 0,3 11 0,0 6-129,7 7 0,2 1 0,8-2-387,11 0-774,-1-13-3612,12-9-258,0-15-516,6-10-258</inkml:trace>
  <inkml:trace contextRef="#ctx0" brushRef="#br0" timeOffset="73279.1913">8377 9607 5547,'86'-135'5289,"-59"72"-645,-12 10 0,-17-3-2451,-13 34-1161,-19 8-258,-2 25 258,-10 24-258,4 34-129,4 24-129,9 25-258,11 17 129,13 16 0,5 10-258,14-1 0,7-8-129,7-15 0,-1-19 0,0-21 0,-2-18-258,-10-27-387,-1-11-1419,-13-24-2838,-1-17 0,-25-15-645,-1-17-258</inkml:trace>
  <inkml:trace contextRef="#ctx0" brushRef="#br0" timeOffset="73435.2002">8011 10165 11868,'-2'-33'5418,"24"25"-516,8-10-129,17 1-4257,12 0-516,14-2-645,8 6-3999,-8-1-387,-2 2-258,-8 0-774</inkml:trace>
  <inkml:trace contextRef="#ctx0" brushRef="#br0" timeOffset="73991.232">9634 10203 9804,'0'0'5418,"0"0"-645,3-10 258,9-2-4257,1-12-387,8-5-129,1-6-258,3-3 0,1-3-129,-2 2 0,0 3 0,-4 5 129,-2 6 0,-4 11-129,-6 11 129,2 3 0,-5 15-129,-2 6 129,0 7 0,2 1-129,2 2 0,0-3 129,5-6-258,-2-5 129,2-7 0,1-8-129,0-4 129,-1-10-129,1-3 129,-2-2 0,2-2 129,-3 5 0,0 2 0,2 6 0,-1 9 0,0 9 0,0 9 258,-1 3-258,0 5 258,-2 0-258,-1 3-258,-6-10-774,-1-1-3354,-6-10-387,-9-6-387,-5-8-516</inkml:trace>
  <inkml:trace contextRef="#ctx0" brushRef="#br0" timeOffset="74144.2408">9903 9499 8385,'8'-97'5418,"-8"76"-645,0 21-387,0-13-5031,0 20-3741,8 9-258,5 7-645,7 6-387</inkml:trace>
  <inkml:trace contextRef="#ctx0" brushRef="#br0" timeOffset="74643.2693">11104 9622 7611,'3'-10'5547,"-10"34"-516,-5 15-258,-5 10-3870,5 17-129,1 3-258,8 1-129,3-7-129,7-10-129,7-12 0,5-17-129,4-15-129,6-13 129,-2-17-258,-2-11 258,-3-9-129,-5-8 0,-5-4 0,-4 1 129,-8 0 129,-7 11-129,-10 3 0,-4 10 0,-8 10-129,-3 6-387,5 14-1032,-6 3-3096,13 6-387,5-4-258,13 4-387</inkml:trace>
  <inkml:trace contextRef="#ctx0" brushRef="#br0" timeOffset="75191.3007">11304 9789 5934,'45'39'5805,"-32"-20"-645,4 0-129,-9-9-2709,8 9-1290,-5-9-516,3-2-258,1-4-258,0-4 129,0-4-129,0-8 0,0-5 129,0-6-129,-2-6 0,-1-2 0,-2-1 129,-2 3-129,-1 8 0,-2 4 0,-5 17 0,0 0 0,6 12 0,-5 10 0,2 7-129,3 3 258,0-1-258,4-2 258,4-5-129,2-8 0,4-5-129,1-6 129,2-5 0,2-3 0,-1-6 0,1-3-129,0-3 129,-1 0 0,-2-2 0,-3-2 0,-3 2 0,-3-4-129,-6 0 258,-3 0-129,-4 2 0,-2 3 0,-2 4 0,4 12 0,-14 0 129,5 12-129,4 12 129,0 5-129,5 6 0,2 1 129,4 1-129,5-4 0,4-5-258,4-8 0,5-5-516,0-15-1548,4 2-2580,-4-2-258,3-5-387,-5-6-258</inkml:trace>
  <inkml:trace contextRef="#ctx0" brushRef="#br0" timeOffset="75379.3114">12310 9809 8901,'29'-3'5160,"-7"-5"-387,3 4-1548,3-5-7611,3-2-258,-3 3-645,2-1-258</inkml:trace>
  <inkml:trace contextRef="#ctx0" brushRef="#br0" timeOffset="75583.3231">12729 9156 8901,'-10'-37'5418,"1"56"-258,-1 17-387,8 17-3999,1 15-516,2 15 0,5 6-516,0-2-258,4 0-387,-6-17-129,8-2-1806,-8-20-2064,1-14-258,-5-14-516</inkml:trace>
  <inkml:trace contextRef="#ctx0" brushRef="#br0" timeOffset="75907.3416">12709 9596 8901,'10'-53'5289,"2"47"-129,2-4-1419,7 21-2451,-5 6-387,6 9-387,-2 1-258,3 4-129,-3-2 0,0-3-129,0-5 0,1-8 0,1-6 0,1-7 0,-1-4 0,0-13 0,-3-6 0,-3-7-129,-6-5 258,-10-3-129,-3-3 0,-15 4 0,-4 3 129,-7 6-129,1 8-129,-3 6-387,10 15-1290,-2 4-2838,12 13-516,5-3-387,6 9-387</inkml:trace>
  <inkml:trace contextRef="#ctx0" brushRef="#br0" timeOffset="76051.3498">13077 9636 7224,'63'0'5160,"-28"-4"-387,1-9-387,5 1-3999,0 3-3225,0-1-1548,-6-2-387,-4 0-516</inkml:trace>
  <inkml:trace contextRef="#ctx0" brushRef="#br0" timeOffset="76807.3931">13740 9439 8643,'-24'1'5676,"15"15"-387,-2 2-258,9 9-4128,2 3-516,2 3 0,5 0-258,1-3 0,4-4-129,-3-6 0,4-11 0,-3-6-129,0-8 129,-4-8 0,-1-5 0,-2-5 0,-3-3-129,-3-3 129,-6 0-129,-4-2 0,-2 6-258,-1-4-129,3 11-258,0-1 129,13 19 0,-2-13 0,10 15 129,7 7 0,6 9 645,5 6 387,-4-2 0,5 6 0,-5-5 129,-1 6 0,-6-10 129,4 2-258,-3-11-258,3-3-129,-1-5 0,1-2 0,2-6-129,0-6 129,-1-3 0,0-1-129,-7 3 0,-1 1 0,-3 4 0,-9 8 0,10 0 0,-10 0 0,7 18 0,-3-1 0,6-1 0,1 1 0,5-5-129,3-4 129,2-2 0,2-3 0,1-3 0,2-7 0,-1-3 129,-2-1-129,-3-4 0,0-2 0,-5-2 129,-3 0-129,-5 1 0,-1 2 0,-5 1 0,-1 15 129,-5-9-129,5 9 129,-12 16-129,5 6 129,1 4 0,2 8 0,4 1 0,0 2-129,9-1 0,2-4-129,8 2-1032,-5-12-3741,8-2-129,-1-8-516,3-5-387</inkml:trace>
  <inkml:trace contextRef="#ctx0" brushRef="#br0" timeOffset="81959.6878">16077 9197 1032,'1'-11'4128,"9"-10"129,-10 2-774,0 19-387,0-28-258,0 28-903,0 0-258,9 1-516,-7 20-129,12 15-387,1 8 0,8 10-387,6 4 129,5 4-258,3-1 0,0-6 0,-1-11-129,-2-8 0,-6-13-129,-5-7 129,-7-9-387,-16-7-258,16 0-1806,-16-15-2322,-3-4-387,-7-8-129,0-4-387</inkml:trace>
  <inkml:trace contextRef="#ctx0" brushRef="#br0" timeOffset="82166.6996">16382 9143 7998,'2'-21'5160,"-2"21"-258,-9 0-258,6 18-3483,-16 9-258,2 12-516,-6 4 129,-3 10-387,-4 2 129,-3 3-258,1 3-129,-2-7-258,10 1-903,-3-13-3354,13-4-258,3-16-258,11-10-387</inkml:trace>
  <inkml:trace contextRef="#ctx0" brushRef="#br0" timeOffset="82399.713">16905 9368 8127,'37'-8'5160,"-19"6"-387,-1-3-258,5 5-3612,1-3-645,6 3 0,2 0-129,-1 0-387,0 6-387,-11-5-1677,-1 7-2064,-18-8-387,8 16-516,-16-8 258</inkml:trace>
  <inkml:trace contextRef="#ctx0" brushRef="#br0" timeOffset="82575.723">16936 9515 7740,'0'17'5160,"15"-17"-258,9-5-129,3-11-3741,9 6-387,2-5-129,1 5-516,0 6-645,-10-7-3612,3 10-387,-8-3-258,-4 4-516</inkml:trace>
  <inkml:trace contextRef="#ctx0" brushRef="#br0" timeOffset="83167.7569">17573 9185 7998,'16'-34'5289,"-16"34"-129,0 0-387,0 0-2838,0 13-774,0 12-387,0 11-258,4 3-258,9 2-129,3-2 0,8-5-129,6-8 0,4-8-129,-1-9 0,0-9 129,-1-11 0,-5-8 0,-1-7-129,-9-5 258,-4-3-129,-5-1 129,-4 2-129,-4 6 129,0 4 0,-4 12-129,4 11 129,-11 12 0,6 16 0,2 15-129,3 19 129,0 15-129,5 13 0,1 9 0,2 3 0,-4 3 258,-3-2-129,-1-3 0,-6-13 0,-4-8 129,-8-13-258,-4-8 129,-8-12 0,-2-7-129,-3-9 0,-3-7-129,1-6 129,2-7-258,4 1-645,-4-11-2580,13 1-1548,-3-1 0,6 5-645,-1-3-387</inkml:trace>
  <inkml:trace contextRef="#ctx0" brushRef="#br0" timeOffset="86154.9277">19354 9254 645,'-56'-16'3999,"33"4"516,6-4-1290,6 9-129,4-8-645,11 12-258,6-8-387,25 11-516,17 0-129,33 2-129,25 3-258,39 7-129,34-4-258,34-3-129,28-3-129,21-2-129,9-5 0,0-6-129,-10-1 129,-27-4-258,-30 0 0,-35-6-774,-28 10-3741,-44-5-387,-33 5-129,-31-9-645</inkml:trace>
  <inkml:trace contextRef="#ctx0" brushRef="#br0" timeOffset="86738.9611">22949 8838 8643,'53'0'5418,"-20"-2"-387,20 0-129,7-8-3999,18 7-258,1-3-129,4 0-129,-2-1-129,-10 2 0,-13 1-129,-16 3 0,-14 1-129,-14 2 129,-8 13 0,-6 9 0,-9 10 0,2 7 0,1 9-129,3 4 129,1 7 0,2 2-129,2 0 129,3-1-129,1-7 129,-2-1 0,0-6 0,-1-6-129,-3-8 129,-1-6-129,-8-6 0,-3-5 0,-8-9 0,0-2 0,-11-3 129,-7 0-129,-7 1 0,-9 4-129,-8 3 0,-8 2 0,-9 4-129,-4-2 129,4-1 0,3-3-129,7-3 129,10-8 129,14-4 0,13-16 129,14-11-129,8-6 0,6-13 129,3-9 0,1-12-258,0-11 129,0-6 0,0 1-129,0 4 129,-2 6-258,2 14-387,-2 7-1419,3 25-2838,2 14-258,4 20-516,1 13-387</inkml:trace>
  <inkml:trace contextRef="#ctx0" brushRef="#br0" timeOffset="149902.5739">1624 11223 1677,'50'3'4773,"-6"5"129,16 4-129,14-7-1935,24 19-903,13-14-258,28 13-774,18-8-258,25 4-129,18-6-387,23-1 0,20-6-129,23 0 258,54-5 0,-17 0 0,21-1 129,13-2-129,20-10 129,18 4 0,39-7-129,-7-3-129,-16-4 0,52-7-258,20 1 258,19-1-258,16 4 0,19-3 0,-7 7 129,37 5-129,12 7 129,-30 9 0,-3 7 0,1 10 0,-6 5 129,-14 10 0,6 4 0,-2 0 0,-1 3 0,-7-1 0,-6-3 0,-7 0 0,13-5-129,-31-2 129,-24-5-129,-22-2 0,-23-4 0,23-5 0,-12-4 0,-14-3-129,-36-5 129,45 0-129,-51-5 129,20-3-129,-53 1 129,-15-1 0,-24 2 0,-23-1 129,-29 3-258,-62-2-258,8 7-1677,-74-1-3096,-8-3 129,-40-4-774,-44-3-387</inkml:trace>
  <inkml:trace contextRef="#ctx0" brushRef="#br0" timeOffset="151134.6444">2702 12659 258,'-2'-37'3225,"-9"16"129,4 0-1032,-4 1-774,2-5-258,0 2-129,1-4 129,4 9-129,-3-6 129,7 12 258,-2-3-258,2 15 258,0-12-129,0 12-129,0 0-129,0 0-258,2 6-258,-2-6-129,-18 15-129,0-6-129,-7 0-129,-2-1 0,-4-1-129,0 0 0,0-5 0,4-2 0,4-1-129,3-10 258,4-1-387,-4-2 387,2-1-129,-1 5 129,0 2-129,-5 8 129,0 1-129,-2 14 129,0 7 0,5 2-258,3 2 129,1 1-129,8-3 129,5 0-129,4-4 129,5 1-129,5-1 129,3 11 0,1 10 0,-1 10 0,-2 14 0,0 9 129,-2 10-129,-2 5 0,-1 8 0,-1-5 0,-1-5-129,-1-4 258,0-11-129,0-11-129,1-10 129,-1-10 0,0-11 0,-2-8 0,0-11 0,-1-11 0,0 0 0,7-6-129,1-10 129,1-4-129,2-2 129,-1-5-129,3 2 0,2 3 129,0 3-129,-5 4 129,1 3 0,-3 2 0,1 6 0,-9 4-129,15-3-258,-15 3-774,15-10-3483,-15 10-129,1-21-387,-1 3-258</inkml:trace>
  <inkml:trace contextRef="#ctx0" brushRef="#br0" timeOffset="151307.6543">2218 13312 7740,'-8'-8'5160,"8"8"-516,18-26-258,5 12-2838,0-11-387,10 9-645,4 8-2580,-3-7-2193,4 8-516,-6-3-258,-3 3-516</inkml:trace>
  <inkml:trace contextRef="#ctx0" brushRef="#br0" timeOffset="151502.6654">2629 13050 8514,'12'0'5289,"-6"10"-516,4 10-129,3-1-3483,4 11-129,-2-1-387,5 4-258,-3 1-129,1-2-387,0 8-2709,-5-11-1677,-4-3-387,-5-8-258,2-4-516</inkml:trace>
  <inkml:trace contextRef="#ctx0" brushRef="#br0" timeOffset="151686.6759">2803 13021 10449,'-12'-28'5031,"4"28"-258,-5 11-387,3 14-3612,-2 9-258,1 8-387,2 7-129,1-3-516,8 8-3096,0-10-1032,7 1-129,3-16-258</inkml:trace>
  <inkml:trace contextRef="#ctx0" brushRef="#br0" timeOffset="152550.7254">3113 12982 10836,'-23'-14'5160,"-1"26"-387,2 17 0,-2 5-3999,5 10-387,2-2-129,6-2-258,5-6 129,3-7-129,3-8 0,6-9 0,4-10 129,1-5-129,3-15 0,3-3 0,-2-9 129,1-5-129,-1-1 0,0 4 0,-4 2 0,2 11 0,-1 11 0,-1 8 0,0 8 0,-1 13 0,2 6 129,3 3-129,1-2 129,2-2-129,2-7 129,-2-8-129,1-4 129,-2-5-129,0-5 0,-4-7 0,-1-5 0,-1 0 0,-3-3 129,-1-1-258,-1 1 129,0 3 0,-2 3 0,1 2 0,-5 12 0,10-4 0,-10 4 0,10 7 0,-10-7 0,12 21 129,-6-11-258,-6-10 129,16 15 0,-7-9 129,2-6-129,2 0 0,1 0-129,-1 0 129,3 0-129,1-1 129,0 1-258,-1-4-129,2 4 129,-4-1-129,4-4 129,-5-2-129,3-4 129,-4-5-129,1-2 258,-2-6-129,-2-2 258,-2-3-129,1 1 129,-1 4 0,-3 1 258,-1 9-129,0 2 258,-3 12 0,0 0 0,7 24 0,-5 0 0,4 12 0,4 5 0,3 5-129,2 5 0,2 5-129,2-1 0,-1 2-129,0-2 0,-7-3-129,-1 2 0,-5-3-258,-5-2 129,-5-10-258,-5-1-258,-5-21-258,6 0-1161,-9-22-2451,8-23-387,-1-29 0,5-15-129</inkml:trace>
  <inkml:trace contextRef="#ctx0" brushRef="#br0" timeOffset="152726.7354">3807 12884 9933,'36'-78'4902,"-16"71"129,-2 7-258,6 22-3483,-11 2-516,1 13-387,-3 4-129,-6 2 0,-3 0-129,-2-9-258,2-2-516,-4-20-1548,2-12-2580,0 0 0,11-24-387,-4-22-645</inkml:trace>
  <inkml:trace contextRef="#ctx0" brushRef="#br0" timeOffset="153162.7604">4006 12494 11868,'-5'-51'5160,"5"57"-516,0 23 258,3 23-3741,5 4-774,5 9-258,3 2 0,0-1-129,4-5-129,-2-8 129,0-10-129,0-12 0,-2-9-129,0-14-129,1-5 129,-3-10-129,4-7 0,-1-13 0,6-3 129,-2-7 0,4-3 258,-3-1 0,1-2 129,-5 3 0,0-3 0,-3 6 129,-7 2-129,0 7 0,-7 5 0,-1 5-129,0 18 258,-4-5-129,-3 13 129,1 17 0,0 10 0,2 9 0,4 4 0,0 6 0,5-1-129,7-5 0,2-2-129,2-7 129,0-8-129,2-7 0,-1-4-387,-5-13-645,4 5-3612,-16-12-387,7 16-258,-14-10-387</inkml:trace>
  <inkml:trace contextRef="#ctx0" brushRef="#br0" timeOffset="153506.78">2795 14146 11739,'89'-38'5418,"-11"-8"-258,20-1-258,15-19-4128,19 3-258,9-6-129,3 7-129,-5 4-129,-11 12 0,-17 7 0,-9 12-258,-17 10 258,-17 8-129,-13 8-129,-13 1 129,-7 0 0,-8 0-129,-5 0 0,-9-1-387,5 0-4386,-15-10-129,-3 11-516,0-27-258</inkml:trace>
  <inkml:trace contextRef="#ctx0" brushRef="#br0" timeOffset="154326.8269">8480 12109 6966,'21'-70'4902,"-16"33"-129,-5-4-387,0 8-2580,-16-9-516,-1 11-258,-10-3-258,-2 9-258,-6 5-129,-1 11-129,-3 9-129,2 12 0,4 21 0,3 17 0,3 18 0,7 12-129,6 10 129,7 11 0,4 8 0,3 7 0,4 3-129,5-6 0,1-8 129,-2-6 0,1-8-129,-2-10 129,-5-15-129,0-16 0,-2-12-129,-4-11-129,-1-3-903,-10-16-3483,1-6-258,-2-11-258,2-8-258</inkml:trace>
  <inkml:trace contextRef="#ctx0" brushRef="#br0" timeOffset="154534.8388">7960 12758 10707,'8'-33'5160,"11"17"-387,5-5 0,9 6-3741,0-7-387,9 2-129,-5-1-258,1 2-258,0 8-645,-12-5-3741,2 11-516,-8-6-129,-1 8-516</inkml:trace>
  <inkml:trace contextRef="#ctx0" brushRef="#br0" timeOffset="154738.8505">8743 12330 10707,'13'-5'5031,"-13"5"-258,0 0-516,0 0-6579,0 0-2064,0 0-387,0 19-258,-2 1-645</inkml:trace>
  <inkml:trace contextRef="#ctx0" brushRef="#br0" timeOffset="154890.8592">8764 12726 12126,'0'12'5418,"0"-12"-387,0-20-387,5 3-4644,6 1-4386,-1-5-516,1 0-258,-2-5-645</inkml:trace>
  <inkml:trace contextRef="#ctx0" brushRef="#br0" timeOffset="155362.8862">9788 11807 10707,'-5'-22'5289,"5"22"-258,-6 16-129,-3 29-4128,7 23-129,-2 11-387,1 16-258,2 8 129,1 6-387,0-2-129,0-15-387,5-2-2322,-2-28-1677,5-16-387,-2-22-387,5-20 0</inkml:trace>
  <inkml:trace contextRef="#ctx0" brushRef="#br0" timeOffset="155578.8986">9985 11964 10062,'7'-63'5289,"-7"63"-387,0 0 129,-12 34-4257,9 17-258,-1 11 0,2 16-258,2 11-129,0 3 0,2-3-129,2-6 0,-1-12-258,-1-16-387,5-2-3483,-7-26-774,-4-11-387,-4-16-129</inkml:trace>
  <inkml:trace contextRef="#ctx0" brushRef="#br0" timeOffset="155910.9176">9814 11831 10320,'0'-56'5289,"10"53"-258,8 16 0,1 14-4128,12 26-258,2 17-387,8 17 129,4 11-258,3 9 0,-1 3-129,-1-10 129,-1-11-129,-5-19 129,-4-18-129,-2-27 129,-6-21-129,-4-15 129,-4-25 0,-4-15-129,-4-21 129,-1-14-129,-4-13 0,-2-4 0,-4 4-129,-1 4 0,-3 14-258,-3 9-387,6 31-3096,-6 12-1161,6 29-387,0 0-258</inkml:trace>
  <inkml:trace contextRef="#ctx0" brushRef="#br0" timeOffset="156174.9327">10656 12326 11094,'47'11'5676,"-12"-11"-258,3-15-258,21 3-3870,-4-13-516,10 6-258,2 1 0,1 5-387,-5 5 0,-2 2-129,-4 6-129,-9 0-129,-5 11-258,-11-6-129,-4 13-1032,-12-14-3612,-1 1 0,-15-5-516,15-7-258</inkml:trace>
  <inkml:trace contextRef="#ctx0" brushRef="#br0" timeOffset="156502.9514">11296 11947 10707,'-18'-34'5547,"18"34"-387,11-16 129,9 17-4386,6 7-129,8 8-129,4 1-258,5 8 0,0 1-129,0 3-129,-5 0 0,-4-1 0,-5 1-129,-4 3 129,-6-2-129,-7 1 0,-3 1 0,-6-3 0,-3 1 0,-8 3-129,-6-1 0,-6 2 0,-4 4-258,-4-3 0,-1 9-645,-10-11-4128,12 3-129,-3-8-258,6-5-387</inkml:trace>
  <inkml:trace contextRef="#ctx0" brushRef="#br0" timeOffset="156842.9709">12368 11938 8127,'-27'-22'5289,"14"39"-129,-2 22-516,6 28-3096,-5 3-516,13 19-258,-1 6-516,2 2-516,6 0-4257,-4-11-258,5-11-258,-4-18-387</inkml:trace>
  <inkml:trace contextRef="#ctx0" brushRef="#br0" timeOffset="157066.9837">12632 11886 10062,'6'15'5289,"-6"34"-387,-4 9-129,1 17-4128,2 3-129,1 5-129,2-2-387,1-9-258,3-3-516,-6-24-1677,-3-4-2064,-3-17-645,-3-10-129,-9-14-258</inkml:trace>
  <inkml:trace contextRef="#ctx0" brushRef="#br0" timeOffset="157390.0022">12492 12279 4257,'-23'-177'5031,"16"96"129,3 16-516,-3 7-1806,11 39-774,-4 19-516,17 11-645,3 26-129,13 19-258,5 7 0,12 5 0,9 0-129,10-3 0,3-5-129,2-13 0,-3-9 0,-5-12-129,-9-10 129,-9-7-129,-9-9-129,-12-5 0,-7-13-129,-9-9 129,-8-15-129,-1-13 0,-2-20 0,-3-10-129,0-5 0,1 4-129,0 7 258,-2 7-645,4 26-2580,-2 8-1806,2 23-387,0 15-258,0 0-387</inkml:trace>
  <inkml:trace contextRef="#ctx0" brushRef="#br0" timeOffset="158006.0374">15058 11823 10449,'6'-15'5418,"-6"15"-387,9 7-129,-10 26-3870,1 23-387,-2 9-258,2 17-129,0 5 0,0 3-129,4-5 0,1-8 0,0-12-258,1-16-258,3-8-645,-9-24-3741,0-17-258,0 0-387,4-8-645</inkml:trace>
  <inkml:trace contextRef="#ctx0" brushRef="#br0" timeOffset="158219.0496">15292 12230 10836,'34'14'5418,"-16"-14"-387,4 1 0,-9-3-4257,11-1-129,-3-1-516,-1 1-387,1 6-1419,-6-3-3225,1 2 0,-5 0-387,2 1-516</inkml:trace>
  <inkml:trace contextRef="#ctx0" brushRef="#br0" timeOffset="159103.1001">15713 11964 129</inkml:trace>
  <inkml:trace contextRef="#ctx0" brushRef="#br0" timeOffset="159899.1457">15205 11948 6837,'-5'-30'5160,"2"17"-258,3 13-387,-11-8-2451,0 8-903,1 18-516,-3 15-258,1 15-129,-2 10 0,3 10 0,3 2 129,4 3-129,4-4 0,11-10-129,6-14 0,7-11 0,3-16 0,6-13 0,-1-9 0,0-15-129,-4-10 0,-2-7 129,-7-8-129,-6-6 0,-12-6 0,-3 0 0,-14 2 0,-8 4-129,-8 7 129,-5 7 0,-3 11-129,1 8 129,4 17-258,4 3-129,15 19-1161,1-4-3225,17 5-129,7-7-387,15 4-387</inkml:trace>
  <inkml:trace contextRef="#ctx0" brushRef="#br0" timeOffset="160266.1667">15419 12109 9030,'25'39'5160,"-9"-11"-129,-4-3-387,7 9-3354,-6-5-516,4 3-387,-3-6-129,-2-1-129,-4-6-129,-5-5 0,-3-14 129,0 0 129,-7 0-129,0-9 129,1-14-258,2-5 258,3-6-129,1-5 0,5 0 0,6 6-129,2 2 129,3 8-129,-1 10 129,-1 12-129,-1 6 0,-2 16 129,-3 9 0,-1 4 0,-3 4 0,-2 0-129,0-1 129,1-3-258,2-5-258,-4-15-2193,10 3-2451,-2-14-129,5 0-516,-5-9-129</inkml:trace>
  <inkml:trace contextRef="#ctx0" brushRef="#br0" timeOffset="160582.1847">15747 12280 7611,'0'-15'5289,"10"15"-516,4 0 0,4-1-2838,8-1-1161,2-6-258,2 1-129,-2-5-129,0-1-258,-7-3 129,-6 2-129,-7-1 129,-5-1-129,-7 2 0,-10 3 129,-3 1-129,-4 9 129,-2 1 0,2 7 0,0 11 0,5 8 129,4 4 0,6 2-258,6 3 258,6 2-258,8-3 0,8-6 0,6-4-258,1-12-774,13-2-3741,-8-8-129,3-2-645,-4-8 0</inkml:trace>
  <inkml:trace contextRef="#ctx0" brushRef="#br0" timeOffset="160803.1974">16206 11884 11094,'-6'-87'5547,"0"75"-516,4 21 0,-4 15-3870,6 24-387,0 12-387,2 10 0,2 2-258,3 4-129,0-5-129,0-8-129,1-10-258,-2-18-516,3-1-2709,-8-24-1290,-1-10-387,0 0 0,0-10-387</inkml:trace>
  <inkml:trace contextRef="#ctx0" brushRef="#br0" timeOffset="160975.2072">16154 12087 5289,'-10'5'4773,"-1"6"-516,3 0-1161,0-10-1935,8-1-645,0 0-3870,0 0-387,0 0-516,6 10-387</inkml:trace>
  <inkml:trace contextRef="#ctx0" brushRef="#br0" timeOffset="161582.2419">16153 12137 10062,'0'0'5418,"0"0"-387,0 0 129,12-11-3483,14 7-774,3-9-387,8 1-129,6-2-129,-1 2-129,0 0-129,-3 4 0,-9 4 0,-10 5 0,-8 10 0,-8 5-129,-4 5 129,-4 2 0,-5 1 129,1 3-129,2-2 0,2-2 129,4-5-129,7-3 129,7-5-129,3-7 129,3-3-258,3 0 258,-1-10-258,-1-1 129,-3-2 0,-3-3 0,-5-4 0,-5-2 0,-5-9 0,-3 4-129,-9-2 129,-6 0-129,0 7-129,-6 0-129,5 20-1419,-4-6-3096,9 11-129,1 4-387,7 3-645</inkml:trace>
  <inkml:trace contextRef="#ctx0" brushRef="#br0" timeOffset="162139.2738">16945 11897 7353,'10'-4'5031,"-10"4"-129,-4 17-129,-5 20-2451,-7-5-1032,7 10-258,1-1-387,7 1-129,1-8-129,13-2-129,7-19-129,10-11 0,2-9 0,3-13-129,-4-8 129,-6-5-129,-6 4 0,-11-2 0,-8 2 0,-15 4-129,-9 6 0,-7 2-129,-3 14-387,-7-4-3483,13 5-645,0 2-387,13 0-387</inkml:trace>
  <inkml:trace contextRef="#ctx0" brushRef="#br0" timeOffset="162866.3154">17121 11916 8514,'56'46'5418,"-36"-19"-387,-2 5-387,-2-14-1935,3 7-1935,-4-6-387,1-6-258,-1-9 0,1-4 0,-1-12 0,-1-5 0,-4-4 129,-1-4-129,-4-3 129,-2 3-129,-1 1 129,-2 6-129,0 18 0,0-12 0,0 12-129,2 9 129,1 7-129,3 5 0,4 1 0,-2 2 0,3-4 0,3-2 129,-1-5-129,5-3 0,-1-7 0,0-3-129,0-3 258,0-9-258,0 0 129,-2-5 0,-2-3 0,-2 0-129,-1-1 258,-3-1-129,0 5 0,-3 2 0,0 3 129,-4 12-129,0 0 0,0 0 129,9 0-129,-7 10 0,1 7 0,2 3 129,2 1-129,5 1 129,0-3-129,3-2 129,8-7-129,1 2 0,4-9 0,3-3 0,0-6 0,0-7 0,0 0 0,-5-4 0,-4 1 129,-5-4-129,-8 1 0,-4 1 0,-5 4 0,-10 3 0,-5 0 129,-4 4 0,-3 7 0,2 1-129,0 12 129,6 6 0,5 6 0,6 8-129,3 5 0,5 2 129,7 2-129,3-1 0,4-5 0,0-4-258,2-5-258,-4-16-1290,7 3-3096,-8-11-258,1-2-258,-8-2-387</inkml:trace>
  <inkml:trace contextRef="#ctx0" brushRef="#br0" timeOffset="163686.3623">15326 13017 9030,'50'21'5418,"-7"-12"0,10-6-258,20 2-3096,20-5-903,31 0-387,24-4-258,28 0 0,24-4-129,23-7-258,6-5 0,1-4-129,-9-7 129,-14 1-258,-30-2 258,-27 3-258,-38 4 0,-29 6 129,-29 9-258,-22 2-387,-16 16-2193,-16-8-2451,-10 14 0,-8-8-516,1 6-387</inkml:trace>
  <inkml:trace contextRef="#ctx0" brushRef="#br0" timeOffset="173093.9004">8521 14311 6450,'12'-61'5289,"-11"18"-387,-1 2-516,-5-20-2064,4 7-645,-11-11-774,3 12-129,-7 3-387,-3 13 129,-6 7-258,-4 14 129,-6 17 0,0 31 0,-2 23-129,1 29 129,6 23-129,4 18-129,8 9 129,8 11-129,9-8-129,4-6-129,8-12 0,4-22-129,1-22-129,-3-19-387,3-3-1161,-13-29-3225,0-6 258,-3-18-774,-12-9-129</inkml:trace>
  <inkml:trace contextRef="#ctx0" brushRef="#br0" timeOffset="173294.9119">8026 14633 10836,'38'8'4902,"-11"-5"0,3-10-387,5-1-3870,3-8-129,3 5-258,-2-2-258,-5-4-774,6 11-3612,-15-1-258,1 6-258,-8-2-645</inkml:trace>
  <inkml:trace contextRef="#ctx0" brushRef="#br0" timeOffset="173949.9493">9003 13890 8256,'16'-39'5289,"-14"22"-129,-2 17-387,0 0-2709,-10 16-1161,-6 17-258,0 20-129,-6 15-258,2 21 0,0 11-129,3 8 129,4 1-129,6-5-129,7-10 0,5-9-129,11-17 0,5-23-387,12-4-1935,-4-26-2580,5-10 0,-4-10-387,2-12-387</inkml:trace>
  <inkml:trace contextRef="#ctx0" brushRef="#br0" timeOffset="174166.9617">9205 14254 10449,'16'23'5160,"0"1"-387,8 10 129,4-1-4515,7 6 0,1 0-129,4 3 0,-5-1-258,-7-5 0,-3-5-258,-9-18-1290,-2 2-3354,-14-15-129,6 12 0,-6-12-645</inkml:trace>
  <inkml:trace contextRef="#ctx0" brushRef="#br0" timeOffset="174378.9739">9460 14171 10062,'0'-42'5418,"0"42"-516,0 13 129,-7 7-4257,0 18-129,-3 5-387,-2 13 0,-3 6-129,-1 3 0,0 2-129,-3-7-129,6-5-258,-5-16-774,13-4-3741,-3-17 0,7-7-258,1-11-645</inkml:trace>
  <inkml:trace contextRef="#ctx0" brushRef="#br0" timeOffset="174670.9906">9730 13880 10449,'33'-14'5547,"-10"22"-516,-3 8 0,12 15-4515,-7 11 0,2 17-258,-2 10-129,-3 10-129,-7 6 0,-6-2-129,-8 4 258,-1-7 0,-6-8-129,-8-8 0,-3-10 0,-4-6-387,6 2-1935,-6-19-2580,5-5-258,-1-10-387,3-10-387</inkml:trace>
  <inkml:trace contextRef="#ctx0" brushRef="#br0" timeOffset="175107.0155">10782 14371 9159,'6'-15'5418,"12"14"-129,3-9-258,12 2-3741,4-6-774,9 6-129,0-3-258,-1 4-129,-4 5-129,-9 1-258,-4 9-774,-28-8-2838,11 14-903,-17-1-645,-10 5 0</inkml:trace>
  <inkml:trace contextRef="#ctx0" brushRef="#br0" timeOffset="175287.0258">10878 14492 6708,'-10'30'5289,"15"-15"-129,9-9-258,15 6-3096,-3-12-645,11 0-516,0-4-258,3-1-129,-1 0-258,-5-3-387,3 8-774,-14-3-3741,2 2-129,-6-2-516,-1 1-129</inkml:trace>
  <inkml:trace contextRef="#ctx0" brushRef="#br0" timeOffset="175619.0448">11600 14097 8256,'11'-33'5547,"-11"33"-387,11-10-129,2 20-3354,-9 5-516,9 19-387,-3 7-258,5 13-129,3 3-129,4 1 0,6-4-258,0 0 129,-1-9-129,1-7 0,-2-11-129,-2-6-129,-5-6 0,-8-8-516,3 9-1806,-14-16-2838,0 0 129,-4-6-645,-3-6 0</inkml:trace>
  <inkml:trace contextRef="#ctx0" brushRef="#br0" timeOffset="175807.0555">11855 14085 8901,'-19'23'5418,"9"3"-387,-3 8-129,3 10-3999,-5 1-387,5 5-129,-2 5-387,-3-4-645,6 2-4128,-5-1 129,-3-4-645,-2-7-387</inkml:trace>
  <inkml:trace contextRef="#ctx0" brushRef="#br0" timeOffset="176398.0894">13359 13668 8643,'-15'-157'5547,"8"93"-387,5 18 129,-4 15-3870,15 37-129,0 32-645,10 27-129,0 18-129,6 15-258,0 13 0,5 1-129,-1-1 129,0-9-258,-4-19 129,3-16 0,-4-16-129,0-20 258,0-23-258,0-11 258,-3-28-129,0-21 0,3-19-129,1-23 258,1-21-129,0-6-129,1-1 129,2 6-129,-3 13-129,-4 13-129,-2 31-903,-17 16-3612,-3 43-258,-4 0-387,-15 22-516</inkml:trace>
  <inkml:trace contextRef="#ctx0" brushRef="#br0" timeOffset="176563.0988">13578 13781 11481,'-10'56'5418,"14"-35"-258,10-13-387,8-8-4644,8 0 0,4-7-129,8 4-1161,-7-9-3741,9 0-129,-3-5-258,1-2-387</inkml:trace>
  <inkml:trace contextRef="#ctx0" brushRef="#br0" timeOffset="176723.1079">14032 13751 10191,'18'46'5289,"-8"-9"-258,-4 2 0,9 3-4257,0-7-129,6 2-387,1-2 0,4-2-258,-1-5-258,-2-13-903,5 2-3870,-11-10 0,0-4-516,-9-6-258</inkml:trace>
  <inkml:trace contextRef="#ctx0" brushRef="#br0" timeOffset="176911.1187">14262 13767 9804,'0'-16'5289,"0"16"-387,-8 25 0,-7 4-4128,7 7-387,-6 3-129,0 8-129,-6 7-129,-4-5-516,6 10-2451,-5-14-2064,1-5 0,5-11-516,4-6-258</inkml:trace>
  <inkml:trace contextRef="#ctx0" brushRef="#br0" timeOffset="177239.1375">14586 13851 8385,'12'-29'5160,"-12"17"129,-6 12-774,-14-6-3096,5 10-387,-13 6-387,3 13-129,-3 4 0,3 8-387,7 2 129,8 1-258,7 0 129,4 2-129,12-6-129,7-7 129,5-7-258,0-7-129,4 0-903,-9-13-3225,5 0-645,-5-9-129,-1-3-645</inkml:trace>
  <inkml:trace contextRef="#ctx0" brushRef="#br0" timeOffset="177519.1535">14529 14033 9804,'13'2'5289,"-4"-2"-258,11 0-516,-5-8-3999,8-4-1032,6 1-4128,-5 4-129,-1 0-516,-3-1-516</inkml:trace>
  <inkml:trace contextRef="#ctx0" brushRef="#br0" timeOffset="177795.1693">14978 13677 11739,'20'-39'5418,"-7"30"-129,-4 3-387,1 15-4128,-2 17-387,-2 13 0,-2 14-129,-4 5-129,0 5-129,0-2-387,-1 1 129,-5-11-516,6 0-1290,0-21-3225,0-7 129,0-23-645,10 5-258</inkml:trace>
  <inkml:trace contextRef="#ctx0" brushRef="#br0" timeOffset="177991.1805">15217 13672 7353,'4'-19'5418,"-4"34"0,0 16-387,0 24-1677,-1-12-2709,1 6-387,4 1-129,2 0-129,0-4-129,-2-5-387,1 1-774,-6-21-2322,0-2-1419,1-19-258,-14 10-645</inkml:trace>
  <inkml:trace contextRef="#ctx0" brushRef="#br0" timeOffset="178298.198">15124 13722 5289,'9'-31'5418,"0"31"-387,7 10-129,2 2-2451,13 14-1290,-2-3-129,13 11-387,-1 2-129,5 3-258,-1-2 129,-2-4-387,-3-6 129,-4-8-129,-7-6-129,-6-9 129,-8-4 0,-4-12 0,-5-7 0,-1-6 129,-5-7-258,0-6 129,0-6-258,0-7-129,0 7-387,-1-8-1290,1 17-2709,-4 6-516,4 15 129,0 14-645</inkml:trace>
  <inkml:trace contextRef="#ctx0" brushRef="#br0" timeOffset="202182.5641">8659 15905 4128,'13'-101'4773,"-6"38"129,-4-4-516,4 6-2322,-10-12-387,0 23-516,-10 1-258,0 23 0,-9 9-516,2 17 0,-4 20 0,0 27-258,2 21 129,-1 19-129,4 22 0,3 13 0,4 7 0,3-2-258,5 0 0,1-10-129,3-13 0,0-17-387,0-14-903,0-27-3096,0-13-387,-5-21 0,-2-12-645</inkml:trace>
  <inkml:trace contextRef="#ctx0" brushRef="#br0" timeOffset="202386.5758">8197 16230 9288,'11'-31'5289,"5"9"-387,5 0-258,7-9-3483,9 18-774,6-12 0,8 12-387,4 1-129,-2-8-1161,10 10-3225,-6-9-258,-1-2-387,-2-16-258</inkml:trace>
  <inkml:trace contextRef="#ctx0" brushRef="#br0" timeOffset="202598.5879">9051 15565 5289,'39'-68'5160,"-31"58"-258,-8 10 0,-11 21-1548,-13 5-2064,3 26-645,-8 9-129,1 15-258,-2 5 129,3 11-258,5-1 0,7-1 0,11-9-387,4-14 129,14-12-645,2-25-1806,17-3-2064,3-26-516,5-3 0,1-32-645</inkml:trace>
  <inkml:trace contextRef="#ctx0" brushRef="#br0" timeOffset="202786.5987">9343 15777 8514,'32'-16'5289,"-14"24"-258,5 16-387,1 2-3741,6 12-129,3 3-516,-1 1 0,1-1-258,-4-12-516,-1 6-1161,-9-15-2967,1-6-258,-7-11-516,0-3-129</inkml:trace>
  <inkml:trace contextRef="#ctx0" brushRef="#br0" timeOffset="202974.6094">9695 15700 7740,'-10'-80'5547,"8"68"-645,2 12 129,-5 22-3612,-3 5-516,4 19-258,-7 7-387,-2 6 0,-5 5-387,-4-3 0,1 9-387,-6-19-387,12 4-3354,-5-23-645,8-11-258,12-21-516</inkml:trace>
  <inkml:trace contextRef="#ctx0" brushRef="#br0" timeOffset="203222.6236">9908 15437 9546,'48'-1'5547,"-21"23"-645,0 4 0,4 18-4644,1 11 258,6 12-258,-5 5 129,-3 4-387,-10 3-129,-10 7 129,-10-4 0,-7-4 129,-11-10-258,-12-5-129,2-5-516,-12-14-3741,9-2-387,2-21-516,5-7-258</inkml:trace>
  <inkml:trace contextRef="#ctx0" brushRef="#br0" timeOffset="203542.6419">11124 16090 5934,'0'14'5418,"9"-7"-129,9-5-645,9 7-2967,5-9-903,12 1-258,-1-1-387,0 0-258,2 8-774,-18-11-1677,1 3-2193,-13 0-387,-8 11-387,-13 2 259</inkml:trace>
  <inkml:trace contextRef="#ctx0" brushRef="#br0" timeOffset="203694.6506">11177 16317 6708,'0'17'5418,"15"-17"-387,16-1 0,7-13-3612,10 5-774,2 1-774,-5-19-2322,9 15-2064,-4 0-774,-5-9-129,0 0-387</inkml:trace>
  <inkml:trace contextRef="#ctx0" brushRef="#br0" timeOffset="203918.6634">12066 15786 9546,'14'8'5805,"-4"19"-645,-3 5 0,12 12-4515,0 4-258,9 7 129,-1 3-387,1-6 129,1-4-258,-4-11-129,1-5-258,-10-10-645,8-3-3483,-14-17-774,2-2-129,-6-19-774</inkml:trace>
  <inkml:trace contextRef="#ctx0" brushRef="#br0" timeOffset="204138.676">12445 15616 9288,'2'-11'5934,"-9"46"-774,-7 5 129,-2 20-4386,-5-2-516,-3 9 0,-3 0-258,-5 4 0,-2 1-258,-1-8-258,1-5 129,-1-7-387,5-2-645,-4-21-2838,9-2-1290,4-17-129,10-10-129</inkml:trace>
  <inkml:trace contextRef="#ctx0" brushRef="#br0" timeOffset="204702.7083">12614 15204 5547,'5'-17'5547,"-5"17"-516,9-17 0,-5-6-3096,9 19-387,-3-10-516,9 9-516,-3 0 0,3 5-129,-4 6 0,1 7-129,-5 4-129,-2 7 0,-5 1-129,-4 1 129,-2 1-258,-5-5 129,-3-1 0,0-4 0,1-5 0,9-12 0,-12 16-129,12-16 129,0 0 0,5 7 0,7-5 0,2-2 0,1 7 0,1-2 129,-1 6-129,-1 2 0,-5 1 129,0 2-258,-2 0 258,-6 1-258,-1-2 129,0-1-129,0-1 258,0-13-258,-15 18 129,4-10-129,-4 0 129,-1-4 0,-3 2-129,-2 0-129,1 0-129,-1-6-516,11 11-4257,-7-6 129,4 4-645,2-3-258</inkml:trace>
  <inkml:trace contextRef="#ctx0" brushRef="#br0" timeOffset="208581.9302">13836 15263 5160,'-3'-59'5676,"1"31"-516,2 10 0,-6 0-3096,11 26-516,-2 12-387,9 28-516,-2 15-129,6 24-258,-1 12 0,4 10-129,-2-2-129,0-7 0,1-13-129,-2-15 129,-2-20 0,1-20 129,0-22-129,0-10 129,2-22-129,3-15 129,4-18 0,1-15-129,4-12 129,5-10-129,2-2 129,2 3-129,-1 9 0,-5 13-258,-1 25-774,-16 13-3999,-2 21-129,-13 10-645,-11 14-258</inkml:trace>
  <inkml:trace contextRef="#ctx0" brushRef="#br0" timeOffset="208754.9401">13831 15583 8385,'-10'15'5676,"23"-5"-645,9-10 0,8-4-4386,7-5-516,7-7-1161,9 8-3741,1-1-258,2-1-516,-2-3 0</inkml:trace>
  <inkml:trace contextRef="#ctx0" brushRef="#br0" timeOffset="208934.9504">14494 15475 8127,'20'23'5289,"-12"-5"0,3 13-387,-3-4-3741,11 16-516,-3-2 0,5 5-258,0-2-258,2-1 0,-2-7-258,-4-15-645,11-1-4257,-11-14-129,1-6-258,-5-12-516</inkml:trace>
  <inkml:trace contextRef="#ctx0" brushRef="#br0" timeOffset="209146.9625">14770 15457 7353,'-5'-21'5547,"0"9"-258,5 12-129,-12 11-3612,12 18-645,-10-1-129,-1 17-387,-8 6-129,-5 5-258,-7 3 0,-5-1-129,1 0-258,-2-14-516,12 4-3225,-1-21-903,11-6-645,15-21-258</inkml:trace>
  <inkml:trace contextRef="#ctx0" brushRef="#br0" timeOffset="209461.9805">15180 15426 9288,'20'-36'5418,"-20"36"0,0 0-387,-15 4-4128,-10 17 0,2 17-516,-5 6 129,2 10-387,3 0 129,7 2-129,10-8 0,6-1-129,12-12-258,8-15-129,9-2-645,-7-26-2322,10 3-1935,-6-14-129,-2-3-516,-7-13-129</inkml:trace>
  <inkml:trace contextRef="#ctx0" brushRef="#br0" timeOffset="209602.9886">15042 15548 7998,'-12'2'5289,"23"-2"-387,13-7-258,15-8-4902,2 3-4128,9-2-258,4 2-258,2-2-387</inkml:trace>
  <inkml:trace contextRef="#ctx0" brushRef="#br0" timeOffset="209790.9993">15673 15181 9288,'-26'-15'5547,"11"24"-258,-1 15-258,5 27-3999,0-6-387,5 14-387,4 7-387,-3-6-1290,5 10-3612,3-12-129,4-5-387,-1-16-387</inkml:trace>
  <inkml:trace contextRef="#ctx0" brushRef="#br0" timeOffset="210031.013">15863 15296 9933,'13'-63'5676,"-13"63"-516,0 0 129,-10 22-4128,7 17-258,-3 7-516,4 8-258,-2 0 129,4 6-258,0-5-129,0-3 0,0-9-258,0-10 0,0-2-516,-7-26-645,7-5-3741,-8 0 258,-1-12-774,-3-22 0</inkml:trace>
  <inkml:trace contextRef="#ctx0" brushRef="#br0" timeOffset="210354.0315">15731 15158 4902,'-11'-89'5805,"5"70"-645,6 19-129,0 10-2064,10 28-1161,1 1-903,13 12-258,6 3-129,8 8-258,6-5 0,5 1-129,-1-8 129,1-7-258,-6-7 129,-1-8-258,-8-8 258,-5-11-129,-5-9 0,-3-7-129,-6-12 129,-1-10 129,-3-12-258,-2-14 129,-1-11 0,-3 1 0,-1-1 0,-4 8-129,0 6 0,0 13-387,0 39-1677,-4-14-2967,-1 28 129,-2 11-645,2 12-258</inkml:trace>
  <inkml:trace contextRef="#ctx0" brushRef="#br0" timeOffset="233250.3411">17437 13710 3096,'-15'-29'5289,"9"15"-129,6 14 0,-2-19-1677,15 26-516,-4-4-1290,20 14-387,9-5-387,19 2-258,14-9-258,17-1 0,10-9-258,10-13 129,3-4-258,-3-2 0,-12 2 129,-20 5-258,-12 2 129,-21 10-258,-15 5-129,-20 0-1161,-6 15-3354,-12-3-387,-3 1-387,-4-9-645</inkml:trace>
  <inkml:trace contextRef="#ctx0" brushRef="#br0" timeOffset="233818.3736">19254 13246 5160,'-7'-17'5547,"7"17"-645,-15 4-258,5 29-1290,-7 1-2322,6 21-387,-5 6-129,5 12-129,3 0-129,3 1 0,5-8-258,7-11 129,9-15-129,4-17 0,5-21 0,3-6 0,0-21 129,-1-12-129,-5-14 0,-5-3 0,-9-7 129,-6 3 0,-6 1-129,-15 4 0,-6 8 129,-3 11-129,-6 9 0,2 7-258,3 13-387,2-4-1032,12 9-3096,15 0 0,0 0-516,12 11-258</inkml:trace>
  <inkml:trace contextRef="#ctx0" brushRef="#br0" timeOffset="234346.4038">19442 13359 9159,'29'55'5031,"-25"-22"-129,3 9-258,-7-6-3354,4 5-516,3-7-387,6-5-129,0-5 0,2-9-129,-2-13 0,2-3 0,-3-18 129,1-8 0,-4-11 0,0-5 0,-4 1 0,3 1 0,-5 4-129,2 9 0,-1 10 0,-4 18 0,0 0 0,11 23-129,-6 5 0,2 7 129,1-1-129,5 0 0,-1-3 0,6-7 0,0-7 0,4-7-129,1-7 129,-1-3 0,4-11-129,-3-7 0,1 0 0,-4-6 0,0-3 0,-5-3 0,-2 1 129,-5 1-129,-3 8 258,-5 8-129,0 12 0,-8-6 0,0 13 129,-1 17-129,0 7 0,3 6 129,3 4-129,3-2 0,2-1-129,8-4 129,3-4-129,3-10-129,6-2-516,-4-18-1161,12 3-2967,-4-7-129,2-8-258,-4-16-258</inkml:trace>
  <inkml:trace contextRef="#ctx0" brushRef="#br0" timeOffset="234534.4146">20263 13191 11094,'12'-73'5547,"-12"59"-516,-3 19 0,-8 10-3612,6 14-645,-1 6-387,2 10-129,2 4-129,1 8 0,1 1-258,0-3-258,0 8-903,-2-15-3612,2-2-258,0-16-387,0-6-129</inkml:trace>
  <inkml:trace contextRef="#ctx0" brushRef="#br0" timeOffset="234722.4253">20113 13406 11997,'3'-19'5160,"17"13"-258,5-12-1161,12 13-3225,6-3-129,5 1-129,-4 4-516,-4-4-774,0 7-3741,-13 0 0,-2 2-516,-9 6-387</inkml:trace>
  <inkml:trace contextRef="#ctx0" brushRef="#br0" timeOffset="235245.4552">20695 13348 7740,'-29'-7'5418,"13"7"-129,-9 6-387,6 19-2451,-6-8-1290,11 15-258,1 2-387,7 4-129,6-1-129,6-1-129,8-5-129,7-11 129,5-6-129,3-14 0,2-5 0,-2-16 0,-3-4 0,-5-4 0,-3-6 0,-10-1 0,-7 2 0,-4 4 0,-14 3 0,-3 3-258,-3 7 0,-3 0-645,10 14-3741,-5-2-387,9 5-258,12 0-645</inkml:trace>
  <inkml:trace contextRef="#ctx0" brushRef="#br0" timeOffset="236333.5175">21049 13245 7353,'5'-18'5676,"-2"3"-258,-3 15-516,-7 10-1161,-2 19-2709,-4 3-387,5 16-258,1 2-129,5-1-129,5-7-129,13-11 0,10-14 0,10-15 0,7-8 0,2-19 0,-1-11 0,0-8 0,-12 0 129,-6-4-129,-14 6 0,-12 4 129,-15 7-129,-13 6 129,-11 9-387,-4 8 129,1 8-774,-6 5-2838,17 10-1419,7-6-129,17 6-258</inkml:trace>
  <inkml:trace contextRef="#ctx0" brushRef="#br0" timeOffset="236838.5463">21364 13249 10707,'57'28'5289,"-40"-8"-258,-11-5 0,1 4-3870,-6-4-645,6-2-129,-7-13-258,13 11 0,-3-11-129,3-8 129,0-7-129,1-6 129,-1 0 0,-1-2 0,-2-3 0,-5 9 129,1 3-129,-6 14 0,0 0-129,0 0 129,7 7-129,-3 8 0,3 6 0,3-2-129,3-2 129,2-3 0,3-4 0,3-4 0,1-5 0,0-1 0,1-2 0,1-8 0,1-2 0,1-2 0,-2-1 0,-5-1 0,1-4 0,-8 6 0,-4-2 129,-8 16-129,-2-13 129,-9 13-129,-2 1 0,1 12 0,-3 9 129,7-2-129,2 9-129,6-1 129,4 2 0,8-1 0,5-3-129,4-6 0,6 2-774,-3-13-2838,12 7-1419,0-8-129,6-1-516,-1-7-516</inkml:trace>
  <inkml:trace contextRef="#ctx0" brushRef="#br0" timeOffset="237257.5703">22603 13380 12771,'46'0'5805,"-26"0"-516,-10 0 0,8 0-4773,-18 0-258,0 0 0,-25-8-258,-8 0 0,-14-6 0,-12-7 0,-5-10 0,-6-8 0,6-9-129,10-16 258,13-11-258,18-7 129,23 2 0,20 5 0,17 11-129,13 10 0,7 20 129,-3 22-129,-5 21 129,-14 28-129,-14 17 129,-17 10 0,-15 18 0,-11 3 129,-5 2 0,-3-5-129,5-7 129,8-9-129,12-13 129,8-10-129,20-21 0,8-9 0,4-10 0,7-9-258,5-8-258,-5-19-2451,6 7-2322,-2-12 129,4 6-645,-3-11-387</inkml:trace>
  <inkml:trace contextRef="#ctx0" brushRef="#br0" timeOffset="237521.5854">23037 13075 11481,'6'-16'5805,"-6"16"-516,-3 11-129,-8 6-3999,5 9-645,2 1-129,4 3-129,0-2-129,10-3 0,4-4-129,0-9 0,4-10 0,0-3-129,2-14 129,-3-5-129,-1-9 0,-7-5 0,-5 1 0,-4-1 0,-13 1 0,-7 5 0,-5 11-387,-4-2-258,10 19-2580,-6 0-1806,12 2 0,13-2-645,0 19-129</inkml:trace>
  <inkml:trace contextRef="#ctx0" brushRef="#br0" timeOffset="237990.6122">23166 13052 11481,'69'23'5805,"-46"-9"-516,0 6 0,-14-4-3870,6 5-774,-8-3-258,0-3-387,0-3 258,-7-12-387,11 2 129,0-4 129,0-13-258,4-2 129,-1-5 0,1 1 0,-4-1 0,2 5 0,-3 10 0,-10 7 0,11-5 0,-6 15 0,-4 6 129,3 2-258,2 3 0,1-4-129,7 2-129,0-9-258,11 2-258,-7-16-258,15-4-258,-8-14 129,8-2-129,-8-15 516,5-5-129,-6-16 774,-3-5 645,-3 10 645,-11-4 0,2 17 258,-9 0 258,0 25-387,-5 12 0,4 25-258,-7 13-387,2 13-258,2 8-129,4 3-129,0 6 129,0-8-258,5-2-129,-3-12-258,7-3-645,-9-21-2838,10 3-1290,-10-20-258,12 6-516</inkml:trace>
  <inkml:trace contextRef="#ctx0" brushRef="#br0" timeOffset="238273.6284">23809 13075 7998,'22'-28'5547,"-9"24"-129,5 4-258,-2-3-3483,6 3-645,-6 1-129,4 6-129,-6 0-258,0 2 0,-4-1-258,0 7 0,-3 2 0,0 0-258,1-1 258,4 0-258,3-3 129,3-3-129,2-4 0,1-9-129,1-9 0,-4-3 258,-8-7-258,-9-4 258,-2-2-258,-14-2 129,-3 3-774,-17 0-3612,-3 7-1032,-8-1-258,-6 9-387</inkml:trace>
  <inkml:trace contextRef="#ctx0" brushRef="#br0" timeOffset="238753.6559">17872 15415 12771,'58'22'5676,"-12"-21"-516,19 6 129,4-7-4773,10 0-129,5 0-129,-3-4-129,-4 4-129,-9-3 0,-8 2-258,-13 0-129,-9 1-516,-17-7-3741,0 7-258,-9-4-903,-3 1 0</inkml:trace>
  <inkml:trace contextRef="#ctx0" brushRef="#br0" timeOffset="239225.6829">19747 15066 10320,'-10'-26'5547,"-5"20"-387,7 22-129,-7 6-3999,2 17-387,2 5-258,3 2-129,4 1-129,4-4-129,5-11 129,8-11-129,5-14 0,4-7 0,3-14 0,-2-6 0,-4-9 0,-5-4 129,-9-6-129,-5 0 0,-8 3 0,-12 4-129,-4 9-258,-5-3-774,9 20-3741,-3-2-258,11 8-387,12 0-258</inkml:trace>
  <inkml:trace contextRef="#ctx0" brushRef="#br0" timeOffset="239601.7044">19909 15046 9546,'47'43'5289,"-38"-14"-258,0 6-258,-9-1-3870,4 4-258,3-6-516,3-7 0,1-7 0,6-10-129,1-8 129,2-4-129,-3-14 129,0-6-129,-6-10 0,-1-4 0,-6-2 129,-1 3-129,-3 4 0,0 5-129,0 10 258,1 6-129,-1 12 129,7 11 0,-1 7 0,0 7 129,2 1-129,2 4 129,-1-4 0,-1 0 0,1-2-258,2-6 258,-3-4-258,2-4 0,0-2 0,-3-1 0,3-1-387,-10-6-774,18 4-3612,-18-4-387,7 4-258,-7-4-645</inkml:trace>
  <inkml:trace contextRef="#ctx0" brushRef="#br0" timeOffset="240046.7298">20344 15121 10707,'-7'11'5160,"13"-5"-258,5-6-129,12 0-4128,2-8-258,6-4-129,-1-2-258,0-4 0,-5-2 129,-9 0-129,-6 1 0,-8 5 0,-2 14 129,-18-10 0,1 10 0,-8 16 0,0 7-129,4 11 129,6 3 0,7 3 0,8 0-129,3 0 0,10-7-129,10-8 0,4-4-258,2-13-387,6 5-2193,-5-14-1935,2-6-258,-6-14-258,3-1-387</inkml:trace>
  <inkml:trace contextRef="#ctx0" brushRef="#br0" timeOffset="240210.7392">20816 14737 11352,'-11'7'5547,"7"24"-516,-3 0-258,6 16-4386,1 4-129,7 0-387,0 10-903,-3-11-3870,6 1 129,-5-16-645,2-3-516</inkml:trace>
  <inkml:trace contextRef="#ctx0" brushRef="#br0" timeOffset="240781.7719">20751 14918 9417,'35'-18'5160,"-14"14"-258,-2-5-258,3 6-3612,-2-5-516,1 7-258,-2-2-129,-3 3 0,-1 10 0,-3 5 0,-3 4 0,-2 7 0,-4 3 0,1 3 129,-1-2-129,2-2 0,2-6 0,2-7-129,3-8 129,3-6-129,3-2 129,0-11-129,-1-6 0,-3-7 0,-5 0 0,-5-4 0,-4 4 0,-12 1 0,-6 3-129,-4 4-129,-1 12-387,-5-7-2967,13 14-1419,1 4 0,13 7-645</inkml:trace>
  <inkml:trace contextRef="#ctx0" brushRef="#br0" timeOffset="241097.79">21335 14894 9933,'41'-17'5547,"-29"12"-387,0 10 0,-12-5-3870,5 30-516,-5-7-387,1 6 0,-1 6-387,3-4 258,0-2-258,3-7 0,5-9 0,0-7 0,3-6-129,0-2 129,-1-16 0,-2-5-129,-4-6 0,-4-3 0,-3-1 0,-8-1-129,-6 7-129,-7-2-387,6 19-1290,-8-5-2838,10 13-258,0 0-258,13 2-387</inkml:trace>
  <inkml:trace contextRef="#ctx0" brushRef="#br0" timeOffset="241593.8183">21530 14891 10965,'35'32'5289,"-25"-17"-129,0 9-258,-7-7-4128,5-2-129,-2-1-387,1-4-129,-7-10 129,18 0-129,-7-7 0,1-9 0,0-5 0,0 0 0,-3-2 0,2 0 0,-4 3-129,0 5 129,-7 15-129,11-11 0,-11 11 0,16 5 0,-7 5-129,1 1 129,3 3 0,-1 1 0,1-5 0,4 1 0,1-6 0,1-2 0,3-3 0,2 0 0,0-2 0,0-5-129,0-5 129,-1-1 0,-3-1 0,-3-3-129,-3-1 129,-2-3 0,-3 1 0,-3-1 129,-1 5-129,-4 2 0,-1 14 0,-1-13 0,1 13 0,-14 13 0,6 5 0,0 9-129,1 1 129,3 6-129,0 2 0,2-4-258,2 5-903,-4-16-2967,4 1-903,0-22-387,-6 16-258</inkml:trace>
  <inkml:trace contextRef="#ctx0" brushRef="#br0" timeOffset="241877.8346">21111 15003 7482,'38'-17'5031,"-15"10"-258,1 4-903,-4 3-6450,4-2-1548,-3 2-516,-3 1-774</inkml:trace>
  <inkml:trace contextRef="#ctx0" brushRef="#br0" timeOffset="242117.8483">20651 15109 8385,'-8'-3'5160,"23"-1"-903,-1-1-4128,9 3-3870,2 1-903,8 1-516</inkml:trace>
  <inkml:trace contextRef="#ctx0" brushRef="#br0" timeOffset="243262.9138">22802 14884 1548,'9'8'2709,"6"-6"516,-15-2 645,0 0 774,0-12-129,0 12-1032,-5-10-1161,5 10-1032,-12-10-516,12 10-387,-13-14 0,13 14-258,-11-9 0,11 9 0,0 0 0,0 0-129,0 0 0,0 0 0,0 0 0,0 0 129,-7 0-258,7 0 129,0 0 0,0 0 0,0 0 129,0 0-129,0 0-129,0 0 0,0 0-129,0 0-516,0 0-2322,0 0-1935,3 0-258,-3 0-387,0 0-516</inkml:trace>
  <inkml:trace contextRef="#ctx0" brushRef="#br0" timeOffset="244457.9822">22745 14367 11094,'0'-17'5547,"-2"34"-645,-1 23 129,-4 7-3870,6 15-516,1 4-258,0 5-129,3-7-129,4-6-129,-1-12 0,0-12-129,1-9 129,0-10-129,-7-15 0,11 2 129,-5-9 0,2-13 0,7-4 0,-1-4 0,4 0-258,3 2 258,4 4-258,-2 6 258,4 9-129,-4 7 129,-5 6 0,-2 13-129,-6 5 258,-7 8-129,-6-2 129,-11 3 0,-10 0-129,-9-3 0,-4-3 0,-3-5 0,1-6-129,3-9-387,12-1-387,2-16-2193,22-7-1806,6-12-387,27-1-129,3-16 2322,15 11 2064,-2-2 645,0 1 903,1 16 2709,-15 1 2193,-8 14-387,-16 5 0,-2 16-2322,-12-3-1548,-2 10-387,-2-3 0,6 3-516,1-9 0,5-2-258,8-7 129,5-4-129,3-3 0,2-8 129,-2-4-129,-1-3 0,-3 0-129,2 0 387,-8 2-387,-1 3 258,-10 12-129,14-7 129,-6 7 129,1 10-258,0 5 258,0 4-387,6 2 258,-1 0-258,6-2 129,-1-6-129,2-6 0,4-7-129,0-6 129,-2-11 0,1-9-129,-2-8 129,0-10 0,-3-7 0,-2-12 129,-4 1-129,-3 1 129,-2 3 129,-5 12 0,-2 12 0,-1 15 0,0 19 0,-1 22 0,0 20 129,-1 5-258,2 10 0,7-3 0,-1 0-258,6-5-129,-7-14-774,14-2-3741,-16-14-258,0-3-387,-3-16-516</inkml:trace>
  <inkml:trace contextRef="#ctx0" brushRef="#br0" timeOffset="244605.9906">23531 14607 6966,'39'-32'5805,"-12"22"-774,9 0 0,3-8-2064,3 10-3096,11 5-4257,-9-1-645,-5 4 0,-11 0-903</inkml:trace>
  <inkml:trace contextRef="#ctx0" brushRef="#br0" timeOffset="245402.0362">21718 15868 7224,'5'-98'5805,"1"57"-387,5 24-387,-1 7-2064,3 23-2322,-1 16-129,5 13-258,-3 9-129,-1 3 0,-3-3-129,-4-7 0,0-10-129,1-13 129,1-8-129,0-13 0,3-4 129,0-14-129,4-9 129,1-7 0,5-7 0,1 2 0,1 0 0,1 7-129,-2 5 258,-2 12-258,-1 13 129,-3 6 0,-4 14 0,-2 7 0,-3 4 0,0-1 0,-1 0 0,0-7 0,1-8 0,1-8 0,2-5 129,2-3-129,1-12 0,0-2 0,2-7 0,-5-1 0,0 1 0,-4 1 0,-2 5-129,-3 6 129,-1 12-129,0 0 129,0 0-129,6 19 129,3 0 0,4 5-129,6-4 129,4-1-129,1-8 129,4-3-129,-2-6 129,1-4-129,-4-8 129,-5-5 0,-5-4-129,-5-4 129,-6-1 129,-4-4-129,-10 4 0,-4-1 129,-7 7-129,-3 3 0,-3 8 0,1 7 0,2 2-387,1 1-903,14 11-3612,-2-6 0,13-8-516,2 11-258</inkml:trace>
  <inkml:trace contextRef="#ctx0" brushRef="#br0" timeOffset="245582.0464">22477 15565 6450,'49'-63'5418,"-31"48"-129,-18 15-258,14 0-2451,-14 17-1677,6 16-387,1 9-258,0 6-129,5 3 0,0 0-387,2-2-129,-4-11-516,11 1-3999,-15-14 0,-1-4-645,-5-21-258</inkml:trace>
  <inkml:trace contextRef="#ctx0" brushRef="#br0" timeOffset="245742.0556">22561 15666 8127,'34'-58'5289,"-8"37"0,6 8-516,-3-4-3999,4 7-387,5 8-1419,-6-4-3225,1 6-645,-5 0-258,-3 6-774</inkml:trace>
  <inkml:trace contextRef="#ctx0" brushRef="#br0" timeOffset="246190.0812">23121 15795 6321,'2'-27'5934,"-2"27"-516,-14 2-258,8 26-2322,-4-4-2451,8 6 0,2 3-129,2-2 0,9-2-258,6-8 0,5-11 0,6-7 129,3-6 129,-3-7-129,-4-10 0,-3-4 0,-6-5 129,-5-6-129,-10-2-129,-8-3-387,-8 3-129,-7-7-387,2 20-1161,-9-7-2838,5 14-387,-2 2-516,12 15 0</inkml:trace>
  <inkml:trace contextRef="#ctx0" brushRef="#br0" timeOffset="246546.1016">23232 15717 3483,'37'19'4644,"-21"-11"129,-2 6-2322,-14-14-645,25 10 258,-25-10-516,24 9 0,-24-9-387,20 5 0,-20-5-387,16 2-129,-16-2-258,15-3 0,-15 3 0,16-18-258,-7 6 129,0 2 0,1-4-129,-2 6 0,-8 8 0,15-10-129,-15 10 0,13 2 129,-13-2-258,10 18 129,-3-6 0,3-1 0,0-2-129,1-2 0,2 0 0,1-4-129,3 2-516,-6-8-774,12 3-3096,-12-7-516,2 0-387,-4-8-387</inkml:trace>
  <inkml:trace contextRef="#ctx0" brushRef="#br0" timeOffset="246762.1139">23706 15491 2580,'21'-115'5676,"-17"67"0,2 18-516,-10 6-1677,4 29-774,-11 11-1419,4 21-645,-2 4-129,2 10-387,1 0 0,5 2-129,1-5 0,1-2 0,7-9-129,-1-8-129,4-2-516,-11-27-258,20 31-1548,-20-31-2580,0 0-387,0 0 0,-3-6-387</inkml:trace>
  <inkml:trace contextRef="#ctx0" brushRef="#br0" timeOffset="247054.1306">23702 15617 5547,'14'-37'5547,"-1"28"-516,1 0-258,7 10-3096,-11-1-387,10 16 0,-8-7-387,8 11-258,-6-3-258,3 4-129,0-6-129,1-1 258,2-6-129,2-5 0,-1-3 0,-1-3-129,1-7 258,-5-5-129,-1-2 0,-9-4-258,-3 2 0,-6-3 0,-9 2-387,-8 0 258,-4 3-387,-1 0 129,1 6-387,-2-2-516,11 13-2709,-5 0-1419,11 0-258,-1 6-258</inkml:trace>
  <inkml:trace contextRef="#ctx0" brushRef="#br0" timeOffset="262570.0181">8767 17145 1677,'25'-78'4644,"-13"27"0,-6-10-129,-6-11-2838,0 4-129,-10 1 129,0 18-516,-13 0 0,5 23-258,-7 2-258,2 23 0,1 14-258,4 29 0,0 18-258,7 25 129,4 26-258,3 17 258,2 25-258,2 4-129,2-10 129,2-16-129,-1-15-129,-3-23-774,7-24-3870,-7-69-516,0 0-129,0 0-258</inkml:trace>
  <inkml:trace contextRef="#ctx0" brushRef="#br0" timeOffset="262734.0275">8396 17493 9159,'51'-92'5031,"-9"50"-516,5 9-1677,4-10-2709,5 6-1161,7 10-2838,-5 3-903,-4 8-258,-4 1-129</inkml:trace>
  <inkml:trace contextRef="#ctx0" brushRef="#br0" timeOffset="262966.0408">9297 16682 5934,'5'-15'5418,"-10"20"-645,-11 22 129,-1 22-3354,-9 4-645,4 23 0,-4 8-258,6 24-129,2 6-387,8-3 129,5 3-258,3-19-516,9-8-903,-4-12-3225,15-28-516,-2-24-387,5-23 258</inkml:trace>
  <inkml:trace contextRef="#ctx0" brushRef="#br0" timeOffset="263146.0511">9422 17084 6063,'26'-7'5418,"-14"30"-645,4 12-129,-2 0-3483,12 17-516,-2-4-516,2-5-129,2 1-903,-8-7-2193,3-19-1419,-4-12-645,-1-11 0</inkml:trace>
  <inkml:trace contextRef="#ctx0" brushRef="#br0" timeOffset="263314.0607">9738 17045 3612,'-8'-61'5031,"-4"50"129,-4 20-516,-2 25-2451,-10 2-774,7 23-645,-6 2-258,6 13-387,0 9-1032,5-6-3612,4-7 258,2-15-1032,8-17 0</inkml:trace>
  <inkml:trace contextRef="#ctx0" brushRef="#br0" timeOffset="263538.0735">9884 16779 6837,'72'-39'5418,"-33"39"-387,1 34-258,-2 6-3870,0 29-258,-5-3-387,-2 21 0,-9 9-129,-13 12 258,-9 4-645,-6-10 0,-10 0-1032,-10 1-3612,-4-18-129,-2-21-516,32-64-258</inkml:trace>
  <inkml:trace contextRef="#ctx0" brushRef="#br0" timeOffset="263882.0932">11699 17230 4257,'11'46'5547,"4"-26"0,6-11-774,8-3-2451,-1-8-1419,10-8-645,0 7-903,-5-5-3870,0 3-516,-4-3-387,-8 8-258</inkml:trace>
  <inkml:trace contextRef="#ctx0" brushRef="#br0" timeOffset="264050.1028">11786 17740 5031,'52'-5'5418,"-11"-3"0,3-7-1161,1-6-4902,4-5-3225,-9 8-516,3-5-903,-12 8 129</inkml:trace>
  <inkml:trace contextRef="#ctx0" brushRef="#br0" timeOffset="264478.1272">12469 17190 6063,'-9'-82'5676,"9"33"-516,7-14-129,16-3-3870,-5-3 0,18 11-387,-1 10-129,10 18-129,2 14-129,0 16 0,-5 22-129,-6 17-129,-8 18-129,-10 11 129,-10 10-129,-10 20 129,-14 12-129,-11-7-129,-9 7 0,-10-21 387,-5 20-387,2-18 0,1-15 129,7-8-129,41-68 129,-51 71-129,51-71 129,7 24-387,20-44 516,10-9-516,8-3 516,4-23-129,6 20-645,-13-1-1935,-1-12-2193,-8 26-645,-5-7-387,-8 6 387</inkml:trace>
  <inkml:trace contextRef="#ctx0" brushRef="#br0" timeOffset="264754.143">13021 16420 6966,'5'-29'6063,"10"25"-903,3 4 129,10 19-3870,-5-1-645,8 18-516,-2 3 0,1 5-258,-2-3-258,-4-4-258,3 3-1161,-14-14-3225,4-7-645,-5-14 0,-1-5-387</inkml:trace>
  <inkml:trace contextRef="#ctx0" brushRef="#br0" timeOffset="264926.1529">13360 16396 6837,'-1'-43'5418,"1"43"0,-12 0-387,-3 3-3612,7 26-516,-9 5-516,-4 9-387,-3 19-387,-10-6-2064,1 8-2709,-4 4 0,-1 2-645,-3-3 0</inkml:trace>
  <inkml:trace contextRef="#ctx0" brushRef="#br0" timeOffset="275397.7518">15412 17554 7998,'-3'-47'5418,"3"47"645,0 0-903,13 46-3612,-2 18-129,16-1-516,6-1-258,5 27-129,7 18-129,4-7-645,-2-17 129,-2-27 0,0 5-903,-17 3-2838,3-14-1806,-31-50-129,42 2-516</inkml:trace>
  <inkml:trace contextRef="#ctx0" brushRef="#br0" timeOffset="275629.7651">15768 17665 8901,'16'-43'5676,"-16"43"-129,12 0-645,-12 0-3999,-9 98-258,-7-47 0,-7 36-387,-10 12 0,-4 9-129,-3-20-129,-1 15 129,9-31-1032,-4-5-2838,36-67-1677,-31 49-258,31-49-516,6-51 130</inkml:trace>
  <inkml:trace contextRef="#ctx0" brushRef="#br0" timeOffset="275981.7852">15973 17059 9417,'50'-39'5418,"-21"30"-258,-2-5-258,12 11-4386,-13 3 0,1 2-129,-9 15-129,-6 12-129,-8 3 0,-4 5 129,-6 6-129,-4 1-129,-3-2 129,0-1-129,1-3 0,4 0 0,6-12 0,4 3 0,10-11 0,5 1 0,5-2-129,2-5 387,-1-7-258,-7 7-129,-4 8 258,-12-20 129,-1 26-258,-16-18-129,0 13-2322,-8 2-3096,-3 3 129,2-7-516,26-19-129</inkml:trace>
  <inkml:trace contextRef="#ctx0" brushRef="#br0" timeOffset="276153.7951">16360 17846 10965,'61'70'6192,"-61"-70"-387,57 15-387,-18-5-4773,-39-10-129,74-2-516,-30-16-258,-3 4-645,7-11-3225,-10 24-1290,-38 1-387,62-54-516</inkml:trace>
  <inkml:trace contextRef="#ctx0" brushRef="#br0" timeOffset="276329.8051">16693 17477 10449,'-63'17'5418,"63"-17"-258,-34 93 258,19-41-4515,16 24-387,11 20-258,3-10-258,3 5-1290,-4-22-3612,-2-4-774,-7-12-258,-5-53-516</inkml:trace>
  <inkml:trace contextRef="#ctx0" brushRef="#br0" timeOffset="276837.8342">17462 17302 8127,'-50'-85'5160,"47"46"129,7 1-645,22 14-3741,10 7 0,12 12-516,2 10-129,-1 19-129,-7 12 0,-12 16 0,-11 10 0,-10 12 0,-9-3 0,-11 2-516,-6-3 645,-1-15-258,6-9 258,12-46-774,-13 83 645,13-83-129,11 53 0,-11-53 387,0 0-258,0 0-129,25 67 0,-25-67 645,-36 51-387,-3-11-258,-7-14 129,-5-7 0,4 12-903,-4 7-3225,51-38-1290,-62 25-387,62-25-387</inkml:trace>
  <inkml:trace contextRef="#ctx0" brushRef="#br0" timeOffset="277005.8438">17713 17787 10449,'79'49'5547,"-40"-11"-774,1-10 258,6-8-4644,2 18-387,-3-1-645,3 1-2322,-9-28-2193,-39-10-129,56 0-774,-56 0 258</inkml:trace>
  <inkml:trace contextRef="#ctx0" brushRef="#br0" timeOffset="277169.8532">18103 17776 6966,'-39'-77'5805,"24"49"-516,3 22-387,12 6-3096,0 0-903,-23 96 129,15-34-645,-4 8 0,-3-22-774,2 45-2322,-6-29-1935,0-12-774,1 0-774,18-52-258</inkml:trace>
  <inkml:trace contextRef="#ctx0" brushRef="#br0" timeOffset="277365.8644">18451 17670 10062,'61'-1'5934,"-43"19"-1032,-18-18 129,11 58-4386,-11-58-258,-1 82 129,-5-26-516,-5-3-516,4 15-3096,-7-15-1548,14-53-516,0 0-516,-47 52 0</inkml:trace>
  <inkml:trace contextRef="#ctx0" brushRef="#br0" timeOffset="277505.8724">18269 17800 4644,'27'-5'5418,"18"4"0,11-7-645,11-17-2451,10-2-3483,7 20-3354,4-14-516,-5 2 0,-7-3-387</inkml:trace>
  <inkml:trace contextRef="#ctx0" brushRef="#br0" timeOffset="277793.8889">19161 17471 8256,'30'-131'5289,"-29"64"-258,-4 11-129,-18-17-3225,-3 35-1032,-13 27-129,-3 12-129,-4 27-258,3 14 129,6 16 0,12 2-129,13-3 0,11-10-129,21-10 0,13-10 0,9-17 0,6-7 0,1-14 0,-1 6 129,-8 8 129,-8 16-774,-13 15 774,-13 17-645,-12 10 645,-15 16-387,-10 24 0,-7-9-645,3 15-3741,-10-7-645,-3-17-774,3-3-129</inkml:trace>
  <inkml:trace contextRef="#ctx0" brushRef="#br0" timeOffset="330300.8921">7056 11569 1161,'-14'32'4386,"7"2"129,0 11-2322,7 26-129,0 8-129,4 24-129,-3 3-516,8 20-516,-1 5-387,5 14-258,-1 16 0,3 9-129,-1 22 0,0 15 129,-4 15 0,-2 24 0,-5 11 258,2 15 258,-3 3-129,0 9-129,-2-6 258,1 4-258,1-11 258,5-3-258,-2-13-258,2-9 0,-1-3 0,3-5 129,0 14-258,-2-22 129,1-12-129,0-18-129,3-15-516,-10-2-4257,3-48 129,-4-23-903,-9-57-129</inkml:trace>
  <inkml:trace contextRef="#ctx0" brushRef="#br0" timeOffset="331148.9406">1956 15250 3999,'-17'-51'4644,"4"20"0,-3-3-387,4 2-2580,-13-10-516,9 11-387,-8-2 0,4 14-387,-3 4-129,2 12 258,-2 9 0,3 23-129,-1 14 0,4 15 0,2 19-129,2 14 0,6 17-129,4 8-129,3 5 0,8 0-258,4 1 0,0-5 0,2-12-258,0-15 129,-2-11-129,-3-19-1032,2-4-2967,-9-16-129,0-14-258,-2-14-129</inkml:trace>
  <inkml:trace contextRef="#ctx0" brushRef="#br0" timeOffset="331409.9555">1376 15833 7353,'12'-22'5160,"3"9"0,9 6-387,2-16-2967,8 13-774,2-10-387,8 2-516,1-7-129,-4-1-516,7 7-1032,-13-8-2967,3 5-516,-5 0-129,-4 5-516</inkml:trace>
  <inkml:trace contextRef="#ctx0" brushRef="#br0" timeOffset="333621.082">1577 15768 12255,'-13'-169'5418,"10"79"-258,7 16-129,6 8-4515,12 22-129,7 18-387,3 25 129,2 20-129,0 25-129,-3 17 0,-6 18-129,-7 7 0,-10 2 129,-8-5 129,-9-8-129,-11-17 129,-6-20 129,-1-22 0,-1-27 0,6-24-129,6-24-258,13-12-645,3-23-2580,21 6-1419,12-4-516,15 9-258</inkml:trace>
  <inkml:trace contextRef="#ctx0" brushRef="#br0" timeOffset="334161.1129">2662 14786 10320,'9'-9'5547,"-9"9"-645,0 0 0,-2 15-4386,0 11-258,2 15 129,3 9-258,1 10 129,-1 3-129,1 0 0,-1-5 0,-3-7 0,0-13-129,0-14 0,0-24 129,0 0-129,-3-29 129,3-16-129,0-18 129,1-22-129,1-12 0,-2-2 0,2 5-129,-1 7 258,1 14-129,0 16 129,4 20-129,4 30 129,5 15-129,6 23 258,1 16-258,8 14 0,4 14 0,5 4 0,0 2-129,0-6 0,-3-6 129,1-9-129,-6-16 129,-6-15 0,-5-23 0,-4-9 0,-4-22 129,-3-12-129,-2-14 129,-4-15-258,-2-11 0,-1-8 0,0 4 0,0 9 0,-2 10-258,-3 8-258,5 29-903,-5 7-3225,5 18 0,5 19-645,6 8-129</inkml:trace>
  <inkml:trace contextRef="#ctx0" brushRef="#br0" timeOffset="334417.1275">3239 14719 7998,'31'88'5289,"-20"-41"-129,0 7-258,-7-17-2580,9 9-1290,-3-12-516,3-5-129,4-17-129,2-9-129,3-9 0,1-13-258,-1-10 258,-4-7-129,-4-5 0,-6-3 0,-8-2 0,-5 6 0,-10 7 0,-9 12 0,-5 10 0,-5 10 0,1 5-258,2 11-129,11 18-903,-1-8-3612,18 7-129,3-13-387,18-1-516</inkml:trace>
  <inkml:trace contextRef="#ctx0" brushRef="#br0" timeOffset="335349.1808">4801 12688 8385,'11'-3'5418,"23"3"-258,18 0-387,23 3-2064,27-3-2193,26 1-129,23-1 129,24-4-258,18-5 0,17-3-129,8-3 0,2 0-129,-9-1 129,-11 1-129,-17 3 0,-27 0-129,-25 2-258,-37-6-645,-22 13-2064,-33-11-1677,-22 3-258,-17-5-258,-7 2-516</inkml:trace>
  <inkml:trace contextRef="#ctx0" brushRef="#br0" timeOffset="335653.1982">7333 12144 10449,'-50'-19'5418,"26"19"-387,0 1-129,10 7-3483,7 4-774,13 5-129,12 2-129,10 4-129,7 2 0,9 1-129,3-1 129,4 4-258,-3-4 129,-3-1-129,-4-3 129,-8 1-258,-11 0 129,-13 0 0,-9 2-129,-16 2 129,-15 7-129,-14 3 0,-15 14-516,-21-5-1548,-10 20-2709,-15-3 0,-12 10-645,-11 0-387</inkml:trace>
  <inkml:trace contextRef="#ctx0" brushRef="#br0" timeOffset="336385.2401">3680 14388 6321,'8'-45'5160,"-8"45"129,-2 13-774,2 38-1935,-8 2-1161,7 23-774,-4 4-258,5 11-129,0-5-258,6-4-258,0-10-129,-1-20-645,7-1-2580,-11-25-1161,3-7-516,-4-19-258,-7 0 129</inkml:trace>
  <inkml:trace contextRef="#ctx0" brushRef="#br0" timeOffset="336705.2584">3534 14764 6708,'10'-44'5289,"0"28"-258,3-1-387,10 16-3096,-8-8-516,10 9-129,-2 6-387,4 11-258,-2-2-129,1 6-129,-1-3 129,0-1-258,-2-4 129,-2-2 0,-2-4 0,-4-3-129,-2-4 129,-2 0 0,-3-2 0,-8 2 0,12-7 0,-12 7 0,9-8-129,-9 8 129,0 0-258,8-10-1032,-8 10-3225,8 0-387,-8 0-387,0 0-258</inkml:trace>
  <inkml:trace contextRef="#ctx0" brushRef="#br0" timeOffset="338681.3714">3726 14626 5676,'0'-46'5418,"0"27"-387,0 3-387,0 16-1806,0 0-2064,5 30-129,-2 6-258,2 14-129,0 4 0,3 3-258,0 0 129,2-11-258,1-10 129,1-17 0,0-16-129,1-10 129,-2-19 129,1-11 0,-2-9-129,1-6 0,-1-2 0,1 5 129,2 3-129,0 12 129,3 7-129,2 17 0,4 10 129,0 13 0,-1 12 129,4 11 0,-5 7-129,1 6 0,-4 4 0,-3 0-129,-7 5-129,-4-12-258,-1 9-645,-6-12-3999,3-5 0,-4-15-387,5-6-258</inkml:trace>
  <inkml:trace contextRef="#ctx0" brushRef="#br0" timeOffset="339005.39">4304 14805 7611,'28'11'4902,"-14"-8"0,8-3-645,1-4-3612,8-6-129,-1-9-129,5-2 129,-1-7-387,-5-1 0,-5 0-129,-6 0 258,-9 3-258,-7 4 129,-3 7-129,-7 6 258,-8 6-129,0 8 0,-3 12 129,4 12 0,2 7-129,6 9 0,3 3 0,4 2-258,6 3-129,2-14-903,16 4-3096,-6-18-516,3-7-516,1-15-258</inkml:trace>
  <inkml:trace contextRef="#ctx0" brushRef="#br0" timeOffset="339177.3998">4801 14625 7611,'29'-6'5289,"-10"20"-387,-1 5-258,3 11-3096,-2-1-903,3-1-1032,3 9-1161,-5-13-3096,0-7-129,-4-8-387,0-9-387</inkml:trace>
  <inkml:trace contextRef="#ctx0" brushRef="#br0" timeOffset="339345.4094">5064 14516 7611,'-33'-2'5160,"11"26"-516,-7 10 0,3 13-3483,-10-1-387,5 9-516,4 9-1032,3-7-3612,8-4-387,7-9-387,9-8-387</inkml:trace>
  <inkml:trace contextRef="#ctx0" brushRef="#br0" timeOffset="340065.4506">5210 14653 11739,'22'-37'5289,"-22"37"-258,0 0-774,-10 0-3741,-4 17 129,4 11-387,-2 0 0,1 3-258,2 3 129,3-2-258,2-6 258,4-8-258,2-5 129,-2-13 0,18 0 0,-7-6 0,1-7 129,1-6-129,0 1 129,-2 1 0,0 1-129,-1 3 0,0 4 0,-2 4 129,1 4-129,0 1 0,0 5 0,1 0 0,0 2 0,0-2 0,0-2 0,4-3 0,0 0 0,-1-2 0,2-6 0,-2-1 0,1-1-129,0 3 258,-1 0-129,-2 2 0,-2 0 0,0 2 0,1 1 0,0 0 0,0 0-129,1-2 129,2 1 0,-2-2 0,2 2-129,-2-1 0,1 0 0,-2 2 129,0 2-129,-1 0 0,-2 1 129,-7-1-387,17 9 258,-17-9-387,18 8-258,-18-8-129,20 0-258,-11-3 258,4-1 0,-4-9 129,5 4 258,-6-2 516,-1 1 387,1 8 516,-8 2-129,10 8 129,-10 11 129,3 15-387,-3 7 0,0 10-387,0 0-129,0 2-258,2 3-129,-2-12-387,3 5-774,-3-20-3096,-1-5-516,1-24 0,-10 8-387</inkml:trace>
  <inkml:trace contextRef="#ctx0" brushRef="#br0" timeOffset="340237.4604">5730 14904 645,'15'-132'5031,"-2"68"0,3 6-129,-4-1-2064,13 34-129,-11 0-387,7 25-516,-10 4-1032,4 17-258,-10 5 0,1 10-516,-5 2-129,-1-4-774,0 5-3483,-1-14-387,1-9-258,0-16-516</inkml:trace>
  <inkml:trace contextRef="#ctx0" brushRef="#br0" timeOffset="340937.5005">6023 14113 11481,'5'-20'5289,"-5"54"-387,0 19 0,0 21-4128,0 2-387,5 6-258,1-2 0,3-10 0,-1-8-129,2-14-129,-1-16 129,-1-13-258,2-12 258,-10-7-129,17-15-129,-6-7 0,3-4 0,0-5 129,4-1-129,-2-2 129,2 1-129,-4 4 258,2 4 0,-5 2 0,0 4 129,-2 5 0,-5 1 0,-4 13 0,7-12-129,-7 12 129,0 0 0,0 0 129,0 0-129,10-1 129,-10 1 129,4 9 0,-3 1 0,2 9 129,0 0-129,4 3 0,0 3-129,7-1 0,-2-4 0,3-1-129,2-5 0,0-4 0,-1-8 0,0-2-129,-2-7 0,-2-1-129,-3-1 129,-2-3-129,1 0 0,-3 2 0,-5 10-129,5-14 129,-5 14 0,0 0 0,0 0 0,12-6 129,-12 6 0,9-2 0,-9 2 0,10-2 0,-10 2 0,0 0 0,9-7 129,-9 7-129,0 0 129,0 0-129,0 0 0,0 0 129,0 0-129,0 0-129,0 0 129,0 0-516,0 15-1677,0-15-2838,-13 9 0,1-8-645,1 5-387</inkml:trace>
  <inkml:trace contextRef="#ctx0" brushRef="#br0" timeOffset="341845.5524">2757 16128 4902,'34'-60'5031,"-20"24"-258,-6-13-774,5 8-1935,-13-16-516,0 13-387,-7-5 0,0 13-516,-10 3-129,1 15 0,-5 17-258,0 16 129,-1 27-258,4 18 129,2 25-258,5 13 129,3 17 0,6 17 0,2 4-129,7 5 129,0-10-258,0-7 0,2-24 0,-5-15-258,-1-12-258,-3-35-1032,-3-6-3354,-10-25-129,-1-7-258,-7-23-387</inkml:trace>
  <inkml:trace contextRef="#ctx0" brushRef="#br0" timeOffset="342049.5641">2336 16499 4902,'31'2'5934,"4"-6"-774,6-12-129,11 2-1935,-1-17-1935,11 7-516,-5-5-258,0 2-387,-3 8-903,-17-2-4128,-2 10 258,-13 6-903,-6 3-129</inkml:trace>
  <inkml:trace contextRef="#ctx0" brushRef="#br0" timeOffset="342198.5726">3007 16332 7611,'9'-3'4773,"-9"3"0,0 0-1032,0 0-6192,0 0-2064,4 9-129,-2 8-516</inkml:trace>
  <inkml:trace contextRef="#ctx0" brushRef="#br0" timeOffset="342341.5808">3061 16605 8127,'0'0'5031,"0"0"-516,-7-7-129,6-7-5418,1 14-3225,1-18-387,-1 18-516,13-19-129</inkml:trace>
  <inkml:trace contextRef="#ctx0" brushRef="#br0" timeOffset="343053.6215">3209 15850 7998,'10'-84'5289,"-16"59"-387,-11 7-516,-3 32-3225,-10 15-129,4 27-387,-6 20-387,4 17 0,4 11 0,8 6-129,6 0 0,10-6 0,12-14-258,13-16-258,19-13-2064,-1-35-2322,10-17-516,-3-16 0,2-21-645</inkml:trace>
  <inkml:trace contextRef="#ctx0" brushRef="#br0" timeOffset="343213.6307">3476 16157 8514,'12'-21'5676,"1"33"-774,5 13-258,2 4-3999,6 0-387,1 3-258,-1-2-774,5 8-2838,-12-25-1419,-4-2 0,-15-11-516</inkml:trace>
  <inkml:trace contextRef="#ctx0" brushRef="#br0" timeOffset="343377.64">3643 16087 4644,'-11'-92'5418,"10"60"-129,-4 16-516,5 28-2064,-6 7-1290,-2 30-387,-6 1-516,-1 12-129,-1 4-387,-4-2-645,12 6-3741,-6-22-516,8-4-387,5-30-516</inkml:trace>
  <inkml:trace contextRef="#ctx0" brushRef="#br0" timeOffset="343573.6512">3908 15877 8514,'68'-41'5547,"-36"45"-258,-1 11-387,7 18-3612,-6 4-645,2 16-258,-3 7-129,-4 2-129,-6 6-387,-11-2-258,2 10-3612,-13-18-774,-7 0-516,-5-22-387</inkml:trace>
  <inkml:trace contextRef="#ctx0" brushRef="#br0" timeOffset="343729.6602">4464 16208 11481,'68'-50'5676,"-43"30"-774,2 18-1290,-6-3-3612,-2-11-4128,0 20-516,-6 3-774,-3 11-258</inkml:trace>
  <inkml:trace contextRef="#ctx0" brushRef="#br0" timeOffset="343881.6689">4578 16362 9804,'0'0'5547,"12"1"-516,10-2 0,5-15-4773,3-1-258,6 7-1419,-6-9-3096,-2 6-516,-5-2-387,1 5-258</inkml:trace>
  <inkml:trace contextRef="#ctx0" brushRef="#br0" timeOffset="359345.5533">5122 15694 8901,'-8'-11'5289,"5"-15"-129,7 11-387,6-9-3483,10 11-516,1-1-387,4 10 0,1 4-258,-2 4 129,-3 14-129,-5 10-129,-7 4 0,-6 4 0,-3 0-129,-9 0 258,-3-3-129,-1-6-129,1-6 129,4-5-129,8-16 129,0 11 0,12-9 129,7-2-129,2 1 0,4 2 0,0 3 0,-3 3 129,-4 5-129,-2 0 0,-6 3 129,-5 0-129,-5 2 0,0-1 129,-9 2-129,-6 9 0,-2-8 129,-9 6-129,-2 2 0,-6-2 129,0-1-129,2-4 0,4-5-387,4-17-903,8 7-3741,6-7 0,10 0-387,0-10-645</inkml:trace>
  <inkml:trace contextRef="#ctx0" brushRef="#br0" timeOffset="359773.5778">5953 15279 11481,'-9'-22'5676,"6"32"-516,8 31 0,2 8-4257,6 29-387,3 10-258,1 7-258,-2 2-129,-2-12 0,-4-10 0,-3-17 0,-2-17-129,-1-25 129,-3-16 129,11-24 129,-2-25 0,2-18 129,5-19-129,2-12 0,1-6-129,1 5 129,-1 7-387,-7 15-129,1 30-1032,-9 12-3612,-4 35 129,0 0-516,-4 21-387</inkml:trace>
  <inkml:trace contextRef="#ctx0" brushRef="#br0" timeOffset="359937.5872">5959 15598 10707,'14'11'5289,"8"-12"-258,11 1-258,-2-9-3999,9 1-387,0 3-1161,-9-7-3741,5 8-258,-9-8-387,-3 5-645</inkml:trace>
  <inkml:trace contextRef="#ctx0" brushRef="#br0" timeOffset="360089.5959">6289 15508 10449,'-8'10'5289,"8"11"-645,-1 2 258,7 11-3741,-1-2-645,7 6-258,2-1-387,-2-7-516,6 6-903,-9-24-3096,5-1-258,-3-13-387,2-6-129</inkml:trace>
  <inkml:trace contextRef="#ctx0" brushRef="#br0" timeOffset="360253.6053">6415 15552 9417,'-3'-60'5160,"1"45"0,2 15-129,0 0-3225,-18 18-516,9 16-774,-5 4 0,-2 13-387,-4 5 129,0-1-645,1 7-516,-8-13-3999,14 2-129,1-17-258,8-3-516</inkml:trace>
  <inkml:trace contextRef="#ctx0" brushRef="#br0" timeOffset="360493.619">6546 15502 11481,'0'-15'5547,"0"15"-516,-14 14 0,14 8-3999,-10 2-129,5 6-645,2 1 129,3 5-387,0-5 258,1-1-387,6-6-258,1-9-129,8 5-1419,-6-20-2967,4 1-258,-8-8-387,1 2-258</inkml:trace>
  <inkml:trace contextRef="#ctx0" brushRef="#br0" timeOffset="360613.6259">6512 15688 9159,'0'0'4902,"8"-7"-387,9-1-903,-1 1-7095,7-7-774,-1-1-258,-2 3-645</inkml:trace>
  <inkml:trace contextRef="#ctx0" brushRef="#br0" timeOffset="361305.6655">6709 15299 7353,'-2'-15'5031,"2"15"0,-8-13-387,8 13-2580,0 0-516,10-6-516,-10 6-258,12-12-258,-12 12-129,13-8-129,-13 8 0,0 0-258,0 0 129,0 7 0,0-7-129,-12 13 129,12-13-129,-12 9 129,12-9-129,0 0 0,0 0 129,0 0-129,5-2 0,-5 2 0,10-3 0,-10 3 0,0 0 0,0 0 0,0 0 0,0 10 0,0-10 129,0 0-129,-7 12 129,7-12-129,0 0 129,-8 0-129,8 0 129,0 0-129,0 0-129,-5-8 129,5 8 0,0 0-129,-8-8 0,8 8 129,0 0-129,0 0 0,-9-13 0,9 13 129,0-12-129,0 12 129,6-17 0,-6 17 0,7-20 0,-7 20 129,6-12 0,-6 12-129,0 0 129,0 0 129,7 24-258,-2 3 129,4 9-129,2 9 129,4 8 0,0 2-258,4 3 0,-2-3-258,3-4-129,-6-9-516,3 6-1032,-7-26-2967,1 2-129,-11-24-258,16 15-516</inkml:trace>
  <inkml:trace contextRef="#ctx0" brushRef="#br0" timeOffset="361504.6768">6977 15125 12255,'-16'-75'5547,"-4"66"-258,4 34-129,-13 25-4257,10 18-258,-1 18-258,1 20-129,1 8-516,-2-6-1935,5 11-2838,-8-10-387,3 2 0,-7-15-774</inkml:trace>
  <inkml:trace contextRef="#ctx0" brushRef="#br0" timeOffset="390656.3442">829 17610 2451,'45'-37'5160,"-24"-25"-516,-21 62 387,1-91-2451,-1 42-903,0 0-129,0 49 0,-18-100-645,0 48 0,18 52-258,-36-72 0,36 72-387,-41-32 258,41 32-516,-40 24 129,40-24-129,-35 113-258,20-17 0,6 22 387,2 4 0,5-1-387,0 5 258,2 0-387,1-1 258,2-14 258,1-11-258,-4-33-387,0-8-258,0-59-516,-15 104-3096,15-104-903,0 0-645,0 0-258</inkml:trace>
  <inkml:trace contextRef="#ctx0" brushRef="#br0" timeOffset="390885.3573">559 17960 5289,'0'0'6063,"0"0"-516,0 0-258,41-4-3999,-41 4-129,70-9-387,-33-2-645,-1 6-516,-36 5-1290,55 0-3225,-55 0-516,56 7 0,-56-7-645</inkml:trace>
  <inkml:trace contextRef="#ctx0" brushRef="#br0" timeOffset="391093.3692">1368 17749 9933,'13'46'5547,"-13"-46"-1161,0 0 516,17 17-4128,-17-17-258,0 0-1161,0 0-4128,0 0-516,0 0-516,4 49-129</inkml:trace>
  <inkml:trace contextRef="#ctx0" brushRef="#br0" timeOffset="391252.3783">1489 18087 9159,'-10'54'5934,"10"-54"-774,0 0-129,0 0-5160,0 0-4644,0 0-258,0 0-774,0 0-387</inkml:trace>
  <inkml:trace contextRef="#ctx0" brushRef="#br0" timeOffset="392077.4255">2053 17420 4773,'-27'-4'5289,"27"4"-258,-5-17-258,5-8-3225,25-1-129,2 9-516,15 5 129,8-14-645,11 16 129,-1-8-258,4 5 0,-4 2-129,-3 5 0,-9 0-129,-8 6 129,-18 15 0,-13 11-129,-9 17 129,-16 15 0,-11 6 258,-13 11-129,-10 14-129,-5 3-258,-2-5 258,0-4-129,2-16 0,3-1-129,6-2-129,46-64-129,-59 73 387,59-73-129,0 0 129,0 0 0,17 60 129,-17-60-129,76 0 0,-23-8 129,4-5-129,4 9 258,0-6-387,-1 1 0,-5 1-258,-7-9-129,-10 10-645,-38 7-3870,0 0-387,0 0-774,0 0 129</inkml:trace>
  <inkml:trace contextRef="#ctx0" brushRef="#br0" timeOffset="392424.4454">2470 17213 3354,'0'0'5547,"-9"-3"-645,0 5 129,-7 1-2838,6 6-774,-8 20-387,7 34-129,-10 9 0,2-4-129,-4 15-258,1 11-387,-4 10 129,0 0-258,-2-19-129,-2-20-645,12-9-903,-7 9-3612,25-65-387,-30 61-129,30-61-387</inkml:trace>
  <inkml:trace contextRef="#ctx0" brushRef="#br0" timeOffset="392861.4704">2775 17883 4902,'0'0'5805,"0"0"-645,0 0-129,46 7-3483,-46-7-1161,56-13-387,-56 13-2064,68-4-2709,-68 4-387,51-15-387,-33-4 259</inkml:trace>
  <inkml:trace contextRef="#ctx0" brushRef="#br0" timeOffset="393540.5092">3065 17669 5160,'9'-12'5805,"-9"12"-516,0 0-129,0 0-3096,12 3-1419,-12-3 645,24 21-1290,-3-15 774,10-4-387,5 3 0,4-8-1032,2 3 1032,0 10 129,-5 9-645,-37-19 387,49 38-387,-49-38-258,7 83 387,-7-83 645,-32 90-774,32-90-129,-57 60 258,57-60-258,-55 78-645,55-78-1161,-39 43-3225,39-43-516,0 0-258,0 0-129</inkml:trace>
  <inkml:trace contextRef="#ctx0" brushRef="#br0" timeOffset="394076.5398">3768 17119 8127,'0'-25'5418,"16"15"0,5-8-645,14 10-3741,5-1-387,12 8-129,1-2-258,3 3-129,-3 0 0,-7 3 0,-8 2-129,-6 2 0,-8 0 0,-6 0 0,-8 3 129,-9 2-129,-1 8 129,-5 4-129,-10 8 129,-7 23 0,-10 8 258,-11 14-1032,-7 17 774,-10 1-129,-6 6-129,1 8 129,4-5 0,4-33-387,12-6 258,13-12 516,32-53-387,-25 62 129,25-62-129,0 0 0,61 26 0,-21-15 258,6-11-258,4-9 129,3-3 0,-2-1-129,-3-4 0,-7 9 0,-41 8-129,62-45-258,-62 45-516,0 0-2580,43 0-1935,-43 0-387,0 0-387</inkml:trace>
  <inkml:trace contextRef="#ctx0" brushRef="#br0" timeOffset="394360.5561">4015 17036 7224,'3'-18'5547,"-3"18"-516,-10 0-129,-7 11-3741,2 26-258,-7 15-387,2 28 0,-5 10-258,2 9-645,-3 24 516,0-17-129,3 11-129,-4-13-516,13-1-516,-10-21-4257,9-24 129,3-7-129,12-51-774</inkml:trace>
  <inkml:trace contextRef="#ctx0" brushRef="#br0" timeOffset="395068.5966">5183 17098 8385,'1'-101'4902,"-8"50"-258,-2 6-1032,-5-1-2580,2 14-516,-4 5 0,1 22-129,-5 8-129,4 29 258,-3 25-129,2 40 0,-2 22-129,6 22-645,0 13 645,3 8 0,3 4-129,3-11 0,1-22-129,0-43-387,3-15-387,-7-10-1677,7-65-2709,0 0-387,0 0-516</inkml:trace>
  <inkml:trace contextRef="#ctx0" brushRef="#br0" timeOffset="395269.6081">4756 17833 5676,'0'61'5289,"0"-61"258,62 13-645,-30-28-3483,15-16-1032,-5 15 129,8-22 387,-4 9-1290,-4-9-1161,-4 1-2967,-5 4-516,-3-6-129,-7-14-129</inkml:trace>
  <inkml:trace contextRef="#ctx0" brushRef="#br0" timeOffset="395480.6202">5363 16997 7740,'-17'-10'5160,"3"19"0,-5 15-516,4 21-3612,-5 18-129,8 33-129,-2 4-258,4-4-258,4 13-129,2-2-645,4-13-129,1-12-903,13-21-2451,-14-61-1548,0 0-129,34 33-258</inkml:trace>
  <inkml:trace contextRef="#ctx0" brushRef="#br0" timeOffset="395669.631">5375 17311 6450,'11'-60'5289,"-6"68"-387,3 27-258,-6 1-2967,11 15-645,-5 16-258,5-10-387,3 8-258,-7-11-645,9-1-2193,-6-22-2322,-12-31-258,19 41-516,-11-45 774</inkml:trace>
  <inkml:trace contextRef="#ctx0" brushRef="#br0" timeOffset="395840.6407">5549 17306 6063,'-5'-19'5160,"-13"31"-645,7 25 0,-11 3-3354,7 12-387,-7 6-516,-1 0-129,-1 17-387,-2-6-1548,6-17-2709,20-52-516,-23 62-129,23-62-644</inkml:trace>
  <inkml:trace contextRef="#ctx0" brushRef="#br0" timeOffset="396088.6549">5749 16873 9288,'22'0'5160,"-14"25"-129,4 21-258,-2 2-4128,4 18 0,-5 16-258,1 12 129,-7 3-129,-3 7-774,-1-4 516,-10-1-258,-5-9 129,-5-10-774,2-16-1419,19-64-2838,-46 68-516,46-68 258,-30-9-774</inkml:trace>
  <inkml:trace contextRef="#ctx0" brushRef="#br0" timeOffset="396253.6644">5878 17444 9288,'24'-21'5160,"-14"9"-645,3-1 0,0-1-3999,3 4-774,7 10-1419,-2 2-3096,-1 1 0,-4 0-258,-1 10-129</inkml:trace>
  <inkml:trace contextRef="#ctx0" brushRef="#br0" timeOffset="396428.6744">5995 17602 7998,'-17'21'5031,"17"-10"0,0-11-258,9 27-2709,0-27-1161,12 0-387,-2 1-645,4-1-516,9-3-3483,-8-4-774,5-19-129,-6 2-903</inkml:trace>
  <inkml:trace contextRef="#ctx0" brushRef="#br0" timeOffset="396720.6911">6346 16868 6966,'6'-41'5418,"-6"41"-258,0 10-129,-3 31-2064,-7 10-1935,6 24-387,-1 27-387,3 9-387,-1 6 258,0 5-516,1 8 387,0-25-129,2-2-129,-1-27-516,1-18-1548,0-58-2322,-1 61-774,1-61 129,0 0-774</inkml:trace>
  <inkml:trace contextRef="#ctx0" brushRef="#br0" timeOffset="396997.7069">6463 17195 5805,'-11'7'5031,"11"9"-258,2 3-258,8 14-2967,1 2-387,10 14-129,-2-5-129,6 2-129,-2 5-258,0-9-129,-3 3-387,-3-5-258,1-17-387,-12-11-2322,3 10-1548,-9-22-774,13-2 129,-11-17-645</inkml:trace>
  <inkml:trace contextRef="#ctx0" brushRef="#br0" timeOffset="397201.7186">6670 17131 8901,'-11'-4'5418,"1"14"-387,0 17-129,-6-5-3354,5 21-903,-4 12-258,1 4-129,1-3-258,0 2-387,7 7-1032,-7-7-3483,7-5-129,1-27-387,4-15-129</inkml:trace>
  <inkml:trace contextRef="#ctx0" brushRef="#br0" timeOffset="397448.7327">6832 16920 8256,'4'34'5160,"-3"6"-129,-1 9-258,0 33-3225,0 5-645,3 17-387,-3 10 0,0-4-129,-5 5-129,0-4-258,0-7-645,-7-14-516,10-16-3612,-7-17-387,9-57-516,-9 79-258</inkml:trace>
  <inkml:trace contextRef="#ctx0" brushRef="#br0" timeOffset="397912.7593">6991 18090 8514,'0'0'5805,"0"0"-258,0 0-129,37 2-3741,-37-2-774,0 0-258,0 0-903,0 0-2451,0 0-2580,0 0-387,0 0-387,0 0-774</inkml:trace>
  <inkml:trace contextRef="#ctx0" brushRef="#br0" timeOffset="542588.0342">20588 305 5031,'0'0'4386,"0"0"-258,0 0-1419,0 0-1548,0 0-516,0 0-258,0 0-903,0 0-1548,0 0-1935,0 0-387,0 0 129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55:5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12840 2480 9159,'40'-47'5160,"-17"19"-258,7 10 0,2 5-4257,11 12 0,3 5-129,7 21 0,1 17 0,6 27-129,-2 19-129,4 22 0,-1 23-258,-1 21 258,-1 21-258,-2 15 129,-1 17-129,-3 7 129,-2 15-129,-5 8-258,-7 10 258,-6 8-129,-8 1 0,-13 4 129,-9-1-129,-9-4 0,-18 1-129,-12-12 129,-15-6 258,-11-16 0,-10-15 0,-7-12-258,-6-21 387,-9-17-258,-2-24 258,-2-15-129,-1-23-129,-2-17 0,-8-20 129,-3-20-129,3-20 0,-2-18 0,4-24 0,0-23 0,1-25 0,5-24-129,8-24 129,8-20 0,8-14 0,9-16-129,6-15 0,10-8 129,13-10 0,8-5 0,11-9 0,10-4 0,10-4 129,6 0-129,13 1 129,12 2 129,9 1-129,14 5 0,8 13 129,6 6-129,10 2 129,2 8-129,8 6 0,3 8-129,3 7 0,-2 9 0,4 10 0,0 16-258,-1 24-129,-2 13-516,7 32-3225,-14 8-903,-4 30-387,-6 14-387</inkml:trace>
  <inkml:trace contextRef="#ctx0" brushRef="#br0" timeOffset="768.0439">18438 2014 11352,'68'45'5418,"-37"-20"-774,-3-5 258,5 7-4515,6 6 0,10 15 0,8 6-129,8 26-129,1 24 129,3 24 0,0 24-258,-1 27-129,-5 26 129,-5 19-258,-9 26 258,-8 8 129,-9 9 129,-4 8-516,-11 7 516,-4-2 0,-10-1 0,-6-1 0,-14-7 0,-15-11-129,-12-9 129,-17-13-129,-19-14-129,-16-18 0,-15-21 0,-21-23 0,-14-23 129,-10-28-129,-10-29-129,-6-32 258,6-34-129,7-29-129,8-39 258,14-36-129,16-33-258,15-22 258,19-34 129,16-17-258,14-18 258,11-16-129,12-15-129,12-10 129,13-5 0,9-12 0,14-3-129,13-1 129,13 1 0,11 2 129,10 7 0,9 11-129,8 10 0,6 18 129,3 17-129,1 19 0,-4 25 129,-3 25 129,-4 27-387,-6 24 0,-2 27-516,-12 8-2064,-1 38-2451,-10 4 0,-5 13-645,-6 6-903</inkml:trace>
  <inkml:trace contextRef="#ctx0" brushRef="#br0" timeOffset="1856.1062">15652 848 10062,'31'-58'5160,"-31"58"-645,0-63-129,0 63-2967,0 0-516,-47-54-129,47 54-387,-38-14 0,38 14 0,-38 3-129,38-3 258,0 0-387,-47 85 0,34-29 129,4 18-129,3 15 258,2 21-129,3 14-258,1 10 258,4-5-258,3 1 129,2-11-387,0-8 387,-2-21-387,-1-21 129,1-17 129,-3-19-258,-3-8 0,-1-15-516,0-10-2580,-9-10-1419,4-15 0,-7-16-387,3-8-645</inkml:trace>
  <inkml:trace contextRef="#ctx0" brushRef="#br0" timeOffset="2088.1194">15217 1177 12513,'0'0'5031,"41"-56"-258,-41 56 0,74-9-3612,-27 5 0,8-3-387,-3 2-129,2-3-258,-7 4-129,-6 0-387,-41 4-129,60-9-903,-60 9-3612,0 0 129,39-15-387,-39 15-387</inkml:trace>
  <inkml:trace contextRef="#ctx0" brushRef="#br0" timeOffset="4976.2846">12700 3925 6837,'-3'-28'4902,"9"18"-645,11-7 129,18 3-3225,17-7-258,28 3-129,25-10-258,35 3 387,37-9-516,35 3 258,63-1-387,-8 3 0,49 3-129,-13 6 0,5 5 0,5 5 0,-6 3 0,-11 1-129,-47 2 0,19 0 0,-54 1 0,5-2-129,-26 1-129,-32-4-129,-30 6-258,-31-8-129,-24 10-387,-28-12 129,-10 10-516,-23-13-258,3 15-1677,-14-14-774,-4 14 129,9-16 0</inkml:trace>
  <inkml:trace contextRef="#ctx0" brushRef="#br0" timeOffset="5308.3036">17657 3381 8385,'-8'-7'4644,"8"7"-258,9 0-258,5 0-2580,14 7-516,2 2-258,9 7-258,2-2 0,3 5 0,-2 1-129,2-3-129,-5 0 0,-6-1-129,-4-1 0,-9-2 0,-8 3-129,-5-1 0,-7 1 0,-10 5 129,-8-1-129,-6 5 129,-7 4-129,-8-1-129,-3 3-387,-13-10-2838,2 13-1290,-14-10-258,-6 7-387,-20-11-516</inkml:trace>
  <inkml:trace contextRef="#ctx0" brushRef="#br0" timeOffset="5796.3315">12837 4903 7224,'33'-36'5031,"3"14"-258,11-6-387,21 3-3483,18 3-129,26 6-258,29-2-258,30 2 129,28-1-258,28 0 387,22 2-387,20 1 0,14-1 0,3 3 0,-4 0 0,-7 2 0,-16 0-129,-19-1 0,-22-2 0,-23-5 0,-27 1-129,-25-4-129,-23 3-258,-27-2-387,-13 6-387,-27-7-645,-3 16-129,-22-12-774,-1 11-1677,-10 0 0,-5 2 129</inkml:trace>
  <inkml:trace contextRef="#ctx0" brushRef="#br0" timeOffset="6140.3512">16925 4355 8385,'30'-6'4773,"3"2"-258,15 4-258,5-7-3096,13 7-129,4 0-258,5 7-258,-3-5 0,3 8-129,-8-5-129,-6 4 0,-10-1-258,-7 1 129,-11-2-129,-9 1 0,-8 0 0,-16-8 0,2 18 0,-10-7 0,-9 1 0,-7 2 0,-3 1-129,-8 0-387,1 10-2838,-11-12-1161,-1 6-387,-13-7-516,-5 7-258</inkml:trace>
  <inkml:trace contextRef="#ctx0" brushRef="#br0" timeOffset="6743.3857">12486 5883 2709,'0'0'4644,"10"6"-516,7-2-516,4-4-2967,13-2 258,3-5-258,13 4 0,5-8 0,18 2-129,13-7 0,23-4 129,27-6-129,29-1 0,30-4-129,26-3 129,23-2-258,16 0 0,6 4-129,3 2 0,-7 2-129,-14-3-129,-16 6-516,-21-9-129,-17 8-129,-26-8 258,-14 6-258,-25-5 129,-17 3 129,-19 0 387,-16 7 258,-13 3 258,-9 2 129,-9 6 129,-10 0-258,-2 7 0,-8-2 0,-4 3-129,-5 4-516,-6 0-3225,-11 0-387,9 0-129,-9 0-387</inkml:trace>
  <inkml:trace contextRef="#ctx0" brushRef="#br0" timeOffset="7156.4093">16890 5041 7224,'-15'-24'4644,"-1"7"0,16 17-387,0 0-2709,0 0-387,13 0-516,12 8 0,8 5-387,10 5 0,9 2-129,5 0 129,5 0-129,4-3 0,1-2 0,2-3 0,-6-5 0,-4 0 129,-5-4-129,-6-2 129,-8 0-129,-6 0 0,-9-1 0,-6 3 0,-10 1 0,-9-4-129,-5 16 0,-15-1 0,-8 3 0,-7 5 0,-8 6 0,-3 2 0,-2 6-387,-4-5-1032,8 13-3225,-4-8 0,6 0-774,5-8-387</inkml:trace>
  <inkml:trace contextRef="#ctx0" brushRef="#br0" timeOffset="8596.4917">12832 6948 1548,'-11'-5'3999,"11"5"-1032,-14-3-516,14 3-645,0 0-516,-10-1-258,10 1-129,5 0 129,11 0-258,3-6 258,24 1-258,12-16 258,29 1-258,22-18 258,37 0-387,59-19 0,4-2-258,56-9 258,-12-5-258,13-2 0,11-1-129,-1-1 0,-5 0-129,-44 7 0,17 4 0,-48 6-129,12 2 129,-22 6 0,-20 5-258,-23 10 258,-25 6-258,-25 5 0,-20 6 0,-20 8-129,-20 0-258,-12 11-258,-15-10-1032,-3 11-2709,0 0-129,0 0-516,0 0 0</inkml:trace>
  <inkml:trace contextRef="#ctx0" brushRef="#br0" timeOffset="9023.5161">16894 5600 6321,'-9'-2'4644,"9"2"-129,9 2-387,0 0-3096,13 9 0,-6-7 0,9 5-258,-3-6 0,1 2-129,-3-4-129,2 2-129,-2-2 0,-2 2-129,-2-2-129,0 5 0,-2-1 0,-2 2-129,-1 0 0,-2 0 0,-9-7 0,8 21 0,-8-3 129,-5 2-129,-6 4-129,-5 4 258,-2 5-129,-4 2 0,-1 6-129,2-4-258,1 4-1419,-1-12-2838,8 2-129,-3-9-387,6 2-516</inkml:trace>
  <inkml:trace contextRef="#ctx0" brushRef="#br0" timeOffset="18732.0714">17048 6729 903,'-10'8'3999,"10"-8"258,0 0-1290,0 0-387,0 0-129,-9 0-516,9 0-258,0-9-258,0 9-387,12-18-258,3 4 0,7-5-129,12 1-258,8-7 129,11-2-129,11-3 0,11-2 0,13-2 0,12 1-129,10 0 129,8 4-129,9 4-129,11 5 129,3 4-129,3 8 0,-5 4-129,-2 4 0,-9 4 129,-4 2-129,-12 4 0,-12-1 0,-11 3 0,-13-2 0,-13-1 0,-13 1 0,-13-3-129,-9 1 129,-14 2 0,-14-10-129,6 14 129,-6-14-129,-9 10 0,0-8 0,9-2 0,-13 5 0,13-5 0,0 0-129,0 0 129,0 0-129,-1-10 0,1 10-387,0 0-3096,0 0-903,0 0-645,-11-12 0</inkml:trace>
  <inkml:trace contextRef="#ctx0" brushRef="#br0" timeOffset="20092.1492">17680 6643 3096,'6'-17'4515,"-6"17"-129,7-17-129,-7 3-1935,8 12-774,-8 2-645,0 0 0,0 0-258,0 0-258,0 0 0,-9 25-129,-10 1-129,-3 11 129,-13 11-129,-6 9 0,-7 6-129,-4 5 0,1 2-258,1-4-516,14 3-1935,4-20-1806,17-10-129,9-17-258,6-22-387</inkml:trace>
  <inkml:trace contextRef="#ctx0" brushRef="#br0" timeOffset="20396.1666">18141 6665 8385,'-24'17'5031,"-2"4"-387,-2 8-129,-7 3-3612,1 17-258,-4 1-129,-1 9-387,-3 1-129,0 4-129,1 0-258,0-7-129,5 3-1290,0-17-2580,8-2-258,6-12-258,6-6-516</inkml:trace>
  <inkml:trace contextRef="#ctx0" brushRef="#br0" timeOffset="20688.1833">18386 6846 8385,'76'-43'5031,"-59"30"-387,-17 13-129,0 0-3483,-22 13-258,-7 12-129,-2 8-387,-7 10 0,-5 9-258,-4 6 129,-3 8-129,-5 3 0,3 3 0,1-7 0,2-4-129,9-5 0,3-10-129,12-5-774,3-21-1419,14-3-1935,8-17-387,9 0-129,8-17-387</inkml:trace>
  <inkml:trace contextRef="#ctx0" brushRef="#br0" timeOffset="20972.1995">18725 6832 8385,'47'-34'4773,"-35"31"-258,-12 3-258,0 0-3096,0 14-387,-1 9-258,-10 2 0,-3 6-258,-6 5 129,-2 4-258,-6 4 0,-2 1-129,-3 2 129,0-1-258,1-2 0,1-5-258,8 2-645,-4-19-2322,13 4-1032,2-12-645,12-14-129,0 0-129</inkml:trace>
  <inkml:trace contextRef="#ctx0" brushRef="#br0" timeOffset="21236.2146">18748 7132 5160,'10'0'4773,"2"0"-258,-12 0-1161,0 9-1161,-2 7-903,-9-6-387,0 10-258,-4-3-387,-1 3-129,-3 2-129,0-3-516,6 11-2064,-5-12-1677,3 2-387,0-1-129,3-1-129</inkml:trace>
  <inkml:trace contextRef="#ctx0" brushRef="#br0" timeOffset="25571.4626">17455 8190 3225,'8'-8'4902,"4"-6"-258,-12 14-258,0 0-1419,0 0-1677,-2 11-516,-3 6-258,-6 1-129,3 5-129,-7 0-129,0 0 0,-1 1-129,-1 1 129,-4-5-129,-1 1 0,-1-1-129,-8-6-387,2 10-1161,-14-9-2580,1 2-387,-6-3-129,-3 1-387</inkml:trace>
  <inkml:trace contextRef="#ctx0" brushRef="#br0" timeOffset="25760.4734">16655 8562 6708,'-9'0'4773,"9"0"258,0 0-774,-9-10-2967,9 10-387,0 0-387,-15-10-387,5 10-516,-7-4-774,4 4-2967,-8 2-387,-1 3-387,-4-2-129</inkml:trace>
  <inkml:trace contextRef="#ctx0" brushRef="#br0" timeOffset="25912.4821">16330 8590 3999,'-54'9'4644,"30"-7"0,8 0-258,-4-2-2064,10 1-1161,0-1-645,-2 3-258,-1 1-774,-7-4-1548,-1 1-2193,-6 0-387,-4 1-258,-4-2 0</inkml:trace>
  <inkml:trace contextRef="#ctx0" brushRef="#br0" timeOffset="26076.4915">15674 8630 7353,'-47'-1'5031,"27"-3"-258,-6-4-516,2 2-3354,-3-2-903,-6-1-2580,4 4-1806,-5 0-258,0 2-774,0-3 387</inkml:trace>
  <inkml:trace contextRef="#ctx0" brushRef="#br0" timeOffset="26304.5045">14952 8558 4773,'-90'0'5160,"50"0"-387,4 0-129,8 4-2838,-1-5-645,14 1-387,-6-3-387,7 2-258,-3 1 0,0-2-258,1 2-258,-6 0-387,2 2-516,-7-2-774,4 0-2580,-5 0 0,0 1-387,-5-1 259</inkml:trace>
  <inkml:trace contextRef="#ctx0" brushRef="#br0" timeOffset="26476.5144">14303 8529 3483,'-40'-23'5160,"29"16"0,-3-5-516,14 12-1806,-18-11-1032,18 11-774,-14 0-258,14 0-258,-18 4-387,7 1 0,0 2-387,0-4-129,11-3-774,-17 9-3354,17-9-387,3-5-258,8-9-516</inkml:trace>
  <inkml:trace contextRef="#ctx0" brushRef="#br0" timeOffset="26827.5344">14418 8142 7611,'2'-16'5160,"-2"16"-516,0-14-387,0 14-3354,-12 12-516,0 3-258,-6 7-129,-10 4 0,-4 4-258,-5 1 0,-3 2-129,-2-6 129,1 0-387,2-5 258,4-1 129,4-6-129,8-1 129,2-3 0,9 0 129,1 2 129,8 6 129,2 6 0,1 6 0,8 9 129,5 4 0,4 7-129,3 3 0,5-3-387,6 3-3483,1-8-774,3-10-129,2-8-387</inkml:trace>
  <inkml:trace contextRef="#ctx0" brushRef="#br0" timeOffset="27315.5624">15715 9343 7740,'18'-40'5031,"-14"11"-258,1 1-903,-9-12-2322,4 9-645,-10-4 0,0 6-516,-7 8 0,-3 6-129,-7 8 0,-6 7-129,-4 13 0,-3 13 0,-4 11 0,2 12 0,1 13 0,6 16-129,7 9 129,8 7-129,12 0 0,6 0 0,4 0-129,6-9 387,1-7-258,0-14 0,-2-13 129,-3-10-258,-1-9-129,-3-11-387,0-3-1419,0-18-2580,-5 0-387,-5-21-258,3-8-516</inkml:trace>
  <inkml:trace contextRef="#ctx0" brushRef="#br0" timeOffset="27512.5736">15148 9624 8127,'42'-11'5160,"-15"6"-516,7 5-129,-4-1-3741,8 1-645,4 10-2967,-9-5-1677,3 0-258,-6-5-516,3-1 129</inkml:trace>
  <inkml:trace contextRef="#ctx0" brushRef="#br0" timeOffset="27700.5844">15805 9436 7998,'16'-10'5160,"-1"2"-387,7 4-129,-1-7-3741,7 7-774,9 2-3096,-6-3-1419,0 3-516,-4-3-387</inkml:trace>
  <inkml:trace contextRef="#ctx0" brushRef="#br0" timeOffset="27908.5963">16282 9230 7998,'5'-27'4773,"-5"27"0,0 0-258,-8 15-3354,1 11-258,3 8-387,-2 3-129,1 8-258,3-1-129,-5 0-516,7 1-3225,-2-13-903,2-6-387,-1-9-387</inkml:trace>
  <inkml:trace contextRef="#ctx0" brushRef="#br0" timeOffset="44095.5221">12503 5845 4257,'-4'-21'5160,"4"4"-258,9 4-258,0-11-3354,16 11-258,-5-3-258,8 4-129,-1 0-129,1 6-129,-3 4-129,-2 2-129,-2 12 0,-7 3 0,-5 6-129,-5 4 129,-4 2-129,-10 4 258,-6-1-258,-6 0-258,-3-7 258,-9-5 0,0-8 0,-1-9-129,4-6 129,4-13 0,6-11 0,4-9 0,10-1 129,7-2-129,5 0 0,10 1-129,5 12-387,-1-2-1548,12 22-2451,-4 7-516,7 10-387,-3 16-387</inkml:trace>
  <inkml:trace contextRef="#ctx0" brushRef="#br0" timeOffset="44632.5528">12602 6829 4902,'-12'-12'5160,"-1"-7"-387,13 19-516,6-18-2838,14 17-258,0-3-258,7 6-258,-2 9-129,3 13-129,-4 6-129,-3 9 0,-4 7-129,-6 4 0,-6 1-129,-5-1 0,-2-3 0,-8-9 0,-4-6 0,-6-10-129,-2-10 129,-3-10-129,1-6 129,3-16 0,3-9-258,6-5 516,7-12-516,5 0 129,7 2 0,7-1-387,7 13-1419,-5-4-2709,4 10-387,-5 1-645,5 9 129</inkml:trace>
  <inkml:trace contextRef="#ctx0" brushRef="#br0" timeOffset="45499.6024">17061 5784 8901,'0'12'4644,"0"-12"258,0 0-1677,10 0-1419,-5-5-387,13-2-516,8-7-258,11-6 0,7-6-129,10-6 0,6-1-129,0-2-129,-1 2-129,-6 4 0,-10 4-129,-8 7 0,-12 8 0,-12 5-258,-11 5-129,0 0-129,4 9-645,-4-9-3483,0 0-258,0 0-258,0 0-387</inkml:trace>
  <inkml:trace contextRef="#ctx0" brushRef="#br0" timeOffset="46099.6367">17961 5204 2967,'11'-8'4644,"-11"8"0,0 0-129,10-4-1290,-10 4-903,7-3-903,-7 3-387,17-2-387,-6 2-129,5 4-129,-2 4-129,0 3 0,-5 1-129,-1 5 0,-7 0-129,-1 0 129,-6-1-129,-5-1 0,-4-2 0,-2-5 0,-1-6 129,2-2-129,2-2 0,3-8 0,5-5 129,2-4-129,4-1 0,3-2 129,5 1-129,2 1 129,4 3 0,0 4 0,0 8-129,0 5 0,-1 5 0,0 11 0,-2 3-129,-1 5 129,-3 1-129,-3-1 129,-3 0 0,-2-4 0,-6-4 0,-3-6 0,-2-3 0,-4-5 0,2-2 0,1-5-129,5-1-516,-4-9-3741,12 15-258,-3-17-516,3 17-258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6T16:54:08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19720 1180 7224,'27'-65'4257,"-27"65"387,50-49-645,-50 49-1806,49-14-645,-49 14 0,66-13-258,-30 13-258,9 3-129,-3 7 0,3 7 129,-5 4-774,2 20 0,-6 17-387,-3 17 258,-5 17-387,-2 25 258,-3 8-387,-1 16 258,-3 7-387,-1 9 0,-1 4 387,-2 4 129,-1-3 0,0-2-258,0 2 258,0 5-258,-1-3 387,1 4 0,-1-1 129,-1-5-516,-3 2 258,-6-1 129,-3-3 0,-6-1 0,-8-5 0,-7-3-129,-4-6 129,-9-3-129,-6-12 258,-5-7-258,-6-8 0,-1-15 0,-2-11 129,-1-14-129,2-12 129,3-15-258,1-15 258,4-15-129,3-12 129,2-13-129,-1-21 129,-1-15-129,-2-15-129,-4-10 129,-3-10-129,-1-9 129,-1-7-129,-2-5 0,2-2 0,1-5 0,6-7 129,5-9 0,6-10 0,9-6 0,4-9-129,9-12 129,6-7-129,6-3 0,1 1 0,5 2 0,3 4 0,2 3 0,2 5 0,1 10-129,6 10 129,4 1 258,7 0-129,11-5 258,12-7-129,3-1 129,10 4-258,2 0 258,2 13-387,-2 4-129,-2 23-129,-12 13-1806,-2 26-2064,-13 21-516,0 15-129,-39 27-516</inkml:trace>
  <inkml:trace contextRef="#ctx0" brushRef="#br0" timeOffset="7764.4441">22553 1688 8514,'-9'-32'5289,"-6"-55"-645,10 35 0,4-2-4386,4-8-129,9-2 516,10 4-516,3 3 516,-25 57-387,76-89 129,-27 58-258,7 4 258,5 13-129,3 11-129,-1 15 129,6 22-258,-5 24 258,-4 26-129,-2 20 0,-9 26-129,-2 20 0,-5 16-129,3 14 129,-9 16-129,4 8 387,-2-2-258,2 10 129,-5-1 0,-1 7-129,-6 2 129,-6 2 129,-6-1 0,-12-6-258,-10-1 258,-11-2-129,-12-11 129,-5-3 129,-11-11-258,-11-8 0,-9-12 0,-7-10-129,-9-10 129,-10-16-129,-6-18 0,-4-18 0,-4-22 0,1-25 129,0-21-129,2-25 129,5-24 0,7-26-129,7-23-129,4-20 0,7-15 0,4-11 129,7-14-129,6-11 0,8-10 0,10-10 0,10-10 0,12-14 129,14-13 0,11-16-258,13-10 129,10-3 129,5-5-258,8-4 258,4 1 0,3 6 0,1 10 0,1 6 258,2 6-129,3-2 258,2 7-129,2 12 129,0 24-129,-2 12 0,-3 22-258,-6 19-774,-1 32-129,-16 21-2967,3 30-1677,-39 31 129,61-3-774,-61 3-258</inkml:trace>
  <inkml:trace contextRef="#ctx0" brushRef="#br0" timeOffset="9095.5203">19644 2059 3354,'0'0'3999,"15"1"0,1 2-258,6-3-1935,15 0-129,-2 0-387,18 0-258,6 0 129,21 0-258,8 0 0,26 1-129,15-1-129,19 3-129,18-3-258,14 2 0,9 1-129,3 2 0,-2 3-258,-6 1 129,-14 2-129,-15 2 129,-20 0-129,-21-1 0,-21 0 129,-20-3-129,-22 1 129,-13-3 0,-14-2 0,-9-2 0,-15-3-129,8 0-129,-8 0-1290,0 0-2838,0 0-645,-8-17 0,8 17-645</inkml:trace>
  <inkml:trace contextRef="#ctx0" brushRef="#br0" timeOffset="9539.5457">22427 1910 2193,'0'-12'4773,"0"12"129,8-7-258,2 12-2064,-10-5-774,6 20-258,-4-8-258,11 6-258,-4-3-387,13 6-129,0-4 0,7 0-258,1-2 129,4 0-129,-2-5-129,1 3 129,-3-2-129,-4-3-129,-4 0 129,-4 2-129,-5-2 0,-4 1 0,-9-9 0,10 20 0,-10-8 129,-1 2-129,-8 1 129,-3 2-129,-5 0 129,-4 2-129,-5 0 0,-4 1-129,-2 4-129,-2-3-645,5 6-3741,-10-7-774,3 1-129,-3-1-774</inkml:trace>
  <inkml:trace contextRef="#ctx0" brushRef="#br0" timeOffset="10171.5818">19693 2796 5676,'13'10'5160,"3"-13"-516,8 0 0,-1-13-2580,8 16-1161,-1-11 0,9 11-258,5-4 0,11 4-258,9 0 0,17 5 0,17-5 0,24 6-129,25-6 0,17 1-129,22-1 0,8 0-129,9 0 0,-4 3 0,-6 5 0,-11-2-129,-19 6 0,-15 0 129,-20 3 0,-15 2 0,-19-2 0,-12-1 129,-17-2-129,-12-2 0,-13-2 129,-12-1 0,-10-2-129,-9-4-129,-9-1 0,0 0-258,0 0-387,-15-16-2451,15 16-1806,-18-15-516,18 15-129,-15-26-387</inkml:trace>
  <inkml:trace contextRef="#ctx0" brushRef="#br0" timeOffset="10667.6102">22677 2672 4902,'-1'-12'5289,"1"12"-129,0 0-387,0 0-2322,0 0-1419,4 3 129,-4-3-516,2 18-129,-2-5-129,2 4 129,-2 0-258,4 3 129,0-1 0,3-2-129,4-3 0,4 1-129,0-1 129,5-2-129,3 3 0,3-2-129,-2-1 129,4-1-129,-4-3 129,-1 2-129,-1-2-129,-3-2 129,-3-1 0,-5-1 0,-3-1 0,-8-3 258,4 15-258,-5-4 258,-9 4-129,-6 8 258,-5 2-258,-3 4 0,-2 4 0,0 0-387,-1-1 387,3-4-516,4-1 0,1-10-774,13 5-4128,-8-16 0,14-6-516,-14 8-516</inkml:trace>
  <inkml:trace contextRef="#ctx0" brushRef="#br0" timeOffset="12055.6896">19617 2024 2580,'-1'-12'4644,"5"-5"129,7 15-1032,-8-9-645,13 11-516,-16 0-387,20-4-516,-20 4-645,21-4-387,-8 4-258,0 3-129,0 2-129,0 7 0,-3 3-129,-1 5 129,-4 3-129,-1 2 0,-4-1-129,-2-2 258,-5 0-258,-4-8 0,-1-3 129,-3-9-129,0-2 0,-1-3 129,1-8 0,3-5 0,2-3 0,3-3 0,5-2 0,2 2-129,4 6-387,-2-9-3354,9 17-645,-11 8-387,20-4-387</inkml:trace>
  <inkml:trace contextRef="#ctx0" brushRef="#br0" timeOffset="12611.7214">19695 2670 3870,'0'0'5160,"4"-13"-129,7 13-129,-5-13-1935,12 18-1161,-9-5-516,10 13-387,-4-5-258,0 11-258,-2 2-129,-1 4-129,-4 2-129,-1 3 0,-6-1 0,-2-3-129,-8 1 129,-3-6 0,-3-3 0,-3-5-129,-1-5 129,0-4 0,1-4 129,2-8-129,4-9 0,3-5 0,3-6 0,5-2 0,1-1 129,2 2-129,4 0 0,1 5 0,1 9-258,-3 2-129,5 15-2322,-10-2-1935,0 0-258,0 0-516,11 22-387</inkml:trace>
  <inkml:trace contextRef="#ctx0" brushRef="#br0" timeOffset="15931.9113">22490 2174 2322,'1'-12'3483,"3"-3"-903,-4 15-774,9-12-129,1 12-129,-10 0 129,16-1-129,-16 1-129,24-1 0,-10-3-258,10 4-258,-3 0 0,8 5-258,-3-4-129,2 2-387,-1-2 129,-5 0-258,-3 1 129,-3 1 0,-5-2-129,-3-1 0,-8 0 0,0 0 0,0 0-129,0-7-129,0 7-387,-11-11-1677,11 11-2322,-14-7-129,14 7-645,-8-3 387</inkml:trace>
  <inkml:trace contextRef="#ctx0" brushRef="#br0" timeOffset="18776.074">23061 2300 6708,'20'-12'5160,"-13"6"-129,5 5-645,-12 1-2967,13-8-516,-13 8-387,10-2-258,-10 2 129,0 0-387,0 0 129,6 10 129,-6-10-258,0 0 129,0 0 0,0 0-129,0 0 0,0 0-129,0 0-387,-3-8-516,3 8-2709,0 0-903,4 15-645,-4-15-387</inkml:trace>
  <inkml:trace contextRef="#ctx0" brushRef="#br0" timeOffset="19168.0964">23133 3007 4644,'2'-15'5418,"-2"15"0,0 0-645,12-3-2580,-12-8-1032,0 11-129,0 0-516,0 0-258,4-3 0,-4 3-258,0 0-129,0 0-645,0 0-2838,0 0-1548,0 0-129,0 0-258</inkml:trace>
  <inkml:trace contextRef="#ctx0" brushRef="#br0" timeOffset="20180.1543">19720 3870 516,'-16'0'4128,"2"5"387,14-5-258,0 0-1161,6 0-1419,20 0-129,9-3-645,24 1 129,16-8-129,25 8-258,19-4-258,27 6 0,20 0 258,21 1-258,16 9 129,10 2-387,6 2 129,2 2-258,-3-3 129,-8 4 0,-19-2-258,-22-1 129,-27-3 0,-25-2-129,-27-1 129,-25-4-129,-26 0 0,-21-4 0,-18 0-258,0 0-645,-7-7-645,-13-4-3225,6 0-258,-3-7 0,4 3-645</inkml:trace>
  <inkml:trace contextRef="#ctx0" brushRef="#br0" timeOffset="20479.1714">22562 3771 5160,'-12'-7'5160,"12"7"0,0 0-516,11 3-3096,-1 1-387,11 10-516,-1 1 0,7 2-129,4 1 0,6 3-258,1-2 129,0 1-258,-2-2 129,-4-1-129,-3 0-258,-7 2 258,-8-1-258,-8 7 129,-7-2 129,-12 7-129,-6-4 0,-6 0-258,-8 10-1032,-10-9-3612,2 2-258,-8-9-258,-2 1-645</inkml:trace>
  <inkml:trace contextRef="#ctx0" brushRef="#br0" timeOffset="20964.1991">19558 3987 4773,'45'-40'4773,"-21"26"-129,-1-2-129,1 11-2064,-12-5-1677,6 10-387,-18 0-387,10 4 0,-10-4 129,-15 15-129,-1-8 0,-4-5-258,2 1 0,1-3-387,17 0-1806,0 0-1677,17 0-516,19-2-387,23 0 1</inkml:trace>
  <inkml:trace contextRef="#ctx0" brushRef="#br0" timeOffset="21520.2309">23073 4085 129,'-16'4'4902,"0"-4"129,16 0-258,-9 2-1935,-2-6-903,11 4-516,0 0-387,0 0-258,0 0-258,0 12 0,0-12-258,0 0 0,-4 14 129,4-14-258,0 0 129,0 0 0,-9 4 0,9-4-129,0-6 129,0 6-129,13-17 0,-1 7-129,2 3-129,2 0-387,2 7-1032,-8 0-3354,4 11-258,-8 2-516,-1 6-387</inkml:trace>
  <inkml:trace contextRef="#ctx0" brushRef="#br0" timeOffset="22276.2742">22001 5886 1,'11'10'257,"-1"1"130,-10-11-258,0 0-129,7 16 0,-7-16-645</inkml:trace>
  <inkml:trace contextRef="#ctx0" brushRef="#br0" timeOffset="24096.3783">21843 5955 1677,'-30'11'3225,"30"-11"-645,-8 12-1032,8-12-645,0 0-129,0 0-387,0 12 0,0-12 0,0 0-129,0 0 0,-10 7-129,10-7 258,-10 4 0,10-4 129,-9 1 129,9-1 129,0 0 0,0 0 258,0 0 0,1-13 0,9 9-258,-3-9 0,8 2 0,6-4 129,14-2-258,16-6-129,18 1 129,21-3 0,27 8-258,23-1 0,16 5-387,8 13-645,-8-5-2322,-6 12-1806,-20 5-387,-22 10-129,-30-2-516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23" tIns="46410" rIns="92823" bIns="4641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0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second case is often</a:t>
            </a:r>
            <a:r>
              <a:rPr lang="en-US" baseline="0" dirty="0" smtClean="0"/>
              <a:t> more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Pre-image examples: f(x)=x^2, f(x) = 3-x.</a:t>
            </a:r>
            <a:r>
              <a:rPr lang="en-US" baseline="0" dirty="0" smtClean="0"/>
              <a:t>  Bubble drawing of one-to-one.  One-to-one examples: f(x)=x^2, f(x)=3-x, f(x)=log(x)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inverse functions: -x, x+3, 1/x, log(x)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 that second case is often</a:t>
            </a:r>
            <a:r>
              <a:rPr lang="en-US" baseline="0" dirty="0" smtClean="0"/>
              <a:t> more useful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6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501E-B55B-444A-A72C-2B9F4B0B7B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FE38-4FD5-47B0-9AF9-D4963B8DE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2B44-79EB-4D65-BDE3-FBAF74A58E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1BC8-D0B1-4179-B800-F332771B6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F776-9CD1-44E5-A99B-64DE591C5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ACAF-72D2-4961-857E-D7B5F6FCF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0A1A-5CE1-4ACF-97E5-643B782AB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FCE-0E74-4EF9-9A70-8866743E7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C01-F58D-4E39-8D67-785256AD7D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8AA-7DEB-446D-BDB1-84795BAD9A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1F1F-7787-4C44-9624-93928B4A8E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F18CA-56B6-4BF5-B045-E537835195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1.emf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76200"/>
            <a:ext cx="85344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Functions: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Compositions, one-to-one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ijections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, pigeonhole principle and permutations</a:t>
            </a:r>
            <a:endParaRPr lang="en-US" sz="4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14400" y="5715000"/>
            <a:ext cx="76962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Discrete Structures (CS 173)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Madhusudan Parthasarathy, University of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Illinois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13894" y="4876800"/>
            <a:ext cx="1253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Autumn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Van Gogh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Van Gogh - Aut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5" y="1219200"/>
            <a:ext cx="2786062" cy="42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one-to-one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r>
                      <a:rPr lang="en-US" sz="2000" b="0" i="1" dirty="0" smtClean="0">
                        <a:latin typeface="Cambria Math"/>
                      </a:rPr>
                      <m:t>𝑅</m:t>
                    </m:r>
                    <m:r>
                      <a:rPr lang="en-US" sz="2000" b="0" i="1" dirty="0" smtClean="0">
                        <a:latin typeface="Cambria Math"/>
                      </a:rPr>
                      <m:t>→</m:t>
                    </m:r>
                    <m:r>
                      <a:rPr lang="en-US" sz="2000" b="0" i="1" dirty="0" smtClean="0">
                        <a:latin typeface="Cambria Math"/>
                      </a:rPr>
                      <m:t>𝑅</m:t>
                    </m:r>
                    <m:r>
                      <a:rPr lang="en-US" sz="2000" b="0" i="1" dirty="0" smtClean="0">
                        <a:latin typeface="Cambria Math"/>
                      </a:rPr>
                      <m:t> , </m:t>
                    </m:r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=2</m:t>
                    </m:r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dirty="0" smtClean="0"/>
                  <a:t> is one-to-one.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  <a:r>
                  <a:rPr lang="en-US" sz="1800" b="0" dirty="0" smtClean="0">
                    <a:latin typeface="Cambria Math"/>
                  </a:rPr>
                  <a:t>is one-to-one 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i="1" smtClean="0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→(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3360" y="1366200"/>
              <a:ext cx="8232120" cy="525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080" y="1360440"/>
                <a:ext cx="8245800" cy="52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6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that one-to-one is compositional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For any sets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 and functions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</m:t>
                    </m:r>
                    <m:r>
                      <a:rPr lang="en-US" sz="2000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B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 are one-to-one,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∘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is also one-to-one.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  <a:r>
                  <a:rPr lang="en-US" sz="1800" b="0" dirty="0" smtClean="0">
                    <a:latin typeface="Cambria Math"/>
                  </a:rPr>
                  <a:t>is one-to-one 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  <m:r>
                      <a:rPr lang="en-US" sz="1800" i="1" smtClean="0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→(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55240" y="1672920"/>
              <a:ext cx="8583120" cy="504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280" y="1659600"/>
                <a:ext cx="8610840" cy="50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1240" y="109800"/>
              <a:ext cx="8490600" cy="654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360" y="99360"/>
                <a:ext cx="8518320" cy="65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4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73840" y="237240"/>
              <a:ext cx="2815920" cy="3430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9080" y="222480"/>
                <a:ext cx="2845800" cy="34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Bijection</a:t>
            </a:r>
            <a:r>
              <a:rPr lang="en-US" dirty="0" smtClean="0"/>
              <a:t> and inversion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 function is </a:t>
                </a:r>
                <a:r>
                  <a:rPr lang="en-US" sz="2400" b="1" dirty="0" err="1" smtClean="0"/>
                  <a:t>bijective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 it is onto and one-to-one.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Inverse function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/>
                  <a:t>, then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also a </a:t>
                </a:r>
                <a:r>
                  <a:rPr lang="en-US" sz="2400" dirty="0" err="1" smtClean="0"/>
                  <a:t>bijection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897960" y="374040"/>
              <a:ext cx="1627560" cy="1874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2840" y="359640"/>
                <a:ext cx="1657440" cy="19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6820560" y="2817000"/>
              <a:ext cx="2075760" cy="1633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1200" y="2802600"/>
                <a:ext cx="2099520" cy="16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3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Pigeonhole principle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Pigeonhole </a:t>
                </a:r>
                <a:r>
                  <a:rPr lang="en-US" sz="2400" b="1" dirty="0" smtClean="0"/>
                  <a:t>principle</a:t>
                </a:r>
                <a:r>
                  <a:rPr lang="en-US" sz="2400" dirty="0" smtClean="0"/>
                  <a:t>: if you </a:t>
                </a:r>
                <a:r>
                  <a:rPr lang="en-US" sz="2400" dirty="0" smtClean="0"/>
                  <a:t>put n objects into r holes, and r&lt;n, then at least one hole must contain at least two objects!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This class has ~400 students.  Is every day someone’s birthday?  Do two students have the same birthday?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Claim: The first 50 powers of 13 include at least two numbers whose difference is a multiple of 47.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Claim: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people are at a party and everyone has at least one admirer. At least two people will have the same number of admirers.  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61800" y="264240"/>
              <a:ext cx="3084120" cy="453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760" y="248400"/>
                <a:ext cx="3105000" cy="45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10240" y="5537880"/>
              <a:ext cx="2192760" cy="440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6280" y="5532120"/>
                <a:ext cx="220248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0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77360" y="170280"/>
              <a:ext cx="7098480" cy="5965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3320" y="155880"/>
                <a:ext cx="7118640" cy="59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2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with </a:t>
            </a:r>
            <a:r>
              <a:rPr lang="en-US" dirty="0" err="1" smtClean="0"/>
              <a:t>bijective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</a:t>
                </a:r>
                <a:r>
                  <a:rPr lang="en-US" sz="2000" dirty="0" smtClean="0"/>
                  <a:t>If A is finite and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r>
                      <a:rPr lang="en-US" sz="2000" b="0" i="1" dirty="0" smtClean="0"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latin typeface="Cambria Math"/>
                      </a:rPr>
                      <m:t>→</m:t>
                    </m:r>
                    <m:r>
                      <a:rPr lang="en-US" sz="2000" b="0" i="1" dirty="0" smtClean="0">
                        <a:latin typeface="Cambria Math"/>
                      </a:rPr>
                      <m:t>𝐵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err="1" smtClean="0"/>
                  <a:t>bijective</a:t>
                </a:r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=|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  <a:r>
                  <a:rPr lang="en-US" sz="1800" b="0" dirty="0" smtClean="0">
                    <a:latin typeface="Cambria Math"/>
                  </a:rPr>
                  <a:t>is </a:t>
                </a:r>
                <a:r>
                  <a:rPr lang="en-US" sz="1800" b="0" i="1" dirty="0" smtClean="0">
                    <a:latin typeface="Cambria Math"/>
                  </a:rPr>
                  <a:t>one-to-one</a:t>
                </a:r>
                <a:r>
                  <a:rPr lang="en-US" sz="1800" b="0" dirty="0" smtClean="0">
                    <a:latin typeface="Cambria Math"/>
                  </a:rPr>
                  <a:t> 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every output is assigned at most once</a:t>
                </a:r>
                <a:endParaRPr lang="en-US" sz="18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Definition: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dirty="0">
                    <a:latin typeface="Cambria Math"/>
                  </a:rPr>
                  <a:t>is </a:t>
                </a:r>
                <a:r>
                  <a:rPr lang="en-US" sz="1800" i="1" dirty="0">
                    <a:latin typeface="Cambria Math"/>
                  </a:rPr>
                  <a:t>onto</a:t>
                </a:r>
                <a:r>
                  <a:rPr lang="en-US" sz="1800" dirty="0">
                    <a:latin typeface="Cambria Math"/>
                  </a:rPr>
                  <a:t> </a:t>
                </a:r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 err="1" smtClean="0">
                    <a:latin typeface="Cambria Math"/>
                  </a:rPr>
                  <a:t>iff</a:t>
                </a:r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 smtClean="0">
                    <a:latin typeface="Cambria Math"/>
                  </a:rPr>
                  <a:t>every output is assigned at least once</a:t>
                </a:r>
                <a:endParaRPr lang="en-US" sz="18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341360" y="2463840"/>
              <a:ext cx="7430040" cy="354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960" y="2449440"/>
                <a:ext cx="7460640" cy="35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7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with one-to-one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6868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Let A, B be subsets of reals.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</a:t>
                </a:r>
                <a:r>
                  <a:rPr lang="en-US" sz="2000" dirty="0" smtClean="0"/>
                  <a:t>: </a:t>
                </a:r>
                <a:r>
                  <a:rPr lang="en-US" sz="2000" dirty="0" smtClean="0"/>
                  <a:t>Any strictly </a:t>
                </a:r>
                <a:r>
                  <a:rPr lang="en-US" sz="2000" dirty="0" smtClean="0"/>
                  <a:t>increasing </a:t>
                </a:r>
                <a:r>
                  <a:rPr lang="en-US" sz="2000" dirty="0" smtClean="0"/>
                  <a:t>function from A to B is </a:t>
                </a:r>
                <a:r>
                  <a:rPr lang="en-US" sz="2000" dirty="0" smtClean="0"/>
                  <a:t>one-to-one.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0" dirty="0" smtClean="0">
                    <a:latin typeface="Cambria Math"/>
                  </a:rPr>
                  <a:t>is </a:t>
                </a:r>
                <a:r>
                  <a:rPr lang="en-US" sz="1800" b="0" i="1" dirty="0" smtClean="0">
                    <a:latin typeface="Cambria Math"/>
                  </a:rPr>
                  <a:t>one-to-one</a:t>
                </a:r>
                <a:r>
                  <a:rPr lang="en-US" sz="1800" b="0" dirty="0" smtClean="0">
                    <a:latin typeface="Cambria Math"/>
                  </a:rPr>
                  <a:t> 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 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)→(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Definition: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dirty="0" smtClean="0">
                    <a:latin typeface="Cambria Math"/>
                  </a:rPr>
                  <a:t>is </a:t>
                </a:r>
                <a:r>
                  <a:rPr lang="en-US" sz="1800" i="1" dirty="0" smtClean="0">
                    <a:latin typeface="Cambria Math"/>
                  </a:rPr>
                  <a:t>strictly increasing</a:t>
                </a:r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 err="1" smtClean="0">
                    <a:latin typeface="Cambria Math"/>
                  </a:rPr>
                  <a:t>iff</a:t>
                </a:r>
                <a:r>
                  <a:rPr lang="en-US" sz="18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 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)→(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6868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02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O</a:t>
                </a:r>
                <a:r>
                  <a:rPr lang="en-US" sz="2400" b="1" dirty="0" smtClean="0"/>
                  <a:t>rdered selection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Suppose I have 6 gems, and you get to choose 1.  How many different combinations of gems can you choose?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Suppose I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gems and want to put them in a row from left to right.  How many different ways can I arrange them?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Suppose I have 6 gems and want to put three of them in a row from left to right.  How many different ways can I arrange them?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Unordered selection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Suppose </a:t>
                </a:r>
                <a:r>
                  <a:rPr lang="en-US" sz="2400" dirty="0"/>
                  <a:t>I have 6 gems, and you get to choose </a:t>
                </a:r>
                <a:r>
                  <a:rPr lang="en-US" sz="2400" dirty="0" smtClean="0"/>
                  <a:t>2.  </a:t>
                </a:r>
                <a:r>
                  <a:rPr lang="en-US" sz="2400" dirty="0"/>
                  <a:t>How many different combinations of gems can you choose?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Suppose I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gems, and you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  How many </a:t>
                </a:r>
                <a:r>
                  <a:rPr lang="en-US" sz="2400" dirty="0" smtClean="0"/>
                  <a:t>combinations?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66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 on Tuesday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</a:t>
            </a:r>
            <a:r>
              <a:rPr lang="en-US" dirty="0" smtClean="0"/>
              <a:t>materials available online</a:t>
            </a:r>
          </a:p>
          <a:p>
            <a:pPr lvl="1"/>
            <a:r>
              <a:rPr lang="en-US" dirty="0" smtClean="0"/>
              <a:t>Read them and prepare questions for discussion </a:t>
            </a:r>
            <a:r>
              <a:rPr lang="en-US" dirty="0" smtClean="0"/>
              <a:t>section tomorrow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Henry Lin: review session 6-8 pm on Saturday at </a:t>
            </a:r>
            <a:r>
              <a:rPr lang="en-US" sz="2800" dirty="0"/>
              <a:t> 2406 </a:t>
            </a:r>
            <a:r>
              <a:rPr lang="en-US" sz="2800" dirty="0" smtClean="0"/>
              <a:t>Siebel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See Piazza post about office </a:t>
            </a:r>
            <a:r>
              <a:rPr lang="en-US" sz="2800" dirty="0"/>
              <a:t>hours next </a:t>
            </a:r>
            <a:r>
              <a:rPr lang="en-US" sz="2800" dirty="0" smtClean="0"/>
              <a:t>week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 smtClean="0"/>
              <a:t> (all on Monday!)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.  How many different one-to-one functions can I create?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How many ways can I rearrange the letters in “nan”?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How many ways can I rearrange the letters in “yellowbelly”?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One-to-one: no two inputs are assigned to the same </a:t>
            </a:r>
            <a:r>
              <a:rPr lang="en-US" dirty="0" smtClean="0"/>
              <a:t>output</a:t>
            </a:r>
          </a:p>
          <a:p>
            <a:endParaRPr lang="en-US" dirty="0"/>
          </a:p>
          <a:p>
            <a:r>
              <a:rPr lang="en-US" dirty="0" err="1" smtClean="0"/>
              <a:t>Bijection</a:t>
            </a:r>
            <a:r>
              <a:rPr lang="en-US" dirty="0" smtClean="0"/>
              <a:t>: one-to-one and onto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Pigeonhole principle: if you have more objects than labels, some objects must get the same label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Good luck on exam!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Grading of HW3:</a:t>
            </a:r>
          </a:p>
          <a:p>
            <a:endParaRPr lang="en-US" dirty="0"/>
          </a:p>
          <a:p>
            <a:pPr lvl="1"/>
            <a:r>
              <a:rPr lang="en-US" dirty="0" smtClean="0"/>
              <a:t>TAs and graders are working to get these graded by Monday.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 look at the solutions posted before that!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READ THE SOLUTIONS!!</a:t>
            </a:r>
          </a:p>
          <a:p>
            <a:endParaRPr lang="en-US" dirty="0"/>
          </a:p>
          <a:p>
            <a:r>
              <a:rPr lang="en-US" dirty="0" smtClean="0"/>
              <a:t>The homework proofs were graded very leniently. But things will get harder </a:t>
            </a:r>
            <a:r>
              <a:rPr lang="en-US" dirty="0" smtClean="0"/>
              <a:t>soon.</a:t>
            </a:r>
          </a:p>
          <a:p>
            <a:endParaRPr lang="en-US" dirty="0"/>
          </a:p>
          <a:p>
            <a:r>
              <a:rPr lang="en-US" dirty="0" smtClean="0"/>
              <a:t>So please look at the solutions. That’s what we really expect in </a:t>
            </a:r>
            <a:r>
              <a:rPr lang="en-US" dirty="0" err="1" smtClean="0"/>
              <a:t>homeworks</a:t>
            </a:r>
            <a:r>
              <a:rPr lang="en-US" dirty="0" smtClean="0"/>
              <a:t> and exams.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function</a:t>
            </a:r>
            <a:r>
              <a:rPr lang="en-US" sz="2400" dirty="0"/>
              <a:t> must have a type signature and a mapping</a:t>
            </a:r>
          </a:p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b="1" dirty="0" smtClean="0"/>
              <a:t>function</a:t>
            </a:r>
            <a:r>
              <a:rPr lang="en-US" sz="2400" dirty="0" smtClean="0"/>
              <a:t> </a:t>
            </a:r>
            <a:r>
              <a:rPr lang="en-US" sz="2400" dirty="0"/>
              <a:t>must have exactly one output for each input </a:t>
            </a:r>
            <a:r>
              <a:rPr lang="en-US" sz="2400" dirty="0" smtClean="0"/>
              <a:t>(any number of inputs </a:t>
            </a:r>
            <a:r>
              <a:rPr lang="en-US" sz="2400" dirty="0"/>
              <a:t>can be assigned the same output)</a:t>
            </a:r>
          </a:p>
          <a:p>
            <a:endParaRPr lang="en-US" sz="2400" dirty="0"/>
          </a:p>
          <a:p>
            <a:r>
              <a:rPr lang="en-US" sz="2400" dirty="0"/>
              <a:t>For two functions to be </a:t>
            </a:r>
            <a:r>
              <a:rPr lang="en-US" sz="2400" b="1" dirty="0"/>
              <a:t>equal</a:t>
            </a:r>
            <a:r>
              <a:rPr lang="en-US" sz="2400" dirty="0"/>
              <a:t>, both the type signature and the assignment must be the same</a:t>
            </a:r>
          </a:p>
          <a:p>
            <a:endParaRPr lang="en-US" sz="2400" dirty="0"/>
          </a:p>
          <a:p>
            <a:r>
              <a:rPr lang="en-US" sz="2400" dirty="0"/>
              <a:t>A function is </a:t>
            </a:r>
            <a:r>
              <a:rPr lang="en-US" sz="2400" b="1" dirty="0"/>
              <a:t>onto</a:t>
            </a:r>
            <a:r>
              <a:rPr lang="en-US" sz="2400" dirty="0"/>
              <a:t>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  <a:r>
              <a:rPr lang="en-US" sz="2400" dirty="0"/>
              <a:t>every output element is assigned at least once.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2200" y="5562600"/>
                <a:ext cx="4029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such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that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562600"/>
                <a:ext cx="402988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54317" y="6172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domain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15548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o-domain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6024265"/>
            <a:ext cx="304800" cy="147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586845" y="5959929"/>
            <a:ext cx="173742" cy="212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627160" y="278280"/>
              <a:ext cx="2691000" cy="6297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8880" y="263520"/>
                <a:ext cx="2709000" cy="63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class: more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Composing functions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is a function “one-to-one” or “</a:t>
            </a:r>
            <a:r>
              <a:rPr lang="en-US" dirty="0" err="1" smtClean="0"/>
              <a:t>bijective</a:t>
            </a:r>
            <a:r>
              <a:rPr lang="en-US" dirty="0" smtClean="0"/>
              <a:t>”?</a:t>
            </a:r>
          </a:p>
          <a:p>
            <a:endParaRPr lang="en-US" dirty="0"/>
          </a:p>
          <a:p>
            <a:r>
              <a:rPr lang="en-US" dirty="0" smtClean="0"/>
              <a:t>What is the inverse of a function?</a:t>
            </a:r>
          </a:p>
          <a:p>
            <a:endParaRPr lang="en-US" dirty="0"/>
          </a:p>
          <a:p>
            <a:r>
              <a:rPr lang="en-US" dirty="0" smtClean="0"/>
              <a:t>The Pigeonhole principle</a:t>
            </a:r>
          </a:p>
          <a:p>
            <a:endParaRPr lang="en-US" dirty="0"/>
          </a:p>
          <a:p>
            <a:r>
              <a:rPr lang="en-US" dirty="0" smtClean="0"/>
              <a:t>Permutations and their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for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: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</a:rPr>
                        <m:t>,  (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∘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for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i="1">
                          <a:latin typeface="Cambria Math"/>
                        </a:rPr>
                        <m:t>:</m:t>
                      </m:r>
                      <m:r>
                        <a:rPr lang="en-US" sz="2800" i="1">
                          <a:latin typeface="Cambria Math"/>
                        </a:rPr>
                        <m:t>𝐴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i="1">
                          <a:latin typeface="Cambria Math"/>
                        </a:rPr>
                        <m:t>: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latin typeface="Cambria Math"/>
                        </a:rPr>
                        <m:t>,  (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∘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3664803"/>
                <a:ext cx="9372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What is wrong with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∘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”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64803"/>
                <a:ext cx="9372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75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16400" y="4214880"/>
              <a:ext cx="6270120" cy="2323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4160" y="4202280"/>
                <a:ext cx="6297480" cy="23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7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with 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2000" dirty="0" smtClean="0"/>
                  <a:t>Claim: For sets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latin typeface="Cambria Math"/>
                      </a:rPr>
                      <m:t>,</m:t>
                    </m:r>
                    <m:r>
                      <a:rPr lang="en-US" sz="2000" b="0" i="1" dirty="0" smtClean="0">
                        <a:latin typeface="Cambria Math"/>
                      </a:rPr>
                      <m:t>𝐵</m:t>
                    </m:r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a:rPr lang="en-US" sz="2000" b="0" i="1" dirty="0" smtClean="0">
                        <a:latin typeface="Cambria Math"/>
                      </a:rPr>
                      <m:t>𝐶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and</m:t>
                    </m:r>
                    <m: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functions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r>
                      <a:rPr lang="en-US" sz="2000" b="0" i="1" dirty="0" smtClean="0">
                        <a:latin typeface="Cambria Math"/>
                      </a:rPr>
                      <m:t>𝐴</m:t>
                    </m:r>
                    <m:r>
                      <a:rPr lang="en-US" sz="2000" b="0" i="1" dirty="0" smtClean="0">
                        <a:latin typeface="Cambria Math"/>
                      </a:rPr>
                      <m:t>→</m:t>
                    </m:r>
                    <m:r>
                      <a:rPr lang="en-US" sz="2000" b="0" i="1" dirty="0" smtClean="0">
                        <a:latin typeface="Cambria Math"/>
                      </a:rPr>
                      <m:t>𝐵</m:t>
                    </m:r>
                    <m:r>
                      <a:rPr lang="en-US" sz="2000" b="0" i="1" dirty="0" smtClean="0">
                        <a:latin typeface="Cambria Math"/>
                      </a:rPr>
                      <m:t> , </m:t>
                    </m:r>
                    <m:r>
                      <a:rPr lang="en-US" sz="2000" b="0" i="1" dirty="0" smtClean="0">
                        <a:latin typeface="Cambria Math"/>
                      </a:rPr>
                      <m:t>𝑔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r>
                      <a:rPr lang="en-US" sz="2000" b="0" i="1" dirty="0" smtClean="0">
                        <a:latin typeface="Cambria Math"/>
                      </a:rPr>
                      <m:t>𝐵</m:t>
                    </m:r>
                    <m:r>
                      <a:rPr lang="en-US" sz="2000" b="0" i="1" dirty="0" smtClean="0">
                        <a:latin typeface="Cambria Math"/>
                      </a:rPr>
                      <m:t>→</m:t>
                    </m:r>
                    <m:r>
                      <a:rPr lang="en-US" sz="20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and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 are onto,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∘</m:t>
                    </m:r>
                    <m:r>
                      <a:rPr lang="en-US" sz="20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 is also onto.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Definition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: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→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𝑥</m:t>
                    </m:r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0" i="1" dirty="0" smtClean="0">
                    <a:latin typeface="Cambria Math"/>
                  </a:rPr>
                  <a:t> </a:t>
                </a:r>
                <a:r>
                  <a:rPr lang="en-US" sz="1800" b="0" dirty="0" smtClean="0">
                    <a:latin typeface="Cambria Math"/>
                  </a:rPr>
                  <a:t>is onto </a:t>
                </a:r>
                <a:r>
                  <a:rPr lang="en-US" sz="1800" b="0" dirty="0" err="1" smtClean="0">
                    <a:latin typeface="Cambria Math"/>
                  </a:rPr>
                  <a:t>iff</a:t>
                </a:r>
                <a:r>
                  <a:rPr lang="en-US" sz="1800" b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𝐵</m:t>
                    </m:r>
                    <m:r>
                      <a:rPr lang="en-US" sz="1800" i="1">
                        <a:latin typeface="Cambria Math"/>
                      </a:rPr>
                      <m:t>, ∃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∈</m:t>
                    </m:r>
                    <m:r>
                      <a:rPr lang="en-US" sz="1800" i="1">
                        <a:latin typeface="Cambria Math"/>
                      </a:rPr>
                      <m:t>𝐴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such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that</m:t>
                    </m:r>
                    <m:r>
                      <a:rPr lang="en-US" sz="1800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en-US" sz="1800" i="1">
                        <a:latin typeface="Cambria Math"/>
                      </a:rPr>
                      <m:t>𝑦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90600"/>
                <a:ext cx="8458200" cy="5135563"/>
              </a:xfrm>
              <a:prstGeom prst="rect">
                <a:avLst/>
              </a:prstGeom>
              <a:blipFill rotWithShape="1">
                <a:blip r:embed="rId3"/>
                <a:stretch>
                  <a:fillRect l="-720" t="-5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38440" y="1371960"/>
              <a:ext cx="8038440" cy="548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20" y="1357200"/>
                <a:ext cx="8067600" cy="55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4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One-to-one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b="1" dirty="0" err="1" smtClean="0"/>
                  <a:t>preimage</a:t>
                </a:r>
                <a:r>
                  <a:rPr lang="en-US" sz="2400" b="1" dirty="0" smtClean="0"/>
                  <a:t>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 Math"/>
                  </a:rPr>
                  <a:t>One-to-one</a:t>
                </a:r>
                <a:r>
                  <a:rPr lang="en-US" sz="2400" b="0" dirty="0" smtClean="0">
                    <a:latin typeface="Cambria Math"/>
                  </a:rPr>
                  <a:t>: </a:t>
                </a:r>
                <a:r>
                  <a:rPr lang="en-US" sz="2400" dirty="0" smtClean="0">
                    <a:latin typeface="Cambria Math"/>
                  </a:rPr>
                  <a:t>no two inputs map to the same output (no output has more than one </a:t>
                </a:r>
                <a:r>
                  <a:rPr lang="en-US" sz="2400" dirty="0" err="1" smtClean="0">
                    <a:latin typeface="Cambria Math"/>
                  </a:rPr>
                  <a:t>preimage</a:t>
                </a:r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, ∀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, (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)→(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</a:rPr>
                  <a:t>	</a:t>
                </a:r>
                <a:r>
                  <a:rPr lang="en-US" sz="2400" dirty="0" smtClean="0">
                    <a:latin typeface="Cambria Math"/>
                  </a:rPr>
                  <a:t>contrapositive?</a:t>
                </a:r>
                <a:endParaRPr lang="en-US" sz="24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88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E536-C3BC-4AF8-BDAE-990257F1A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8932" y="64886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30360" y="115200"/>
              <a:ext cx="7727760" cy="6409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720" y="102240"/>
                <a:ext cx="7751160" cy="64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33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104635</TotalTime>
  <Words>1235</Words>
  <Application>Microsoft Office PowerPoint</Application>
  <PresentationFormat>On-screen Show (4:3)</PresentationFormat>
  <Paragraphs>169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PowerPoint Presentation</vt:lpstr>
      <vt:lpstr>Administrative</vt:lpstr>
      <vt:lpstr>Administrative</vt:lpstr>
      <vt:lpstr>Feedback from TAs</vt:lpstr>
      <vt:lpstr>Last class: functions</vt:lpstr>
      <vt:lpstr>Today’s class: more with functions</vt:lpstr>
      <vt:lpstr>Composition</vt:lpstr>
      <vt:lpstr>Proof with composition</vt:lpstr>
      <vt:lpstr>One-to-one</vt:lpstr>
      <vt:lpstr>Proof of one-to-one</vt:lpstr>
      <vt:lpstr>Proof that one-to-one is compositional</vt:lpstr>
      <vt:lpstr>PowerPoint Presentation</vt:lpstr>
      <vt:lpstr>PowerPoint Presentation</vt:lpstr>
      <vt:lpstr>Bijection and inversion</vt:lpstr>
      <vt:lpstr>Pigeonhole principle</vt:lpstr>
      <vt:lpstr>PowerPoint Presentation</vt:lpstr>
      <vt:lpstr>Proof with bijective</vt:lpstr>
      <vt:lpstr>Proof with one-to-one</vt:lpstr>
      <vt:lpstr>Permutations</vt:lpstr>
      <vt:lpstr>Permutations</vt:lpstr>
      <vt:lpstr>Things to remember</vt:lpstr>
      <vt:lpstr>See you Tuesday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madhu</cp:lastModifiedBy>
  <cp:revision>301</cp:revision>
  <cp:lastPrinted>2013-02-14T15:34:11Z</cp:lastPrinted>
  <dcterms:created xsi:type="dcterms:W3CDTF">2009-12-16T02:55:56Z</dcterms:created>
  <dcterms:modified xsi:type="dcterms:W3CDTF">2013-09-26T17:48:22Z</dcterms:modified>
</cp:coreProperties>
</file>